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354" r:id="rId3"/>
    <p:sldId id="349" r:id="rId4"/>
    <p:sldId id="403" r:id="rId5"/>
    <p:sldId id="356" r:id="rId6"/>
    <p:sldId id="384" r:id="rId7"/>
    <p:sldId id="374" r:id="rId8"/>
    <p:sldId id="389" r:id="rId9"/>
    <p:sldId id="390" r:id="rId10"/>
    <p:sldId id="391" r:id="rId11"/>
    <p:sldId id="385" r:id="rId12"/>
    <p:sldId id="387" r:id="rId13"/>
    <p:sldId id="348" r:id="rId14"/>
    <p:sldId id="388" r:id="rId15"/>
    <p:sldId id="392" r:id="rId16"/>
    <p:sldId id="393" r:id="rId17"/>
    <p:sldId id="394" r:id="rId18"/>
    <p:sldId id="395" r:id="rId19"/>
    <p:sldId id="366" r:id="rId20"/>
    <p:sldId id="367" r:id="rId21"/>
    <p:sldId id="397" r:id="rId22"/>
    <p:sldId id="398" r:id="rId23"/>
    <p:sldId id="371" r:id="rId24"/>
    <p:sldId id="399" r:id="rId25"/>
    <p:sldId id="400" r:id="rId26"/>
    <p:sldId id="401" r:id="rId27"/>
    <p:sldId id="402" r:id="rId28"/>
  </p:sldIdLst>
  <p:sldSz cx="10287000" cy="6858000" type="35mm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6347" userDrawn="1">
          <p15:clr>
            <a:srgbClr val="A4A3A4"/>
          </p15:clr>
        </p15:guide>
        <p15:guide id="3" orient="horz" pos="1185" userDrawn="1">
          <p15:clr>
            <a:srgbClr val="A4A3A4"/>
          </p15:clr>
        </p15:guide>
        <p15:guide id="4" pos="88" userDrawn="1">
          <p15:clr>
            <a:srgbClr val="A4A3A4"/>
          </p15:clr>
        </p15:guide>
        <p15:guide id="5" pos="3149" userDrawn="1">
          <p15:clr>
            <a:srgbClr val="A4A3A4"/>
          </p15:clr>
        </p15:guide>
        <p15:guide id="6" pos="33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979"/>
    <a:srgbClr val="FFFFFF"/>
    <a:srgbClr val="000000"/>
    <a:srgbClr val="00FF00"/>
    <a:srgbClr val="D9ECFF"/>
    <a:srgbClr val="003366"/>
    <a:srgbClr val="97CBFF"/>
    <a:srgbClr val="072450"/>
    <a:srgbClr val="4D4D4D"/>
    <a:srgbClr val="010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85958" autoAdjust="0"/>
  </p:normalViewPr>
  <p:slideViewPr>
    <p:cSldViewPr snapToGrid="0" snapToObjects="1" showGuides="1">
      <p:cViewPr varScale="1">
        <p:scale>
          <a:sx n="63" d="100"/>
          <a:sy n="63" d="100"/>
        </p:scale>
        <p:origin x="58" y="106"/>
      </p:cViewPr>
      <p:guideLst>
        <p:guide orient="horz" pos="3929"/>
        <p:guide pos="6347"/>
        <p:guide orient="horz" pos="1185"/>
        <p:guide pos="88"/>
        <p:guide pos="3149"/>
        <p:guide pos="3308"/>
      </p:guideLst>
    </p:cSldViewPr>
  </p:slideViewPr>
  <p:outlineViewPr>
    <p:cViewPr>
      <p:scale>
        <a:sx n="33" d="100"/>
        <a:sy n="33" d="100"/>
      </p:scale>
      <p:origin x="0" y="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mifs03\QARA$\Records\Phase%20I_Clinical%20Results\Master%20-%20Clinical%20Data_TEMP.xlsx" TargetMode="External"/><Relationship Id="rId2" Type="http://schemas.openxmlformats.org/officeDocument/2006/relationships/image" Target="../media/image35.pn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pmifs03\QARA$\Records\Phase%20I_Clinical%20Results\Master%20-%20Clinical%20Data_TEMP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oleObject" Target="file:///\\pmifs03\QARA$\Records\Phase%20I_Clinical%20Results\Master%20-%20Clinical%20Data_TEMP.xlsx" TargetMode="External"/><Relationship Id="rId4" Type="http://schemas.openxmlformats.org/officeDocument/2006/relationships/image" Target="../media/image38.pn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pmifs03\QARA$\Records\Phase%20I_Clinical%20Results\Master%20-%20Clinical%20Data_TEMP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pmifs03\QARA$\Records\Phase%20I_Clinical%20Results\Master%20-%20Clinical%20Data_TEMP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CA" sz="2800" b="1">
                <a:solidFill>
                  <a:srgbClr val="003366"/>
                </a:solidFill>
              </a:rPr>
              <a:t>IPSS</a:t>
            </a:r>
          </a:p>
        </c:rich>
      </c:tx>
      <c:layout>
        <c:manualLayout>
          <c:xMode val="edge"/>
          <c:yMode val="edge"/>
          <c:x val="0.45576689250906399"/>
          <c:y val="4.18711111587335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Ref>
                <c:f>Summary!$AB$47:$AF$47</c:f>
                <c:numCache>
                  <c:formatCode>General</c:formatCode>
                  <c:ptCount val="5"/>
                  <c:pt idx="0">
                    <c:v>3</c:v>
                  </c:pt>
                  <c:pt idx="1">
                    <c:v>6.75</c:v>
                  </c:pt>
                  <c:pt idx="2">
                    <c:v>3</c:v>
                  </c:pt>
                  <c:pt idx="3">
                    <c:v>2</c:v>
                  </c:pt>
                  <c:pt idx="4">
                    <c:v>4</c:v>
                  </c:pt>
                </c:numCache>
              </c:numRef>
            </c:plus>
            <c:minus>
              <c:numRef>
                <c:f>Summary!$AB$47:$AF$47</c:f>
                <c:numCache>
                  <c:formatCode>General</c:formatCode>
                  <c:ptCount val="5"/>
                  <c:pt idx="0">
                    <c:v>3</c:v>
                  </c:pt>
                  <c:pt idx="1">
                    <c:v>6.75</c:v>
                  </c:pt>
                  <c:pt idx="2">
                    <c:v>3</c:v>
                  </c:pt>
                  <c:pt idx="3">
                    <c:v>2</c:v>
                  </c:pt>
                  <c:pt idx="4">
                    <c:v>4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Summary!$AB$38:$AF$38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29</c:v>
                </c:pt>
                <c:pt idx="4">
                  <c:v>12 months
n = 29</c:v>
                </c:pt>
              </c:strCache>
            </c:strRef>
          </c:cat>
          <c:val>
            <c:numRef>
              <c:f>Summary!$AB$48:$AF$48</c:f>
              <c:numCache>
                <c:formatCode>0.00</c:formatCode>
                <c:ptCount val="5"/>
                <c:pt idx="0">
                  <c:v>5</c:v>
                </c:pt>
                <c:pt idx="1">
                  <c:v>10.75</c:v>
                </c:pt>
                <c:pt idx="2">
                  <c:v>4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cat>
            <c:strRef>
              <c:f>Summary!$AB$38:$AF$38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29</c:v>
                </c:pt>
                <c:pt idx="4">
                  <c:v>12 months
n = 29</c:v>
                </c:pt>
              </c:strCache>
            </c:strRef>
          </c:cat>
          <c:val>
            <c:numRef>
              <c:f>Summary!$AB$49:$AF$49</c:f>
              <c:numCache>
                <c:formatCode>0.00</c:formatCode>
                <c:ptCount val="5"/>
                <c:pt idx="0">
                  <c:v>3</c:v>
                </c:pt>
                <c:pt idx="1">
                  <c:v>3.25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Summary!$AB$51:$AF$51</c:f>
                <c:numCache>
                  <c:formatCode>General</c:formatCode>
                  <c:ptCount val="5"/>
                  <c:pt idx="0">
                    <c:v>11.25</c:v>
                  </c:pt>
                  <c:pt idx="1">
                    <c:v>10.5</c:v>
                  </c:pt>
                  <c:pt idx="2">
                    <c:v>7</c:v>
                  </c:pt>
                  <c:pt idx="3">
                    <c:v>3</c:v>
                  </c:pt>
                  <c:pt idx="4">
                    <c:v>3</c:v>
                  </c:pt>
                </c:numCache>
              </c:numRef>
            </c:plus>
            <c:minus>
              <c:numRef>
                <c:f>Summary!$AB$51:$AF$51</c:f>
                <c:numCache>
                  <c:formatCode>General</c:formatCode>
                  <c:ptCount val="5"/>
                  <c:pt idx="0">
                    <c:v>11.25</c:v>
                  </c:pt>
                  <c:pt idx="1">
                    <c:v>10.5</c:v>
                  </c:pt>
                  <c:pt idx="2">
                    <c:v>7</c:v>
                  </c:pt>
                  <c:pt idx="3">
                    <c:v>3</c:v>
                  </c:pt>
                  <c:pt idx="4">
                    <c:v>3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Summary!$AB$38:$AF$38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29</c:v>
                </c:pt>
                <c:pt idx="4">
                  <c:v>12 months
n = 29</c:v>
                </c:pt>
              </c:strCache>
            </c:strRef>
          </c:cat>
          <c:val>
            <c:numRef>
              <c:f>Summary!$AB$50:$AF$50</c:f>
              <c:numCache>
                <c:formatCode>0.00</c:formatCode>
                <c:ptCount val="5"/>
                <c:pt idx="0">
                  <c:v>4.75</c:v>
                </c:pt>
                <c:pt idx="1">
                  <c:v>4.5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570608"/>
        <c:axId val="296571168"/>
      </c:barChart>
      <c:scatterChart>
        <c:scatterStyle val="lineMarker"/>
        <c:varyColors val="0"/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3366"/>
              </a:solidFill>
              <a:ln w="9525">
                <a:noFill/>
              </a:ln>
              <a:effectLst/>
            </c:spPr>
          </c:marker>
          <c:yVal>
            <c:numRef>
              <c:f>Summary!$AB$52:$AF$52</c:f>
              <c:numCache>
                <c:formatCode>0.00</c:formatCode>
                <c:ptCount val="5"/>
                <c:pt idx="0">
                  <c:v>9.0333333333333332</c:v>
                </c:pt>
                <c:pt idx="1">
                  <c:v>15</c:v>
                </c:pt>
                <c:pt idx="2">
                  <c:v>7.5172413793103452</c:v>
                </c:pt>
                <c:pt idx="3">
                  <c:v>6.0344827586206895</c:v>
                </c:pt>
                <c:pt idx="4">
                  <c:v>6.6206896551724137</c:v>
                </c:pt>
              </c:numCache>
            </c:numRef>
          </c:yVal>
          <c:smooth val="0"/>
        </c:ser>
        <c:ser>
          <c:idx val="4"/>
          <c:order val="4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Summary!$AB$92:$AF$92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23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5"/>
          <c:order val="5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Summary!$AB$93:$AF$93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14</c:v>
                </c:pt>
              </c:numCache>
            </c:numRef>
          </c:yVal>
          <c:smooth val="0"/>
        </c:ser>
        <c:ser>
          <c:idx val="6"/>
          <c:order val="6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Summary!$AB$94:$AF$94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17</c:v>
                </c:pt>
                <c:pt idx="4">
                  <c:v>26</c:v>
                </c:pt>
              </c:numCache>
            </c:numRef>
          </c:yVal>
          <c:smooth val="0"/>
        </c:ser>
        <c:ser>
          <c:idx val="7"/>
          <c:order val="7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Summary!$AB$97:$AF$97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16</c:v>
                </c:pt>
                <c:pt idx="4">
                  <c:v>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6570608"/>
        <c:axId val="296571168"/>
      </c:scatterChart>
      <c:catAx>
        <c:axId val="296570608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6571168"/>
        <c:crosses val="autoZero"/>
        <c:auto val="0"/>
        <c:lblAlgn val="ctr"/>
        <c:lblOffset val="100"/>
        <c:noMultiLvlLbl val="0"/>
      </c:catAx>
      <c:valAx>
        <c:axId val="296571168"/>
        <c:scaling>
          <c:orientation val="minMax"/>
          <c:max val="3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rgbClr val="002060"/>
                    </a:solidFill>
                  </a:rPr>
                  <a:t>IPSS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6570608"/>
        <c:crosses val="autoZero"/>
        <c:crossBetween val="between"/>
      </c:valAx>
      <c:spPr>
        <a:blipFill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CA" sz="2800" b="1">
                <a:solidFill>
                  <a:srgbClr val="003366"/>
                </a:solidFill>
              </a:rPr>
              <a:t>Peak Urine Flow</a:t>
            </a:r>
          </a:p>
        </c:rich>
      </c:tx>
      <c:layout>
        <c:manualLayout>
          <c:xMode val="edge"/>
          <c:yMode val="edge"/>
          <c:x val="0.36096368689112962"/>
          <c:y val="3.4020277816471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Ref>
                <c:f>Uroflow!$L$47:$P$47</c:f>
                <c:numCache>
                  <c:formatCode>General</c:formatCode>
                  <c:ptCount val="5"/>
                  <c:pt idx="0">
                    <c:v>7.2249999999999996</c:v>
                  </c:pt>
                  <c:pt idx="1">
                    <c:v>2.5</c:v>
                  </c:pt>
                  <c:pt idx="2">
                    <c:v>8.1</c:v>
                  </c:pt>
                  <c:pt idx="3">
                    <c:v>11.2</c:v>
                  </c:pt>
                  <c:pt idx="4">
                    <c:v>9</c:v>
                  </c:pt>
                </c:numCache>
              </c:numRef>
            </c:plus>
            <c:minus>
              <c:numRef>
                <c:f>Uroflow!$L$47:$P$47</c:f>
                <c:numCache>
                  <c:formatCode>General</c:formatCode>
                  <c:ptCount val="5"/>
                  <c:pt idx="0">
                    <c:v>7.2249999999999996</c:v>
                  </c:pt>
                  <c:pt idx="1">
                    <c:v>2.5</c:v>
                  </c:pt>
                  <c:pt idx="2">
                    <c:v>8.1</c:v>
                  </c:pt>
                  <c:pt idx="3">
                    <c:v>11.2</c:v>
                  </c:pt>
                  <c:pt idx="4">
                    <c:v>9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Uroflow!$L$38:$P$38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26</c:v>
                </c:pt>
                <c:pt idx="3">
                  <c:v>6 months
n = 29</c:v>
                </c:pt>
                <c:pt idx="4">
                  <c:v>12 months
n = 29</c:v>
                </c:pt>
              </c:strCache>
            </c:strRef>
          </c:cat>
          <c:val>
            <c:numRef>
              <c:f>Uroflow!$L$48:$P$48</c:f>
              <c:numCache>
                <c:formatCode>0.0</c:formatCode>
                <c:ptCount val="5"/>
                <c:pt idx="0">
                  <c:v>10.225</c:v>
                </c:pt>
                <c:pt idx="1">
                  <c:v>6.5</c:v>
                </c:pt>
                <c:pt idx="2">
                  <c:v>14</c:v>
                </c:pt>
                <c:pt idx="3">
                  <c:v>13.2</c:v>
                </c:pt>
                <c:pt idx="4">
                  <c:v>10</c:v>
                </c:pt>
              </c:numCache>
            </c:numRef>
          </c:val>
        </c:ser>
        <c:ser>
          <c:idx val="1"/>
          <c:order val="1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cat>
            <c:strRef>
              <c:f>Uroflow!$L$38:$P$38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26</c:v>
                </c:pt>
                <c:pt idx="3">
                  <c:v>6 months
n = 29</c:v>
                </c:pt>
                <c:pt idx="4">
                  <c:v>12 months
n = 29</c:v>
                </c:pt>
              </c:strCache>
            </c:strRef>
          </c:cat>
          <c:val>
            <c:numRef>
              <c:f>Uroflow!$L$49:$P$49</c:f>
              <c:numCache>
                <c:formatCode>0.0</c:formatCode>
                <c:ptCount val="5"/>
                <c:pt idx="0">
                  <c:v>3.7750000000000004</c:v>
                </c:pt>
                <c:pt idx="1">
                  <c:v>3.5</c:v>
                </c:pt>
                <c:pt idx="2">
                  <c:v>4</c:v>
                </c:pt>
                <c:pt idx="3">
                  <c:v>4.8000000000000007</c:v>
                </c:pt>
                <c:pt idx="4">
                  <c:v>4</c:v>
                </c:pt>
              </c:numCache>
            </c:numRef>
          </c:val>
        </c:ser>
        <c:ser>
          <c:idx val="2"/>
          <c:order val="2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Uroflow!$L$51:$P$51</c:f>
                <c:numCache>
                  <c:formatCode>General</c:formatCode>
                  <c:ptCount val="5"/>
                  <c:pt idx="0">
                    <c:v>5.9499999999999993</c:v>
                  </c:pt>
                  <c:pt idx="1">
                    <c:v>6.8499999999999979</c:v>
                  </c:pt>
                  <c:pt idx="2">
                    <c:v>8.5</c:v>
                  </c:pt>
                  <c:pt idx="3">
                    <c:v>9.5</c:v>
                  </c:pt>
                  <c:pt idx="4">
                    <c:v>17.8</c:v>
                  </c:pt>
                </c:numCache>
              </c:numRef>
            </c:plus>
            <c:minus>
              <c:numRef>
                <c:f>Uroflow!$L$51:$P$51</c:f>
                <c:numCache>
                  <c:formatCode>General</c:formatCode>
                  <c:ptCount val="5"/>
                  <c:pt idx="0">
                    <c:v>5.9499999999999993</c:v>
                  </c:pt>
                  <c:pt idx="1">
                    <c:v>6.8499999999999979</c:v>
                  </c:pt>
                  <c:pt idx="2">
                    <c:v>8.5</c:v>
                  </c:pt>
                  <c:pt idx="3">
                    <c:v>9.5</c:v>
                  </c:pt>
                  <c:pt idx="4">
                    <c:v>17.8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Uroflow!$L$38:$P$38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26</c:v>
                </c:pt>
                <c:pt idx="3">
                  <c:v>6 months
n = 29</c:v>
                </c:pt>
                <c:pt idx="4">
                  <c:v>12 months
n = 29</c:v>
                </c:pt>
              </c:strCache>
            </c:strRef>
          </c:cat>
          <c:val>
            <c:numRef>
              <c:f>Uroflow!$L$50:$P$50</c:f>
              <c:numCache>
                <c:formatCode>0.0</c:formatCode>
                <c:ptCount val="5"/>
                <c:pt idx="0">
                  <c:v>3.3500000000000014</c:v>
                </c:pt>
                <c:pt idx="1">
                  <c:v>2.0500000000000007</c:v>
                </c:pt>
                <c:pt idx="2">
                  <c:v>3</c:v>
                </c:pt>
                <c:pt idx="3">
                  <c:v>4</c:v>
                </c:pt>
                <c:pt idx="4">
                  <c:v>8.1999999999999993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472432"/>
        <c:axId val="296472992"/>
      </c:barChart>
      <c:scatterChart>
        <c:scatterStyle val="lineMarker"/>
        <c:varyColors val="0"/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3366"/>
              </a:solidFill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Uroflow!$L$52:$P$52</c:f>
              <c:numCache>
                <c:formatCode>0.0</c:formatCode>
                <c:ptCount val="5"/>
                <c:pt idx="0">
                  <c:v>14.306666666666668</c:v>
                </c:pt>
                <c:pt idx="1">
                  <c:v>11.021428571428572</c:v>
                </c:pt>
                <c:pt idx="2">
                  <c:v>18.446153846153841</c:v>
                </c:pt>
                <c:pt idx="3">
                  <c:v>18.317241379310346</c:v>
                </c:pt>
                <c:pt idx="4">
                  <c:v>16.868965517241381</c:v>
                </c:pt>
              </c:numCache>
            </c:numRef>
          </c:yVal>
          <c:smooth val="0"/>
        </c:ser>
        <c:ser>
          <c:idx val="4"/>
          <c:order val="4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Uroflow!$L$86:$P$86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3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5"/>
          <c:order val="5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Uroflow!$L$101:$P$101</c:f>
              <c:numCache>
                <c:formatCode>General</c:formatCode>
                <c:ptCount val="5"/>
                <c:pt idx="0">
                  <c:v>28.9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6"/>
          <c:order val="6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Uroflow!$L$103:$P$103</c:f>
              <c:numCache>
                <c:formatCode>General</c:formatCode>
                <c:ptCount val="5"/>
                <c:pt idx="0">
                  <c:v>#N/A</c:v>
                </c:pt>
                <c:pt idx="1">
                  <c:v>42.1</c:v>
                </c:pt>
                <c:pt idx="2">
                  <c:v>54.3</c:v>
                </c:pt>
                <c:pt idx="3">
                  <c:v>39.799999999999997</c:v>
                </c:pt>
                <c:pt idx="4">
                  <c:v>#N/A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6472432"/>
        <c:axId val="296472992"/>
      </c:scatterChart>
      <c:catAx>
        <c:axId val="296472432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6472992"/>
        <c:crosses val="autoZero"/>
        <c:auto val="0"/>
        <c:lblAlgn val="ctr"/>
        <c:lblOffset val="100"/>
        <c:noMultiLvlLbl val="0"/>
      </c:catAx>
      <c:valAx>
        <c:axId val="296472992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3366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CA" sz="1600" b="1">
                    <a:solidFill>
                      <a:srgbClr val="003366"/>
                    </a:solidFill>
                  </a:rPr>
                  <a:t>Peak Urine Flow (mL/sec)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6472432"/>
        <c:crosses val="autoZero"/>
        <c:crossBetween val="between"/>
      </c:valAx>
      <c:spPr>
        <a:solidFill>
          <a:srgbClr val="FFFFFF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CA" sz="2800" b="1" dirty="0">
                <a:solidFill>
                  <a:srgbClr val="003366"/>
                </a:solidFill>
              </a:rPr>
              <a:t>IIEF-15 Erectile Function Domain</a:t>
            </a:r>
          </a:p>
        </c:rich>
      </c:tx>
      <c:layout>
        <c:manualLayout>
          <c:xMode val="edge"/>
          <c:yMode val="edge"/>
          <c:x val="0.22628239801667796"/>
          <c:y val="3.6638641608968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rgbClr val="003366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Ref>
                <c:f>Summary!$AM$47:$AQ$47</c:f>
                <c:numCache>
                  <c:formatCode>General</c:formatCode>
                  <c:ptCount val="5"/>
                  <c:pt idx="0">
                    <c:v>5</c:v>
                  </c:pt>
                  <c:pt idx="1">
                    <c:v>0.75</c:v>
                  </c:pt>
                  <c:pt idx="2">
                    <c:v>3</c:v>
                  </c:pt>
                  <c:pt idx="3">
                    <c:v>2.75</c:v>
                  </c:pt>
                  <c:pt idx="4">
                    <c:v>4</c:v>
                  </c:pt>
                </c:numCache>
              </c:numRef>
            </c:plus>
            <c:minus>
              <c:numRef>
                <c:f>Summary!$AM$47:$AQ$47</c:f>
                <c:numCache>
                  <c:formatCode>General</c:formatCode>
                  <c:ptCount val="5"/>
                  <c:pt idx="0">
                    <c:v>5</c:v>
                  </c:pt>
                  <c:pt idx="1">
                    <c:v>0.75</c:v>
                  </c:pt>
                  <c:pt idx="2">
                    <c:v>3</c:v>
                  </c:pt>
                  <c:pt idx="3">
                    <c:v>2.75</c:v>
                  </c:pt>
                  <c:pt idx="4">
                    <c:v>4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Summary!$AM$38:$AQ$38</c:f>
              <c:strCache>
                <c:ptCount val="5"/>
                <c:pt idx="0">
                  <c:v>Pre-Treatment
n = 29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30</c:v>
                </c:pt>
                <c:pt idx="4">
                  <c:v>12 months
n = 29</c:v>
                </c:pt>
              </c:strCache>
            </c:strRef>
          </c:cat>
          <c:val>
            <c:numRef>
              <c:f>Summary!$AM$48:$AQ$48</c:f>
              <c:numCache>
                <c:formatCode>0.00</c:formatCode>
                <c:ptCount val="5"/>
                <c:pt idx="0">
                  <c:v>6</c:v>
                </c:pt>
                <c:pt idx="1">
                  <c:v>1.75</c:v>
                </c:pt>
                <c:pt idx="2">
                  <c:v>4</c:v>
                </c:pt>
                <c:pt idx="3">
                  <c:v>3.75</c:v>
                </c:pt>
                <c:pt idx="4">
                  <c:v>5</c:v>
                </c:pt>
              </c:numCache>
            </c:numRef>
          </c:val>
        </c:ser>
        <c:ser>
          <c:idx val="1"/>
          <c:order val="1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cat>
            <c:strRef>
              <c:f>Summary!$AM$38:$AQ$38</c:f>
              <c:strCache>
                <c:ptCount val="5"/>
                <c:pt idx="0">
                  <c:v>Pre-Treatment
n = 29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30</c:v>
                </c:pt>
                <c:pt idx="4">
                  <c:v>12 months
n = 29</c:v>
                </c:pt>
              </c:strCache>
            </c:strRef>
          </c:cat>
          <c:val>
            <c:numRef>
              <c:f>Summary!$AM$49:$AQ$49</c:f>
              <c:numCache>
                <c:formatCode>0.00</c:formatCode>
                <c:ptCount val="5"/>
                <c:pt idx="0">
                  <c:v>7</c:v>
                </c:pt>
                <c:pt idx="1">
                  <c:v>4.75</c:v>
                </c:pt>
                <c:pt idx="2">
                  <c:v>7</c:v>
                </c:pt>
                <c:pt idx="3">
                  <c:v>6.75</c:v>
                </c:pt>
                <c:pt idx="4">
                  <c:v>8</c:v>
                </c:pt>
              </c:numCache>
            </c:numRef>
          </c:val>
        </c:ser>
        <c:ser>
          <c:idx val="2"/>
          <c:order val="2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Summary!$AM$51:$AQ$51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5.75</c:v>
                  </c:pt>
                  <c:pt idx="2">
                    <c:v>11</c:v>
                  </c:pt>
                  <c:pt idx="3">
                    <c:v>10.25</c:v>
                  </c:pt>
                  <c:pt idx="4">
                    <c:v>5</c:v>
                  </c:pt>
                </c:numCache>
              </c:numRef>
            </c:plus>
            <c:minus>
              <c:numRef>
                <c:f>Summary!$AM$51:$AQ$51</c:f>
                <c:numCache>
                  <c:formatCode>General</c:formatCode>
                  <c:ptCount val="5"/>
                  <c:pt idx="0">
                    <c:v>1</c:v>
                  </c:pt>
                  <c:pt idx="1">
                    <c:v>5.75</c:v>
                  </c:pt>
                  <c:pt idx="2">
                    <c:v>11</c:v>
                  </c:pt>
                  <c:pt idx="3">
                    <c:v>10.25</c:v>
                  </c:pt>
                  <c:pt idx="4">
                    <c:v>5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Summary!$AM$38:$AQ$38</c:f>
              <c:strCache>
                <c:ptCount val="5"/>
                <c:pt idx="0">
                  <c:v>Pre-Treatment
n = 29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30</c:v>
                </c:pt>
                <c:pt idx="4">
                  <c:v>12 months
n = 29</c:v>
                </c:pt>
              </c:strCache>
            </c:strRef>
          </c:cat>
          <c:val>
            <c:numRef>
              <c:f>Summary!$AM$50:$AQ$50</c:f>
              <c:numCache>
                <c:formatCode>0.00</c:formatCode>
                <c:ptCount val="5"/>
                <c:pt idx="0">
                  <c:v>15</c:v>
                </c:pt>
                <c:pt idx="1">
                  <c:v>5.75</c:v>
                </c:pt>
                <c:pt idx="2">
                  <c:v>7</c:v>
                </c:pt>
                <c:pt idx="3">
                  <c:v>8.25</c:v>
                </c:pt>
                <c:pt idx="4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6478592"/>
        <c:axId val="296479152"/>
      </c:barChart>
      <c:scatterChart>
        <c:scatterStyle val="lineMarker"/>
        <c:varyColors val="0"/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3366"/>
              </a:solidFill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Summary!$AM$52:$AQ$52</c:f>
              <c:numCache>
                <c:formatCode>0.00</c:formatCode>
                <c:ptCount val="5"/>
                <c:pt idx="0">
                  <c:v>15.586206896551724</c:v>
                </c:pt>
                <c:pt idx="1">
                  <c:v>8.5714285714285712</c:v>
                </c:pt>
                <c:pt idx="2">
                  <c:v>11.931034482758621</c:v>
                </c:pt>
                <c:pt idx="3">
                  <c:v>12.166666666666666</c:v>
                </c:pt>
                <c:pt idx="4">
                  <c:v>14.172413793103448</c:v>
                </c:pt>
              </c:numCache>
            </c:numRef>
          </c:yVal>
          <c:smooth val="0"/>
        </c:ser>
        <c:ser>
          <c:idx val="4"/>
          <c:order val="4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Summary!$AM$91:$AQ$91</c:f>
              <c:numCache>
                <c:formatCode>General</c:formatCode>
                <c:ptCount val="5"/>
                <c:pt idx="0">
                  <c:v>#N/A</c:v>
                </c:pt>
                <c:pt idx="1">
                  <c:v>29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5"/>
          <c:order val="5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Summary!$AM$112:$AQ$112</c:f>
              <c:numCache>
                <c:formatCode>General</c:formatCode>
                <c:ptCount val="5"/>
                <c:pt idx="0">
                  <c:v>#N/A</c:v>
                </c:pt>
                <c:pt idx="1">
                  <c:v>29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6"/>
          <c:order val="6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Summary!$AM$114:$AQ$114</c:f>
              <c:numCache>
                <c:formatCode>General</c:formatCode>
                <c:ptCount val="5"/>
                <c:pt idx="0">
                  <c:v>#N/A</c:v>
                </c:pt>
                <c:pt idx="1">
                  <c:v>29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6478592"/>
        <c:axId val="296479152"/>
      </c:scatterChart>
      <c:catAx>
        <c:axId val="296478592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6479152"/>
        <c:crosses val="autoZero"/>
        <c:auto val="0"/>
        <c:lblAlgn val="ctr"/>
        <c:lblOffset val="100"/>
        <c:noMultiLvlLbl val="0"/>
      </c:catAx>
      <c:valAx>
        <c:axId val="296479152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3366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CA" sz="1600" b="1">
                    <a:solidFill>
                      <a:srgbClr val="003366"/>
                    </a:solidFill>
                  </a:rPr>
                  <a:t>IIEF-15 EF Domain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003366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6478592"/>
        <c:crosses val="autoZero"/>
        <c:crossBetween val="between"/>
      </c:valAx>
      <c:spPr>
        <a:blipFill>
          <a:blip xmlns:r="http://schemas.openxmlformats.org/officeDocument/2006/relationships" r:embed="rId4"/>
          <a:stretch>
            <a:fillRect/>
          </a:stretch>
        </a:blip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en-US"/>
    </a:p>
  </c:txPr>
  <c:externalData r:id="rId5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CA" sz="2800" b="1">
                <a:solidFill>
                  <a:srgbClr val="003366"/>
                </a:solidFill>
              </a:rPr>
              <a:t>UCLA-PCI-SF Bowel Habits Domain</a:t>
            </a:r>
          </a:p>
        </c:rich>
      </c:tx>
      <c:layout>
        <c:manualLayout>
          <c:xMode val="edge"/>
          <c:yMode val="edge"/>
          <c:x val="0.2101390579220194"/>
          <c:y val="3.14045499505440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rgbClr val="003366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Ref>
                <c:f>Summary!$AX$47:$BB$47</c:f>
                <c:numCache>
                  <c:formatCode>General</c:formatCode>
                  <c:ptCount val="5"/>
                  <c:pt idx="0">
                    <c:v>7.75</c:v>
                  </c:pt>
                  <c:pt idx="1">
                    <c:v>5.9166666666666714</c:v>
                  </c:pt>
                  <c:pt idx="2">
                    <c:v>14</c:v>
                  </c:pt>
                  <c:pt idx="3">
                    <c:v>14</c:v>
                  </c:pt>
                  <c:pt idx="4">
                    <c:v>0</c:v>
                  </c:pt>
                </c:numCache>
              </c:numRef>
            </c:plus>
            <c:minus>
              <c:numRef>
                <c:f>Summary!$AX$47:$BB$47</c:f>
                <c:numCache>
                  <c:formatCode>General</c:formatCode>
                  <c:ptCount val="5"/>
                  <c:pt idx="0">
                    <c:v>7.75</c:v>
                  </c:pt>
                  <c:pt idx="1">
                    <c:v>5.9166666666666714</c:v>
                  </c:pt>
                  <c:pt idx="2">
                    <c:v>14</c:v>
                  </c:pt>
                  <c:pt idx="3">
                    <c:v>14</c:v>
                  </c:pt>
                  <c:pt idx="4">
                    <c:v>0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Summary!$AX$38:$BB$38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30</c:v>
                </c:pt>
                <c:pt idx="4">
                  <c:v>12 months
n = 29</c:v>
                </c:pt>
              </c:strCache>
            </c:strRef>
          </c:cat>
          <c:val>
            <c:numRef>
              <c:f>Summary!$AX$48:$BB$48</c:f>
              <c:numCache>
                <c:formatCode>0.00</c:formatCode>
                <c:ptCount val="5"/>
                <c:pt idx="0">
                  <c:v>90.083333333333329</c:v>
                </c:pt>
                <c:pt idx="1">
                  <c:v>79.916666666666671</c:v>
                </c:pt>
                <c:pt idx="2">
                  <c:v>89</c:v>
                </c:pt>
                <c:pt idx="3">
                  <c:v>89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cat>
            <c:strRef>
              <c:f>Summary!$AX$38:$BB$38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30</c:v>
                </c:pt>
                <c:pt idx="4">
                  <c:v>12 months
n = 29</c:v>
                </c:pt>
              </c:strCache>
            </c:strRef>
          </c:cat>
          <c:val>
            <c:numRef>
              <c:f>Summary!$AX$49:$BB$49</c:f>
              <c:numCache>
                <c:formatCode>0.00</c:formatCode>
                <c:ptCount val="5"/>
                <c:pt idx="0">
                  <c:v>9.9166666666666714</c:v>
                </c:pt>
                <c:pt idx="1">
                  <c:v>20.083333333333329</c:v>
                </c:pt>
                <c:pt idx="2">
                  <c:v>11</c:v>
                </c:pt>
                <c:pt idx="3">
                  <c:v>11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spPr>
            <a:noFill/>
            <a:ln w="76200">
              <a:solidFill>
                <a:srgbClr val="1477C5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Summary!$AX$51:$BB$51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plus>
            <c:minus>
              <c:numRef>
                <c:f>Summary!$AX$51:$BB$51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Summary!$AX$38:$BB$38</c:f>
              <c:strCache>
                <c:ptCount val="5"/>
                <c:pt idx="0">
                  <c:v>Pre-Treatment
n = 30</c:v>
                </c:pt>
                <c:pt idx="1">
                  <c:v>1 month
n = 28</c:v>
                </c:pt>
                <c:pt idx="2">
                  <c:v>3 months
n = 29</c:v>
                </c:pt>
                <c:pt idx="3">
                  <c:v>6 months
n = 30</c:v>
                </c:pt>
                <c:pt idx="4">
                  <c:v>12 months
n = 29</c:v>
                </c:pt>
              </c:strCache>
            </c:strRef>
          </c:cat>
          <c:val>
            <c:numRef>
              <c:f>Summary!$AX$50:$BB$50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7117824"/>
        <c:axId val="297118384"/>
      </c:barChart>
      <c:scatterChart>
        <c:scatterStyle val="lineMarker"/>
        <c:varyColors val="0"/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3366"/>
              </a:solidFill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Summary!$AX$52:$BB$52</c:f>
              <c:numCache>
                <c:formatCode>0.00</c:formatCode>
                <c:ptCount val="5"/>
                <c:pt idx="0">
                  <c:v>94.077777777777783</c:v>
                </c:pt>
                <c:pt idx="1">
                  <c:v>85.773809523809533</c:v>
                </c:pt>
                <c:pt idx="2">
                  <c:v>92.574712643678154</c:v>
                </c:pt>
                <c:pt idx="3">
                  <c:v>91.922222222222217</c:v>
                </c:pt>
                <c:pt idx="4">
                  <c:v>94.459770114942529</c:v>
                </c:pt>
              </c:numCache>
            </c:numRef>
          </c:yVal>
          <c:smooth val="0"/>
        </c:ser>
        <c:ser>
          <c:idx val="4"/>
          <c:order val="4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Summary!$AX$86:$BB$86</c:f>
              <c:numCache>
                <c:formatCode>General</c:formatCode>
                <c:ptCount val="5"/>
                <c:pt idx="0">
                  <c:v>64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5"/>
          <c:order val="5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Summary!$AX$90:$BB$90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53.333333333333336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6"/>
          <c:order val="6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Summary!$AX$94:$BB$94</c:f>
              <c:numCache>
                <c:formatCode>General</c:formatCode>
                <c:ptCount val="5"/>
                <c:pt idx="0">
                  <c:v>#N/A</c:v>
                </c:pt>
                <c:pt idx="1">
                  <c:v>44.333333333333336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7"/>
          <c:order val="7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Summary!$AX$98:$BB$98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89</c:v>
                </c:pt>
              </c:numCache>
            </c:numRef>
          </c:yVal>
          <c:smooth val="0"/>
        </c:ser>
        <c:ser>
          <c:idx val="8"/>
          <c:order val="8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Summary!$AX$99:$BB$99</c:f>
              <c:numCache>
                <c:formatCode>General</c:formatCode>
                <c:ptCount val="5"/>
                <c:pt idx="0">
                  <c:v>55.666666666666664</c:v>
                </c:pt>
                <c:pt idx="1">
                  <c:v>#N/A</c:v>
                </c:pt>
                <c:pt idx="2">
                  <c:v>64</c:v>
                </c:pt>
                <c:pt idx="3">
                  <c:v>#N/A</c:v>
                </c:pt>
                <c:pt idx="4">
                  <c:v>61</c:v>
                </c:pt>
              </c:numCache>
            </c:numRef>
          </c:yVal>
          <c:smooth val="0"/>
        </c:ser>
        <c:ser>
          <c:idx val="9"/>
          <c:order val="9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Summary!$AX$101:$BB$101</c:f>
              <c:numCache>
                <c:formatCode>General</c:formatCode>
                <c:ptCount val="5"/>
                <c:pt idx="0">
                  <c:v>#N/A</c:v>
                </c:pt>
                <c:pt idx="1">
                  <c:v>0</c:v>
                </c:pt>
                <c:pt idx="2">
                  <c:v>#N/A</c:v>
                </c:pt>
                <c:pt idx="3">
                  <c:v>52.666666666666664</c:v>
                </c:pt>
                <c:pt idx="4">
                  <c:v>89</c:v>
                </c:pt>
              </c:numCache>
            </c:numRef>
          </c:yVal>
          <c:smooth val="0"/>
        </c:ser>
        <c:ser>
          <c:idx val="10"/>
          <c:order val="1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Summary!$AX$102:$BB$102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66.666666666666671</c:v>
                </c:pt>
                <c:pt idx="4">
                  <c:v>#N/A</c:v>
                </c:pt>
              </c:numCache>
            </c:numRef>
          </c:yVal>
          <c:smooth val="0"/>
        </c:ser>
        <c:ser>
          <c:idx val="11"/>
          <c:order val="11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Summary!$AX$104:$BB$104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89</c:v>
                </c:pt>
              </c:numCache>
            </c:numRef>
          </c:yVal>
          <c:smooth val="0"/>
        </c:ser>
        <c:ser>
          <c:idx val="12"/>
          <c:order val="12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Summary!$AX$106:$BB$106</c:f>
              <c:numCache>
                <c:formatCode>General</c:formatCode>
                <c:ptCount val="5"/>
                <c:pt idx="0">
                  <c:v>71</c:v>
                </c:pt>
                <c:pt idx="1">
                  <c:v>#N/A</c:v>
                </c:pt>
                <c:pt idx="2">
                  <c:v>64.333333333333329</c:v>
                </c:pt>
                <c:pt idx="3">
                  <c:v>#N/A</c:v>
                </c:pt>
                <c:pt idx="4">
                  <c:v>40</c:v>
                </c:pt>
              </c:numCache>
            </c:numRef>
          </c:yVal>
          <c:smooth val="0"/>
        </c:ser>
        <c:ser>
          <c:idx val="13"/>
          <c:order val="13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Summary!$AX$108:$BB$108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89</c:v>
                </c:pt>
              </c:numCache>
            </c:numRef>
          </c:yVal>
          <c:smooth val="0"/>
        </c:ser>
        <c:ser>
          <c:idx val="14"/>
          <c:order val="14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Summary!$AX$113:$BB$113</c:f>
              <c:numCache>
                <c:formatCode>General</c:formatCode>
                <c:ptCount val="5"/>
                <c:pt idx="0">
                  <c:v>#N/A</c:v>
                </c:pt>
                <c:pt idx="1">
                  <c:v>22.333333333333332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15"/>
          <c:order val="15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Summary!$AX$114:$BB$114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82.333333333333329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7117824"/>
        <c:axId val="297118384"/>
      </c:scatterChart>
      <c:catAx>
        <c:axId val="297117824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7118384"/>
        <c:crosses val="autoZero"/>
        <c:auto val="0"/>
        <c:lblAlgn val="ctr"/>
        <c:lblOffset val="100"/>
        <c:noMultiLvlLbl val="0"/>
      </c:catAx>
      <c:valAx>
        <c:axId val="29711838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3366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CA" sz="1600" b="1">
                    <a:solidFill>
                      <a:srgbClr val="003366"/>
                    </a:solidFill>
                  </a:rPr>
                  <a:t>UCLA-PCI-SF BH Domain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rgbClr val="003366"/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7117824"/>
        <c:crosses val="autoZero"/>
        <c:crossBetween val="between"/>
        <c:majorUnit val="20"/>
      </c:valAx>
      <c:spPr>
        <a:solidFill>
          <a:srgbClr val="FFFFFF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rgbClr val="003366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CA" sz="2800" b="1">
                <a:solidFill>
                  <a:srgbClr val="003366"/>
                </a:solidFill>
                <a:effectLst/>
              </a:rPr>
              <a:t>PSA</a:t>
            </a:r>
          </a:p>
        </c:rich>
      </c:tx>
      <c:layout>
        <c:manualLayout>
          <c:xMode val="edge"/>
          <c:yMode val="edge"/>
          <c:x val="0.4590981232793177"/>
          <c:y val="3.975660816653948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errBars>
            <c:errBarType val="minus"/>
            <c:errValType val="cust"/>
            <c:noEndCap val="0"/>
            <c:plus>
              <c:numRef>
                <c:f>Summary!$P$47:$T$47</c:f>
                <c:numCache>
                  <c:formatCode>General</c:formatCode>
                  <c:ptCount val="5"/>
                  <c:pt idx="0">
                    <c:v>2.5499999999999998</c:v>
                  </c:pt>
                  <c:pt idx="1">
                    <c:v>0.4</c:v>
                  </c:pt>
                  <c:pt idx="2">
                    <c:v>0.27500000000000002</c:v>
                  </c:pt>
                  <c:pt idx="3">
                    <c:v>0.30000000000000004</c:v>
                  </c:pt>
                  <c:pt idx="4">
                    <c:v>0.47000000000000008</c:v>
                  </c:pt>
                </c:numCache>
              </c:numRef>
            </c:plus>
            <c:minus>
              <c:numRef>
                <c:f>Summary!$P$47:$T$47</c:f>
                <c:numCache>
                  <c:formatCode>General</c:formatCode>
                  <c:ptCount val="5"/>
                  <c:pt idx="0">
                    <c:v>2.5499999999999998</c:v>
                  </c:pt>
                  <c:pt idx="1">
                    <c:v>0.4</c:v>
                  </c:pt>
                  <c:pt idx="2">
                    <c:v>0.27500000000000002</c:v>
                  </c:pt>
                  <c:pt idx="3">
                    <c:v>0.30000000000000004</c:v>
                  </c:pt>
                  <c:pt idx="4">
                    <c:v>0.47000000000000008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Summary!$P$38:$T$38</c:f>
              <c:strCache>
                <c:ptCount val="5"/>
                <c:pt idx="0">
                  <c:v>Pre-Treatment
n = 30</c:v>
                </c:pt>
                <c:pt idx="1">
                  <c:v>1 month
n = 30</c:v>
                </c:pt>
                <c:pt idx="2">
                  <c:v>3 months
n = 28</c:v>
                </c:pt>
                <c:pt idx="3">
                  <c:v>6 months
n = 30</c:v>
                </c:pt>
                <c:pt idx="4">
                  <c:v>12 months
n = 30</c:v>
                </c:pt>
              </c:strCache>
            </c:strRef>
          </c:cat>
          <c:val>
            <c:numRef>
              <c:f>Summary!$P$48:$T$48</c:f>
              <c:numCache>
                <c:formatCode>0.00</c:formatCode>
                <c:ptCount val="5"/>
                <c:pt idx="0">
                  <c:v>3.8</c:v>
                </c:pt>
                <c:pt idx="1">
                  <c:v>0.5</c:v>
                </c:pt>
                <c:pt idx="2">
                  <c:v>0.375</c:v>
                </c:pt>
                <c:pt idx="3">
                  <c:v>0.4</c:v>
                </c:pt>
                <c:pt idx="4">
                  <c:v>0.57000000000000006</c:v>
                </c:pt>
              </c:numCache>
            </c:numRef>
          </c:val>
        </c:ser>
        <c:ser>
          <c:idx val="1"/>
          <c:order val="1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cat>
            <c:strRef>
              <c:f>Summary!$P$38:$T$38</c:f>
              <c:strCache>
                <c:ptCount val="5"/>
                <c:pt idx="0">
                  <c:v>Pre-Treatment
n = 30</c:v>
                </c:pt>
                <c:pt idx="1">
                  <c:v>1 month
n = 30</c:v>
                </c:pt>
                <c:pt idx="2">
                  <c:v>3 months
n = 28</c:v>
                </c:pt>
                <c:pt idx="3">
                  <c:v>6 months
n = 30</c:v>
                </c:pt>
                <c:pt idx="4">
                  <c:v>12 months
n = 30</c:v>
                </c:pt>
              </c:strCache>
            </c:strRef>
          </c:cat>
          <c:val>
            <c:numRef>
              <c:f>Summary!$P$49:$T$49</c:f>
              <c:numCache>
                <c:formatCode>0.00</c:formatCode>
                <c:ptCount val="5"/>
                <c:pt idx="0">
                  <c:v>2</c:v>
                </c:pt>
                <c:pt idx="1">
                  <c:v>0.25</c:v>
                </c:pt>
                <c:pt idx="2">
                  <c:v>0.52500000000000002</c:v>
                </c:pt>
                <c:pt idx="3">
                  <c:v>0.35</c:v>
                </c:pt>
                <c:pt idx="4">
                  <c:v>0.22999999999999998</c:v>
                </c:pt>
              </c:numCache>
            </c:numRef>
          </c:val>
        </c:ser>
        <c:ser>
          <c:idx val="2"/>
          <c:order val="2"/>
          <c:spPr>
            <a:noFill/>
            <a:ln w="76200">
              <a:solidFill>
                <a:srgbClr val="003366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Summary!$P$51:$T$51</c:f>
                <c:numCache>
                  <c:formatCode>General</c:formatCode>
                  <c:ptCount val="5"/>
                  <c:pt idx="0">
                    <c:v>1.375</c:v>
                  </c:pt>
                  <c:pt idx="1">
                    <c:v>0.82499999999999973</c:v>
                  </c:pt>
                  <c:pt idx="2">
                    <c:v>1.7749999999999999</c:v>
                  </c:pt>
                  <c:pt idx="3">
                    <c:v>1</c:v>
                  </c:pt>
                  <c:pt idx="4">
                    <c:v>0.59999999999999987</c:v>
                  </c:pt>
                </c:numCache>
              </c:numRef>
            </c:plus>
            <c:minus>
              <c:numRef>
                <c:f>Summary!$P$51:$T$51</c:f>
                <c:numCache>
                  <c:formatCode>General</c:formatCode>
                  <c:ptCount val="5"/>
                  <c:pt idx="0">
                    <c:v>1.375</c:v>
                  </c:pt>
                  <c:pt idx="1">
                    <c:v>0.82499999999999973</c:v>
                  </c:pt>
                  <c:pt idx="2">
                    <c:v>1.7749999999999999</c:v>
                  </c:pt>
                  <c:pt idx="3">
                    <c:v>1</c:v>
                  </c:pt>
                  <c:pt idx="4">
                    <c:v>0.59999999999999987</c:v>
                  </c:pt>
                </c:numCache>
              </c:numRef>
            </c:minus>
            <c:spPr>
              <a:noFill/>
              <a:ln w="76200" cap="sq" cmpd="sng" algn="ctr">
                <a:solidFill>
                  <a:srgbClr val="003366"/>
                </a:solidFill>
                <a:round/>
              </a:ln>
              <a:effectLst/>
            </c:spPr>
          </c:errBars>
          <c:cat>
            <c:strRef>
              <c:f>Summary!$P$38:$T$38</c:f>
              <c:strCache>
                <c:ptCount val="5"/>
                <c:pt idx="0">
                  <c:v>Pre-Treatment
n = 30</c:v>
                </c:pt>
                <c:pt idx="1">
                  <c:v>1 month
n = 30</c:v>
                </c:pt>
                <c:pt idx="2">
                  <c:v>3 months
n = 28</c:v>
                </c:pt>
                <c:pt idx="3">
                  <c:v>6 months
n = 30</c:v>
                </c:pt>
                <c:pt idx="4">
                  <c:v>12 months
n = 30</c:v>
                </c:pt>
              </c:strCache>
            </c:strRef>
          </c:cat>
          <c:val>
            <c:numRef>
              <c:f>Summary!$P$50:$T$50</c:f>
              <c:numCache>
                <c:formatCode>0.00</c:formatCode>
                <c:ptCount val="5"/>
                <c:pt idx="0">
                  <c:v>2.2250000000000005</c:v>
                </c:pt>
                <c:pt idx="1">
                  <c:v>0.32500000000000018</c:v>
                </c:pt>
                <c:pt idx="2">
                  <c:v>0.82500000000000007</c:v>
                </c:pt>
                <c:pt idx="3">
                  <c:v>0.35000000000000009</c:v>
                </c:pt>
                <c:pt idx="4">
                  <c:v>0.30000000000000004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7524992"/>
        <c:axId val="297525552"/>
      </c:barChart>
      <c:scatterChart>
        <c:scatterStyle val="lineMarker"/>
        <c:varyColors val="0"/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square"/>
            <c:size val="15"/>
            <c:spPr>
              <a:solidFill>
                <a:srgbClr val="003366"/>
              </a:solidFill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Summary!$P$52:$T$52</c:f>
              <c:numCache>
                <c:formatCode>0.00</c:formatCode>
                <c:ptCount val="5"/>
                <c:pt idx="0">
                  <c:v>6.0253333333333341</c:v>
                </c:pt>
                <c:pt idx="1">
                  <c:v>1.0733333333333335</c:v>
                </c:pt>
                <c:pt idx="2">
                  <c:v>1.1928571428571428</c:v>
                </c:pt>
                <c:pt idx="3">
                  <c:v>1.0920000000000001</c:v>
                </c:pt>
                <c:pt idx="4">
                  <c:v>1.1329999999999998</c:v>
                </c:pt>
              </c:numCache>
            </c:numRef>
          </c:yVal>
          <c:smooth val="0"/>
        </c:ser>
        <c:ser>
          <c:idx val="4"/>
          <c:order val="4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Summary!$P$87:$T$87</c:f>
              <c:numCache>
                <c:formatCode>General</c:formatCode>
                <c:ptCount val="5"/>
                <c:pt idx="0">
                  <c:v>#N/A</c:v>
                </c:pt>
                <c:pt idx="1">
                  <c:v>3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5"/>
          <c:order val="5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Summary!$P$91:$T$91</c:f>
              <c:numCache>
                <c:formatCode>General</c:formatCode>
                <c:ptCount val="5"/>
                <c:pt idx="0">
                  <c:v>15.799999999999999</c:v>
                </c:pt>
                <c:pt idx="1">
                  <c:v>3.3</c:v>
                </c:pt>
                <c:pt idx="2">
                  <c:v>4.0999999999999996</c:v>
                </c:pt>
                <c:pt idx="3">
                  <c:v>4.4000000000000004</c:v>
                </c:pt>
                <c:pt idx="4">
                  <c:v>5.2</c:v>
                </c:pt>
              </c:numCache>
            </c:numRef>
          </c:yVal>
          <c:smooth val="0"/>
        </c:ser>
        <c:ser>
          <c:idx val="6"/>
          <c:order val="6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Summary!$P$96:$T$96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2.2000000000000002</c:v>
                </c:pt>
              </c:numCache>
            </c:numRef>
          </c:yVal>
          <c:smooth val="0"/>
        </c:ser>
        <c:ser>
          <c:idx val="7"/>
          <c:order val="7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Summary!$P$105:$T$105</c:f>
              <c:numCache>
                <c:formatCode>General</c:formatCode>
                <c:ptCount val="5"/>
                <c:pt idx="0">
                  <c:v>#N/A</c:v>
                </c:pt>
                <c:pt idx="1">
                  <c:v>2.2000000000000002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8"/>
          <c:order val="8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Summary!$P$106:$T$106</c:f>
              <c:numCache>
                <c:formatCode>General</c:formatCode>
                <c:ptCount val="5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6.3</c:v>
                </c:pt>
                <c:pt idx="4">
                  <c:v>2.2000000000000002</c:v>
                </c:pt>
              </c:numCache>
            </c:numRef>
          </c:yVal>
          <c:smooth val="0"/>
        </c:ser>
        <c:ser>
          <c:idx val="9"/>
          <c:order val="9"/>
          <c:spPr>
            <a:ln w="25400" cap="rnd">
              <a:solidFill>
                <a:srgbClr val="003366"/>
              </a:solidFill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Summary!$P$107:$T$107</c:f>
              <c:numCache>
                <c:formatCode>General</c:formatCode>
                <c:ptCount val="5"/>
                <c:pt idx="0">
                  <c:v>#N/A</c:v>
                </c:pt>
                <c:pt idx="1">
                  <c:v>3.1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</c:numCache>
            </c:numRef>
          </c:yVal>
          <c:smooth val="0"/>
        </c:ser>
        <c:ser>
          <c:idx val="10"/>
          <c:order val="1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noFill/>
              <a:ln w="9525">
                <a:solidFill>
                  <a:srgbClr val="003366"/>
                </a:solidFill>
              </a:ln>
              <a:effectLst/>
            </c:spPr>
          </c:marker>
          <c:yVal>
            <c:numRef>
              <c:f>Summary!$P$111:$T$111</c:f>
              <c:numCache>
                <c:formatCode>General</c:formatCode>
                <c:ptCount val="5"/>
                <c:pt idx="0">
                  <c:v>#N/A</c:v>
                </c:pt>
                <c:pt idx="1">
                  <c:v>3.2</c:v>
                </c:pt>
                <c:pt idx="2">
                  <c:v>#N/A</c:v>
                </c:pt>
                <c:pt idx="3">
                  <c:v>#N/A</c:v>
                </c:pt>
                <c:pt idx="4">
                  <c:v>4.96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7524992"/>
        <c:axId val="297525552"/>
      </c:scatterChart>
      <c:catAx>
        <c:axId val="297524992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7525552"/>
        <c:crosses val="autoZero"/>
        <c:auto val="0"/>
        <c:lblAlgn val="ctr"/>
        <c:lblOffset val="100"/>
        <c:noMultiLvlLbl val="0"/>
      </c:catAx>
      <c:valAx>
        <c:axId val="29752555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3366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CA" sz="1600" b="1">
                    <a:solidFill>
                      <a:srgbClr val="003366"/>
                    </a:solidFill>
                  </a:rPr>
                  <a:t>PSA (ng/ml)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3366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97524992"/>
        <c:crosses val="autoZero"/>
        <c:crossBetween val="between"/>
      </c:valAx>
      <c:spPr>
        <a:solidFill>
          <a:srgbClr val="FFFFFF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23E56-1584-7046-8725-6FE0846D255F}" type="datetimeFigureOut">
              <a:rPr lang="de-DE" smtClean="0"/>
              <a:pPr/>
              <a:t>15.10.2015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97B54-9DA3-E64A-86AB-1E80953083F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73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7B54-9DA3-E64A-86AB-1E80953083F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867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Urinary retention grade 1 related to SPC</a:t>
            </a:r>
          </a:p>
          <a:p>
            <a:pPr marL="171450" indent="-171450">
              <a:buFontTx/>
              <a:buChar char="-"/>
            </a:pPr>
            <a:r>
              <a:rPr lang="en-CA" dirty="0" smtClean="0"/>
              <a:t>At</a:t>
            </a:r>
            <a:r>
              <a:rPr lang="en-CA" baseline="0" dirty="0" smtClean="0"/>
              <a:t> 12-months, there is a total of 1/30 patients (3.3%) with ongoing grade 1 urinary incontinence, occasional with coughing and sneezing and not using pads.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7B54-9DA3-E64A-86AB-1E80953083F6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647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7371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4913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smtClean="0">
                <a:latin typeface="+mn-lt"/>
              </a:rPr>
              <a:t>Median </a:t>
            </a:r>
            <a:r>
              <a:rPr lang="en-CA" sz="1200" baseline="0" dirty="0" smtClean="0">
                <a:latin typeface="+mn-lt"/>
              </a:rPr>
              <a:t>PSA decreased </a:t>
            </a:r>
            <a:r>
              <a:rPr lang="en-CA" sz="1000" baseline="0" dirty="0" smtClean="0">
                <a:latin typeface="+mn-lt"/>
              </a:rPr>
              <a:t>by 87% to 0.75 </a:t>
            </a:r>
            <a:r>
              <a:rPr lang="en-CA" sz="1000" baseline="0" dirty="0" err="1" smtClean="0">
                <a:latin typeface="+mn-lt"/>
              </a:rPr>
              <a:t>ng</a:t>
            </a:r>
            <a:r>
              <a:rPr lang="en-CA" sz="1000" baseline="0" dirty="0" smtClean="0">
                <a:latin typeface="+mn-lt"/>
              </a:rPr>
              <a:t>/ml at 1 month (n=30) and remained stable at 0.80 </a:t>
            </a:r>
            <a:r>
              <a:rPr lang="en-CA" sz="1000" baseline="0" dirty="0" err="1" smtClean="0">
                <a:latin typeface="+mn-lt"/>
              </a:rPr>
              <a:t>ng</a:t>
            </a:r>
            <a:r>
              <a:rPr lang="en-CA" sz="1000" baseline="0" dirty="0" smtClean="0">
                <a:latin typeface="+mn-lt"/>
              </a:rPr>
              <a:t>/ml at 12 months (n=30).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000" baseline="0" dirty="0" smtClean="0">
                <a:latin typeface="+mn-lt"/>
              </a:rPr>
              <a:t>Median and average PSA nadir to-date are </a:t>
            </a:r>
            <a:r>
              <a:rPr lang="en-CA" sz="1200" baseline="0" dirty="0" smtClean="0">
                <a:latin typeface="+mn-lt"/>
              </a:rPr>
              <a:t>0.60 and 0.69 </a:t>
            </a:r>
            <a:r>
              <a:rPr lang="en-CA" sz="1200" baseline="0" dirty="0" err="1" smtClean="0">
                <a:latin typeface="+mn-lt"/>
              </a:rPr>
              <a:t>ng</a:t>
            </a:r>
            <a:r>
              <a:rPr lang="en-CA" sz="1200" baseline="0" dirty="0" smtClean="0">
                <a:latin typeface="+mn-lt"/>
              </a:rPr>
              <a:t>/ml, respectively (n=30).</a:t>
            </a:r>
          </a:p>
        </p:txBody>
      </p:sp>
    </p:spTree>
    <p:extLst>
      <p:ext uri="{BB962C8B-B14F-4D97-AF65-F5344CB8AC3E}">
        <p14:creationId xmlns:p14="http://schemas.microsoft.com/office/powerpoint/2010/main" val="1146109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7B54-9DA3-E64A-86AB-1E80953083F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86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MRI provides high-resolution, soft-tissue-contrast images enabling precise localization and placement of devices, as well as target prostate boundary delineation.</a:t>
            </a:r>
            <a:r>
              <a:rPr lang="en-CA" sz="1200" kern="1200" baseline="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 </a:t>
            </a:r>
            <a:r>
              <a:rPr lang="en-US" sz="1200" kern="1200" baseline="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oft-tissue-contrast images permit the precise identification and delineation of the prostate and surrounding anatomy, allowing the application of sophisticated treatment planning strategies to enhance treatment delivery on a patient-specific basis.  To date, MRI offers the most accurate modality to image</a:t>
            </a:r>
            <a:r>
              <a:rPr lang="en-US" sz="1200" kern="1200" baseline="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 and define the prostate.</a:t>
            </a:r>
          </a:p>
          <a:p>
            <a:endParaRPr lang="en-US" sz="1200" kern="1200" baseline="0" dirty="0" smtClean="0">
              <a:solidFill>
                <a:srgbClr val="000000"/>
              </a:solidFill>
              <a:effectLst/>
              <a:latin typeface="Lucida Grande" charset="0"/>
              <a:ea typeface="ＭＳ Ｐゴシック" charset="0"/>
              <a:cs typeface="Lucida Grande" charset="0"/>
              <a:sym typeface="Lucida Grande" charset="0"/>
            </a:endParaRPr>
          </a:p>
          <a:p>
            <a:r>
              <a:rPr lang="en-US" sz="120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MRI thermometry </a:t>
            </a:r>
            <a:r>
              <a:rPr lang="en-CA" sz="120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provides non-invasive, quantitative, spatial and temporal temperature measurements, enabling active feedback control to compensate for inter- and intra-patient tissue variability, biophysical tissue changes during treatment, and to ensure adequate and accurate heating of the target volume.</a:t>
            </a:r>
            <a:endParaRPr lang="en-US" sz="1200" kern="1200" baseline="0" dirty="0" smtClean="0">
              <a:solidFill>
                <a:srgbClr val="000000"/>
              </a:solidFill>
              <a:effectLst/>
              <a:latin typeface="Lucida Grande" charset="0"/>
              <a:ea typeface="ＭＳ Ｐゴシック" charset="0"/>
              <a:cs typeface="Lucida Grande" charset="0"/>
              <a:sym typeface="Lucida Grande" charset="0"/>
            </a:endParaRPr>
          </a:p>
          <a:p>
            <a:endParaRPr lang="en-US" sz="1200" kern="1200" baseline="0" dirty="0" smtClean="0">
              <a:solidFill>
                <a:srgbClr val="000000"/>
              </a:solidFill>
              <a:effectLst/>
              <a:latin typeface="Lucida Grande" charset="0"/>
              <a:ea typeface="ＭＳ Ｐゴシック" charset="0"/>
              <a:sym typeface="Lucida Grande" charset="0"/>
            </a:endParaRPr>
          </a:p>
          <a:p>
            <a:r>
              <a:rPr lang="en-US" sz="120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MRI can also detect and localize cancer within the prostate [Langer </a:t>
            </a:r>
            <a:r>
              <a:rPr lang="en-US" sz="1200" i="1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et al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2009], offering diagnostic images which could be incorporated seamlessly in the planning of prostate cancer treatments, without the need for image registration between the diagnostic, soft-tissue contrast and temperature feedback images.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7B54-9DA3-E64A-86AB-1E80953083F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537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sz="1800" dirty="0" smtClean="0">
              <a:solidFill>
                <a:srgbClr val="10059F"/>
              </a:solidFill>
            </a:endParaRPr>
          </a:p>
          <a:p>
            <a:pPr algn="l"/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61701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Safety: </a:t>
            </a:r>
            <a:r>
              <a:rPr lang="en-CA" sz="2000" dirty="0" smtClean="0"/>
              <a:t>Frequency and severity of treatment related adverse events (NCI CTCAE v4)</a:t>
            </a:r>
          </a:p>
          <a:p>
            <a:r>
              <a:rPr lang="en-CA" sz="2000" dirty="0" smtClean="0"/>
              <a:t>Feasibility: Accurate and precise heating of the prostate (quantitative on MR thermometry and qualitative on CE-MRI)</a:t>
            </a:r>
          </a:p>
          <a:p>
            <a:pPr marL="0" marR="0" lvl="5" indent="0" algn="l" defTabSz="5460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 smtClean="0"/>
              <a:t>Efficacy:</a:t>
            </a:r>
            <a:r>
              <a:rPr lang="en-CA" sz="2000" baseline="0" dirty="0" smtClean="0"/>
              <a:t> </a:t>
            </a:r>
            <a:r>
              <a:rPr lang="en-CA" sz="2400" dirty="0" smtClean="0"/>
              <a:t>PSA response and biopsies at 1 and 3 years</a:t>
            </a:r>
          </a:p>
          <a:p>
            <a:pPr marL="0" marR="0" lvl="5" indent="0" algn="l" defTabSz="54609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400" dirty="0" err="1" smtClean="0"/>
              <a:t>QoL</a:t>
            </a:r>
            <a:r>
              <a:rPr lang="en-CA" sz="2400" dirty="0" smtClean="0"/>
              <a:t>: </a:t>
            </a:r>
            <a:r>
              <a:rPr lang="en-CA" sz="1400" dirty="0" smtClean="0"/>
              <a:t>IPSS, IIEF, Bowel function domain of UCLA-PCI-SF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7B54-9DA3-E64A-86AB-1E80953083F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5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dirty="0" err="1" smtClean="0">
                <a:latin typeface="Times" charset="0"/>
                <a:ea typeface="MS PGothic" pitchFamily="34" charset="-128"/>
              </a:rPr>
              <a:t>Incidence</a:t>
            </a:r>
            <a:r>
              <a:rPr lang="de-DE" dirty="0" smtClean="0">
                <a:latin typeface="Times" charset="0"/>
                <a:ea typeface="MS PGothic" pitchFamily="34" charset="-128"/>
              </a:rPr>
              <a:t>: </a:t>
            </a:r>
            <a:r>
              <a:rPr lang="de-DE" dirty="0" err="1" smtClean="0">
                <a:latin typeface="Times" charset="0"/>
                <a:ea typeface="MS PGothic" pitchFamily="34" charset="-128"/>
              </a:rPr>
              <a:t>death</a:t>
            </a:r>
            <a:r>
              <a:rPr lang="de-DE" dirty="0" smtClean="0">
                <a:latin typeface="Times" charset="0"/>
                <a:ea typeface="MS PGothic" pitchFamily="34" charset="-128"/>
              </a:rPr>
              <a:t> rate 14:1.</a:t>
            </a:r>
          </a:p>
          <a:p>
            <a:endParaRPr lang="de-DE" dirty="0" smtClean="0">
              <a:latin typeface="Times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3511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67"/>
              </a:spcBef>
            </a:pPr>
            <a:r>
              <a:rPr lang="en-CA" sz="1200" dirty="0" smtClean="0"/>
              <a:t>Treatment is tailored to patient-specific tissue (dynamic vascularity, stromal epithelial ratio)</a:t>
            </a:r>
          </a:p>
          <a:p>
            <a:pPr>
              <a:spcBef>
                <a:spcPts val="267"/>
              </a:spcBef>
            </a:pPr>
            <a:r>
              <a:rPr lang="en-CA" sz="1200" dirty="0" smtClean="0"/>
              <a:t>Homogeneous and conformal Non Perfused Volume (NPV) on acute CE-MRI matches cell kill</a:t>
            </a:r>
            <a:br>
              <a:rPr lang="en-CA" sz="1200" dirty="0" smtClean="0"/>
            </a:br>
            <a:r>
              <a:rPr lang="en-CA" sz="1200" dirty="0" smtClean="0"/>
              <a:t>on MRI thermometry and confirms ablation of the target tissue volume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7B54-9DA3-E64A-86AB-1E80953083F6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3580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67"/>
              </a:spcBef>
            </a:pPr>
            <a:r>
              <a:rPr lang="en-CA" sz="1200" dirty="0" smtClean="0"/>
              <a:t>Accurate and precise temperature control was achieved in all 30 patients</a:t>
            </a:r>
          </a:p>
          <a:p>
            <a:pPr>
              <a:spcBef>
                <a:spcPts val="267"/>
              </a:spcBef>
            </a:pPr>
            <a:r>
              <a:rPr lang="en-CA" sz="1200" dirty="0" smtClean="0"/>
              <a:t>Targeting Accuracy: Spatial difference between planned target tissue and 55</a:t>
            </a:r>
            <a:r>
              <a:rPr lang="en-CA" sz="12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°</a:t>
            </a:r>
            <a:r>
              <a:rPr lang="en-CA" sz="1200" dirty="0" smtClean="0"/>
              <a:t>C cell kill (thermometry)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7B54-9DA3-E64A-86AB-1E80953083F6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457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Grade 3</a:t>
            </a:r>
            <a:r>
              <a:rPr lang="en-CA" baseline="0" dirty="0" smtClean="0"/>
              <a:t> event was GU infection, epididymitis resolved with IV anti-</a:t>
            </a:r>
            <a:r>
              <a:rPr lang="en-CA" baseline="0" dirty="0" err="1" smtClean="0"/>
              <a:t>biotics</a:t>
            </a:r>
            <a:endParaRPr lang="en-CA" baseline="0" dirty="0" smtClean="0"/>
          </a:p>
          <a:p>
            <a:pPr marL="171450" indent="-171450">
              <a:buFontTx/>
              <a:buChar char="-"/>
            </a:pPr>
            <a:r>
              <a:rPr lang="en-CA" baseline="0" dirty="0" smtClean="0"/>
              <a:t>Estimated ED rate of 8% based on IIEF item 2, erection firmness sufficient for penetration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Majority of events are acute, meaning occurred and resolved within 3 months of treatment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7B54-9DA3-E64A-86AB-1E80953083F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6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769938" y="1639888"/>
            <a:ext cx="9517062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" name="Group 7"/>
          <p:cNvGrpSpPr>
            <a:grpSpLocks noChangeAspect="1"/>
          </p:cNvGrpSpPr>
          <p:nvPr/>
        </p:nvGrpSpPr>
        <p:grpSpPr bwMode="auto">
          <a:xfrm>
            <a:off x="779463" y="660404"/>
            <a:ext cx="2103437" cy="1173163"/>
            <a:chOff x="2223" y="1789"/>
            <a:chExt cx="1314" cy="741"/>
          </a:xfrm>
        </p:grpSpPr>
        <p:sp>
          <p:nvSpPr>
            <p:cNvPr id="6" name="AutoShape 8"/>
            <p:cNvSpPr>
              <a:spLocks noChangeAspect="1" noChangeArrowheads="1" noTextEdit="1"/>
            </p:cNvSpPr>
            <p:nvPr/>
          </p:nvSpPr>
          <p:spPr bwMode="auto">
            <a:xfrm>
              <a:off x="2223" y="1789"/>
              <a:ext cx="1314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2223" y="1789"/>
              <a:ext cx="589" cy="589"/>
              <a:chOff x="2223" y="1789"/>
              <a:chExt cx="589" cy="589"/>
            </a:xfrm>
          </p:grpSpPr>
          <p:sp>
            <p:nvSpPr>
              <p:cNvPr id="344" name="Freeform 10"/>
              <p:cNvSpPr>
                <a:spLocks/>
              </p:cNvSpPr>
              <p:nvPr/>
            </p:nvSpPr>
            <p:spPr bwMode="auto">
              <a:xfrm>
                <a:off x="2223" y="1789"/>
                <a:ext cx="589" cy="589"/>
              </a:xfrm>
              <a:custGeom>
                <a:avLst/>
                <a:gdLst/>
                <a:ahLst/>
                <a:cxnLst>
                  <a:cxn ang="0">
                    <a:pos x="4221" y="7637"/>
                  </a:cxn>
                  <a:cxn ang="0">
                    <a:pos x="4786" y="7535"/>
                  </a:cxn>
                  <a:cxn ang="0">
                    <a:pos x="5319" y="7354"/>
                  </a:cxn>
                  <a:cxn ang="0">
                    <a:pos x="5814" y="7100"/>
                  </a:cxn>
                  <a:cxn ang="0">
                    <a:pos x="6265" y="6780"/>
                  </a:cxn>
                  <a:cxn ang="0">
                    <a:pos x="6664" y="6400"/>
                  </a:cxn>
                  <a:cxn ang="0">
                    <a:pos x="7006" y="5966"/>
                  </a:cxn>
                  <a:cxn ang="0">
                    <a:pos x="7282" y="5485"/>
                  </a:cxn>
                  <a:cxn ang="0">
                    <a:pos x="7488" y="4964"/>
                  </a:cxn>
                  <a:cxn ang="0">
                    <a:pos x="7616" y="4409"/>
                  </a:cxn>
                  <a:cxn ang="0">
                    <a:pos x="7661" y="3828"/>
                  </a:cxn>
                  <a:cxn ang="0">
                    <a:pos x="7616" y="3247"/>
                  </a:cxn>
                  <a:cxn ang="0">
                    <a:pos x="7488" y="2692"/>
                  </a:cxn>
                  <a:cxn ang="0">
                    <a:pos x="7282" y="2171"/>
                  </a:cxn>
                  <a:cxn ang="0">
                    <a:pos x="7006" y="1690"/>
                  </a:cxn>
                  <a:cxn ang="0">
                    <a:pos x="6664" y="1257"/>
                  </a:cxn>
                  <a:cxn ang="0">
                    <a:pos x="6265" y="876"/>
                  </a:cxn>
                  <a:cxn ang="0">
                    <a:pos x="5814" y="556"/>
                  </a:cxn>
                  <a:cxn ang="0">
                    <a:pos x="5319" y="302"/>
                  </a:cxn>
                  <a:cxn ang="0">
                    <a:pos x="4786" y="121"/>
                  </a:cxn>
                  <a:cxn ang="0">
                    <a:pos x="4221" y="20"/>
                  </a:cxn>
                  <a:cxn ang="0">
                    <a:pos x="3634" y="5"/>
                  </a:cxn>
                  <a:cxn ang="0">
                    <a:pos x="3060" y="78"/>
                  </a:cxn>
                  <a:cxn ang="0">
                    <a:pos x="2515" y="233"/>
                  </a:cxn>
                  <a:cxn ang="0">
                    <a:pos x="2007" y="463"/>
                  </a:cxn>
                  <a:cxn ang="0">
                    <a:pos x="1542" y="762"/>
                  </a:cxn>
                  <a:cxn ang="0">
                    <a:pos x="1124" y="1123"/>
                  </a:cxn>
                  <a:cxn ang="0">
                    <a:pos x="762" y="1541"/>
                  </a:cxn>
                  <a:cxn ang="0">
                    <a:pos x="463" y="2006"/>
                  </a:cxn>
                  <a:cxn ang="0">
                    <a:pos x="233" y="2515"/>
                  </a:cxn>
                  <a:cxn ang="0">
                    <a:pos x="78" y="3059"/>
                  </a:cxn>
                  <a:cxn ang="0">
                    <a:pos x="5" y="3632"/>
                  </a:cxn>
                  <a:cxn ang="0">
                    <a:pos x="20" y="4219"/>
                  </a:cxn>
                  <a:cxn ang="0">
                    <a:pos x="121" y="4783"/>
                  </a:cxn>
                  <a:cxn ang="0">
                    <a:pos x="302" y="5315"/>
                  </a:cxn>
                  <a:cxn ang="0">
                    <a:pos x="556" y="5810"/>
                  </a:cxn>
                  <a:cxn ang="0">
                    <a:pos x="877" y="6261"/>
                  </a:cxn>
                  <a:cxn ang="0">
                    <a:pos x="1258" y="6660"/>
                  </a:cxn>
                  <a:cxn ang="0">
                    <a:pos x="1691" y="7001"/>
                  </a:cxn>
                  <a:cxn ang="0">
                    <a:pos x="2173" y="7277"/>
                  </a:cxn>
                  <a:cxn ang="0">
                    <a:pos x="2694" y="7483"/>
                  </a:cxn>
                  <a:cxn ang="0">
                    <a:pos x="3249" y="7612"/>
                  </a:cxn>
                  <a:cxn ang="0">
                    <a:pos x="3831" y="7656"/>
                  </a:cxn>
                </a:cxnLst>
                <a:rect l="0" t="0" r="r" b="b"/>
                <a:pathLst>
                  <a:path w="7661" h="7656">
                    <a:moveTo>
                      <a:pt x="3831" y="7656"/>
                    </a:moveTo>
                    <a:lnTo>
                      <a:pt x="4027" y="7651"/>
                    </a:lnTo>
                    <a:lnTo>
                      <a:pt x="4221" y="7637"/>
                    </a:lnTo>
                    <a:lnTo>
                      <a:pt x="4412" y="7612"/>
                    </a:lnTo>
                    <a:lnTo>
                      <a:pt x="4600" y="7578"/>
                    </a:lnTo>
                    <a:lnTo>
                      <a:pt x="4786" y="7535"/>
                    </a:lnTo>
                    <a:lnTo>
                      <a:pt x="4968" y="7483"/>
                    </a:lnTo>
                    <a:lnTo>
                      <a:pt x="5145" y="7423"/>
                    </a:lnTo>
                    <a:lnTo>
                      <a:pt x="5319" y="7354"/>
                    </a:lnTo>
                    <a:lnTo>
                      <a:pt x="5489" y="7277"/>
                    </a:lnTo>
                    <a:lnTo>
                      <a:pt x="5654" y="7193"/>
                    </a:lnTo>
                    <a:lnTo>
                      <a:pt x="5814" y="7100"/>
                    </a:lnTo>
                    <a:lnTo>
                      <a:pt x="5970" y="7001"/>
                    </a:lnTo>
                    <a:lnTo>
                      <a:pt x="6120" y="6894"/>
                    </a:lnTo>
                    <a:lnTo>
                      <a:pt x="6265" y="6780"/>
                    </a:lnTo>
                    <a:lnTo>
                      <a:pt x="6404" y="6660"/>
                    </a:lnTo>
                    <a:lnTo>
                      <a:pt x="6537" y="6533"/>
                    </a:lnTo>
                    <a:lnTo>
                      <a:pt x="6664" y="6400"/>
                    </a:lnTo>
                    <a:lnTo>
                      <a:pt x="6785" y="6261"/>
                    </a:lnTo>
                    <a:lnTo>
                      <a:pt x="6898" y="6117"/>
                    </a:lnTo>
                    <a:lnTo>
                      <a:pt x="7006" y="5966"/>
                    </a:lnTo>
                    <a:lnTo>
                      <a:pt x="7105" y="5810"/>
                    </a:lnTo>
                    <a:lnTo>
                      <a:pt x="7198" y="5650"/>
                    </a:lnTo>
                    <a:lnTo>
                      <a:pt x="7282" y="5485"/>
                    </a:lnTo>
                    <a:lnTo>
                      <a:pt x="7359" y="5315"/>
                    </a:lnTo>
                    <a:lnTo>
                      <a:pt x="7429" y="5142"/>
                    </a:lnTo>
                    <a:lnTo>
                      <a:pt x="7488" y="4964"/>
                    </a:lnTo>
                    <a:lnTo>
                      <a:pt x="7541" y="4783"/>
                    </a:lnTo>
                    <a:lnTo>
                      <a:pt x="7583" y="4598"/>
                    </a:lnTo>
                    <a:lnTo>
                      <a:pt x="7616" y="4409"/>
                    </a:lnTo>
                    <a:lnTo>
                      <a:pt x="7641" y="4219"/>
                    </a:lnTo>
                    <a:lnTo>
                      <a:pt x="7656" y="4024"/>
                    </a:lnTo>
                    <a:lnTo>
                      <a:pt x="7661" y="3828"/>
                    </a:lnTo>
                    <a:lnTo>
                      <a:pt x="7656" y="3632"/>
                    </a:lnTo>
                    <a:lnTo>
                      <a:pt x="7641" y="3438"/>
                    </a:lnTo>
                    <a:lnTo>
                      <a:pt x="7616" y="3247"/>
                    </a:lnTo>
                    <a:lnTo>
                      <a:pt x="7583" y="3059"/>
                    </a:lnTo>
                    <a:lnTo>
                      <a:pt x="7541" y="2873"/>
                    </a:lnTo>
                    <a:lnTo>
                      <a:pt x="7488" y="2692"/>
                    </a:lnTo>
                    <a:lnTo>
                      <a:pt x="7429" y="2515"/>
                    </a:lnTo>
                    <a:lnTo>
                      <a:pt x="7359" y="2341"/>
                    </a:lnTo>
                    <a:lnTo>
                      <a:pt x="7282" y="2171"/>
                    </a:lnTo>
                    <a:lnTo>
                      <a:pt x="7198" y="2006"/>
                    </a:lnTo>
                    <a:lnTo>
                      <a:pt x="7105" y="1846"/>
                    </a:lnTo>
                    <a:lnTo>
                      <a:pt x="7006" y="1690"/>
                    </a:lnTo>
                    <a:lnTo>
                      <a:pt x="6898" y="1541"/>
                    </a:lnTo>
                    <a:lnTo>
                      <a:pt x="6785" y="1395"/>
                    </a:lnTo>
                    <a:lnTo>
                      <a:pt x="6664" y="1257"/>
                    </a:lnTo>
                    <a:lnTo>
                      <a:pt x="6537" y="1123"/>
                    </a:lnTo>
                    <a:lnTo>
                      <a:pt x="6404" y="996"/>
                    </a:lnTo>
                    <a:lnTo>
                      <a:pt x="6265" y="876"/>
                    </a:lnTo>
                    <a:lnTo>
                      <a:pt x="6120" y="762"/>
                    </a:lnTo>
                    <a:lnTo>
                      <a:pt x="5970" y="655"/>
                    </a:lnTo>
                    <a:lnTo>
                      <a:pt x="5814" y="556"/>
                    </a:lnTo>
                    <a:lnTo>
                      <a:pt x="5654" y="463"/>
                    </a:lnTo>
                    <a:lnTo>
                      <a:pt x="5489" y="379"/>
                    </a:lnTo>
                    <a:lnTo>
                      <a:pt x="5319" y="302"/>
                    </a:lnTo>
                    <a:lnTo>
                      <a:pt x="5145" y="233"/>
                    </a:lnTo>
                    <a:lnTo>
                      <a:pt x="4968" y="173"/>
                    </a:lnTo>
                    <a:lnTo>
                      <a:pt x="4786" y="121"/>
                    </a:lnTo>
                    <a:lnTo>
                      <a:pt x="4600" y="78"/>
                    </a:lnTo>
                    <a:lnTo>
                      <a:pt x="4412" y="45"/>
                    </a:lnTo>
                    <a:lnTo>
                      <a:pt x="4221" y="20"/>
                    </a:lnTo>
                    <a:lnTo>
                      <a:pt x="4027" y="5"/>
                    </a:lnTo>
                    <a:lnTo>
                      <a:pt x="3831" y="0"/>
                    </a:lnTo>
                    <a:lnTo>
                      <a:pt x="3634" y="5"/>
                    </a:lnTo>
                    <a:lnTo>
                      <a:pt x="3440" y="20"/>
                    </a:lnTo>
                    <a:lnTo>
                      <a:pt x="3249" y="45"/>
                    </a:lnTo>
                    <a:lnTo>
                      <a:pt x="3060" y="78"/>
                    </a:lnTo>
                    <a:lnTo>
                      <a:pt x="2875" y="121"/>
                    </a:lnTo>
                    <a:lnTo>
                      <a:pt x="2694" y="173"/>
                    </a:lnTo>
                    <a:lnTo>
                      <a:pt x="2515" y="233"/>
                    </a:lnTo>
                    <a:lnTo>
                      <a:pt x="2342" y="302"/>
                    </a:lnTo>
                    <a:lnTo>
                      <a:pt x="2173" y="379"/>
                    </a:lnTo>
                    <a:lnTo>
                      <a:pt x="2007" y="463"/>
                    </a:lnTo>
                    <a:lnTo>
                      <a:pt x="1847" y="556"/>
                    </a:lnTo>
                    <a:lnTo>
                      <a:pt x="1691" y="655"/>
                    </a:lnTo>
                    <a:lnTo>
                      <a:pt x="1542" y="762"/>
                    </a:lnTo>
                    <a:lnTo>
                      <a:pt x="1396" y="876"/>
                    </a:lnTo>
                    <a:lnTo>
                      <a:pt x="1258" y="996"/>
                    </a:lnTo>
                    <a:lnTo>
                      <a:pt x="1124" y="1123"/>
                    </a:lnTo>
                    <a:lnTo>
                      <a:pt x="997" y="1257"/>
                    </a:lnTo>
                    <a:lnTo>
                      <a:pt x="877" y="1395"/>
                    </a:lnTo>
                    <a:lnTo>
                      <a:pt x="762" y="1541"/>
                    </a:lnTo>
                    <a:lnTo>
                      <a:pt x="656" y="1690"/>
                    </a:lnTo>
                    <a:lnTo>
                      <a:pt x="556" y="1846"/>
                    </a:lnTo>
                    <a:lnTo>
                      <a:pt x="463" y="2006"/>
                    </a:lnTo>
                    <a:lnTo>
                      <a:pt x="379" y="2171"/>
                    </a:lnTo>
                    <a:lnTo>
                      <a:pt x="302" y="2341"/>
                    </a:lnTo>
                    <a:lnTo>
                      <a:pt x="233" y="2515"/>
                    </a:lnTo>
                    <a:lnTo>
                      <a:pt x="173" y="2692"/>
                    </a:lnTo>
                    <a:lnTo>
                      <a:pt x="121" y="2873"/>
                    </a:lnTo>
                    <a:lnTo>
                      <a:pt x="78" y="3059"/>
                    </a:lnTo>
                    <a:lnTo>
                      <a:pt x="44" y="3247"/>
                    </a:lnTo>
                    <a:lnTo>
                      <a:pt x="20" y="3438"/>
                    </a:lnTo>
                    <a:lnTo>
                      <a:pt x="5" y="3632"/>
                    </a:lnTo>
                    <a:lnTo>
                      <a:pt x="0" y="3828"/>
                    </a:lnTo>
                    <a:lnTo>
                      <a:pt x="5" y="4024"/>
                    </a:lnTo>
                    <a:lnTo>
                      <a:pt x="20" y="4219"/>
                    </a:lnTo>
                    <a:lnTo>
                      <a:pt x="44" y="4409"/>
                    </a:lnTo>
                    <a:lnTo>
                      <a:pt x="78" y="4598"/>
                    </a:lnTo>
                    <a:lnTo>
                      <a:pt x="121" y="4783"/>
                    </a:lnTo>
                    <a:lnTo>
                      <a:pt x="173" y="4964"/>
                    </a:lnTo>
                    <a:lnTo>
                      <a:pt x="233" y="5142"/>
                    </a:lnTo>
                    <a:lnTo>
                      <a:pt x="302" y="5315"/>
                    </a:lnTo>
                    <a:lnTo>
                      <a:pt x="379" y="5485"/>
                    </a:lnTo>
                    <a:lnTo>
                      <a:pt x="463" y="5650"/>
                    </a:lnTo>
                    <a:lnTo>
                      <a:pt x="556" y="5810"/>
                    </a:lnTo>
                    <a:lnTo>
                      <a:pt x="656" y="5966"/>
                    </a:lnTo>
                    <a:lnTo>
                      <a:pt x="762" y="6117"/>
                    </a:lnTo>
                    <a:lnTo>
                      <a:pt x="877" y="6261"/>
                    </a:lnTo>
                    <a:lnTo>
                      <a:pt x="997" y="6400"/>
                    </a:lnTo>
                    <a:lnTo>
                      <a:pt x="1124" y="6533"/>
                    </a:lnTo>
                    <a:lnTo>
                      <a:pt x="1258" y="6660"/>
                    </a:lnTo>
                    <a:lnTo>
                      <a:pt x="1396" y="6780"/>
                    </a:lnTo>
                    <a:lnTo>
                      <a:pt x="1542" y="6894"/>
                    </a:lnTo>
                    <a:lnTo>
                      <a:pt x="1691" y="7001"/>
                    </a:lnTo>
                    <a:lnTo>
                      <a:pt x="1847" y="7100"/>
                    </a:lnTo>
                    <a:lnTo>
                      <a:pt x="2007" y="7193"/>
                    </a:lnTo>
                    <a:lnTo>
                      <a:pt x="2173" y="7277"/>
                    </a:lnTo>
                    <a:lnTo>
                      <a:pt x="2342" y="7354"/>
                    </a:lnTo>
                    <a:lnTo>
                      <a:pt x="2515" y="7423"/>
                    </a:lnTo>
                    <a:lnTo>
                      <a:pt x="2694" y="7483"/>
                    </a:lnTo>
                    <a:lnTo>
                      <a:pt x="2875" y="7535"/>
                    </a:lnTo>
                    <a:lnTo>
                      <a:pt x="3060" y="7578"/>
                    </a:lnTo>
                    <a:lnTo>
                      <a:pt x="3249" y="7612"/>
                    </a:lnTo>
                    <a:lnTo>
                      <a:pt x="3440" y="7637"/>
                    </a:lnTo>
                    <a:lnTo>
                      <a:pt x="3634" y="7651"/>
                    </a:lnTo>
                    <a:lnTo>
                      <a:pt x="3831" y="7656"/>
                    </a:lnTo>
                    <a:close/>
                  </a:path>
                </a:pathLst>
              </a:custGeom>
              <a:solidFill>
                <a:srgbClr val="00336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1"/>
              <p:cNvSpPr>
                <a:spLocks noEditPoints="1"/>
              </p:cNvSpPr>
              <p:nvPr/>
            </p:nvSpPr>
            <p:spPr bwMode="auto">
              <a:xfrm>
                <a:off x="2362" y="1796"/>
                <a:ext cx="442" cy="489"/>
              </a:xfrm>
              <a:custGeom>
                <a:avLst/>
                <a:gdLst/>
                <a:ahLst/>
                <a:cxnLst>
                  <a:cxn ang="0">
                    <a:pos x="5631" y="3350"/>
                  </a:cxn>
                  <a:cxn ang="0">
                    <a:pos x="5490" y="2807"/>
                  </a:cxn>
                  <a:cxn ang="0">
                    <a:pos x="3325" y="591"/>
                  </a:cxn>
                  <a:cxn ang="0">
                    <a:pos x="3000" y="469"/>
                  </a:cxn>
                  <a:cxn ang="0">
                    <a:pos x="3099" y="482"/>
                  </a:cxn>
                  <a:cxn ang="0">
                    <a:pos x="5264" y="3008"/>
                  </a:cxn>
                  <a:cxn ang="0">
                    <a:pos x="5189" y="2856"/>
                  </a:cxn>
                  <a:cxn ang="0">
                    <a:pos x="5632" y="2968"/>
                  </a:cxn>
                  <a:cxn ang="0">
                    <a:pos x="5096" y="2610"/>
                  </a:cxn>
                  <a:cxn ang="0">
                    <a:pos x="5034" y="2466"/>
                  </a:cxn>
                  <a:cxn ang="0">
                    <a:pos x="5454" y="2386"/>
                  </a:cxn>
                  <a:cxn ang="0">
                    <a:pos x="1588" y="29"/>
                  </a:cxn>
                  <a:cxn ang="0">
                    <a:pos x="54" y="824"/>
                  </a:cxn>
                  <a:cxn ang="0">
                    <a:pos x="358" y="677"/>
                  </a:cxn>
                  <a:cxn ang="0">
                    <a:pos x="203" y="948"/>
                  </a:cxn>
                  <a:cxn ang="0">
                    <a:pos x="478" y="873"/>
                  </a:cxn>
                  <a:cxn ang="0">
                    <a:pos x="586" y="580"/>
                  </a:cxn>
                  <a:cxn ang="0">
                    <a:pos x="677" y="465"/>
                  </a:cxn>
                  <a:cxn ang="0">
                    <a:pos x="883" y="403"/>
                  </a:cxn>
                  <a:cxn ang="0">
                    <a:pos x="992" y="253"/>
                  </a:cxn>
                  <a:cxn ang="0">
                    <a:pos x="1286" y="317"/>
                  </a:cxn>
                  <a:cxn ang="0">
                    <a:pos x="1135" y="501"/>
                  </a:cxn>
                  <a:cxn ang="0">
                    <a:pos x="761" y="701"/>
                  </a:cxn>
                  <a:cxn ang="0">
                    <a:pos x="1520" y="479"/>
                  </a:cxn>
                  <a:cxn ang="0">
                    <a:pos x="2129" y="254"/>
                  </a:cxn>
                  <a:cxn ang="0">
                    <a:pos x="2629" y="209"/>
                  </a:cxn>
                  <a:cxn ang="0">
                    <a:pos x="4439" y="1602"/>
                  </a:cxn>
                  <a:cxn ang="0">
                    <a:pos x="4846" y="6177"/>
                  </a:cxn>
                  <a:cxn ang="0">
                    <a:pos x="5678" y="3737"/>
                  </a:cxn>
                  <a:cxn ang="0">
                    <a:pos x="5475" y="3478"/>
                  </a:cxn>
                  <a:cxn ang="0">
                    <a:pos x="5616" y="3568"/>
                  </a:cxn>
                  <a:cxn ang="0">
                    <a:pos x="3480" y="447"/>
                  </a:cxn>
                  <a:cxn ang="0">
                    <a:pos x="3607" y="810"/>
                  </a:cxn>
                  <a:cxn ang="0">
                    <a:pos x="3564" y="580"/>
                  </a:cxn>
                  <a:cxn ang="0">
                    <a:pos x="3769" y="657"/>
                  </a:cxn>
                  <a:cxn ang="0">
                    <a:pos x="4219" y="1154"/>
                  </a:cxn>
                  <a:cxn ang="0">
                    <a:pos x="4202" y="871"/>
                  </a:cxn>
                  <a:cxn ang="0">
                    <a:pos x="3930" y="937"/>
                  </a:cxn>
                  <a:cxn ang="0">
                    <a:pos x="4417" y="1034"/>
                  </a:cxn>
                  <a:cxn ang="0">
                    <a:pos x="4456" y="1266"/>
                  </a:cxn>
                  <a:cxn ang="0">
                    <a:pos x="4454" y="1539"/>
                  </a:cxn>
                  <a:cxn ang="0">
                    <a:pos x="4728" y="1413"/>
                  </a:cxn>
                  <a:cxn ang="0">
                    <a:pos x="4699" y="1796"/>
                  </a:cxn>
                  <a:cxn ang="0">
                    <a:pos x="5054" y="1900"/>
                  </a:cxn>
                  <a:cxn ang="0">
                    <a:pos x="4820" y="1914"/>
                  </a:cxn>
                  <a:cxn ang="0">
                    <a:pos x="5032" y="2005"/>
                  </a:cxn>
                  <a:cxn ang="0">
                    <a:pos x="5008" y="2280"/>
                  </a:cxn>
                  <a:cxn ang="0">
                    <a:pos x="5205" y="2045"/>
                  </a:cxn>
                  <a:cxn ang="0">
                    <a:pos x="5252" y="4639"/>
                  </a:cxn>
                  <a:cxn ang="0">
                    <a:pos x="5456" y="4372"/>
                  </a:cxn>
                  <a:cxn ang="0">
                    <a:pos x="5485" y="4221"/>
                  </a:cxn>
                  <a:cxn ang="0">
                    <a:pos x="5351" y="3965"/>
                  </a:cxn>
                  <a:cxn ang="0">
                    <a:pos x="5602" y="3832"/>
                  </a:cxn>
                  <a:cxn ang="0">
                    <a:pos x="5567" y="4079"/>
                  </a:cxn>
                  <a:cxn ang="0">
                    <a:pos x="5621" y="4575"/>
                  </a:cxn>
                  <a:cxn ang="0">
                    <a:pos x="5512" y="4587"/>
                  </a:cxn>
                  <a:cxn ang="0">
                    <a:pos x="5290" y="5456"/>
                  </a:cxn>
                  <a:cxn ang="0">
                    <a:pos x="4927" y="5647"/>
                  </a:cxn>
                  <a:cxn ang="0">
                    <a:pos x="4867" y="5886"/>
                  </a:cxn>
                  <a:cxn ang="0">
                    <a:pos x="4751" y="5580"/>
                  </a:cxn>
                  <a:cxn ang="0">
                    <a:pos x="4885" y="5347"/>
                  </a:cxn>
                  <a:cxn ang="0">
                    <a:pos x="5115" y="5042"/>
                  </a:cxn>
                  <a:cxn ang="0">
                    <a:pos x="5243" y="4993"/>
                  </a:cxn>
                </a:cxnLst>
                <a:rect l="0" t="0" r="r" b="b"/>
                <a:pathLst>
                  <a:path w="5756" h="6412">
                    <a:moveTo>
                      <a:pt x="4815" y="1595"/>
                    </a:moveTo>
                    <a:lnTo>
                      <a:pt x="4825" y="1599"/>
                    </a:lnTo>
                    <a:lnTo>
                      <a:pt x="4838" y="1601"/>
                    </a:lnTo>
                    <a:lnTo>
                      <a:pt x="4853" y="1602"/>
                    </a:lnTo>
                    <a:lnTo>
                      <a:pt x="4869" y="1603"/>
                    </a:lnTo>
                    <a:lnTo>
                      <a:pt x="4895" y="1603"/>
                    </a:lnTo>
                    <a:lnTo>
                      <a:pt x="4907" y="1603"/>
                    </a:lnTo>
                    <a:lnTo>
                      <a:pt x="4911" y="1599"/>
                    </a:lnTo>
                    <a:lnTo>
                      <a:pt x="4921" y="1590"/>
                    </a:lnTo>
                    <a:lnTo>
                      <a:pt x="4925" y="1583"/>
                    </a:lnTo>
                    <a:lnTo>
                      <a:pt x="4928" y="1577"/>
                    </a:lnTo>
                    <a:lnTo>
                      <a:pt x="4929" y="1574"/>
                    </a:lnTo>
                    <a:lnTo>
                      <a:pt x="4930" y="1570"/>
                    </a:lnTo>
                    <a:lnTo>
                      <a:pt x="4929" y="1568"/>
                    </a:lnTo>
                    <a:lnTo>
                      <a:pt x="4928" y="1566"/>
                    </a:lnTo>
                    <a:lnTo>
                      <a:pt x="4926" y="1563"/>
                    </a:lnTo>
                    <a:lnTo>
                      <a:pt x="4923" y="1561"/>
                    </a:lnTo>
                    <a:lnTo>
                      <a:pt x="4918" y="1559"/>
                    </a:lnTo>
                    <a:lnTo>
                      <a:pt x="4912" y="1557"/>
                    </a:lnTo>
                    <a:lnTo>
                      <a:pt x="4898" y="1552"/>
                    </a:lnTo>
                    <a:lnTo>
                      <a:pt x="4885" y="1549"/>
                    </a:lnTo>
                    <a:lnTo>
                      <a:pt x="4858" y="1544"/>
                    </a:lnTo>
                    <a:lnTo>
                      <a:pt x="4846" y="1542"/>
                    </a:lnTo>
                    <a:lnTo>
                      <a:pt x="4839" y="1546"/>
                    </a:lnTo>
                    <a:lnTo>
                      <a:pt x="4824" y="1557"/>
                    </a:lnTo>
                    <a:lnTo>
                      <a:pt x="4808" y="1567"/>
                    </a:lnTo>
                    <a:lnTo>
                      <a:pt x="4801" y="1573"/>
                    </a:lnTo>
                    <a:lnTo>
                      <a:pt x="4801" y="1575"/>
                    </a:lnTo>
                    <a:lnTo>
                      <a:pt x="4801" y="1580"/>
                    </a:lnTo>
                    <a:lnTo>
                      <a:pt x="4802" y="1583"/>
                    </a:lnTo>
                    <a:lnTo>
                      <a:pt x="4806" y="1587"/>
                    </a:lnTo>
                    <a:lnTo>
                      <a:pt x="4810" y="1592"/>
                    </a:lnTo>
                    <a:lnTo>
                      <a:pt x="4815" y="1595"/>
                    </a:lnTo>
                    <a:close/>
                    <a:moveTo>
                      <a:pt x="5302" y="3240"/>
                    </a:moveTo>
                    <a:lnTo>
                      <a:pt x="5318" y="3247"/>
                    </a:lnTo>
                    <a:lnTo>
                      <a:pt x="5334" y="3252"/>
                    </a:lnTo>
                    <a:lnTo>
                      <a:pt x="5351" y="3256"/>
                    </a:lnTo>
                    <a:lnTo>
                      <a:pt x="5368" y="3259"/>
                    </a:lnTo>
                    <a:lnTo>
                      <a:pt x="5386" y="3261"/>
                    </a:lnTo>
                    <a:lnTo>
                      <a:pt x="5403" y="3263"/>
                    </a:lnTo>
                    <a:lnTo>
                      <a:pt x="5422" y="3263"/>
                    </a:lnTo>
                    <a:lnTo>
                      <a:pt x="5439" y="3263"/>
                    </a:lnTo>
                    <a:lnTo>
                      <a:pt x="5475" y="3260"/>
                    </a:lnTo>
                    <a:lnTo>
                      <a:pt x="5511" y="3257"/>
                    </a:lnTo>
                    <a:lnTo>
                      <a:pt x="5546" y="3253"/>
                    </a:lnTo>
                    <a:lnTo>
                      <a:pt x="5582" y="3249"/>
                    </a:lnTo>
                    <a:lnTo>
                      <a:pt x="5588" y="3242"/>
                    </a:lnTo>
                    <a:lnTo>
                      <a:pt x="5601" y="3229"/>
                    </a:lnTo>
                    <a:lnTo>
                      <a:pt x="5614" y="3216"/>
                    </a:lnTo>
                    <a:lnTo>
                      <a:pt x="5620" y="3209"/>
                    </a:lnTo>
                    <a:lnTo>
                      <a:pt x="5643" y="3226"/>
                    </a:lnTo>
                    <a:lnTo>
                      <a:pt x="5665" y="3241"/>
                    </a:lnTo>
                    <a:lnTo>
                      <a:pt x="5669" y="3245"/>
                    </a:lnTo>
                    <a:lnTo>
                      <a:pt x="5672" y="3250"/>
                    </a:lnTo>
                    <a:lnTo>
                      <a:pt x="5676" y="3255"/>
                    </a:lnTo>
                    <a:lnTo>
                      <a:pt x="5678" y="3260"/>
                    </a:lnTo>
                    <a:lnTo>
                      <a:pt x="5680" y="3268"/>
                    </a:lnTo>
                    <a:lnTo>
                      <a:pt x="5680" y="3275"/>
                    </a:lnTo>
                    <a:lnTo>
                      <a:pt x="5680" y="3284"/>
                    </a:lnTo>
                    <a:lnTo>
                      <a:pt x="5678" y="3295"/>
                    </a:lnTo>
                    <a:lnTo>
                      <a:pt x="5668" y="3312"/>
                    </a:lnTo>
                    <a:lnTo>
                      <a:pt x="5659" y="3329"/>
                    </a:lnTo>
                    <a:lnTo>
                      <a:pt x="5650" y="3347"/>
                    </a:lnTo>
                    <a:lnTo>
                      <a:pt x="5643" y="3364"/>
                    </a:lnTo>
                    <a:lnTo>
                      <a:pt x="5639" y="3359"/>
                    </a:lnTo>
                    <a:lnTo>
                      <a:pt x="5635" y="3354"/>
                    </a:lnTo>
                    <a:lnTo>
                      <a:pt x="5631" y="3350"/>
                    </a:lnTo>
                    <a:lnTo>
                      <a:pt x="5625" y="3346"/>
                    </a:lnTo>
                    <a:lnTo>
                      <a:pt x="5619" y="3343"/>
                    </a:lnTo>
                    <a:lnTo>
                      <a:pt x="5613" y="3339"/>
                    </a:lnTo>
                    <a:lnTo>
                      <a:pt x="5605" y="3337"/>
                    </a:lnTo>
                    <a:lnTo>
                      <a:pt x="5598" y="3335"/>
                    </a:lnTo>
                    <a:lnTo>
                      <a:pt x="5581" y="3331"/>
                    </a:lnTo>
                    <a:lnTo>
                      <a:pt x="5561" y="3329"/>
                    </a:lnTo>
                    <a:lnTo>
                      <a:pt x="5541" y="3328"/>
                    </a:lnTo>
                    <a:lnTo>
                      <a:pt x="5521" y="3327"/>
                    </a:lnTo>
                    <a:lnTo>
                      <a:pt x="5477" y="3329"/>
                    </a:lnTo>
                    <a:lnTo>
                      <a:pt x="5433" y="3331"/>
                    </a:lnTo>
                    <a:lnTo>
                      <a:pt x="5393" y="3334"/>
                    </a:lnTo>
                    <a:lnTo>
                      <a:pt x="5359" y="3336"/>
                    </a:lnTo>
                    <a:lnTo>
                      <a:pt x="5354" y="3344"/>
                    </a:lnTo>
                    <a:lnTo>
                      <a:pt x="5345" y="3361"/>
                    </a:lnTo>
                    <a:lnTo>
                      <a:pt x="5335" y="3379"/>
                    </a:lnTo>
                    <a:lnTo>
                      <a:pt x="5331" y="3386"/>
                    </a:lnTo>
                    <a:lnTo>
                      <a:pt x="5319" y="3383"/>
                    </a:lnTo>
                    <a:lnTo>
                      <a:pt x="5309" y="3379"/>
                    </a:lnTo>
                    <a:lnTo>
                      <a:pt x="5302" y="3375"/>
                    </a:lnTo>
                    <a:lnTo>
                      <a:pt x="5296" y="3369"/>
                    </a:lnTo>
                    <a:lnTo>
                      <a:pt x="5284" y="3357"/>
                    </a:lnTo>
                    <a:lnTo>
                      <a:pt x="5270" y="3343"/>
                    </a:lnTo>
                    <a:lnTo>
                      <a:pt x="5270" y="3329"/>
                    </a:lnTo>
                    <a:lnTo>
                      <a:pt x="5271" y="3315"/>
                    </a:lnTo>
                    <a:lnTo>
                      <a:pt x="5274" y="3301"/>
                    </a:lnTo>
                    <a:lnTo>
                      <a:pt x="5277" y="3287"/>
                    </a:lnTo>
                    <a:lnTo>
                      <a:pt x="5282" y="3274"/>
                    </a:lnTo>
                    <a:lnTo>
                      <a:pt x="5287" y="3261"/>
                    </a:lnTo>
                    <a:lnTo>
                      <a:pt x="5293" y="3251"/>
                    </a:lnTo>
                    <a:lnTo>
                      <a:pt x="5302" y="3240"/>
                    </a:lnTo>
                    <a:close/>
                    <a:moveTo>
                      <a:pt x="5386" y="2830"/>
                    </a:moveTo>
                    <a:lnTo>
                      <a:pt x="5348" y="2842"/>
                    </a:lnTo>
                    <a:lnTo>
                      <a:pt x="5311" y="2856"/>
                    </a:lnTo>
                    <a:lnTo>
                      <a:pt x="5301" y="2858"/>
                    </a:lnTo>
                    <a:lnTo>
                      <a:pt x="5291" y="2860"/>
                    </a:lnTo>
                    <a:lnTo>
                      <a:pt x="5283" y="2862"/>
                    </a:lnTo>
                    <a:lnTo>
                      <a:pt x="5273" y="2862"/>
                    </a:lnTo>
                    <a:lnTo>
                      <a:pt x="5265" y="2862"/>
                    </a:lnTo>
                    <a:lnTo>
                      <a:pt x="5256" y="2861"/>
                    </a:lnTo>
                    <a:lnTo>
                      <a:pt x="5248" y="2859"/>
                    </a:lnTo>
                    <a:lnTo>
                      <a:pt x="5239" y="2856"/>
                    </a:lnTo>
                    <a:lnTo>
                      <a:pt x="5234" y="2840"/>
                    </a:lnTo>
                    <a:lnTo>
                      <a:pt x="5230" y="2825"/>
                    </a:lnTo>
                    <a:lnTo>
                      <a:pt x="5230" y="2820"/>
                    </a:lnTo>
                    <a:lnTo>
                      <a:pt x="5230" y="2813"/>
                    </a:lnTo>
                    <a:lnTo>
                      <a:pt x="5230" y="2808"/>
                    </a:lnTo>
                    <a:lnTo>
                      <a:pt x="5232" y="2804"/>
                    </a:lnTo>
                    <a:lnTo>
                      <a:pt x="5234" y="2799"/>
                    </a:lnTo>
                    <a:lnTo>
                      <a:pt x="5236" y="2795"/>
                    </a:lnTo>
                    <a:lnTo>
                      <a:pt x="5238" y="2792"/>
                    </a:lnTo>
                    <a:lnTo>
                      <a:pt x="5240" y="2789"/>
                    </a:lnTo>
                    <a:lnTo>
                      <a:pt x="5246" y="2783"/>
                    </a:lnTo>
                    <a:lnTo>
                      <a:pt x="5255" y="2779"/>
                    </a:lnTo>
                    <a:lnTo>
                      <a:pt x="5272" y="2774"/>
                    </a:lnTo>
                    <a:lnTo>
                      <a:pt x="5291" y="2770"/>
                    </a:lnTo>
                    <a:lnTo>
                      <a:pt x="5300" y="2767"/>
                    </a:lnTo>
                    <a:lnTo>
                      <a:pt x="5309" y="2764"/>
                    </a:lnTo>
                    <a:lnTo>
                      <a:pt x="5317" y="2762"/>
                    </a:lnTo>
                    <a:lnTo>
                      <a:pt x="5324" y="2759"/>
                    </a:lnTo>
                    <a:lnTo>
                      <a:pt x="5334" y="2770"/>
                    </a:lnTo>
                    <a:lnTo>
                      <a:pt x="5355" y="2795"/>
                    </a:lnTo>
                    <a:lnTo>
                      <a:pt x="5377" y="2820"/>
                    </a:lnTo>
                    <a:lnTo>
                      <a:pt x="5386" y="2830"/>
                    </a:lnTo>
                    <a:close/>
                    <a:moveTo>
                      <a:pt x="5505" y="2801"/>
                    </a:moveTo>
                    <a:lnTo>
                      <a:pt x="5497" y="2805"/>
                    </a:lnTo>
                    <a:lnTo>
                      <a:pt x="5490" y="2807"/>
                    </a:lnTo>
                    <a:lnTo>
                      <a:pt x="5481" y="2808"/>
                    </a:lnTo>
                    <a:lnTo>
                      <a:pt x="5473" y="2809"/>
                    </a:lnTo>
                    <a:lnTo>
                      <a:pt x="5464" y="2810"/>
                    </a:lnTo>
                    <a:lnTo>
                      <a:pt x="5456" y="2812"/>
                    </a:lnTo>
                    <a:lnTo>
                      <a:pt x="5448" y="2814"/>
                    </a:lnTo>
                    <a:lnTo>
                      <a:pt x="5443" y="2818"/>
                    </a:lnTo>
                    <a:lnTo>
                      <a:pt x="5446" y="2794"/>
                    </a:lnTo>
                    <a:lnTo>
                      <a:pt x="5449" y="2766"/>
                    </a:lnTo>
                    <a:lnTo>
                      <a:pt x="5451" y="2759"/>
                    </a:lnTo>
                    <a:lnTo>
                      <a:pt x="5454" y="2753"/>
                    </a:lnTo>
                    <a:lnTo>
                      <a:pt x="5456" y="2747"/>
                    </a:lnTo>
                    <a:lnTo>
                      <a:pt x="5459" y="2742"/>
                    </a:lnTo>
                    <a:lnTo>
                      <a:pt x="5463" y="2737"/>
                    </a:lnTo>
                    <a:lnTo>
                      <a:pt x="5469" y="2733"/>
                    </a:lnTo>
                    <a:lnTo>
                      <a:pt x="5474" y="2730"/>
                    </a:lnTo>
                    <a:lnTo>
                      <a:pt x="5481" y="2728"/>
                    </a:lnTo>
                    <a:lnTo>
                      <a:pt x="5489" y="2728"/>
                    </a:lnTo>
                    <a:lnTo>
                      <a:pt x="5494" y="2728"/>
                    </a:lnTo>
                    <a:lnTo>
                      <a:pt x="5499" y="2730"/>
                    </a:lnTo>
                    <a:lnTo>
                      <a:pt x="5503" y="2733"/>
                    </a:lnTo>
                    <a:lnTo>
                      <a:pt x="5506" y="2738"/>
                    </a:lnTo>
                    <a:lnTo>
                      <a:pt x="5507" y="2742"/>
                    </a:lnTo>
                    <a:lnTo>
                      <a:pt x="5508" y="2748"/>
                    </a:lnTo>
                    <a:lnTo>
                      <a:pt x="5508" y="2754"/>
                    </a:lnTo>
                    <a:lnTo>
                      <a:pt x="5506" y="2779"/>
                    </a:lnTo>
                    <a:lnTo>
                      <a:pt x="5505" y="2801"/>
                    </a:lnTo>
                    <a:close/>
                    <a:moveTo>
                      <a:pt x="3271" y="608"/>
                    </a:moveTo>
                    <a:lnTo>
                      <a:pt x="3270" y="616"/>
                    </a:lnTo>
                    <a:lnTo>
                      <a:pt x="3268" y="632"/>
                    </a:lnTo>
                    <a:lnTo>
                      <a:pt x="3266" y="649"/>
                    </a:lnTo>
                    <a:lnTo>
                      <a:pt x="3265" y="656"/>
                    </a:lnTo>
                    <a:lnTo>
                      <a:pt x="3257" y="653"/>
                    </a:lnTo>
                    <a:lnTo>
                      <a:pt x="3240" y="645"/>
                    </a:lnTo>
                    <a:lnTo>
                      <a:pt x="3222" y="639"/>
                    </a:lnTo>
                    <a:lnTo>
                      <a:pt x="3215" y="636"/>
                    </a:lnTo>
                    <a:lnTo>
                      <a:pt x="3219" y="630"/>
                    </a:lnTo>
                    <a:lnTo>
                      <a:pt x="3230" y="619"/>
                    </a:lnTo>
                    <a:lnTo>
                      <a:pt x="3240" y="607"/>
                    </a:lnTo>
                    <a:lnTo>
                      <a:pt x="3245" y="602"/>
                    </a:lnTo>
                    <a:lnTo>
                      <a:pt x="3238" y="600"/>
                    </a:lnTo>
                    <a:lnTo>
                      <a:pt x="3223" y="593"/>
                    </a:lnTo>
                    <a:lnTo>
                      <a:pt x="3207" y="588"/>
                    </a:lnTo>
                    <a:lnTo>
                      <a:pt x="3201" y="585"/>
                    </a:lnTo>
                    <a:lnTo>
                      <a:pt x="3203" y="578"/>
                    </a:lnTo>
                    <a:lnTo>
                      <a:pt x="3209" y="563"/>
                    </a:lnTo>
                    <a:lnTo>
                      <a:pt x="3215" y="547"/>
                    </a:lnTo>
                    <a:lnTo>
                      <a:pt x="3218" y="541"/>
                    </a:lnTo>
                    <a:lnTo>
                      <a:pt x="3223" y="550"/>
                    </a:lnTo>
                    <a:lnTo>
                      <a:pt x="3231" y="559"/>
                    </a:lnTo>
                    <a:lnTo>
                      <a:pt x="3235" y="562"/>
                    </a:lnTo>
                    <a:lnTo>
                      <a:pt x="3240" y="565"/>
                    </a:lnTo>
                    <a:lnTo>
                      <a:pt x="3247" y="566"/>
                    </a:lnTo>
                    <a:lnTo>
                      <a:pt x="3254" y="568"/>
                    </a:lnTo>
                    <a:lnTo>
                      <a:pt x="3254" y="561"/>
                    </a:lnTo>
                    <a:lnTo>
                      <a:pt x="3255" y="547"/>
                    </a:lnTo>
                    <a:lnTo>
                      <a:pt x="3256" y="533"/>
                    </a:lnTo>
                    <a:lnTo>
                      <a:pt x="3257" y="527"/>
                    </a:lnTo>
                    <a:lnTo>
                      <a:pt x="3265" y="530"/>
                    </a:lnTo>
                    <a:lnTo>
                      <a:pt x="3283" y="537"/>
                    </a:lnTo>
                    <a:lnTo>
                      <a:pt x="3300" y="544"/>
                    </a:lnTo>
                    <a:lnTo>
                      <a:pt x="3309" y="546"/>
                    </a:lnTo>
                    <a:lnTo>
                      <a:pt x="3295" y="560"/>
                    </a:lnTo>
                    <a:lnTo>
                      <a:pt x="3281" y="574"/>
                    </a:lnTo>
                    <a:lnTo>
                      <a:pt x="3287" y="576"/>
                    </a:lnTo>
                    <a:lnTo>
                      <a:pt x="3302" y="582"/>
                    </a:lnTo>
                    <a:lnTo>
                      <a:pt x="3318" y="588"/>
                    </a:lnTo>
                    <a:lnTo>
                      <a:pt x="3325" y="591"/>
                    </a:lnTo>
                    <a:lnTo>
                      <a:pt x="3322" y="597"/>
                    </a:lnTo>
                    <a:lnTo>
                      <a:pt x="3316" y="612"/>
                    </a:lnTo>
                    <a:lnTo>
                      <a:pt x="3311" y="627"/>
                    </a:lnTo>
                    <a:lnTo>
                      <a:pt x="3308" y="634"/>
                    </a:lnTo>
                    <a:lnTo>
                      <a:pt x="3298" y="627"/>
                    </a:lnTo>
                    <a:lnTo>
                      <a:pt x="3290" y="621"/>
                    </a:lnTo>
                    <a:lnTo>
                      <a:pt x="3281" y="614"/>
                    </a:lnTo>
                    <a:lnTo>
                      <a:pt x="3271" y="608"/>
                    </a:lnTo>
                    <a:close/>
                    <a:moveTo>
                      <a:pt x="3292" y="381"/>
                    </a:moveTo>
                    <a:lnTo>
                      <a:pt x="3298" y="389"/>
                    </a:lnTo>
                    <a:lnTo>
                      <a:pt x="3304" y="398"/>
                    </a:lnTo>
                    <a:lnTo>
                      <a:pt x="3309" y="401"/>
                    </a:lnTo>
                    <a:lnTo>
                      <a:pt x="3314" y="404"/>
                    </a:lnTo>
                    <a:lnTo>
                      <a:pt x="3320" y="406"/>
                    </a:lnTo>
                    <a:lnTo>
                      <a:pt x="3328" y="406"/>
                    </a:lnTo>
                    <a:lnTo>
                      <a:pt x="3328" y="400"/>
                    </a:lnTo>
                    <a:lnTo>
                      <a:pt x="3329" y="386"/>
                    </a:lnTo>
                    <a:lnTo>
                      <a:pt x="3330" y="372"/>
                    </a:lnTo>
                    <a:lnTo>
                      <a:pt x="3330" y="367"/>
                    </a:lnTo>
                    <a:lnTo>
                      <a:pt x="3338" y="369"/>
                    </a:lnTo>
                    <a:lnTo>
                      <a:pt x="3356" y="377"/>
                    </a:lnTo>
                    <a:lnTo>
                      <a:pt x="3373" y="383"/>
                    </a:lnTo>
                    <a:lnTo>
                      <a:pt x="3381" y="386"/>
                    </a:lnTo>
                    <a:lnTo>
                      <a:pt x="3367" y="399"/>
                    </a:lnTo>
                    <a:lnTo>
                      <a:pt x="3355" y="413"/>
                    </a:lnTo>
                    <a:lnTo>
                      <a:pt x="3361" y="415"/>
                    </a:lnTo>
                    <a:lnTo>
                      <a:pt x="3376" y="421"/>
                    </a:lnTo>
                    <a:lnTo>
                      <a:pt x="3391" y="427"/>
                    </a:lnTo>
                    <a:lnTo>
                      <a:pt x="3397" y="430"/>
                    </a:lnTo>
                    <a:lnTo>
                      <a:pt x="3395" y="436"/>
                    </a:lnTo>
                    <a:lnTo>
                      <a:pt x="3389" y="451"/>
                    </a:lnTo>
                    <a:lnTo>
                      <a:pt x="3383" y="466"/>
                    </a:lnTo>
                    <a:lnTo>
                      <a:pt x="3380" y="473"/>
                    </a:lnTo>
                    <a:lnTo>
                      <a:pt x="3372" y="466"/>
                    </a:lnTo>
                    <a:lnTo>
                      <a:pt x="3363" y="460"/>
                    </a:lnTo>
                    <a:lnTo>
                      <a:pt x="3355" y="453"/>
                    </a:lnTo>
                    <a:lnTo>
                      <a:pt x="3345" y="447"/>
                    </a:lnTo>
                    <a:lnTo>
                      <a:pt x="3344" y="454"/>
                    </a:lnTo>
                    <a:lnTo>
                      <a:pt x="3342" y="470"/>
                    </a:lnTo>
                    <a:lnTo>
                      <a:pt x="3340" y="486"/>
                    </a:lnTo>
                    <a:lnTo>
                      <a:pt x="3339" y="494"/>
                    </a:lnTo>
                    <a:lnTo>
                      <a:pt x="3331" y="491"/>
                    </a:lnTo>
                    <a:lnTo>
                      <a:pt x="3314" y="484"/>
                    </a:lnTo>
                    <a:lnTo>
                      <a:pt x="3297" y="477"/>
                    </a:lnTo>
                    <a:lnTo>
                      <a:pt x="3288" y="475"/>
                    </a:lnTo>
                    <a:lnTo>
                      <a:pt x="3294" y="469"/>
                    </a:lnTo>
                    <a:lnTo>
                      <a:pt x="3303" y="458"/>
                    </a:lnTo>
                    <a:lnTo>
                      <a:pt x="3314" y="446"/>
                    </a:lnTo>
                    <a:lnTo>
                      <a:pt x="3318" y="441"/>
                    </a:lnTo>
                    <a:lnTo>
                      <a:pt x="3312" y="437"/>
                    </a:lnTo>
                    <a:lnTo>
                      <a:pt x="3297" y="432"/>
                    </a:lnTo>
                    <a:lnTo>
                      <a:pt x="3282" y="427"/>
                    </a:lnTo>
                    <a:lnTo>
                      <a:pt x="3275" y="424"/>
                    </a:lnTo>
                    <a:lnTo>
                      <a:pt x="3278" y="417"/>
                    </a:lnTo>
                    <a:lnTo>
                      <a:pt x="3283" y="402"/>
                    </a:lnTo>
                    <a:lnTo>
                      <a:pt x="3290" y="387"/>
                    </a:lnTo>
                    <a:lnTo>
                      <a:pt x="3292" y="381"/>
                    </a:lnTo>
                    <a:close/>
                    <a:moveTo>
                      <a:pt x="3086" y="510"/>
                    </a:moveTo>
                    <a:lnTo>
                      <a:pt x="3080" y="509"/>
                    </a:lnTo>
                    <a:lnTo>
                      <a:pt x="3075" y="508"/>
                    </a:lnTo>
                    <a:lnTo>
                      <a:pt x="3069" y="507"/>
                    </a:lnTo>
                    <a:lnTo>
                      <a:pt x="3062" y="504"/>
                    </a:lnTo>
                    <a:lnTo>
                      <a:pt x="3050" y="498"/>
                    </a:lnTo>
                    <a:lnTo>
                      <a:pt x="3038" y="491"/>
                    </a:lnTo>
                    <a:lnTo>
                      <a:pt x="3025" y="483"/>
                    </a:lnTo>
                    <a:lnTo>
                      <a:pt x="3012" y="476"/>
                    </a:lnTo>
                    <a:lnTo>
                      <a:pt x="3000" y="469"/>
                    </a:lnTo>
                    <a:lnTo>
                      <a:pt x="2990" y="465"/>
                    </a:lnTo>
                    <a:lnTo>
                      <a:pt x="2983" y="472"/>
                    </a:lnTo>
                    <a:lnTo>
                      <a:pt x="2979" y="478"/>
                    </a:lnTo>
                    <a:lnTo>
                      <a:pt x="2975" y="485"/>
                    </a:lnTo>
                    <a:lnTo>
                      <a:pt x="2972" y="493"/>
                    </a:lnTo>
                    <a:lnTo>
                      <a:pt x="2967" y="510"/>
                    </a:lnTo>
                    <a:lnTo>
                      <a:pt x="2965" y="527"/>
                    </a:lnTo>
                    <a:lnTo>
                      <a:pt x="2961" y="563"/>
                    </a:lnTo>
                    <a:lnTo>
                      <a:pt x="2956" y="598"/>
                    </a:lnTo>
                    <a:lnTo>
                      <a:pt x="2940" y="594"/>
                    </a:lnTo>
                    <a:lnTo>
                      <a:pt x="2905" y="584"/>
                    </a:lnTo>
                    <a:lnTo>
                      <a:pt x="2870" y="573"/>
                    </a:lnTo>
                    <a:lnTo>
                      <a:pt x="2855" y="569"/>
                    </a:lnTo>
                    <a:lnTo>
                      <a:pt x="2858" y="555"/>
                    </a:lnTo>
                    <a:lnTo>
                      <a:pt x="2865" y="542"/>
                    </a:lnTo>
                    <a:lnTo>
                      <a:pt x="2871" y="529"/>
                    </a:lnTo>
                    <a:lnTo>
                      <a:pt x="2880" y="515"/>
                    </a:lnTo>
                    <a:lnTo>
                      <a:pt x="2888" y="500"/>
                    </a:lnTo>
                    <a:lnTo>
                      <a:pt x="2896" y="483"/>
                    </a:lnTo>
                    <a:lnTo>
                      <a:pt x="2903" y="465"/>
                    </a:lnTo>
                    <a:lnTo>
                      <a:pt x="2909" y="444"/>
                    </a:lnTo>
                    <a:lnTo>
                      <a:pt x="2894" y="440"/>
                    </a:lnTo>
                    <a:lnTo>
                      <a:pt x="2877" y="437"/>
                    </a:lnTo>
                    <a:lnTo>
                      <a:pt x="2861" y="435"/>
                    </a:lnTo>
                    <a:lnTo>
                      <a:pt x="2844" y="433"/>
                    </a:lnTo>
                    <a:lnTo>
                      <a:pt x="2827" y="431"/>
                    </a:lnTo>
                    <a:lnTo>
                      <a:pt x="2811" y="428"/>
                    </a:lnTo>
                    <a:lnTo>
                      <a:pt x="2804" y="426"/>
                    </a:lnTo>
                    <a:lnTo>
                      <a:pt x="2797" y="422"/>
                    </a:lnTo>
                    <a:lnTo>
                      <a:pt x="2790" y="419"/>
                    </a:lnTo>
                    <a:lnTo>
                      <a:pt x="2785" y="416"/>
                    </a:lnTo>
                    <a:lnTo>
                      <a:pt x="2790" y="401"/>
                    </a:lnTo>
                    <a:lnTo>
                      <a:pt x="2802" y="368"/>
                    </a:lnTo>
                    <a:lnTo>
                      <a:pt x="2813" y="335"/>
                    </a:lnTo>
                    <a:lnTo>
                      <a:pt x="2819" y="320"/>
                    </a:lnTo>
                    <a:lnTo>
                      <a:pt x="2837" y="326"/>
                    </a:lnTo>
                    <a:lnTo>
                      <a:pt x="2877" y="343"/>
                    </a:lnTo>
                    <a:lnTo>
                      <a:pt x="2917" y="359"/>
                    </a:lnTo>
                    <a:lnTo>
                      <a:pt x="2935" y="367"/>
                    </a:lnTo>
                    <a:lnTo>
                      <a:pt x="2938" y="358"/>
                    </a:lnTo>
                    <a:lnTo>
                      <a:pt x="2941" y="350"/>
                    </a:lnTo>
                    <a:lnTo>
                      <a:pt x="2944" y="341"/>
                    </a:lnTo>
                    <a:lnTo>
                      <a:pt x="2945" y="333"/>
                    </a:lnTo>
                    <a:lnTo>
                      <a:pt x="2948" y="314"/>
                    </a:lnTo>
                    <a:lnTo>
                      <a:pt x="2949" y="293"/>
                    </a:lnTo>
                    <a:lnTo>
                      <a:pt x="2951" y="274"/>
                    </a:lnTo>
                    <a:lnTo>
                      <a:pt x="2953" y="255"/>
                    </a:lnTo>
                    <a:lnTo>
                      <a:pt x="2955" y="237"/>
                    </a:lnTo>
                    <a:lnTo>
                      <a:pt x="2961" y="219"/>
                    </a:lnTo>
                    <a:lnTo>
                      <a:pt x="2977" y="223"/>
                    </a:lnTo>
                    <a:lnTo>
                      <a:pt x="3010" y="233"/>
                    </a:lnTo>
                    <a:lnTo>
                      <a:pt x="3044" y="242"/>
                    </a:lnTo>
                    <a:lnTo>
                      <a:pt x="3060" y="246"/>
                    </a:lnTo>
                    <a:lnTo>
                      <a:pt x="3046" y="282"/>
                    </a:lnTo>
                    <a:lnTo>
                      <a:pt x="3030" y="316"/>
                    </a:lnTo>
                    <a:lnTo>
                      <a:pt x="3023" y="333"/>
                    </a:lnTo>
                    <a:lnTo>
                      <a:pt x="3016" y="350"/>
                    </a:lnTo>
                    <a:lnTo>
                      <a:pt x="3011" y="368"/>
                    </a:lnTo>
                    <a:lnTo>
                      <a:pt x="3008" y="385"/>
                    </a:lnTo>
                    <a:lnTo>
                      <a:pt x="3026" y="388"/>
                    </a:lnTo>
                    <a:lnTo>
                      <a:pt x="3064" y="396"/>
                    </a:lnTo>
                    <a:lnTo>
                      <a:pt x="3104" y="403"/>
                    </a:lnTo>
                    <a:lnTo>
                      <a:pt x="3121" y="406"/>
                    </a:lnTo>
                    <a:lnTo>
                      <a:pt x="3114" y="434"/>
                    </a:lnTo>
                    <a:lnTo>
                      <a:pt x="3108" y="458"/>
                    </a:lnTo>
                    <a:lnTo>
                      <a:pt x="3105" y="469"/>
                    </a:lnTo>
                    <a:lnTo>
                      <a:pt x="3099" y="482"/>
                    </a:lnTo>
                    <a:lnTo>
                      <a:pt x="3093" y="495"/>
                    </a:lnTo>
                    <a:lnTo>
                      <a:pt x="3086" y="510"/>
                    </a:lnTo>
                    <a:close/>
                    <a:moveTo>
                      <a:pt x="5700" y="3070"/>
                    </a:moveTo>
                    <a:lnTo>
                      <a:pt x="5697" y="3073"/>
                    </a:lnTo>
                    <a:lnTo>
                      <a:pt x="5694" y="3075"/>
                    </a:lnTo>
                    <a:lnTo>
                      <a:pt x="5691" y="3076"/>
                    </a:lnTo>
                    <a:lnTo>
                      <a:pt x="5687" y="3077"/>
                    </a:lnTo>
                    <a:lnTo>
                      <a:pt x="5679" y="3078"/>
                    </a:lnTo>
                    <a:lnTo>
                      <a:pt x="5669" y="3078"/>
                    </a:lnTo>
                    <a:lnTo>
                      <a:pt x="5651" y="3078"/>
                    </a:lnTo>
                    <a:lnTo>
                      <a:pt x="5637" y="3078"/>
                    </a:lnTo>
                    <a:lnTo>
                      <a:pt x="5636" y="3091"/>
                    </a:lnTo>
                    <a:lnTo>
                      <a:pt x="5638" y="3102"/>
                    </a:lnTo>
                    <a:lnTo>
                      <a:pt x="5640" y="3114"/>
                    </a:lnTo>
                    <a:lnTo>
                      <a:pt x="5643" y="3126"/>
                    </a:lnTo>
                    <a:lnTo>
                      <a:pt x="5645" y="3138"/>
                    </a:lnTo>
                    <a:lnTo>
                      <a:pt x="5645" y="3150"/>
                    </a:lnTo>
                    <a:lnTo>
                      <a:pt x="5645" y="3157"/>
                    </a:lnTo>
                    <a:lnTo>
                      <a:pt x="5644" y="3163"/>
                    </a:lnTo>
                    <a:lnTo>
                      <a:pt x="5641" y="3170"/>
                    </a:lnTo>
                    <a:lnTo>
                      <a:pt x="5639" y="3176"/>
                    </a:lnTo>
                    <a:lnTo>
                      <a:pt x="5623" y="3170"/>
                    </a:lnTo>
                    <a:lnTo>
                      <a:pt x="5611" y="3163"/>
                    </a:lnTo>
                    <a:lnTo>
                      <a:pt x="5604" y="3159"/>
                    </a:lnTo>
                    <a:lnTo>
                      <a:pt x="5599" y="3156"/>
                    </a:lnTo>
                    <a:lnTo>
                      <a:pt x="5593" y="3152"/>
                    </a:lnTo>
                    <a:lnTo>
                      <a:pt x="5589" y="3146"/>
                    </a:lnTo>
                    <a:lnTo>
                      <a:pt x="5585" y="3142"/>
                    </a:lnTo>
                    <a:lnTo>
                      <a:pt x="5582" y="3137"/>
                    </a:lnTo>
                    <a:lnTo>
                      <a:pt x="5580" y="3130"/>
                    </a:lnTo>
                    <a:lnTo>
                      <a:pt x="5576" y="3124"/>
                    </a:lnTo>
                    <a:lnTo>
                      <a:pt x="5575" y="3116"/>
                    </a:lnTo>
                    <a:lnTo>
                      <a:pt x="5573" y="3109"/>
                    </a:lnTo>
                    <a:lnTo>
                      <a:pt x="5573" y="3100"/>
                    </a:lnTo>
                    <a:lnTo>
                      <a:pt x="5573" y="3091"/>
                    </a:lnTo>
                    <a:lnTo>
                      <a:pt x="5562" y="3093"/>
                    </a:lnTo>
                    <a:lnTo>
                      <a:pt x="5534" y="3097"/>
                    </a:lnTo>
                    <a:lnTo>
                      <a:pt x="5494" y="3102"/>
                    </a:lnTo>
                    <a:lnTo>
                      <a:pt x="5449" y="3109"/>
                    </a:lnTo>
                    <a:lnTo>
                      <a:pt x="5404" y="3116"/>
                    </a:lnTo>
                    <a:lnTo>
                      <a:pt x="5365" y="3122"/>
                    </a:lnTo>
                    <a:lnTo>
                      <a:pt x="5336" y="3126"/>
                    </a:lnTo>
                    <a:lnTo>
                      <a:pt x="5327" y="3127"/>
                    </a:lnTo>
                    <a:lnTo>
                      <a:pt x="5324" y="3134"/>
                    </a:lnTo>
                    <a:lnTo>
                      <a:pt x="5320" y="3149"/>
                    </a:lnTo>
                    <a:lnTo>
                      <a:pt x="5315" y="3165"/>
                    </a:lnTo>
                    <a:lnTo>
                      <a:pt x="5313" y="3172"/>
                    </a:lnTo>
                    <a:lnTo>
                      <a:pt x="5309" y="3175"/>
                    </a:lnTo>
                    <a:lnTo>
                      <a:pt x="5305" y="3177"/>
                    </a:lnTo>
                    <a:lnTo>
                      <a:pt x="5302" y="3179"/>
                    </a:lnTo>
                    <a:lnTo>
                      <a:pt x="5298" y="3179"/>
                    </a:lnTo>
                    <a:lnTo>
                      <a:pt x="5295" y="3178"/>
                    </a:lnTo>
                    <a:lnTo>
                      <a:pt x="5290" y="3177"/>
                    </a:lnTo>
                    <a:lnTo>
                      <a:pt x="5287" y="3175"/>
                    </a:lnTo>
                    <a:lnTo>
                      <a:pt x="5283" y="3173"/>
                    </a:lnTo>
                    <a:lnTo>
                      <a:pt x="5267" y="3161"/>
                    </a:lnTo>
                    <a:lnTo>
                      <a:pt x="5248" y="3149"/>
                    </a:lnTo>
                    <a:lnTo>
                      <a:pt x="5240" y="3141"/>
                    </a:lnTo>
                    <a:lnTo>
                      <a:pt x="5235" y="3132"/>
                    </a:lnTo>
                    <a:lnTo>
                      <a:pt x="5230" y="3124"/>
                    </a:lnTo>
                    <a:lnTo>
                      <a:pt x="5228" y="3115"/>
                    </a:lnTo>
                    <a:lnTo>
                      <a:pt x="5227" y="3106"/>
                    </a:lnTo>
                    <a:lnTo>
                      <a:pt x="5228" y="3097"/>
                    </a:lnTo>
                    <a:lnTo>
                      <a:pt x="5229" y="3089"/>
                    </a:lnTo>
                    <a:lnTo>
                      <a:pt x="5232" y="3079"/>
                    </a:lnTo>
                    <a:lnTo>
                      <a:pt x="5246" y="3044"/>
                    </a:lnTo>
                    <a:lnTo>
                      <a:pt x="5264" y="3008"/>
                    </a:lnTo>
                    <a:lnTo>
                      <a:pt x="5265" y="3016"/>
                    </a:lnTo>
                    <a:lnTo>
                      <a:pt x="5267" y="3024"/>
                    </a:lnTo>
                    <a:lnTo>
                      <a:pt x="5270" y="3030"/>
                    </a:lnTo>
                    <a:lnTo>
                      <a:pt x="5274" y="3035"/>
                    </a:lnTo>
                    <a:lnTo>
                      <a:pt x="5280" y="3040"/>
                    </a:lnTo>
                    <a:lnTo>
                      <a:pt x="5286" y="3043"/>
                    </a:lnTo>
                    <a:lnTo>
                      <a:pt x="5293" y="3046"/>
                    </a:lnTo>
                    <a:lnTo>
                      <a:pt x="5301" y="3048"/>
                    </a:lnTo>
                    <a:lnTo>
                      <a:pt x="5309" y="3049"/>
                    </a:lnTo>
                    <a:lnTo>
                      <a:pt x="5319" y="3050"/>
                    </a:lnTo>
                    <a:lnTo>
                      <a:pt x="5329" y="3050"/>
                    </a:lnTo>
                    <a:lnTo>
                      <a:pt x="5339" y="3049"/>
                    </a:lnTo>
                    <a:lnTo>
                      <a:pt x="5362" y="3047"/>
                    </a:lnTo>
                    <a:lnTo>
                      <a:pt x="5384" y="3044"/>
                    </a:lnTo>
                    <a:lnTo>
                      <a:pt x="5434" y="3033"/>
                    </a:lnTo>
                    <a:lnTo>
                      <a:pt x="5483" y="3020"/>
                    </a:lnTo>
                    <a:lnTo>
                      <a:pt x="5507" y="3015"/>
                    </a:lnTo>
                    <a:lnTo>
                      <a:pt x="5529" y="3011"/>
                    </a:lnTo>
                    <a:lnTo>
                      <a:pt x="5550" y="3008"/>
                    </a:lnTo>
                    <a:lnTo>
                      <a:pt x="5568" y="3005"/>
                    </a:lnTo>
                    <a:lnTo>
                      <a:pt x="5566" y="2995"/>
                    </a:lnTo>
                    <a:lnTo>
                      <a:pt x="5562" y="2980"/>
                    </a:lnTo>
                    <a:lnTo>
                      <a:pt x="5558" y="2964"/>
                    </a:lnTo>
                    <a:lnTo>
                      <a:pt x="5554" y="2947"/>
                    </a:lnTo>
                    <a:lnTo>
                      <a:pt x="5548" y="2930"/>
                    </a:lnTo>
                    <a:lnTo>
                      <a:pt x="5541" y="2914"/>
                    </a:lnTo>
                    <a:lnTo>
                      <a:pt x="5535" y="2901"/>
                    </a:lnTo>
                    <a:lnTo>
                      <a:pt x="5527" y="2890"/>
                    </a:lnTo>
                    <a:lnTo>
                      <a:pt x="5510" y="2888"/>
                    </a:lnTo>
                    <a:lnTo>
                      <a:pt x="5492" y="2888"/>
                    </a:lnTo>
                    <a:lnTo>
                      <a:pt x="5475" y="2889"/>
                    </a:lnTo>
                    <a:lnTo>
                      <a:pt x="5458" y="2890"/>
                    </a:lnTo>
                    <a:lnTo>
                      <a:pt x="5441" y="2893"/>
                    </a:lnTo>
                    <a:lnTo>
                      <a:pt x="5425" y="2898"/>
                    </a:lnTo>
                    <a:lnTo>
                      <a:pt x="5409" y="2902"/>
                    </a:lnTo>
                    <a:lnTo>
                      <a:pt x="5393" y="2907"/>
                    </a:lnTo>
                    <a:lnTo>
                      <a:pt x="5355" y="2920"/>
                    </a:lnTo>
                    <a:lnTo>
                      <a:pt x="5317" y="2935"/>
                    </a:lnTo>
                    <a:lnTo>
                      <a:pt x="5308" y="2939"/>
                    </a:lnTo>
                    <a:lnTo>
                      <a:pt x="5299" y="2945"/>
                    </a:lnTo>
                    <a:lnTo>
                      <a:pt x="5291" y="2950"/>
                    </a:lnTo>
                    <a:lnTo>
                      <a:pt x="5284" y="2957"/>
                    </a:lnTo>
                    <a:lnTo>
                      <a:pt x="5277" y="2965"/>
                    </a:lnTo>
                    <a:lnTo>
                      <a:pt x="5271" y="2973"/>
                    </a:lnTo>
                    <a:lnTo>
                      <a:pt x="5267" y="2983"/>
                    </a:lnTo>
                    <a:lnTo>
                      <a:pt x="5264" y="2995"/>
                    </a:lnTo>
                    <a:lnTo>
                      <a:pt x="5240" y="2984"/>
                    </a:lnTo>
                    <a:lnTo>
                      <a:pt x="5217" y="2973"/>
                    </a:lnTo>
                    <a:lnTo>
                      <a:pt x="5211" y="2970"/>
                    </a:lnTo>
                    <a:lnTo>
                      <a:pt x="5207" y="2966"/>
                    </a:lnTo>
                    <a:lnTo>
                      <a:pt x="5203" y="2963"/>
                    </a:lnTo>
                    <a:lnTo>
                      <a:pt x="5198" y="2957"/>
                    </a:lnTo>
                    <a:lnTo>
                      <a:pt x="5195" y="2952"/>
                    </a:lnTo>
                    <a:lnTo>
                      <a:pt x="5192" y="2946"/>
                    </a:lnTo>
                    <a:lnTo>
                      <a:pt x="5191" y="2939"/>
                    </a:lnTo>
                    <a:lnTo>
                      <a:pt x="5190" y="2931"/>
                    </a:lnTo>
                    <a:lnTo>
                      <a:pt x="5193" y="2923"/>
                    </a:lnTo>
                    <a:lnTo>
                      <a:pt x="5196" y="2917"/>
                    </a:lnTo>
                    <a:lnTo>
                      <a:pt x="5198" y="2909"/>
                    </a:lnTo>
                    <a:lnTo>
                      <a:pt x="5199" y="2903"/>
                    </a:lnTo>
                    <a:lnTo>
                      <a:pt x="5201" y="2896"/>
                    </a:lnTo>
                    <a:lnTo>
                      <a:pt x="5201" y="2889"/>
                    </a:lnTo>
                    <a:lnTo>
                      <a:pt x="5199" y="2882"/>
                    </a:lnTo>
                    <a:lnTo>
                      <a:pt x="5197" y="2875"/>
                    </a:lnTo>
                    <a:lnTo>
                      <a:pt x="5195" y="2869"/>
                    </a:lnTo>
                    <a:lnTo>
                      <a:pt x="5192" y="2862"/>
                    </a:lnTo>
                    <a:lnTo>
                      <a:pt x="5189" y="2856"/>
                    </a:lnTo>
                    <a:lnTo>
                      <a:pt x="5183" y="2851"/>
                    </a:lnTo>
                    <a:lnTo>
                      <a:pt x="5179" y="2844"/>
                    </a:lnTo>
                    <a:lnTo>
                      <a:pt x="5173" y="2839"/>
                    </a:lnTo>
                    <a:lnTo>
                      <a:pt x="5166" y="2834"/>
                    </a:lnTo>
                    <a:lnTo>
                      <a:pt x="5160" y="2829"/>
                    </a:lnTo>
                    <a:lnTo>
                      <a:pt x="5158" y="2821"/>
                    </a:lnTo>
                    <a:lnTo>
                      <a:pt x="5157" y="2813"/>
                    </a:lnTo>
                    <a:lnTo>
                      <a:pt x="5157" y="2806"/>
                    </a:lnTo>
                    <a:lnTo>
                      <a:pt x="5157" y="2798"/>
                    </a:lnTo>
                    <a:lnTo>
                      <a:pt x="5158" y="2785"/>
                    </a:lnTo>
                    <a:lnTo>
                      <a:pt x="5161" y="2771"/>
                    </a:lnTo>
                    <a:lnTo>
                      <a:pt x="5165" y="2758"/>
                    </a:lnTo>
                    <a:lnTo>
                      <a:pt x="5170" y="2744"/>
                    </a:lnTo>
                    <a:lnTo>
                      <a:pt x="5173" y="2730"/>
                    </a:lnTo>
                    <a:lnTo>
                      <a:pt x="5175" y="2715"/>
                    </a:lnTo>
                    <a:lnTo>
                      <a:pt x="5187" y="2716"/>
                    </a:lnTo>
                    <a:lnTo>
                      <a:pt x="5198" y="2717"/>
                    </a:lnTo>
                    <a:lnTo>
                      <a:pt x="5209" y="2718"/>
                    </a:lnTo>
                    <a:lnTo>
                      <a:pt x="5220" y="2717"/>
                    </a:lnTo>
                    <a:lnTo>
                      <a:pt x="5241" y="2716"/>
                    </a:lnTo>
                    <a:lnTo>
                      <a:pt x="5262" y="2712"/>
                    </a:lnTo>
                    <a:lnTo>
                      <a:pt x="5283" y="2706"/>
                    </a:lnTo>
                    <a:lnTo>
                      <a:pt x="5304" y="2698"/>
                    </a:lnTo>
                    <a:lnTo>
                      <a:pt x="5327" y="2689"/>
                    </a:lnTo>
                    <a:lnTo>
                      <a:pt x="5350" y="2678"/>
                    </a:lnTo>
                    <a:lnTo>
                      <a:pt x="5356" y="2690"/>
                    </a:lnTo>
                    <a:lnTo>
                      <a:pt x="5372" y="2717"/>
                    </a:lnTo>
                    <a:lnTo>
                      <a:pt x="5388" y="2745"/>
                    </a:lnTo>
                    <a:lnTo>
                      <a:pt x="5395" y="2758"/>
                    </a:lnTo>
                    <a:lnTo>
                      <a:pt x="5398" y="2748"/>
                    </a:lnTo>
                    <a:lnTo>
                      <a:pt x="5401" y="2740"/>
                    </a:lnTo>
                    <a:lnTo>
                      <a:pt x="5406" y="2730"/>
                    </a:lnTo>
                    <a:lnTo>
                      <a:pt x="5410" y="2719"/>
                    </a:lnTo>
                    <a:lnTo>
                      <a:pt x="5415" y="2710"/>
                    </a:lnTo>
                    <a:lnTo>
                      <a:pt x="5420" y="2700"/>
                    </a:lnTo>
                    <a:lnTo>
                      <a:pt x="5427" y="2692"/>
                    </a:lnTo>
                    <a:lnTo>
                      <a:pt x="5433" y="2683"/>
                    </a:lnTo>
                    <a:lnTo>
                      <a:pt x="5441" y="2675"/>
                    </a:lnTo>
                    <a:lnTo>
                      <a:pt x="5448" y="2668"/>
                    </a:lnTo>
                    <a:lnTo>
                      <a:pt x="5456" y="2662"/>
                    </a:lnTo>
                    <a:lnTo>
                      <a:pt x="5463" y="2657"/>
                    </a:lnTo>
                    <a:lnTo>
                      <a:pt x="5471" y="2653"/>
                    </a:lnTo>
                    <a:lnTo>
                      <a:pt x="5478" y="2651"/>
                    </a:lnTo>
                    <a:lnTo>
                      <a:pt x="5486" y="2650"/>
                    </a:lnTo>
                    <a:lnTo>
                      <a:pt x="5492" y="2652"/>
                    </a:lnTo>
                    <a:lnTo>
                      <a:pt x="5505" y="2654"/>
                    </a:lnTo>
                    <a:lnTo>
                      <a:pt x="5517" y="2658"/>
                    </a:lnTo>
                    <a:lnTo>
                      <a:pt x="5526" y="2661"/>
                    </a:lnTo>
                    <a:lnTo>
                      <a:pt x="5535" y="2665"/>
                    </a:lnTo>
                    <a:lnTo>
                      <a:pt x="5543" y="2670"/>
                    </a:lnTo>
                    <a:lnTo>
                      <a:pt x="5550" y="2676"/>
                    </a:lnTo>
                    <a:lnTo>
                      <a:pt x="5555" y="2681"/>
                    </a:lnTo>
                    <a:lnTo>
                      <a:pt x="5560" y="2687"/>
                    </a:lnTo>
                    <a:lnTo>
                      <a:pt x="5565" y="2694"/>
                    </a:lnTo>
                    <a:lnTo>
                      <a:pt x="5568" y="2701"/>
                    </a:lnTo>
                    <a:lnTo>
                      <a:pt x="5570" y="2708"/>
                    </a:lnTo>
                    <a:lnTo>
                      <a:pt x="5572" y="2716"/>
                    </a:lnTo>
                    <a:lnTo>
                      <a:pt x="5574" y="2732"/>
                    </a:lnTo>
                    <a:lnTo>
                      <a:pt x="5574" y="2749"/>
                    </a:lnTo>
                    <a:lnTo>
                      <a:pt x="5571" y="2787"/>
                    </a:lnTo>
                    <a:lnTo>
                      <a:pt x="5567" y="2825"/>
                    </a:lnTo>
                    <a:lnTo>
                      <a:pt x="5565" y="2844"/>
                    </a:lnTo>
                    <a:lnTo>
                      <a:pt x="5564" y="2864"/>
                    </a:lnTo>
                    <a:lnTo>
                      <a:pt x="5564" y="2882"/>
                    </a:lnTo>
                    <a:lnTo>
                      <a:pt x="5567" y="2900"/>
                    </a:lnTo>
                    <a:lnTo>
                      <a:pt x="5587" y="2921"/>
                    </a:lnTo>
                    <a:lnTo>
                      <a:pt x="5632" y="2968"/>
                    </a:lnTo>
                    <a:lnTo>
                      <a:pt x="5677" y="3015"/>
                    </a:lnTo>
                    <a:lnTo>
                      <a:pt x="5697" y="3036"/>
                    </a:lnTo>
                    <a:lnTo>
                      <a:pt x="5684" y="2965"/>
                    </a:lnTo>
                    <a:lnTo>
                      <a:pt x="5669" y="2894"/>
                    </a:lnTo>
                    <a:lnTo>
                      <a:pt x="5652" y="2825"/>
                    </a:lnTo>
                    <a:lnTo>
                      <a:pt x="5634" y="2756"/>
                    </a:lnTo>
                    <a:lnTo>
                      <a:pt x="5615" y="2689"/>
                    </a:lnTo>
                    <a:lnTo>
                      <a:pt x="5595" y="2621"/>
                    </a:lnTo>
                    <a:lnTo>
                      <a:pt x="5572" y="2555"/>
                    </a:lnTo>
                    <a:lnTo>
                      <a:pt x="5550" y="2490"/>
                    </a:lnTo>
                    <a:lnTo>
                      <a:pt x="5536" y="2490"/>
                    </a:lnTo>
                    <a:lnTo>
                      <a:pt x="5525" y="2490"/>
                    </a:lnTo>
                    <a:lnTo>
                      <a:pt x="5517" y="2492"/>
                    </a:lnTo>
                    <a:lnTo>
                      <a:pt x="5511" y="2495"/>
                    </a:lnTo>
                    <a:lnTo>
                      <a:pt x="5509" y="2500"/>
                    </a:lnTo>
                    <a:lnTo>
                      <a:pt x="5508" y="2505"/>
                    </a:lnTo>
                    <a:lnTo>
                      <a:pt x="5508" y="2510"/>
                    </a:lnTo>
                    <a:lnTo>
                      <a:pt x="5510" y="2517"/>
                    </a:lnTo>
                    <a:lnTo>
                      <a:pt x="5514" y="2531"/>
                    </a:lnTo>
                    <a:lnTo>
                      <a:pt x="5520" y="2546"/>
                    </a:lnTo>
                    <a:lnTo>
                      <a:pt x="5521" y="2553"/>
                    </a:lnTo>
                    <a:lnTo>
                      <a:pt x="5522" y="2561"/>
                    </a:lnTo>
                    <a:lnTo>
                      <a:pt x="5520" y="2568"/>
                    </a:lnTo>
                    <a:lnTo>
                      <a:pt x="5518" y="2574"/>
                    </a:lnTo>
                    <a:lnTo>
                      <a:pt x="5493" y="2564"/>
                    </a:lnTo>
                    <a:lnTo>
                      <a:pt x="5473" y="2554"/>
                    </a:lnTo>
                    <a:lnTo>
                      <a:pt x="5467" y="2551"/>
                    </a:lnTo>
                    <a:lnTo>
                      <a:pt x="5463" y="2548"/>
                    </a:lnTo>
                    <a:lnTo>
                      <a:pt x="5460" y="2543"/>
                    </a:lnTo>
                    <a:lnTo>
                      <a:pt x="5456" y="2538"/>
                    </a:lnTo>
                    <a:lnTo>
                      <a:pt x="5454" y="2533"/>
                    </a:lnTo>
                    <a:lnTo>
                      <a:pt x="5450" y="2526"/>
                    </a:lnTo>
                    <a:lnTo>
                      <a:pt x="5448" y="2519"/>
                    </a:lnTo>
                    <a:lnTo>
                      <a:pt x="5447" y="2509"/>
                    </a:lnTo>
                    <a:lnTo>
                      <a:pt x="5432" y="2514"/>
                    </a:lnTo>
                    <a:lnTo>
                      <a:pt x="5417" y="2518"/>
                    </a:lnTo>
                    <a:lnTo>
                      <a:pt x="5401" y="2523"/>
                    </a:lnTo>
                    <a:lnTo>
                      <a:pt x="5385" y="2528"/>
                    </a:lnTo>
                    <a:lnTo>
                      <a:pt x="5351" y="2541"/>
                    </a:lnTo>
                    <a:lnTo>
                      <a:pt x="5317" y="2556"/>
                    </a:lnTo>
                    <a:lnTo>
                      <a:pt x="5284" y="2570"/>
                    </a:lnTo>
                    <a:lnTo>
                      <a:pt x="5251" y="2584"/>
                    </a:lnTo>
                    <a:lnTo>
                      <a:pt x="5220" y="2596"/>
                    </a:lnTo>
                    <a:lnTo>
                      <a:pt x="5192" y="2604"/>
                    </a:lnTo>
                    <a:lnTo>
                      <a:pt x="5188" y="2607"/>
                    </a:lnTo>
                    <a:lnTo>
                      <a:pt x="5185" y="2610"/>
                    </a:lnTo>
                    <a:lnTo>
                      <a:pt x="5182" y="2614"/>
                    </a:lnTo>
                    <a:lnTo>
                      <a:pt x="5181" y="2617"/>
                    </a:lnTo>
                    <a:lnTo>
                      <a:pt x="5179" y="2625"/>
                    </a:lnTo>
                    <a:lnTo>
                      <a:pt x="5179" y="2633"/>
                    </a:lnTo>
                    <a:lnTo>
                      <a:pt x="5179" y="2641"/>
                    </a:lnTo>
                    <a:lnTo>
                      <a:pt x="5177" y="2648"/>
                    </a:lnTo>
                    <a:lnTo>
                      <a:pt x="5175" y="2650"/>
                    </a:lnTo>
                    <a:lnTo>
                      <a:pt x="5172" y="2653"/>
                    </a:lnTo>
                    <a:lnTo>
                      <a:pt x="5167" y="2655"/>
                    </a:lnTo>
                    <a:lnTo>
                      <a:pt x="5163" y="2657"/>
                    </a:lnTo>
                    <a:lnTo>
                      <a:pt x="5151" y="2652"/>
                    </a:lnTo>
                    <a:lnTo>
                      <a:pt x="5143" y="2650"/>
                    </a:lnTo>
                    <a:lnTo>
                      <a:pt x="5135" y="2649"/>
                    </a:lnTo>
                    <a:lnTo>
                      <a:pt x="5130" y="2648"/>
                    </a:lnTo>
                    <a:lnTo>
                      <a:pt x="5124" y="2647"/>
                    </a:lnTo>
                    <a:lnTo>
                      <a:pt x="5117" y="2644"/>
                    </a:lnTo>
                    <a:lnTo>
                      <a:pt x="5110" y="2638"/>
                    </a:lnTo>
                    <a:lnTo>
                      <a:pt x="5101" y="2630"/>
                    </a:lnTo>
                    <a:lnTo>
                      <a:pt x="5099" y="2623"/>
                    </a:lnTo>
                    <a:lnTo>
                      <a:pt x="5097" y="2616"/>
                    </a:lnTo>
                    <a:lnTo>
                      <a:pt x="5096" y="2610"/>
                    </a:lnTo>
                    <a:lnTo>
                      <a:pt x="5095" y="2603"/>
                    </a:lnTo>
                    <a:lnTo>
                      <a:pt x="5095" y="2590"/>
                    </a:lnTo>
                    <a:lnTo>
                      <a:pt x="5095" y="2578"/>
                    </a:lnTo>
                    <a:lnTo>
                      <a:pt x="5096" y="2565"/>
                    </a:lnTo>
                    <a:lnTo>
                      <a:pt x="5097" y="2551"/>
                    </a:lnTo>
                    <a:lnTo>
                      <a:pt x="5096" y="2537"/>
                    </a:lnTo>
                    <a:lnTo>
                      <a:pt x="5094" y="2522"/>
                    </a:lnTo>
                    <a:lnTo>
                      <a:pt x="5097" y="2518"/>
                    </a:lnTo>
                    <a:lnTo>
                      <a:pt x="5100" y="2516"/>
                    </a:lnTo>
                    <a:lnTo>
                      <a:pt x="5104" y="2514"/>
                    </a:lnTo>
                    <a:lnTo>
                      <a:pt x="5109" y="2514"/>
                    </a:lnTo>
                    <a:lnTo>
                      <a:pt x="5118" y="2515"/>
                    </a:lnTo>
                    <a:lnTo>
                      <a:pt x="5128" y="2519"/>
                    </a:lnTo>
                    <a:lnTo>
                      <a:pt x="5138" y="2523"/>
                    </a:lnTo>
                    <a:lnTo>
                      <a:pt x="5148" y="2528"/>
                    </a:lnTo>
                    <a:lnTo>
                      <a:pt x="5158" y="2533"/>
                    </a:lnTo>
                    <a:lnTo>
                      <a:pt x="5167" y="2534"/>
                    </a:lnTo>
                    <a:lnTo>
                      <a:pt x="5177" y="2531"/>
                    </a:lnTo>
                    <a:lnTo>
                      <a:pt x="5204" y="2520"/>
                    </a:lnTo>
                    <a:lnTo>
                      <a:pt x="5240" y="2505"/>
                    </a:lnTo>
                    <a:lnTo>
                      <a:pt x="5283" y="2489"/>
                    </a:lnTo>
                    <a:lnTo>
                      <a:pt x="5325" y="2472"/>
                    </a:lnTo>
                    <a:lnTo>
                      <a:pt x="5363" y="2457"/>
                    </a:lnTo>
                    <a:lnTo>
                      <a:pt x="5390" y="2447"/>
                    </a:lnTo>
                    <a:lnTo>
                      <a:pt x="5399" y="2443"/>
                    </a:lnTo>
                    <a:lnTo>
                      <a:pt x="5394" y="2432"/>
                    </a:lnTo>
                    <a:lnTo>
                      <a:pt x="5381" y="2410"/>
                    </a:lnTo>
                    <a:lnTo>
                      <a:pt x="5369" y="2387"/>
                    </a:lnTo>
                    <a:lnTo>
                      <a:pt x="5363" y="2377"/>
                    </a:lnTo>
                    <a:lnTo>
                      <a:pt x="5372" y="2368"/>
                    </a:lnTo>
                    <a:lnTo>
                      <a:pt x="5382" y="2361"/>
                    </a:lnTo>
                    <a:lnTo>
                      <a:pt x="5376" y="2354"/>
                    </a:lnTo>
                    <a:lnTo>
                      <a:pt x="5362" y="2338"/>
                    </a:lnTo>
                    <a:lnTo>
                      <a:pt x="5348" y="2322"/>
                    </a:lnTo>
                    <a:lnTo>
                      <a:pt x="5341" y="2314"/>
                    </a:lnTo>
                    <a:lnTo>
                      <a:pt x="5327" y="2316"/>
                    </a:lnTo>
                    <a:lnTo>
                      <a:pt x="5312" y="2320"/>
                    </a:lnTo>
                    <a:lnTo>
                      <a:pt x="5296" y="2325"/>
                    </a:lnTo>
                    <a:lnTo>
                      <a:pt x="5280" y="2330"/>
                    </a:lnTo>
                    <a:lnTo>
                      <a:pt x="5248" y="2343"/>
                    </a:lnTo>
                    <a:lnTo>
                      <a:pt x="5214" y="2358"/>
                    </a:lnTo>
                    <a:lnTo>
                      <a:pt x="5182" y="2375"/>
                    </a:lnTo>
                    <a:lnTo>
                      <a:pt x="5150" y="2391"/>
                    </a:lnTo>
                    <a:lnTo>
                      <a:pt x="5120" y="2407"/>
                    </a:lnTo>
                    <a:lnTo>
                      <a:pt x="5093" y="2422"/>
                    </a:lnTo>
                    <a:lnTo>
                      <a:pt x="5092" y="2425"/>
                    </a:lnTo>
                    <a:lnTo>
                      <a:pt x="5092" y="2429"/>
                    </a:lnTo>
                    <a:lnTo>
                      <a:pt x="5093" y="2434"/>
                    </a:lnTo>
                    <a:lnTo>
                      <a:pt x="5094" y="2438"/>
                    </a:lnTo>
                    <a:lnTo>
                      <a:pt x="5098" y="2446"/>
                    </a:lnTo>
                    <a:lnTo>
                      <a:pt x="5102" y="2456"/>
                    </a:lnTo>
                    <a:lnTo>
                      <a:pt x="5107" y="2464"/>
                    </a:lnTo>
                    <a:lnTo>
                      <a:pt x="5108" y="2472"/>
                    </a:lnTo>
                    <a:lnTo>
                      <a:pt x="5108" y="2476"/>
                    </a:lnTo>
                    <a:lnTo>
                      <a:pt x="5107" y="2479"/>
                    </a:lnTo>
                    <a:lnTo>
                      <a:pt x="5104" y="2483"/>
                    </a:lnTo>
                    <a:lnTo>
                      <a:pt x="5101" y="2485"/>
                    </a:lnTo>
                    <a:lnTo>
                      <a:pt x="5088" y="2480"/>
                    </a:lnTo>
                    <a:lnTo>
                      <a:pt x="5078" y="2478"/>
                    </a:lnTo>
                    <a:lnTo>
                      <a:pt x="5067" y="2478"/>
                    </a:lnTo>
                    <a:lnTo>
                      <a:pt x="5059" y="2478"/>
                    </a:lnTo>
                    <a:lnTo>
                      <a:pt x="5054" y="2477"/>
                    </a:lnTo>
                    <a:lnTo>
                      <a:pt x="5050" y="2477"/>
                    </a:lnTo>
                    <a:lnTo>
                      <a:pt x="5046" y="2475"/>
                    </a:lnTo>
                    <a:lnTo>
                      <a:pt x="5041" y="2473"/>
                    </a:lnTo>
                    <a:lnTo>
                      <a:pt x="5038" y="2470"/>
                    </a:lnTo>
                    <a:lnTo>
                      <a:pt x="5034" y="2466"/>
                    </a:lnTo>
                    <a:lnTo>
                      <a:pt x="5030" y="2459"/>
                    </a:lnTo>
                    <a:lnTo>
                      <a:pt x="5025" y="2453"/>
                    </a:lnTo>
                    <a:lnTo>
                      <a:pt x="5023" y="2446"/>
                    </a:lnTo>
                    <a:lnTo>
                      <a:pt x="5022" y="2440"/>
                    </a:lnTo>
                    <a:lnTo>
                      <a:pt x="5021" y="2434"/>
                    </a:lnTo>
                    <a:lnTo>
                      <a:pt x="5020" y="2426"/>
                    </a:lnTo>
                    <a:lnTo>
                      <a:pt x="5021" y="2411"/>
                    </a:lnTo>
                    <a:lnTo>
                      <a:pt x="5023" y="2396"/>
                    </a:lnTo>
                    <a:lnTo>
                      <a:pt x="5027" y="2380"/>
                    </a:lnTo>
                    <a:lnTo>
                      <a:pt x="5031" y="2365"/>
                    </a:lnTo>
                    <a:lnTo>
                      <a:pt x="5035" y="2349"/>
                    </a:lnTo>
                    <a:lnTo>
                      <a:pt x="5040" y="2334"/>
                    </a:lnTo>
                    <a:lnTo>
                      <a:pt x="5048" y="2336"/>
                    </a:lnTo>
                    <a:lnTo>
                      <a:pt x="5056" y="2336"/>
                    </a:lnTo>
                    <a:lnTo>
                      <a:pt x="5066" y="2336"/>
                    </a:lnTo>
                    <a:lnTo>
                      <a:pt x="5075" y="2335"/>
                    </a:lnTo>
                    <a:lnTo>
                      <a:pt x="5094" y="2333"/>
                    </a:lnTo>
                    <a:lnTo>
                      <a:pt x="5113" y="2329"/>
                    </a:lnTo>
                    <a:lnTo>
                      <a:pt x="5132" y="2323"/>
                    </a:lnTo>
                    <a:lnTo>
                      <a:pt x="5150" y="2316"/>
                    </a:lnTo>
                    <a:lnTo>
                      <a:pt x="5170" y="2308"/>
                    </a:lnTo>
                    <a:lnTo>
                      <a:pt x="5187" y="2299"/>
                    </a:lnTo>
                    <a:lnTo>
                      <a:pt x="5219" y="2283"/>
                    </a:lnTo>
                    <a:lnTo>
                      <a:pt x="5245" y="2267"/>
                    </a:lnTo>
                    <a:lnTo>
                      <a:pt x="5262" y="2256"/>
                    </a:lnTo>
                    <a:lnTo>
                      <a:pt x="5268" y="2252"/>
                    </a:lnTo>
                    <a:lnTo>
                      <a:pt x="5272" y="2250"/>
                    </a:lnTo>
                    <a:lnTo>
                      <a:pt x="5275" y="2248"/>
                    </a:lnTo>
                    <a:lnTo>
                      <a:pt x="5276" y="2246"/>
                    </a:lnTo>
                    <a:lnTo>
                      <a:pt x="5278" y="2243"/>
                    </a:lnTo>
                    <a:lnTo>
                      <a:pt x="5278" y="2236"/>
                    </a:lnTo>
                    <a:lnTo>
                      <a:pt x="5278" y="2230"/>
                    </a:lnTo>
                    <a:lnTo>
                      <a:pt x="5276" y="2222"/>
                    </a:lnTo>
                    <a:lnTo>
                      <a:pt x="5275" y="2215"/>
                    </a:lnTo>
                    <a:lnTo>
                      <a:pt x="5274" y="2207"/>
                    </a:lnTo>
                    <a:lnTo>
                      <a:pt x="5276" y="2201"/>
                    </a:lnTo>
                    <a:lnTo>
                      <a:pt x="5283" y="2197"/>
                    </a:lnTo>
                    <a:lnTo>
                      <a:pt x="5290" y="2193"/>
                    </a:lnTo>
                    <a:lnTo>
                      <a:pt x="5297" y="2192"/>
                    </a:lnTo>
                    <a:lnTo>
                      <a:pt x="5302" y="2191"/>
                    </a:lnTo>
                    <a:lnTo>
                      <a:pt x="5307" y="2192"/>
                    </a:lnTo>
                    <a:lnTo>
                      <a:pt x="5314" y="2195"/>
                    </a:lnTo>
                    <a:lnTo>
                      <a:pt x="5318" y="2197"/>
                    </a:lnTo>
                    <a:lnTo>
                      <a:pt x="5323" y="2200"/>
                    </a:lnTo>
                    <a:lnTo>
                      <a:pt x="5333" y="2206"/>
                    </a:lnTo>
                    <a:lnTo>
                      <a:pt x="5344" y="2214"/>
                    </a:lnTo>
                    <a:lnTo>
                      <a:pt x="5348" y="2216"/>
                    </a:lnTo>
                    <a:lnTo>
                      <a:pt x="5353" y="2219"/>
                    </a:lnTo>
                    <a:lnTo>
                      <a:pt x="5360" y="2220"/>
                    </a:lnTo>
                    <a:lnTo>
                      <a:pt x="5365" y="2220"/>
                    </a:lnTo>
                    <a:lnTo>
                      <a:pt x="5376" y="2224"/>
                    </a:lnTo>
                    <a:lnTo>
                      <a:pt x="5384" y="2230"/>
                    </a:lnTo>
                    <a:lnTo>
                      <a:pt x="5390" y="2236"/>
                    </a:lnTo>
                    <a:lnTo>
                      <a:pt x="5394" y="2244"/>
                    </a:lnTo>
                    <a:lnTo>
                      <a:pt x="5396" y="2251"/>
                    </a:lnTo>
                    <a:lnTo>
                      <a:pt x="5397" y="2259"/>
                    </a:lnTo>
                    <a:lnTo>
                      <a:pt x="5397" y="2268"/>
                    </a:lnTo>
                    <a:lnTo>
                      <a:pt x="5396" y="2277"/>
                    </a:lnTo>
                    <a:lnTo>
                      <a:pt x="5393" y="2296"/>
                    </a:lnTo>
                    <a:lnTo>
                      <a:pt x="5391" y="2314"/>
                    </a:lnTo>
                    <a:lnTo>
                      <a:pt x="5390" y="2324"/>
                    </a:lnTo>
                    <a:lnTo>
                      <a:pt x="5390" y="2332"/>
                    </a:lnTo>
                    <a:lnTo>
                      <a:pt x="5391" y="2340"/>
                    </a:lnTo>
                    <a:lnTo>
                      <a:pt x="5394" y="2347"/>
                    </a:lnTo>
                    <a:lnTo>
                      <a:pt x="5414" y="2360"/>
                    </a:lnTo>
                    <a:lnTo>
                      <a:pt x="5434" y="2373"/>
                    </a:lnTo>
                    <a:lnTo>
                      <a:pt x="5454" y="2386"/>
                    </a:lnTo>
                    <a:lnTo>
                      <a:pt x="5473" y="2399"/>
                    </a:lnTo>
                    <a:lnTo>
                      <a:pt x="5491" y="2414"/>
                    </a:lnTo>
                    <a:lnTo>
                      <a:pt x="5508" y="2429"/>
                    </a:lnTo>
                    <a:lnTo>
                      <a:pt x="5523" y="2445"/>
                    </a:lnTo>
                    <a:lnTo>
                      <a:pt x="5537" y="2461"/>
                    </a:lnTo>
                    <a:lnTo>
                      <a:pt x="5509" y="2387"/>
                    </a:lnTo>
                    <a:lnTo>
                      <a:pt x="5479" y="2312"/>
                    </a:lnTo>
                    <a:lnTo>
                      <a:pt x="5448" y="2238"/>
                    </a:lnTo>
                    <a:lnTo>
                      <a:pt x="5415" y="2165"/>
                    </a:lnTo>
                    <a:lnTo>
                      <a:pt x="5381" y="2093"/>
                    </a:lnTo>
                    <a:lnTo>
                      <a:pt x="5346" y="2022"/>
                    </a:lnTo>
                    <a:lnTo>
                      <a:pt x="5308" y="1950"/>
                    </a:lnTo>
                    <a:lnTo>
                      <a:pt x="5270" y="1881"/>
                    </a:lnTo>
                    <a:lnTo>
                      <a:pt x="5229" y="1812"/>
                    </a:lnTo>
                    <a:lnTo>
                      <a:pt x="5188" y="1743"/>
                    </a:lnTo>
                    <a:lnTo>
                      <a:pt x="5145" y="1676"/>
                    </a:lnTo>
                    <a:lnTo>
                      <a:pt x="5100" y="1610"/>
                    </a:lnTo>
                    <a:lnTo>
                      <a:pt x="5055" y="1545"/>
                    </a:lnTo>
                    <a:lnTo>
                      <a:pt x="5007" y="1480"/>
                    </a:lnTo>
                    <a:lnTo>
                      <a:pt x="4959" y="1417"/>
                    </a:lnTo>
                    <a:lnTo>
                      <a:pt x="4909" y="1354"/>
                    </a:lnTo>
                    <a:lnTo>
                      <a:pt x="4858" y="1293"/>
                    </a:lnTo>
                    <a:lnTo>
                      <a:pt x="4806" y="1232"/>
                    </a:lnTo>
                    <a:lnTo>
                      <a:pt x="4751" y="1174"/>
                    </a:lnTo>
                    <a:lnTo>
                      <a:pt x="4697" y="1115"/>
                    </a:lnTo>
                    <a:lnTo>
                      <a:pt x="4639" y="1058"/>
                    </a:lnTo>
                    <a:lnTo>
                      <a:pt x="4581" y="1002"/>
                    </a:lnTo>
                    <a:lnTo>
                      <a:pt x="4522" y="947"/>
                    </a:lnTo>
                    <a:lnTo>
                      <a:pt x="4462" y="894"/>
                    </a:lnTo>
                    <a:lnTo>
                      <a:pt x="4400" y="842"/>
                    </a:lnTo>
                    <a:lnTo>
                      <a:pt x="4336" y="791"/>
                    </a:lnTo>
                    <a:lnTo>
                      <a:pt x="4272" y="740"/>
                    </a:lnTo>
                    <a:lnTo>
                      <a:pt x="4206" y="691"/>
                    </a:lnTo>
                    <a:lnTo>
                      <a:pt x="4138" y="644"/>
                    </a:lnTo>
                    <a:lnTo>
                      <a:pt x="4070" y="598"/>
                    </a:lnTo>
                    <a:lnTo>
                      <a:pt x="4001" y="554"/>
                    </a:lnTo>
                    <a:lnTo>
                      <a:pt x="3930" y="511"/>
                    </a:lnTo>
                    <a:lnTo>
                      <a:pt x="3888" y="486"/>
                    </a:lnTo>
                    <a:lnTo>
                      <a:pt x="3847" y="464"/>
                    </a:lnTo>
                    <a:lnTo>
                      <a:pt x="3806" y="442"/>
                    </a:lnTo>
                    <a:lnTo>
                      <a:pt x="3765" y="420"/>
                    </a:lnTo>
                    <a:lnTo>
                      <a:pt x="3724" y="399"/>
                    </a:lnTo>
                    <a:lnTo>
                      <a:pt x="3682" y="379"/>
                    </a:lnTo>
                    <a:lnTo>
                      <a:pt x="3642" y="359"/>
                    </a:lnTo>
                    <a:lnTo>
                      <a:pt x="3600" y="340"/>
                    </a:lnTo>
                    <a:lnTo>
                      <a:pt x="3559" y="322"/>
                    </a:lnTo>
                    <a:lnTo>
                      <a:pt x="3518" y="304"/>
                    </a:lnTo>
                    <a:lnTo>
                      <a:pt x="3475" y="287"/>
                    </a:lnTo>
                    <a:lnTo>
                      <a:pt x="3434" y="270"/>
                    </a:lnTo>
                    <a:lnTo>
                      <a:pt x="3347" y="237"/>
                    </a:lnTo>
                    <a:lnTo>
                      <a:pt x="3260" y="206"/>
                    </a:lnTo>
                    <a:lnTo>
                      <a:pt x="3161" y="172"/>
                    </a:lnTo>
                    <a:lnTo>
                      <a:pt x="3061" y="141"/>
                    </a:lnTo>
                    <a:lnTo>
                      <a:pt x="2960" y="112"/>
                    </a:lnTo>
                    <a:lnTo>
                      <a:pt x="2857" y="87"/>
                    </a:lnTo>
                    <a:lnTo>
                      <a:pt x="2755" y="66"/>
                    </a:lnTo>
                    <a:lnTo>
                      <a:pt x="2650" y="47"/>
                    </a:lnTo>
                    <a:lnTo>
                      <a:pt x="2545" y="32"/>
                    </a:lnTo>
                    <a:lnTo>
                      <a:pt x="2440" y="19"/>
                    </a:lnTo>
                    <a:lnTo>
                      <a:pt x="2334" y="11"/>
                    </a:lnTo>
                    <a:lnTo>
                      <a:pt x="2227" y="4"/>
                    </a:lnTo>
                    <a:lnTo>
                      <a:pt x="2120" y="1"/>
                    </a:lnTo>
                    <a:lnTo>
                      <a:pt x="2014" y="0"/>
                    </a:lnTo>
                    <a:lnTo>
                      <a:pt x="1907" y="3"/>
                    </a:lnTo>
                    <a:lnTo>
                      <a:pt x="1800" y="8"/>
                    </a:lnTo>
                    <a:lnTo>
                      <a:pt x="1693" y="17"/>
                    </a:lnTo>
                    <a:lnTo>
                      <a:pt x="1588" y="29"/>
                    </a:lnTo>
                    <a:lnTo>
                      <a:pt x="1481" y="44"/>
                    </a:lnTo>
                    <a:lnTo>
                      <a:pt x="1376" y="61"/>
                    </a:lnTo>
                    <a:lnTo>
                      <a:pt x="1272" y="81"/>
                    </a:lnTo>
                    <a:lnTo>
                      <a:pt x="1168" y="103"/>
                    </a:lnTo>
                    <a:lnTo>
                      <a:pt x="1065" y="130"/>
                    </a:lnTo>
                    <a:lnTo>
                      <a:pt x="962" y="159"/>
                    </a:lnTo>
                    <a:lnTo>
                      <a:pt x="862" y="190"/>
                    </a:lnTo>
                    <a:lnTo>
                      <a:pt x="762" y="224"/>
                    </a:lnTo>
                    <a:lnTo>
                      <a:pt x="664" y="261"/>
                    </a:lnTo>
                    <a:lnTo>
                      <a:pt x="567" y="301"/>
                    </a:lnTo>
                    <a:lnTo>
                      <a:pt x="472" y="343"/>
                    </a:lnTo>
                    <a:lnTo>
                      <a:pt x="378" y="389"/>
                    </a:lnTo>
                    <a:lnTo>
                      <a:pt x="286" y="436"/>
                    </a:lnTo>
                    <a:lnTo>
                      <a:pt x="197" y="488"/>
                    </a:lnTo>
                    <a:lnTo>
                      <a:pt x="108" y="541"/>
                    </a:lnTo>
                    <a:lnTo>
                      <a:pt x="23" y="596"/>
                    </a:lnTo>
                    <a:lnTo>
                      <a:pt x="24" y="607"/>
                    </a:lnTo>
                    <a:lnTo>
                      <a:pt x="26" y="616"/>
                    </a:lnTo>
                    <a:lnTo>
                      <a:pt x="28" y="621"/>
                    </a:lnTo>
                    <a:lnTo>
                      <a:pt x="30" y="624"/>
                    </a:lnTo>
                    <a:lnTo>
                      <a:pt x="33" y="625"/>
                    </a:lnTo>
                    <a:lnTo>
                      <a:pt x="36" y="625"/>
                    </a:lnTo>
                    <a:lnTo>
                      <a:pt x="40" y="624"/>
                    </a:lnTo>
                    <a:lnTo>
                      <a:pt x="44" y="621"/>
                    </a:lnTo>
                    <a:lnTo>
                      <a:pt x="52" y="614"/>
                    </a:lnTo>
                    <a:lnTo>
                      <a:pt x="62" y="607"/>
                    </a:lnTo>
                    <a:lnTo>
                      <a:pt x="67" y="604"/>
                    </a:lnTo>
                    <a:lnTo>
                      <a:pt x="73" y="601"/>
                    </a:lnTo>
                    <a:lnTo>
                      <a:pt x="78" y="600"/>
                    </a:lnTo>
                    <a:lnTo>
                      <a:pt x="83" y="600"/>
                    </a:lnTo>
                    <a:lnTo>
                      <a:pt x="90" y="603"/>
                    </a:lnTo>
                    <a:lnTo>
                      <a:pt x="96" y="607"/>
                    </a:lnTo>
                    <a:lnTo>
                      <a:pt x="101" y="613"/>
                    </a:lnTo>
                    <a:lnTo>
                      <a:pt x="105" y="620"/>
                    </a:lnTo>
                    <a:lnTo>
                      <a:pt x="107" y="626"/>
                    </a:lnTo>
                    <a:lnTo>
                      <a:pt x="107" y="634"/>
                    </a:lnTo>
                    <a:lnTo>
                      <a:pt x="107" y="637"/>
                    </a:lnTo>
                    <a:lnTo>
                      <a:pt x="106" y="641"/>
                    </a:lnTo>
                    <a:lnTo>
                      <a:pt x="105" y="644"/>
                    </a:lnTo>
                    <a:lnTo>
                      <a:pt x="103" y="646"/>
                    </a:lnTo>
                    <a:lnTo>
                      <a:pt x="108" y="651"/>
                    </a:lnTo>
                    <a:lnTo>
                      <a:pt x="113" y="652"/>
                    </a:lnTo>
                    <a:lnTo>
                      <a:pt x="119" y="652"/>
                    </a:lnTo>
                    <a:lnTo>
                      <a:pt x="125" y="650"/>
                    </a:lnTo>
                    <a:lnTo>
                      <a:pt x="136" y="644"/>
                    </a:lnTo>
                    <a:lnTo>
                      <a:pt x="146" y="640"/>
                    </a:lnTo>
                    <a:lnTo>
                      <a:pt x="153" y="650"/>
                    </a:lnTo>
                    <a:lnTo>
                      <a:pt x="157" y="659"/>
                    </a:lnTo>
                    <a:lnTo>
                      <a:pt x="156" y="671"/>
                    </a:lnTo>
                    <a:lnTo>
                      <a:pt x="154" y="682"/>
                    </a:lnTo>
                    <a:lnTo>
                      <a:pt x="151" y="692"/>
                    </a:lnTo>
                    <a:lnTo>
                      <a:pt x="147" y="703"/>
                    </a:lnTo>
                    <a:lnTo>
                      <a:pt x="143" y="714"/>
                    </a:lnTo>
                    <a:lnTo>
                      <a:pt x="138" y="723"/>
                    </a:lnTo>
                    <a:lnTo>
                      <a:pt x="133" y="733"/>
                    </a:lnTo>
                    <a:lnTo>
                      <a:pt x="126" y="743"/>
                    </a:lnTo>
                    <a:lnTo>
                      <a:pt x="119" y="751"/>
                    </a:lnTo>
                    <a:lnTo>
                      <a:pt x="111" y="760"/>
                    </a:lnTo>
                    <a:lnTo>
                      <a:pt x="103" y="767"/>
                    </a:lnTo>
                    <a:lnTo>
                      <a:pt x="94" y="773"/>
                    </a:lnTo>
                    <a:lnTo>
                      <a:pt x="84" y="780"/>
                    </a:lnTo>
                    <a:lnTo>
                      <a:pt x="75" y="786"/>
                    </a:lnTo>
                    <a:lnTo>
                      <a:pt x="65" y="792"/>
                    </a:lnTo>
                    <a:lnTo>
                      <a:pt x="55" y="796"/>
                    </a:lnTo>
                    <a:lnTo>
                      <a:pt x="54" y="805"/>
                    </a:lnTo>
                    <a:lnTo>
                      <a:pt x="54" y="814"/>
                    </a:lnTo>
                    <a:lnTo>
                      <a:pt x="54" y="824"/>
                    </a:lnTo>
                    <a:lnTo>
                      <a:pt x="55" y="832"/>
                    </a:lnTo>
                    <a:lnTo>
                      <a:pt x="56" y="840"/>
                    </a:lnTo>
                    <a:lnTo>
                      <a:pt x="58" y="848"/>
                    </a:lnTo>
                    <a:lnTo>
                      <a:pt x="61" y="856"/>
                    </a:lnTo>
                    <a:lnTo>
                      <a:pt x="64" y="863"/>
                    </a:lnTo>
                    <a:lnTo>
                      <a:pt x="72" y="867"/>
                    </a:lnTo>
                    <a:lnTo>
                      <a:pt x="80" y="871"/>
                    </a:lnTo>
                    <a:lnTo>
                      <a:pt x="89" y="873"/>
                    </a:lnTo>
                    <a:lnTo>
                      <a:pt x="96" y="874"/>
                    </a:lnTo>
                    <a:lnTo>
                      <a:pt x="105" y="875"/>
                    </a:lnTo>
                    <a:lnTo>
                      <a:pt x="112" y="874"/>
                    </a:lnTo>
                    <a:lnTo>
                      <a:pt x="121" y="872"/>
                    </a:lnTo>
                    <a:lnTo>
                      <a:pt x="128" y="869"/>
                    </a:lnTo>
                    <a:lnTo>
                      <a:pt x="136" y="866"/>
                    </a:lnTo>
                    <a:lnTo>
                      <a:pt x="143" y="862"/>
                    </a:lnTo>
                    <a:lnTo>
                      <a:pt x="150" y="857"/>
                    </a:lnTo>
                    <a:lnTo>
                      <a:pt x="156" y="852"/>
                    </a:lnTo>
                    <a:lnTo>
                      <a:pt x="161" y="846"/>
                    </a:lnTo>
                    <a:lnTo>
                      <a:pt x="167" y="841"/>
                    </a:lnTo>
                    <a:lnTo>
                      <a:pt x="172" y="834"/>
                    </a:lnTo>
                    <a:lnTo>
                      <a:pt x="175" y="828"/>
                    </a:lnTo>
                    <a:lnTo>
                      <a:pt x="183" y="813"/>
                    </a:lnTo>
                    <a:lnTo>
                      <a:pt x="190" y="799"/>
                    </a:lnTo>
                    <a:lnTo>
                      <a:pt x="199" y="785"/>
                    </a:lnTo>
                    <a:lnTo>
                      <a:pt x="207" y="770"/>
                    </a:lnTo>
                    <a:lnTo>
                      <a:pt x="224" y="744"/>
                    </a:lnTo>
                    <a:lnTo>
                      <a:pt x="243" y="716"/>
                    </a:lnTo>
                    <a:lnTo>
                      <a:pt x="251" y="702"/>
                    </a:lnTo>
                    <a:lnTo>
                      <a:pt x="260" y="688"/>
                    </a:lnTo>
                    <a:lnTo>
                      <a:pt x="267" y="674"/>
                    </a:lnTo>
                    <a:lnTo>
                      <a:pt x="273" y="660"/>
                    </a:lnTo>
                    <a:lnTo>
                      <a:pt x="279" y="645"/>
                    </a:lnTo>
                    <a:lnTo>
                      <a:pt x="284" y="630"/>
                    </a:lnTo>
                    <a:lnTo>
                      <a:pt x="288" y="616"/>
                    </a:lnTo>
                    <a:lnTo>
                      <a:pt x="291" y="600"/>
                    </a:lnTo>
                    <a:lnTo>
                      <a:pt x="293" y="592"/>
                    </a:lnTo>
                    <a:lnTo>
                      <a:pt x="296" y="586"/>
                    </a:lnTo>
                    <a:lnTo>
                      <a:pt x="299" y="579"/>
                    </a:lnTo>
                    <a:lnTo>
                      <a:pt x="302" y="573"/>
                    </a:lnTo>
                    <a:lnTo>
                      <a:pt x="307" y="568"/>
                    </a:lnTo>
                    <a:lnTo>
                      <a:pt x="312" y="562"/>
                    </a:lnTo>
                    <a:lnTo>
                      <a:pt x="316" y="558"/>
                    </a:lnTo>
                    <a:lnTo>
                      <a:pt x="322" y="554"/>
                    </a:lnTo>
                    <a:lnTo>
                      <a:pt x="333" y="546"/>
                    </a:lnTo>
                    <a:lnTo>
                      <a:pt x="346" y="540"/>
                    </a:lnTo>
                    <a:lnTo>
                      <a:pt x="358" y="534"/>
                    </a:lnTo>
                    <a:lnTo>
                      <a:pt x="371" y="529"/>
                    </a:lnTo>
                    <a:lnTo>
                      <a:pt x="391" y="529"/>
                    </a:lnTo>
                    <a:lnTo>
                      <a:pt x="407" y="529"/>
                    </a:lnTo>
                    <a:lnTo>
                      <a:pt x="413" y="531"/>
                    </a:lnTo>
                    <a:lnTo>
                      <a:pt x="421" y="537"/>
                    </a:lnTo>
                    <a:lnTo>
                      <a:pt x="428" y="543"/>
                    </a:lnTo>
                    <a:lnTo>
                      <a:pt x="436" y="553"/>
                    </a:lnTo>
                    <a:lnTo>
                      <a:pt x="439" y="559"/>
                    </a:lnTo>
                    <a:lnTo>
                      <a:pt x="440" y="564"/>
                    </a:lnTo>
                    <a:lnTo>
                      <a:pt x="441" y="570"/>
                    </a:lnTo>
                    <a:lnTo>
                      <a:pt x="441" y="574"/>
                    </a:lnTo>
                    <a:lnTo>
                      <a:pt x="440" y="577"/>
                    </a:lnTo>
                    <a:lnTo>
                      <a:pt x="438" y="580"/>
                    </a:lnTo>
                    <a:lnTo>
                      <a:pt x="436" y="584"/>
                    </a:lnTo>
                    <a:lnTo>
                      <a:pt x="433" y="587"/>
                    </a:lnTo>
                    <a:lnTo>
                      <a:pt x="417" y="595"/>
                    </a:lnTo>
                    <a:lnTo>
                      <a:pt x="401" y="603"/>
                    </a:lnTo>
                    <a:lnTo>
                      <a:pt x="391" y="623"/>
                    </a:lnTo>
                    <a:lnTo>
                      <a:pt x="380" y="641"/>
                    </a:lnTo>
                    <a:lnTo>
                      <a:pt x="370" y="659"/>
                    </a:lnTo>
                    <a:lnTo>
                      <a:pt x="358" y="677"/>
                    </a:lnTo>
                    <a:lnTo>
                      <a:pt x="335" y="713"/>
                    </a:lnTo>
                    <a:lnTo>
                      <a:pt x="315" y="749"/>
                    </a:lnTo>
                    <a:lnTo>
                      <a:pt x="305" y="767"/>
                    </a:lnTo>
                    <a:lnTo>
                      <a:pt x="298" y="785"/>
                    </a:lnTo>
                    <a:lnTo>
                      <a:pt x="292" y="804"/>
                    </a:lnTo>
                    <a:lnTo>
                      <a:pt x="286" y="825"/>
                    </a:lnTo>
                    <a:lnTo>
                      <a:pt x="283" y="845"/>
                    </a:lnTo>
                    <a:lnTo>
                      <a:pt x="281" y="866"/>
                    </a:lnTo>
                    <a:lnTo>
                      <a:pt x="281" y="877"/>
                    </a:lnTo>
                    <a:lnTo>
                      <a:pt x="282" y="888"/>
                    </a:lnTo>
                    <a:lnTo>
                      <a:pt x="283" y="899"/>
                    </a:lnTo>
                    <a:lnTo>
                      <a:pt x="284" y="911"/>
                    </a:lnTo>
                    <a:lnTo>
                      <a:pt x="295" y="935"/>
                    </a:lnTo>
                    <a:lnTo>
                      <a:pt x="309" y="961"/>
                    </a:lnTo>
                    <a:lnTo>
                      <a:pt x="312" y="968"/>
                    </a:lnTo>
                    <a:lnTo>
                      <a:pt x="314" y="974"/>
                    </a:lnTo>
                    <a:lnTo>
                      <a:pt x="315" y="980"/>
                    </a:lnTo>
                    <a:lnTo>
                      <a:pt x="315" y="987"/>
                    </a:lnTo>
                    <a:lnTo>
                      <a:pt x="313" y="992"/>
                    </a:lnTo>
                    <a:lnTo>
                      <a:pt x="311" y="998"/>
                    </a:lnTo>
                    <a:lnTo>
                      <a:pt x="307" y="1002"/>
                    </a:lnTo>
                    <a:lnTo>
                      <a:pt x="300" y="1006"/>
                    </a:lnTo>
                    <a:lnTo>
                      <a:pt x="287" y="1009"/>
                    </a:lnTo>
                    <a:lnTo>
                      <a:pt x="275" y="1012"/>
                    </a:lnTo>
                    <a:lnTo>
                      <a:pt x="269" y="1014"/>
                    </a:lnTo>
                    <a:lnTo>
                      <a:pt x="263" y="1012"/>
                    </a:lnTo>
                    <a:lnTo>
                      <a:pt x="260" y="1011"/>
                    </a:lnTo>
                    <a:lnTo>
                      <a:pt x="257" y="1010"/>
                    </a:lnTo>
                    <a:lnTo>
                      <a:pt x="254" y="1008"/>
                    </a:lnTo>
                    <a:lnTo>
                      <a:pt x="252" y="1006"/>
                    </a:lnTo>
                    <a:lnTo>
                      <a:pt x="248" y="1007"/>
                    </a:lnTo>
                    <a:lnTo>
                      <a:pt x="243" y="1009"/>
                    </a:lnTo>
                    <a:lnTo>
                      <a:pt x="238" y="1012"/>
                    </a:lnTo>
                    <a:lnTo>
                      <a:pt x="235" y="1016"/>
                    </a:lnTo>
                    <a:lnTo>
                      <a:pt x="228" y="1023"/>
                    </a:lnTo>
                    <a:lnTo>
                      <a:pt x="222" y="1032"/>
                    </a:lnTo>
                    <a:lnTo>
                      <a:pt x="212" y="1051"/>
                    </a:lnTo>
                    <a:lnTo>
                      <a:pt x="202" y="1070"/>
                    </a:lnTo>
                    <a:lnTo>
                      <a:pt x="198" y="1079"/>
                    </a:lnTo>
                    <a:lnTo>
                      <a:pt x="191" y="1085"/>
                    </a:lnTo>
                    <a:lnTo>
                      <a:pt x="189" y="1088"/>
                    </a:lnTo>
                    <a:lnTo>
                      <a:pt x="186" y="1091"/>
                    </a:lnTo>
                    <a:lnTo>
                      <a:pt x="183" y="1094"/>
                    </a:lnTo>
                    <a:lnTo>
                      <a:pt x="178" y="1095"/>
                    </a:lnTo>
                    <a:lnTo>
                      <a:pt x="175" y="1096"/>
                    </a:lnTo>
                    <a:lnTo>
                      <a:pt x="171" y="1096"/>
                    </a:lnTo>
                    <a:lnTo>
                      <a:pt x="166" y="1096"/>
                    </a:lnTo>
                    <a:lnTo>
                      <a:pt x="161" y="1095"/>
                    </a:lnTo>
                    <a:lnTo>
                      <a:pt x="156" y="1092"/>
                    </a:lnTo>
                    <a:lnTo>
                      <a:pt x="151" y="1090"/>
                    </a:lnTo>
                    <a:lnTo>
                      <a:pt x="144" y="1086"/>
                    </a:lnTo>
                    <a:lnTo>
                      <a:pt x="138" y="1082"/>
                    </a:lnTo>
                    <a:lnTo>
                      <a:pt x="136" y="1075"/>
                    </a:lnTo>
                    <a:lnTo>
                      <a:pt x="135" y="1069"/>
                    </a:lnTo>
                    <a:lnTo>
                      <a:pt x="135" y="1064"/>
                    </a:lnTo>
                    <a:lnTo>
                      <a:pt x="136" y="1057"/>
                    </a:lnTo>
                    <a:lnTo>
                      <a:pt x="139" y="1046"/>
                    </a:lnTo>
                    <a:lnTo>
                      <a:pt x="143" y="1035"/>
                    </a:lnTo>
                    <a:lnTo>
                      <a:pt x="151" y="1024"/>
                    </a:lnTo>
                    <a:lnTo>
                      <a:pt x="158" y="1014"/>
                    </a:lnTo>
                    <a:lnTo>
                      <a:pt x="167" y="1003"/>
                    </a:lnTo>
                    <a:lnTo>
                      <a:pt x="175" y="993"/>
                    </a:lnTo>
                    <a:lnTo>
                      <a:pt x="184" y="983"/>
                    </a:lnTo>
                    <a:lnTo>
                      <a:pt x="191" y="973"/>
                    </a:lnTo>
                    <a:lnTo>
                      <a:pt x="197" y="963"/>
                    </a:lnTo>
                    <a:lnTo>
                      <a:pt x="202" y="953"/>
                    </a:lnTo>
                    <a:lnTo>
                      <a:pt x="203" y="948"/>
                    </a:lnTo>
                    <a:lnTo>
                      <a:pt x="204" y="943"/>
                    </a:lnTo>
                    <a:lnTo>
                      <a:pt x="204" y="939"/>
                    </a:lnTo>
                    <a:lnTo>
                      <a:pt x="203" y="933"/>
                    </a:lnTo>
                    <a:lnTo>
                      <a:pt x="202" y="928"/>
                    </a:lnTo>
                    <a:lnTo>
                      <a:pt x="199" y="924"/>
                    </a:lnTo>
                    <a:lnTo>
                      <a:pt x="196" y="919"/>
                    </a:lnTo>
                    <a:lnTo>
                      <a:pt x="191" y="913"/>
                    </a:lnTo>
                    <a:lnTo>
                      <a:pt x="188" y="921"/>
                    </a:lnTo>
                    <a:lnTo>
                      <a:pt x="184" y="928"/>
                    </a:lnTo>
                    <a:lnTo>
                      <a:pt x="180" y="935"/>
                    </a:lnTo>
                    <a:lnTo>
                      <a:pt x="175" y="941"/>
                    </a:lnTo>
                    <a:lnTo>
                      <a:pt x="166" y="952"/>
                    </a:lnTo>
                    <a:lnTo>
                      <a:pt x="154" y="961"/>
                    </a:lnTo>
                    <a:lnTo>
                      <a:pt x="142" y="970"/>
                    </a:lnTo>
                    <a:lnTo>
                      <a:pt x="130" y="977"/>
                    </a:lnTo>
                    <a:lnTo>
                      <a:pt x="118" y="985"/>
                    </a:lnTo>
                    <a:lnTo>
                      <a:pt x="105" y="992"/>
                    </a:lnTo>
                    <a:lnTo>
                      <a:pt x="92" y="999"/>
                    </a:lnTo>
                    <a:lnTo>
                      <a:pt x="80" y="1006"/>
                    </a:lnTo>
                    <a:lnTo>
                      <a:pt x="70" y="1015"/>
                    </a:lnTo>
                    <a:lnTo>
                      <a:pt x="59" y="1023"/>
                    </a:lnTo>
                    <a:lnTo>
                      <a:pt x="50" y="1033"/>
                    </a:lnTo>
                    <a:lnTo>
                      <a:pt x="42" y="1044"/>
                    </a:lnTo>
                    <a:lnTo>
                      <a:pt x="39" y="1051"/>
                    </a:lnTo>
                    <a:lnTo>
                      <a:pt x="36" y="1057"/>
                    </a:lnTo>
                    <a:lnTo>
                      <a:pt x="34" y="1065"/>
                    </a:lnTo>
                    <a:lnTo>
                      <a:pt x="32" y="1072"/>
                    </a:lnTo>
                    <a:lnTo>
                      <a:pt x="26" y="1076"/>
                    </a:lnTo>
                    <a:lnTo>
                      <a:pt x="20" y="1081"/>
                    </a:lnTo>
                    <a:lnTo>
                      <a:pt x="16" y="1086"/>
                    </a:lnTo>
                    <a:lnTo>
                      <a:pt x="12" y="1090"/>
                    </a:lnTo>
                    <a:lnTo>
                      <a:pt x="9" y="1096"/>
                    </a:lnTo>
                    <a:lnTo>
                      <a:pt x="7" y="1101"/>
                    </a:lnTo>
                    <a:lnTo>
                      <a:pt x="4" y="1106"/>
                    </a:lnTo>
                    <a:lnTo>
                      <a:pt x="2" y="1113"/>
                    </a:lnTo>
                    <a:lnTo>
                      <a:pt x="1" y="1124"/>
                    </a:lnTo>
                    <a:lnTo>
                      <a:pt x="0" y="1136"/>
                    </a:lnTo>
                    <a:lnTo>
                      <a:pt x="1" y="1149"/>
                    </a:lnTo>
                    <a:lnTo>
                      <a:pt x="3" y="1162"/>
                    </a:lnTo>
                    <a:lnTo>
                      <a:pt x="8" y="1186"/>
                    </a:lnTo>
                    <a:lnTo>
                      <a:pt x="10" y="1211"/>
                    </a:lnTo>
                    <a:lnTo>
                      <a:pt x="10" y="1223"/>
                    </a:lnTo>
                    <a:lnTo>
                      <a:pt x="9" y="1233"/>
                    </a:lnTo>
                    <a:lnTo>
                      <a:pt x="8" y="1239"/>
                    </a:lnTo>
                    <a:lnTo>
                      <a:pt x="5" y="1244"/>
                    </a:lnTo>
                    <a:lnTo>
                      <a:pt x="3" y="1248"/>
                    </a:lnTo>
                    <a:lnTo>
                      <a:pt x="0" y="1252"/>
                    </a:lnTo>
                    <a:lnTo>
                      <a:pt x="67" y="1200"/>
                    </a:lnTo>
                    <a:lnTo>
                      <a:pt x="136" y="1148"/>
                    </a:lnTo>
                    <a:lnTo>
                      <a:pt x="171" y="1122"/>
                    </a:lnTo>
                    <a:lnTo>
                      <a:pt x="206" y="1098"/>
                    </a:lnTo>
                    <a:lnTo>
                      <a:pt x="241" y="1073"/>
                    </a:lnTo>
                    <a:lnTo>
                      <a:pt x="278" y="1049"/>
                    </a:lnTo>
                    <a:lnTo>
                      <a:pt x="314" y="1025"/>
                    </a:lnTo>
                    <a:lnTo>
                      <a:pt x="350" y="1002"/>
                    </a:lnTo>
                    <a:lnTo>
                      <a:pt x="388" y="979"/>
                    </a:lnTo>
                    <a:lnTo>
                      <a:pt x="424" y="957"/>
                    </a:lnTo>
                    <a:lnTo>
                      <a:pt x="461" y="936"/>
                    </a:lnTo>
                    <a:lnTo>
                      <a:pt x="499" y="915"/>
                    </a:lnTo>
                    <a:lnTo>
                      <a:pt x="537" y="895"/>
                    </a:lnTo>
                    <a:lnTo>
                      <a:pt x="575" y="876"/>
                    </a:lnTo>
                    <a:lnTo>
                      <a:pt x="549" y="880"/>
                    </a:lnTo>
                    <a:lnTo>
                      <a:pt x="525" y="882"/>
                    </a:lnTo>
                    <a:lnTo>
                      <a:pt x="514" y="882"/>
                    </a:lnTo>
                    <a:lnTo>
                      <a:pt x="502" y="880"/>
                    </a:lnTo>
                    <a:lnTo>
                      <a:pt x="490" y="877"/>
                    </a:lnTo>
                    <a:lnTo>
                      <a:pt x="478" y="873"/>
                    </a:lnTo>
                    <a:lnTo>
                      <a:pt x="478" y="866"/>
                    </a:lnTo>
                    <a:lnTo>
                      <a:pt x="476" y="861"/>
                    </a:lnTo>
                    <a:lnTo>
                      <a:pt x="473" y="857"/>
                    </a:lnTo>
                    <a:lnTo>
                      <a:pt x="469" y="853"/>
                    </a:lnTo>
                    <a:lnTo>
                      <a:pt x="458" y="849"/>
                    </a:lnTo>
                    <a:lnTo>
                      <a:pt x="445" y="846"/>
                    </a:lnTo>
                    <a:lnTo>
                      <a:pt x="433" y="844"/>
                    </a:lnTo>
                    <a:lnTo>
                      <a:pt x="421" y="839"/>
                    </a:lnTo>
                    <a:lnTo>
                      <a:pt x="415" y="835"/>
                    </a:lnTo>
                    <a:lnTo>
                      <a:pt x="411" y="831"/>
                    </a:lnTo>
                    <a:lnTo>
                      <a:pt x="408" y="826"/>
                    </a:lnTo>
                    <a:lnTo>
                      <a:pt x="406" y="818"/>
                    </a:lnTo>
                    <a:lnTo>
                      <a:pt x="411" y="811"/>
                    </a:lnTo>
                    <a:lnTo>
                      <a:pt x="423" y="796"/>
                    </a:lnTo>
                    <a:lnTo>
                      <a:pt x="435" y="781"/>
                    </a:lnTo>
                    <a:lnTo>
                      <a:pt x="440" y="773"/>
                    </a:lnTo>
                    <a:lnTo>
                      <a:pt x="441" y="769"/>
                    </a:lnTo>
                    <a:lnTo>
                      <a:pt x="442" y="764"/>
                    </a:lnTo>
                    <a:lnTo>
                      <a:pt x="441" y="760"/>
                    </a:lnTo>
                    <a:lnTo>
                      <a:pt x="440" y="756"/>
                    </a:lnTo>
                    <a:lnTo>
                      <a:pt x="435" y="749"/>
                    </a:lnTo>
                    <a:lnTo>
                      <a:pt x="429" y="743"/>
                    </a:lnTo>
                    <a:lnTo>
                      <a:pt x="422" y="736"/>
                    </a:lnTo>
                    <a:lnTo>
                      <a:pt x="414" y="730"/>
                    </a:lnTo>
                    <a:lnTo>
                      <a:pt x="412" y="727"/>
                    </a:lnTo>
                    <a:lnTo>
                      <a:pt x="409" y="722"/>
                    </a:lnTo>
                    <a:lnTo>
                      <a:pt x="407" y="718"/>
                    </a:lnTo>
                    <a:lnTo>
                      <a:pt x="406" y="714"/>
                    </a:lnTo>
                    <a:lnTo>
                      <a:pt x="422" y="705"/>
                    </a:lnTo>
                    <a:lnTo>
                      <a:pt x="439" y="699"/>
                    </a:lnTo>
                    <a:lnTo>
                      <a:pt x="454" y="695"/>
                    </a:lnTo>
                    <a:lnTo>
                      <a:pt x="470" y="691"/>
                    </a:lnTo>
                    <a:lnTo>
                      <a:pt x="484" y="689"/>
                    </a:lnTo>
                    <a:lnTo>
                      <a:pt x="499" y="688"/>
                    </a:lnTo>
                    <a:lnTo>
                      <a:pt x="514" y="688"/>
                    </a:lnTo>
                    <a:lnTo>
                      <a:pt x="528" y="689"/>
                    </a:lnTo>
                    <a:lnTo>
                      <a:pt x="557" y="691"/>
                    </a:lnTo>
                    <a:lnTo>
                      <a:pt x="589" y="692"/>
                    </a:lnTo>
                    <a:lnTo>
                      <a:pt x="605" y="693"/>
                    </a:lnTo>
                    <a:lnTo>
                      <a:pt x="623" y="692"/>
                    </a:lnTo>
                    <a:lnTo>
                      <a:pt x="641" y="691"/>
                    </a:lnTo>
                    <a:lnTo>
                      <a:pt x="660" y="688"/>
                    </a:lnTo>
                    <a:lnTo>
                      <a:pt x="666" y="682"/>
                    </a:lnTo>
                    <a:lnTo>
                      <a:pt x="673" y="675"/>
                    </a:lnTo>
                    <a:lnTo>
                      <a:pt x="681" y="669"/>
                    </a:lnTo>
                    <a:lnTo>
                      <a:pt x="691" y="661"/>
                    </a:lnTo>
                    <a:lnTo>
                      <a:pt x="711" y="646"/>
                    </a:lnTo>
                    <a:lnTo>
                      <a:pt x="733" y="630"/>
                    </a:lnTo>
                    <a:lnTo>
                      <a:pt x="742" y="622"/>
                    </a:lnTo>
                    <a:lnTo>
                      <a:pt x="752" y="614"/>
                    </a:lnTo>
                    <a:lnTo>
                      <a:pt x="761" y="606"/>
                    </a:lnTo>
                    <a:lnTo>
                      <a:pt x="769" y="596"/>
                    </a:lnTo>
                    <a:lnTo>
                      <a:pt x="775" y="588"/>
                    </a:lnTo>
                    <a:lnTo>
                      <a:pt x="781" y="579"/>
                    </a:lnTo>
                    <a:lnTo>
                      <a:pt x="784" y="571"/>
                    </a:lnTo>
                    <a:lnTo>
                      <a:pt x="785" y="561"/>
                    </a:lnTo>
                    <a:lnTo>
                      <a:pt x="766" y="557"/>
                    </a:lnTo>
                    <a:lnTo>
                      <a:pt x="724" y="547"/>
                    </a:lnTo>
                    <a:lnTo>
                      <a:pt x="682" y="538"/>
                    </a:lnTo>
                    <a:lnTo>
                      <a:pt x="664" y="532"/>
                    </a:lnTo>
                    <a:lnTo>
                      <a:pt x="656" y="542"/>
                    </a:lnTo>
                    <a:lnTo>
                      <a:pt x="647" y="552"/>
                    </a:lnTo>
                    <a:lnTo>
                      <a:pt x="636" y="555"/>
                    </a:lnTo>
                    <a:lnTo>
                      <a:pt x="626" y="558"/>
                    </a:lnTo>
                    <a:lnTo>
                      <a:pt x="615" y="562"/>
                    </a:lnTo>
                    <a:lnTo>
                      <a:pt x="605" y="568"/>
                    </a:lnTo>
                    <a:lnTo>
                      <a:pt x="586" y="580"/>
                    </a:lnTo>
                    <a:lnTo>
                      <a:pt x="567" y="592"/>
                    </a:lnTo>
                    <a:lnTo>
                      <a:pt x="559" y="598"/>
                    </a:lnTo>
                    <a:lnTo>
                      <a:pt x="549" y="603"/>
                    </a:lnTo>
                    <a:lnTo>
                      <a:pt x="538" y="608"/>
                    </a:lnTo>
                    <a:lnTo>
                      <a:pt x="529" y="611"/>
                    </a:lnTo>
                    <a:lnTo>
                      <a:pt x="519" y="612"/>
                    </a:lnTo>
                    <a:lnTo>
                      <a:pt x="508" y="613"/>
                    </a:lnTo>
                    <a:lnTo>
                      <a:pt x="497" y="612"/>
                    </a:lnTo>
                    <a:lnTo>
                      <a:pt x="485" y="609"/>
                    </a:lnTo>
                    <a:lnTo>
                      <a:pt x="486" y="598"/>
                    </a:lnTo>
                    <a:lnTo>
                      <a:pt x="485" y="586"/>
                    </a:lnTo>
                    <a:lnTo>
                      <a:pt x="486" y="579"/>
                    </a:lnTo>
                    <a:lnTo>
                      <a:pt x="487" y="574"/>
                    </a:lnTo>
                    <a:lnTo>
                      <a:pt x="490" y="569"/>
                    </a:lnTo>
                    <a:lnTo>
                      <a:pt x="494" y="564"/>
                    </a:lnTo>
                    <a:lnTo>
                      <a:pt x="499" y="557"/>
                    </a:lnTo>
                    <a:lnTo>
                      <a:pt x="501" y="550"/>
                    </a:lnTo>
                    <a:lnTo>
                      <a:pt x="501" y="545"/>
                    </a:lnTo>
                    <a:lnTo>
                      <a:pt x="501" y="540"/>
                    </a:lnTo>
                    <a:lnTo>
                      <a:pt x="499" y="537"/>
                    </a:lnTo>
                    <a:lnTo>
                      <a:pt x="497" y="532"/>
                    </a:lnTo>
                    <a:lnTo>
                      <a:pt x="492" y="529"/>
                    </a:lnTo>
                    <a:lnTo>
                      <a:pt x="488" y="526"/>
                    </a:lnTo>
                    <a:lnTo>
                      <a:pt x="478" y="521"/>
                    </a:lnTo>
                    <a:lnTo>
                      <a:pt x="469" y="516"/>
                    </a:lnTo>
                    <a:lnTo>
                      <a:pt x="464" y="513"/>
                    </a:lnTo>
                    <a:lnTo>
                      <a:pt x="459" y="511"/>
                    </a:lnTo>
                    <a:lnTo>
                      <a:pt x="456" y="508"/>
                    </a:lnTo>
                    <a:lnTo>
                      <a:pt x="453" y="505"/>
                    </a:lnTo>
                    <a:lnTo>
                      <a:pt x="451" y="499"/>
                    </a:lnTo>
                    <a:lnTo>
                      <a:pt x="447" y="494"/>
                    </a:lnTo>
                    <a:lnTo>
                      <a:pt x="446" y="490"/>
                    </a:lnTo>
                    <a:lnTo>
                      <a:pt x="446" y="484"/>
                    </a:lnTo>
                    <a:lnTo>
                      <a:pt x="447" y="479"/>
                    </a:lnTo>
                    <a:lnTo>
                      <a:pt x="450" y="475"/>
                    </a:lnTo>
                    <a:lnTo>
                      <a:pt x="452" y="470"/>
                    </a:lnTo>
                    <a:lnTo>
                      <a:pt x="456" y="466"/>
                    </a:lnTo>
                    <a:lnTo>
                      <a:pt x="461" y="464"/>
                    </a:lnTo>
                    <a:lnTo>
                      <a:pt x="466" y="462"/>
                    </a:lnTo>
                    <a:lnTo>
                      <a:pt x="470" y="460"/>
                    </a:lnTo>
                    <a:lnTo>
                      <a:pt x="473" y="458"/>
                    </a:lnTo>
                    <a:lnTo>
                      <a:pt x="480" y="451"/>
                    </a:lnTo>
                    <a:lnTo>
                      <a:pt x="483" y="444"/>
                    </a:lnTo>
                    <a:lnTo>
                      <a:pt x="486" y="435"/>
                    </a:lnTo>
                    <a:lnTo>
                      <a:pt x="488" y="427"/>
                    </a:lnTo>
                    <a:lnTo>
                      <a:pt x="489" y="417"/>
                    </a:lnTo>
                    <a:lnTo>
                      <a:pt x="490" y="408"/>
                    </a:lnTo>
                    <a:lnTo>
                      <a:pt x="491" y="398"/>
                    </a:lnTo>
                    <a:lnTo>
                      <a:pt x="492" y="388"/>
                    </a:lnTo>
                    <a:lnTo>
                      <a:pt x="494" y="379"/>
                    </a:lnTo>
                    <a:lnTo>
                      <a:pt x="497" y="369"/>
                    </a:lnTo>
                    <a:lnTo>
                      <a:pt x="501" y="361"/>
                    </a:lnTo>
                    <a:lnTo>
                      <a:pt x="506" y="352"/>
                    </a:lnTo>
                    <a:lnTo>
                      <a:pt x="509" y="349"/>
                    </a:lnTo>
                    <a:lnTo>
                      <a:pt x="514" y="346"/>
                    </a:lnTo>
                    <a:lnTo>
                      <a:pt x="518" y="342"/>
                    </a:lnTo>
                    <a:lnTo>
                      <a:pt x="523" y="339"/>
                    </a:lnTo>
                    <a:lnTo>
                      <a:pt x="537" y="353"/>
                    </a:lnTo>
                    <a:lnTo>
                      <a:pt x="566" y="384"/>
                    </a:lnTo>
                    <a:lnTo>
                      <a:pt x="596" y="414"/>
                    </a:lnTo>
                    <a:lnTo>
                      <a:pt x="610" y="428"/>
                    </a:lnTo>
                    <a:lnTo>
                      <a:pt x="617" y="428"/>
                    </a:lnTo>
                    <a:lnTo>
                      <a:pt x="626" y="428"/>
                    </a:lnTo>
                    <a:lnTo>
                      <a:pt x="638" y="438"/>
                    </a:lnTo>
                    <a:lnTo>
                      <a:pt x="649" y="448"/>
                    </a:lnTo>
                    <a:lnTo>
                      <a:pt x="663" y="458"/>
                    </a:lnTo>
                    <a:lnTo>
                      <a:pt x="677" y="465"/>
                    </a:lnTo>
                    <a:lnTo>
                      <a:pt x="691" y="472"/>
                    </a:lnTo>
                    <a:lnTo>
                      <a:pt x="706" y="477"/>
                    </a:lnTo>
                    <a:lnTo>
                      <a:pt x="721" y="482"/>
                    </a:lnTo>
                    <a:lnTo>
                      <a:pt x="737" y="486"/>
                    </a:lnTo>
                    <a:lnTo>
                      <a:pt x="769" y="494"/>
                    </a:lnTo>
                    <a:lnTo>
                      <a:pt x="801" y="499"/>
                    </a:lnTo>
                    <a:lnTo>
                      <a:pt x="833" y="504"/>
                    </a:lnTo>
                    <a:lnTo>
                      <a:pt x="865" y="507"/>
                    </a:lnTo>
                    <a:lnTo>
                      <a:pt x="860" y="497"/>
                    </a:lnTo>
                    <a:lnTo>
                      <a:pt x="856" y="486"/>
                    </a:lnTo>
                    <a:lnTo>
                      <a:pt x="853" y="476"/>
                    </a:lnTo>
                    <a:lnTo>
                      <a:pt x="851" y="464"/>
                    </a:lnTo>
                    <a:lnTo>
                      <a:pt x="850" y="452"/>
                    </a:lnTo>
                    <a:lnTo>
                      <a:pt x="851" y="441"/>
                    </a:lnTo>
                    <a:lnTo>
                      <a:pt x="852" y="435"/>
                    </a:lnTo>
                    <a:lnTo>
                      <a:pt x="853" y="430"/>
                    </a:lnTo>
                    <a:lnTo>
                      <a:pt x="855" y="425"/>
                    </a:lnTo>
                    <a:lnTo>
                      <a:pt x="859" y="418"/>
                    </a:lnTo>
                    <a:lnTo>
                      <a:pt x="864" y="416"/>
                    </a:lnTo>
                    <a:lnTo>
                      <a:pt x="869" y="415"/>
                    </a:lnTo>
                    <a:lnTo>
                      <a:pt x="873" y="415"/>
                    </a:lnTo>
                    <a:lnTo>
                      <a:pt x="878" y="415"/>
                    </a:lnTo>
                    <a:lnTo>
                      <a:pt x="881" y="416"/>
                    </a:lnTo>
                    <a:lnTo>
                      <a:pt x="884" y="418"/>
                    </a:lnTo>
                    <a:lnTo>
                      <a:pt x="887" y="420"/>
                    </a:lnTo>
                    <a:lnTo>
                      <a:pt x="889" y="424"/>
                    </a:lnTo>
                    <a:lnTo>
                      <a:pt x="895" y="431"/>
                    </a:lnTo>
                    <a:lnTo>
                      <a:pt x="898" y="440"/>
                    </a:lnTo>
                    <a:lnTo>
                      <a:pt x="901" y="450"/>
                    </a:lnTo>
                    <a:lnTo>
                      <a:pt x="904" y="460"/>
                    </a:lnTo>
                    <a:lnTo>
                      <a:pt x="909" y="469"/>
                    </a:lnTo>
                    <a:lnTo>
                      <a:pt x="913" y="479"/>
                    </a:lnTo>
                    <a:lnTo>
                      <a:pt x="915" y="483"/>
                    </a:lnTo>
                    <a:lnTo>
                      <a:pt x="918" y="488"/>
                    </a:lnTo>
                    <a:lnTo>
                      <a:pt x="922" y="491"/>
                    </a:lnTo>
                    <a:lnTo>
                      <a:pt x="925" y="494"/>
                    </a:lnTo>
                    <a:lnTo>
                      <a:pt x="929" y="496"/>
                    </a:lnTo>
                    <a:lnTo>
                      <a:pt x="933" y="498"/>
                    </a:lnTo>
                    <a:lnTo>
                      <a:pt x="939" y="499"/>
                    </a:lnTo>
                    <a:lnTo>
                      <a:pt x="944" y="499"/>
                    </a:lnTo>
                    <a:lnTo>
                      <a:pt x="950" y="498"/>
                    </a:lnTo>
                    <a:lnTo>
                      <a:pt x="957" y="497"/>
                    </a:lnTo>
                    <a:lnTo>
                      <a:pt x="964" y="495"/>
                    </a:lnTo>
                    <a:lnTo>
                      <a:pt x="973" y="492"/>
                    </a:lnTo>
                    <a:lnTo>
                      <a:pt x="982" y="490"/>
                    </a:lnTo>
                    <a:lnTo>
                      <a:pt x="991" y="488"/>
                    </a:lnTo>
                    <a:lnTo>
                      <a:pt x="999" y="485"/>
                    </a:lnTo>
                    <a:lnTo>
                      <a:pt x="1007" y="482"/>
                    </a:lnTo>
                    <a:lnTo>
                      <a:pt x="1014" y="478"/>
                    </a:lnTo>
                    <a:lnTo>
                      <a:pt x="1021" y="474"/>
                    </a:lnTo>
                    <a:lnTo>
                      <a:pt x="1028" y="469"/>
                    </a:lnTo>
                    <a:lnTo>
                      <a:pt x="1034" y="464"/>
                    </a:lnTo>
                    <a:lnTo>
                      <a:pt x="1046" y="453"/>
                    </a:lnTo>
                    <a:lnTo>
                      <a:pt x="1057" y="442"/>
                    </a:lnTo>
                    <a:lnTo>
                      <a:pt x="1068" y="429"/>
                    </a:lnTo>
                    <a:lnTo>
                      <a:pt x="1078" y="415"/>
                    </a:lnTo>
                    <a:lnTo>
                      <a:pt x="1045" y="413"/>
                    </a:lnTo>
                    <a:lnTo>
                      <a:pt x="1013" y="411"/>
                    </a:lnTo>
                    <a:lnTo>
                      <a:pt x="997" y="412"/>
                    </a:lnTo>
                    <a:lnTo>
                      <a:pt x="982" y="415"/>
                    </a:lnTo>
                    <a:lnTo>
                      <a:pt x="974" y="417"/>
                    </a:lnTo>
                    <a:lnTo>
                      <a:pt x="966" y="420"/>
                    </a:lnTo>
                    <a:lnTo>
                      <a:pt x="959" y="424"/>
                    </a:lnTo>
                    <a:lnTo>
                      <a:pt x="950" y="428"/>
                    </a:lnTo>
                    <a:lnTo>
                      <a:pt x="929" y="418"/>
                    </a:lnTo>
                    <a:lnTo>
                      <a:pt x="907" y="411"/>
                    </a:lnTo>
                    <a:lnTo>
                      <a:pt x="883" y="403"/>
                    </a:lnTo>
                    <a:lnTo>
                      <a:pt x="861" y="395"/>
                    </a:lnTo>
                    <a:lnTo>
                      <a:pt x="849" y="389"/>
                    </a:lnTo>
                    <a:lnTo>
                      <a:pt x="838" y="384"/>
                    </a:lnTo>
                    <a:lnTo>
                      <a:pt x="829" y="378"/>
                    </a:lnTo>
                    <a:lnTo>
                      <a:pt x="819" y="370"/>
                    </a:lnTo>
                    <a:lnTo>
                      <a:pt x="810" y="363"/>
                    </a:lnTo>
                    <a:lnTo>
                      <a:pt x="803" y="353"/>
                    </a:lnTo>
                    <a:lnTo>
                      <a:pt x="797" y="342"/>
                    </a:lnTo>
                    <a:lnTo>
                      <a:pt x="791" y="330"/>
                    </a:lnTo>
                    <a:lnTo>
                      <a:pt x="789" y="326"/>
                    </a:lnTo>
                    <a:lnTo>
                      <a:pt x="787" y="323"/>
                    </a:lnTo>
                    <a:lnTo>
                      <a:pt x="784" y="322"/>
                    </a:lnTo>
                    <a:lnTo>
                      <a:pt x="781" y="320"/>
                    </a:lnTo>
                    <a:lnTo>
                      <a:pt x="773" y="319"/>
                    </a:lnTo>
                    <a:lnTo>
                      <a:pt x="765" y="319"/>
                    </a:lnTo>
                    <a:lnTo>
                      <a:pt x="760" y="318"/>
                    </a:lnTo>
                    <a:lnTo>
                      <a:pt x="757" y="318"/>
                    </a:lnTo>
                    <a:lnTo>
                      <a:pt x="754" y="317"/>
                    </a:lnTo>
                    <a:lnTo>
                      <a:pt x="752" y="315"/>
                    </a:lnTo>
                    <a:lnTo>
                      <a:pt x="750" y="313"/>
                    </a:lnTo>
                    <a:lnTo>
                      <a:pt x="749" y="308"/>
                    </a:lnTo>
                    <a:lnTo>
                      <a:pt x="749" y="304"/>
                    </a:lnTo>
                    <a:lnTo>
                      <a:pt x="750" y="298"/>
                    </a:lnTo>
                    <a:lnTo>
                      <a:pt x="754" y="292"/>
                    </a:lnTo>
                    <a:lnTo>
                      <a:pt x="759" y="288"/>
                    </a:lnTo>
                    <a:lnTo>
                      <a:pt x="765" y="285"/>
                    </a:lnTo>
                    <a:lnTo>
                      <a:pt x="771" y="282"/>
                    </a:lnTo>
                    <a:lnTo>
                      <a:pt x="784" y="277"/>
                    </a:lnTo>
                    <a:lnTo>
                      <a:pt x="798" y="273"/>
                    </a:lnTo>
                    <a:lnTo>
                      <a:pt x="804" y="271"/>
                    </a:lnTo>
                    <a:lnTo>
                      <a:pt x="810" y="269"/>
                    </a:lnTo>
                    <a:lnTo>
                      <a:pt x="816" y="266"/>
                    </a:lnTo>
                    <a:lnTo>
                      <a:pt x="821" y="262"/>
                    </a:lnTo>
                    <a:lnTo>
                      <a:pt x="825" y="259"/>
                    </a:lnTo>
                    <a:lnTo>
                      <a:pt x="828" y="254"/>
                    </a:lnTo>
                    <a:lnTo>
                      <a:pt x="830" y="249"/>
                    </a:lnTo>
                    <a:lnTo>
                      <a:pt x="830" y="241"/>
                    </a:lnTo>
                    <a:lnTo>
                      <a:pt x="828" y="238"/>
                    </a:lnTo>
                    <a:lnTo>
                      <a:pt x="828" y="235"/>
                    </a:lnTo>
                    <a:lnTo>
                      <a:pt x="829" y="230"/>
                    </a:lnTo>
                    <a:lnTo>
                      <a:pt x="831" y="226"/>
                    </a:lnTo>
                    <a:lnTo>
                      <a:pt x="833" y="223"/>
                    </a:lnTo>
                    <a:lnTo>
                      <a:pt x="837" y="221"/>
                    </a:lnTo>
                    <a:lnTo>
                      <a:pt x="841" y="221"/>
                    </a:lnTo>
                    <a:lnTo>
                      <a:pt x="846" y="222"/>
                    </a:lnTo>
                    <a:lnTo>
                      <a:pt x="852" y="224"/>
                    </a:lnTo>
                    <a:lnTo>
                      <a:pt x="859" y="226"/>
                    </a:lnTo>
                    <a:lnTo>
                      <a:pt x="865" y="226"/>
                    </a:lnTo>
                    <a:lnTo>
                      <a:pt x="870" y="226"/>
                    </a:lnTo>
                    <a:lnTo>
                      <a:pt x="875" y="225"/>
                    </a:lnTo>
                    <a:lnTo>
                      <a:pt x="880" y="224"/>
                    </a:lnTo>
                    <a:lnTo>
                      <a:pt x="883" y="221"/>
                    </a:lnTo>
                    <a:lnTo>
                      <a:pt x="887" y="219"/>
                    </a:lnTo>
                    <a:lnTo>
                      <a:pt x="895" y="211"/>
                    </a:lnTo>
                    <a:lnTo>
                      <a:pt x="900" y="203"/>
                    </a:lnTo>
                    <a:lnTo>
                      <a:pt x="907" y="193"/>
                    </a:lnTo>
                    <a:lnTo>
                      <a:pt x="913" y="183"/>
                    </a:lnTo>
                    <a:lnTo>
                      <a:pt x="924" y="187"/>
                    </a:lnTo>
                    <a:lnTo>
                      <a:pt x="933" y="191"/>
                    </a:lnTo>
                    <a:lnTo>
                      <a:pt x="943" y="196"/>
                    </a:lnTo>
                    <a:lnTo>
                      <a:pt x="952" y="202"/>
                    </a:lnTo>
                    <a:lnTo>
                      <a:pt x="960" y="209"/>
                    </a:lnTo>
                    <a:lnTo>
                      <a:pt x="967" y="217"/>
                    </a:lnTo>
                    <a:lnTo>
                      <a:pt x="975" y="225"/>
                    </a:lnTo>
                    <a:lnTo>
                      <a:pt x="981" y="234"/>
                    </a:lnTo>
                    <a:lnTo>
                      <a:pt x="988" y="243"/>
                    </a:lnTo>
                    <a:lnTo>
                      <a:pt x="992" y="253"/>
                    </a:lnTo>
                    <a:lnTo>
                      <a:pt x="997" y="263"/>
                    </a:lnTo>
                    <a:lnTo>
                      <a:pt x="1002" y="274"/>
                    </a:lnTo>
                    <a:lnTo>
                      <a:pt x="1009" y="295"/>
                    </a:lnTo>
                    <a:lnTo>
                      <a:pt x="1014" y="317"/>
                    </a:lnTo>
                    <a:lnTo>
                      <a:pt x="1020" y="320"/>
                    </a:lnTo>
                    <a:lnTo>
                      <a:pt x="1024" y="323"/>
                    </a:lnTo>
                    <a:lnTo>
                      <a:pt x="1028" y="326"/>
                    </a:lnTo>
                    <a:lnTo>
                      <a:pt x="1031" y="330"/>
                    </a:lnTo>
                    <a:lnTo>
                      <a:pt x="1039" y="338"/>
                    </a:lnTo>
                    <a:lnTo>
                      <a:pt x="1045" y="346"/>
                    </a:lnTo>
                    <a:lnTo>
                      <a:pt x="1049" y="349"/>
                    </a:lnTo>
                    <a:lnTo>
                      <a:pt x="1053" y="351"/>
                    </a:lnTo>
                    <a:lnTo>
                      <a:pt x="1057" y="353"/>
                    </a:lnTo>
                    <a:lnTo>
                      <a:pt x="1061" y="355"/>
                    </a:lnTo>
                    <a:lnTo>
                      <a:pt x="1067" y="356"/>
                    </a:lnTo>
                    <a:lnTo>
                      <a:pt x="1073" y="355"/>
                    </a:lnTo>
                    <a:lnTo>
                      <a:pt x="1081" y="354"/>
                    </a:lnTo>
                    <a:lnTo>
                      <a:pt x="1088" y="352"/>
                    </a:lnTo>
                    <a:lnTo>
                      <a:pt x="1097" y="352"/>
                    </a:lnTo>
                    <a:lnTo>
                      <a:pt x="1104" y="351"/>
                    </a:lnTo>
                    <a:lnTo>
                      <a:pt x="1113" y="349"/>
                    </a:lnTo>
                    <a:lnTo>
                      <a:pt x="1120" y="347"/>
                    </a:lnTo>
                    <a:lnTo>
                      <a:pt x="1136" y="341"/>
                    </a:lnTo>
                    <a:lnTo>
                      <a:pt x="1151" y="334"/>
                    </a:lnTo>
                    <a:lnTo>
                      <a:pt x="1164" y="325"/>
                    </a:lnTo>
                    <a:lnTo>
                      <a:pt x="1177" y="316"/>
                    </a:lnTo>
                    <a:lnTo>
                      <a:pt x="1188" y="305"/>
                    </a:lnTo>
                    <a:lnTo>
                      <a:pt x="1199" y="294"/>
                    </a:lnTo>
                    <a:lnTo>
                      <a:pt x="1202" y="289"/>
                    </a:lnTo>
                    <a:lnTo>
                      <a:pt x="1204" y="283"/>
                    </a:lnTo>
                    <a:lnTo>
                      <a:pt x="1207" y="275"/>
                    </a:lnTo>
                    <a:lnTo>
                      <a:pt x="1207" y="268"/>
                    </a:lnTo>
                    <a:lnTo>
                      <a:pt x="1207" y="252"/>
                    </a:lnTo>
                    <a:lnTo>
                      <a:pt x="1205" y="235"/>
                    </a:lnTo>
                    <a:lnTo>
                      <a:pt x="1204" y="226"/>
                    </a:lnTo>
                    <a:lnTo>
                      <a:pt x="1204" y="219"/>
                    </a:lnTo>
                    <a:lnTo>
                      <a:pt x="1205" y="211"/>
                    </a:lnTo>
                    <a:lnTo>
                      <a:pt x="1207" y="204"/>
                    </a:lnTo>
                    <a:lnTo>
                      <a:pt x="1210" y="197"/>
                    </a:lnTo>
                    <a:lnTo>
                      <a:pt x="1213" y="192"/>
                    </a:lnTo>
                    <a:lnTo>
                      <a:pt x="1218" y="188"/>
                    </a:lnTo>
                    <a:lnTo>
                      <a:pt x="1225" y="183"/>
                    </a:lnTo>
                    <a:lnTo>
                      <a:pt x="1249" y="180"/>
                    </a:lnTo>
                    <a:lnTo>
                      <a:pt x="1274" y="177"/>
                    </a:lnTo>
                    <a:lnTo>
                      <a:pt x="1299" y="174"/>
                    </a:lnTo>
                    <a:lnTo>
                      <a:pt x="1324" y="173"/>
                    </a:lnTo>
                    <a:lnTo>
                      <a:pt x="1336" y="173"/>
                    </a:lnTo>
                    <a:lnTo>
                      <a:pt x="1347" y="175"/>
                    </a:lnTo>
                    <a:lnTo>
                      <a:pt x="1359" y="177"/>
                    </a:lnTo>
                    <a:lnTo>
                      <a:pt x="1370" y="180"/>
                    </a:lnTo>
                    <a:lnTo>
                      <a:pt x="1381" y="186"/>
                    </a:lnTo>
                    <a:lnTo>
                      <a:pt x="1391" y="192"/>
                    </a:lnTo>
                    <a:lnTo>
                      <a:pt x="1401" y="199"/>
                    </a:lnTo>
                    <a:lnTo>
                      <a:pt x="1410" y="209"/>
                    </a:lnTo>
                    <a:lnTo>
                      <a:pt x="1403" y="215"/>
                    </a:lnTo>
                    <a:lnTo>
                      <a:pt x="1396" y="222"/>
                    </a:lnTo>
                    <a:lnTo>
                      <a:pt x="1388" y="226"/>
                    </a:lnTo>
                    <a:lnTo>
                      <a:pt x="1382" y="230"/>
                    </a:lnTo>
                    <a:lnTo>
                      <a:pt x="1367" y="237"/>
                    </a:lnTo>
                    <a:lnTo>
                      <a:pt x="1353" y="244"/>
                    </a:lnTo>
                    <a:lnTo>
                      <a:pt x="1341" y="253"/>
                    </a:lnTo>
                    <a:lnTo>
                      <a:pt x="1330" y="262"/>
                    </a:lnTo>
                    <a:lnTo>
                      <a:pt x="1321" y="273"/>
                    </a:lnTo>
                    <a:lnTo>
                      <a:pt x="1311" y="284"/>
                    </a:lnTo>
                    <a:lnTo>
                      <a:pt x="1302" y="294"/>
                    </a:lnTo>
                    <a:lnTo>
                      <a:pt x="1293" y="305"/>
                    </a:lnTo>
                    <a:lnTo>
                      <a:pt x="1286" y="317"/>
                    </a:lnTo>
                    <a:lnTo>
                      <a:pt x="1279" y="329"/>
                    </a:lnTo>
                    <a:lnTo>
                      <a:pt x="1273" y="341"/>
                    </a:lnTo>
                    <a:lnTo>
                      <a:pt x="1267" y="353"/>
                    </a:lnTo>
                    <a:lnTo>
                      <a:pt x="1263" y="366"/>
                    </a:lnTo>
                    <a:lnTo>
                      <a:pt x="1261" y="380"/>
                    </a:lnTo>
                    <a:lnTo>
                      <a:pt x="1259" y="393"/>
                    </a:lnTo>
                    <a:lnTo>
                      <a:pt x="1258" y="406"/>
                    </a:lnTo>
                    <a:lnTo>
                      <a:pt x="1259" y="420"/>
                    </a:lnTo>
                    <a:lnTo>
                      <a:pt x="1260" y="434"/>
                    </a:lnTo>
                    <a:lnTo>
                      <a:pt x="1268" y="436"/>
                    </a:lnTo>
                    <a:lnTo>
                      <a:pt x="1275" y="436"/>
                    </a:lnTo>
                    <a:lnTo>
                      <a:pt x="1282" y="435"/>
                    </a:lnTo>
                    <a:lnTo>
                      <a:pt x="1289" y="434"/>
                    </a:lnTo>
                    <a:lnTo>
                      <a:pt x="1295" y="433"/>
                    </a:lnTo>
                    <a:lnTo>
                      <a:pt x="1303" y="431"/>
                    </a:lnTo>
                    <a:lnTo>
                      <a:pt x="1310" y="431"/>
                    </a:lnTo>
                    <a:lnTo>
                      <a:pt x="1318" y="431"/>
                    </a:lnTo>
                    <a:lnTo>
                      <a:pt x="1329" y="435"/>
                    </a:lnTo>
                    <a:lnTo>
                      <a:pt x="1341" y="442"/>
                    </a:lnTo>
                    <a:lnTo>
                      <a:pt x="1352" y="449"/>
                    </a:lnTo>
                    <a:lnTo>
                      <a:pt x="1361" y="459"/>
                    </a:lnTo>
                    <a:lnTo>
                      <a:pt x="1370" y="468"/>
                    </a:lnTo>
                    <a:lnTo>
                      <a:pt x="1377" y="479"/>
                    </a:lnTo>
                    <a:lnTo>
                      <a:pt x="1380" y="485"/>
                    </a:lnTo>
                    <a:lnTo>
                      <a:pt x="1382" y="492"/>
                    </a:lnTo>
                    <a:lnTo>
                      <a:pt x="1384" y="498"/>
                    </a:lnTo>
                    <a:lnTo>
                      <a:pt x="1385" y="505"/>
                    </a:lnTo>
                    <a:lnTo>
                      <a:pt x="1386" y="511"/>
                    </a:lnTo>
                    <a:lnTo>
                      <a:pt x="1387" y="516"/>
                    </a:lnTo>
                    <a:lnTo>
                      <a:pt x="1386" y="521"/>
                    </a:lnTo>
                    <a:lnTo>
                      <a:pt x="1385" y="525"/>
                    </a:lnTo>
                    <a:lnTo>
                      <a:pt x="1383" y="527"/>
                    </a:lnTo>
                    <a:lnTo>
                      <a:pt x="1380" y="529"/>
                    </a:lnTo>
                    <a:lnTo>
                      <a:pt x="1375" y="531"/>
                    </a:lnTo>
                    <a:lnTo>
                      <a:pt x="1371" y="532"/>
                    </a:lnTo>
                    <a:lnTo>
                      <a:pt x="1352" y="534"/>
                    </a:lnTo>
                    <a:lnTo>
                      <a:pt x="1334" y="539"/>
                    </a:lnTo>
                    <a:lnTo>
                      <a:pt x="1333" y="548"/>
                    </a:lnTo>
                    <a:lnTo>
                      <a:pt x="1334" y="561"/>
                    </a:lnTo>
                    <a:lnTo>
                      <a:pt x="1334" y="568"/>
                    </a:lnTo>
                    <a:lnTo>
                      <a:pt x="1331" y="574"/>
                    </a:lnTo>
                    <a:lnTo>
                      <a:pt x="1330" y="577"/>
                    </a:lnTo>
                    <a:lnTo>
                      <a:pt x="1328" y="579"/>
                    </a:lnTo>
                    <a:lnTo>
                      <a:pt x="1326" y="581"/>
                    </a:lnTo>
                    <a:lnTo>
                      <a:pt x="1324" y="584"/>
                    </a:lnTo>
                    <a:lnTo>
                      <a:pt x="1315" y="585"/>
                    </a:lnTo>
                    <a:lnTo>
                      <a:pt x="1308" y="585"/>
                    </a:lnTo>
                    <a:lnTo>
                      <a:pt x="1302" y="584"/>
                    </a:lnTo>
                    <a:lnTo>
                      <a:pt x="1294" y="582"/>
                    </a:lnTo>
                    <a:lnTo>
                      <a:pt x="1288" y="580"/>
                    </a:lnTo>
                    <a:lnTo>
                      <a:pt x="1281" y="578"/>
                    </a:lnTo>
                    <a:lnTo>
                      <a:pt x="1276" y="575"/>
                    </a:lnTo>
                    <a:lnTo>
                      <a:pt x="1271" y="572"/>
                    </a:lnTo>
                    <a:lnTo>
                      <a:pt x="1260" y="563"/>
                    </a:lnTo>
                    <a:lnTo>
                      <a:pt x="1250" y="553"/>
                    </a:lnTo>
                    <a:lnTo>
                      <a:pt x="1242" y="541"/>
                    </a:lnTo>
                    <a:lnTo>
                      <a:pt x="1234" y="528"/>
                    </a:lnTo>
                    <a:lnTo>
                      <a:pt x="1220" y="501"/>
                    </a:lnTo>
                    <a:lnTo>
                      <a:pt x="1208" y="474"/>
                    </a:lnTo>
                    <a:lnTo>
                      <a:pt x="1202" y="460"/>
                    </a:lnTo>
                    <a:lnTo>
                      <a:pt x="1196" y="447"/>
                    </a:lnTo>
                    <a:lnTo>
                      <a:pt x="1189" y="436"/>
                    </a:lnTo>
                    <a:lnTo>
                      <a:pt x="1184" y="426"/>
                    </a:lnTo>
                    <a:lnTo>
                      <a:pt x="1172" y="445"/>
                    </a:lnTo>
                    <a:lnTo>
                      <a:pt x="1160" y="463"/>
                    </a:lnTo>
                    <a:lnTo>
                      <a:pt x="1148" y="482"/>
                    </a:lnTo>
                    <a:lnTo>
                      <a:pt x="1135" y="501"/>
                    </a:lnTo>
                    <a:lnTo>
                      <a:pt x="1124" y="522"/>
                    </a:lnTo>
                    <a:lnTo>
                      <a:pt x="1115" y="542"/>
                    </a:lnTo>
                    <a:lnTo>
                      <a:pt x="1112" y="553"/>
                    </a:lnTo>
                    <a:lnTo>
                      <a:pt x="1108" y="563"/>
                    </a:lnTo>
                    <a:lnTo>
                      <a:pt x="1105" y="575"/>
                    </a:lnTo>
                    <a:lnTo>
                      <a:pt x="1104" y="587"/>
                    </a:lnTo>
                    <a:lnTo>
                      <a:pt x="1096" y="598"/>
                    </a:lnTo>
                    <a:lnTo>
                      <a:pt x="1087" y="608"/>
                    </a:lnTo>
                    <a:lnTo>
                      <a:pt x="1077" y="617"/>
                    </a:lnTo>
                    <a:lnTo>
                      <a:pt x="1067" y="625"/>
                    </a:lnTo>
                    <a:lnTo>
                      <a:pt x="1056" y="632"/>
                    </a:lnTo>
                    <a:lnTo>
                      <a:pt x="1044" y="638"/>
                    </a:lnTo>
                    <a:lnTo>
                      <a:pt x="1034" y="643"/>
                    </a:lnTo>
                    <a:lnTo>
                      <a:pt x="1021" y="648"/>
                    </a:lnTo>
                    <a:lnTo>
                      <a:pt x="996" y="655"/>
                    </a:lnTo>
                    <a:lnTo>
                      <a:pt x="972" y="661"/>
                    </a:lnTo>
                    <a:lnTo>
                      <a:pt x="946" y="667"/>
                    </a:lnTo>
                    <a:lnTo>
                      <a:pt x="922" y="672"/>
                    </a:lnTo>
                    <a:lnTo>
                      <a:pt x="916" y="670"/>
                    </a:lnTo>
                    <a:lnTo>
                      <a:pt x="910" y="666"/>
                    </a:lnTo>
                    <a:lnTo>
                      <a:pt x="904" y="661"/>
                    </a:lnTo>
                    <a:lnTo>
                      <a:pt x="900" y="656"/>
                    </a:lnTo>
                    <a:lnTo>
                      <a:pt x="896" y="650"/>
                    </a:lnTo>
                    <a:lnTo>
                      <a:pt x="894" y="643"/>
                    </a:lnTo>
                    <a:lnTo>
                      <a:pt x="894" y="640"/>
                    </a:lnTo>
                    <a:lnTo>
                      <a:pt x="894" y="636"/>
                    </a:lnTo>
                    <a:lnTo>
                      <a:pt x="895" y="632"/>
                    </a:lnTo>
                    <a:lnTo>
                      <a:pt x="897" y="628"/>
                    </a:lnTo>
                    <a:lnTo>
                      <a:pt x="900" y="621"/>
                    </a:lnTo>
                    <a:lnTo>
                      <a:pt x="905" y="616"/>
                    </a:lnTo>
                    <a:lnTo>
                      <a:pt x="910" y="610"/>
                    </a:lnTo>
                    <a:lnTo>
                      <a:pt x="916" y="607"/>
                    </a:lnTo>
                    <a:lnTo>
                      <a:pt x="923" y="605"/>
                    </a:lnTo>
                    <a:lnTo>
                      <a:pt x="929" y="603"/>
                    </a:lnTo>
                    <a:lnTo>
                      <a:pt x="935" y="602"/>
                    </a:lnTo>
                    <a:lnTo>
                      <a:pt x="943" y="602"/>
                    </a:lnTo>
                    <a:lnTo>
                      <a:pt x="972" y="604"/>
                    </a:lnTo>
                    <a:lnTo>
                      <a:pt x="998" y="606"/>
                    </a:lnTo>
                    <a:lnTo>
                      <a:pt x="1004" y="605"/>
                    </a:lnTo>
                    <a:lnTo>
                      <a:pt x="1009" y="604"/>
                    </a:lnTo>
                    <a:lnTo>
                      <a:pt x="1014" y="603"/>
                    </a:lnTo>
                    <a:lnTo>
                      <a:pt x="1019" y="600"/>
                    </a:lnTo>
                    <a:lnTo>
                      <a:pt x="1026" y="593"/>
                    </a:lnTo>
                    <a:lnTo>
                      <a:pt x="1033" y="585"/>
                    </a:lnTo>
                    <a:lnTo>
                      <a:pt x="1043" y="568"/>
                    </a:lnTo>
                    <a:lnTo>
                      <a:pt x="1053" y="552"/>
                    </a:lnTo>
                    <a:lnTo>
                      <a:pt x="1036" y="561"/>
                    </a:lnTo>
                    <a:lnTo>
                      <a:pt x="1018" y="568"/>
                    </a:lnTo>
                    <a:lnTo>
                      <a:pt x="998" y="573"/>
                    </a:lnTo>
                    <a:lnTo>
                      <a:pt x="979" y="578"/>
                    </a:lnTo>
                    <a:lnTo>
                      <a:pt x="941" y="586"/>
                    </a:lnTo>
                    <a:lnTo>
                      <a:pt x="901" y="594"/>
                    </a:lnTo>
                    <a:lnTo>
                      <a:pt x="883" y="600"/>
                    </a:lnTo>
                    <a:lnTo>
                      <a:pt x="865" y="606"/>
                    </a:lnTo>
                    <a:lnTo>
                      <a:pt x="848" y="613"/>
                    </a:lnTo>
                    <a:lnTo>
                      <a:pt x="832" y="622"/>
                    </a:lnTo>
                    <a:lnTo>
                      <a:pt x="824" y="627"/>
                    </a:lnTo>
                    <a:lnTo>
                      <a:pt x="817" y="634"/>
                    </a:lnTo>
                    <a:lnTo>
                      <a:pt x="809" y="640"/>
                    </a:lnTo>
                    <a:lnTo>
                      <a:pt x="803" y="646"/>
                    </a:lnTo>
                    <a:lnTo>
                      <a:pt x="798" y="654"/>
                    </a:lnTo>
                    <a:lnTo>
                      <a:pt x="791" y="662"/>
                    </a:lnTo>
                    <a:lnTo>
                      <a:pt x="786" y="672"/>
                    </a:lnTo>
                    <a:lnTo>
                      <a:pt x="782" y="682"/>
                    </a:lnTo>
                    <a:lnTo>
                      <a:pt x="776" y="689"/>
                    </a:lnTo>
                    <a:lnTo>
                      <a:pt x="769" y="695"/>
                    </a:lnTo>
                    <a:lnTo>
                      <a:pt x="761" y="701"/>
                    </a:lnTo>
                    <a:lnTo>
                      <a:pt x="754" y="706"/>
                    </a:lnTo>
                    <a:lnTo>
                      <a:pt x="738" y="716"/>
                    </a:lnTo>
                    <a:lnTo>
                      <a:pt x="721" y="727"/>
                    </a:lnTo>
                    <a:lnTo>
                      <a:pt x="712" y="732"/>
                    </a:lnTo>
                    <a:lnTo>
                      <a:pt x="705" y="737"/>
                    </a:lnTo>
                    <a:lnTo>
                      <a:pt x="698" y="744"/>
                    </a:lnTo>
                    <a:lnTo>
                      <a:pt x="692" y="750"/>
                    </a:lnTo>
                    <a:lnTo>
                      <a:pt x="686" y="757"/>
                    </a:lnTo>
                    <a:lnTo>
                      <a:pt x="681" y="766"/>
                    </a:lnTo>
                    <a:lnTo>
                      <a:pt x="678" y="776"/>
                    </a:lnTo>
                    <a:lnTo>
                      <a:pt x="677" y="786"/>
                    </a:lnTo>
                    <a:lnTo>
                      <a:pt x="670" y="789"/>
                    </a:lnTo>
                    <a:lnTo>
                      <a:pt x="664" y="793"/>
                    </a:lnTo>
                    <a:lnTo>
                      <a:pt x="658" y="797"/>
                    </a:lnTo>
                    <a:lnTo>
                      <a:pt x="652" y="802"/>
                    </a:lnTo>
                    <a:lnTo>
                      <a:pt x="641" y="814"/>
                    </a:lnTo>
                    <a:lnTo>
                      <a:pt x="631" y="827"/>
                    </a:lnTo>
                    <a:lnTo>
                      <a:pt x="622" y="840"/>
                    </a:lnTo>
                    <a:lnTo>
                      <a:pt x="612" y="851"/>
                    </a:lnTo>
                    <a:lnTo>
                      <a:pt x="602" y="862"/>
                    </a:lnTo>
                    <a:lnTo>
                      <a:pt x="594" y="869"/>
                    </a:lnTo>
                    <a:lnTo>
                      <a:pt x="633" y="850"/>
                    </a:lnTo>
                    <a:lnTo>
                      <a:pt x="672" y="832"/>
                    </a:lnTo>
                    <a:lnTo>
                      <a:pt x="711" y="813"/>
                    </a:lnTo>
                    <a:lnTo>
                      <a:pt x="751" y="795"/>
                    </a:lnTo>
                    <a:lnTo>
                      <a:pt x="790" y="777"/>
                    </a:lnTo>
                    <a:lnTo>
                      <a:pt x="830" y="759"/>
                    </a:lnTo>
                    <a:lnTo>
                      <a:pt x="869" y="741"/>
                    </a:lnTo>
                    <a:lnTo>
                      <a:pt x="909" y="724"/>
                    </a:lnTo>
                    <a:lnTo>
                      <a:pt x="914" y="713"/>
                    </a:lnTo>
                    <a:lnTo>
                      <a:pt x="919" y="700"/>
                    </a:lnTo>
                    <a:lnTo>
                      <a:pt x="923" y="693"/>
                    </a:lnTo>
                    <a:lnTo>
                      <a:pt x="926" y="687"/>
                    </a:lnTo>
                    <a:lnTo>
                      <a:pt x="931" y="683"/>
                    </a:lnTo>
                    <a:lnTo>
                      <a:pt x="939" y="678"/>
                    </a:lnTo>
                    <a:lnTo>
                      <a:pt x="942" y="676"/>
                    </a:lnTo>
                    <a:lnTo>
                      <a:pt x="945" y="674"/>
                    </a:lnTo>
                    <a:lnTo>
                      <a:pt x="948" y="674"/>
                    </a:lnTo>
                    <a:lnTo>
                      <a:pt x="951" y="674"/>
                    </a:lnTo>
                    <a:lnTo>
                      <a:pt x="958" y="675"/>
                    </a:lnTo>
                    <a:lnTo>
                      <a:pt x="964" y="678"/>
                    </a:lnTo>
                    <a:lnTo>
                      <a:pt x="974" y="688"/>
                    </a:lnTo>
                    <a:lnTo>
                      <a:pt x="982" y="698"/>
                    </a:lnTo>
                    <a:lnTo>
                      <a:pt x="1038" y="680"/>
                    </a:lnTo>
                    <a:lnTo>
                      <a:pt x="1093" y="662"/>
                    </a:lnTo>
                    <a:lnTo>
                      <a:pt x="1150" y="648"/>
                    </a:lnTo>
                    <a:lnTo>
                      <a:pt x="1207" y="633"/>
                    </a:lnTo>
                    <a:lnTo>
                      <a:pt x="1263" y="620"/>
                    </a:lnTo>
                    <a:lnTo>
                      <a:pt x="1321" y="606"/>
                    </a:lnTo>
                    <a:lnTo>
                      <a:pt x="1378" y="593"/>
                    </a:lnTo>
                    <a:lnTo>
                      <a:pt x="1435" y="580"/>
                    </a:lnTo>
                    <a:lnTo>
                      <a:pt x="1439" y="517"/>
                    </a:lnTo>
                    <a:lnTo>
                      <a:pt x="1443" y="456"/>
                    </a:lnTo>
                    <a:lnTo>
                      <a:pt x="1446" y="396"/>
                    </a:lnTo>
                    <a:lnTo>
                      <a:pt x="1449" y="336"/>
                    </a:lnTo>
                    <a:lnTo>
                      <a:pt x="1453" y="276"/>
                    </a:lnTo>
                    <a:lnTo>
                      <a:pt x="1457" y="217"/>
                    </a:lnTo>
                    <a:lnTo>
                      <a:pt x="1462" y="156"/>
                    </a:lnTo>
                    <a:lnTo>
                      <a:pt x="1467" y="95"/>
                    </a:lnTo>
                    <a:lnTo>
                      <a:pt x="1472" y="95"/>
                    </a:lnTo>
                    <a:lnTo>
                      <a:pt x="1477" y="95"/>
                    </a:lnTo>
                    <a:lnTo>
                      <a:pt x="1489" y="210"/>
                    </a:lnTo>
                    <a:lnTo>
                      <a:pt x="1499" y="297"/>
                    </a:lnTo>
                    <a:lnTo>
                      <a:pt x="1507" y="361"/>
                    </a:lnTo>
                    <a:lnTo>
                      <a:pt x="1513" y="408"/>
                    </a:lnTo>
                    <a:lnTo>
                      <a:pt x="1517" y="445"/>
                    </a:lnTo>
                    <a:lnTo>
                      <a:pt x="1520" y="479"/>
                    </a:lnTo>
                    <a:lnTo>
                      <a:pt x="1523" y="516"/>
                    </a:lnTo>
                    <a:lnTo>
                      <a:pt x="1525" y="564"/>
                    </a:lnTo>
                    <a:lnTo>
                      <a:pt x="1532" y="562"/>
                    </a:lnTo>
                    <a:lnTo>
                      <a:pt x="1550" y="559"/>
                    </a:lnTo>
                    <a:lnTo>
                      <a:pt x="1567" y="556"/>
                    </a:lnTo>
                    <a:lnTo>
                      <a:pt x="1575" y="554"/>
                    </a:lnTo>
                    <a:lnTo>
                      <a:pt x="1579" y="496"/>
                    </a:lnTo>
                    <a:lnTo>
                      <a:pt x="1585" y="426"/>
                    </a:lnTo>
                    <a:lnTo>
                      <a:pt x="1591" y="350"/>
                    </a:lnTo>
                    <a:lnTo>
                      <a:pt x="1596" y="274"/>
                    </a:lnTo>
                    <a:lnTo>
                      <a:pt x="1603" y="205"/>
                    </a:lnTo>
                    <a:lnTo>
                      <a:pt x="1607" y="148"/>
                    </a:lnTo>
                    <a:lnTo>
                      <a:pt x="1610" y="109"/>
                    </a:lnTo>
                    <a:lnTo>
                      <a:pt x="1611" y="95"/>
                    </a:lnTo>
                    <a:lnTo>
                      <a:pt x="1618" y="134"/>
                    </a:lnTo>
                    <a:lnTo>
                      <a:pt x="1623" y="172"/>
                    </a:lnTo>
                    <a:lnTo>
                      <a:pt x="1626" y="208"/>
                    </a:lnTo>
                    <a:lnTo>
                      <a:pt x="1629" y="242"/>
                    </a:lnTo>
                    <a:lnTo>
                      <a:pt x="1633" y="276"/>
                    </a:lnTo>
                    <a:lnTo>
                      <a:pt x="1636" y="311"/>
                    </a:lnTo>
                    <a:lnTo>
                      <a:pt x="1639" y="348"/>
                    </a:lnTo>
                    <a:lnTo>
                      <a:pt x="1643" y="387"/>
                    </a:lnTo>
                    <a:lnTo>
                      <a:pt x="1647" y="377"/>
                    </a:lnTo>
                    <a:lnTo>
                      <a:pt x="1659" y="349"/>
                    </a:lnTo>
                    <a:lnTo>
                      <a:pt x="1677" y="309"/>
                    </a:lnTo>
                    <a:lnTo>
                      <a:pt x="1699" y="263"/>
                    </a:lnTo>
                    <a:lnTo>
                      <a:pt x="1721" y="214"/>
                    </a:lnTo>
                    <a:lnTo>
                      <a:pt x="1743" y="170"/>
                    </a:lnTo>
                    <a:lnTo>
                      <a:pt x="1761" y="132"/>
                    </a:lnTo>
                    <a:lnTo>
                      <a:pt x="1773" y="108"/>
                    </a:lnTo>
                    <a:lnTo>
                      <a:pt x="1788" y="137"/>
                    </a:lnTo>
                    <a:lnTo>
                      <a:pt x="1802" y="166"/>
                    </a:lnTo>
                    <a:lnTo>
                      <a:pt x="1816" y="197"/>
                    </a:lnTo>
                    <a:lnTo>
                      <a:pt x="1830" y="227"/>
                    </a:lnTo>
                    <a:lnTo>
                      <a:pt x="1844" y="257"/>
                    </a:lnTo>
                    <a:lnTo>
                      <a:pt x="1857" y="286"/>
                    </a:lnTo>
                    <a:lnTo>
                      <a:pt x="1870" y="314"/>
                    </a:lnTo>
                    <a:lnTo>
                      <a:pt x="1882" y="339"/>
                    </a:lnTo>
                    <a:lnTo>
                      <a:pt x="1887" y="308"/>
                    </a:lnTo>
                    <a:lnTo>
                      <a:pt x="1890" y="279"/>
                    </a:lnTo>
                    <a:lnTo>
                      <a:pt x="1893" y="253"/>
                    </a:lnTo>
                    <a:lnTo>
                      <a:pt x="1895" y="226"/>
                    </a:lnTo>
                    <a:lnTo>
                      <a:pt x="1898" y="199"/>
                    </a:lnTo>
                    <a:lnTo>
                      <a:pt x="1902" y="170"/>
                    </a:lnTo>
                    <a:lnTo>
                      <a:pt x="1905" y="138"/>
                    </a:lnTo>
                    <a:lnTo>
                      <a:pt x="1911" y="101"/>
                    </a:lnTo>
                    <a:lnTo>
                      <a:pt x="1918" y="137"/>
                    </a:lnTo>
                    <a:lnTo>
                      <a:pt x="1923" y="167"/>
                    </a:lnTo>
                    <a:lnTo>
                      <a:pt x="1926" y="196"/>
                    </a:lnTo>
                    <a:lnTo>
                      <a:pt x="1928" y="224"/>
                    </a:lnTo>
                    <a:lnTo>
                      <a:pt x="1930" y="252"/>
                    </a:lnTo>
                    <a:lnTo>
                      <a:pt x="1934" y="279"/>
                    </a:lnTo>
                    <a:lnTo>
                      <a:pt x="1936" y="308"/>
                    </a:lnTo>
                    <a:lnTo>
                      <a:pt x="1940" y="339"/>
                    </a:lnTo>
                    <a:lnTo>
                      <a:pt x="1954" y="307"/>
                    </a:lnTo>
                    <a:lnTo>
                      <a:pt x="1968" y="277"/>
                    </a:lnTo>
                    <a:lnTo>
                      <a:pt x="1982" y="247"/>
                    </a:lnTo>
                    <a:lnTo>
                      <a:pt x="1994" y="220"/>
                    </a:lnTo>
                    <a:lnTo>
                      <a:pt x="2007" y="191"/>
                    </a:lnTo>
                    <a:lnTo>
                      <a:pt x="2020" y="162"/>
                    </a:lnTo>
                    <a:lnTo>
                      <a:pt x="2035" y="132"/>
                    </a:lnTo>
                    <a:lnTo>
                      <a:pt x="2051" y="101"/>
                    </a:lnTo>
                    <a:lnTo>
                      <a:pt x="2068" y="133"/>
                    </a:lnTo>
                    <a:lnTo>
                      <a:pt x="2084" y="163"/>
                    </a:lnTo>
                    <a:lnTo>
                      <a:pt x="2099" y="194"/>
                    </a:lnTo>
                    <a:lnTo>
                      <a:pt x="2114" y="224"/>
                    </a:lnTo>
                    <a:lnTo>
                      <a:pt x="2129" y="254"/>
                    </a:lnTo>
                    <a:lnTo>
                      <a:pt x="2144" y="284"/>
                    </a:lnTo>
                    <a:lnTo>
                      <a:pt x="2160" y="314"/>
                    </a:lnTo>
                    <a:lnTo>
                      <a:pt x="2177" y="345"/>
                    </a:lnTo>
                    <a:lnTo>
                      <a:pt x="2177" y="334"/>
                    </a:lnTo>
                    <a:lnTo>
                      <a:pt x="2180" y="306"/>
                    </a:lnTo>
                    <a:lnTo>
                      <a:pt x="2185" y="266"/>
                    </a:lnTo>
                    <a:lnTo>
                      <a:pt x="2189" y="220"/>
                    </a:lnTo>
                    <a:lnTo>
                      <a:pt x="2193" y="174"/>
                    </a:lnTo>
                    <a:lnTo>
                      <a:pt x="2197" y="134"/>
                    </a:lnTo>
                    <a:lnTo>
                      <a:pt x="2199" y="106"/>
                    </a:lnTo>
                    <a:lnTo>
                      <a:pt x="2201" y="95"/>
                    </a:lnTo>
                    <a:lnTo>
                      <a:pt x="2204" y="95"/>
                    </a:lnTo>
                    <a:lnTo>
                      <a:pt x="2208" y="95"/>
                    </a:lnTo>
                    <a:lnTo>
                      <a:pt x="2213" y="138"/>
                    </a:lnTo>
                    <a:lnTo>
                      <a:pt x="2215" y="175"/>
                    </a:lnTo>
                    <a:lnTo>
                      <a:pt x="2218" y="208"/>
                    </a:lnTo>
                    <a:lnTo>
                      <a:pt x="2219" y="239"/>
                    </a:lnTo>
                    <a:lnTo>
                      <a:pt x="2220" y="269"/>
                    </a:lnTo>
                    <a:lnTo>
                      <a:pt x="2222" y="298"/>
                    </a:lnTo>
                    <a:lnTo>
                      <a:pt x="2224" y="313"/>
                    </a:lnTo>
                    <a:lnTo>
                      <a:pt x="2227" y="327"/>
                    </a:lnTo>
                    <a:lnTo>
                      <a:pt x="2230" y="343"/>
                    </a:lnTo>
                    <a:lnTo>
                      <a:pt x="2235" y="359"/>
                    </a:lnTo>
                    <a:lnTo>
                      <a:pt x="2239" y="352"/>
                    </a:lnTo>
                    <a:lnTo>
                      <a:pt x="2249" y="332"/>
                    </a:lnTo>
                    <a:lnTo>
                      <a:pt x="2264" y="302"/>
                    </a:lnTo>
                    <a:lnTo>
                      <a:pt x="2283" y="266"/>
                    </a:lnTo>
                    <a:lnTo>
                      <a:pt x="2303" y="225"/>
                    </a:lnTo>
                    <a:lnTo>
                      <a:pt x="2323" y="185"/>
                    </a:lnTo>
                    <a:lnTo>
                      <a:pt x="2341" y="147"/>
                    </a:lnTo>
                    <a:lnTo>
                      <a:pt x="2356" y="115"/>
                    </a:lnTo>
                    <a:lnTo>
                      <a:pt x="2362" y="126"/>
                    </a:lnTo>
                    <a:lnTo>
                      <a:pt x="2375" y="155"/>
                    </a:lnTo>
                    <a:lnTo>
                      <a:pt x="2394" y="196"/>
                    </a:lnTo>
                    <a:lnTo>
                      <a:pt x="2415" y="243"/>
                    </a:lnTo>
                    <a:lnTo>
                      <a:pt x="2436" y="291"/>
                    </a:lnTo>
                    <a:lnTo>
                      <a:pt x="2455" y="333"/>
                    </a:lnTo>
                    <a:lnTo>
                      <a:pt x="2467" y="362"/>
                    </a:lnTo>
                    <a:lnTo>
                      <a:pt x="2473" y="372"/>
                    </a:lnTo>
                    <a:lnTo>
                      <a:pt x="2479" y="343"/>
                    </a:lnTo>
                    <a:lnTo>
                      <a:pt x="2483" y="316"/>
                    </a:lnTo>
                    <a:lnTo>
                      <a:pt x="2488" y="288"/>
                    </a:lnTo>
                    <a:lnTo>
                      <a:pt x="2491" y="258"/>
                    </a:lnTo>
                    <a:lnTo>
                      <a:pt x="2493" y="226"/>
                    </a:lnTo>
                    <a:lnTo>
                      <a:pt x="2497" y="191"/>
                    </a:lnTo>
                    <a:lnTo>
                      <a:pt x="2502" y="150"/>
                    </a:lnTo>
                    <a:lnTo>
                      <a:pt x="2507" y="105"/>
                    </a:lnTo>
                    <a:lnTo>
                      <a:pt x="2514" y="160"/>
                    </a:lnTo>
                    <a:lnTo>
                      <a:pt x="2520" y="217"/>
                    </a:lnTo>
                    <a:lnTo>
                      <a:pt x="2524" y="272"/>
                    </a:lnTo>
                    <a:lnTo>
                      <a:pt x="2527" y="327"/>
                    </a:lnTo>
                    <a:lnTo>
                      <a:pt x="2530" y="384"/>
                    </a:lnTo>
                    <a:lnTo>
                      <a:pt x="2531" y="442"/>
                    </a:lnTo>
                    <a:lnTo>
                      <a:pt x="2531" y="499"/>
                    </a:lnTo>
                    <a:lnTo>
                      <a:pt x="2531" y="558"/>
                    </a:lnTo>
                    <a:lnTo>
                      <a:pt x="2538" y="562"/>
                    </a:lnTo>
                    <a:lnTo>
                      <a:pt x="2545" y="565"/>
                    </a:lnTo>
                    <a:lnTo>
                      <a:pt x="2555" y="568"/>
                    </a:lnTo>
                    <a:lnTo>
                      <a:pt x="2565" y="570"/>
                    </a:lnTo>
                    <a:lnTo>
                      <a:pt x="2586" y="574"/>
                    </a:lnTo>
                    <a:lnTo>
                      <a:pt x="2609" y="580"/>
                    </a:lnTo>
                    <a:lnTo>
                      <a:pt x="2613" y="521"/>
                    </a:lnTo>
                    <a:lnTo>
                      <a:pt x="2615" y="459"/>
                    </a:lnTo>
                    <a:lnTo>
                      <a:pt x="2618" y="396"/>
                    </a:lnTo>
                    <a:lnTo>
                      <a:pt x="2620" y="333"/>
                    </a:lnTo>
                    <a:lnTo>
                      <a:pt x="2624" y="271"/>
                    </a:lnTo>
                    <a:lnTo>
                      <a:pt x="2629" y="209"/>
                    </a:lnTo>
                    <a:lnTo>
                      <a:pt x="2634" y="148"/>
                    </a:lnTo>
                    <a:lnTo>
                      <a:pt x="2641" y="89"/>
                    </a:lnTo>
                    <a:lnTo>
                      <a:pt x="2647" y="121"/>
                    </a:lnTo>
                    <a:lnTo>
                      <a:pt x="2652" y="156"/>
                    </a:lnTo>
                    <a:lnTo>
                      <a:pt x="2657" y="193"/>
                    </a:lnTo>
                    <a:lnTo>
                      <a:pt x="2663" y="230"/>
                    </a:lnTo>
                    <a:lnTo>
                      <a:pt x="2671" y="308"/>
                    </a:lnTo>
                    <a:lnTo>
                      <a:pt x="2679" y="384"/>
                    </a:lnTo>
                    <a:lnTo>
                      <a:pt x="2684" y="454"/>
                    </a:lnTo>
                    <a:lnTo>
                      <a:pt x="2689" y="515"/>
                    </a:lnTo>
                    <a:lnTo>
                      <a:pt x="2695" y="560"/>
                    </a:lnTo>
                    <a:lnTo>
                      <a:pt x="2698" y="587"/>
                    </a:lnTo>
                    <a:lnTo>
                      <a:pt x="2747" y="600"/>
                    </a:lnTo>
                    <a:lnTo>
                      <a:pt x="2797" y="611"/>
                    </a:lnTo>
                    <a:lnTo>
                      <a:pt x="2849" y="624"/>
                    </a:lnTo>
                    <a:lnTo>
                      <a:pt x="2900" y="637"/>
                    </a:lnTo>
                    <a:lnTo>
                      <a:pt x="2951" y="651"/>
                    </a:lnTo>
                    <a:lnTo>
                      <a:pt x="3002" y="666"/>
                    </a:lnTo>
                    <a:lnTo>
                      <a:pt x="3027" y="673"/>
                    </a:lnTo>
                    <a:lnTo>
                      <a:pt x="3051" y="682"/>
                    </a:lnTo>
                    <a:lnTo>
                      <a:pt x="3076" y="691"/>
                    </a:lnTo>
                    <a:lnTo>
                      <a:pt x="3101" y="701"/>
                    </a:lnTo>
                    <a:lnTo>
                      <a:pt x="3113" y="688"/>
                    </a:lnTo>
                    <a:lnTo>
                      <a:pt x="3126" y="675"/>
                    </a:lnTo>
                    <a:lnTo>
                      <a:pt x="3131" y="673"/>
                    </a:lnTo>
                    <a:lnTo>
                      <a:pt x="3136" y="672"/>
                    </a:lnTo>
                    <a:lnTo>
                      <a:pt x="3140" y="672"/>
                    </a:lnTo>
                    <a:lnTo>
                      <a:pt x="3145" y="672"/>
                    </a:lnTo>
                    <a:lnTo>
                      <a:pt x="3154" y="673"/>
                    </a:lnTo>
                    <a:lnTo>
                      <a:pt x="3162" y="676"/>
                    </a:lnTo>
                    <a:lnTo>
                      <a:pt x="3171" y="682"/>
                    </a:lnTo>
                    <a:lnTo>
                      <a:pt x="3178" y="687"/>
                    </a:lnTo>
                    <a:lnTo>
                      <a:pt x="3185" y="693"/>
                    </a:lnTo>
                    <a:lnTo>
                      <a:pt x="3190" y="701"/>
                    </a:lnTo>
                    <a:lnTo>
                      <a:pt x="3188" y="708"/>
                    </a:lnTo>
                    <a:lnTo>
                      <a:pt x="3187" y="715"/>
                    </a:lnTo>
                    <a:lnTo>
                      <a:pt x="3187" y="720"/>
                    </a:lnTo>
                    <a:lnTo>
                      <a:pt x="3188" y="725"/>
                    </a:lnTo>
                    <a:lnTo>
                      <a:pt x="3190" y="729"/>
                    </a:lnTo>
                    <a:lnTo>
                      <a:pt x="3193" y="732"/>
                    </a:lnTo>
                    <a:lnTo>
                      <a:pt x="3198" y="734"/>
                    </a:lnTo>
                    <a:lnTo>
                      <a:pt x="3202" y="736"/>
                    </a:lnTo>
                    <a:lnTo>
                      <a:pt x="3212" y="739"/>
                    </a:lnTo>
                    <a:lnTo>
                      <a:pt x="3221" y="743"/>
                    </a:lnTo>
                    <a:lnTo>
                      <a:pt x="3227" y="744"/>
                    </a:lnTo>
                    <a:lnTo>
                      <a:pt x="3231" y="746"/>
                    </a:lnTo>
                    <a:lnTo>
                      <a:pt x="3234" y="749"/>
                    </a:lnTo>
                    <a:lnTo>
                      <a:pt x="3238" y="752"/>
                    </a:lnTo>
                    <a:lnTo>
                      <a:pt x="3310" y="781"/>
                    </a:lnTo>
                    <a:lnTo>
                      <a:pt x="3382" y="812"/>
                    </a:lnTo>
                    <a:lnTo>
                      <a:pt x="3453" y="845"/>
                    </a:lnTo>
                    <a:lnTo>
                      <a:pt x="3522" y="880"/>
                    </a:lnTo>
                    <a:lnTo>
                      <a:pt x="3592" y="916"/>
                    </a:lnTo>
                    <a:lnTo>
                      <a:pt x="3660" y="955"/>
                    </a:lnTo>
                    <a:lnTo>
                      <a:pt x="3726" y="995"/>
                    </a:lnTo>
                    <a:lnTo>
                      <a:pt x="3792" y="1038"/>
                    </a:lnTo>
                    <a:lnTo>
                      <a:pt x="3857" y="1082"/>
                    </a:lnTo>
                    <a:lnTo>
                      <a:pt x="3920" y="1128"/>
                    </a:lnTo>
                    <a:lnTo>
                      <a:pt x="3983" y="1175"/>
                    </a:lnTo>
                    <a:lnTo>
                      <a:pt x="4045" y="1223"/>
                    </a:lnTo>
                    <a:lnTo>
                      <a:pt x="4105" y="1273"/>
                    </a:lnTo>
                    <a:lnTo>
                      <a:pt x="4164" y="1325"/>
                    </a:lnTo>
                    <a:lnTo>
                      <a:pt x="4222" y="1377"/>
                    </a:lnTo>
                    <a:lnTo>
                      <a:pt x="4278" y="1432"/>
                    </a:lnTo>
                    <a:lnTo>
                      <a:pt x="4334" y="1487"/>
                    </a:lnTo>
                    <a:lnTo>
                      <a:pt x="4387" y="1545"/>
                    </a:lnTo>
                    <a:lnTo>
                      <a:pt x="4439" y="1602"/>
                    </a:lnTo>
                    <a:lnTo>
                      <a:pt x="4491" y="1661"/>
                    </a:lnTo>
                    <a:lnTo>
                      <a:pt x="4540" y="1722"/>
                    </a:lnTo>
                    <a:lnTo>
                      <a:pt x="4588" y="1783"/>
                    </a:lnTo>
                    <a:lnTo>
                      <a:pt x="4635" y="1846"/>
                    </a:lnTo>
                    <a:lnTo>
                      <a:pt x="4680" y="1909"/>
                    </a:lnTo>
                    <a:lnTo>
                      <a:pt x="4722" y="1973"/>
                    </a:lnTo>
                    <a:lnTo>
                      <a:pt x="4764" y="2038"/>
                    </a:lnTo>
                    <a:lnTo>
                      <a:pt x="4804" y="2104"/>
                    </a:lnTo>
                    <a:lnTo>
                      <a:pt x="4843" y="2170"/>
                    </a:lnTo>
                    <a:lnTo>
                      <a:pt x="4879" y="2237"/>
                    </a:lnTo>
                    <a:lnTo>
                      <a:pt x="4914" y="2306"/>
                    </a:lnTo>
                    <a:lnTo>
                      <a:pt x="4948" y="2374"/>
                    </a:lnTo>
                    <a:lnTo>
                      <a:pt x="4980" y="2443"/>
                    </a:lnTo>
                    <a:lnTo>
                      <a:pt x="5021" y="2537"/>
                    </a:lnTo>
                    <a:lnTo>
                      <a:pt x="5059" y="2632"/>
                    </a:lnTo>
                    <a:lnTo>
                      <a:pt x="5094" y="2730"/>
                    </a:lnTo>
                    <a:lnTo>
                      <a:pt x="5125" y="2829"/>
                    </a:lnTo>
                    <a:lnTo>
                      <a:pt x="5151" y="2930"/>
                    </a:lnTo>
                    <a:lnTo>
                      <a:pt x="5175" y="3032"/>
                    </a:lnTo>
                    <a:lnTo>
                      <a:pt x="5195" y="3136"/>
                    </a:lnTo>
                    <a:lnTo>
                      <a:pt x="5212" y="3240"/>
                    </a:lnTo>
                    <a:lnTo>
                      <a:pt x="5225" y="3346"/>
                    </a:lnTo>
                    <a:lnTo>
                      <a:pt x="5235" y="3451"/>
                    </a:lnTo>
                    <a:lnTo>
                      <a:pt x="5241" y="3558"/>
                    </a:lnTo>
                    <a:lnTo>
                      <a:pt x="5243" y="3665"/>
                    </a:lnTo>
                    <a:lnTo>
                      <a:pt x="5243" y="3772"/>
                    </a:lnTo>
                    <a:lnTo>
                      <a:pt x="5239" y="3879"/>
                    </a:lnTo>
                    <a:lnTo>
                      <a:pt x="5232" y="3986"/>
                    </a:lnTo>
                    <a:lnTo>
                      <a:pt x="5221" y="4093"/>
                    </a:lnTo>
                    <a:lnTo>
                      <a:pt x="5207" y="4199"/>
                    </a:lnTo>
                    <a:lnTo>
                      <a:pt x="5190" y="4305"/>
                    </a:lnTo>
                    <a:lnTo>
                      <a:pt x="5170" y="4409"/>
                    </a:lnTo>
                    <a:lnTo>
                      <a:pt x="5146" y="4514"/>
                    </a:lnTo>
                    <a:lnTo>
                      <a:pt x="5120" y="4616"/>
                    </a:lnTo>
                    <a:lnTo>
                      <a:pt x="5091" y="4718"/>
                    </a:lnTo>
                    <a:lnTo>
                      <a:pt x="5057" y="4818"/>
                    </a:lnTo>
                    <a:lnTo>
                      <a:pt x="5022" y="4916"/>
                    </a:lnTo>
                    <a:lnTo>
                      <a:pt x="4983" y="5012"/>
                    </a:lnTo>
                    <a:lnTo>
                      <a:pt x="4941" y="5106"/>
                    </a:lnTo>
                    <a:lnTo>
                      <a:pt x="4896" y="5199"/>
                    </a:lnTo>
                    <a:lnTo>
                      <a:pt x="4848" y="5289"/>
                    </a:lnTo>
                    <a:lnTo>
                      <a:pt x="4797" y="5376"/>
                    </a:lnTo>
                    <a:lnTo>
                      <a:pt x="4744" y="5460"/>
                    </a:lnTo>
                    <a:lnTo>
                      <a:pt x="4687" y="5542"/>
                    </a:lnTo>
                    <a:lnTo>
                      <a:pt x="4628" y="5621"/>
                    </a:lnTo>
                    <a:lnTo>
                      <a:pt x="4626" y="5674"/>
                    </a:lnTo>
                    <a:lnTo>
                      <a:pt x="4625" y="5726"/>
                    </a:lnTo>
                    <a:lnTo>
                      <a:pt x="4624" y="5777"/>
                    </a:lnTo>
                    <a:lnTo>
                      <a:pt x="4624" y="5828"/>
                    </a:lnTo>
                    <a:lnTo>
                      <a:pt x="4623" y="5880"/>
                    </a:lnTo>
                    <a:lnTo>
                      <a:pt x="4623" y="5930"/>
                    </a:lnTo>
                    <a:lnTo>
                      <a:pt x="4623" y="5980"/>
                    </a:lnTo>
                    <a:lnTo>
                      <a:pt x="4623" y="6030"/>
                    </a:lnTo>
                    <a:lnTo>
                      <a:pt x="4623" y="6079"/>
                    </a:lnTo>
                    <a:lnTo>
                      <a:pt x="4624" y="6128"/>
                    </a:lnTo>
                    <a:lnTo>
                      <a:pt x="4624" y="6176"/>
                    </a:lnTo>
                    <a:lnTo>
                      <a:pt x="4624" y="6224"/>
                    </a:lnTo>
                    <a:lnTo>
                      <a:pt x="4625" y="6272"/>
                    </a:lnTo>
                    <a:lnTo>
                      <a:pt x="4625" y="6319"/>
                    </a:lnTo>
                    <a:lnTo>
                      <a:pt x="4625" y="6365"/>
                    </a:lnTo>
                    <a:lnTo>
                      <a:pt x="4625" y="6412"/>
                    </a:lnTo>
                    <a:lnTo>
                      <a:pt x="4664" y="6373"/>
                    </a:lnTo>
                    <a:lnTo>
                      <a:pt x="4701" y="6334"/>
                    </a:lnTo>
                    <a:lnTo>
                      <a:pt x="4738" y="6296"/>
                    </a:lnTo>
                    <a:lnTo>
                      <a:pt x="4775" y="6256"/>
                    </a:lnTo>
                    <a:lnTo>
                      <a:pt x="4811" y="6217"/>
                    </a:lnTo>
                    <a:lnTo>
                      <a:pt x="4846" y="6177"/>
                    </a:lnTo>
                    <a:lnTo>
                      <a:pt x="4880" y="6137"/>
                    </a:lnTo>
                    <a:lnTo>
                      <a:pt x="4914" y="6097"/>
                    </a:lnTo>
                    <a:lnTo>
                      <a:pt x="4948" y="6057"/>
                    </a:lnTo>
                    <a:lnTo>
                      <a:pt x="4981" y="6015"/>
                    </a:lnTo>
                    <a:lnTo>
                      <a:pt x="5013" y="5975"/>
                    </a:lnTo>
                    <a:lnTo>
                      <a:pt x="5045" y="5933"/>
                    </a:lnTo>
                    <a:lnTo>
                      <a:pt x="5075" y="5891"/>
                    </a:lnTo>
                    <a:lnTo>
                      <a:pt x="5106" y="5850"/>
                    </a:lnTo>
                    <a:lnTo>
                      <a:pt x="5134" y="5807"/>
                    </a:lnTo>
                    <a:lnTo>
                      <a:pt x="5163" y="5764"/>
                    </a:lnTo>
                    <a:lnTo>
                      <a:pt x="5191" y="5722"/>
                    </a:lnTo>
                    <a:lnTo>
                      <a:pt x="5219" y="5678"/>
                    </a:lnTo>
                    <a:lnTo>
                      <a:pt x="5245" y="5634"/>
                    </a:lnTo>
                    <a:lnTo>
                      <a:pt x="5272" y="5589"/>
                    </a:lnTo>
                    <a:lnTo>
                      <a:pt x="5298" y="5546"/>
                    </a:lnTo>
                    <a:lnTo>
                      <a:pt x="5322" y="5500"/>
                    </a:lnTo>
                    <a:lnTo>
                      <a:pt x="5347" y="5455"/>
                    </a:lnTo>
                    <a:lnTo>
                      <a:pt x="5370" y="5409"/>
                    </a:lnTo>
                    <a:lnTo>
                      <a:pt x="5393" y="5362"/>
                    </a:lnTo>
                    <a:lnTo>
                      <a:pt x="5415" y="5316"/>
                    </a:lnTo>
                    <a:lnTo>
                      <a:pt x="5436" y="5268"/>
                    </a:lnTo>
                    <a:lnTo>
                      <a:pt x="5457" y="5220"/>
                    </a:lnTo>
                    <a:lnTo>
                      <a:pt x="5477" y="5172"/>
                    </a:lnTo>
                    <a:lnTo>
                      <a:pt x="5496" y="5124"/>
                    </a:lnTo>
                    <a:lnTo>
                      <a:pt x="5514" y="5075"/>
                    </a:lnTo>
                    <a:lnTo>
                      <a:pt x="5533" y="5025"/>
                    </a:lnTo>
                    <a:lnTo>
                      <a:pt x="5541" y="4998"/>
                    </a:lnTo>
                    <a:lnTo>
                      <a:pt x="5549" y="4973"/>
                    </a:lnTo>
                    <a:lnTo>
                      <a:pt x="5557" y="4946"/>
                    </a:lnTo>
                    <a:lnTo>
                      <a:pt x="5566" y="4920"/>
                    </a:lnTo>
                    <a:lnTo>
                      <a:pt x="5573" y="4894"/>
                    </a:lnTo>
                    <a:lnTo>
                      <a:pt x="5582" y="4867"/>
                    </a:lnTo>
                    <a:lnTo>
                      <a:pt x="5590" y="4840"/>
                    </a:lnTo>
                    <a:lnTo>
                      <a:pt x="5600" y="4813"/>
                    </a:lnTo>
                    <a:lnTo>
                      <a:pt x="5613" y="4770"/>
                    </a:lnTo>
                    <a:lnTo>
                      <a:pt x="5625" y="4727"/>
                    </a:lnTo>
                    <a:lnTo>
                      <a:pt x="5637" y="4685"/>
                    </a:lnTo>
                    <a:lnTo>
                      <a:pt x="5648" y="4641"/>
                    </a:lnTo>
                    <a:lnTo>
                      <a:pt x="5659" y="4597"/>
                    </a:lnTo>
                    <a:lnTo>
                      <a:pt x="5669" y="4553"/>
                    </a:lnTo>
                    <a:lnTo>
                      <a:pt x="5679" y="4510"/>
                    </a:lnTo>
                    <a:lnTo>
                      <a:pt x="5687" y="4465"/>
                    </a:lnTo>
                    <a:lnTo>
                      <a:pt x="5696" y="4420"/>
                    </a:lnTo>
                    <a:lnTo>
                      <a:pt x="5703" y="4375"/>
                    </a:lnTo>
                    <a:lnTo>
                      <a:pt x="5711" y="4330"/>
                    </a:lnTo>
                    <a:lnTo>
                      <a:pt x="5717" y="4285"/>
                    </a:lnTo>
                    <a:lnTo>
                      <a:pt x="5724" y="4240"/>
                    </a:lnTo>
                    <a:lnTo>
                      <a:pt x="5729" y="4194"/>
                    </a:lnTo>
                    <a:lnTo>
                      <a:pt x="5734" y="4148"/>
                    </a:lnTo>
                    <a:lnTo>
                      <a:pt x="5739" y="4102"/>
                    </a:lnTo>
                    <a:lnTo>
                      <a:pt x="5746" y="4010"/>
                    </a:lnTo>
                    <a:lnTo>
                      <a:pt x="5751" y="3918"/>
                    </a:lnTo>
                    <a:lnTo>
                      <a:pt x="5755" y="3826"/>
                    </a:lnTo>
                    <a:lnTo>
                      <a:pt x="5756" y="3733"/>
                    </a:lnTo>
                    <a:lnTo>
                      <a:pt x="5756" y="3641"/>
                    </a:lnTo>
                    <a:lnTo>
                      <a:pt x="5753" y="3548"/>
                    </a:lnTo>
                    <a:lnTo>
                      <a:pt x="5748" y="3457"/>
                    </a:lnTo>
                    <a:lnTo>
                      <a:pt x="5742" y="3366"/>
                    </a:lnTo>
                    <a:lnTo>
                      <a:pt x="5739" y="3330"/>
                    </a:lnTo>
                    <a:lnTo>
                      <a:pt x="5735" y="3295"/>
                    </a:lnTo>
                    <a:lnTo>
                      <a:pt x="5731" y="3260"/>
                    </a:lnTo>
                    <a:lnTo>
                      <a:pt x="5728" y="3226"/>
                    </a:lnTo>
                    <a:lnTo>
                      <a:pt x="5723" y="3191"/>
                    </a:lnTo>
                    <a:lnTo>
                      <a:pt x="5716" y="3154"/>
                    </a:lnTo>
                    <a:lnTo>
                      <a:pt x="5709" y="3114"/>
                    </a:lnTo>
                    <a:lnTo>
                      <a:pt x="5700" y="3070"/>
                    </a:lnTo>
                    <a:close/>
                    <a:moveTo>
                      <a:pt x="5678" y="3737"/>
                    </a:moveTo>
                    <a:lnTo>
                      <a:pt x="5672" y="3740"/>
                    </a:lnTo>
                    <a:lnTo>
                      <a:pt x="5668" y="3744"/>
                    </a:lnTo>
                    <a:lnTo>
                      <a:pt x="5654" y="3734"/>
                    </a:lnTo>
                    <a:lnTo>
                      <a:pt x="5638" y="3722"/>
                    </a:lnTo>
                    <a:lnTo>
                      <a:pt x="5622" y="3710"/>
                    </a:lnTo>
                    <a:lnTo>
                      <a:pt x="5605" y="3696"/>
                    </a:lnTo>
                    <a:lnTo>
                      <a:pt x="5589" y="3682"/>
                    </a:lnTo>
                    <a:lnTo>
                      <a:pt x="5574" y="3667"/>
                    </a:lnTo>
                    <a:lnTo>
                      <a:pt x="5560" y="3653"/>
                    </a:lnTo>
                    <a:lnTo>
                      <a:pt x="5548" y="3639"/>
                    </a:lnTo>
                    <a:lnTo>
                      <a:pt x="5542" y="3642"/>
                    </a:lnTo>
                    <a:lnTo>
                      <a:pt x="5536" y="3647"/>
                    </a:lnTo>
                    <a:lnTo>
                      <a:pt x="5532" y="3651"/>
                    </a:lnTo>
                    <a:lnTo>
                      <a:pt x="5527" y="3655"/>
                    </a:lnTo>
                    <a:lnTo>
                      <a:pt x="5520" y="3666"/>
                    </a:lnTo>
                    <a:lnTo>
                      <a:pt x="5513" y="3676"/>
                    </a:lnTo>
                    <a:lnTo>
                      <a:pt x="5504" y="3701"/>
                    </a:lnTo>
                    <a:lnTo>
                      <a:pt x="5494" y="3724"/>
                    </a:lnTo>
                    <a:lnTo>
                      <a:pt x="5476" y="3720"/>
                    </a:lnTo>
                    <a:lnTo>
                      <a:pt x="5459" y="3718"/>
                    </a:lnTo>
                    <a:lnTo>
                      <a:pt x="5442" y="3718"/>
                    </a:lnTo>
                    <a:lnTo>
                      <a:pt x="5426" y="3718"/>
                    </a:lnTo>
                    <a:lnTo>
                      <a:pt x="5411" y="3718"/>
                    </a:lnTo>
                    <a:lnTo>
                      <a:pt x="5395" y="3719"/>
                    </a:lnTo>
                    <a:lnTo>
                      <a:pt x="5378" y="3718"/>
                    </a:lnTo>
                    <a:lnTo>
                      <a:pt x="5361" y="3717"/>
                    </a:lnTo>
                    <a:lnTo>
                      <a:pt x="5352" y="3702"/>
                    </a:lnTo>
                    <a:lnTo>
                      <a:pt x="5344" y="3689"/>
                    </a:lnTo>
                    <a:lnTo>
                      <a:pt x="5337" y="3679"/>
                    </a:lnTo>
                    <a:lnTo>
                      <a:pt x="5330" y="3669"/>
                    </a:lnTo>
                    <a:lnTo>
                      <a:pt x="5313" y="3651"/>
                    </a:lnTo>
                    <a:lnTo>
                      <a:pt x="5289" y="3628"/>
                    </a:lnTo>
                    <a:lnTo>
                      <a:pt x="5291" y="3616"/>
                    </a:lnTo>
                    <a:lnTo>
                      <a:pt x="5293" y="3603"/>
                    </a:lnTo>
                    <a:lnTo>
                      <a:pt x="5298" y="3590"/>
                    </a:lnTo>
                    <a:lnTo>
                      <a:pt x="5301" y="3576"/>
                    </a:lnTo>
                    <a:lnTo>
                      <a:pt x="5309" y="3548"/>
                    </a:lnTo>
                    <a:lnTo>
                      <a:pt x="5315" y="3521"/>
                    </a:lnTo>
                    <a:lnTo>
                      <a:pt x="5317" y="3507"/>
                    </a:lnTo>
                    <a:lnTo>
                      <a:pt x="5317" y="3493"/>
                    </a:lnTo>
                    <a:lnTo>
                      <a:pt x="5316" y="3480"/>
                    </a:lnTo>
                    <a:lnTo>
                      <a:pt x="5313" y="3467"/>
                    </a:lnTo>
                    <a:lnTo>
                      <a:pt x="5311" y="3461"/>
                    </a:lnTo>
                    <a:lnTo>
                      <a:pt x="5307" y="3455"/>
                    </a:lnTo>
                    <a:lnTo>
                      <a:pt x="5304" y="3448"/>
                    </a:lnTo>
                    <a:lnTo>
                      <a:pt x="5300" y="3443"/>
                    </a:lnTo>
                    <a:lnTo>
                      <a:pt x="5295" y="3436"/>
                    </a:lnTo>
                    <a:lnTo>
                      <a:pt x="5289" y="3431"/>
                    </a:lnTo>
                    <a:lnTo>
                      <a:pt x="5283" y="3426"/>
                    </a:lnTo>
                    <a:lnTo>
                      <a:pt x="5276" y="3419"/>
                    </a:lnTo>
                    <a:lnTo>
                      <a:pt x="5281" y="3411"/>
                    </a:lnTo>
                    <a:lnTo>
                      <a:pt x="5285" y="3401"/>
                    </a:lnTo>
                    <a:lnTo>
                      <a:pt x="5292" y="3407"/>
                    </a:lnTo>
                    <a:lnTo>
                      <a:pt x="5311" y="3421"/>
                    </a:lnTo>
                    <a:lnTo>
                      <a:pt x="5335" y="3442"/>
                    </a:lnTo>
                    <a:lnTo>
                      <a:pt x="5365" y="3465"/>
                    </a:lnTo>
                    <a:lnTo>
                      <a:pt x="5394" y="3490"/>
                    </a:lnTo>
                    <a:lnTo>
                      <a:pt x="5419" y="3510"/>
                    </a:lnTo>
                    <a:lnTo>
                      <a:pt x="5438" y="3525"/>
                    </a:lnTo>
                    <a:lnTo>
                      <a:pt x="5444" y="3530"/>
                    </a:lnTo>
                    <a:lnTo>
                      <a:pt x="5453" y="3527"/>
                    </a:lnTo>
                    <a:lnTo>
                      <a:pt x="5458" y="3523"/>
                    </a:lnTo>
                    <a:lnTo>
                      <a:pt x="5463" y="3518"/>
                    </a:lnTo>
                    <a:lnTo>
                      <a:pt x="5466" y="3512"/>
                    </a:lnTo>
                    <a:lnTo>
                      <a:pt x="5471" y="3500"/>
                    </a:lnTo>
                    <a:lnTo>
                      <a:pt x="5474" y="3489"/>
                    </a:lnTo>
                    <a:lnTo>
                      <a:pt x="5475" y="3478"/>
                    </a:lnTo>
                    <a:lnTo>
                      <a:pt x="5478" y="3468"/>
                    </a:lnTo>
                    <a:lnTo>
                      <a:pt x="5481" y="3465"/>
                    </a:lnTo>
                    <a:lnTo>
                      <a:pt x="5485" y="3463"/>
                    </a:lnTo>
                    <a:lnTo>
                      <a:pt x="5489" y="3461"/>
                    </a:lnTo>
                    <a:lnTo>
                      <a:pt x="5495" y="3461"/>
                    </a:lnTo>
                    <a:lnTo>
                      <a:pt x="5504" y="3459"/>
                    </a:lnTo>
                    <a:lnTo>
                      <a:pt x="5511" y="3458"/>
                    </a:lnTo>
                    <a:lnTo>
                      <a:pt x="5520" y="3458"/>
                    </a:lnTo>
                    <a:lnTo>
                      <a:pt x="5527" y="3459"/>
                    </a:lnTo>
                    <a:lnTo>
                      <a:pt x="5543" y="3461"/>
                    </a:lnTo>
                    <a:lnTo>
                      <a:pt x="5558" y="3463"/>
                    </a:lnTo>
                    <a:lnTo>
                      <a:pt x="5566" y="3464"/>
                    </a:lnTo>
                    <a:lnTo>
                      <a:pt x="5572" y="3464"/>
                    </a:lnTo>
                    <a:lnTo>
                      <a:pt x="5580" y="3464"/>
                    </a:lnTo>
                    <a:lnTo>
                      <a:pt x="5586" y="3463"/>
                    </a:lnTo>
                    <a:lnTo>
                      <a:pt x="5592" y="3461"/>
                    </a:lnTo>
                    <a:lnTo>
                      <a:pt x="5599" y="3457"/>
                    </a:lnTo>
                    <a:lnTo>
                      <a:pt x="5605" y="3452"/>
                    </a:lnTo>
                    <a:lnTo>
                      <a:pt x="5612" y="3446"/>
                    </a:lnTo>
                    <a:lnTo>
                      <a:pt x="5620" y="3452"/>
                    </a:lnTo>
                    <a:lnTo>
                      <a:pt x="5625" y="3459"/>
                    </a:lnTo>
                    <a:lnTo>
                      <a:pt x="5629" y="3465"/>
                    </a:lnTo>
                    <a:lnTo>
                      <a:pt x="5630" y="3472"/>
                    </a:lnTo>
                    <a:lnTo>
                      <a:pt x="5631" y="3478"/>
                    </a:lnTo>
                    <a:lnTo>
                      <a:pt x="5632" y="3486"/>
                    </a:lnTo>
                    <a:lnTo>
                      <a:pt x="5633" y="3494"/>
                    </a:lnTo>
                    <a:lnTo>
                      <a:pt x="5637" y="3505"/>
                    </a:lnTo>
                    <a:lnTo>
                      <a:pt x="5647" y="3518"/>
                    </a:lnTo>
                    <a:lnTo>
                      <a:pt x="5668" y="3546"/>
                    </a:lnTo>
                    <a:lnTo>
                      <a:pt x="5691" y="3575"/>
                    </a:lnTo>
                    <a:lnTo>
                      <a:pt x="5700" y="3588"/>
                    </a:lnTo>
                    <a:lnTo>
                      <a:pt x="5684" y="3622"/>
                    </a:lnTo>
                    <a:lnTo>
                      <a:pt x="5667" y="3662"/>
                    </a:lnTo>
                    <a:lnTo>
                      <a:pt x="5664" y="3671"/>
                    </a:lnTo>
                    <a:lnTo>
                      <a:pt x="5662" y="3681"/>
                    </a:lnTo>
                    <a:lnTo>
                      <a:pt x="5662" y="3691"/>
                    </a:lnTo>
                    <a:lnTo>
                      <a:pt x="5662" y="3701"/>
                    </a:lnTo>
                    <a:lnTo>
                      <a:pt x="5663" y="3711"/>
                    </a:lnTo>
                    <a:lnTo>
                      <a:pt x="5666" y="3719"/>
                    </a:lnTo>
                    <a:lnTo>
                      <a:pt x="5671" y="3729"/>
                    </a:lnTo>
                    <a:lnTo>
                      <a:pt x="5678" y="3737"/>
                    </a:lnTo>
                    <a:close/>
                    <a:moveTo>
                      <a:pt x="5598" y="3636"/>
                    </a:moveTo>
                    <a:lnTo>
                      <a:pt x="5580" y="3619"/>
                    </a:lnTo>
                    <a:lnTo>
                      <a:pt x="5555" y="3599"/>
                    </a:lnTo>
                    <a:lnTo>
                      <a:pt x="5543" y="3588"/>
                    </a:lnTo>
                    <a:lnTo>
                      <a:pt x="5533" y="3577"/>
                    </a:lnTo>
                    <a:lnTo>
                      <a:pt x="5529" y="3572"/>
                    </a:lnTo>
                    <a:lnTo>
                      <a:pt x="5526" y="3567"/>
                    </a:lnTo>
                    <a:lnTo>
                      <a:pt x="5524" y="3561"/>
                    </a:lnTo>
                    <a:lnTo>
                      <a:pt x="5523" y="3557"/>
                    </a:lnTo>
                    <a:lnTo>
                      <a:pt x="5527" y="3544"/>
                    </a:lnTo>
                    <a:lnTo>
                      <a:pt x="5532" y="3536"/>
                    </a:lnTo>
                    <a:lnTo>
                      <a:pt x="5534" y="3532"/>
                    </a:lnTo>
                    <a:lnTo>
                      <a:pt x="5537" y="3529"/>
                    </a:lnTo>
                    <a:lnTo>
                      <a:pt x="5540" y="3528"/>
                    </a:lnTo>
                    <a:lnTo>
                      <a:pt x="5542" y="3526"/>
                    </a:lnTo>
                    <a:lnTo>
                      <a:pt x="5549" y="3525"/>
                    </a:lnTo>
                    <a:lnTo>
                      <a:pt x="5555" y="3525"/>
                    </a:lnTo>
                    <a:lnTo>
                      <a:pt x="5561" y="3527"/>
                    </a:lnTo>
                    <a:lnTo>
                      <a:pt x="5568" y="3530"/>
                    </a:lnTo>
                    <a:lnTo>
                      <a:pt x="5582" y="3538"/>
                    </a:lnTo>
                    <a:lnTo>
                      <a:pt x="5595" y="3546"/>
                    </a:lnTo>
                    <a:lnTo>
                      <a:pt x="5601" y="3551"/>
                    </a:lnTo>
                    <a:lnTo>
                      <a:pt x="5607" y="3554"/>
                    </a:lnTo>
                    <a:lnTo>
                      <a:pt x="5614" y="3555"/>
                    </a:lnTo>
                    <a:lnTo>
                      <a:pt x="5619" y="3556"/>
                    </a:lnTo>
                    <a:lnTo>
                      <a:pt x="5616" y="3568"/>
                    </a:lnTo>
                    <a:lnTo>
                      <a:pt x="5608" y="3595"/>
                    </a:lnTo>
                    <a:lnTo>
                      <a:pt x="5601" y="3623"/>
                    </a:lnTo>
                    <a:lnTo>
                      <a:pt x="5598" y="3636"/>
                    </a:lnTo>
                    <a:close/>
                    <a:moveTo>
                      <a:pt x="5459" y="3651"/>
                    </a:moveTo>
                    <a:lnTo>
                      <a:pt x="5445" y="3650"/>
                    </a:lnTo>
                    <a:lnTo>
                      <a:pt x="5413" y="3648"/>
                    </a:lnTo>
                    <a:lnTo>
                      <a:pt x="5382" y="3646"/>
                    </a:lnTo>
                    <a:lnTo>
                      <a:pt x="5368" y="3644"/>
                    </a:lnTo>
                    <a:lnTo>
                      <a:pt x="5371" y="3630"/>
                    </a:lnTo>
                    <a:lnTo>
                      <a:pt x="5381" y="3596"/>
                    </a:lnTo>
                    <a:lnTo>
                      <a:pt x="5390" y="3563"/>
                    </a:lnTo>
                    <a:lnTo>
                      <a:pt x="5394" y="3548"/>
                    </a:lnTo>
                    <a:lnTo>
                      <a:pt x="5417" y="3568"/>
                    </a:lnTo>
                    <a:lnTo>
                      <a:pt x="5448" y="3590"/>
                    </a:lnTo>
                    <a:lnTo>
                      <a:pt x="5456" y="3598"/>
                    </a:lnTo>
                    <a:lnTo>
                      <a:pt x="5461" y="3604"/>
                    </a:lnTo>
                    <a:lnTo>
                      <a:pt x="5465" y="3611"/>
                    </a:lnTo>
                    <a:lnTo>
                      <a:pt x="5469" y="3618"/>
                    </a:lnTo>
                    <a:lnTo>
                      <a:pt x="5470" y="3626"/>
                    </a:lnTo>
                    <a:lnTo>
                      <a:pt x="5469" y="3634"/>
                    </a:lnTo>
                    <a:lnTo>
                      <a:pt x="5467" y="3638"/>
                    </a:lnTo>
                    <a:lnTo>
                      <a:pt x="5465" y="3642"/>
                    </a:lnTo>
                    <a:lnTo>
                      <a:pt x="5462" y="3647"/>
                    </a:lnTo>
                    <a:lnTo>
                      <a:pt x="5459" y="3651"/>
                    </a:lnTo>
                    <a:close/>
                    <a:moveTo>
                      <a:pt x="3465" y="818"/>
                    </a:moveTo>
                    <a:lnTo>
                      <a:pt x="3464" y="811"/>
                    </a:lnTo>
                    <a:lnTo>
                      <a:pt x="3461" y="804"/>
                    </a:lnTo>
                    <a:lnTo>
                      <a:pt x="3459" y="797"/>
                    </a:lnTo>
                    <a:lnTo>
                      <a:pt x="3457" y="791"/>
                    </a:lnTo>
                    <a:lnTo>
                      <a:pt x="3450" y="777"/>
                    </a:lnTo>
                    <a:lnTo>
                      <a:pt x="3441" y="764"/>
                    </a:lnTo>
                    <a:lnTo>
                      <a:pt x="3430" y="752"/>
                    </a:lnTo>
                    <a:lnTo>
                      <a:pt x="3418" y="740"/>
                    </a:lnTo>
                    <a:lnTo>
                      <a:pt x="3405" y="731"/>
                    </a:lnTo>
                    <a:lnTo>
                      <a:pt x="3391" y="723"/>
                    </a:lnTo>
                    <a:lnTo>
                      <a:pt x="3375" y="721"/>
                    </a:lnTo>
                    <a:lnTo>
                      <a:pt x="3358" y="720"/>
                    </a:lnTo>
                    <a:lnTo>
                      <a:pt x="3349" y="721"/>
                    </a:lnTo>
                    <a:lnTo>
                      <a:pt x="3341" y="722"/>
                    </a:lnTo>
                    <a:lnTo>
                      <a:pt x="3333" y="725"/>
                    </a:lnTo>
                    <a:lnTo>
                      <a:pt x="3328" y="730"/>
                    </a:lnTo>
                    <a:lnTo>
                      <a:pt x="3320" y="723"/>
                    </a:lnTo>
                    <a:lnTo>
                      <a:pt x="3314" y="717"/>
                    </a:lnTo>
                    <a:lnTo>
                      <a:pt x="3331" y="707"/>
                    </a:lnTo>
                    <a:lnTo>
                      <a:pt x="3351" y="698"/>
                    </a:lnTo>
                    <a:lnTo>
                      <a:pt x="3374" y="688"/>
                    </a:lnTo>
                    <a:lnTo>
                      <a:pt x="3396" y="680"/>
                    </a:lnTo>
                    <a:lnTo>
                      <a:pt x="3420" y="670"/>
                    </a:lnTo>
                    <a:lnTo>
                      <a:pt x="3443" y="661"/>
                    </a:lnTo>
                    <a:lnTo>
                      <a:pt x="3465" y="654"/>
                    </a:lnTo>
                    <a:lnTo>
                      <a:pt x="3484" y="646"/>
                    </a:lnTo>
                    <a:lnTo>
                      <a:pt x="3485" y="641"/>
                    </a:lnTo>
                    <a:lnTo>
                      <a:pt x="3486" y="636"/>
                    </a:lnTo>
                    <a:lnTo>
                      <a:pt x="3485" y="630"/>
                    </a:lnTo>
                    <a:lnTo>
                      <a:pt x="3484" y="625"/>
                    </a:lnTo>
                    <a:lnTo>
                      <a:pt x="3478" y="616"/>
                    </a:lnTo>
                    <a:lnTo>
                      <a:pt x="3472" y="605"/>
                    </a:lnTo>
                    <a:lnTo>
                      <a:pt x="3456" y="586"/>
                    </a:lnTo>
                    <a:lnTo>
                      <a:pt x="3441" y="566"/>
                    </a:lnTo>
                    <a:lnTo>
                      <a:pt x="3457" y="536"/>
                    </a:lnTo>
                    <a:lnTo>
                      <a:pt x="3472" y="507"/>
                    </a:lnTo>
                    <a:lnTo>
                      <a:pt x="3477" y="493"/>
                    </a:lnTo>
                    <a:lnTo>
                      <a:pt x="3481" y="478"/>
                    </a:lnTo>
                    <a:lnTo>
                      <a:pt x="3482" y="470"/>
                    </a:lnTo>
                    <a:lnTo>
                      <a:pt x="3482" y="463"/>
                    </a:lnTo>
                    <a:lnTo>
                      <a:pt x="3482" y="456"/>
                    </a:lnTo>
                    <a:lnTo>
                      <a:pt x="3480" y="447"/>
                    </a:lnTo>
                    <a:lnTo>
                      <a:pt x="3487" y="452"/>
                    </a:lnTo>
                    <a:lnTo>
                      <a:pt x="3494" y="457"/>
                    </a:lnTo>
                    <a:lnTo>
                      <a:pt x="3502" y="460"/>
                    </a:lnTo>
                    <a:lnTo>
                      <a:pt x="3509" y="462"/>
                    </a:lnTo>
                    <a:lnTo>
                      <a:pt x="3518" y="464"/>
                    </a:lnTo>
                    <a:lnTo>
                      <a:pt x="3527" y="465"/>
                    </a:lnTo>
                    <a:lnTo>
                      <a:pt x="3536" y="465"/>
                    </a:lnTo>
                    <a:lnTo>
                      <a:pt x="3546" y="464"/>
                    </a:lnTo>
                    <a:lnTo>
                      <a:pt x="3583" y="459"/>
                    </a:lnTo>
                    <a:lnTo>
                      <a:pt x="3619" y="452"/>
                    </a:lnTo>
                    <a:lnTo>
                      <a:pt x="3638" y="450"/>
                    </a:lnTo>
                    <a:lnTo>
                      <a:pt x="3652" y="449"/>
                    </a:lnTo>
                    <a:lnTo>
                      <a:pt x="3660" y="450"/>
                    </a:lnTo>
                    <a:lnTo>
                      <a:pt x="3667" y="451"/>
                    </a:lnTo>
                    <a:lnTo>
                      <a:pt x="3674" y="453"/>
                    </a:lnTo>
                    <a:lnTo>
                      <a:pt x="3679" y="457"/>
                    </a:lnTo>
                    <a:lnTo>
                      <a:pt x="3685" y="460"/>
                    </a:lnTo>
                    <a:lnTo>
                      <a:pt x="3689" y="465"/>
                    </a:lnTo>
                    <a:lnTo>
                      <a:pt x="3693" y="472"/>
                    </a:lnTo>
                    <a:lnTo>
                      <a:pt x="3696" y="479"/>
                    </a:lnTo>
                    <a:lnTo>
                      <a:pt x="3698" y="488"/>
                    </a:lnTo>
                    <a:lnTo>
                      <a:pt x="3699" y="498"/>
                    </a:lnTo>
                    <a:lnTo>
                      <a:pt x="3701" y="510"/>
                    </a:lnTo>
                    <a:lnTo>
                      <a:pt x="3701" y="524"/>
                    </a:lnTo>
                    <a:lnTo>
                      <a:pt x="3702" y="528"/>
                    </a:lnTo>
                    <a:lnTo>
                      <a:pt x="3703" y="532"/>
                    </a:lnTo>
                    <a:lnTo>
                      <a:pt x="3705" y="536"/>
                    </a:lnTo>
                    <a:lnTo>
                      <a:pt x="3708" y="540"/>
                    </a:lnTo>
                    <a:lnTo>
                      <a:pt x="3714" y="546"/>
                    </a:lnTo>
                    <a:lnTo>
                      <a:pt x="3721" y="552"/>
                    </a:lnTo>
                    <a:lnTo>
                      <a:pt x="3727" y="558"/>
                    </a:lnTo>
                    <a:lnTo>
                      <a:pt x="3733" y="564"/>
                    </a:lnTo>
                    <a:lnTo>
                      <a:pt x="3735" y="568"/>
                    </a:lnTo>
                    <a:lnTo>
                      <a:pt x="3736" y="572"/>
                    </a:lnTo>
                    <a:lnTo>
                      <a:pt x="3736" y="576"/>
                    </a:lnTo>
                    <a:lnTo>
                      <a:pt x="3736" y="580"/>
                    </a:lnTo>
                    <a:lnTo>
                      <a:pt x="3730" y="585"/>
                    </a:lnTo>
                    <a:lnTo>
                      <a:pt x="3724" y="588"/>
                    </a:lnTo>
                    <a:lnTo>
                      <a:pt x="3718" y="591"/>
                    </a:lnTo>
                    <a:lnTo>
                      <a:pt x="3711" y="593"/>
                    </a:lnTo>
                    <a:lnTo>
                      <a:pt x="3697" y="595"/>
                    </a:lnTo>
                    <a:lnTo>
                      <a:pt x="3683" y="598"/>
                    </a:lnTo>
                    <a:lnTo>
                      <a:pt x="3676" y="600"/>
                    </a:lnTo>
                    <a:lnTo>
                      <a:pt x="3670" y="602"/>
                    </a:lnTo>
                    <a:lnTo>
                      <a:pt x="3663" y="604"/>
                    </a:lnTo>
                    <a:lnTo>
                      <a:pt x="3658" y="607"/>
                    </a:lnTo>
                    <a:lnTo>
                      <a:pt x="3652" y="610"/>
                    </a:lnTo>
                    <a:lnTo>
                      <a:pt x="3648" y="616"/>
                    </a:lnTo>
                    <a:lnTo>
                      <a:pt x="3645" y="621"/>
                    </a:lnTo>
                    <a:lnTo>
                      <a:pt x="3643" y="628"/>
                    </a:lnTo>
                    <a:lnTo>
                      <a:pt x="3651" y="634"/>
                    </a:lnTo>
                    <a:lnTo>
                      <a:pt x="3660" y="639"/>
                    </a:lnTo>
                    <a:lnTo>
                      <a:pt x="3666" y="646"/>
                    </a:lnTo>
                    <a:lnTo>
                      <a:pt x="3673" y="654"/>
                    </a:lnTo>
                    <a:lnTo>
                      <a:pt x="3682" y="670"/>
                    </a:lnTo>
                    <a:lnTo>
                      <a:pt x="3691" y="685"/>
                    </a:lnTo>
                    <a:lnTo>
                      <a:pt x="3682" y="692"/>
                    </a:lnTo>
                    <a:lnTo>
                      <a:pt x="3675" y="700"/>
                    </a:lnTo>
                    <a:lnTo>
                      <a:pt x="3669" y="708"/>
                    </a:lnTo>
                    <a:lnTo>
                      <a:pt x="3662" y="717"/>
                    </a:lnTo>
                    <a:lnTo>
                      <a:pt x="3652" y="735"/>
                    </a:lnTo>
                    <a:lnTo>
                      <a:pt x="3644" y="754"/>
                    </a:lnTo>
                    <a:lnTo>
                      <a:pt x="3635" y="772"/>
                    </a:lnTo>
                    <a:lnTo>
                      <a:pt x="3626" y="789"/>
                    </a:lnTo>
                    <a:lnTo>
                      <a:pt x="3620" y="797"/>
                    </a:lnTo>
                    <a:lnTo>
                      <a:pt x="3614" y="804"/>
                    </a:lnTo>
                    <a:lnTo>
                      <a:pt x="3607" y="810"/>
                    </a:lnTo>
                    <a:lnTo>
                      <a:pt x="3598" y="815"/>
                    </a:lnTo>
                    <a:lnTo>
                      <a:pt x="3590" y="813"/>
                    </a:lnTo>
                    <a:lnTo>
                      <a:pt x="3580" y="811"/>
                    </a:lnTo>
                    <a:lnTo>
                      <a:pt x="3571" y="810"/>
                    </a:lnTo>
                    <a:lnTo>
                      <a:pt x="3564" y="809"/>
                    </a:lnTo>
                    <a:lnTo>
                      <a:pt x="3547" y="810"/>
                    </a:lnTo>
                    <a:lnTo>
                      <a:pt x="3531" y="811"/>
                    </a:lnTo>
                    <a:lnTo>
                      <a:pt x="3515" y="813"/>
                    </a:lnTo>
                    <a:lnTo>
                      <a:pt x="3498" y="815"/>
                    </a:lnTo>
                    <a:lnTo>
                      <a:pt x="3482" y="817"/>
                    </a:lnTo>
                    <a:lnTo>
                      <a:pt x="3465" y="818"/>
                    </a:lnTo>
                    <a:close/>
                    <a:moveTo>
                      <a:pt x="3566" y="759"/>
                    </a:moveTo>
                    <a:lnTo>
                      <a:pt x="3572" y="746"/>
                    </a:lnTo>
                    <a:lnTo>
                      <a:pt x="3590" y="719"/>
                    </a:lnTo>
                    <a:lnTo>
                      <a:pt x="3606" y="692"/>
                    </a:lnTo>
                    <a:lnTo>
                      <a:pt x="3613" y="680"/>
                    </a:lnTo>
                    <a:lnTo>
                      <a:pt x="3607" y="671"/>
                    </a:lnTo>
                    <a:lnTo>
                      <a:pt x="3599" y="665"/>
                    </a:lnTo>
                    <a:lnTo>
                      <a:pt x="3592" y="661"/>
                    </a:lnTo>
                    <a:lnTo>
                      <a:pt x="3583" y="658"/>
                    </a:lnTo>
                    <a:lnTo>
                      <a:pt x="3575" y="658"/>
                    </a:lnTo>
                    <a:lnTo>
                      <a:pt x="3565" y="659"/>
                    </a:lnTo>
                    <a:lnTo>
                      <a:pt x="3555" y="660"/>
                    </a:lnTo>
                    <a:lnTo>
                      <a:pt x="3545" y="664"/>
                    </a:lnTo>
                    <a:lnTo>
                      <a:pt x="3523" y="671"/>
                    </a:lnTo>
                    <a:lnTo>
                      <a:pt x="3502" y="680"/>
                    </a:lnTo>
                    <a:lnTo>
                      <a:pt x="3491" y="684"/>
                    </a:lnTo>
                    <a:lnTo>
                      <a:pt x="3481" y="687"/>
                    </a:lnTo>
                    <a:lnTo>
                      <a:pt x="3471" y="690"/>
                    </a:lnTo>
                    <a:lnTo>
                      <a:pt x="3460" y="692"/>
                    </a:lnTo>
                    <a:lnTo>
                      <a:pt x="3466" y="695"/>
                    </a:lnTo>
                    <a:lnTo>
                      <a:pt x="3471" y="698"/>
                    </a:lnTo>
                    <a:lnTo>
                      <a:pt x="3475" y="700"/>
                    </a:lnTo>
                    <a:lnTo>
                      <a:pt x="3478" y="703"/>
                    </a:lnTo>
                    <a:lnTo>
                      <a:pt x="3485" y="711"/>
                    </a:lnTo>
                    <a:lnTo>
                      <a:pt x="3490" y="719"/>
                    </a:lnTo>
                    <a:lnTo>
                      <a:pt x="3494" y="728"/>
                    </a:lnTo>
                    <a:lnTo>
                      <a:pt x="3501" y="738"/>
                    </a:lnTo>
                    <a:lnTo>
                      <a:pt x="3507" y="748"/>
                    </a:lnTo>
                    <a:lnTo>
                      <a:pt x="3517" y="759"/>
                    </a:lnTo>
                    <a:lnTo>
                      <a:pt x="3523" y="757"/>
                    </a:lnTo>
                    <a:lnTo>
                      <a:pt x="3539" y="756"/>
                    </a:lnTo>
                    <a:lnTo>
                      <a:pt x="3548" y="755"/>
                    </a:lnTo>
                    <a:lnTo>
                      <a:pt x="3556" y="755"/>
                    </a:lnTo>
                    <a:lnTo>
                      <a:pt x="3562" y="756"/>
                    </a:lnTo>
                    <a:lnTo>
                      <a:pt x="3566" y="759"/>
                    </a:lnTo>
                    <a:close/>
                    <a:moveTo>
                      <a:pt x="3631" y="499"/>
                    </a:moveTo>
                    <a:lnTo>
                      <a:pt x="3625" y="505"/>
                    </a:lnTo>
                    <a:lnTo>
                      <a:pt x="3617" y="510"/>
                    </a:lnTo>
                    <a:lnTo>
                      <a:pt x="3610" y="514"/>
                    </a:lnTo>
                    <a:lnTo>
                      <a:pt x="3601" y="517"/>
                    </a:lnTo>
                    <a:lnTo>
                      <a:pt x="3585" y="524"/>
                    </a:lnTo>
                    <a:lnTo>
                      <a:pt x="3568" y="530"/>
                    </a:lnTo>
                    <a:lnTo>
                      <a:pt x="3551" y="537"/>
                    </a:lnTo>
                    <a:lnTo>
                      <a:pt x="3536" y="543"/>
                    </a:lnTo>
                    <a:lnTo>
                      <a:pt x="3529" y="547"/>
                    </a:lnTo>
                    <a:lnTo>
                      <a:pt x="3522" y="553"/>
                    </a:lnTo>
                    <a:lnTo>
                      <a:pt x="3516" y="558"/>
                    </a:lnTo>
                    <a:lnTo>
                      <a:pt x="3511" y="564"/>
                    </a:lnTo>
                    <a:lnTo>
                      <a:pt x="3515" y="570"/>
                    </a:lnTo>
                    <a:lnTo>
                      <a:pt x="3520" y="574"/>
                    </a:lnTo>
                    <a:lnTo>
                      <a:pt x="3525" y="577"/>
                    </a:lnTo>
                    <a:lnTo>
                      <a:pt x="3532" y="579"/>
                    </a:lnTo>
                    <a:lnTo>
                      <a:pt x="3539" y="581"/>
                    </a:lnTo>
                    <a:lnTo>
                      <a:pt x="3547" y="581"/>
                    </a:lnTo>
                    <a:lnTo>
                      <a:pt x="3555" y="581"/>
                    </a:lnTo>
                    <a:lnTo>
                      <a:pt x="3564" y="580"/>
                    </a:lnTo>
                    <a:lnTo>
                      <a:pt x="3602" y="574"/>
                    </a:lnTo>
                    <a:lnTo>
                      <a:pt x="3643" y="570"/>
                    </a:lnTo>
                    <a:lnTo>
                      <a:pt x="3641" y="554"/>
                    </a:lnTo>
                    <a:lnTo>
                      <a:pt x="3640" y="532"/>
                    </a:lnTo>
                    <a:lnTo>
                      <a:pt x="3638" y="522"/>
                    </a:lnTo>
                    <a:lnTo>
                      <a:pt x="3636" y="511"/>
                    </a:lnTo>
                    <a:lnTo>
                      <a:pt x="3634" y="504"/>
                    </a:lnTo>
                    <a:lnTo>
                      <a:pt x="3631" y="499"/>
                    </a:lnTo>
                    <a:close/>
                    <a:moveTo>
                      <a:pt x="3767" y="864"/>
                    </a:moveTo>
                    <a:lnTo>
                      <a:pt x="3752" y="849"/>
                    </a:lnTo>
                    <a:lnTo>
                      <a:pt x="3736" y="835"/>
                    </a:lnTo>
                    <a:lnTo>
                      <a:pt x="3734" y="842"/>
                    </a:lnTo>
                    <a:lnTo>
                      <a:pt x="3730" y="858"/>
                    </a:lnTo>
                    <a:lnTo>
                      <a:pt x="3726" y="873"/>
                    </a:lnTo>
                    <a:lnTo>
                      <a:pt x="3725" y="880"/>
                    </a:lnTo>
                    <a:lnTo>
                      <a:pt x="3718" y="876"/>
                    </a:lnTo>
                    <a:lnTo>
                      <a:pt x="3702" y="867"/>
                    </a:lnTo>
                    <a:lnTo>
                      <a:pt x="3686" y="859"/>
                    </a:lnTo>
                    <a:lnTo>
                      <a:pt x="3678" y="856"/>
                    </a:lnTo>
                    <a:lnTo>
                      <a:pt x="3683" y="850"/>
                    </a:lnTo>
                    <a:lnTo>
                      <a:pt x="3694" y="841"/>
                    </a:lnTo>
                    <a:lnTo>
                      <a:pt x="3706" y="831"/>
                    </a:lnTo>
                    <a:lnTo>
                      <a:pt x="3711" y="826"/>
                    </a:lnTo>
                    <a:lnTo>
                      <a:pt x="3705" y="823"/>
                    </a:lnTo>
                    <a:lnTo>
                      <a:pt x="3691" y="815"/>
                    </a:lnTo>
                    <a:lnTo>
                      <a:pt x="3677" y="809"/>
                    </a:lnTo>
                    <a:lnTo>
                      <a:pt x="3672" y="805"/>
                    </a:lnTo>
                    <a:lnTo>
                      <a:pt x="3675" y="799"/>
                    </a:lnTo>
                    <a:lnTo>
                      <a:pt x="3682" y="785"/>
                    </a:lnTo>
                    <a:lnTo>
                      <a:pt x="3689" y="771"/>
                    </a:lnTo>
                    <a:lnTo>
                      <a:pt x="3692" y="766"/>
                    </a:lnTo>
                    <a:lnTo>
                      <a:pt x="3697" y="775"/>
                    </a:lnTo>
                    <a:lnTo>
                      <a:pt x="3703" y="784"/>
                    </a:lnTo>
                    <a:lnTo>
                      <a:pt x="3706" y="787"/>
                    </a:lnTo>
                    <a:lnTo>
                      <a:pt x="3711" y="791"/>
                    </a:lnTo>
                    <a:lnTo>
                      <a:pt x="3717" y="794"/>
                    </a:lnTo>
                    <a:lnTo>
                      <a:pt x="3723" y="795"/>
                    </a:lnTo>
                    <a:lnTo>
                      <a:pt x="3725" y="788"/>
                    </a:lnTo>
                    <a:lnTo>
                      <a:pt x="3727" y="776"/>
                    </a:lnTo>
                    <a:lnTo>
                      <a:pt x="3729" y="763"/>
                    </a:lnTo>
                    <a:lnTo>
                      <a:pt x="3732" y="756"/>
                    </a:lnTo>
                    <a:lnTo>
                      <a:pt x="3738" y="761"/>
                    </a:lnTo>
                    <a:lnTo>
                      <a:pt x="3754" y="768"/>
                    </a:lnTo>
                    <a:lnTo>
                      <a:pt x="3770" y="777"/>
                    </a:lnTo>
                    <a:lnTo>
                      <a:pt x="3777" y="781"/>
                    </a:lnTo>
                    <a:lnTo>
                      <a:pt x="3762" y="793"/>
                    </a:lnTo>
                    <a:lnTo>
                      <a:pt x="3749" y="803"/>
                    </a:lnTo>
                    <a:lnTo>
                      <a:pt x="3755" y="807"/>
                    </a:lnTo>
                    <a:lnTo>
                      <a:pt x="3768" y="814"/>
                    </a:lnTo>
                    <a:lnTo>
                      <a:pt x="3782" y="821"/>
                    </a:lnTo>
                    <a:lnTo>
                      <a:pt x="3788" y="825"/>
                    </a:lnTo>
                    <a:lnTo>
                      <a:pt x="3785" y="831"/>
                    </a:lnTo>
                    <a:lnTo>
                      <a:pt x="3777" y="844"/>
                    </a:lnTo>
                    <a:lnTo>
                      <a:pt x="3770" y="858"/>
                    </a:lnTo>
                    <a:lnTo>
                      <a:pt x="3767" y="864"/>
                    </a:lnTo>
                    <a:close/>
                    <a:moveTo>
                      <a:pt x="3817" y="730"/>
                    </a:moveTo>
                    <a:lnTo>
                      <a:pt x="3809" y="725"/>
                    </a:lnTo>
                    <a:lnTo>
                      <a:pt x="3793" y="717"/>
                    </a:lnTo>
                    <a:lnTo>
                      <a:pt x="3777" y="708"/>
                    </a:lnTo>
                    <a:lnTo>
                      <a:pt x="3770" y="705"/>
                    </a:lnTo>
                    <a:lnTo>
                      <a:pt x="3774" y="700"/>
                    </a:lnTo>
                    <a:lnTo>
                      <a:pt x="3786" y="690"/>
                    </a:lnTo>
                    <a:lnTo>
                      <a:pt x="3798" y="680"/>
                    </a:lnTo>
                    <a:lnTo>
                      <a:pt x="3803" y="674"/>
                    </a:lnTo>
                    <a:lnTo>
                      <a:pt x="3797" y="671"/>
                    </a:lnTo>
                    <a:lnTo>
                      <a:pt x="3783" y="664"/>
                    </a:lnTo>
                    <a:lnTo>
                      <a:pt x="3769" y="657"/>
                    </a:lnTo>
                    <a:lnTo>
                      <a:pt x="3762" y="653"/>
                    </a:lnTo>
                    <a:lnTo>
                      <a:pt x="3766" y="648"/>
                    </a:lnTo>
                    <a:lnTo>
                      <a:pt x="3773" y="634"/>
                    </a:lnTo>
                    <a:lnTo>
                      <a:pt x="3781" y="620"/>
                    </a:lnTo>
                    <a:lnTo>
                      <a:pt x="3784" y="613"/>
                    </a:lnTo>
                    <a:lnTo>
                      <a:pt x="3788" y="622"/>
                    </a:lnTo>
                    <a:lnTo>
                      <a:pt x="3794" y="632"/>
                    </a:lnTo>
                    <a:lnTo>
                      <a:pt x="3798" y="636"/>
                    </a:lnTo>
                    <a:lnTo>
                      <a:pt x="3803" y="639"/>
                    </a:lnTo>
                    <a:lnTo>
                      <a:pt x="3808" y="641"/>
                    </a:lnTo>
                    <a:lnTo>
                      <a:pt x="3816" y="642"/>
                    </a:lnTo>
                    <a:lnTo>
                      <a:pt x="3817" y="637"/>
                    </a:lnTo>
                    <a:lnTo>
                      <a:pt x="3819" y="623"/>
                    </a:lnTo>
                    <a:lnTo>
                      <a:pt x="3822" y="610"/>
                    </a:lnTo>
                    <a:lnTo>
                      <a:pt x="3823" y="604"/>
                    </a:lnTo>
                    <a:lnTo>
                      <a:pt x="3831" y="608"/>
                    </a:lnTo>
                    <a:lnTo>
                      <a:pt x="3847" y="617"/>
                    </a:lnTo>
                    <a:lnTo>
                      <a:pt x="3863" y="625"/>
                    </a:lnTo>
                    <a:lnTo>
                      <a:pt x="3870" y="628"/>
                    </a:lnTo>
                    <a:lnTo>
                      <a:pt x="3855" y="640"/>
                    </a:lnTo>
                    <a:lnTo>
                      <a:pt x="3840" y="652"/>
                    </a:lnTo>
                    <a:lnTo>
                      <a:pt x="3847" y="655"/>
                    </a:lnTo>
                    <a:lnTo>
                      <a:pt x="3862" y="662"/>
                    </a:lnTo>
                    <a:lnTo>
                      <a:pt x="3876" y="670"/>
                    </a:lnTo>
                    <a:lnTo>
                      <a:pt x="3882" y="673"/>
                    </a:lnTo>
                    <a:lnTo>
                      <a:pt x="3878" y="680"/>
                    </a:lnTo>
                    <a:lnTo>
                      <a:pt x="3870" y="693"/>
                    </a:lnTo>
                    <a:lnTo>
                      <a:pt x="3863" y="707"/>
                    </a:lnTo>
                    <a:lnTo>
                      <a:pt x="3860" y="714"/>
                    </a:lnTo>
                    <a:lnTo>
                      <a:pt x="3844" y="699"/>
                    </a:lnTo>
                    <a:lnTo>
                      <a:pt x="3828" y="684"/>
                    </a:lnTo>
                    <a:lnTo>
                      <a:pt x="3827" y="691"/>
                    </a:lnTo>
                    <a:lnTo>
                      <a:pt x="3822" y="707"/>
                    </a:lnTo>
                    <a:lnTo>
                      <a:pt x="3818" y="722"/>
                    </a:lnTo>
                    <a:lnTo>
                      <a:pt x="3817" y="730"/>
                    </a:lnTo>
                    <a:close/>
                    <a:moveTo>
                      <a:pt x="4303" y="1405"/>
                    </a:moveTo>
                    <a:lnTo>
                      <a:pt x="4303" y="1392"/>
                    </a:lnTo>
                    <a:lnTo>
                      <a:pt x="4303" y="1365"/>
                    </a:lnTo>
                    <a:lnTo>
                      <a:pt x="4302" y="1336"/>
                    </a:lnTo>
                    <a:lnTo>
                      <a:pt x="4302" y="1323"/>
                    </a:lnTo>
                    <a:lnTo>
                      <a:pt x="4297" y="1315"/>
                    </a:lnTo>
                    <a:lnTo>
                      <a:pt x="4286" y="1299"/>
                    </a:lnTo>
                    <a:lnTo>
                      <a:pt x="4275" y="1284"/>
                    </a:lnTo>
                    <a:lnTo>
                      <a:pt x="4270" y="1277"/>
                    </a:lnTo>
                    <a:lnTo>
                      <a:pt x="4257" y="1279"/>
                    </a:lnTo>
                    <a:lnTo>
                      <a:pt x="4229" y="1286"/>
                    </a:lnTo>
                    <a:lnTo>
                      <a:pt x="4201" y="1292"/>
                    </a:lnTo>
                    <a:lnTo>
                      <a:pt x="4188" y="1294"/>
                    </a:lnTo>
                    <a:lnTo>
                      <a:pt x="4186" y="1288"/>
                    </a:lnTo>
                    <a:lnTo>
                      <a:pt x="4183" y="1281"/>
                    </a:lnTo>
                    <a:lnTo>
                      <a:pt x="4180" y="1276"/>
                    </a:lnTo>
                    <a:lnTo>
                      <a:pt x="4176" y="1271"/>
                    </a:lnTo>
                    <a:lnTo>
                      <a:pt x="4167" y="1260"/>
                    </a:lnTo>
                    <a:lnTo>
                      <a:pt x="4160" y="1251"/>
                    </a:lnTo>
                    <a:lnTo>
                      <a:pt x="4156" y="1246"/>
                    </a:lnTo>
                    <a:lnTo>
                      <a:pt x="4153" y="1241"/>
                    </a:lnTo>
                    <a:lnTo>
                      <a:pt x="4151" y="1235"/>
                    </a:lnTo>
                    <a:lnTo>
                      <a:pt x="4149" y="1230"/>
                    </a:lnTo>
                    <a:lnTo>
                      <a:pt x="4149" y="1224"/>
                    </a:lnTo>
                    <a:lnTo>
                      <a:pt x="4150" y="1216"/>
                    </a:lnTo>
                    <a:lnTo>
                      <a:pt x="4151" y="1209"/>
                    </a:lnTo>
                    <a:lnTo>
                      <a:pt x="4155" y="1200"/>
                    </a:lnTo>
                    <a:lnTo>
                      <a:pt x="4169" y="1194"/>
                    </a:lnTo>
                    <a:lnTo>
                      <a:pt x="4183" y="1185"/>
                    </a:lnTo>
                    <a:lnTo>
                      <a:pt x="4196" y="1177"/>
                    </a:lnTo>
                    <a:lnTo>
                      <a:pt x="4209" y="1166"/>
                    </a:lnTo>
                    <a:lnTo>
                      <a:pt x="4219" y="1154"/>
                    </a:lnTo>
                    <a:lnTo>
                      <a:pt x="4230" y="1142"/>
                    </a:lnTo>
                    <a:lnTo>
                      <a:pt x="4241" y="1129"/>
                    </a:lnTo>
                    <a:lnTo>
                      <a:pt x="4250" y="1116"/>
                    </a:lnTo>
                    <a:lnTo>
                      <a:pt x="4270" y="1088"/>
                    </a:lnTo>
                    <a:lnTo>
                      <a:pt x="4289" y="1062"/>
                    </a:lnTo>
                    <a:lnTo>
                      <a:pt x="4298" y="1048"/>
                    </a:lnTo>
                    <a:lnTo>
                      <a:pt x="4309" y="1035"/>
                    </a:lnTo>
                    <a:lnTo>
                      <a:pt x="4320" y="1023"/>
                    </a:lnTo>
                    <a:lnTo>
                      <a:pt x="4330" y="1012"/>
                    </a:lnTo>
                    <a:lnTo>
                      <a:pt x="4328" y="1004"/>
                    </a:lnTo>
                    <a:lnTo>
                      <a:pt x="4324" y="993"/>
                    </a:lnTo>
                    <a:lnTo>
                      <a:pt x="4319" y="981"/>
                    </a:lnTo>
                    <a:lnTo>
                      <a:pt x="4311" y="968"/>
                    </a:lnTo>
                    <a:lnTo>
                      <a:pt x="4303" y="955"/>
                    </a:lnTo>
                    <a:lnTo>
                      <a:pt x="4294" y="944"/>
                    </a:lnTo>
                    <a:lnTo>
                      <a:pt x="4290" y="940"/>
                    </a:lnTo>
                    <a:lnTo>
                      <a:pt x="4286" y="936"/>
                    </a:lnTo>
                    <a:lnTo>
                      <a:pt x="4281" y="932"/>
                    </a:lnTo>
                    <a:lnTo>
                      <a:pt x="4277" y="931"/>
                    </a:lnTo>
                    <a:lnTo>
                      <a:pt x="4270" y="939"/>
                    </a:lnTo>
                    <a:lnTo>
                      <a:pt x="4250" y="961"/>
                    </a:lnTo>
                    <a:lnTo>
                      <a:pt x="4223" y="993"/>
                    </a:lnTo>
                    <a:lnTo>
                      <a:pt x="4191" y="1028"/>
                    </a:lnTo>
                    <a:lnTo>
                      <a:pt x="4159" y="1065"/>
                    </a:lnTo>
                    <a:lnTo>
                      <a:pt x="4131" y="1096"/>
                    </a:lnTo>
                    <a:lnTo>
                      <a:pt x="4112" y="1118"/>
                    </a:lnTo>
                    <a:lnTo>
                      <a:pt x="4104" y="1127"/>
                    </a:lnTo>
                    <a:lnTo>
                      <a:pt x="4107" y="1132"/>
                    </a:lnTo>
                    <a:lnTo>
                      <a:pt x="4115" y="1144"/>
                    </a:lnTo>
                    <a:lnTo>
                      <a:pt x="4122" y="1155"/>
                    </a:lnTo>
                    <a:lnTo>
                      <a:pt x="4125" y="1161"/>
                    </a:lnTo>
                    <a:lnTo>
                      <a:pt x="4119" y="1160"/>
                    </a:lnTo>
                    <a:lnTo>
                      <a:pt x="4112" y="1161"/>
                    </a:lnTo>
                    <a:lnTo>
                      <a:pt x="4105" y="1161"/>
                    </a:lnTo>
                    <a:lnTo>
                      <a:pt x="4098" y="1162"/>
                    </a:lnTo>
                    <a:lnTo>
                      <a:pt x="4085" y="1166"/>
                    </a:lnTo>
                    <a:lnTo>
                      <a:pt x="4071" y="1169"/>
                    </a:lnTo>
                    <a:lnTo>
                      <a:pt x="4064" y="1170"/>
                    </a:lnTo>
                    <a:lnTo>
                      <a:pt x="4057" y="1170"/>
                    </a:lnTo>
                    <a:lnTo>
                      <a:pt x="4050" y="1170"/>
                    </a:lnTo>
                    <a:lnTo>
                      <a:pt x="4043" y="1169"/>
                    </a:lnTo>
                    <a:lnTo>
                      <a:pt x="4036" y="1167"/>
                    </a:lnTo>
                    <a:lnTo>
                      <a:pt x="4029" y="1163"/>
                    </a:lnTo>
                    <a:lnTo>
                      <a:pt x="4023" y="1159"/>
                    </a:lnTo>
                    <a:lnTo>
                      <a:pt x="4015" y="1151"/>
                    </a:lnTo>
                    <a:lnTo>
                      <a:pt x="4013" y="1137"/>
                    </a:lnTo>
                    <a:lnTo>
                      <a:pt x="4012" y="1123"/>
                    </a:lnTo>
                    <a:lnTo>
                      <a:pt x="4012" y="1112"/>
                    </a:lnTo>
                    <a:lnTo>
                      <a:pt x="4014" y="1100"/>
                    </a:lnTo>
                    <a:lnTo>
                      <a:pt x="4017" y="1095"/>
                    </a:lnTo>
                    <a:lnTo>
                      <a:pt x="4020" y="1090"/>
                    </a:lnTo>
                    <a:lnTo>
                      <a:pt x="4023" y="1086"/>
                    </a:lnTo>
                    <a:lnTo>
                      <a:pt x="4027" y="1082"/>
                    </a:lnTo>
                    <a:lnTo>
                      <a:pt x="4033" y="1079"/>
                    </a:lnTo>
                    <a:lnTo>
                      <a:pt x="4039" y="1075"/>
                    </a:lnTo>
                    <a:lnTo>
                      <a:pt x="4045" y="1073"/>
                    </a:lnTo>
                    <a:lnTo>
                      <a:pt x="4054" y="1072"/>
                    </a:lnTo>
                    <a:lnTo>
                      <a:pt x="4060" y="1065"/>
                    </a:lnTo>
                    <a:lnTo>
                      <a:pt x="4077" y="1044"/>
                    </a:lnTo>
                    <a:lnTo>
                      <a:pt x="4102" y="1016"/>
                    </a:lnTo>
                    <a:lnTo>
                      <a:pt x="4130" y="983"/>
                    </a:lnTo>
                    <a:lnTo>
                      <a:pt x="4157" y="949"/>
                    </a:lnTo>
                    <a:lnTo>
                      <a:pt x="4181" y="921"/>
                    </a:lnTo>
                    <a:lnTo>
                      <a:pt x="4198" y="900"/>
                    </a:lnTo>
                    <a:lnTo>
                      <a:pt x="4204" y="893"/>
                    </a:lnTo>
                    <a:lnTo>
                      <a:pt x="4204" y="883"/>
                    </a:lnTo>
                    <a:lnTo>
                      <a:pt x="4202" y="871"/>
                    </a:lnTo>
                    <a:lnTo>
                      <a:pt x="4201" y="864"/>
                    </a:lnTo>
                    <a:lnTo>
                      <a:pt x="4199" y="858"/>
                    </a:lnTo>
                    <a:lnTo>
                      <a:pt x="4196" y="853"/>
                    </a:lnTo>
                    <a:lnTo>
                      <a:pt x="4192" y="850"/>
                    </a:lnTo>
                    <a:lnTo>
                      <a:pt x="4154" y="879"/>
                    </a:lnTo>
                    <a:lnTo>
                      <a:pt x="4116" y="907"/>
                    </a:lnTo>
                    <a:lnTo>
                      <a:pt x="4076" y="933"/>
                    </a:lnTo>
                    <a:lnTo>
                      <a:pt x="4037" y="958"/>
                    </a:lnTo>
                    <a:lnTo>
                      <a:pt x="4017" y="970"/>
                    </a:lnTo>
                    <a:lnTo>
                      <a:pt x="3996" y="980"/>
                    </a:lnTo>
                    <a:lnTo>
                      <a:pt x="3975" y="991"/>
                    </a:lnTo>
                    <a:lnTo>
                      <a:pt x="3955" y="1002"/>
                    </a:lnTo>
                    <a:lnTo>
                      <a:pt x="3933" y="1011"/>
                    </a:lnTo>
                    <a:lnTo>
                      <a:pt x="3912" y="1020"/>
                    </a:lnTo>
                    <a:lnTo>
                      <a:pt x="3890" y="1028"/>
                    </a:lnTo>
                    <a:lnTo>
                      <a:pt x="3868" y="1037"/>
                    </a:lnTo>
                    <a:lnTo>
                      <a:pt x="3862" y="1032"/>
                    </a:lnTo>
                    <a:lnTo>
                      <a:pt x="3853" y="1027"/>
                    </a:lnTo>
                    <a:lnTo>
                      <a:pt x="3850" y="1025"/>
                    </a:lnTo>
                    <a:lnTo>
                      <a:pt x="3847" y="1023"/>
                    </a:lnTo>
                    <a:lnTo>
                      <a:pt x="3845" y="1021"/>
                    </a:lnTo>
                    <a:lnTo>
                      <a:pt x="3844" y="1018"/>
                    </a:lnTo>
                    <a:lnTo>
                      <a:pt x="3855" y="978"/>
                    </a:lnTo>
                    <a:lnTo>
                      <a:pt x="3868" y="940"/>
                    </a:lnTo>
                    <a:lnTo>
                      <a:pt x="3881" y="901"/>
                    </a:lnTo>
                    <a:lnTo>
                      <a:pt x="3895" y="864"/>
                    </a:lnTo>
                    <a:lnTo>
                      <a:pt x="3909" y="827"/>
                    </a:lnTo>
                    <a:lnTo>
                      <a:pt x="3922" y="789"/>
                    </a:lnTo>
                    <a:lnTo>
                      <a:pt x="3934" y="750"/>
                    </a:lnTo>
                    <a:lnTo>
                      <a:pt x="3946" y="711"/>
                    </a:lnTo>
                    <a:lnTo>
                      <a:pt x="3943" y="705"/>
                    </a:lnTo>
                    <a:lnTo>
                      <a:pt x="3936" y="691"/>
                    </a:lnTo>
                    <a:lnTo>
                      <a:pt x="3930" y="678"/>
                    </a:lnTo>
                    <a:lnTo>
                      <a:pt x="3927" y="672"/>
                    </a:lnTo>
                    <a:lnTo>
                      <a:pt x="3946" y="667"/>
                    </a:lnTo>
                    <a:lnTo>
                      <a:pt x="3967" y="660"/>
                    </a:lnTo>
                    <a:lnTo>
                      <a:pt x="3988" y="655"/>
                    </a:lnTo>
                    <a:lnTo>
                      <a:pt x="4008" y="652"/>
                    </a:lnTo>
                    <a:lnTo>
                      <a:pt x="4018" y="651"/>
                    </a:lnTo>
                    <a:lnTo>
                      <a:pt x="4027" y="652"/>
                    </a:lnTo>
                    <a:lnTo>
                      <a:pt x="4037" y="653"/>
                    </a:lnTo>
                    <a:lnTo>
                      <a:pt x="4045" y="656"/>
                    </a:lnTo>
                    <a:lnTo>
                      <a:pt x="4053" y="660"/>
                    </a:lnTo>
                    <a:lnTo>
                      <a:pt x="4060" y="667"/>
                    </a:lnTo>
                    <a:lnTo>
                      <a:pt x="4068" y="675"/>
                    </a:lnTo>
                    <a:lnTo>
                      <a:pt x="4073" y="685"/>
                    </a:lnTo>
                    <a:lnTo>
                      <a:pt x="4078" y="690"/>
                    </a:lnTo>
                    <a:lnTo>
                      <a:pt x="4082" y="695"/>
                    </a:lnTo>
                    <a:lnTo>
                      <a:pt x="4082" y="698"/>
                    </a:lnTo>
                    <a:lnTo>
                      <a:pt x="4081" y="701"/>
                    </a:lnTo>
                    <a:lnTo>
                      <a:pt x="4077" y="704"/>
                    </a:lnTo>
                    <a:lnTo>
                      <a:pt x="4073" y="707"/>
                    </a:lnTo>
                    <a:lnTo>
                      <a:pt x="4068" y="709"/>
                    </a:lnTo>
                    <a:lnTo>
                      <a:pt x="4062" y="712"/>
                    </a:lnTo>
                    <a:lnTo>
                      <a:pt x="4049" y="716"/>
                    </a:lnTo>
                    <a:lnTo>
                      <a:pt x="4037" y="722"/>
                    </a:lnTo>
                    <a:lnTo>
                      <a:pt x="4032" y="725"/>
                    </a:lnTo>
                    <a:lnTo>
                      <a:pt x="4027" y="729"/>
                    </a:lnTo>
                    <a:lnTo>
                      <a:pt x="4024" y="733"/>
                    </a:lnTo>
                    <a:lnTo>
                      <a:pt x="4022" y="738"/>
                    </a:lnTo>
                    <a:lnTo>
                      <a:pt x="4014" y="760"/>
                    </a:lnTo>
                    <a:lnTo>
                      <a:pt x="4001" y="787"/>
                    </a:lnTo>
                    <a:lnTo>
                      <a:pt x="3983" y="819"/>
                    </a:lnTo>
                    <a:lnTo>
                      <a:pt x="3966" y="855"/>
                    </a:lnTo>
                    <a:lnTo>
                      <a:pt x="3949" y="890"/>
                    </a:lnTo>
                    <a:lnTo>
                      <a:pt x="3935" y="922"/>
                    </a:lnTo>
                    <a:lnTo>
                      <a:pt x="3930" y="937"/>
                    </a:lnTo>
                    <a:lnTo>
                      <a:pt x="3926" y="951"/>
                    </a:lnTo>
                    <a:lnTo>
                      <a:pt x="3924" y="961"/>
                    </a:lnTo>
                    <a:lnTo>
                      <a:pt x="3924" y="971"/>
                    </a:lnTo>
                    <a:lnTo>
                      <a:pt x="3927" y="967"/>
                    </a:lnTo>
                    <a:lnTo>
                      <a:pt x="3931" y="962"/>
                    </a:lnTo>
                    <a:lnTo>
                      <a:pt x="3936" y="958"/>
                    </a:lnTo>
                    <a:lnTo>
                      <a:pt x="3942" y="953"/>
                    </a:lnTo>
                    <a:lnTo>
                      <a:pt x="3957" y="942"/>
                    </a:lnTo>
                    <a:lnTo>
                      <a:pt x="3975" y="930"/>
                    </a:lnTo>
                    <a:lnTo>
                      <a:pt x="4015" y="904"/>
                    </a:lnTo>
                    <a:lnTo>
                      <a:pt x="4056" y="875"/>
                    </a:lnTo>
                    <a:lnTo>
                      <a:pt x="4073" y="860"/>
                    </a:lnTo>
                    <a:lnTo>
                      <a:pt x="4089" y="845"/>
                    </a:lnTo>
                    <a:lnTo>
                      <a:pt x="4096" y="837"/>
                    </a:lnTo>
                    <a:lnTo>
                      <a:pt x="4101" y="830"/>
                    </a:lnTo>
                    <a:lnTo>
                      <a:pt x="4105" y="823"/>
                    </a:lnTo>
                    <a:lnTo>
                      <a:pt x="4108" y="815"/>
                    </a:lnTo>
                    <a:lnTo>
                      <a:pt x="4111" y="808"/>
                    </a:lnTo>
                    <a:lnTo>
                      <a:pt x="4111" y="800"/>
                    </a:lnTo>
                    <a:lnTo>
                      <a:pt x="4109" y="793"/>
                    </a:lnTo>
                    <a:lnTo>
                      <a:pt x="4106" y="785"/>
                    </a:lnTo>
                    <a:lnTo>
                      <a:pt x="4102" y="778"/>
                    </a:lnTo>
                    <a:lnTo>
                      <a:pt x="4096" y="771"/>
                    </a:lnTo>
                    <a:lnTo>
                      <a:pt x="4087" y="765"/>
                    </a:lnTo>
                    <a:lnTo>
                      <a:pt x="4076" y="757"/>
                    </a:lnTo>
                    <a:lnTo>
                      <a:pt x="4080" y="753"/>
                    </a:lnTo>
                    <a:lnTo>
                      <a:pt x="4083" y="749"/>
                    </a:lnTo>
                    <a:lnTo>
                      <a:pt x="4086" y="746"/>
                    </a:lnTo>
                    <a:lnTo>
                      <a:pt x="4089" y="743"/>
                    </a:lnTo>
                    <a:lnTo>
                      <a:pt x="4099" y="738"/>
                    </a:lnTo>
                    <a:lnTo>
                      <a:pt x="4108" y="736"/>
                    </a:lnTo>
                    <a:lnTo>
                      <a:pt x="4130" y="735"/>
                    </a:lnTo>
                    <a:lnTo>
                      <a:pt x="4151" y="733"/>
                    </a:lnTo>
                    <a:lnTo>
                      <a:pt x="4168" y="755"/>
                    </a:lnTo>
                    <a:lnTo>
                      <a:pt x="4186" y="780"/>
                    </a:lnTo>
                    <a:lnTo>
                      <a:pt x="4195" y="794"/>
                    </a:lnTo>
                    <a:lnTo>
                      <a:pt x="4201" y="808"/>
                    </a:lnTo>
                    <a:lnTo>
                      <a:pt x="4204" y="815"/>
                    </a:lnTo>
                    <a:lnTo>
                      <a:pt x="4206" y="823"/>
                    </a:lnTo>
                    <a:lnTo>
                      <a:pt x="4208" y="830"/>
                    </a:lnTo>
                    <a:lnTo>
                      <a:pt x="4208" y="839"/>
                    </a:lnTo>
                    <a:lnTo>
                      <a:pt x="4222" y="839"/>
                    </a:lnTo>
                    <a:lnTo>
                      <a:pt x="4254" y="837"/>
                    </a:lnTo>
                    <a:lnTo>
                      <a:pt x="4286" y="837"/>
                    </a:lnTo>
                    <a:lnTo>
                      <a:pt x="4299" y="837"/>
                    </a:lnTo>
                    <a:lnTo>
                      <a:pt x="4304" y="849"/>
                    </a:lnTo>
                    <a:lnTo>
                      <a:pt x="4311" y="875"/>
                    </a:lnTo>
                    <a:lnTo>
                      <a:pt x="4319" y="901"/>
                    </a:lnTo>
                    <a:lnTo>
                      <a:pt x="4322" y="913"/>
                    </a:lnTo>
                    <a:lnTo>
                      <a:pt x="4334" y="914"/>
                    </a:lnTo>
                    <a:lnTo>
                      <a:pt x="4358" y="917"/>
                    </a:lnTo>
                    <a:lnTo>
                      <a:pt x="4384" y="921"/>
                    </a:lnTo>
                    <a:lnTo>
                      <a:pt x="4394" y="923"/>
                    </a:lnTo>
                    <a:lnTo>
                      <a:pt x="4396" y="930"/>
                    </a:lnTo>
                    <a:lnTo>
                      <a:pt x="4397" y="937"/>
                    </a:lnTo>
                    <a:lnTo>
                      <a:pt x="4399" y="944"/>
                    </a:lnTo>
                    <a:lnTo>
                      <a:pt x="4402" y="952"/>
                    </a:lnTo>
                    <a:lnTo>
                      <a:pt x="4408" y="967"/>
                    </a:lnTo>
                    <a:lnTo>
                      <a:pt x="4415" y="981"/>
                    </a:lnTo>
                    <a:lnTo>
                      <a:pt x="4418" y="989"/>
                    </a:lnTo>
                    <a:lnTo>
                      <a:pt x="4420" y="996"/>
                    </a:lnTo>
                    <a:lnTo>
                      <a:pt x="4422" y="1003"/>
                    </a:lnTo>
                    <a:lnTo>
                      <a:pt x="4423" y="1010"/>
                    </a:lnTo>
                    <a:lnTo>
                      <a:pt x="4423" y="1017"/>
                    </a:lnTo>
                    <a:lnTo>
                      <a:pt x="4422" y="1022"/>
                    </a:lnTo>
                    <a:lnTo>
                      <a:pt x="4420" y="1028"/>
                    </a:lnTo>
                    <a:lnTo>
                      <a:pt x="4417" y="1034"/>
                    </a:lnTo>
                    <a:lnTo>
                      <a:pt x="4405" y="1043"/>
                    </a:lnTo>
                    <a:lnTo>
                      <a:pt x="4393" y="1053"/>
                    </a:lnTo>
                    <a:lnTo>
                      <a:pt x="4383" y="1063"/>
                    </a:lnTo>
                    <a:lnTo>
                      <a:pt x="4372" y="1073"/>
                    </a:lnTo>
                    <a:lnTo>
                      <a:pt x="4350" y="1098"/>
                    </a:lnTo>
                    <a:lnTo>
                      <a:pt x="4328" y="1122"/>
                    </a:lnTo>
                    <a:lnTo>
                      <a:pt x="4308" y="1149"/>
                    </a:lnTo>
                    <a:lnTo>
                      <a:pt x="4288" y="1176"/>
                    </a:lnTo>
                    <a:lnTo>
                      <a:pt x="4270" y="1202"/>
                    </a:lnTo>
                    <a:lnTo>
                      <a:pt x="4251" y="1228"/>
                    </a:lnTo>
                    <a:lnTo>
                      <a:pt x="4256" y="1236"/>
                    </a:lnTo>
                    <a:lnTo>
                      <a:pt x="4262" y="1246"/>
                    </a:lnTo>
                    <a:lnTo>
                      <a:pt x="4271" y="1257"/>
                    </a:lnTo>
                    <a:lnTo>
                      <a:pt x="4281" y="1266"/>
                    </a:lnTo>
                    <a:lnTo>
                      <a:pt x="4302" y="1287"/>
                    </a:lnTo>
                    <a:lnTo>
                      <a:pt x="4318" y="1303"/>
                    </a:lnTo>
                    <a:lnTo>
                      <a:pt x="4325" y="1295"/>
                    </a:lnTo>
                    <a:lnTo>
                      <a:pt x="4344" y="1275"/>
                    </a:lnTo>
                    <a:lnTo>
                      <a:pt x="4372" y="1246"/>
                    </a:lnTo>
                    <a:lnTo>
                      <a:pt x="4404" y="1214"/>
                    </a:lnTo>
                    <a:lnTo>
                      <a:pt x="4435" y="1181"/>
                    </a:lnTo>
                    <a:lnTo>
                      <a:pt x="4463" y="1152"/>
                    </a:lnTo>
                    <a:lnTo>
                      <a:pt x="4483" y="1132"/>
                    </a:lnTo>
                    <a:lnTo>
                      <a:pt x="4491" y="1124"/>
                    </a:lnTo>
                    <a:lnTo>
                      <a:pt x="4492" y="1120"/>
                    </a:lnTo>
                    <a:lnTo>
                      <a:pt x="4492" y="1115"/>
                    </a:lnTo>
                    <a:lnTo>
                      <a:pt x="4490" y="1111"/>
                    </a:lnTo>
                    <a:lnTo>
                      <a:pt x="4487" y="1107"/>
                    </a:lnTo>
                    <a:lnTo>
                      <a:pt x="4482" y="1099"/>
                    </a:lnTo>
                    <a:lnTo>
                      <a:pt x="4476" y="1091"/>
                    </a:lnTo>
                    <a:lnTo>
                      <a:pt x="4469" y="1085"/>
                    </a:lnTo>
                    <a:lnTo>
                      <a:pt x="4466" y="1078"/>
                    </a:lnTo>
                    <a:lnTo>
                      <a:pt x="4465" y="1074"/>
                    </a:lnTo>
                    <a:lnTo>
                      <a:pt x="4466" y="1070"/>
                    </a:lnTo>
                    <a:lnTo>
                      <a:pt x="4468" y="1067"/>
                    </a:lnTo>
                    <a:lnTo>
                      <a:pt x="4472" y="1064"/>
                    </a:lnTo>
                    <a:lnTo>
                      <a:pt x="4480" y="1066"/>
                    </a:lnTo>
                    <a:lnTo>
                      <a:pt x="4487" y="1067"/>
                    </a:lnTo>
                    <a:lnTo>
                      <a:pt x="4496" y="1067"/>
                    </a:lnTo>
                    <a:lnTo>
                      <a:pt x="4503" y="1067"/>
                    </a:lnTo>
                    <a:lnTo>
                      <a:pt x="4520" y="1066"/>
                    </a:lnTo>
                    <a:lnTo>
                      <a:pt x="4536" y="1064"/>
                    </a:lnTo>
                    <a:lnTo>
                      <a:pt x="4543" y="1064"/>
                    </a:lnTo>
                    <a:lnTo>
                      <a:pt x="4550" y="1065"/>
                    </a:lnTo>
                    <a:lnTo>
                      <a:pt x="4557" y="1067"/>
                    </a:lnTo>
                    <a:lnTo>
                      <a:pt x="4562" y="1070"/>
                    </a:lnTo>
                    <a:lnTo>
                      <a:pt x="4566" y="1075"/>
                    </a:lnTo>
                    <a:lnTo>
                      <a:pt x="4570" y="1082"/>
                    </a:lnTo>
                    <a:lnTo>
                      <a:pt x="4573" y="1090"/>
                    </a:lnTo>
                    <a:lnTo>
                      <a:pt x="4574" y="1101"/>
                    </a:lnTo>
                    <a:lnTo>
                      <a:pt x="4574" y="1108"/>
                    </a:lnTo>
                    <a:lnTo>
                      <a:pt x="4576" y="1116"/>
                    </a:lnTo>
                    <a:lnTo>
                      <a:pt x="4578" y="1123"/>
                    </a:lnTo>
                    <a:lnTo>
                      <a:pt x="4581" y="1131"/>
                    </a:lnTo>
                    <a:lnTo>
                      <a:pt x="4585" y="1137"/>
                    </a:lnTo>
                    <a:lnTo>
                      <a:pt x="4586" y="1144"/>
                    </a:lnTo>
                    <a:lnTo>
                      <a:pt x="4586" y="1147"/>
                    </a:lnTo>
                    <a:lnTo>
                      <a:pt x="4585" y="1151"/>
                    </a:lnTo>
                    <a:lnTo>
                      <a:pt x="4582" y="1154"/>
                    </a:lnTo>
                    <a:lnTo>
                      <a:pt x="4580" y="1158"/>
                    </a:lnTo>
                    <a:lnTo>
                      <a:pt x="4567" y="1166"/>
                    </a:lnTo>
                    <a:lnTo>
                      <a:pt x="4555" y="1176"/>
                    </a:lnTo>
                    <a:lnTo>
                      <a:pt x="4542" y="1186"/>
                    </a:lnTo>
                    <a:lnTo>
                      <a:pt x="4529" y="1196"/>
                    </a:lnTo>
                    <a:lnTo>
                      <a:pt x="4504" y="1218"/>
                    </a:lnTo>
                    <a:lnTo>
                      <a:pt x="4480" y="1243"/>
                    </a:lnTo>
                    <a:lnTo>
                      <a:pt x="4456" y="1266"/>
                    </a:lnTo>
                    <a:lnTo>
                      <a:pt x="4433" y="1291"/>
                    </a:lnTo>
                    <a:lnTo>
                      <a:pt x="4411" y="1315"/>
                    </a:lnTo>
                    <a:lnTo>
                      <a:pt x="4389" y="1339"/>
                    </a:lnTo>
                    <a:lnTo>
                      <a:pt x="4388" y="1347"/>
                    </a:lnTo>
                    <a:lnTo>
                      <a:pt x="4389" y="1355"/>
                    </a:lnTo>
                    <a:lnTo>
                      <a:pt x="4391" y="1363"/>
                    </a:lnTo>
                    <a:lnTo>
                      <a:pt x="4393" y="1371"/>
                    </a:lnTo>
                    <a:lnTo>
                      <a:pt x="4396" y="1379"/>
                    </a:lnTo>
                    <a:lnTo>
                      <a:pt x="4398" y="1386"/>
                    </a:lnTo>
                    <a:lnTo>
                      <a:pt x="4399" y="1393"/>
                    </a:lnTo>
                    <a:lnTo>
                      <a:pt x="4399" y="1399"/>
                    </a:lnTo>
                    <a:lnTo>
                      <a:pt x="4387" y="1404"/>
                    </a:lnTo>
                    <a:lnTo>
                      <a:pt x="4374" y="1407"/>
                    </a:lnTo>
                    <a:lnTo>
                      <a:pt x="4362" y="1409"/>
                    </a:lnTo>
                    <a:lnTo>
                      <a:pt x="4351" y="1410"/>
                    </a:lnTo>
                    <a:lnTo>
                      <a:pt x="4339" y="1411"/>
                    </a:lnTo>
                    <a:lnTo>
                      <a:pt x="4327" y="1410"/>
                    </a:lnTo>
                    <a:lnTo>
                      <a:pt x="4315" y="1408"/>
                    </a:lnTo>
                    <a:lnTo>
                      <a:pt x="4303" y="1405"/>
                    </a:lnTo>
                    <a:close/>
                    <a:moveTo>
                      <a:pt x="4643" y="1784"/>
                    </a:moveTo>
                    <a:lnTo>
                      <a:pt x="4638" y="1775"/>
                    </a:lnTo>
                    <a:lnTo>
                      <a:pt x="4634" y="1768"/>
                    </a:lnTo>
                    <a:lnTo>
                      <a:pt x="4630" y="1759"/>
                    </a:lnTo>
                    <a:lnTo>
                      <a:pt x="4626" y="1751"/>
                    </a:lnTo>
                    <a:lnTo>
                      <a:pt x="4621" y="1734"/>
                    </a:lnTo>
                    <a:lnTo>
                      <a:pt x="4617" y="1717"/>
                    </a:lnTo>
                    <a:lnTo>
                      <a:pt x="4612" y="1698"/>
                    </a:lnTo>
                    <a:lnTo>
                      <a:pt x="4608" y="1680"/>
                    </a:lnTo>
                    <a:lnTo>
                      <a:pt x="4603" y="1663"/>
                    </a:lnTo>
                    <a:lnTo>
                      <a:pt x="4596" y="1646"/>
                    </a:lnTo>
                    <a:lnTo>
                      <a:pt x="4596" y="1641"/>
                    </a:lnTo>
                    <a:lnTo>
                      <a:pt x="4598" y="1637"/>
                    </a:lnTo>
                    <a:lnTo>
                      <a:pt x="4601" y="1634"/>
                    </a:lnTo>
                    <a:lnTo>
                      <a:pt x="4604" y="1632"/>
                    </a:lnTo>
                    <a:lnTo>
                      <a:pt x="4611" y="1630"/>
                    </a:lnTo>
                    <a:lnTo>
                      <a:pt x="4621" y="1630"/>
                    </a:lnTo>
                    <a:lnTo>
                      <a:pt x="4632" y="1631"/>
                    </a:lnTo>
                    <a:lnTo>
                      <a:pt x="4641" y="1631"/>
                    </a:lnTo>
                    <a:lnTo>
                      <a:pt x="4646" y="1631"/>
                    </a:lnTo>
                    <a:lnTo>
                      <a:pt x="4651" y="1630"/>
                    </a:lnTo>
                    <a:lnTo>
                      <a:pt x="4655" y="1628"/>
                    </a:lnTo>
                    <a:lnTo>
                      <a:pt x="4658" y="1626"/>
                    </a:lnTo>
                    <a:lnTo>
                      <a:pt x="4681" y="1608"/>
                    </a:lnTo>
                    <a:lnTo>
                      <a:pt x="4704" y="1589"/>
                    </a:lnTo>
                    <a:lnTo>
                      <a:pt x="4729" y="1568"/>
                    </a:lnTo>
                    <a:lnTo>
                      <a:pt x="4753" y="1547"/>
                    </a:lnTo>
                    <a:lnTo>
                      <a:pt x="4765" y="1536"/>
                    </a:lnTo>
                    <a:lnTo>
                      <a:pt x="4776" y="1525"/>
                    </a:lnTo>
                    <a:lnTo>
                      <a:pt x="4787" y="1512"/>
                    </a:lnTo>
                    <a:lnTo>
                      <a:pt x="4797" y="1500"/>
                    </a:lnTo>
                    <a:lnTo>
                      <a:pt x="4807" y="1487"/>
                    </a:lnTo>
                    <a:lnTo>
                      <a:pt x="4815" y="1474"/>
                    </a:lnTo>
                    <a:lnTo>
                      <a:pt x="4823" y="1461"/>
                    </a:lnTo>
                    <a:lnTo>
                      <a:pt x="4829" y="1447"/>
                    </a:lnTo>
                    <a:lnTo>
                      <a:pt x="4784" y="1466"/>
                    </a:lnTo>
                    <a:lnTo>
                      <a:pt x="4737" y="1485"/>
                    </a:lnTo>
                    <a:lnTo>
                      <a:pt x="4713" y="1494"/>
                    </a:lnTo>
                    <a:lnTo>
                      <a:pt x="4688" y="1502"/>
                    </a:lnTo>
                    <a:lnTo>
                      <a:pt x="4664" y="1510"/>
                    </a:lnTo>
                    <a:lnTo>
                      <a:pt x="4638" y="1516"/>
                    </a:lnTo>
                    <a:lnTo>
                      <a:pt x="4612" y="1522"/>
                    </a:lnTo>
                    <a:lnTo>
                      <a:pt x="4587" y="1528"/>
                    </a:lnTo>
                    <a:lnTo>
                      <a:pt x="4560" y="1532"/>
                    </a:lnTo>
                    <a:lnTo>
                      <a:pt x="4534" y="1536"/>
                    </a:lnTo>
                    <a:lnTo>
                      <a:pt x="4508" y="1538"/>
                    </a:lnTo>
                    <a:lnTo>
                      <a:pt x="4481" y="1539"/>
                    </a:lnTo>
                    <a:lnTo>
                      <a:pt x="4454" y="1539"/>
                    </a:lnTo>
                    <a:lnTo>
                      <a:pt x="4428" y="1538"/>
                    </a:lnTo>
                    <a:lnTo>
                      <a:pt x="4424" y="1532"/>
                    </a:lnTo>
                    <a:lnTo>
                      <a:pt x="4422" y="1525"/>
                    </a:lnTo>
                    <a:lnTo>
                      <a:pt x="4422" y="1518"/>
                    </a:lnTo>
                    <a:lnTo>
                      <a:pt x="4424" y="1511"/>
                    </a:lnTo>
                    <a:lnTo>
                      <a:pt x="4428" y="1502"/>
                    </a:lnTo>
                    <a:lnTo>
                      <a:pt x="4431" y="1495"/>
                    </a:lnTo>
                    <a:lnTo>
                      <a:pt x="4436" y="1486"/>
                    </a:lnTo>
                    <a:lnTo>
                      <a:pt x="4441" y="1479"/>
                    </a:lnTo>
                    <a:lnTo>
                      <a:pt x="4453" y="1462"/>
                    </a:lnTo>
                    <a:lnTo>
                      <a:pt x="4466" y="1443"/>
                    </a:lnTo>
                    <a:lnTo>
                      <a:pt x="4471" y="1435"/>
                    </a:lnTo>
                    <a:lnTo>
                      <a:pt x="4477" y="1426"/>
                    </a:lnTo>
                    <a:lnTo>
                      <a:pt x="4481" y="1418"/>
                    </a:lnTo>
                    <a:lnTo>
                      <a:pt x="4484" y="1408"/>
                    </a:lnTo>
                    <a:lnTo>
                      <a:pt x="4492" y="1394"/>
                    </a:lnTo>
                    <a:lnTo>
                      <a:pt x="4500" y="1381"/>
                    </a:lnTo>
                    <a:lnTo>
                      <a:pt x="4509" y="1368"/>
                    </a:lnTo>
                    <a:lnTo>
                      <a:pt x="4518" y="1355"/>
                    </a:lnTo>
                    <a:lnTo>
                      <a:pt x="4536" y="1330"/>
                    </a:lnTo>
                    <a:lnTo>
                      <a:pt x="4555" y="1305"/>
                    </a:lnTo>
                    <a:lnTo>
                      <a:pt x="4563" y="1292"/>
                    </a:lnTo>
                    <a:lnTo>
                      <a:pt x="4570" y="1278"/>
                    </a:lnTo>
                    <a:lnTo>
                      <a:pt x="4576" y="1265"/>
                    </a:lnTo>
                    <a:lnTo>
                      <a:pt x="4580" y="1250"/>
                    </a:lnTo>
                    <a:lnTo>
                      <a:pt x="4582" y="1235"/>
                    </a:lnTo>
                    <a:lnTo>
                      <a:pt x="4583" y="1220"/>
                    </a:lnTo>
                    <a:lnTo>
                      <a:pt x="4582" y="1212"/>
                    </a:lnTo>
                    <a:lnTo>
                      <a:pt x="4581" y="1203"/>
                    </a:lnTo>
                    <a:lnTo>
                      <a:pt x="4580" y="1195"/>
                    </a:lnTo>
                    <a:lnTo>
                      <a:pt x="4577" y="1186"/>
                    </a:lnTo>
                    <a:lnTo>
                      <a:pt x="4620" y="1190"/>
                    </a:lnTo>
                    <a:lnTo>
                      <a:pt x="4662" y="1190"/>
                    </a:lnTo>
                    <a:lnTo>
                      <a:pt x="4671" y="1192"/>
                    </a:lnTo>
                    <a:lnTo>
                      <a:pt x="4680" y="1195"/>
                    </a:lnTo>
                    <a:lnTo>
                      <a:pt x="4683" y="1197"/>
                    </a:lnTo>
                    <a:lnTo>
                      <a:pt x="4686" y="1199"/>
                    </a:lnTo>
                    <a:lnTo>
                      <a:pt x="4689" y="1202"/>
                    </a:lnTo>
                    <a:lnTo>
                      <a:pt x="4691" y="1206"/>
                    </a:lnTo>
                    <a:lnTo>
                      <a:pt x="4693" y="1210"/>
                    </a:lnTo>
                    <a:lnTo>
                      <a:pt x="4696" y="1214"/>
                    </a:lnTo>
                    <a:lnTo>
                      <a:pt x="4697" y="1219"/>
                    </a:lnTo>
                    <a:lnTo>
                      <a:pt x="4697" y="1225"/>
                    </a:lnTo>
                    <a:lnTo>
                      <a:pt x="4697" y="1239"/>
                    </a:lnTo>
                    <a:lnTo>
                      <a:pt x="4694" y="1255"/>
                    </a:lnTo>
                    <a:lnTo>
                      <a:pt x="4680" y="1276"/>
                    </a:lnTo>
                    <a:lnTo>
                      <a:pt x="4664" y="1296"/>
                    </a:lnTo>
                    <a:lnTo>
                      <a:pt x="4646" y="1314"/>
                    </a:lnTo>
                    <a:lnTo>
                      <a:pt x="4629" y="1333"/>
                    </a:lnTo>
                    <a:lnTo>
                      <a:pt x="4613" y="1351"/>
                    </a:lnTo>
                    <a:lnTo>
                      <a:pt x="4597" y="1370"/>
                    </a:lnTo>
                    <a:lnTo>
                      <a:pt x="4590" y="1381"/>
                    </a:lnTo>
                    <a:lnTo>
                      <a:pt x="4582" y="1391"/>
                    </a:lnTo>
                    <a:lnTo>
                      <a:pt x="4576" y="1403"/>
                    </a:lnTo>
                    <a:lnTo>
                      <a:pt x="4570" y="1415"/>
                    </a:lnTo>
                    <a:lnTo>
                      <a:pt x="4562" y="1425"/>
                    </a:lnTo>
                    <a:lnTo>
                      <a:pt x="4545" y="1450"/>
                    </a:lnTo>
                    <a:lnTo>
                      <a:pt x="4528" y="1473"/>
                    </a:lnTo>
                    <a:lnTo>
                      <a:pt x="4520" y="1484"/>
                    </a:lnTo>
                    <a:lnTo>
                      <a:pt x="4541" y="1478"/>
                    </a:lnTo>
                    <a:lnTo>
                      <a:pt x="4569" y="1468"/>
                    </a:lnTo>
                    <a:lnTo>
                      <a:pt x="4601" y="1458"/>
                    </a:lnTo>
                    <a:lnTo>
                      <a:pt x="4636" y="1447"/>
                    </a:lnTo>
                    <a:lnTo>
                      <a:pt x="4670" y="1436"/>
                    </a:lnTo>
                    <a:lnTo>
                      <a:pt x="4701" y="1424"/>
                    </a:lnTo>
                    <a:lnTo>
                      <a:pt x="4716" y="1418"/>
                    </a:lnTo>
                    <a:lnTo>
                      <a:pt x="4728" y="1413"/>
                    </a:lnTo>
                    <a:lnTo>
                      <a:pt x="4739" y="1407"/>
                    </a:lnTo>
                    <a:lnTo>
                      <a:pt x="4748" y="1403"/>
                    </a:lnTo>
                    <a:lnTo>
                      <a:pt x="4744" y="1388"/>
                    </a:lnTo>
                    <a:lnTo>
                      <a:pt x="4733" y="1356"/>
                    </a:lnTo>
                    <a:lnTo>
                      <a:pt x="4722" y="1323"/>
                    </a:lnTo>
                    <a:lnTo>
                      <a:pt x="4718" y="1309"/>
                    </a:lnTo>
                    <a:lnTo>
                      <a:pt x="4737" y="1309"/>
                    </a:lnTo>
                    <a:lnTo>
                      <a:pt x="4753" y="1308"/>
                    </a:lnTo>
                    <a:lnTo>
                      <a:pt x="4770" y="1308"/>
                    </a:lnTo>
                    <a:lnTo>
                      <a:pt x="4792" y="1308"/>
                    </a:lnTo>
                    <a:lnTo>
                      <a:pt x="4798" y="1322"/>
                    </a:lnTo>
                    <a:lnTo>
                      <a:pt x="4804" y="1336"/>
                    </a:lnTo>
                    <a:lnTo>
                      <a:pt x="4809" y="1350"/>
                    </a:lnTo>
                    <a:lnTo>
                      <a:pt x="4813" y="1363"/>
                    </a:lnTo>
                    <a:lnTo>
                      <a:pt x="4820" y="1392"/>
                    </a:lnTo>
                    <a:lnTo>
                      <a:pt x="4828" y="1420"/>
                    </a:lnTo>
                    <a:lnTo>
                      <a:pt x="4832" y="1434"/>
                    </a:lnTo>
                    <a:lnTo>
                      <a:pt x="4838" y="1447"/>
                    </a:lnTo>
                    <a:lnTo>
                      <a:pt x="4844" y="1458"/>
                    </a:lnTo>
                    <a:lnTo>
                      <a:pt x="4851" y="1469"/>
                    </a:lnTo>
                    <a:lnTo>
                      <a:pt x="4861" y="1480"/>
                    </a:lnTo>
                    <a:lnTo>
                      <a:pt x="4872" y="1489"/>
                    </a:lnTo>
                    <a:lnTo>
                      <a:pt x="4877" y="1494"/>
                    </a:lnTo>
                    <a:lnTo>
                      <a:pt x="4885" y="1497"/>
                    </a:lnTo>
                    <a:lnTo>
                      <a:pt x="4892" y="1501"/>
                    </a:lnTo>
                    <a:lnTo>
                      <a:pt x="4899" y="1503"/>
                    </a:lnTo>
                    <a:lnTo>
                      <a:pt x="4912" y="1509"/>
                    </a:lnTo>
                    <a:lnTo>
                      <a:pt x="4939" y="1519"/>
                    </a:lnTo>
                    <a:lnTo>
                      <a:pt x="4967" y="1530"/>
                    </a:lnTo>
                    <a:lnTo>
                      <a:pt x="4980" y="1535"/>
                    </a:lnTo>
                    <a:lnTo>
                      <a:pt x="4978" y="1554"/>
                    </a:lnTo>
                    <a:lnTo>
                      <a:pt x="4977" y="1574"/>
                    </a:lnTo>
                    <a:lnTo>
                      <a:pt x="4974" y="1593"/>
                    </a:lnTo>
                    <a:lnTo>
                      <a:pt x="4971" y="1611"/>
                    </a:lnTo>
                    <a:lnTo>
                      <a:pt x="4967" y="1629"/>
                    </a:lnTo>
                    <a:lnTo>
                      <a:pt x="4960" y="1645"/>
                    </a:lnTo>
                    <a:lnTo>
                      <a:pt x="4953" y="1661"/>
                    </a:lnTo>
                    <a:lnTo>
                      <a:pt x="4944" y="1675"/>
                    </a:lnTo>
                    <a:lnTo>
                      <a:pt x="4932" y="1675"/>
                    </a:lnTo>
                    <a:lnTo>
                      <a:pt x="4917" y="1674"/>
                    </a:lnTo>
                    <a:lnTo>
                      <a:pt x="4901" y="1673"/>
                    </a:lnTo>
                    <a:lnTo>
                      <a:pt x="4883" y="1670"/>
                    </a:lnTo>
                    <a:lnTo>
                      <a:pt x="4847" y="1663"/>
                    </a:lnTo>
                    <a:lnTo>
                      <a:pt x="4810" y="1659"/>
                    </a:lnTo>
                    <a:lnTo>
                      <a:pt x="4791" y="1658"/>
                    </a:lnTo>
                    <a:lnTo>
                      <a:pt x="4772" y="1658"/>
                    </a:lnTo>
                    <a:lnTo>
                      <a:pt x="4755" y="1659"/>
                    </a:lnTo>
                    <a:lnTo>
                      <a:pt x="4739" y="1662"/>
                    </a:lnTo>
                    <a:lnTo>
                      <a:pt x="4731" y="1665"/>
                    </a:lnTo>
                    <a:lnTo>
                      <a:pt x="4723" y="1669"/>
                    </a:lnTo>
                    <a:lnTo>
                      <a:pt x="4717" y="1672"/>
                    </a:lnTo>
                    <a:lnTo>
                      <a:pt x="4711" y="1677"/>
                    </a:lnTo>
                    <a:lnTo>
                      <a:pt x="4704" y="1681"/>
                    </a:lnTo>
                    <a:lnTo>
                      <a:pt x="4699" y="1688"/>
                    </a:lnTo>
                    <a:lnTo>
                      <a:pt x="4693" y="1694"/>
                    </a:lnTo>
                    <a:lnTo>
                      <a:pt x="4689" y="1702"/>
                    </a:lnTo>
                    <a:lnTo>
                      <a:pt x="4692" y="1714"/>
                    </a:lnTo>
                    <a:lnTo>
                      <a:pt x="4698" y="1726"/>
                    </a:lnTo>
                    <a:lnTo>
                      <a:pt x="4703" y="1737"/>
                    </a:lnTo>
                    <a:lnTo>
                      <a:pt x="4711" y="1746"/>
                    </a:lnTo>
                    <a:lnTo>
                      <a:pt x="4717" y="1756"/>
                    </a:lnTo>
                    <a:lnTo>
                      <a:pt x="4723" y="1767"/>
                    </a:lnTo>
                    <a:lnTo>
                      <a:pt x="4730" y="1777"/>
                    </a:lnTo>
                    <a:lnTo>
                      <a:pt x="4734" y="1789"/>
                    </a:lnTo>
                    <a:lnTo>
                      <a:pt x="4721" y="1792"/>
                    </a:lnTo>
                    <a:lnTo>
                      <a:pt x="4709" y="1794"/>
                    </a:lnTo>
                    <a:lnTo>
                      <a:pt x="4699" y="1796"/>
                    </a:lnTo>
                    <a:lnTo>
                      <a:pt x="4688" y="1796"/>
                    </a:lnTo>
                    <a:lnTo>
                      <a:pt x="4678" y="1794"/>
                    </a:lnTo>
                    <a:lnTo>
                      <a:pt x="4667" y="1791"/>
                    </a:lnTo>
                    <a:lnTo>
                      <a:pt x="4656" y="1788"/>
                    </a:lnTo>
                    <a:lnTo>
                      <a:pt x="4643" y="1784"/>
                    </a:lnTo>
                    <a:close/>
                    <a:moveTo>
                      <a:pt x="4749" y="1865"/>
                    </a:moveTo>
                    <a:lnTo>
                      <a:pt x="4751" y="1862"/>
                    </a:lnTo>
                    <a:lnTo>
                      <a:pt x="4754" y="1858"/>
                    </a:lnTo>
                    <a:lnTo>
                      <a:pt x="4757" y="1855"/>
                    </a:lnTo>
                    <a:lnTo>
                      <a:pt x="4761" y="1853"/>
                    </a:lnTo>
                    <a:lnTo>
                      <a:pt x="4769" y="1849"/>
                    </a:lnTo>
                    <a:lnTo>
                      <a:pt x="4778" y="1847"/>
                    </a:lnTo>
                    <a:lnTo>
                      <a:pt x="4798" y="1842"/>
                    </a:lnTo>
                    <a:lnTo>
                      <a:pt x="4816" y="1837"/>
                    </a:lnTo>
                    <a:lnTo>
                      <a:pt x="4825" y="1832"/>
                    </a:lnTo>
                    <a:lnTo>
                      <a:pt x="4845" y="1820"/>
                    </a:lnTo>
                    <a:lnTo>
                      <a:pt x="4874" y="1803"/>
                    </a:lnTo>
                    <a:lnTo>
                      <a:pt x="4908" y="1784"/>
                    </a:lnTo>
                    <a:lnTo>
                      <a:pt x="4941" y="1764"/>
                    </a:lnTo>
                    <a:lnTo>
                      <a:pt x="4971" y="1746"/>
                    </a:lnTo>
                    <a:lnTo>
                      <a:pt x="4991" y="1735"/>
                    </a:lnTo>
                    <a:lnTo>
                      <a:pt x="4999" y="1730"/>
                    </a:lnTo>
                    <a:lnTo>
                      <a:pt x="4998" y="1719"/>
                    </a:lnTo>
                    <a:lnTo>
                      <a:pt x="4996" y="1693"/>
                    </a:lnTo>
                    <a:lnTo>
                      <a:pt x="4993" y="1666"/>
                    </a:lnTo>
                    <a:lnTo>
                      <a:pt x="4992" y="1655"/>
                    </a:lnTo>
                    <a:lnTo>
                      <a:pt x="5015" y="1662"/>
                    </a:lnTo>
                    <a:lnTo>
                      <a:pt x="5036" y="1668"/>
                    </a:lnTo>
                    <a:lnTo>
                      <a:pt x="5047" y="1671"/>
                    </a:lnTo>
                    <a:lnTo>
                      <a:pt x="5057" y="1675"/>
                    </a:lnTo>
                    <a:lnTo>
                      <a:pt x="5067" y="1680"/>
                    </a:lnTo>
                    <a:lnTo>
                      <a:pt x="5078" y="1688"/>
                    </a:lnTo>
                    <a:lnTo>
                      <a:pt x="5080" y="1710"/>
                    </a:lnTo>
                    <a:lnTo>
                      <a:pt x="5083" y="1729"/>
                    </a:lnTo>
                    <a:lnTo>
                      <a:pt x="5083" y="1739"/>
                    </a:lnTo>
                    <a:lnTo>
                      <a:pt x="5083" y="1749"/>
                    </a:lnTo>
                    <a:lnTo>
                      <a:pt x="5082" y="1758"/>
                    </a:lnTo>
                    <a:lnTo>
                      <a:pt x="5078" y="1767"/>
                    </a:lnTo>
                    <a:lnTo>
                      <a:pt x="5082" y="1771"/>
                    </a:lnTo>
                    <a:lnTo>
                      <a:pt x="5087" y="1774"/>
                    </a:lnTo>
                    <a:lnTo>
                      <a:pt x="5093" y="1776"/>
                    </a:lnTo>
                    <a:lnTo>
                      <a:pt x="5099" y="1777"/>
                    </a:lnTo>
                    <a:lnTo>
                      <a:pt x="5112" y="1781"/>
                    </a:lnTo>
                    <a:lnTo>
                      <a:pt x="5125" y="1783"/>
                    </a:lnTo>
                    <a:lnTo>
                      <a:pt x="5130" y="1784"/>
                    </a:lnTo>
                    <a:lnTo>
                      <a:pt x="5136" y="1786"/>
                    </a:lnTo>
                    <a:lnTo>
                      <a:pt x="5142" y="1788"/>
                    </a:lnTo>
                    <a:lnTo>
                      <a:pt x="5147" y="1791"/>
                    </a:lnTo>
                    <a:lnTo>
                      <a:pt x="5151" y="1796"/>
                    </a:lnTo>
                    <a:lnTo>
                      <a:pt x="5156" y="1801"/>
                    </a:lnTo>
                    <a:lnTo>
                      <a:pt x="5159" y="1807"/>
                    </a:lnTo>
                    <a:lnTo>
                      <a:pt x="5161" y="1815"/>
                    </a:lnTo>
                    <a:lnTo>
                      <a:pt x="5158" y="1823"/>
                    </a:lnTo>
                    <a:lnTo>
                      <a:pt x="5154" y="1832"/>
                    </a:lnTo>
                    <a:lnTo>
                      <a:pt x="5149" y="1841"/>
                    </a:lnTo>
                    <a:lnTo>
                      <a:pt x="5144" y="1850"/>
                    </a:lnTo>
                    <a:lnTo>
                      <a:pt x="5139" y="1860"/>
                    </a:lnTo>
                    <a:lnTo>
                      <a:pt x="5133" y="1870"/>
                    </a:lnTo>
                    <a:lnTo>
                      <a:pt x="5129" y="1880"/>
                    </a:lnTo>
                    <a:lnTo>
                      <a:pt x="5126" y="1890"/>
                    </a:lnTo>
                    <a:lnTo>
                      <a:pt x="5119" y="1895"/>
                    </a:lnTo>
                    <a:lnTo>
                      <a:pt x="5112" y="1898"/>
                    </a:lnTo>
                    <a:lnTo>
                      <a:pt x="5104" y="1900"/>
                    </a:lnTo>
                    <a:lnTo>
                      <a:pt x="5097" y="1901"/>
                    </a:lnTo>
                    <a:lnTo>
                      <a:pt x="5080" y="1901"/>
                    </a:lnTo>
                    <a:lnTo>
                      <a:pt x="5063" y="1900"/>
                    </a:lnTo>
                    <a:lnTo>
                      <a:pt x="5054" y="1900"/>
                    </a:lnTo>
                    <a:lnTo>
                      <a:pt x="5046" y="1900"/>
                    </a:lnTo>
                    <a:lnTo>
                      <a:pt x="5038" y="1902"/>
                    </a:lnTo>
                    <a:lnTo>
                      <a:pt x="5031" y="1904"/>
                    </a:lnTo>
                    <a:lnTo>
                      <a:pt x="5024" y="1908"/>
                    </a:lnTo>
                    <a:lnTo>
                      <a:pt x="5019" y="1913"/>
                    </a:lnTo>
                    <a:lnTo>
                      <a:pt x="5015" y="1919"/>
                    </a:lnTo>
                    <a:lnTo>
                      <a:pt x="5011" y="1929"/>
                    </a:lnTo>
                    <a:lnTo>
                      <a:pt x="4996" y="1928"/>
                    </a:lnTo>
                    <a:lnTo>
                      <a:pt x="4987" y="1927"/>
                    </a:lnTo>
                    <a:lnTo>
                      <a:pt x="4984" y="1924"/>
                    </a:lnTo>
                    <a:lnTo>
                      <a:pt x="4982" y="1919"/>
                    </a:lnTo>
                    <a:lnTo>
                      <a:pt x="4980" y="1913"/>
                    </a:lnTo>
                    <a:lnTo>
                      <a:pt x="4977" y="1902"/>
                    </a:lnTo>
                    <a:lnTo>
                      <a:pt x="4976" y="1894"/>
                    </a:lnTo>
                    <a:lnTo>
                      <a:pt x="4975" y="1885"/>
                    </a:lnTo>
                    <a:lnTo>
                      <a:pt x="4976" y="1879"/>
                    </a:lnTo>
                    <a:lnTo>
                      <a:pt x="4977" y="1872"/>
                    </a:lnTo>
                    <a:lnTo>
                      <a:pt x="4981" y="1867"/>
                    </a:lnTo>
                    <a:lnTo>
                      <a:pt x="4985" y="1864"/>
                    </a:lnTo>
                    <a:lnTo>
                      <a:pt x="4990" y="1861"/>
                    </a:lnTo>
                    <a:lnTo>
                      <a:pt x="4999" y="1858"/>
                    </a:lnTo>
                    <a:lnTo>
                      <a:pt x="5003" y="1855"/>
                    </a:lnTo>
                    <a:lnTo>
                      <a:pt x="5008" y="1853"/>
                    </a:lnTo>
                    <a:lnTo>
                      <a:pt x="5014" y="1852"/>
                    </a:lnTo>
                    <a:lnTo>
                      <a:pt x="5020" y="1852"/>
                    </a:lnTo>
                    <a:lnTo>
                      <a:pt x="5032" y="1854"/>
                    </a:lnTo>
                    <a:lnTo>
                      <a:pt x="5045" y="1856"/>
                    </a:lnTo>
                    <a:lnTo>
                      <a:pt x="5051" y="1857"/>
                    </a:lnTo>
                    <a:lnTo>
                      <a:pt x="5056" y="1857"/>
                    </a:lnTo>
                    <a:lnTo>
                      <a:pt x="5062" y="1857"/>
                    </a:lnTo>
                    <a:lnTo>
                      <a:pt x="5067" y="1856"/>
                    </a:lnTo>
                    <a:lnTo>
                      <a:pt x="5071" y="1854"/>
                    </a:lnTo>
                    <a:lnTo>
                      <a:pt x="5076" y="1850"/>
                    </a:lnTo>
                    <a:lnTo>
                      <a:pt x="5079" y="1845"/>
                    </a:lnTo>
                    <a:lnTo>
                      <a:pt x="5081" y="1837"/>
                    </a:lnTo>
                    <a:lnTo>
                      <a:pt x="5072" y="1822"/>
                    </a:lnTo>
                    <a:lnTo>
                      <a:pt x="5065" y="1810"/>
                    </a:lnTo>
                    <a:lnTo>
                      <a:pt x="5056" y="1802"/>
                    </a:lnTo>
                    <a:lnTo>
                      <a:pt x="5049" y="1797"/>
                    </a:lnTo>
                    <a:lnTo>
                      <a:pt x="5040" y="1793"/>
                    </a:lnTo>
                    <a:lnTo>
                      <a:pt x="5033" y="1792"/>
                    </a:lnTo>
                    <a:lnTo>
                      <a:pt x="5025" y="1792"/>
                    </a:lnTo>
                    <a:lnTo>
                      <a:pt x="5018" y="1794"/>
                    </a:lnTo>
                    <a:lnTo>
                      <a:pt x="5011" y="1798"/>
                    </a:lnTo>
                    <a:lnTo>
                      <a:pt x="5004" y="1802"/>
                    </a:lnTo>
                    <a:lnTo>
                      <a:pt x="4997" y="1806"/>
                    </a:lnTo>
                    <a:lnTo>
                      <a:pt x="4991" y="1812"/>
                    </a:lnTo>
                    <a:lnTo>
                      <a:pt x="4980" y="1820"/>
                    </a:lnTo>
                    <a:lnTo>
                      <a:pt x="4970" y="1825"/>
                    </a:lnTo>
                    <a:lnTo>
                      <a:pt x="4967" y="1829"/>
                    </a:lnTo>
                    <a:lnTo>
                      <a:pt x="4962" y="1832"/>
                    </a:lnTo>
                    <a:lnTo>
                      <a:pt x="4957" y="1835"/>
                    </a:lnTo>
                    <a:lnTo>
                      <a:pt x="4951" y="1837"/>
                    </a:lnTo>
                    <a:lnTo>
                      <a:pt x="4937" y="1842"/>
                    </a:lnTo>
                    <a:lnTo>
                      <a:pt x="4921" y="1849"/>
                    </a:lnTo>
                    <a:lnTo>
                      <a:pt x="4904" y="1854"/>
                    </a:lnTo>
                    <a:lnTo>
                      <a:pt x="4886" y="1861"/>
                    </a:lnTo>
                    <a:lnTo>
                      <a:pt x="4869" y="1867"/>
                    </a:lnTo>
                    <a:lnTo>
                      <a:pt x="4854" y="1874"/>
                    </a:lnTo>
                    <a:lnTo>
                      <a:pt x="4846" y="1879"/>
                    </a:lnTo>
                    <a:lnTo>
                      <a:pt x="4840" y="1883"/>
                    </a:lnTo>
                    <a:lnTo>
                      <a:pt x="4834" y="1887"/>
                    </a:lnTo>
                    <a:lnTo>
                      <a:pt x="4829" y="1893"/>
                    </a:lnTo>
                    <a:lnTo>
                      <a:pt x="4826" y="1897"/>
                    </a:lnTo>
                    <a:lnTo>
                      <a:pt x="4823" y="1902"/>
                    </a:lnTo>
                    <a:lnTo>
                      <a:pt x="4822" y="1908"/>
                    </a:lnTo>
                    <a:lnTo>
                      <a:pt x="4820" y="1914"/>
                    </a:lnTo>
                    <a:lnTo>
                      <a:pt x="4822" y="1920"/>
                    </a:lnTo>
                    <a:lnTo>
                      <a:pt x="4825" y="1927"/>
                    </a:lnTo>
                    <a:lnTo>
                      <a:pt x="4829" y="1934"/>
                    </a:lnTo>
                    <a:lnTo>
                      <a:pt x="4834" y="1942"/>
                    </a:lnTo>
                    <a:lnTo>
                      <a:pt x="4842" y="1949"/>
                    </a:lnTo>
                    <a:lnTo>
                      <a:pt x="4851" y="1958"/>
                    </a:lnTo>
                    <a:lnTo>
                      <a:pt x="4863" y="1967"/>
                    </a:lnTo>
                    <a:lnTo>
                      <a:pt x="4877" y="1976"/>
                    </a:lnTo>
                    <a:lnTo>
                      <a:pt x="4875" y="1980"/>
                    </a:lnTo>
                    <a:lnTo>
                      <a:pt x="4872" y="1983"/>
                    </a:lnTo>
                    <a:lnTo>
                      <a:pt x="4869" y="1987"/>
                    </a:lnTo>
                    <a:lnTo>
                      <a:pt x="4864" y="1989"/>
                    </a:lnTo>
                    <a:lnTo>
                      <a:pt x="4855" y="1993"/>
                    </a:lnTo>
                    <a:lnTo>
                      <a:pt x="4845" y="1995"/>
                    </a:lnTo>
                    <a:lnTo>
                      <a:pt x="4833" y="1996"/>
                    </a:lnTo>
                    <a:lnTo>
                      <a:pt x="4822" y="1996"/>
                    </a:lnTo>
                    <a:lnTo>
                      <a:pt x="4811" y="1994"/>
                    </a:lnTo>
                    <a:lnTo>
                      <a:pt x="4800" y="1992"/>
                    </a:lnTo>
                    <a:lnTo>
                      <a:pt x="4794" y="1987"/>
                    </a:lnTo>
                    <a:lnTo>
                      <a:pt x="4787" y="1980"/>
                    </a:lnTo>
                    <a:lnTo>
                      <a:pt x="4782" y="1974"/>
                    </a:lnTo>
                    <a:lnTo>
                      <a:pt x="4778" y="1966"/>
                    </a:lnTo>
                    <a:lnTo>
                      <a:pt x="4774" y="1959"/>
                    </a:lnTo>
                    <a:lnTo>
                      <a:pt x="4769" y="1951"/>
                    </a:lnTo>
                    <a:lnTo>
                      <a:pt x="4766" y="1943"/>
                    </a:lnTo>
                    <a:lnTo>
                      <a:pt x="4763" y="1934"/>
                    </a:lnTo>
                    <a:lnTo>
                      <a:pt x="4759" y="1917"/>
                    </a:lnTo>
                    <a:lnTo>
                      <a:pt x="4754" y="1900"/>
                    </a:lnTo>
                    <a:lnTo>
                      <a:pt x="4751" y="1882"/>
                    </a:lnTo>
                    <a:lnTo>
                      <a:pt x="4749" y="1865"/>
                    </a:lnTo>
                    <a:close/>
                    <a:moveTo>
                      <a:pt x="4912" y="2224"/>
                    </a:moveTo>
                    <a:lnTo>
                      <a:pt x="4915" y="2207"/>
                    </a:lnTo>
                    <a:lnTo>
                      <a:pt x="4919" y="2191"/>
                    </a:lnTo>
                    <a:lnTo>
                      <a:pt x="4920" y="2173"/>
                    </a:lnTo>
                    <a:lnTo>
                      <a:pt x="4919" y="2156"/>
                    </a:lnTo>
                    <a:lnTo>
                      <a:pt x="4917" y="2138"/>
                    </a:lnTo>
                    <a:lnTo>
                      <a:pt x="4912" y="2122"/>
                    </a:lnTo>
                    <a:lnTo>
                      <a:pt x="4907" y="2106"/>
                    </a:lnTo>
                    <a:lnTo>
                      <a:pt x="4899" y="2090"/>
                    </a:lnTo>
                    <a:lnTo>
                      <a:pt x="4896" y="2083"/>
                    </a:lnTo>
                    <a:lnTo>
                      <a:pt x="4893" y="2076"/>
                    </a:lnTo>
                    <a:lnTo>
                      <a:pt x="4888" y="2072"/>
                    </a:lnTo>
                    <a:lnTo>
                      <a:pt x="4881" y="2068"/>
                    </a:lnTo>
                    <a:lnTo>
                      <a:pt x="4869" y="2063"/>
                    </a:lnTo>
                    <a:lnTo>
                      <a:pt x="4855" y="2060"/>
                    </a:lnTo>
                    <a:lnTo>
                      <a:pt x="4848" y="2059"/>
                    </a:lnTo>
                    <a:lnTo>
                      <a:pt x="4842" y="2058"/>
                    </a:lnTo>
                    <a:lnTo>
                      <a:pt x="4838" y="2056"/>
                    </a:lnTo>
                    <a:lnTo>
                      <a:pt x="4833" y="2053"/>
                    </a:lnTo>
                    <a:lnTo>
                      <a:pt x="4831" y="2049"/>
                    </a:lnTo>
                    <a:lnTo>
                      <a:pt x="4830" y="2044"/>
                    </a:lnTo>
                    <a:lnTo>
                      <a:pt x="4832" y="2039"/>
                    </a:lnTo>
                    <a:lnTo>
                      <a:pt x="4835" y="2030"/>
                    </a:lnTo>
                    <a:lnTo>
                      <a:pt x="4858" y="2032"/>
                    </a:lnTo>
                    <a:lnTo>
                      <a:pt x="4881" y="2036"/>
                    </a:lnTo>
                    <a:lnTo>
                      <a:pt x="4905" y="2040"/>
                    </a:lnTo>
                    <a:lnTo>
                      <a:pt x="4929" y="2044"/>
                    </a:lnTo>
                    <a:lnTo>
                      <a:pt x="4954" y="2048"/>
                    </a:lnTo>
                    <a:lnTo>
                      <a:pt x="4977" y="2052"/>
                    </a:lnTo>
                    <a:lnTo>
                      <a:pt x="5000" y="2053"/>
                    </a:lnTo>
                    <a:lnTo>
                      <a:pt x="5021" y="2053"/>
                    </a:lnTo>
                    <a:lnTo>
                      <a:pt x="5021" y="2037"/>
                    </a:lnTo>
                    <a:lnTo>
                      <a:pt x="5023" y="2024"/>
                    </a:lnTo>
                    <a:lnTo>
                      <a:pt x="5025" y="2017"/>
                    </a:lnTo>
                    <a:lnTo>
                      <a:pt x="5027" y="2013"/>
                    </a:lnTo>
                    <a:lnTo>
                      <a:pt x="5030" y="2009"/>
                    </a:lnTo>
                    <a:lnTo>
                      <a:pt x="5032" y="2005"/>
                    </a:lnTo>
                    <a:lnTo>
                      <a:pt x="5038" y="1998"/>
                    </a:lnTo>
                    <a:lnTo>
                      <a:pt x="5045" y="1994"/>
                    </a:lnTo>
                    <a:lnTo>
                      <a:pt x="5052" y="1990"/>
                    </a:lnTo>
                    <a:lnTo>
                      <a:pt x="5061" y="1988"/>
                    </a:lnTo>
                    <a:lnTo>
                      <a:pt x="5078" y="1984"/>
                    </a:lnTo>
                    <a:lnTo>
                      <a:pt x="5094" y="1979"/>
                    </a:lnTo>
                    <a:lnTo>
                      <a:pt x="5101" y="1976"/>
                    </a:lnTo>
                    <a:lnTo>
                      <a:pt x="5108" y="1972"/>
                    </a:lnTo>
                    <a:lnTo>
                      <a:pt x="5113" y="1965"/>
                    </a:lnTo>
                    <a:lnTo>
                      <a:pt x="5117" y="1957"/>
                    </a:lnTo>
                    <a:lnTo>
                      <a:pt x="5126" y="1945"/>
                    </a:lnTo>
                    <a:lnTo>
                      <a:pt x="5133" y="1936"/>
                    </a:lnTo>
                    <a:lnTo>
                      <a:pt x="5140" y="1931"/>
                    </a:lnTo>
                    <a:lnTo>
                      <a:pt x="5145" y="1928"/>
                    </a:lnTo>
                    <a:lnTo>
                      <a:pt x="5150" y="1927"/>
                    </a:lnTo>
                    <a:lnTo>
                      <a:pt x="5156" y="1928"/>
                    </a:lnTo>
                    <a:lnTo>
                      <a:pt x="5160" y="1930"/>
                    </a:lnTo>
                    <a:lnTo>
                      <a:pt x="5164" y="1933"/>
                    </a:lnTo>
                    <a:lnTo>
                      <a:pt x="5173" y="1943"/>
                    </a:lnTo>
                    <a:lnTo>
                      <a:pt x="5182" y="1952"/>
                    </a:lnTo>
                    <a:lnTo>
                      <a:pt x="5187" y="1958"/>
                    </a:lnTo>
                    <a:lnTo>
                      <a:pt x="5193" y="1962"/>
                    </a:lnTo>
                    <a:lnTo>
                      <a:pt x="5198" y="1965"/>
                    </a:lnTo>
                    <a:lnTo>
                      <a:pt x="5206" y="1967"/>
                    </a:lnTo>
                    <a:lnTo>
                      <a:pt x="5229" y="1975"/>
                    </a:lnTo>
                    <a:lnTo>
                      <a:pt x="5255" y="1982"/>
                    </a:lnTo>
                    <a:lnTo>
                      <a:pt x="5267" y="1987"/>
                    </a:lnTo>
                    <a:lnTo>
                      <a:pt x="5276" y="1993"/>
                    </a:lnTo>
                    <a:lnTo>
                      <a:pt x="5281" y="1996"/>
                    </a:lnTo>
                    <a:lnTo>
                      <a:pt x="5284" y="2000"/>
                    </a:lnTo>
                    <a:lnTo>
                      <a:pt x="5287" y="2006"/>
                    </a:lnTo>
                    <a:lnTo>
                      <a:pt x="5288" y="2011"/>
                    </a:lnTo>
                    <a:lnTo>
                      <a:pt x="5286" y="2039"/>
                    </a:lnTo>
                    <a:lnTo>
                      <a:pt x="5284" y="2070"/>
                    </a:lnTo>
                    <a:lnTo>
                      <a:pt x="5284" y="2077"/>
                    </a:lnTo>
                    <a:lnTo>
                      <a:pt x="5285" y="2084"/>
                    </a:lnTo>
                    <a:lnTo>
                      <a:pt x="5286" y="2090"/>
                    </a:lnTo>
                    <a:lnTo>
                      <a:pt x="5288" y="2096"/>
                    </a:lnTo>
                    <a:lnTo>
                      <a:pt x="5291" y="2101"/>
                    </a:lnTo>
                    <a:lnTo>
                      <a:pt x="5296" y="2105"/>
                    </a:lnTo>
                    <a:lnTo>
                      <a:pt x="5301" y="2108"/>
                    </a:lnTo>
                    <a:lnTo>
                      <a:pt x="5307" y="2109"/>
                    </a:lnTo>
                    <a:lnTo>
                      <a:pt x="5307" y="2124"/>
                    </a:lnTo>
                    <a:lnTo>
                      <a:pt x="5307" y="2138"/>
                    </a:lnTo>
                    <a:lnTo>
                      <a:pt x="5285" y="2134"/>
                    </a:lnTo>
                    <a:lnTo>
                      <a:pt x="5235" y="2123"/>
                    </a:lnTo>
                    <a:lnTo>
                      <a:pt x="5186" y="2113"/>
                    </a:lnTo>
                    <a:lnTo>
                      <a:pt x="5163" y="2108"/>
                    </a:lnTo>
                    <a:lnTo>
                      <a:pt x="5160" y="2116"/>
                    </a:lnTo>
                    <a:lnTo>
                      <a:pt x="5158" y="2123"/>
                    </a:lnTo>
                    <a:lnTo>
                      <a:pt x="5157" y="2129"/>
                    </a:lnTo>
                    <a:lnTo>
                      <a:pt x="5157" y="2137"/>
                    </a:lnTo>
                    <a:lnTo>
                      <a:pt x="5158" y="2150"/>
                    </a:lnTo>
                    <a:lnTo>
                      <a:pt x="5159" y="2164"/>
                    </a:lnTo>
                    <a:lnTo>
                      <a:pt x="5161" y="2176"/>
                    </a:lnTo>
                    <a:lnTo>
                      <a:pt x="5162" y="2190"/>
                    </a:lnTo>
                    <a:lnTo>
                      <a:pt x="5162" y="2197"/>
                    </a:lnTo>
                    <a:lnTo>
                      <a:pt x="5162" y="2204"/>
                    </a:lnTo>
                    <a:lnTo>
                      <a:pt x="5161" y="2211"/>
                    </a:lnTo>
                    <a:lnTo>
                      <a:pt x="5160" y="2218"/>
                    </a:lnTo>
                    <a:lnTo>
                      <a:pt x="5142" y="2224"/>
                    </a:lnTo>
                    <a:lnTo>
                      <a:pt x="5126" y="2233"/>
                    </a:lnTo>
                    <a:lnTo>
                      <a:pt x="5111" y="2242"/>
                    </a:lnTo>
                    <a:lnTo>
                      <a:pt x="5096" y="2252"/>
                    </a:lnTo>
                    <a:lnTo>
                      <a:pt x="5069" y="2275"/>
                    </a:lnTo>
                    <a:lnTo>
                      <a:pt x="5040" y="2300"/>
                    </a:lnTo>
                    <a:lnTo>
                      <a:pt x="5008" y="2280"/>
                    </a:lnTo>
                    <a:lnTo>
                      <a:pt x="4977" y="2260"/>
                    </a:lnTo>
                    <a:lnTo>
                      <a:pt x="4961" y="2250"/>
                    </a:lnTo>
                    <a:lnTo>
                      <a:pt x="4945" y="2240"/>
                    </a:lnTo>
                    <a:lnTo>
                      <a:pt x="4928" y="2232"/>
                    </a:lnTo>
                    <a:lnTo>
                      <a:pt x="4912" y="2224"/>
                    </a:lnTo>
                    <a:close/>
                    <a:moveTo>
                      <a:pt x="4967" y="2107"/>
                    </a:moveTo>
                    <a:lnTo>
                      <a:pt x="4967" y="2119"/>
                    </a:lnTo>
                    <a:lnTo>
                      <a:pt x="4968" y="2133"/>
                    </a:lnTo>
                    <a:lnTo>
                      <a:pt x="4971" y="2148"/>
                    </a:lnTo>
                    <a:lnTo>
                      <a:pt x="4976" y="2164"/>
                    </a:lnTo>
                    <a:lnTo>
                      <a:pt x="4983" y="2180"/>
                    </a:lnTo>
                    <a:lnTo>
                      <a:pt x="4991" y="2196"/>
                    </a:lnTo>
                    <a:lnTo>
                      <a:pt x="4997" y="2203"/>
                    </a:lnTo>
                    <a:lnTo>
                      <a:pt x="5002" y="2211"/>
                    </a:lnTo>
                    <a:lnTo>
                      <a:pt x="5008" y="2218"/>
                    </a:lnTo>
                    <a:lnTo>
                      <a:pt x="5015" y="2224"/>
                    </a:lnTo>
                    <a:lnTo>
                      <a:pt x="5024" y="2221"/>
                    </a:lnTo>
                    <a:lnTo>
                      <a:pt x="5036" y="2218"/>
                    </a:lnTo>
                    <a:lnTo>
                      <a:pt x="5048" y="2213"/>
                    </a:lnTo>
                    <a:lnTo>
                      <a:pt x="5060" y="2207"/>
                    </a:lnTo>
                    <a:lnTo>
                      <a:pt x="5070" y="2202"/>
                    </a:lnTo>
                    <a:lnTo>
                      <a:pt x="5080" y="2196"/>
                    </a:lnTo>
                    <a:lnTo>
                      <a:pt x="5083" y="2192"/>
                    </a:lnTo>
                    <a:lnTo>
                      <a:pt x="5086" y="2189"/>
                    </a:lnTo>
                    <a:lnTo>
                      <a:pt x="5088" y="2186"/>
                    </a:lnTo>
                    <a:lnTo>
                      <a:pt x="5091" y="2183"/>
                    </a:lnTo>
                    <a:lnTo>
                      <a:pt x="5093" y="2177"/>
                    </a:lnTo>
                    <a:lnTo>
                      <a:pt x="5094" y="2173"/>
                    </a:lnTo>
                    <a:lnTo>
                      <a:pt x="5095" y="2169"/>
                    </a:lnTo>
                    <a:lnTo>
                      <a:pt x="5095" y="2165"/>
                    </a:lnTo>
                    <a:lnTo>
                      <a:pt x="5094" y="2160"/>
                    </a:lnTo>
                    <a:lnTo>
                      <a:pt x="5093" y="2156"/>
                    </a:lnTo>
                    <a:lnTo>
                      <a:pt x="5091" y="2153"/>
                    </a:lnTo>
                    <a:lnTo>
                      <a:pt x="5088" y="2150"/>
                    </a:lnTo>
                    <a:lnTo>
                      <a:pt x="5082" y="2143"/>
                    </a:lnTo>
                    <a:lnTo>
                      <a:pt x="5074" y="2137"/>
                    </a:lnTo>
                    <a:lnTo>
                      <a:pt x="5064" y="2132"/>
                    </a:lnTo>
                    <a:lnTo>
                      <a:pt x="5053" y="2127"/>
                    </a:lnTo>
                    <a:lnTo>
                      <a:pt x="5030" y="2120"/>
                    </a:lnTo>
                    <a:lnTo>
                      <a:pt x="5006" y="2115"/>
                    </a:lnTo>
                    <a:lnTo>
                      <a:pt x="4984" y="2110"/>
                    </a:lnTo>
                    <a:lnTo>
                      <a:pt x="4967" y="2107"/>
                    </a:lnTo>
                    <a:close/>
                    <a:moveTo>
                      <a:pt x="5203" y="2013"/>
                    </a:moveTo>
                    <a:lnTo>
                      <a:pt x="5193" y="2011"/>
                    </a:lnTo>
                    <a:lnTo>
                      <a:pt x="5185" y="2010"/>
                    </a:lnTo>
                    <a:lnTo>
                      <a:pt x="5176" y="2009"/>
                    </a:lnTo>
                    <a:lnTo>
                      <a:pt x="5169" y="2009"/>
                    </a:lnTo>
                    <a:lnTo>
                      <a:pt x="5162" y="2010"/>
                    </a:lnTo>
                    <a:lnTo>
                      <a:pt x="5156" y="2011"/>
                    </a:lnTo>
                    <a:lnTo>
                      <a:pt x="5149" y="2012"/>
                    </a:lnTo>
                    <a:lnTo>
                      <a:pt x="5144" y="2014"/>
                    </a:lnTo>
                    <a:lnTo>
                      <a:pt x="5133" y="2021"/>
                    </a:lnTo>
                    <a:lnTo>
                      <a:pt x="5124" y="2027"/>
                    </a:lnTo>
                    <a:lnTo>
                      <a:pt x="5115" y="2035"/>
                    </a:lnTo>
                    <a:lnTo>
                      <a:pt x="5108" y="2043"/>
                    </a:lnTo>
                    <a:lnTo>
                      <a:pt x="5109" y="2048"/>
                    </a:lnTo>
                    <a:lnTo>
                      <a:pt x="5112" y="2053"/>
                    </a:lnTo>
                    <a:lnTo>
                      <a:pt x="5115" y="2056"/>
                    </a:lnTo>
                    <a:lnTo>
                      <a:pt x="5120" y="2059"/>
                    </a:lnTo>
                    <a:lnTo>
                      <a:pt x="5126" y="2062"/>
                    </a:lnTo>
                    <a:lnTo>
                      <a:pt x="5132" y="2064"/>
                    </a:lnTo>
                    <a:lnTo>
                      <a:pt x="5139" y="2067"/>
                    </a:lnTo>
                    <a:lnTo>
                      <a:pt x="5146" y="2068"/>
                    </a:lnTo>
                    <a:lnTo>
                      <a:pt x="5178" y="2073"/>
                    </a:lnTo>
                    <a:lnTo>
                      <a:pt x="5206" y="2077"/>
                    </a:lnTo>
                    <a:lnTo>
                      <a:pt x="5206" y="2068"/>
                    </a:lnTo>
                    <a:lnTo>
                      <a:pt x="5205" y="2045"/>
                    </a:lnTo>
                    <a:lnTo>
                      <a:pt x="5204" y="2023"/>
                    </a:lnTo>
                    <a:lnTo>
                      <a:pt x="5203" y="2013"/>
                    </a:lnTo>
                    <a:close/>
                    <a:moveTo>
                      <a:pt x="5454" y="4766"/>
                    </a:moveTo>
                    <a:lnTo>
                      <a:pt x="5445" y="4769"/>
                    </a:lnTo>
                    <a:lnTo>
                      <a:pt x="5436" y="4771"/>
                    </a:lnTo>
                    <a:lnTo>
                      <a:pt x="5427" y="4771"/>
                    </a:lnTo>
                    <a:lnTo>
                      <a:pt x="5416" y="4770"/>
                    </a:lnTo>
                    <a:lnTo>
                      <a:pt x="5396" y="4768"/>
                    </a:lnTo>
                    <a:lnTo>
                      <a:pt x="5377" y="4767"/>
                    </a:lnTo>
                    <a:lnTo>
                      <a:pt x="5368" y="4768"/>
                    </a:lnTo>
                    <a:lnTo>
                      <a:pt x="5361" y="4771"/>
                    </a:lnTo>
                    <a:lnTo>
                      <a:pt x="5357" y="4773"/>
                    </a:lnTo>
                    <a:lnTo>
                      <a:pt x="5355" y="4776"/>
                    </a:lnTo>
                    <a:lnTo>
                      <a:pt x="5353" y="4780"/>
                    </a:lnTo>
                    <a:lnTo>
                      <a:pt x="5351" y="4784"/>
                    </a:lnTo>
                    <a:lnTo>
                      <a:pt x="5350" y="4789"/>
                    </a:lnTo>
                    <a:lnTo>
                      <a:pt x="5349" y="4796"/>
                    </a:lnTo>
                    <a:lnTo>
                      <a:pt x="5349" y="4802"/>
                    </a:lnTo>
                    <a:lnTo>
                      <a:pt x="5350" y="4810"/>
                    </a:lnTo>
                    <a:lnTo>
                      <a:pt x="5352" y="4828"/>
                    </a:lnTo>
                    <a:lnTo>
                      <a:pt x="5359" y="4851"/>
                    </a:lnTo>
                    <a:lnTo>
                      <a:pt x="5354" y="4860"/>
                    </a:lnTo>
                    <a:lnTo>
                      <a:pt x="5350" y="4866"/>
                    </a:lnTo>
                    <a:lnTo>
                      <a:pt x="5345" y="4872"/>
                    </a:lnTo>
                    <a:lnTo>
                      <a:pt x="5340" y="4879"/>
                    </a:lnTo>
                    <a:lnTo>
                      <a:pt x="5335" y="4883"/>
                    </a:lnTo>
                    <a:lnTo>
                      <a:pt x="5330" y="4887"/>
                    </a:lnTo>
                    <a:lnTo>
                      <a:pt x="5323" y="4891"/>
                    </a:lnTo>
                    <a:lnTo>
                      <a:pt x="5318" y="4894"/>
                    </a:lnTo>
                    <a:lnTo>
                      <a:pt x="5305" y="4898"/>
                    </a:lnTo>
                    <a:lnTo>
                      <a:pt x="5292" y="4900"/>
                    </a:lnTo>
                    <a:lnTo>
                      <a:pt x="5278" y="4901"/>
                    </a:lnTo>
                    <a:lnTo>
                      <a:pt x="5265" y="4901"/>
                    </a:lnTo>
                    <a:lnTo>
                      <a:pt x="5235" y="4897"/>
                    </a:lnTo>
                    <a:lnTo>
                      <a:pt x="5205" y="4894"/>
                    </a:lnTo>
                    <a:lnTo>
                      <a:pt x="5190" y="4892"/>
                    </a:lnTo>
                    <a:lnTo>
                      <a:pt x="5174" y="4892"/>
                    </a:lnTo>
                    <a:lnTo>
                      <a:pt x="5159" y="4892"/>
                    </a:lnTo>
                    <a:lnTo>
                      <a:pt x="5145" y="4894"/>
                    </a:lnTo>
                    <a:lnTo>
                      <a:pt x="5143" y="4892"/>
                    </a:lnTo>
                    <a:lnTo>
                      <a:pt x="5142" y="4890"/>
                    </a:lnTo>
                    <a:lnTo>
                      <a:pt x="5141" y="4887"/>
                    </a:lnTo>
                    <a:lnTo>
                      <a:pt x="5141" y="4884"/>
                    </a:lnTo>
                    <a:lnTo>
                      <a:pt x="5142" y="4880"/>
                    </a:lnTo>
                    <a:lnTo>
                      <a:pt x="5142" y="4876"/>
                    </a:lnTo>
                    <a:lnTo>
                      <a:pt x="5182" y="4848"/>
                    </a:lnTo>
                    <a:lnTo>
                      <a:pt x="5221" y="4821"/>
                    </a:lnTo>
                    <a:lnTo>
                      <a:pt x="5238" y="4807"/>
                    </a:lnTo>
                    <a:lnTo>
                      <a:pt x="5255" y="4791"/>
                    </a:lnTo>
                    <a:lnTo>
                      <a:pt x="5264" y="4783"/>
                    </a:lnTo>
                    <a:lnTo>
                      <a:pt x="5271" y="4774"/>
                    </a:lnTo>
                    <a:lnTo>
                      <a:pt x="5278" y="4765"/>
                    </a:lnTo>
                    <a:lnTo>
                      <a:pt x="5285" y="4754"/>
                    </a:lnTo>
                    <a:lnTo>
                      <a:pt x="5296" y="4741"/>
                    </a:lnTo>
                    <a:lnTo>
                      <a:pt x="5304" y="4731"/>
                    </a:lnTo>
                    <a:lnTo>
                      <a:pt x="5308" y="4720"/>
                    </a:lnTo>
                    <a:lnTo>
                      <a:pt x="5312" y="4710"/>
                    </a:lnTo>
                    <a:lnTo>
                      <a:pt x="5312" y="4702"/>
                    </a:lnTo>
                    <a:lnTo>
                      <a:pt x="5311" y="4694"/>
                    </a:lnTo>
                    <a:lnTo>
                      <a:pt x="5307" y="4687"/>
                    </a:lnTo>
                    <a:lnTo>
                      <a:pt x="5303" y="4680"/>
                    </a:lnTo>
                    <a:lnTo>
                      <a:pt x="5298" y="4674"/>
                    </a:lnTo>
                    <a:lnTo>
                      <a:pt x="5291" y="4669"/>
                    </a:lnTo>
                    <a:lnTo>
                      <a:pt x="5285" y="4663"/>
                    </a:lnTo>
                    <a:lnTo>
                      <a:pt x="5277" y="4658"/>
                    </a:lnTo>
                    <a:lnTo>
                      <a:pt x="5264" y="4648"/>
                    </a:lnTo>
                    <a:lnTo>
                      <a:pt x="5252" y="4639"/>
                    </a:lnTo>
                    <a:lnTo>
                      <a:pt x="5246" y="4636"/>
                    </a:lnTo>
                    <a:lnTo>
                      <a:pt x="5241" y="4632"/>
                    </a:lnTo>
                    <a:lnTo>
                      <a:pt x="5236" y="4629"/>
                    </a:lnTo>
                    <a:lnTo>
                      <a:pt x="5230" y="4625"/>
                    </a:lnTo>
                    <a:lnTo>
                      <a:pt x="5226" y="4621"/>
                    </a:lnTo>
                    <a:lnTo>
                      <a:pt x="5223" y="4616"/>
                    </a:lnTo>
                    <a:lnTo>
                      <a:pt x="5220" y="4611"/>
                    </a:lnTo>
                    <a:lnTo>
                      <a:pt x="5218" y="4606"/>
                    </a:lnTo>
                    <a:lnTo>
                      <a:pt x="5217" y="4599"/>
                    </a:lnTo>
                    <a:lnTo>
                      <a:pt x="5217" y="4594"/>
                    </a:lnTo>
                    <a:lnTo>
                      <a:pt x="5218" y="4590"/>
                    </a:lnTo>
                    <a:lnTo>
                      <a:pt x="5221" y="4585"/>
                    </a:lnTo>
                    <a:lnTo>
                      <a:pt x="5224" y="4581"/>
                    </a:lnTo>
                    <a:lnTo>
                      <a:pt x="5228" y="4577"/>
                    </a:lnTo>
                    <a:lnTo>
                      <a:pt x="5233" y="4574"/>
                    </a:lnTo>
                    <a:lnTo>
                      <a:pt x="5237" y="4572"/>
                    </a:lnTo>
                    <a:lnTo>
                      <a:pt x="5240" y="4571"/>
                    </a:lnTo>
                    <a:lnTo>
                      <a:pt x="5243" y="4571"/>
                    </a:lnTo>
                    <a:lnTo>
                      <a:pt x="5246" y="4572"/>
                    </a:lnTo>
                    <a:lnTo>
                      <a:pt x="5251" y="4573"/>
                    </a:lnTo>
                    <a:lnTo>
                      <a:pt x="5258" y="4577"/>
                    </a:lnTo>
                    <a:lnTo>
                      <a:pt x="5266" y="4582"/>
                    </a:lnTo>
                    <a:lnTo>
                      <a:pt x="5282" y="4598"/>
                    </a:lnTo>
                    <a:lnTo>
                      <a:pt x="5298" y="4615"/>
                    </a:lnTo>
                    <a:lnTo>
                      <a:pt x="5305" y="4623"/>
                    </a:lnTo>
                    <a:lnTo>
                      <a:pt x="5312" y="4628"/>
                    </a:lnTo>
                    <a:lnTo>
                      <a:pt x="5318" y="4632"/>
                    </a:lnTo>
                    <a:lnTo>
                      <a:pt x="5323" y="4635"/>
                    </a:lnTo>
                    <a:lnTo>
                      <a:pt x="5325" y="4633"/>
                    </a:lnTo>
                    <a:lnTo>
                      <a:pt x="5328" y="4632"/>
                    </a:lnTo>
                    <a:lnTo>
                      <a:pt x="5330" y="4631"/>
                    </a:lnTo>
                    <a:lnTo>
                      <a:pt x="5332" y="4628"/>
                    </a:lnTo>
                    <a:lnTo>
                      <a:pt x="5334" y="4620"/>
                    </a:lnTo>
                    <a:lnTo>
                      <a:pt x="5335" y="4606"/>
                    </a:lnTo>
                    <a:lnTo>
                      <a:pt x="5339" y="4594"/>
                    </a:lnTo>
                    <a:lnTo>
                      <a:pt x="5341" y="4581"/>
                    </a:lnTo>
                    <a:lnTo>
                      <a:pt x="5341" y="4568"/>
                    </a:lnTo>
                    <a:lnTo>
                      <a:pt x="5343" y="4556"/>
                    </a:lnTo>
                    <a:lnTo>
                      <a:pt x="5339" y="4530"/>
                    </a:lnTo>
                    <a:lnTo>
                      <a:pt x="5335" y="4503"/>
                    </a:lnTo>
                    <a:lnTo>
                      <a:pt x="5331" y="4478"/>
                    </a:lnTo>
                    <a:lnTo>
                      <a:pt x="5327" y="4454"/>
                    </a:lnTo>
                    <a:lnTo>
                      <a:pt x="5324" y="4443"/>
                    </a:lnTo>
                    <a:lnTo>
                      <a:pt x="5324" y="4431"/>
                    </a:lnTo>
                    <a:lnTo>
                      <a:pt x="5324" y="4420"/>
                    </a:lnTo>
                    <a:lnTo>
                      <a:pt x="5325" y="4410"/>
                    </a:lnTo>
                    <a:lnTo>
                      <a:pt x="5331" y="4410"/>
                    </a:lnTo>
                    <a:lnTo>
                      <a:pt x="5335" y="4412"/>
                    </a:lnTo>
                    <a:lnTo>
                      <a:pt x="5339" y="4413"/>
                    </a:lnTo>
                    <a:lnTo>
                      <a:pt x="5343" y="4415"/>
                    </a:lnTo>
                    <a:lnTo>
                      <a:pt x="5349" y="4420"/>
                    </a:lnTo>
                    <a:lnTo>
                      <a:pt x="5353" y="4428"/>
                    </a:lnTo>
                    <a:lnTo>
                      <a:pt x="5361" y="4445"/>
                    </a:lnTo>
                    <a:lnTo>
                      <a:pt x="5368" y="4460"/>
                    </a:lnTo>
                    <a:lnTo>
                      <a:pt x="5368" y="4471"/>
                    </a:lnTo>
                    <a:lnTo>
                      <a:pt x="5368" y="4483"/>
                    </a:lnTo>
                    <a:lnTo>
                      <a:pt x="5375" y="4480"/>
                    </a:lnTo>
                    <a:lnTo>
                      <a:pt x="5382" y="4476"/>
                    </a:lnTo>
                    <a:lnTo>
                      <a:pt x="5388" y="4471"/>
                    </a:lnTo>
                    <a:lnTo>
                      <a:pt x="5395" y="4466"/>
                    </a:lnTo>
                    <a:lnTo>
                      <a:pt x="5409" y="4454"/>
                    </a:lnTo>
                    <a:lnTo>
                      <a:pt x="5420" y="4441"/>
                    </a:lnTo>
                    <a:lnTo>
                      <a:pt x="5432" y="4428"/>
                    </a:lnTo>
                    <a:lnTo>
                      <a:pt x="5442" y="4413"/>
                    </a:lnTo>
                    <a:lnTo>
                      <a:pt x="5450" y="4398"/>
                    </a:lnTo>
                    <a:lnTo>
                      <a:pt x="5457" y="4384"/>
                    </a:lnTo>
                    <a:lnTo>
                      <a:pt x="5456" y="4372"/>
                    </a:lnTo>
                    <a:lnTo>
                      <a:pt x="5454" y="4360"/>
                    </a:lnTo>
                    <a:lnTo>
                      <a:pt x="5450" y="4346"/>
                    </a:lnTo>
                    <a:lnTo>
                      <a:pt x="5445" y="4334"/>
                    </a:lnTo>
                    <a:lnTo>
                      <a:pt x="5443" y="4327"/>
                    </a:lnTo>
                    <a:lnTo>
                      <a:pt x="5440" y="4322"/>
                    </a:lnTo>
                    <a:lnTo>
                      <a:pt x="5435" y="4317"/>
                    </a:lnTo>
                    <a:lnTo>
                      <a:pt x="5431" y="4312"/>
                    </a:lnTo>
                    <a:lnTo>
                      <a:pt x="5427" y="4308"/>
                    </a:lnTo>
                    <a:lnTo>
                      <a:pt x="5423" y="4305"/>
                    </a:lnTo>
                    <a:lnTo>
                      <a:pt x="5416" y="4303"/>
                    </a:lnTo>
                    <a:lnTo>
                      <a:pt x="5411" y="4302"/>
                    </a:lnTo>
                    <a:lnTo>
                      <a:pt x="5402" y="4304"/>
                    </a:lnTo>
                    <a:lnTo>
                      <a:pt x="5395" y="4305"/>
                    </a:lnTo>
                    <a:lnTo>
                      <a:pt x="5387" y="4305"/>
                    </a:lnTo>
                    <a:lnTo>
                      <a:pt x="5380" y="4305"/>
                    </a:lnTo>
                    <a:lnTo>
                      <a:pt x="5366" y="4302"/>
                    </a:lnTo>
                    <a:lnTo>
                      <a:pt x="5351" y="4296"/>
                    </a:lnTo>
                    <a:lnTo>
                      <a:pt x="5337" y="4290"/>
                    </a:lnTo>
                    <a:lnTo>
                      <a:pt x="5323" y="4285"/>
                    </a:lnTo>
                    <a:lnTo>
                      <a:pt x="5309" y="4279"/>
                    </a:lnTo>
                    <a:lnTo>
                      <a:pt x="5295" y="4277"/>
                    </a:lnTo>
                    <a:lnTo>
                      <a:pt x="5292" y="4271"/>
                    </a:lnTo>
                    <a:lnTo>
                      <a:pt x="5292" y="4265"/>
                    </a:lnTo>
                    <a:lnTo>
                      <a:pt x="5292" y="4261"/>
                    </a:lnTo>
                    <a:lnTo>
                      <a:pt x="5295" y="4256"/>
                    </a:lnTo>
                    <a:lnTo>
                      <a:pt x="5300" y="4248"/>
                    </a:lnTo>
                    <a:lnTo>
                      <a:pt x="5307" y="4241"/>
                    </a:lnTo>
                    <a:lnTo>
                      <a:pt x="5311" y="4238"/>
                    </a:lnTo>
                    <a:lnTo>
                      <a:pt x="5313" y="4234"/>
                    </a:lnTo>
                    <a:lnTo>
                      <a:pt x="5315" y="4231"/>
                    </a:lnTo>
                    <a:lnTo>
                      <a:pt x="5316" y="4227"/>
                    </a:lnTo>
                    <a:lnTo>
                      <a:pt x="5315" y="4224"/>
                    </a:lnTo>
                    <a:lnTo>
                      <a:pt x="5313" y="4220"/>
                    </a:lnTo>
                    <a:lnTo>
                      <a:pt x="5309" y="4215"/>
                    </a:lnTo>
                    <a:lnTo>
                      <a:pt x="5304" y="4210"/>
                    </a:lnTo>
                    <a:lnTo>
                      <a:pt x="5302" y="4206"/>
                    </a:lnTo>
                    <a:lnTo>
                      <a:pt x="5301" y="4201"/>
                    </a:lnTo>
                    <a:lnTo>
                      <a:pt x="5301" y="4197"/>
                    </a:lnTo>
                    <a:lnTo>
                      <a:pt x="5302" y="4194"/>
                    </a:lnTo>
                    <a:lnTo>
                      <a:pt x="5303" y="4192"/>
                    </a:lnTo>
                    <a:lnTo>
                      <a:pt x="5305" y="4189"/>
                    </a:lnTo>
                    <a:lnTo>
                      <a:pt x="5307" y="4188"/>
                    </a:lnTo>
                    <a:lnTo>
                      <a:pt x="5309" y="4185"/>
                    </a:lnTo>
                    <a:lnTo>
                      <a:pt x="5316" y="4183"/>
                    </a:lnTo>
                    <a:lnTo>
                      <a:pt x="5322" y="4183"/>
                    </a:lnTo>
                    <a:lnTo>
                      <a:pt x="5330" y="4184"/>
                    </a:lnTo>
                    <a:lnTo>
                      <a:pt x="5337" y="4185"/>
                    </a:lnTo>
                    <a:lnTo>
                      <a:pt x="5339" y="4182"/>
                    </a:lnTo>
                    <a:lnTo>
                      <a:pt x="5340" y="4178"/>
                    </a:lnTo>
                    <a:lnTo>
                      <a:pt x="5340" y="4175"/>
                    </a:lnTo>
                    <a:lnTo>
                      <a:pt x="5340" y="4170"/>
                    </a:lnTo>
                    <a:lnTo>
                      <a:pt x="5339" y="4162"/>
                    </a:lnTo>
                    <a:lnTo>
                      <a:pt x="5340" y="4152"/>
                    </a:lnTo>
                    <a:lnTo>
                      <a:pt x="5359" y="4153"/>
                    </a:lnTo>
                    <a:lnTo>
                      <a:pt x="5378" y="4154"/>
                    </a:lnTo>
                    <a:lnTo>
                      <a:pt x="5397" y="4158"/>
                    </a:lnTo>
                    <a:lnTo>
                      <a:pt x="5416" y="4162"/>
                    </a:lnTo>
                    <a:lnTo>
                      <a:pt x="5426" y="4164"/>
                    </a:lnTo>
                    <a:lnTo>
                      <a:pt x="5435" y="4168"/>
                    </a:lnTo>
                    <a:lnTo>
                      <a:pt x="5443" y="4173"/>
                    </a:lnTo>
                    <a:lnTo>
                      <a:pt x="5451" y="4177"/>
                    </a:lnTo>
                    <a:lnTo>
                      <a:pt x="5458" y="4183"/>
                    </a:lnTo>
                    <a:lnTo>
                      <a:pt x="5465" y="4190"/>
                    </a:lnTo>
                    <a:lnTo>
                      <a:pt x="5471" y="4198"/>
                    </a:lnTo>
                    <a:lnTo>
                      <a:pt x="5475" y="4207"/>
                    </a:lnTo>
                    <a:lnTo>
                      <a:pt x="5480" y="4213"/>
                    </a:lnTo>
                    <a:lnTo>
                      <a:pt x="5485" y="4221"/>
                    </a:lnTo>
                    <a:lnTo>
                      <a:pt x="5487" y="4228"/>
                    </a:lnTo>
                    <a:lnTo>
                      <a:pt x="5489" y="4237"/>
                    </a:lnTo>
                    <a:lnTo>
                      <a:pt x="5489" y="4253"/>
                    </a:lnTo>
                    <a:lnTo>
                      <a:pt x="5488" y="4270"/>
                    </a:lnTo>
                    <a:lnTo>
                      <a:pt x="5487" y="4286"/>
                    </a:lnTo>
                    <a:lnTo>
                      <a:pt x="5486" y="4301"/>
                    </a:lnTo>
                    <a:lnTo>
                      <a:pt x="5487" y="4307"/>
                    </a:lnTo>
                    <a:lnTo>
                      <a:pt x="5489" y="4313"/>
                    </a:lnTo>
                    <a:lnTo>
                      <a:pt x="5492" y="4318"/>
                    </a:lnTo>
                    <a:lnTo>
                      <a:pt x="5496" y="4322"/>
                    </a:lnTo>
                    <a:lnTo>
                      <a:pt x="5493" y="4305"/>
                    </a:lnTo>
                    <a:lnTo>
                      <a:pt x="5493" y="4288"/>
                    </a:lnTo>
                    <a:lnTo>
                      <a:pt x="5493" y="4271"/>
                    </a:lnTo>
                    <a:lnTo>
                      <a:pt x="5494" y="4255"/>
                    </a:lnTo>
                    <a:lnTo>
                      <a:pt x="5498" y="4221"/>
                    </a:lnTo>
                    <a:lnTo>
                      <a:pt x="5503" y="4188"/>
                    </a:lnTo>
                    <a:lnTo>
                      <a:pt x="5504" y="4170"/>
                    </a:lnTo>
                    <a:lnTo>
                      <a:pt x="5505" y="4154"/>
                    </a:lnTo>
                    <a:lnTo>
                      <a:pt x="5505" y="4138"/>
                    </a:lnTo>
                    <a:lnTo>
                      <a:pt x="5503" y="4122"/>
                    </a:lnTo>
                    <a:lnTo>
                      <a:pt x="5499" y="4106"/>
                    </a:lnTo>
                    <a:lnTo>
                      <a:pt x="5493" y="4091"/>
                    </a:lnTo>
                    <a:lnTo>
                      <a:pt x="5490" y="4084"/>
                    </a:lnTo>
                    <a:lnTo>
                      <a:pt x="5486" y="4077"/>
                    </a:lnTo>
                    <a:lnTo>
                      <a:pt x="5480" y="4069"/>
                    </a:lnTo>
                    <a:lnTo>
                      <a:pt x="5475" y="4062"/>
                    </a:lnTo>
                    <a:lnTo>
                      <a:pt x="5466" y="4065"/>
                    </a:lnTo>
                    <a:lnTo>
                      <a:pt x="5458" y="4069"/>
                    </a:lnTo>
                    <a:lnTo>
                      <a:pt x="5449" y="4074"/>
                    </a:lnTo>
                    <a:lnTo>
                      <a:pt x="5441" y="4080"/>
                    </a:lnTo>
                    <a:lnTo>
                      <a:pt x="5424" y="4093"/>
                    </a:lnTo>
                    <a:lnTo>
                      <a:pt x="5407" y="4104"/>
                    </a:lnTo>
                    <a:lnTo>
                      <a:pt x="5398" y="4110"/>
                    </a:lnTo>
                    <a:lnTo>
                      <a:pt x="5388" y="4114"/>
                    </a:lnTo>
                    <a:lnTo>
                      <a:pt x="5380" y="4118"/>
                    </a:lnTo>
                    <a:lnTo>
                      <a:pt x="5370" y="4119"/>
                    </a:lnTo>
                    <a:lnTo>
                      <a:pt x="5361" y="4120"/>
                    </a:lnTo>
                    <a:lnTo>
                      <a:pt x="5351" y="4119"/>
                    </a:lnTo>
                    <a:lnTo>
                      <a:pt x="5341" y="4115"/>
                    </a:lnTo>
                    <a:lnTo>
                      <a:pt x="5332" y="4110"/>
                    </a:lnTo>
                    <a:lnTo>
                      <a:pt x="5337" y="4105"/>
                    </a:lnTo>
                    <a:lnTo>
                      <a:pt x="5341" y="4101"/>
                    </a:lnTo>
                    <a:lnTo>
                      <a:pt x="5345" y="4097"/>
                    </a:lnTo>
                    <a:lnTo>
                      <a:pt x="5348" y="4094"/>
                    </a:lnTo>
                    <a:lnTo>
                      <a:pt x="5349" y="4089"/>
                    </a:lnTo>
                    <a:lnTo>
                      <a:pt x="5350" y="4086"/>
                    </a:lnTo>
                    <a:lnTo>
                      <a:pt x="5351" y="4083"/>
                    </a:lnTo>
                    <a:lnTo>
                      <a:pt x="5350" y="4079"/>
                    </a:lnTo>
                    <a:lnTo>
                      <a:pt x="5348" y="4073"/>
                    </a:lnTo>
                    <a:lnTo>
                      <a:pt x="5345" y="4067"/>
                    </a:lnTo>
                    <a:lnTo>
                      <a:pt x="5340" y="4062"/>
                    </a:lnTo>
                    <a:lnTo>
                      <a:pt x="5335" y="4056"/>
                    </a:lnTo>
                    <a:lnTo>
                      <a:pt x="5330" y="4052"/>
                    </a:lnTo>
                    <a:lnTo>
                      <a:pt x="5324" y="4047"/>
                    </a:lnTo>
                    <a:lnTo>
                      <a:pt x="5321" y="4041"/>
                    </a:lnTo>
                    <a:lnTo>
                      <a:pt x="5319" y="4036"/>
                    </a:lnTo>
                    <a:lnTo>
                      <a:pt x="5319" y="4034"/>
                    </a:lnTo>
                    <a:lnTo>
                      <a:pt x="5320" y="4031"/>
                    </a:lnTo>
                    <a:lnTo>
                      <a:pt x="5321" y="4029"/>
                    </a:lnTo>
                    <a:lnTo>
                      <a:pt x="5323" y="4025"/>
                    </a:lnTo>
                    <a:lnTo>
                      <a:pt x="5330" y="4019"/>
                    </a:lnTo>
                    <a:lnTo>
                      <a:pt x="5340" y="4013"/>
                    </a:lnTo>
                    <a:lnTo>
                      <a:pt x="5339" y="4005"/>
                    </a:lnTo>
                    <a:lnTo>
                      <a:pt x="5338" y="3990"/>
                    </a:lnTo>
                    <a:lnTo>
                      <a:pt x="5337" y="3974"/>
                    </a:lnTo>
                    <a:lnTo>
                      <a:pt x="5337" y="3967"/>
                    </a:lnTo>
                    <a:lnTo>
                      <a:pt x="5351" y="3965"/>
                    </a:lnTo>
                    <a:lnTo>
                      <a:pt x="5365" y="3965"/>
                    </a:lnTo>
                    <a:lnTo>
                      <a:pt x="5380" y="3966"/>
                    </a:lnTo>
                    <a:lnTo>
                      <a:pt x="5394" y="3968"/>
                    </a:lnTo>
                    <a:lnTo>
                      <a:pt x="5408" y="3972"/>
                    </a:lnTo>
                    <a:lnTo>
                      <a:pt x="5422" y="3977"/>
                    </a:lnTo>
                    <a:lnTo>
                      <a:pt x="5434" y="3984"/>
                    </a:lnTo>
                    <a:lnTo>
                      <a:pt x="5447" y="3991"/>
                    </a:lnTo>
                    <a:lnTo>
                      <a:pt x="5450" y="4001"/>
                    </a:lnTo>
                    <a:lnTo>
                      <a:pt x="5455" y="4011"/>
                    </a:lnTo>
                    <a:lnTo>
                      <a:pt x="5458" y="4016"/>
                    </a:lnTo>
                    <a:lnTo>
                      <a:pt x="5462" y="4019"/>
                    </a:lnTo>
                    <a:lnTo>
                      <a:pt x="5466" y="4021"/>
                    </a:lnTo>
                    <a:lnTo>
                      <a:pt x="5472" y="4022"/>
                    </a:lnTo>
                    <a:lnTo>
                      <a:pt x="5474" y="4018"/>
                    </a:lnTo>
                    <a:lnTo>
                      <a:pt x="5475" y="4014"/>
                    </a:lnTo>
                    <a:lnTo>
                      <a:pt x="5476" y="4007"/>
                    </a:lnTo>
                    <a:lnTo>
                      <a:pt x="5476" y="4002"/>
                    </a:lnTo>
                    <a:lnTo>
                      <a:pt x="5475" y="3997"/>
                    </a:lnTo>
                    <a:lnTo>
                      <a:pt x="5474" y="3991"/>
                    </a:lnTo>
                    <a:lnTo>
                      <a:pt x="5472" y="3986"/>
                    </a:lnTo>
                    <a:lnTo>
                      <a:pt x="5469" y="3983"/>
                    </a:lnTo>
                    <a:lnTo>
                      <a:pt x="5461" y="3975"/>
                    </a:lnTo>
                    <a:lnTo>
                      <a:pt x="5455" y="3967"/>
                    </a:lnTo>
                    <a:lnTo>
                      <a:pt x="5448" y="3958"/>
                    </a:lnTo>
                    <a:lnTo>
                      <a:pt x="5443" y="3950"/>
                    </a:lnTo>
                    <a:lnTo>
                      <a:pt x="5438" y="3941"/>
                    </a:lnTo>
                    <a:lnTo>
                      <a:pt x="5433" y="3931"/>
                    </a:lnTo>
                    <a:lnTo>
                      <a:pt x="5429" y="3922"/>
                    </a:lnTo>
                    <a:lnTo>
                      <a:pt x="5425" y="3912"/>
                    </a:lnTo>
                    <a:lnTo>
                      <a:pt x="5418" y="3892"/>
                    </a:lnTo>
                    <a:lnTo>
                      <a:pt x="5414" y="3872"/>
                    </a:lnTo>
                    <a:lnTo>
                      <a:pt x="5412" y="3851"/>
                    </a:lnTo>
                    <a:lnTo>
                      <a:pt x="5411" y="3830"/>
                    </a:lnTo>
                    <a:lnTo>
                      <a:pt x="5418" y="3832"/>
                    </a:lnTo>
                    <a:lnTo>
                      <a:pt x="5425" y="3837"/>
                    </a:lnTo>
                    <a:lnTo>
                      <a:pt x="5432" y="3842"/>
                    </a:lnTo>
                    <a:lnTo>
                      <a:pt x="5439" y="3847"/>
                    </a:lnTo>
                    <a:lnTo>
                      <a:pt x="5444" y="3853"/>
                    </a:lnTo>
                    <a:lnTo>
                      <a:pt x="5451" y="3857"/>
                    </a:lnTo>
                    <a:lnTo>
                      <a:pt x="5455" y="3858"/>
                    </a:lnTo>
                    <a:lnTo>
                      <a:pt x="5458" y="3858"/>
                    </a:lnTo>
                    <a:lnTo>
                      <a:pt x="5462" y="3858"/>
                    </a:lnTo>
                    <a:lnTo>
                      <a:pt x="5465" y="3858"/>
                    </a:lnTo>
                    <a:lnTo>
                      <a:pt x="5469" y="3855"/>
                    </a:lnTo>
                    <a:lnTo>
                      <a:pt x="5471" y="3850"/>
                    </a:lnTo>
                    <a:lnTo>
                      <a:pt x="5473" y="3845"/>
                    </a:lnTo>
                    <a:lnTo>
                      <a:pt x="5474" y="3841"/>
                    </a:lnTo>
                    <a:lnTo>
                      <a:pt x="5477" y="3830"/>
                    </a:lnTo>
                    <a:lnTo>
                      <a:pt x="5480" y="3819"/>
                    </a:lnTo>
                    <a:lnTo>
                      <a:pt x="5482" y="3815"/>
                    </a:lnTo>
                    <a:lnTo>
                      <a:pt x="5485" y="3812"/>
                    </a:lnTo>
                    <a:lnTo>
                      <a:pt x="5488" y="3810"/>
                    </a:lnTo>
                    <a:lnTo>
                      <a:pt x="5491" y="3808"/>
                    </a:lnTo>
                    <a:lnTo>
                      <a:pt x="5495" y="3808"/>
                    </a:lnTo>
                    <a:lnTo>
                      <a:pt x="5499" y="3810"/>
                    </a:lnTo>
                    <a:lnTo>
                      <a:pt x="5505" y="3813"/>
                    </a:lnTo>
                    <a:lnTo>
                      <a:pt x="5511" y="3817"/>
                    </a:lnTo>
                    <a:lnTo>
                      <a:pt x="5521" y="3831"/>
                    </a:lnTo>
                    <a:lnTo>
                      <a:pt x="5529" y="3845"/>
                    </a:lnTo>
                    <a:lnTo>
                      <a:pt x="5538" y="3841"/>
                    </a:lnTo>
                    <a:lnTo>
                      <a:pt x="5546" y="3837"/>
                    </a:lnTo>
                    <a:lnTo>
                      <a:pt x="5557" y="3833"/>
                    </a:lnTo>
                    <a:lnTo>
                      <a:pt x="5568" y="3831"/>
                    </a:lnTo>
                    <a:lnTo>
                      <a:pt x="5578" y="3829"/>
                    </a:lnTo>
                    <a:lnTo>
                      <a:pt x="5590" y="3830"/>
                    </a:lnTo>
                    <a:lnTo>
                      <a:pt x="5596" y="3831"/>
                    </a:lnTo>
                    <a:lnTo>
                      <a:pt x="5602" y="3832"/>
                    </a:lnTo>
                    <a:lnTo>
                      <a:pt x="5607" y="3834"/>
                    </a:lnTo>
                    <a:lnTo>
                      <a:pt x="5613" y="3837"/>
                    </a:lnTo>
                    <a:lnTo>
                      <a:pt x="5604" y="3846"/>
                    </a:lnTo>
                    <a:lnTo>
                      <a:pt x="5597" y="3856"/>
                    </a:lnTo>
                    <a:lnTo>
                      <a:pt x="5590" y="3866"/>
                    </a:lnTo>
                    <a:lnTo>
                      <a:pt x="5586" y="3877"/>
                    </a:lnTo>
                    <a:lnTo>
                      <a:pt x="5582" y="3889"/>
                    </a:lnTo>
                    <a:lnTo>
                      <a:pt x="5581" y="3902"/>
                    </a:lnTo>
                    <a:lnTo>
                      <a:pt x="5581" y="3914"/>
                    </a:lnTo>
                    <a:lnTo>
                      <a:pt x="5582" y="3927"/>
                    </a:lnTo>
                    <a:lnTo>
                      <a:pt x="5581" y="3937"/>
                    </a:lnTo>
                    <a:lnTo>
                      <a:pt x="5578" y="3958"/>
                    </a:lnTo>
                    <a:lnTo>
                      <a:pt x="5575" y="3978"/>
                    </a:lnTo>
                    <a:lnTo>
                      <a:pt x="5574" y="3988"/>
                    </a:lnTo>
                    <a:lnTo>
                      <a:pt x="5588" y="3963"/>
                    </a:lnTo>
                    <a:lnTo>
                      <a:pt x="5605" y="3929"/>
                    </a:lnTo>
                    <a:lnTo>
                      <a:pt x="5615" y="3913"/>
                    </a:lnTo>
                    <a:lnTo>
                      <a:pt x="5624" y="3901"/>
                    </a:lnTo>
                    <a:lnTo>
                      <a:pt x="5629" y="3896"/>
                    </a:lnTo>
                    <a:lnTo>
                      <a:pt x="5633" y="3892"/>
                    </a:lnTo>
                    <a:lnTo>
                      <a:pt x="5638" y="3891"/>
                    </a:lnTo>
                    <a:lnTo>
                      <a:pt x="5643" y="3891"/>
                    </a:lnTo>
                    <a:lnTo>
                      <a:pt x="5649" y="3891"/>
                    </a:lnTo>
                    <a:lnTo>
                      <a:pt x="5655" y="3891"/>
                    </a:lnTo>
                    <a:lnTo>
                      <a:pt x="5655" y="3894"/>
                    </a:lnTo>
                    <a:lnTo>
                      <a:pt x="5655" y="3897"/>
                    </a:lnTo>
                    <a:lnTo>
                      <a:pt x="5666" y="3892"/>
                    </a:lnTo>
                    <a:lnTo>
                      <a:pt x="5675" y="3891"/>
                    </a:lnTo>
                    <a:lnTo>
                      <a:pt x="5678" y="3890"/>
                    </a:lnTo>
                    <a:lnTo>
                      <a:pt x="5680" y="3891"/>
                    </a:lnTo>
                    <a:lnTo>
                      <a:pt x="5682" y="3892"/>
                    </a:lnTo>
                    <a:lnTo>
                      <a:pt x="5684" y="3893"/>
                    </a:lnTo>
                    <a:lnTo>
                      <a:pt x="5686" y="3897"/>
                    </a:lnTo>
                    <a:lnTo>
                      <a:pt x="5688" y="3903"/>
                    </a:lnTo>
                    <a:lnTo>
                      <a:pt x="5688" y="3908"/>
                    </a:lnTo>
                    <a:lnTo>
                      <a:pt x="5688" y="3915"/>
                    </a:lnTo>
                    <a:lnTo>
                      <a:pt x="5688" y="3922"/>
                    </a:lnTo>
                    <a:lnTo>
                      <a:pt x="5690" y="3928"/>
                    </a:lnTo>
                    <a:lnTo>
                      <a:pt x="5691" y="3934"/>
                    </a:lnTo>
                    <a:lnTo>
                      <a:pt x="5693" y="3939"/>
                    </a:lnTo>
                    <a:lnTo>
                      <a:pt x="5695" y="3941"/>
                    </a:lnTo>
                    <a:lnTo>
                      <a:pt x="5697" y="3942"/>
                    </a:lnTo>
                    <a:lnTo>
                      <a:pt x="5699" y="3943"/>
                    </a:lnTo>
                    <a:lnTo>
                      <a:pt x="5702" y="3944"/>
                    </a:lnTo>
                    <a:lnTo>
                      <a:pt x="5711" y="3943"/>
                    </a:lnTo>
                    <a:lnTo>
                      <a:pt x="5723" y="3940"/>
                    </a:lnTo>
                    <a:lnTo>
                      <a:pt x="5715" y="3947"/>
                    </a:lnTo>
                    <a:lnTo>
                      <a:pt x="5710" y="3956"/>
                    </a:lnTo>
                    <a:lnTo>
                      <a:pt x="5704" y="3966"/>
                    </a:lnTo>
                    <a:lnTo>
                      <a:pt x="5700" y="3974"/>
                    </a:lnTo>
                    <a:lnTo>
                      <a:pt x="5693" y="3994"/>
                    </a:lnTo>
                    <a:lnTo>
                      <a:pt x="5686" y="4014"/>
                    </a:lnTo>
                    <a:lnTo>
                      <a:pt x="5682" y="4023"/>
                    </a:lnTo>
                    <a:lnTo>
                      <a:pt x="5677" y="4032"/>
                    </a:lnTo>
                    <a:lnTo>
                      <a:pt x="5671" y="4040"/>
                    </a:lnTo>
                    <a:lnTo>
                      <a:pt x="5665" y="4048"/>
                    </a:lnTo>
                    <a:lnTo>
                      <a:pt x="5657" y="4054"/>
                    </a:lnTo>
                    <a:lnTo>
                      <a:pt x="5648" y="4061"/>
                    </a:lnTo>
                    <a:lnTo>
                      <a:pt x="5637" y="4065"/>
                    </a:lnTo>
                    <a:lnTo>
                      <a:pt x="5624" y="4067"/>
                    </a:lnTo>
                    <a:lnTo>
                      <a:pt x="5614" y="4067"/>
                    </a:lnTo>
                    <a:lnTo>
                      <a:pt x="5603" y="4067"/>
                    </a:lnTo>
                    <a:lnTo>
                      <a:pt x="5595" y="4068"/>
                    </a:lnTo>
                    <a:lnTo>
                      <a:pt x="5586" y="4070"/>
                    </a:lnTo>
                    <a:lnTo>
                      <a:pt x="5578" y="4072"/>
                    </a:lnTo>
                    <a:lnTo>
                      <a:pt x="5572" y="4075"/>
                    </a:lnTo>
                    <a:lnTo>
                      <a:pt x="5567" y="4079"/>
                    </a:lnTo>
                    <a:lnTo>
                      <a:pt x="5562" y="4083"/>
                    </a:lnTo>
                    <a:lnTo>
                      <a:pt x="5558" y="4087"/>
                    </a:lnTo>
                    <a:lnTo>
                      <a:pt x="5554" y="4093"/>
                    </a:lnTo>
                    <a:lnTo>
                      <a:pt x="5552" y="4098"/>
                    </a:lnTo>
                    <a:lnTo>
                      <a:pt x="5550" y="4103"/>
                    </a:lnTo>
                    <a:lnTo>
                      <a:pt x="5546" y="4116"/>
                    </a:lnTo>
                    <a:lnTo>
                      <a:pt x="5544" y="4130"/>
                    </a:lnTo>
                    <a:lnTo>
                      <a:pt x="5544" y="4160"/>
                    </a:lnTo>
                    <a:lnTo>
                      <a:pt x="5546" y="4191"/>
                    </a:lnTo>
                    <a:lnTo>
                      <a:pt x="5548" y="4206"/>
                    </a:lnTo>
                    <a:lnTo>
                      <a:pt x="5546" y="4221"/>
                    </a:lnTo>
                    <a:lnTo>
                      <a:pt x="5545" y="4234"/>
                    </a:lnTo>
                    <a:lnTo>
                      <a:pt x="5542" y="4247"/>
                    </a:lnTo>
                    <a:lnTo>
                      <a:pt x="5549" y="4265"/>
                    </a:lnTo>
                    <a:lnTo>
                      <a:pt x="5552" y="4282"/>
                    </a:lnTo>
                    <a:lnTo>
                      <a:pt x="5554" y="4298"/>
                    </a:lnTo>
                    <a:lnTo>
                      <a:pt x="5553" y="4314"/>
                    </a:lnTo>
                    <a:lnTo>
                      <a:pt x="5551" y="4328"/>
                    </a:lnTo>
                    <a:lnTo>
                      <a:pt x="5546" y="4343"/>
                    </a:lnTo>
                    <a:lnTo>
                      <a:pt x="5541" y="4356"/>
                    </a:lnTo>
                    <a:lnTo>
                      <a:pt x="5535" y="4369"/>
                    </a:lnTo>
                    <a:lnTo>
                      <a:pt x="5520" y="4394"/>
                    </a:lnTo>
                    <a:lnTo>
                      <a:pt x="5503" y="4418"/>
                    </a:lnTo>
                    <a:lnTo>
                      <a:pt x="5494" y="4431"/>
                    </a:lnTo>
                    <a:lnTo>
                      <a:pt x="5486" y="4443"/>
                    </a:lnTo>
                    <a:lnTo>
                      <a:pt x="5478" y="4455"/>
                    </a:lnTo>
                    <a:lnTo>
                      <a:pt x="5472" y="4468"/>
                    </a:lnTo>
                    <a:lnTo>
                      <a:pt x="5481" y="4461"/>
                    </a:lnTo>
                    <a:lnTo>
                      <a:pt x="5491" y="4455"/>
                    </a:lnTo>
                    <a:lnTo>
                      <a:pt x="5502" y="4449"/>
                    </a:lnTo>
                    <a:lnTo>
                      <a:pt x="5513" y="4445"/>
                    </a:lnTo>
                    <a:lnTo>
                      <a:pt x="5524" y="4440"/>
                    </a:lnTo>
                    <a:lnTo>
                      <a:pt x="5536" y="4437"/>
                    </a:lnTo>
                    <a:lnTo>
                      <a:pt x="5549" y="4434"/>
                    </a:lnTo>
                    <a:lnTo>
                      <a:pt x="5560" y="4432"/>
                    </a:lnTo>
                    <a:lnTo>
                      <a:pt x="5585" y="4429"/>
                    </a:lnTo>
                    <a:lnTo>
                      <a:pt x="5611" y="4428"/>
                    </a:lnTo>
                    <a:lnTo>
                      <a:pt x="5635" y="4429"/>
                    </a:lnTo>
                    <a:lnTo>
                      <a:pt x="5659" y="4432"/>
                    </a:lnTo>
                    <a:lnTo>
                      <a:pt x="5660" y="4436"/>
                    </a:lnTo>
                    <a:lnTo>
                      <a:pt x="5661" y="4440"/>
                    </a:lnTo>
                    <a:lnTo>
                      <a:pt x="5661" y="4445"/>
                    </a:lnTo>
                    <a:lnTo>
                      <a:pt x="5661" y="4449"/>
                    </a:lnTo>
                    <a:lnTo>
                      <a:pt x="5659" y="4455"/>
                    </a:lnTo>
                    <a:lnTo>
                      <a:pt x="5655" y="4463"/>
                    </a:lnTo>
                    <a:lnTo>
                      <a:pt x="5645" y="4475"/>
                    </a:lnTo>
                    <a:lnTo>
                      <a:pt x="5632" y="4486"/>
                    </a:lnTo>
                    <a:lnTo>
                      <a:pt x="5625" y="4493"/>
                    </a:lnTo>
                    <a:lnTo>
                      <a:pt x="5621" y="4498"/>
                    </a:lnTo>
                    <a:lnTo>
                      <a:pt x="5617" y="4504"/>
                    </a:lnTo>
                    <a:lnTo>
                      <a:pt x="5615" y="4511"/>
                    </a:lnTo>
                    <a:lnTo>
                      <a:pt x="5614" y="4514"/>
                    </a:lnTo>
                    <a:lnTo>
                      <a:pt x="5615" y="4517"/>
                    </a:lnTo>
                    <a:lnTo>
                      <a:pt x="5615" y="4521"/>
                    </a:lnTo>
                    <a:lnTo>
                      <a:pt x="5617" y="4525"/>
                    </a:lnTo>
                    <a:lnTo>
                      <a:pt x="5619" y="4529"/>
                    </a:lnTo>
                    <a:lnTo>
                      <a:pt x="5622" y="4532"/>
                    </a:lnTo>
                    <a:lnTo>
                      <a:pt x="5625" y="4537"/>
                    </a:lnTo>
                    <a:lnTo>
                      <a:pt x="5631" y="4542"/>
                    </a:lnTo>
                    <a:lnTo>
                      <a:pt x="5628" y="4545"/>
                    </a:lnTo>
                    <a:lnTo>
                      <a:pt x="5627" y="4549"/>
                    </a:lnTo>
                    <a:lnTo>
                      <a:pt x="5625" y="4553"/>
                    </a:lnTo>
                    <a:lnTo>
                      <a:pt x="5624" y="4558"/>
                    </a:lnTo>
                    <a:lnTo>
                      <a:pt x="5624" y="4563"/>
                    </a:lnTo>
                    <a:lnTo>
                      <a:pt x="5624" y="4567"/>
                    </a:lnTo>
                    <a:lnTo>
                      <a:pt x="5623" y="4572"/>
                    </a:lnTo>
                    <a:lnTo>
                      <a:pt x="5621" y="4575"/>
                    </a:lnTo>
                    <a:lnTo>
                      <a:pt x="5617" y="4576"/>
                    </a:lnTo>
                    <a:lnTo>
                      <a:pt x="5614" y="4576"/>
                    </a:lnTo>
                    <a:lnTo>
                      <a:pt x="5611" y="4576"/>
                    </a:lnTo>
                    <a:lnTo>
                      <a:pt x="5607" y="4575"/>
                    </a:lnTo>
                    <a:lnTo>
                      <a:pt x="5602" y="4571"/>
                    </a:lnTo>
                    <a:lnTo>
                      <a:pt x="5598" y="4565"/>
                    </a:lnTo>
                    <a:lnTo>
                      <a:pt x="5593" y="4560"/>
                    </a:lnTo>
                    <a:lnTo>
                      <a:pt x="5590" y="4555"/>
                    </a:lnTo>
                    <a:lnTo>
                      <a:pt x="5587" y="4551"/>
                    </a:lnTo>
                    <a:lnTo>
                      <a:pt x="5585" y="4550"/>
                    </a:lnTo>
                    <a:lnTo>
                      <a:pt x="5582" y="4548"/>
                    </a:lnTo>
                    <a:lnTo>
                      <a:pt x="5578" y="4547"/>
                    </a:lnTo>
                    <a:lnTo>
                      <a:pt x="5569" y="4550"/>
                    </a:lnTo>
                    <a:lnTo>
                      <a:pt x="5559" y="4551"/>
                    </a:lnTo>
                    <a:lnTo>
                      <a:pt x="5550" y="4551"/>
                    </a:lnTo>
                    <a:lnTo>
                      <a:pt x="5540" y="4550"/>
                    </a:lnTo>
                    <a:lnTo>
                      <a:pt x="5522" y="4545"/>
                    </a:lnTo>
                    <a:lnTo>
                      <a:pt x="5504" y="4537"/>
                    </a:lnTo>
                    <a:lnTo>
                      <a:pt x="5495" y="4534"/>
                    </a:lnTo>
                    <a:lnTo>
                      <a:pt x="5486" y="4531"/>
                    </a:lnTo>
                    <a:lnTo>
                      <a:pt x="5477" y="4528"/>
                    </a:lnTo>
                    <a:lnTo>
                      <a:pt x="5467" y="4526"/>
                    </a:lnTo>
                    <a:lnTo>
                      <a:pt x="5458" y="4526"/>
                    </a:lnTo>
                    <a:lnTo>
                      <a:pt x="5449" y="4526"/>
                    </a:lnTo>
                    <a:lnTo>
                      <a:pt x="5439" y="4528"/>
                    </a:lnTo>
                    <a:lnTo>
                      <a:pt x="5429" y="4532"/>
                    </a:lnTo>
                    <a:lnTo>
                      <a:pt x="5420" y="4541"/>
                    </a:lnTo>
                    <a:lnTo>
                      <a:pt x="5414" y="4549"/>
                    </a:lnTo>
                    <a:lnTo>
                      <a:pt x="5408" y="4559"/>
                    </a:lnTo>
                    <a:lnTo>
                      <a:pt x="5402" y="4568"/>
                    </a:lnTo>
                    <a:lnTo>
                      <a:pt x="5397" y="4579"/>
                    </a:lnTo>
                    <a:lnTo>
                      <a:pt x="5393" y="4590"/>
                    </a:lnTo>
                    <a:lnTo>
                      <a:pt x="5390" y="4600"/>
                    </a:lnTo>
                    <a:lnTo>
                      <a:pt x="5386" y="4611"/>
                    </a:lnTo>
                    <a:lnTo>
                      <a:pt x="5382" y="4635"/>
                    </a:lnTo>
                    <a:lnTo>
                      <a:pt x="5379" y="4657"/>
                    </a:lnTo>
                    <a:lnTo>
                      <a:pt x="5377" y="4680"/>
                    </a:lnTo>
                    <a:lnTo>
                      <a:pt x="5375" y="4703"/>
                    </a:lnTo>
                    <a:lnTo>
                      <a:pt x="5380" y="4707"/>
                    </a:lnTo>
                    <a:lnTo>
                      <a:pt x="5391" y="4715"/>
                    </a:lnTo>
                    <a:lnTo>
                      <a:pt x="5396" y="4718"/>
                    </a:lnTo>
                    <a:lnTo>
                      <a:pt x="5402" y="4720"/>
                    </a:lnTo>
                    <a:lnTo>
                      <a:pt x="5404" y="4721"/>
                    </a:lnTo>
                    <a:lnTo>
                      <a:pt x="5408" y="4721"/>
                    </a:lnTo>
                    <a:lnTo>
                      <a:pt x="5410" y="4720"/>
                    </a:lnTo>
                    <a:lnTo>
                      <a:pt x="5411" y="4718"/>
                    </a:lnTo>
                    <a:lnTo>
                      <a:pt x="5415" y="4699"/>
                    </a:lnTo>
                    <a:lnTo>
                      <a:pt x="5419" y="4678"/>
                    </a:lnTo>
                    <a:lnTo>
                      <a:pt x="5426" y="4658"/>
                    </a:lnTo>
                    <a:lnTo>
                      <a:pt x="5431" y="4639"/>
                    </a:lnTo>
                    <a:lnTo>
                      <a:pt x="5436" y="4619"/>
                    </a:lnTo>
                    <a:lnTo>
                      <a:pt x="5440" y="4598"/>
                    </a:lnTo>
                    <a:lnTo>
                      <a:pt x="5441" y="4589"/>
                    </a:lnTo>
                    <a:lnTo>
                      <a:pt x="5441" y="4578"/>
                    </a:lnTo>
                    <a:lnTo>
                      <a:pt x="5440" y="4567"/>
                    </a:lnTo>
                    <a:lnTo>
                      <a:pt x="5438" y="4557"/>
                    </a:lnTo>
                    <a:lnTo>
                      <a:pt x="5445" y="4557"/>
                    </a:lnTo>
                    <a:lnTo>
                      <a:pt x="5451" y="4558"/>
                    </a:lnTo>
                    <a:lnTo>
                      <a:pt x="5457" y="4560"/>
                    </a:lnTo>
                    <a:lnTo>
                      <a:pt x="5463" y="4563"/>
                    </a:lnTo>
                    <a:lnTo>
                      <a:pt x="5474" y="4571"/>
                    </a:lnTo>
                    <a:lnTo>
                      <a:pt x="5486" y="4579"/>
                    </a:lnTo>
                    <a:lnTo>
                      <a:pt x="5490" y="4582"/>
                    </a:lnTo>
                    <a:lnTo>
                      <a:pt x="5495" y="4585"/>
                    </a:lnTo>
                    <a:lnTo>
                      <a:pt x="5501" y="4588"/>
                    </a:lnTo>
                    <a:lnTo>
                      <a:pt x="5507" y="4588"/>
                    </a:lnTo>
                    <a:lnTo>
                      <a:pt x="5512" y="4587"/>
                    </a:lnTo>
                    <a:lnTo>
                      <a:pt x="5518" y="4583"/>
                    </a:lnTo>
                    <a:lnTo>
                      <a:pt x="5524" y="4579"/>
                    </a:lnTo>
                    <a:lnTo>
                      <a:pt x="5529" y="4572"/>
                    </a:lnTo>
                    <a:lnTo>
                      <a:pt x="5538" y="4572"/>
                    </a:lnTo>
                    <a:lnTo>
                      <a:pt x="5545" y="4572"/>
                    </a:lnTo>
                    <a:lnTo>
                      <a:pt x="5545" y="4580"/>
                    </a:lnTo>
                    <a:lnTo>
                      <a:pt x="5546" y="4599"/>
                    </a:lnTo>
                    <a:lnTo>
                      <a:pt x="5548" y="4617"/>
                    </a:lnTo>
                    <a:lnTo>
                      <a:pt x="5548" y="4626"/>
                    </a:lnTo>
                    <a:lnTo>
                      <a:pt x="5557" y="4626"/>
                    </a:lnTo>
                    <a:lnTo>
                      <a:pt x="5566" y="4628"/>
                    </a:lnTo>
                    <a:lnTo>
                      <a:pt x="5574" y="4631"/>
                    </a:lnTo>
                    <a:lnTo>
                      <a:pt x="5582" y="4637"/>
                    </a:lnTo>
                    <a:lnTo>
                      <a:pt x="5588" y="4643"/>
                    </a:lnTo>
                    <a:lnTo>
                      <a:pt x="5593" y="4651"/>
                    </a:lnTo>
                    <a:lnTo>
                      <a:pt x="5599" y="4658"/>
                    </a:lnTo>
                    <a:lnTo>
                      <a:pt x="5603" y="4665"/>
                    </a:lnTo>
                    <a:lnTo>
                      <a:pt x="5595" y="4672"/>
                    </a:lnTo>
                    <a:lnTo>
                      <a:pt x="5587" y="4679"/>
                    </a:lnTo>
                    <a:lnTo>
                      <a:pt x="5578" y="4688"/>
                    </a:lnTo>
                    <a:lnTo>
                      <a:pt x="5571" y="4696"/>
                    </a:lnTo>
                    <a:lnTo>
                      <a:pt x="5556" y="4715"/>
                    </a:lnTo>
                    <a:lnTo>
                      <a:pt x="5540" y="4733"/>
                    </a:lnTo>
                    <a:lnTo>
                      <a:pt x="5532" y="4741"/>
                    </a:lnTo>
                    <a:lnTo>
                      <a:pt x="5522" y="4749"/>
                    </a:lnTo>
                    <a:lnTo>
                      <a:pt x="5512" y="4756"/>
                    </a:lnTo>
                    <a:lnTo>
                      <a:pt x="5503" y="4762"/>
                    </a:lnTo>
                    <a:lnTo>
                      <a:pt x="5492" y="4765"/>
                    </a:lnTo>
                    <a:lnTo>
                      <a:pt x="5480" y="4767"/>
                    </a:lnTo>
                    <a:lnTo>
                      <a:pt x="5467" y="4768"/>
                    </a:lnTo>
                    <a:lnTo>
                      <a:pt x="5454" y="4766"/>
                    </a:lnTo>
                    <a:close/>
                    <a:moveTo>
                      <a:pt x="5417" y="5221"/>
                    </a:moveTo>
                    <a:lnTo>
                      <a:pt x="5416" y="5230"/>
                    </a:lnTo>
                    <a:lnTo>
                      <a:pt x="5414" y="5236"/>
                    </a:lnTo>
                    <a:lnTo>
                      <a:pt x="5410" y="5241"/>
                    </a:lnTo>
                    <a:lnTo>
                      <a:pt x="5406" y="5244"/>
                    </a:lnTo>
                    <a:lnTo>
                      <a:pt x="5394" y="5247"/>
                    </a:lnTo>
                    <a:lnTo>
                      <a:pt x="5381" y="5249"/>
                    </a:lnTo>
                    <a:lnTo>
                      <a:pt x="5364" y="5244"/>
                    </a:lnTo>
                    <a:lnTo>
                      <a:pt x="5325" y="5231"/>
                    </a:lnTo>
                    <a:lnTo>
                      <a:pt x="5288" y="5218"/>
                    </a:lnTo>
                    <a:lnTo>
                      <a:pt x="5271" y="5213"/>
                    </a:lnTo>
                    <a:lnTo>
                      <a:pt x="5255" y="5229"/>
                    </a:lnTo>
                    <a:lnTo>
                      <a:pt x="5238" y="5245"/>
                    </a:lnTo>
                    <a:lnTo>
                      <a:pt x="5220" y="5259"/>
                    </a:lnTo>
                    <a:lnTo>
                      <a:pt x="5202" y="5273"/>
                    </a:lnTo>
                    <a:lnTo>
                      <a:pt x="5182" y="5286"/>
                    </a:lnTo>
                    <a:lnTo>
                      <a:pt x="5164" y="5299"/>
                    </a:lnTo>
                    <a:lnTo>
                      <a:pt x="5147" y="5312"/>
                    </a:lnTo>
                    <a:lnTo>
                      <a:pt x="5131" y="5326"/>
                    </a:lnTo>
                    <a:lnTo>
                      <a:pt x="5131" y="5331"/>
                    </a:lnTo>
                    <a:lnTo>
                      <a:pt x="5131" y="5335"/>
                    </a:lnTo>
                    <a:lnTo>
                      <a:pt x="5142" y="5341"/>
                    </a:lnTo>
                    <a:lnTo>
                      <a:pt x="5154" y="5345"/>
                    </a:lnTo>
                    <a:lnTo>
                      <a:pt x="5165" y="5349"/>
                    </a:lnTo>
                    <a:lnTo>
                      <a:pt x="5178" y="5354"/>
                    </a:lnTo>
                    <a:lnTo>
                      <a:pt x="5202" y="5361"/>
                    </a:lnTo>
                    <a:lnTo>
                      <a:pt x="5225" y="5370"/>
                    </a:lnTo>
                    <a:lnTo>
                      <a:pt x="5236" y="5374"/>
                    </a:lnTo>
                    <a:lnTo>
                      <a:pt x="5246" y="5380"/>
                    </a:lnTo>
                    <a:lnTo>
                      <a:pt x="5256" y="5387"/>
                    </a:lnTo>
                    <a:lnTo>
                      <a:pt x="5265" y="5394"/>
                    </a:lnTo>
                    <a:lnTo>
                      <a:pt x="5273" y="5404"/>
                    </a:lnTo>
                    <a:lnTo>
                      <a:pt x="5280" y="5413"/>
                    </a:lnTo>
                    <a:lnTo>
                      <a:pt x="5285" y="5426"/>
                    </a:lnTo>
                    <a:lnTo>
                      <a:pt x="5289" y="5440"/>
                    </a:lnTo>
                    <a:lnTo>
                      <a:pt x="5290" y="5456"/>
                    </a:lnTo>
                    <a:lnTo>
                      <a:pt x="5291" y="5474"/>
                    </a:lnTo>
                    <a:lnTo>
                      <a:pt x="5291" y="5478"/>
                    </a:lnTo>
                    <a:lnTo>
                      <a:pt x="5290" y="5483"/>
                    </a:lnTo>
                    <a:lnTo>
                      <a:pt x="5289" y="5486"/>
                    </a:lnTo>
                    <a:lnTo>
                      <a:pt x="5288" y="5489"/>
                    </a:lnTo>
                    <a:lnTo>
                      <a:pt x="5285" y="5491"/>
                    </a:lnTo>
                    <a:lnTo>
                      <a:pt x="5282" y="5493"/>
                    </a:lnTo>
                    <a:lnTo>
                      <a:pt x="5276" y="5494"/>
                    </a:lnTo>
                    <a:lnTo>
                      <a:pt x="5271" y="5496"/>
                    </a:lnTo>
                    <a:lnTo>
                      <a:pt x="5267" y="5492"/>
                    </a:lnTo>
                    <a:lnTo>
                      <a:pt x="5261" y="5489"/>
                    </a:lnTo>
                    <a:lnTo>
                      <a:pt x="5258" y="5493"/>
                    </a:lnTo>
                    <a:lnTo>
                      <a:pt x="5256" y="5498"/>
                    </a:lnTo>
                    <a:lnTo>
                      <a:pt x="5254" y="5503"/>
                    </a:lnTo>
                    <a:lnTo>
                      <a:pt x="5252" y="5508"/>
                    </a:lnTo>
                    <a:lnTo>
                      <a:pt x="5248" y="5520"/>
                    </a:lnTo>
                    <a:lnTo>
                      <a:pt x="5244" y="5531"/>
                    </a:lnTo>
                    <a:lnTo>
                      <a:pt x="5242" y="5536"/>
                    </a:lnTo>
                    <a:lnTo>
                      <a:pt x="5239" y="5540"/>
                    </a:lnTo>
                    <a:lnTo>
                      <a:pt x="5236" y="5544"/>
                    </a:lnTo>
                    <a:lnTo>
                      <a:pt x="5233" y="5547"/>
                    </a:lnTo>
                    <a:lnTo>
                      <a:pt x="5228" y="5548"/>
                    </a:lnTo>
                    <a:lnTo>
                      <a:pt x="5223" y="5549"/>
                    </a:lnTo>
                    <a:lnTo>
                      <a:pt x="5218" y="5548"/>
                    </a:lnTo>
                    <a:lnTo>
                      <a:pt x="5210" y="5545"/>
                    </a:lnTo>
                    <a:lnTo>
                      <a:pt x="5207" y="5540"/>
                    </a:lnTo>
                    <a:lnTo>
                      <a:pt x="5205" y="5535"/>
                    </a:lnTo>
                    <a:lnTo>
                      <a:pt x="5197" y="5540"/>
                    </a:lnTo>
                    <a:lnTo>
                      <a:pt x="5192" y="5547"/>
                    </a:lnTo>
                    <a:lnTo>
                      <a:pt x="5187" y="5554"/>
                    </a:lnTo>
                    <a:lnTo>
                      <a:pt x="5181" y="5562"/>
                    </a:lnTo>
                    <a:lnTo>
                      <a:pt x="5176" y="5569"/>
                    </a:lnTo>
                    <a:lnTo>
                      <a:pt x="5171" y="5578"/>
                    </a:lnTo>
                    <a:lnTo>
                      <a:pt x="5165" y="5584"/>
                    </a:lnTo>
                    <a:lnTo>
                      <a:pt x="5159" y="5590"/>
                    </a:lnTo>
                    <a:lnTo>
                      <a:pt x="5149" y="5572"/>
                    </a:lnTo>
                    <a:lnTo>
                      <a:pt x="5140" y="5553"/>
                    </a:lnTo>
                    <a:lnTo>
                      <a:pt x="5129" y="5532"/>
                    </a:lnTo>
                    <a:lnTo>
                      <a:pt x="5122" y="5509"/>
                    </a:lnTo>
                    <a:lnTo>
                      <a:pt x="5118" y="5499"/>
                    </a:lnTo>
                    <a:lnTo>
                      <a:pt x="5116" y="5487"/>
                    </a:lnTo>
                    <a:lnTo>
                      <a:pt x="5115" y="5476"/>
                    </a:lnTo>
                    <a:lnTo>
                      <a:pt x="5116" y="5465"/>
                    </a:lnTo>
                    <a:lnTo>
                      <a:pt x="5117" y="5454"/>
                    </a:lnTo>
                    <a:lnTo>
                      <a:pt x="5122" y="5443"/>
                    </a:lnTo>
                    <a:lnTo>
                      <a:pt x="5127" y="5433"/>
                    </a:lnTo>
                    <a:lnTo>
                      <a:pt x="5134" y="5422"/>
                    </a:lnTo>
                    <a:lnTo>
                      <a:pt x="5127" y="5406"/>
                    </a:lnTo>
                    <a:lnTo>
                      <a:pt x="5120" y="5390"/>
                    </a:lnTo>
                    <a:lnTo>
                      <a:pt x="5107" y="5389"/>
                    </a:lnTo>
                    <a:lnTo>
                      <a:pt x="5093" y="5390"/>
                    </a:lnTo>
                    <a:lnTo>
                      <a:pt x="5080" y="5392"/>
                    </a:lnTo>
                    <a:lnTo>
                      <a:pt x="5068" y="5395"/>
                    </a:lnTo>
                    <a:lnTo>
                      <a:pt x="5056" y="5401"/>
                    </a:lnTo>
                    <a:lnTo>
                      <a:pt x="5045" y="5406"/>
                    </a:lnTo>
                    <a:lnTo>
                      <a:pt x="5034" y="5413"/>
                    </a:lnTo>
                    <a:lnTo>
                      <a:pt x="5023" y="5421"/>
                    </a:lnTo>
                    <a:lnTo>
                      <a:pt x="5004" y="5438"/>
                    </a:lnTo>
                    <a:lnTo>
                      <a:pt x="4985" y="5457"/>
                    </a:lnTo>
                    <a:lnTo>
                      <a:pt x="4968" y="5476"/>
                    </a:lnTo>
                    <a:lnTo>
                      <a:pt x="4952" y="5496"/>
                    </a:lnTo>
                    <a:lnTo>
                      <a:pt x="4951" y="5503"/>
                    </a:lnTo>
                    <a:lnTo>
                      <a:pt x="4948" y="5523"/>
                    </a:lnTo>
                    <a:lnTo>
                      <a:pt x="4942" y="5552"/>
                    </a:lnTo>
                    <a:lnTo>
                      <a:pt x="4938" y="5585"/>
                    </a:lnTo>
                    <a:lnTo>
                      <a:pt x="4933" y="5618"/>
                    </a:lnTo>
                    <a:lnTo>
                      <a:pt x="4927" y="5647"/>
                    </a:lnTo>
                    <a:lnTo>
                      <a:pt x="4924" y="5667"/>
                    </a:lnTo>
                    <a:lnTo>
                      <a:pt x="4923" y="5675"/>
                    </a:lnTo>
                    <a:lnTo>
                      <a:pt x="4927" y="5677"/>
                    </a:lnTo>
                    <a:lnTo>
                      <a:pt x="4930" y="5679"/>
                    </a:lnTo>
                    <a:lnTo>
                      <a:pt x="4936" y="5680"/>
                    </a:lnTo>
                    <a:lnTo>
                      <a:pt x="4940" y="5681"/>
                    </a:lnTo>
                    <a:lnTo>
                      <a:pt x="4950" y="5682"/>
                    </a:lnTo>
                    <a:lnTo>
                      <a:pt x="4961" y="5681"/>
                    </a:lnTo>
                    <a:lnTo>
                      <a:pt x="4983" y="5678"/>
                    </a:lnTo>
                    <a:lnTo>
                      <a:pt x="5003" y="5677"/>
                    </a:lnTo>
                    <a:lnTo>
                      <a:pt x="5016" y="5681"/>
                    </a:lnTo>
                    <a:lnTo>
                      <a:pt x="5029" y="5687"/>
                    </a:lnTo>
                    <a:lnTo>
                      <a:pt x="5040" y="5693"/>
                    </a:lnTo>
                    <a:lnTo>
                      <a:pt x="5052" y="5699"/>
                    </a:lnTo>
                    <a:lnTo>
                      <a:pt x="5056" y="5704"/>
                    </a:lnTo>
                    <a:lnTo>
                      <a:pt x="5062" y="5708"/>
                    </a:lnTo>
                    <a:lnTo>
                      <a:pt x="5066" y="5713"/>
                    </a:lnTo>
                    <a:lnTo>
                      <a:pt x="5069" y="5719"/>
                    </a:lnTo>
                    <a:lnTo>
                      <a:pt x="5072" y="5725"/>
                    </a:lnTo>
                    <a:lnTo>
                      <a:pt x="5076" y="5732"/>
                    </a:lnTo>
                    <a:lnTo>
                      <a:pt x="5078" y="5740"/>
                    </a:lnTo>
                    <a:lnTo>
                      <a:pt x="5079" y="5747"/>
                    </a:lnTo>
                    <a:lnTo>
                      <a:pt x="5074" y="5763"/>
                    </a:lnTo>
                    <a:lnTo>
                      <a:pt x="5069" y="5781"/>
                    </a:lnTo>
                    <a:lnTo>
                      <a:pt x="5065" y="5790"/>
                    </a:lnTo>
                    <a:lnTo>
                      <a:pt x="5062" y="5796"/>
                    </a:lnTo>
                    <a:lnTo>
                      <a:pt x="5059" y="5800"/>
                    </a:lnTo>
                    <a:lnTo>
                      <a:pt x="5056" y="5803"/>
                    </a:lnTo>
                    <a:lnTo>
                      <a:pt x="5052" y="5804"/>
                    </a:lnTo>
                    <a:lnTo>
                      <a:pt x="5049" y="5806"/>
                    </a:lnTo>
                    <a:lnTo>
                      <a:pt x="5047" y="5801"/>
                    </a:lnTo>
                    <a:lnTo>
                      <a:pt x="5045" y="5795"/>
                    </a:lnTo>
                    <a:lnTo>
                      <a:pt x="5043" y="5791"/>
                    </a:lnTo>
                    <a:lnTo>
                      <a:pt x="5039" y="5787"/>
                    </a:lnTo>
                    <a:lnTo>
                      <a:pt x="5034" y="5781"/>
                    </a:lnTo>
                    <a:lnTo>
                      <a:pt x="5027" y="5778"/>
                    </a:lnTo>
                    <a:lnTo>
                      <a:pt x="5019" y="5776"/>
                    </a:lnTo>
                    <a:lnTo>
                      <a:pt x="5011" y="5775"/>
                    </a:lnTo>
                    <a:lnTo>
                      <a:pt x="5002" y="5775"/>
                    </a:lnTo>
                    <a:lnTo>
                      <a:pt x="4992" y="5776"/>
                    </a:lnTo>
                    <a:lnTo>
                      <a:pt x="4974" y="5778"/>
                    </a:lnTo>
                    <a:lnTo>
                      <a:pt x="4956" y="5778"/>
                    </a:lnTo>
                    <a:lnTo>
                      <a:pt x="4949" y="5777"/>
                    </a:lnTo>
                    <a:lnTo>
                      <a:pt x="4940" y="5775"/>
                    </a:lnTo>
                    <a:lnTo>
                      <a:pt x="4937" y="5773"/>
                    </a:lnTo>
                    <a:lnTo>
                      <a:pt x="4934" y="5771"/>
                    </a:lnTo>
                    <a:lnTo>
                      <a:pt x="4930" y="5768"/>
                    </a:lnTo>
                    <a:lnTo>
                      <a:pt x="4927" y="5764"/>
                    </a:lnTo>
                    <a:lnTo>
                      <a:pt x="4917" y="5755"/>
                    </a:lnTo>
                    <a:lnTo>
                      <a:pt x="4907" y="5748"/>
                    </a:lnTo>
                    <a:lnTo>
                      <a:pt x="4903" y="5746"/>
                    </a:lnTo>
                    <a:lnTo>
                      <a:pt x="4898" y="5745"/>
                    </a:lnTo>
                    <a:lnTo>
                      <a:pt x="4895" y="5745"/>
                    </a:lnTo>
                    <a:lnTo>
                      <a:pt x="4891" y="5745"/>
                    </a:lnTo>
                    <a:lnTo>
                      <a:pt x="4888" y="5746"/>
                    </a:lnTo>
                    <a:lnTo>
                      <a:pt x="4885" y="5747"/>
                    </a:lnTo>
                    <a:lnTo>
                      <a:pt x="4882" y="5749"/>
                    </a:lnTo>
                    <a:lnTo>
                      <a:pt x="4879" y="5752"/>
                    </a:lnTo>
                    <a:lnTo>
                      <a:pt x="4874" y="5758"/>
                    </a:lnTo>
                    <a:lnTo>
                      <a:pt x="4870" y="5765"/>
                    </a:lnTo>
                    <a:lnTo>
                      <a:pt x="4862" y="5783"/>
                    </a:lnTo>
                    <a:lnTo>
                      <a:pt x="4857" y="5801"/>
                    </a:lnTo>
                    <a:lnTo>
                      <a:pt x="4851" y="5818"/>
                    </a:lnTo>
                    <a:lnTo>
                      <a:pt x="4846" y="5828"/>
                    </a:lnTo>
                    <a:lnTo>
                      <a:pt x="4855" y="5847"/>
                    </a:lnTo>
                    <a:lnTo>
                      <a:pt x="4862" y="5866"/>
                    </a:lnTo>
                    <a:lnTo>
                      <a:pt x="4867" y="5886"/>
                    </a:lnTo>
                    <a:lnTo>
                      <a:pt x="4871" y="5905"/>
                    </a:lnTo>
                    <a:lnTo>
                      <a:pt x="4872" y="5916"/>
                    </a:lnTo>
                    <a:lnTo>
                      <a:pt x="4872" y="5925"/>
                    </a:lnTo>
                    <a:lnTo>
                      <a:pt x="4872" y="5935"/>
                    </a:lnTo>
                    <a:lnTo>
                      <a:pt x="4871" y="5945"/>
                    </a:lnTo>
                    <a:lnTo>
                      <a:pt x="4869" y="5953"/>
                    </a:lnTo>
                    <a:lnTo>
                      <a:pt x="4865" y="5962"/>
                    </a:lnTo>
                    <a:lnTo>
                      <a:pt x="4862" y="5970"/>
                    </a:lnTo>
                    <a:lnTo>
                      <a:pt x="4858" y="5978"/>
                    </a:lnTo>
                    <a:lnTo>
                      <a:pt x="4840" y="5993"/>
                    </a:lnTo>
                    <a:lnTo>
                      <a:pt x="4822" y="6006"/>
                    </a:lnTo>
                    <a:lnTo>
                      <a:pt x="4802" y="6016"/>
                    </a:lnTo>
                    <a:lnTo>
                      <a:pt x="4783" y="6027"/>
                    </a:lnTo>
                    <a:lnTo>
                      <a:pt x="4745" y="6045"/>
                    </a:lnTo>
                    <a:lnTo>
                      <a:pt x="4705" y="6062"/>
                    </a:lnTo>
                    <a:lnTo>
                      <a:pt x="4717" y="6038"/>
                    </a:lnTo>
                    <a:lnTo>
                      <a:pt x="4730" y="6013"/>
                    </a:lnTo>
                    <a:lnTo>
                      <a:pt x="4743" y="5986"/>
                    </a:lnTo>
                    <a:lnTo>
                      <a:pt x="4755" y="5959"/>
                    </a:lnTo>
                    <a:lnTo>
                      <a:pt x="4761" y="5945"/>
                    </a:lnTo>
                    <a:lnTo>
                      <a:pt x="4765" y="5931"/>
                    </a:lnTo>
                    <a:lnTo>
                      <a:pt x="4769" y="5917"/>
                    </a:lnTo>
                    <a:lnTo>
                      <a:pt x="4772" y="5902"/>
                    </a:lnTo>
                    <a:lnTo>
                      <a:pt x="4775" y="5888"/>
                    </a:lnTo>
                    <a:lnTo>
                      <a:pt x="4776" y="5874"/>
                    </a:lnTo>
                    <a:lnTo>
                      <a:pt x="4775" y="5860"/>
                    </a:lnTo>
                    <a:lnTo>
                      <a:pt x="4772" y="5847"/>
                    </a:lnTo>
                    <a:lnTo>
                      <a:pt x="4761" y="5848"/>
                    </a:lnTo>
                    <a:lnTo>
                      <a:pt x="4751" y="5847"/>
                    </a:lnTo>
                    <a:lnTo>
                      <a:pt x="4741" y="5844"/>
                    </a:lnTo>
                    <a:lnTo>
                      <a:pt x="4734" y="5840"/>
                    </a:lnTo>
                    <a:lnTo>
                      <a:pt x="4727" y="5835"/>
                    </a:lnTo>
                    <a:lnTo>
                      <a:pt x="4720" y="5827"/>
                    </a:lnTo>
                    <a:lnTo>
                      <a:pt x="4715" y="5820"/>
                    </a:lnTo>
                    <a:lnTo>
                      <a:pt x="4709" y="5811"/>
                    </a:lnTo>
                    <a:lnTo>
                      <a:pt x="4699" y="5794"/>
                    </a:lnTo>
                    <a:lnTo>
                      <a:pt x="4688" y="5776"/>
                    </a:lnTo>
                    <a:lnTo>
                      <a:pt x="4683" y="5768"/>
                    </a:lnTo>
                    <a:lnTo>
                      <a:pt x="4675" y="5760"/>
                    </a:lnTo>
                    <a:lnTo>
                      <a:pt x="4668" y="5754"/>
                    </a:lnTo>
                    <a:lnTo>
                      <a:pt x="4659" y="5747"/>
                    </a:lnTo>
                    <a:lnTo>
                      <a:pt x="4667" y="5742"/>
                    </a:lnTo>
                    <a:lnTo>
                      <a:pt x="4670" y="5737"/>
                    </a:lnTo>
                    <a:lnTo>
                      <a:pt x="4671" y="5731"/>
                    </a:lnTo>
                    <a:lnTo>
                      <a:pt x="4670" y="5727"/>
                    </a:lnTo>
                    <a:lnTo>
                      <a:pt x="4668" y="5723"/>
                    </a:lnTo>
                    <a:lnTo>
                      <a:pt x="4667" y="5716"/>
                    </a:lnTo>
                    <a:lnTo>
                      <a:pt x="4666" y="5710"/>
                    </a:lnTo>
                    <a:lnTo>
                      <a:pt x="4667" y="5701"/>
                    </a:lnTo>
                    <a:lnTo>
                      <a:pt x="4668" y="5690"/>
                    </a:lnTo>
                    <a:lnTo>
                      <a:pt x="4670" y="5679"/>
                    </a:lnTo>
                    <a:lnTo>
                      <a:pt x="4672" y="5671"/>
                    </a:lnTo>
                    <a:lnTo>
                      <a:pt x="4674" y="5662"/>
                    </a:lnTo>
                    <a:lnTo>
                      <a:pt x="4677" y="5653"/>
                    </a:lnTo>
                    <a:lnTo>
                      <a:pt x="4683" y="5645"/>
                    </a:lnTo>
                    <a:lnTo>
                      <a:pt x="4688" y="5636"/>
                    </a:lnTo>
                    <a:lnTo>
                      <a:pt x="4696" y="5628"/>
                    </a:lnTo>
                    <a:lnTo>
                      <a:pt x="4701" y="5635"/>
                    </a:lnTo>
                    <a:lnTo>
                      <a:pt x="4705" y="5643"/>
                    </a:lnTo>
                    <a:lnTo>
                      <a:pt x="4718" y="5621"/>
                    </a:lnTo>
                    <a:lnTo>
                      <a:pt x="4728" y="5601"/>
                    </a:lnTo>
                    <a:lnTo>
                      <a:pt x="4730" y="5597"/>
                    </a:lnTo>
                    <a:lnTo>
                      <a:pt x="4733" y="5593"/>
                    </a:lnTo>
                    <a:lnTo>
                      <a:pt x="4737" y="5588"/>
                    </a:lnTo>
                    <a:lnTo>
                      <a:pt x="4740" y="5585"/>
                    </a:lnTo>
                    <a:lnTo>
                      <a:pt x="4746" y="5582"/>
                    </a:lnTo>
                    <a:lnTo>
                      <a:pt x="4751" y="5580"/>
                    </a:lnTo>
                    <a:lnTo>
                      <a:pt x="4757" y="5577"/>
                    </a:lnTo>
                    <a:lnTo>
                      <a:pt x="4765" y="5574"/>
                    </a:lnTo>
                    <a:lnTo>
                      <a:pt x="4767" y="5588"/>
                    </a:lnTo>
                    <a:lnTo>
                      <a:pt x="4770" y="5600"/>
                    </a:lnTo>
                    <a:lnTo>
                      <a:pt x="4774" y="5612"/>
                    </a:lnTo>
                    <a:lnTo>
                      <a:pt x="4778" y="5622"/>
                    </a:lnTo>
                    <a:lnTo>
                      <a:pt x="4786" y="5642"/>
                    </a:lnTo>
                    <a:lnTo>
                      <a:pt x="4794" y="5661"/>
                    </a:lnTo>
                    <a:lnTo>
                      <a:pt x="4798" y="5669"/>
                    </a:lnTo>
                    <a:lnTo>
                      <a:pt x="4800" y="5678"/>
                    </a:lnTo>
                    <a:lnTo>
                      <a:pt x="4802" y="5688"/>
                    </a:lnTo>
                    <a:lnTo>
                      <a:pt x="4803" y="5697"/>
                    </a:lnTo>
                    <a:lnTo>
                      <a:pt x="4803" y="5707"/>
                    </a:lnTo>
                    <a:lnTo>
                      <a:pt x="4801" y="5717"/>
                    </a:lnTo>
                    <a:lnTo>
                      <a:pt x="4798" y="5729"/>
                    </a:lnTo>
                    <a:lnTo>
                      <a:pt x="4794" y="5742"/>
                    </a:lnTo>
                    <a:lnTo>
                      <a:pt x="4803" y="5727"/>
                    </a:lnTo>
                    <a:lnTo>
                      <a:pt x="4814" y="5711"/>
                    </a:lnTo>
                    <a:lnTo>
                      <a:pt x="4824" y="5695"/>
                    </a:lnTo>
                    <a:lnTo>
                      <a:pt x="4832" y="5678"/>
                    </a:lnTo>
                    <a:lnTo>
                      <a:pt x="4841" y="5661"/>
                    </a:lnTo>
                    <a:lnTo>
                      <a:pt x="4849" y="5644"/>
                    </a:lnTo>
                    <a:lnTo>
                      <a:pt x="4856" y="5626"/>
                    </a:lnTo>
                    <a:lnTo>
                      <a:pt x="4862" y="5606"/>
                    </a:lnTo>
                    <a:lnTo>
                      <a:pt x="4866" y="5588"/>
                    </a:lnTo>
                    <a:lnTo>
                      <a:pt x="4871" y="5569"/>
                    </a:lnTo>
                    <a:lnTo>
                      <a:pt x="4873" y="5550"/>
                    </a:lnTo>
                    <a:lnTo>
                      <a:pt x="4874" y="5532"/>
                    </a:lnTo>
                    <a:lnTo>
                      <a:pt x="4874" y="5513"/>
                    </a:lnTo>
                    <a:lnTo>
                      <a:pt x="4872" y="5493"/>
                    </a:lnTo>
                    <a:lnTo>
                      <a:pt x="4867" y="5474"/>
                    </a:lnTo>
                    <a:lnTo>
                      <a:pt x="4862" y="5456"/>
                    </a:lnTo>
                    <a:lnTo>
                      <a:pt x="4860" y="5453"/>
                    </a:lnTo>
                    <a:lnTo>
                      <a:pt x="4857" y="5450"/>
                    </a:lnTo>
                    <a:lnTo>
                      <a:pt x="4854" y="5448"/>
                    </a:lnTo>
                    <a:lnTo>
                      <a:pt x="4849" y="5445"/>
                    </a:lnTo>
                    <a:lnTo>
                      <a:pt x="4841" y="5442"/>
                    </a:lnTo>
                    <a:lnTo>
                      <a:pt x="4832" y="5440"/>
                    </a:lnTo>
                    <a:lnTo>
                      <a:pt x="4828" y="5439"/>
                    </a:lnTo>
                    <a:lnTo>
                      <a:pt x="4825" y="5437"/>
                    </a:lnTo>
                    <a:lnTo>
                      <a:pt x="4822" y="5436"/>
                    </a:lnTo>
                    <a:lnTo>
                      <a:pt x="4819" y="5433"/>
                    </a:lnTo>
                    <a:lnTo>
                      <a:pt x="4817" y="5430"/>
                    </a:lnTo>
                    <a:lnTo>
                      <a:pt x="4817" y="5426"/>
                    </a:lnTo>
                    <a:lnTo>
                      <a:pt x="4817" y="5422"/>
                    </a:lnTo>
                    <a:lnTo>
                      <a:pt x="4819" y="5417"/>
                    </a:lnTo>
                    <a:lnTo>
                      <a:pt x="4822" y="5413"/>
                    </a:lnTo>
                    <a:lnTo>
                      <a:pt x="4824" y="5410"/>
                    </a:lnTo>
                    <a:lnTo>
                      <a:pt x="4827" y="5408"/>
                    </a:lnTo>
                    <a:lnTo>
                      <a:pt x="4830" y="5406"/>
                    </a:lnTo>
                    <a:lnTo>
                      <a:pt x="4836" y="5405"/>
                    </a:lnTo>
                    <a:lnTo>
                      <a:pt x="4845" y="5406"/>
                    </a:lnTo>
                    <a:lnTo>
                      <a:pt x="4854" y="5408"/>
                    </a:lnTo>
                    <a:lnTo>
                      <a:pt x="4861" y="5410"/>
                    </a:lnTo>
                    <a:lnTo>
                      <a:pt x="4869" y="5411"/>
                    </a:lnTo>
                    <a:lnTo>
                      <a:pt x="4875" y="5411"/>
                    </a:lnTo>
                    <a:lnTo>
                      <a:pt x="4877" y="5406"/>
                    </a:lnTo>
                    <a:lnTo>
                      <a:pt x="4878" y="5401"/>
                    </a:lnTo>
                    <a:lnTo>
                      <a:pt x="4879" y="5395"/>
                    </a:lnTo>
                    <a:lnTo>
                      <a:pt x="4879" y="5390"/>
                    </a:lnTo>
                    <a:lnTo>
                      <a:pt x="4878" y="5378"/>
                    </a:lnTo>
                    <a:lnTo>
                      <a:pt x="4877" y="5368"/>
                    </a:lnTo>
                    <a:lnTo>
                      <a:pt x="4877" y="5362"/>
                    </a:lnTo>
                    <a:lnTo>
                      <a:pt x="4878" y="5358"/>
                    </a:lnTo>
                    <a:lnTo>
                      <a:pt x="4879" y="5354"/>
                    </a:lnTo>
                    <a:lnTo>
                      <a:pt x="4881" y="5350"/>
                    </a:lnTo>
                    <a:lnTo>
                      <a:pt x="4885" y="5347"/>
                    </a:lnTo>
                    <a:lnTo>
                      <a:pt x="4889" y="5345"/>
                    </a:lnTo>
                    <a:lnTo>
                      <a:pt x="4893" y="5343"/>
                    </a:lnTo>
                    <a:lnTo>
                      <a:pt x="4901" y="5343"/>
                    </a:lnTo>
                    <a:lnTo>
                      <a:pt x="4906" y="5342"/>
                    </a:lnTo>
                    <a:lnTo>
                      <a:pt x="4910" y="5342"/>
                    </a:lnTo>
                    <a:lnTo>
                      <a:pt x="4912" y="5343"/>
                    </a:lnTo>
                    <a:lnTo>
                      <a:pt x="4914" y="5345"/>
                    </a:lnTo>
                    <a:lnTo>
                      <a:pt x="4915" y="5348"/>
                    </a:lnTo>
                    <a:lnTo>
                      <a:pt x="4917" y="5350"/>
                    </a:lnTo>
                    <a:lnTo>
                      <a:pt x="4919" y="5353"/>
                    </a:lnTo>
                    <a:lnTo>
                      <a:pt x="4922" y="5355"/>
                    </a:lnTo>
                    <a:lnTo>
                      <a:pt x="4921" y="5366"/>
                    </a:lnTo>
                    <a:lnTo>
                      <a:pt x="4921" y="5380"/>
                    </a:lnTo>
                    <a:lnTo>
                      <a:pt x="4921" y="5387"/>
                    </a:lnTo>
                    <a:lnTo>
                      <a:pt x="4923" y="5393"/>
                    </a:lnTo>
                    <a:lnTo>
                      <a:pt x="4924" y="5395"/>
                    </a:lnTo>
                    <a:lnTo>
                      <a:pt x="4925" y="5397"/>
                    </a:lnTo>
                    <a:lnTo>
                      <a:pt x="4927" y="5398"/>
                    </a:lnTo>
                    <a:lnTo>
                      <a:pt x="4929" y="5400"/>
                    </a:lnTo>
                    <a:lnTo>
                      <a:pt x="4938" y="5397"/>
                    </a:lnTo>
                    <a:lnTo>
                      <a:pt x="4946" y="5394"/>
                    </a:lnTo>
                    <a:lnTo>
                      <a:pt x="4956" y="5390"/>
                    </a:lnTo>
                    <a:lnTo>
                      <a:pt x="4966" y="5386"/>
                    </a:lnTo>
                    <a:lnTo>
                      <a:pt x="4985" y="5375"/>
                    </a:lnTo>
                    <a:lnTo>
                      <a:pt x="5004" y="5363"/>
                    </a:lnTo>
                    <a:lnTo>
                      <a:pt x="5021" y="5349"/>
                    </a:lnTo>
                    <a:lnTo>
                      <a:pt x="5038" y="5334"/>
                    </a:lnTo>
                    <a:lnTo>
                      <a:pt x="5052" y="5321"/>
                    </a:lnTo>
                    <a:lnTo>
                      <a:pt x="5065" y="5306"/>
                    </a:lnTo>
                    <a:lnTo>
                      <a:pt x="5067" y="5297"/>
                    </a:lnTo>
                    <a:lnTo>
                      <a:pt x="5070" y="5287"/>
                    </a:lnTo>
                    <a:lnTo>
                      <a:pt x="5071" y="5277"/>
                    </a:lnTo>
                    <a:lnTo>
                      <a:pt x="5072" y="5267"/>
                    </a:lnTo>
                    <a:lnTo>
                      <a:pt x="5074" y="5246"/>
                    </a:lnTo>
                    <a:lnTo>
                      <a:pt x="5072" y="5223"/>
                    </a:lnTo>
                    <a:lnTo>
                      <a:pt x="5068" y="5177"/>
                    </a:lnTo>
                    <a:lnTo>
                      <a:pt x="5063" y="5130"/>
                    </a:lnTo>
                    <a:lnTo>
                      <a:pt x="5062" y="5106"/>
                    </a:lnTo>
                    <a:lnTo>
                      <a:pt x="5062" y="5084"/>
                    </a:lnTo>
                    <a:lnTo>
                      <a:pt x="5063" y="5073"/>
                    </a:lnTo>
                    <a:lnTo>
                      <a:pt x="5064" y="5062"/>
                    </a:lnTo>
                    <a:lnTo>
                      <a:pt x="5066" y="5053"/>
                    </a:lnTo>
                    <a:lnTo>
                      <a:pt x="5068" y="5042"/>
                    </a:lnTo>
                    <a:lnTo>
                      <a:pt x="5071" y="5033"/>
                    </a:lnTo>
                    <a:lnTo>
                      <a:pt x="5076" y="5024"/>
                    </a:lnTo>
                    <a:lnTo>
                      <a:pt x="5080" y="5014"/>
                    </a:lnTo>
                    <a:lnTo>
                      <a:pt x="5085" y="5007"/>
                    </a:lnTo>
                    <a:lnTo>
                      <a:pt x="5093" y="4998"/>
                    </a:lnTo>
                    <a:lnTo>
                      <a:pt x="5100" y="4992"/>
                    </a:lnTo>
                    <a:lnTo>
                      <a:pt x="5109" y="4984"/>
                    </a:lnTo>
                    <a:lnTo>
                      <a:pt x="5118" y="4979"/>
                    </a:lnTo>
                    <a:lnTo>
                      <a:pt x="5124" y="4977"/>
                    </a:lnTo>
                    <a:lnTo>
                      <a:pt x="5128" y="4977"/>
                    </a:lnTo>
                    <a:lnTo>
                      <a:pt x="5131" y="4978"/>
                    </a:lnTo>
                    <a:lnTo>
                      <a:pt x="5134" y="4979"/>
                    </a:lnTo>
                    <a:lnTo>
                      <a:pt x="5136" y="4981"/>
                    </a:lnTo>
                    <a:lnTo>
                      <a:pt x="5139" y="4984"/>
                    </a:lnTo>
                    <a:lnTo>
                      <a:pt x="5140" y="4987"/>
                    </a:lnTo>
                    <a:lnTo>
                      <a:pt x="5141" y="4991"/>
                    </a:lnTo>
                    <a:lnTo>
                      <a:pt x="5142" y="4998"/>
                    </a:lnTo>
                    <a:lnTo>
                      <a:pt x="5141" y="5006"/>
                    </a:lnTo>
                    <a:lnTo>
                      <a:pt x="5140" y="5013"/>
                    </a:lnTo>
                    <a:lnTo>
                      <a:pt x="5138" y="5019"/>
                    </a:lnTo>
                    <a:lnTo>
                      <a:pt x="5130" y="5024"/>
                    </a:lnTo>
                    <a:lnTo>
                      <a:pt x="5125" y="5030"/>
                    </a:lnTo>
                    <a:lnTo>
                      <a:pt x="5119" y="5036"/>
                    </a:lnTo>
                    <a:lnTo>
                      <a:pt x="5115" y="5042"/>
                    </a:lnTo>
                    <a:lnTo>
                      <a:pt x="5112" y="5049"/>
                    </a:lnTo>
                    <a:lnTo>
                      <a:pt x="5110" y="5054"/>
                    </a:lnTo>
                    <a:lnTo>
                      <a:pt x="5108" y="5060"/>
                    </a:lnTo>
                    <a:lnTo>
                      <a:pt x="5106" y="5068"/>
                    </a:lnTo>
                    <a:lnTo>
                      <a:pt x="5104" y="5081"/>
                    </a:lnTo>
                    <a:lnTo>
                      <a:pt x="5104" y="5094"/>
                    </a:lnTo>
                    <a:lnTo>
                      <a:pt x="5107" y="5108"/>
                    </a:lnTo>
                    <a:lnTo>
                      <a:pt x="5109" y="5122"/>
                    </a:lnTo>
                    <a:lnTo>
                      <a:pt x="5116" y="5152"/>
                    </a:lnTo>
                    <a:lnTo>
                      <a:pt x="5123" y="5182"/>
                    </a:lnTo>
                    <a:lnTo>
                      <a:pt x="5125" y="5196"/>
                    </a:lnTo>
                    <a:lnTo>
                      <a:pt x="5126" y="5211"/>
                    </a:lnTo>
                    <a:lnTo>
                      <a:pt x="5125" y="5226"/>
                    </a:lnTo>
                    <a:lnTo>
                      <a:pt x="5123" y="5241"/>
                    </a:lnTo>
                    <a:lnTo>
                      <a:pt x="5127" y="5242"/>
                    </a:lnTo>
                    <a:lnTo>
                      <a:pt x="5132" y="5242"/>
                    </a:lnTo>
                    <a:lnTo>
                      <a:pt x="5138" y="5242"/>
                    </a:lnTo>
                    <a:lnTo>
                      <a:pt x="5144" y="5239"/>
                    </a:lnTo>
                    <a:lnTo>
                      <a:pt x="5155" y="5235"/>
                    </a:lnTo>
                    <a:lnTo>
                      <a:pt x="5165" y="5229"/>
                    </a:lnTo>
                    <a:lnTo>
                      <a:pt x="5188" y="5213"/>
                    </a:lnTo>
                    <a:lnTo>
                      <a:pt x="5207" y="5197"/>
                    </a:lnTo>
                    <a:lnTo>
                      <a:pt x="5210" y="5191"/>
                    </a:lnTo>
                    <a:lnTo>
                      <a:pt x="5211" y="5186"/>
                    </a:lnTo>
                    <a:lnTo>
                      <a:pt x="5212" y="5181"/>
                    </a:lnTo>
                    <a:lnTo>
                      <a:pt x="5212" y="5175"/>
                    </a:lnTo>
                    <a:lnTo>
                      <a:pt x="5212" y="5166"/>
                    </a:lnTo>
                    <a:lnTo>
                      <a:pt x="5209" y="5157"/>
                    </a:lnTo>
                    <a:lnTo>
                      <a:pt x="5206" y="5149"/>
                    </a:lnTo>
                    <a:lnTo>
                      <a:pt x="5201" y="5140"/>
                    </a:lnTo>
                    <a:lnTo>
                      <a:pt x="5195" y="5132"/>
                    </a:lnTo>
                    <a:lnTo>
                      <a:pt x="5190" y="5123"/>
                    </a:lnTo>
                    <a:lnTo>
                      <a:pt x="5185" y="5116"/>
                    </a:lnTo>
                    <a:lnTo>
                      <a:pt x="5179" y="5107"/>
                    </a:lnTo>
                    <a:lnTo>
                      <a:pt x="5175" y="5098"/>
                    </a:lnTo>
                    <a:lnTo>
                      <a:pt x="5172" y="5088"/>
                    </a:lnTo>
                    <a:lnTo>
                      <a:pt x="5170" y="5077"/>
                    </a:lnTo>
                    <a:lnTo>
                      <a:pt x="5170" y="5066"/>
                    </a:lnTo>
                    <a:lnTo>
                      <a:pt x="5171" y="5059"/>
                    </a:lnTo>
                    <a:lnTo>
                      <a:pt x="5172" y="5053"/>
                    </a:lnTo>
                    <a:lnTo>
                      <a:pt x="5174" y="5046"/>
                    </a:lnTo>
                    <a:lnTo>
                      <a:pt x="5177" y="5039"/>
                    </a:lnTo>
                    <a:lnTo>
                      <a:pt x="5176" y="5034"/>
                    </a:lnTo>
                    <a:lnTo>
                      <a:pt x="5177" y="5029"/>
                    </a:lnTo>
                    <a:lnTo>
                      <a:pt x="5179" y="5025"/>
                    </a:lnTo>
                    <a:lnTo>
                      <a:pt x="5182" y="5021"/>
                    </a:lnTo>
                    <a:lnTo>
                      <a:pt x="5189" y="5013"/>
                    </a:lnTo>
                    <a:lnTo>
                      <a:pt x="5196" y="5006"/>
                    </a:lnTo>
                    <a:lnTo>
                      <a:pt x="5201" y="5005"/>
                    </a:lnTo>
                    <a:lnTo>
                      <a:pt x="5205" y="5006"/>
                    </a:lnTo>
                    <a:lnTo>
                      <a:pt x="5209" y="5008"/>
                    </a:lnTo>
                    <a:lnTo>
                      <a:pt x="5213" y="5010"/>
                    </a:lnTo>
                    <a:lnTo>
                      <a:pt x="5217" y="5013"/>
                    </a:lnTo>
                    <a:lnTo>
                      <a:pt x="5220" y="5016"/>
                    </a:lnTo>
                    <a:lnTo>
                      <a:pt x="5222" y="5020"/>
                    </a:lnTo>
                    <a:lnTo>
                      <a:pt x="5223" y="5024"/>
                    </a:lnTo>
                    <a:lnTo>
                      <a:pt x="5226" y="5023"/>
                    </a:lnTo>
                    <a:lnTo>
                      <a:pt x="5229" y="5022"/>
                    </a:lnTo>
                    <a:lnTo>
                      <a:pt x="5230" y="5020"/>
                    </a:lnTo>
                    <a:lnTo>
                      <a:pt x="5233" y="5018"/>
                    </a:lnTo>
                    <a:lnTo>
                      <a:pt x="5233" y="5011"/>
                    </a:lnTo>
                    <a:lnTo>
                      <a:pt x="5233" y="5005"/>
                    </a:lnTo>
                    <a:lnTo>
                      <a:pt x="5234" y="4998"/>
                    </a:lnTo>
                    <a:lnTo>
                      <a:pt x="5235" y="4994"/>
                    </a:lnTo>
                    <a:lnTo>
                      <a:pt x="5237" y="4993"/>
                    </a:lnTo>
                    <a:lnTo>
                      <a:pt x="5239" y="4993"/>
                    </a:lnTo>
                    <a:lnTo>
                      <a:pt x="5243" y="4993"/>
                    </a:lnTo>
                    <a:lnTo>
                      <a:pt x="5248" y="4995"/>
                    </a:lnTo>
                    <a:lnTo>
                      <a:pt x="5257" y="5005"/>
                    </a:lnTo>
                    <a:lnTo>
                      <a:pt x="5267" y="5015"/>
                    </a:lnTo>
                    <a:lnTo>
                      <a:pt x="5270" y="5010"/>
                    </a:lnTo>
                    <a:lnTo>
                      <a:pt x="5273" y="5004"/>
                    </a:lnTo>
                    <a:lnTo>
                      <a:pt x="5277" y="4998"/>
                    </a:lnTo>
                    <a:lnTo>
                      <a:pt x="5282" y="4992"/>
                    </a:lnTo>
                    <a:lnTo>
                      <a:pt x="5287" y="4988"/>
                    </a:lnTo>
                    <a:lnTo>
                      <a:pt x="5292" y="4982"/>
                    </a:lnTo>
                    <a:lnTo>
                      <a:pt x="5298" y="4979"/>
                    </a:lnTo>
                    <a:lnTo>
                      <a:pt x="5303" y="4976"/>
                    </a:lnTo>
                    <a:lnTo>
                      <a:pt x="5309" y="4974"/>
                    </a:lnTo>
                    <a:lnTo>
                      <a:pt x="5315" y="4973"/>
                    </a:lnTo>
                    <a:lnTo>
                      <a:pt x="5320" y="4974"/>
                    </a:lnTo>
                    <a:lnTo>
                      <a:pt x="5325" y="4975"/>
                    </a:lnTo>
                    <a:lnTo>
                      <a:pt x="5330" y="4979"/>
                    </a:lnTo>
                    <a:lnTo>
                      <a:pt x="5334" y="4983"/>
                    </a:lnTo>
                    <a:lnTo>
                      <a:pt x="5338" y="4991"/>
                    </a:lnTo>
                    <a:lnTo>
                      <a:pt x="5341" y="5000"/>
                    </a:lnTo>
                    <a:lnTo>
                      <a:pt x="5344" y="5014"/>
                    </a:lnTo>
                    <a:lnTo>
                      <a:pt x="5345" y="5027"/>
                    </a:lnTo>
                    <a:lnTo>
                      <a:pt x="5345" y="5041"/>
                    </a:lnTo>
                    <a:lnTo>
                      <a:pt x="5343" y="5054"/>
                    </a:lnTo>
                    <a:lnTo>
                      <a:pt x="5339" y="5067"/>
                    </a:lnTo>
                    <a:lnTo>
                      <a:pt x="5334" y="5079"/>
                    </a:lnTo>
                    <a:lnTo>
                      <a:pt x="5328" y="5092"/>
                    </a:lnTo>
                    <a:lnTo>
                      <a:pt x="5319" y="5105"/>
                    </a:lnTo>
                    <a:lnTo>
                      <a:pt x="5332" y="5103"/>
                    </a:lnTo>
                    <a:lnTo>
                      <a:pt x="5345" y="5100"/>
                    </a:lnTo>
                    <a:lnTo>
                      <a:pt x="5357" y="5094"/>
                    </a:lnTo>
                    <a:lnTo>
                      <a:pt x="5369" y="5089"/>
                    </a:lnTo>
                    <a:lnTo>
                      <a:pt x="5394" y="5077"/>
                    </a:lnTo>
                    <a:lnTo>
                      <a:pt x="5417" y="5065"/>
                    </a:lnTo>
                    <a:lnTo>
                      <a:pt x="5422" y="5070"/>
                    </a:lnTo>
                    <a:lnTo>
                      <a:pt x="5424" y="5075"/>
                    </a:lnTo>
                    <a:lnTo>
                      <a:pt x="5424" y="5081"/>
                    </a:lnTo>
                    <a:lnTo>
                      <a:pt x="5424" y="5086"/>
                    </a:lnTo>
                    <a:lnTo>
                      <a:pt x="5420" y="5095"/>
                    </a:lnTo>
                    <a:lnTo>
                      <a:pt x="5415" y="5105"/>
                    </a:lnTo>
                    <a:lnTo>
                      <a:pt x="5413" y="5109"/>
                    </a:lnTo>
                    <a:lnTo>
                      <a:pt x="5411" y="5115"/>
                    </a:lnTo>
                    <a:lnTo>
                      <a:pt x="5411" y="5119"/>
                    </a:lnTo>
                    <a:lnTo>
                      <a:pt x="5411" y="5123"/>
                    </a:lnTo>
                    <a:lnTo>
                      <a:pt x="5412" y="5127"/>
                    </a:lnTo>
                    <a:lnTo>
                      <a:pt x="5416" y="5131"/>
                    </a:lnTo>
                    <a:lnTo>
                      <a:pt x="5422" y="5135"/>
                    </a:lnTo>
                    <a:lnTo>
                      <a:pt x="5429" y="5138"/>
                    </a:lnTo>
                    <a:lnTo>
                      <a:pt x="5431" y="5145"/>
                    </a:lnTo>
                    <a:lnTo>
                      <a:pt x="5430" y="5150"/>
                    </a:lnTo>
                    <a:lnTo>
                      <a:pt x="5429" y="5154"/>
                    </a:lnTo>
                    <a:lnTo>
                      <a:pt x="5427" y="5159"/>
                    </a:lnTo>
                    <a:lnTo>
                      <a:pt x="5420" y="5169"/>
                    </a:lnTo>
                    <a:lnTo>
                      <a:pt x="5413" y="5178"/>
                    </a:lnTo>
                    <a:lnTo>
                      <a:pt x="5410" y="5183"/>
                    </a:lnTo>
                    <a:lnTo>
                      <a:pt x="5407" y="5187"/>
                    </a:lnTo>
                    <a:lnTo>
                      <a:pt x="5404" y="5193"/>
                    </a:lnTo>
                    <a:lnTo>
                      <a:pt x="5403" y="5198"/>
                    </a:lnTo>
                    <a:lnTo>
                      <a:pt x="5404" y="5203"/>
                    </a:lnTo>
                    <a:lnTo>
                      <a:pt x="5407" y="5209"/>
                    </a:lnTo>
                    <a:lnTo>
                      <a:pt x="5411" y="5215"/>
                    </a:lnTo>
                    <a:lnTo>
                      <a:pt x="5417" y="52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2"/>
              <p:cNvSpPr>
                <a:spLocks/>
              </p:cNvSpPr>
              <p:nvPr/>
            </p:nvSpPr>
            <p:spPr bwMode="auto">
              <a:xfrm>
                <a:off x="2324" y="2017"/>
                <a:ext cx="387" cy="284"/>
              </a:xfrm>
              <a:custGeom>
                <a:avLst/>
                <a:gdLst/>
                <a:ahLst/>
                <a:cxnLst>
                  <a:cxn ang="0">
                    <a:pos x="5026" y="1852"/>
                  </a:cxn>
                  <a:cxn ang="0">
                    <a:pos x="5025" y="2215"/>
                  </a:cxn>
                  <a:cxn ang="0">
                    <a:pos x="5024" y="2728"/>
                  </a:cxn>
                  <a:cxn ang="0">
                    <a:pos x="5022" y="3242"/>
                  </a:cxn>
                  <a:cxn ang="0">
                    <a:pos x="5021" y="3604"/>
                  </a:cxn>
                  <a:cxn ang="0">
                    <a:pos x="5004" y="3687"/>
                  </a:cxn>
                  <a:cxn ang="0">
                    <a:pos x="4915" y="3693"/>
                  </a:cxn>
                  <a:cxn ang="0">
                    <a:pos x="4462" y="3693"/>
                  </a:cxn>
                  <a:cxn ang="0">
                    <a:pos x="3360" y="3691"/>
                  </a:cxn>
                  <a:cxn ang="0">
                    <a:pos x="2000" y="3687"/>
                  </a:cxn>
                  <a:cxn ang="0">
                    <a:pos x="768" y="3685"/>
                  </a:cxn>
                  <a:cxn ang="0">
                    <a:pos x="56" y="3683"/>
                  </a:cxn>
                  <a:cxn ang="0">
                    <a:pos x="10" y="3683"/>
                  </a:cxn>
                  <a:cxn ang="0">
                    <a:pos x="15" y="3635"/>
                  </a:cxn>
                  <a:cxn ang="0">
                    <a:pos x="16" y="3471"/>
                  </a:cxn>
                  <a:cxn ang="0">
                    <a:pos x="17" y="2788"/>
                  </a:cxn>
                  <a:cxn ang="0">
                    <a:pos x="18" y="1818"/>
                  </a:cxn>
                  <a:cxn ang="0">
                    <a:pos x="18" y="848"/>
                  </a:cxn>
                  <a:cxn ang="0">
                    <a:pos x="19" y="166"/>
                  </a:cxn>
                  <a:cxn ang="0">
                    <a:pos x="26" y="7"/>
                  </a:cxn>
                  <a:cxn ang="0">
                    <a:pos x="40" y="0"/>
                  </a:cxn>
                  <a:cxn ang="0">
                    <a:pos x="50" y="72"/>
                  </a:cxn>
                  <a:cxn ang="0">
                    <a:pos x="52" y="302"/>
                  </a:cxn>
                  <a:cxn ang="0">
                    <a:pos x="51" y="542"/>
                  </a:cxn>
                  <a:cxn ang="0">
                    <a:pos x="50" y="752"/>
                  </a:cxn>
                  <a:cxn ang="0">
                    <a:pos x="49" y="1327"/>
                  </a:cxn>
                  <a:cxn ang="0">
                    <a:pos x="48" y="2144"/>
                  </a:cxn>
                  <a:cxn ang="0">
                    <a:pos x="46" y="2959"/>
                  </a:cxn>
                  <a:cxn ang="0">
                    <a:pos x="45" y="3534"/>
                  </a:cxn>
                  <a:cxn ang="0">
                    <a:pos x="42" y="3666"/>
                  </a:cxn>
                  <a:cxn ang="0">
                    <a:pos x="251" y="3668"/>
                  </a:cxn>
                  <a:cxn ang="0">
                    <a:pos x="1187" y="3670"/>
                  </a:cxn>
                  <a:cxn ang="0">
                    <a:pos x="2515" y="3675"/>
                  </a:cxn>
                  <a:cxn ang="0">
                    <a:pos x="3843" y="3678"/>
                  </a:cxn>
                  <a:cxn ang="0">
                    <a:pos x="4779" y="3680"/>
                  </a:cxn>
                  <a:cxn ang="0">
                    <a:pos x="4994" y="3628"/>
                  </a:cxn>
                  <a:cxn ang="0">
                    <a:pos x="4999" y="3470"/>
                  </a:cxn>
                  <a:cxn ang="0">
                    <a:pos x="5000" y="3312"/>
                  </a:cxn>
                  <a:cxn ang="0">
                    <a:pos x="5000" y="3155"/>
                  </a:cxn>
                  <a:cxn ang="0">
                    <a:pos x="5001" y="3000"/>
                  </a:cxn>
                  <a:cxn ang="0">
                    <a:pos x="5001" y="2846"/>
                  </a:cxn>
                  <a:cxn ang="0">
                    <a:pos x="5004" y="2742"/>
                  </a:cxn>
                  <a:cxn ang="0">
                    <a:pos x="5004" y="2502"/>
                  </a:cxn>
                  <a:cxn ang="0">
                    <a:pos x="5004" y="2277"/>
                  </a:cxn>
                  <a:cxn ang="0">
                    <a:pos x="5004" y="2059"/>
                  </a:cxn>
                  <a:cxn ang="0">
                    <a:pos x="5005" y="1844"/>
                  </a:cxn>
                  <a:cxn ang="0">
                    <a:pos x="5007" y="1621"/>
                  </a:cxn>
                  <a:cxn ang="0">
                    <a:pos x="5008" y="1515"/>
                  </a:cxn>
                  <a:cxn ang="0">
                    <a:pos x="5008" y="1260"/>
                  </a:cxn>
                  <a:cxn ang="0">
                    <a:pos x="5009" y="945"/>
                  </a:cxn>
                  <a:cxn ang="0">
                    <a:pos x="5009" y="660"/>
                  </a:cxn>
                  <a:cxn ang="0">
                    <a:pos x="5010" y="495"/>
                  </a:cxn>
                  <a:cxn ang="0">
                    <a:pos x="5016" y="462"/>
                  </a:cxn>
                  <a:cxn ang="0">
                    <a:pos x="5020" y="461"/>
                  </a:cxn>
                  <a:cxn ang="0">
                    <a:pos x="5032" y="487"/>
                  </a:cxn>
                  <a:cxn ang="0">
                    <a:pos x="5031" y="605"/>
                  </a:cxn>
                  <a:cxn ang="0">
                    <a:pos x="5030" y="893"/>
                  </a:cxn>
                  <a:cxn ang="0">
                    <a:pos x="5029" y="1248"/>
                  </a:cxn>
                  <a:cxn ang="0">
                    <a:pos x="5027" y="1570"/>
                  </a:cxn>
                  <a:cxn ang="0">
                    <a:pos x="5027" y="1756"/>
                  </a:cxn>
                </a:cxnLst>
                <a:rect l="0" t="0" r="r" b="b"/>
                <a:pathLst>
                  <a:path w="5032" h="3693">
                    <a:moveTo>
                      <a:pt x="5027" y="1770"/>
                    </a:moveTo>
                    <a:lnTo>
                      <a:pt x="5026" y="1791"/>
                    </a:lnTo>
                    <a:lnTo>
                      <a:pt x="5026" y="1852"/>
                    </a:lnTo>
                    <a:lnTo>
                      <a:pt x="5026" y="1947"/>
                    </a:lnTo>
                    <a:lnTo>
                      <a:pt x="5026" y="2070"/>
                    </a:lnTo>
                    <a:lnTo>
                      <a:pt x="5025" y="2215"/>
                    </a:lnTo>
                    <a:lnTo>
                      <a:pt x="5025" y="2377"/>
                    </a:lnTo>
                    <a:lnTo>
                      <a:pt x="5024" y="2550"/>
                    </a:lnTo>
                    <a:lnTo>
                      <a:pt x="5024" y="2728"/>
                    </a:lnTo>
                    <a:lnTo>
                      <a:pt x="5023" y="2907"/>
                    </a:lnTo>
                    <a:lnTo>
                      <a:pt x="5023" y="3080"/>
                    </a:lnTo>
                    <a:lnTo>
                      <a:pt x="5022" y="3242"/>
                    </a:lnTo>
                    <a:lnTo>
                      <a:pt x="5022" y="3388"/>
                    </a:lnTo>
                    <a:lnTo>
                      <a:pt x="5021" y="3510"/>
                    </a:lnTo>
                    <a:lnTo>
                      <a:pt x="5021" y="3604"/>
                    </a:lnTo>
                    <a:lnTo>
                      <a:pt x="5021" y="3665"/>
                    </a:lnTo>
                    <a:lnTo>
                      <a:pt x="5021" y="3686"/>
                    </a:lnTo>
                    <a:lnTo>
                      <a:pt x="5004" y="3687"/>
                    </a:lnTo>
                    <a:lnTo>
                      <a:pt x="4968" y="3689"/>
                    </a:lnTo>
                    <a:lnTo>
                      <a:pt x="4931" y="3693"/>
                    </a:lnTo>
                    <a:lnTo>
                      <a:pt x="4915" y="3693"/>
                    </a:lnTo>
                    <a:lnTo>
                      <a:pt x="4860" y="3693"/>
                    </a:lnTo>
                    <a:lnTo>
                      <a:pt x="4704" y="3693"/>
                    </a:lnTo>
                    <a:lnTo>
                      <a:pt x="4462" y="3693"/>
                    </a:lnTo>
                    <a:lnTo>
                      <a:pt x="4148" y="3692"/>
                    </a:lnTo>
                    <a:lnTo>
                      <a:pt x="3775" y="3691"/>
                    </a:lnTo>
                    <a:lnTo>
                      <a:pt x="3360" y="3691"/>
                    </a:lnTo>
                    <a:lnTo>
                      <a:pt x="2916" y="3689"/>
                    </a:lnTo>
                    <a:lnTo>
                      <a:pt x="2458" y="3688"/>
                    </a:lnTo>
                    <a:lnTo>
                      <a:pt x="2000" y="3687"/>
                    </a:lnTo>
                    <a:lnTo>
                      <a:pt x="1556" y="3686"/>
                    </a:lnTo>
                    <a:lnTo>
                      <a:pt x="1140" y="3685"/>
                    </a:lnTo>
                    <a:lnTo>
                      <a:pt x="768" y="3685"/>
                    </a:lnTo>
                    <a:lnTo>
                      <a:pt x="454" y="3684"/>
                    </a:lnTo>
                    <a:lnTo>
                      <a:pt x="211" y="3684"/>
                    </a:lnTo>
                    <a:lnTo>
                      <a:pt x="56" y="3683"/>
                    </a:lnTo>
                    <a:lnTo>
                      <a:pt x="0" y="3683"/>
                    </a:lnTo>
                    <a:lnTo>
                      <a:pt x="5" y="3683"/>
                    </a:lnTo>
                    <a:lnTo>
                      <a:pt x="10" y="3683"/>
                    </a:lnTo>
                    <a:lnTo>
                      <a:pt x="11" y="3675"/>
                    </a:lnTo>
                    <a:lnTo>
                      <a:pt x="13" y="3655"/>
                    </a:lnTo>
                    <a:lnTo>
                      <a:pt x="15" y="3635"/>
                    </a:lnTo>
                    <a:lnTo>
                      <a:pt x="16" y="3627"/>
                    </a:lnTo>
                    <a:lnTo>
                      <a:pt x="16" y="3586"/>
                    </a:lnTo>
                    <a:lnTo>
                      <a:pt x="16" y="3471"/>
                    </a:lnTo>
                    <a:lnTo>
                      <a:pt x="16" y="3293"/>
                    </a:lnTo>
                    <a:lnTo>
                      <a:pt x="17" y="3061"/>
                    </a:lnTo>
                    <a:lnTo>
                      <a:pt x="17" y="2788"/>
                    </a:lnTo>
                    <a:lnTo>
                      <a:pt x="17" y="2482"/>
                    </a:lnTo>
                    <a:lnTo>
                      <a:pt x="17" y="2155"/>
                    </a:lnTo>
                    <a:lnTo>
                      <a:pt x="18" y="1818"/>
                    </a:lnTo>
                    <a:lnTo>
                      <a:pt x="18" y="1481"/>
                    </a:lnTo>
                    <a:lnTo>
                      <a:pt x="18" y="1155"/>
                    </a:lnTo>
                    <a:lnTo>
                      <a:pt x="18" y="848"/>
                    </a:lnTo>
                    <a:lnTo>
                      <a:pt x="19" y="575"/>
                    </a:lnTo>
                    <a:lnTo>
                      <a:pt x="19" y="344"/>
                    </a:lnTo>
                    <a:lnTo>
                      <a:pt x="19" y="166"/>
                    </a:lnTo>
                    <a:lnTo>
                      <a:pt x="19" y="50"/>
                    </a:lnTo>
                    <a:lnTo>
                      <a:pt x="19" y="10"/>
                    </a:lnTo>
                    <a:lnTo>
                      <a:pt x="26" y="7"/>
                    </a:lnTo>
                    <a:lnTo>
                      <a:pt x="32" y="2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0" y="72"/>
                    </a:lnTo>
                    <a:lnTo>
                      <a:pt x="51" y="146"/>
                    </a:lnTo>
                    <a:lnTo>
                      <a:pt x="51" y="223"/>
                    </a:lnTo>
                    <a:lnTo>
                      <a:pt x="52" y="302"/>
                    </a:lnTo>
                    <a:lnTo>
                      <a:pt x="51" y="381"/>
                    </a:lnTo>
                    <a:lnTo>
                      <a:pt x="51" y="461"/>
                    </a:lnTo>
                    <a:lnTo>
                      <a:pt x="51" y="542"/>
                    </a:lnTo>
                    <a:lnTo>
                      <a:pt x="51" y="622"/>
                    </a:lnTo>
                    <a:lnTo>
                      <a:pt x="51" y="656"/>
                    </a:lnTo>
                    <a:lnTo>
                      <a:pt x="50" y="752"/>
                    </a:lnTo>
                    <a:lnTo>
                      <a:pt x="50" y="903"/>
                    </a:lnTo>
                    <a:lnTo>
                      <a:pt x="50" y="1097"/>
                    </a:lnTo>
                    <a:lnTo>
                      <a:pt x="49" y="1327"/>
                    </a:lnTo>
                    <a:lnTo>
                      <a:pt x="49" y="1585"/>
                    </a:lnTo>
                    <a:lnTo>
                      <a:pt x="48" y="1860"/>
                    </a:lnTo>
                    <a:lnTo>
                      <a:pt x="48" y="2144"/>
                    </a:lnTo>
                    <a:lnTo>
                      <a:pt x="47" y="2427"/>
                    </a:lnTo>
                    <a:lnTo>
                      <a:pt x="47" y="2702"/>
                    </a:lnTo>
                    <a:lnTo>
                      <a:pt x="46" y="2959"/>
                    </a:lnTo>
                    <a:lnTo>
                      <a:pt x="46" y="3189"/>
                    </a:lnTo>
                    <a:lnTo>
                      <a:pt x="45" y="3383"/>
                    </a:lnTo>
                    <a:lnTo>
                      <a:pt x="45" y="3534"/>
                    </a:lnTo>
                    <a:lnTo>
                      <a:pt x="45" y="3630"/>
                    </a:lnTo>
                    <a:lnTo>
                      <a:pt x="45" y="3664"/>
                    </a:lnTo>
                    <a:lnTo>
                      <a:pt x="42" y="3666"/>
                    </a:lnTo>
                    <a:lnTo>
                      <a:pt x="38" y="3668"/>
                    </a:lnTo>
                    <a:lnTo>
                      <a:pt x="94" y="3668"/>
                    </a:lnTo>
                    <a:lnTo>
                      <a:pt x="251" y="3668"/>
                    </a:lnTo>
                    <a:lnTo>
                      <a:pt x="495" y="3669"/>
                    </a:lnTo>
                    <a:lnTo>
                      <a:pt x="813" y="3670"/>
                    </a:lnTo>
                    <a:lnTo>
                      <a:pt x="1187" y="3670"/>
                    </a:lnTo>
                    <a:lnTo>
                      <a:pt x="1606" y="3671"/>
                    </a:lnTo>
                    <a:lnTo>
                      <a:pt x="2053" y="3672"/>
                    </a:lnTo>
                    <a:lnTo>
                      <a:pt x="2515" y="3675"/>
                    </a:lnTo>
                    <a:lnTo>
                      <a:pt x="2977" y="3676"/>
                    </a:lnTo>
                    <a:lnTo>
                      <a:pt x="3425" y="3677"/>
                    </a:lnTo>
                    <a:lnTo>
                      <a:pt x="3843" y="3678"/>
                    </a:lnTo>
                    <a:lnTo>
                      <a:pt x="4218" y="3679"/>
                    </a:lnTo>
                    <a:lnTo>
                      <a:pt x="4534" y="3679"/>
                    </a:lnTo>
                    <a:lnTo>
                      <a:pt x="4779" y="3680"/>
                    </a:lnTo>
                    <a:lnTo>
                      <a:pt x="4937" y="3680"/>
                    </a:lnTo>
                    <a:lnTo>
                      <a:pt x="4992" y="3680"/>
                    </a:lnTo>
                    <a:lnTo>
                      <a:pt x="4994" y="3628"/>
                    </a:lnTo>
                    <a:lnTo>
                      <a:pt x="4995" y="3574"/>
                    </a:lnTo>
                    <a:lnTo>
                      <a:pt x="4998" y="3522"/>
                    </a:lnTo>
                    <a:lnTo>
                      <a:pt x="4999" y="3470"/>
                    </a:lnTo>
                    <a:lnTo>
                      <a:pt x="4999" y="3416"/>
                    </a:lnTo>
                    <a:lnTo>
                      <a:pt x="5000" y="3364"/>
                    </a:lnTo>
                    <a:lnTo>
                      <a:pt x="5000" y="3312"/>
                    </a:lnTo>
                    <a:lnTo>
                      <a:pt x="5000" y="3260"/>
                    </a:lnTo>
                    <a:lnTo>
                      <a:pt x="5000" y="3207"/>
                    </a:lnTo>
                    <a:lnTo>
                      <a:pt x="5000" y="3155"/>
                    </a:lnTo>
                    <a:lnTo>
                      <a:pt x="5000" y="3104"/>
                    </a:lnTo>
                    <a:lnTo>
                      <a:pt x="5000" y="3051"/>
                    </a:lnTo>
                    <a:lnTo>
                      <a:pt x="5001" y="3000"/>
                    </a:lnTo>
                    <a:lnTo>
                      <a:pt x="5001" y="2948"/>
                    </a:lnTo>
                    <a:lnTo>
                      <a:pt x="5001" y="2897"/>
                    </a:lnTo>
                    <a:lnTo>
                      <a:pt x="5001" y="2846"/>
                    </a:lnTo>
                    <a:lnTo>
                      <a:pt x="5003" y="2836"/>
                    </a:lnTo>
                    <a:lnTo>
                      <a:pt x="5005" y="2826"/>
                    </a:lnTo>
                    <a:lnTo>
                      <a:pt x="5004" y="2742"/>
                    </a:lnTo>
                    <a:lnTo>
                      <a:pt x="5004" y="2660"/>
                    </a:lnTo>
                    <a:lnTo>
                      <a:pt x="5004" y="2580"/>
                    </a:lnTo>
                    <a:lnTo>
                      <a:pt x="5004" y="2502"/>
                    </a:lnTo>
                    <a:lnTo>
                      <a:pt x="5004" y="2425"/>
                    </a:lnTo>
                    <a:lnTo>
                      <a:pt x="5004" y="2351"/>
                    </a:lnTo>
                    <a:lnTo>
                      <a:pt x="5004" y="2277"/>
                    </a:lnTo>
                    <a:lnTo>
                      <a:pt x="5004" y="2203"/>
                    </a:lnTo>
                    <a:lnTo>
                      <a:pt x="5004" y="2132"/>
                    </a:lnTo>
                    <a:lnTo>
                      <a:pt x="5004" y="2059"/>
                    </a:lnTo>
                    <a:lnTo>
                      <a:pt x="5004" y="1988"/>
                    </a:lnTo>
                    <a:lnTo>
                      <a:pt x="5004" y="1916"/>
                    </a:lnTo>
                    <a:lnTo>
                      <a:pt x="5005" y="1844"/>
                    </a:lnTo>
                    <a:lnTo>
                      <a:pt x="5006" y="1770"/>
                    </a:lnTo>
                    <a:lnTo>
                      <a:pt x="5006" y="1695"/>
                    </a:lnTo>
                    <a:lnTo>
                      <a:pt x="5007" y="1621"/>
                    </a:lnTo>
                    <a:lnTo>
                      <a:pt x="5007" y="1608"/>
                    </a:lnTo>
                    <a:lnTo>
                      <a:pt x="5007" y="1572"/>
                    </a:lnTo>
                    <a:lnTo>
                      <a:pt x="5008" y="1515"/>
                    </a:lnTo>
                    <a:lnTo>
                      <a:pt x="5008" y="1443"/>
                    </a:lnTo>
                    <a:lnTo>
                      <a:pt x="5008" y="1356"/>
                    </a:lnTo>
                    <a:lnTo>
                      <a:pt x="5008" y="1260"/>
                    </a:lnTo>
                    <a:lnTo>
                      <a:pt x="5008" y="1158"/>
                    </a:lnTo>
                    <a:lnTo>
                      <a:pt x="5009" y="1051"/>
                    </a:lnTo>
                    <a:lnTo>
                      <a:pt x="5009" y="945"/>
                    </a:lnTo>
                    <a:lnTo>
                      <a:pt x="5009" y="842"/>
                    </a:lnTo>
                    <a:lnTo>
                      <a:pt x="5009" y="746"/>
                    </a:lnTo>
                    <a:lnTo>
                      <a:pt x="5009" y="660"/>
                    </a:lnTo>
                    <a:lnTo>
                      <a:pt x="5010" y="587"/>
                    </a:lnTo>
                    <a:lnTo>
                      <a:pt x="5010" y="530"/>
                    </a:lnTo>
                    <a:lnTo>
                      <a:pt x="5010" y="495"/>
                    </a:lnTo>
                    <a:lnTo>
                      <a:pt x="5010" y="482"/>
                    </a:lnTo>
                    <a:lnTo>
                      <a:pt x="5013" y="469"/>
                    </a:lnTo>
                    <a:lnTo>
                      <a:pt x="5016" y="462"/>
                    </a:lnTo>
                    <a:lnTo>
                      <a:pt x="5017" y="460"/>
                    </a:lnTo>
                    <a:lnTo>
                      <a:pt x="5019" y="460"/>
                    </a:lnTo>
                    <a:lnTo>
                      <a:pt x="5020" y="461"/>
                    </a:lnTo>
                    <a:lnTo>
                      <a:pt x="5022" y="463"/>
                    </a:lnTo>
                    <a:lnTo>
                      <a:pt x="5027" y="475"/>
                    </a:lnTo>
                    <a:lnTo>
                      <a:pt x="5032" y="487"/>
                    </a:lnTo>
                    <a:lnTo>
                      <a:pt x="5032" y="502"/>
                    </a:lnTo>
                    <a:lnTo>
                      <a:pt x="5032" y="542"/>
                    </a:lnTo>
                    <a:lnTo>
                      <a:pt x="5031" y="605"/>
                    </a:lnTo>
                    <a:lnTo>
                      <a:pt x="5031" y="687"/>
                    </a:lnTo>
                    <a:lnTo>
                      <a:pt x="5031" y="784"/>
                    </a:lnTo>
                    <a:lnTo>
                      <a:pt x="5030" y="893"/>
                    </a:lnTo>
                    <a:lnTo>
                      <a:pt x="5030" y="1008"/>
                    </a:lnTo>
                    <a:lnTo>
                      <a:pt x="5030" y="1129"/>
                    </a:lnTo>
                    <a:lnTo>
                      <a:pt x="5029" y="1248"/>
                    </a:lnTo>
                    <a:lnTo>
                      <a:pt x="5029" y="1365"/>
                    </a:lnTo>
                    <a:lnTo>
                      <a:pt x="5027" y="1472"/>
                    </a:lnTo>
                    <a:lnTo>
                      <a:pt x="5027" y="1570"/>
                    </a:lnTo>
                    <a:lnTo>
                      <a:pt x="5027" y="1652"/>
                    </a:lnTo>
                    <a:lnTo>
                      <a:pt x="5027" y="1716"/>
                    </a:lnTo>
                    <a:lnTo>
                      <a:pt x="5027" y="1756"/>
                    </a:lnTo>
                    <a:lnTo>
                      <a:pt x="5027" y="17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3"/>
              <p:cNvSpPr>
                <a:spLocks/>
              </p:cNvSpPr>
              <p:nvPr/>
            </p:nvSpPr>
            <p:spPr bwMode="auto">
              <a:xfrm>
                <a:off x="2465" y="2197"/>
                <a:ext cx="22" cy="50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74" y="46"/>
                  </a:cxn>
                  <a:cxn ang="0">
                    <a:pos x="260" y="91"/>
                  </a:cxn>
                  <a:cxn ang="0">
                    <a:pos x="247" y="137"/>
                  </a:cxn>
                  <a:cxn ang="0">
                    <a:pos x="235" y="182"/>
                  </a:cxn>
                  <a:cxn ang="0">
                    <a:pos x="211" y="273"/>
                  </a:cxn>
                  <a:cxn ang="0">
                    <a:pos x="185" y="365"/>
                  </a:cxn>
                  <a:cxn ang="0">
                    <a:pos x="172" y="410"/>
                  </a:cxn>
                  <a:cxn ang="0">
                    <a:pos x="160" y="456"/>
                  </a:cxn>
                  <a:cxn ang="0">
                    <a:pos x="145" y="501"/>
                  </a:cxn>
                  <a:cxn ang="0">
                    <a:pos x="130" y="544"/>
                  </a:cxn>
                  <a:cxn ang="0">
                    <a:pos x="114" y="588"/>
                  </a:cxn>
                  <a:cxn ang="0">
                    <a:pos x="97" y="631"/>
                  </a:cxn>
                  <a:cxn ang="0">
                    <a:pos x="77" y="674"/>
                  </a:cxn>
                  <a:cxn ang="0">
                    <a:pos x="58" y="715"/>
                  </a:cxn>
                  <a:cxn ang="0">
                    <a:pos x="52" y="716"/>
                  </a:cxn>
                  <a:cxn ang="0">
                    <a:pos x="44" y="716"/>
                  </a:cxn>
                  <a:cxn ang="0">
                    <a:pos x="38" y="715"/>
                  </a:cxn>
                  <a:cxn ang="0">
                    <a:pos x="30" y="713"/>
                  </a:cxn>
                  <a:cxn ang="0">
                    <a:pos x="15" y="706"/>
                  </a:cxn>
                  <a:cxn ang="0">
                    <a:pos x="0" y="696"/>
                  </a:cxn>
                  <a:cxn ang="0">
                    <a:pos x="19" y="662"/>
                  </a:cxn>
                  <a:cxn ang="0">
                    <a:pos x="38" y="627"/>
                  </a:cxn>
                  <a:cxn ang="0">
                    <a:pos x="47" y="608"/>
                  </a:cxn>
                  <a:cxn ang="0">
                    <a:pos x="57" y="590"/>
                  </a:cxn>
                  <a:cxn ang="0">
                    <a:pos x="66" y="572"/>
                  </a:cxn>
                  <a:cxn ang="0">
                    <a:pos x="73" y="553"/>
                  </a:cxn>
                  <a:cxn ang="0">
                    <a:pos x="88" y="519"/>
                  </a:cxn>
                  <a:cxn ang="0">
                    <a:pos x="101" y="484"/>
                  </a:cxn>
                  <a:cxn ang="0">
                    <a:pos x="113" y="447"/>
                  </a:cxn>
                  <a:cxn ang="0">
                    <a:pos x="123" y="411"/>
                  </a:cxn>
                  <a:cxn ang="0">
                    <a:pos x="142" y="339"/>
                  </a:cxn>
                  <a:cxn ang="0">
                    <a:pos x="162" y="265"/>
                  </a:cxn>
                  <a:cxn ang="0">
                    <a:pos x="171" y="229"/>
                  </a:cxn>
                  <a:cxn ang="0">
                    <a:pos x="183" y="193"/>
                  </a:cxn>
                  <a:cxn ang="0">
                    <a:pos x="195" y="158"/>
                  </a:cxn>
                  <a:cxn ang="0">
                    <a:pos x="209" y="125"/>
                  </a:cxn>
                  <a:cxn ang="0">
                    <a:pos x="217" y="108"/>
                  </a:cxn>
                  <a:cxn ang="0">
                    <a:pos x="225" y="92"/>
                  </a:cxn>
                  <a:cxn ang="0">
                    <a:pos x="233" y="76"/>
                  </a:cxn>
                  <a:cxn ang="0">
                    <a:pos x="243" y="60"/>
                  </a:cxn>
                  <a:cxn ang="0">
                    <a:pos x="253" y="45"/>
                  </a:cxn>
                  <a:cxn ang="0">
                    <a:pos x="264" y="29"/>
                  </a:cxn>
                  <a:cxn ang="0">
                    <a:pos x="275" y="15"/>
                  </a:cxn>
                  <a:cxn ang="0">
                    <a:pos x="288" y="0"/>
                  </a:cxn>
                </a:cxnLst>
                <a:rect l="0" t="0" r="r" b="b"/>
                <a:pathLst>
                  <a:path w="288" h="716">
                    <a:moveTo>
                      <a:pt x="288" y="0"/>
                    </a:moveTo>
                    <a:lnTo>
                      <a:pt x="274" y="46"/>
                    </a:lnTo>
                    <a:lnTo>
                      <a:pt x="260" y="91"/>
                    </a:lnTo>
                    <a:lnTo>
                      <a:pt x="247" y="137"/>
                    </a:lnTo>
                    <a:lnTo>
                      <a:pt x="235" y="182"/>
                    </a:lnTo>
                    <a:lnTo>
                      <a:pt x="211" y="273"/>
                    </a:lnTo>
                    <a:lnTo>
                      <a:pt x="185" y="365"/>
                    </a:lnTo>
                    <a:lnTo>
                      <a:pt x="172" y="410"/>
                    </a:lnTo>
                    <a:lnTo>
                      <a:pt x="160" y="456"/>
                    </a:lnTo>
                    <a:lnTo>
                      <a:pt x="145" y="501"/>
                    </a:lnTo>
                    <a:lnTo>
                      <a:pt x="130" y="544"/>
                    </a:lnTo>
                    <a:lnTo>
                      <a:pt x="114" y="588"/>
                    </a:lnTo>
                    <a:lnTo>
                      <a:pt x="97" y="631"/>
                    </a:lnTo>
                    <a:lnTo>
                      <a:pt x="77" y="674"/>
                    </a:lnTo>
                    <a:lnTo>
                      <a:pt x="58" y="715"/>
                    </a:lnTo>
                    <a:lnTo>
                      <a:pt x="52" y="716"/>
                    </a:lnTo>
                    <a:lnTo>
                      <a:pt x="44" y="716"/>
                    </a:lnTo>
                    <a:lnTo>
                      <a:pt x="38" y="715"/>
                    </a:lnTo>
                    <a:lnTo>
                      <a:pt x="30" y="713"/>
                    </a:lnTo>
                    <a:lnTo>
                      <a:pt x="15" y="706"/>
                    </a:lnTo>
                    <a:lnTo>
                      <a:pt x="0" y="696"/>
                    </a:lnTo>
                    <a:lnTo>
                      <a:pt x="19" y="662"/>
                    </a:lnTo>
                    <a:lnTo>
                      <a:pt x="38" y="627"/>
                    </a:lnTo>
                    <a:lnTo>
                      <a:pt x="47" y="608"/>
                    </a:lnTo>
                    <a:lnTo>
                      <a:pt x="57" y="590"/>
                    </a:lnTo>
                    <a:lnTo>
                      <a:pt x="66" y="572"/>
                    </a:lnTo>
                    <a:lnTo>
                      <a:pt x="73" y="553"/>
                    </a:lnTo>
                    <a:lnTo>
                      <a:pt x="88" y="519"/>
                    </a:lnTo>
                    <a:lnTo>
                      <a:pt x="101" y="484"/>
                    </a:lnTo>
                    <a:lnTo>
                      <a:pt x="113" y="447"/>
                    </a:lnTo>
                    <a:lnTo>
                      <a:pt x="123" y="411"/>
                    </a:lnTo>
                    <a:lnTo>
                      <a:pt x="142" y="339"/>
                    </a:lnTo>
                    <a:lnTo>
                      <a:pt x="162" y="265"/>
                    </a:lnTo>
                    <a:lnTo>
                      <a:pt x="171" y="229"/>
                    </a:lnTo>
                    <a:lnTo>
                      <a:pt x="183" y="193"/>
                    </a:lnTo>
                    <a:lnTo>
                      <a:pt x="195" y="158"/>
                    </a:lnTo>
                    <a:lnTo>
                      <a:pt x="209" y="125"/>
                    </a:lnTo>
                    <a:lnTo>
                      <a:pt x="217" y="108"/>
                    </a:lnTo>
                    <a:lnTo>
                      <a:pt x="225" y="92"/>
                    </a:lnTo>
                    <a:lnTo>
                      <a:pt x="233" y="76"/>
                    </a:lnTo>
                    <a:lnTo>
                      <a:pt x="243" y="60"/>
                    </a:lnTo>
                    <a:lnTo>
                      <a:pt x="253" y="45"/>
                    </a:lnTo>
                    <a:lnTo>
                      <a:pt x="264" y="29"/>
                    </a:lnTo>
                    <a:lnTo>
                      <a:pt x="275" y="15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4"/>
              <p:cNvSpPr>
                <a:spLocks/>
              </p:cNvSpPr>
              <p:nvPr/>
            </p:nvSpPr>
            <p:spPr bwMode="auto">
              <a:xfrm>
                <a:off x="2655" y="2210"/>
                <a:ext cx="21" cy="13"/>
              </a:xfrm>
              <a:custGeom>
                <a:avLst/>
                <a:gdLst/>
                <a:ahLst/>
                <a:cxnLst>
                  <a:cxn ang="0">
                    <a:pos x="0" y="175"/>
                  </a:cxn>
                  <a:cxn ang="0">
                    <a:pos x="6" y="159"/>
                  </a:cxn>
                  <a:cxn ang="0">
                    <a:pos x="10" y="143"/>
                  </a:cxn>
                  <a:cxn ang="0">
                    <a:pos x="13" y="127"/>
                  </a:cxn>
                  <a:cxn ang="0">
                    <a:pos x="16" y="110"/>
                  </a:cxn>
                  <a:cxn ang="0">
                    <a:pos x="21" y="95"/>
                  </a:cxn>
                  <a:cxn ang="0">
                    <a:pos x="27" y="79"/>
                  </a:cxn>
                  <a:cxn ang="0">
                    <a:pos x="30" y="71"/>
                  </a:cxn>
                  <a:cxn ang="0">
                    <a:pos x="35" y="65"/>
                  </a:cxn>
                  <a:cxn ang="0">
                    <a:pos x="40" y="58"/>
                  </a:cxn>
                  <a:cxn ang="0">
                    <a:pos x="45" y="51"/>
                  </a:cxn>
                  <a:cxn ang="0">
                    <a:pos x="69" y="47"/>
                  </a:cxn>
                  <a:cxn ang="0">
                    <a:pos x="92" y="42"/>
                  </a:cxn>
                  <a:cxn ang="0">
                    <a:pos x="116" y="35"/>
                  </a:cxn>
                  <a:cxn ang="0">
                    <a:pos x="139" y="28"/>
                  </a:cxn>
                  <a:cxn ang="0">
                    <a:pos x="162" y="20"/>
                  </a:cxn>
                  <a:cxn ang="0">
                    <a:pos x="185" y="14"/>
                  </a:cxn>
                  <a:cxn ang="0">
                    <a:pos x="207" y="6"/>
                  </a:cxn>
                  <a:cxn ang="0">
                    <a:pos x="230" y="0"/>
                  </a:cxn>
                  <a:cxn ang="0">
                    <a:pos x="238" y="13"/>
                  </a:cxn>
                  <a:cxn ang="0">
                    <a:pos x="246" y="27"/>
                  </a:cxn>
                  <a:cxn ang="0">
                    <a:pos x="253" y="40"/>
                  </a:cxn>
                  <a:cxn ang="0">
                    <a:pos x="260" y="55"/>
                  </a:cxn>
                  <a:cxn ang="0">
                    <a:pos x="273" y="86"/>
                  </a:cxn>
                  <a:cxn ang="0">
                    <a:pos x="284" y="117"/>
                  </a:cxn>
                  <a:cxn ang="0">
                    <a:pos x="267" y="124"/>
                  </a:cxn>
                  <a:cxn ang="0">
                    <a:pos x="250" y="130"/>
                  </a:cxn>
                  <a:cxn ang="0">
                    <a:pos x="233" y="134"/>
                  </a:cxn>
                  <a:cxn ang="0">
                    <a:pos x="215" y="139"/>
                  </a:cxn>
                  <a:cxn ang="0">
                    <a:pos x="180" y="146"/>
                  </a:cxn>
                  <a:cxn ang="0">
                    <a:pos x="143" y="152"/>
                  </a:cxn>
                  <a:cxn ang="0">
                    <a:pos x="108" y="158"/>
                  </a:cxn>
                  <a:cxn ang="0">
                    <a:pos x="72" y="163"/>
                  </a:cxn>
                  <a:cxn ang="0">
                    <a:pos x="36" y="168"/>
                  </a:cxn>
                  <a:cxn ang="0">
                    <a:pos x="0" y="175"/>
                  </a:cxn>
                </a:cxnLst>
                <a:rect l="0" t="0" r="r" b="b"/>
                <a:pathLst>
                  <a:path w="284" h="175">
                    <a:moveTo>
                      <a:pt x="0" y="175"/>
                    </a:moveTo>
                    <a:lnTo>
                      <a:pt x="6" y="159"/>
                    </a:lnTo>
                    <a:lnTo>
                      <a:pt x="10" y="143"/>
                    </a:lnTo>
                    <a:lnTo>
                      <a:pt x="13" y="127"/>
                    </a:lnTo>
                    <a:lnTo>
                      <a:pt x="16" y="110"/>
                    </a:lnTo>
                    <a:lnTo>
                      <a:pt x="21" y="95"/>
                    </a:lnTo>
                    <a:lnTo>
                      <a:pt x="27" y="79"/>
                    </a:lnTo>
                    <a:lnTo>
                      <a:pt x="30" y="71"/>
                    </a:lnTo>
                    <a:lnTo>
                      <a:pt x="35" y="65"/>
                    </a:lnTo>
                    <a:lnTo>
                      <a:pt x="40" y="58"/>
                    </a:lnTo>
                    <a:lnTo>
                      <a:pt x="45" y="51"/>
                    </a:lnTo>
                    <a:lnTo>
                      <a:pt x="69" y="47"/>
                    </a:lnTo>
                    <a:lnTo>
                      <a:pt x="92" y="42"/>
                    </a:lnTo>
                    <a:lnTo>
                      <a:pt x="116" y="35"/>
                    </a:lnTo>
                    <a:lnTo>
                      <a:pt x="139" y="28"/>
                    </a:lnTo>
                    <a:lnTo>
                      <a:pt x="162" y="20"/>
                    </a:lnTo>
                    <a:lnTo>
                      <a:pt x="185" y="14"/>
                    </a:lnTo>
                    <a:lnTo>
                      <a:pt x="207" y="6"/>
                    </a:lnTo>
                    <a:lnTo>
                      <a:pt x="230" y="0"/>
                    </a:lnTo>
                    <a:lnTo>
                      <a:pt x="238" y="13"/>
                    </a:lnTo>
                    <a:lnTo>
                      <a:pt x="246" y="27"/>
                    </a:lnTo>
                    <a:lnTo>
                      <a:pt x="253" y="40"/>
                    </a:lnTo>
                    <a:lnTo>
                      <a:pt x="260" y="55"/>
                    </a:lnTo>
                    <a:lnTo>
                      <a:pt x="273" y="86"/>
                    </a:lnTo>
                    <a:lnTo>
                      <a:pt x="284" y="117"/>
                    </a:lnTo>
                    <a:lnTo>
                      <a:pt x="267" y="124"/>
                    </a:lnTo>
                    <a:lnTo>
                      <a:pt x="250" y="130"/>
                    </a:lnTo>
                    <a:lnTo>
                      <a:pt x="233" y="134"/>
                    </a:lnTo>
                    <a:lnTo>
                      <a:pt x="215" y="139"/>
                    </a:lnTo>
                    <a:lnTo>
                      <a:pt x="180" y="146"/>
                    </a:lnTo>
                    <a:lnTo>
                      <a:pt x="143" y="152"/>
                    </a:lnTo>
                    <a:lnTo>
                      <a:pt x="108" y="158"/>
                    </a:lnTo>
                    <a:lnTo>
                      <a:pt x="72" y="163"/>
                    </a:lnTo>
                    <a:lnTo>
                      <a:pt x="36" y="168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5"/>
              <p:cNvSpPr>
                <a:spLocks/>
              </p:cNvSpPr>
              <p:nvPr/>
            </p:nvSpPr>
            <p:spPr bwMode="auto">
              <a:xfrm>
                <a:off x="2654" y="2221"/>
                <a:ext cx="23" cy="5"/>
              </a:xfrm>
              <a:custGeom>
                <a:avLst/>
                <a:gdLst/>
                <a:ahLst/>
                <a:cxnLst>
                  <a:cxn ang="0">
                    <a:pos x="303" y="23"/>
                  </a:cxn>
                  <a:cxn ang="0">
                    <a:pos x="290" y="25"/>
                  </a:cxn>
                  <a:cxn ang="0">
                    <a:pos x="256" y="29"/>
                  </a:cxn>
                  <a:cxn ang="0">
                    <a:pos x="207" y="36"/>
                  </a:cxn>
                  <a:cxn ang="0">
                    <a:pos x="151" y="43"/>
                  </a:cxn>
                  <a:cxn ang="0">
                    <a:pos x="96" y="51"/>
                  </a:cxn>
                  <a:cxn ang="0">
                    <a:pos x="48" y="58"/>
                  </a:cxn>
                  <a:cxn ang="0">
                    <a:pos x="12" y="62"/>
                  </a:cxn>
                  <a:cxn ang="0">
                    <a:pos x="0" y="64"/>
                  </a:cxn>
                  <a:cxn ang="0">
                    <a:pos x="0" y="55"/>
                  </a:cxn>
                  <a:cxn ang="0">
                    <a:pos x="0" y="45"/>
                  </a:cxn>
                  <a:cxn ang="0">
                    <a:pos x="36" y="41"/>
                  </a:cxn>
                  <a:cxn ang="0">
                    <a:pos x="73" y="37"/>
                  </a:cxn>
                  <a:cxn ang="0">
                    <a:pos x="112" y="31"/>
                  </a:cxn>
                  <a:cxn ang="0">
                    <a:pos x="151" y="26"/>
                  </a:cxn>
                  <a:cxn ang="0">
                    <a:pos x="190" y="21"/>
                  </a:cxn>
                  <a:cxn ang="0">
                    <a:pos x="228" y="14"/>
                  </a:cxn>
                  <a:cxn ang="0">
                    <a:pos x="265" y="8"/>
                  </a:cxn>
                  <a:cxn ang="0">
                    <a:pos x="300" y="0"/>
                  </a:cxn>
                  <a:cxn ang="0">
                    <a:pos x="301" y="5"/>
                  </a:cxn>
                  <a:cxn ang="0">
                    <a:pos x="303" y="10"/>
                  </a:cxn>
                  <a:cxn ang="0">
                    <a:pos x="303" y="16"/>
                  </a:cxn>
                  <a:cxn ang="0">
                    <a:pos x="303" y="23"/>
                  </a:cxn>
                </a:cxnLst>
                <a:rect l="0" t="0" r="r" b="b"/>
                <a:pathLst>
                  <a:path w="303" h="64">
                    <a:moveTo>
                      <a:pt x="303" y="23"/>
                    </a:moveTo>
                    <a:lnTo>
                      <a:pt x="290" y="25"/>
                    </a:lnTo>
                    <a:lnTo>
                      <a:pt x="256" y="29"/>
                    </a:lnTo>
                    <a:lnTo>
                      <a:pt x="207" y="36"/>
                    </a:lnTo>
                    <a:lnTo>
                      <a:pt x="151" y="43"/>
                    </a:lnTo>
                    <a:lnTo>
                      <a:pt x="96" y="51"/>
                    </a:lnTo>
                    <a:lnTo>
                      <a:pt x="48" y="58"/>
                    </a:lnTo>
                    <a:lnTo>
                      <a:pt x="12" y="62"/>
                    </a:lnTo>
                    <a:lnTo>
                      <a:pt x="0" y="64"/>
                    </a:lnTo>
                    <a:lnTo>
                      <a:pt x="0" y="55"/>
                    </a:lnTo>
                    <a:lnTo>
                      <a:pt x="0" y="45"/>
                    </a:lnTo>
                    <a:lnTo>
                      <a:pt x="36" y="41"/>
                    </a:lnTo>
                    <a:lnTo>
                      <a:pt x="73" y="37"/>
                    </a:lnTo>
                    <a:lnTo>
                      <a:pt x="112" y="31"/>
                    </a:lnTo>
                    <a:lnTo>
                      <a:pt x="151" y="26"/>
                    </a:lnTo>
                    <a:lnTo>
                      <a:pt x="190" y="21"/>
                    </a:lnTo>
                    <a:lnTo>
                      <a:pt x="228" y="14"/>
                    </a:lnTo>
                    <a:lnTo>
                      <a:pt x="265" y="8"/>
                    </a:lnTo>
                    <a:lnTo>
                      <a:pt x="300" y="0"/>
                    </a:lnTo>
                    <a:lnTo>
                      <a:pt x="301" y="5"/>
                    </a:lnTo>
                    <a:lnTo>
                      <a:pt x="303" y="10"/>
                    </a:lnTo>
                    <a:lnTo>
                      <a:pt x="303" y="16"/>
                    </a:lnTo>
                    <a:lnTo>
                      <a:pt x="303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6"/>
              <p:cNvSpPr>
                <a:spLocks/>
              </p:cNvSpPr>
              <p:nvPr/>
            </p:nvSpPr>
            <p:spPr bwMode="auto">
              <a:xfrm>
                <a:off x="2633" y="2224"/>
                <a:ext cx="24" cy="11"/>
              </a:xfrm>
              <a:custGeom>
                <a:avLst/>
                <a:gdLst/>
                <a:ahLst/>
                <a:cxnLst>
                  <a:cxn ang="0">
                    <a:pos x="35" y="206"/>
                  </a:cxn>
                  <a:cxn ang="0">
                    <a:pos x="31" y="210"/>
                  </a:cxn>
                  <a:cxn ang="0">
                    <a:pos x="26" y="211"/>
                  </a:cxn>
                  <a:cxn ang="0">
                    <a:pos x="22" y="210"/>
                  </a:cxn>
                  <a:cxn ang="0">
                    <a:pos x="18" y="207"/>
                  </a:cxn>
                  <a:cxn ang="0">
                    <a:pos x="9" y="202"/>
                  </a:cxn>
                  <a:cxn ang="0">
                    <a:pos x="0" y="197"/>
                  </a:cxn>
                  <a:cxn ang="0">
                    <a:pos x="11" y="183"/>
                  </a:cxn>
                  <a:cxn ang="0">
                    <a:pos x="23" y="169"/>
                  </a:cxn>
                  <a:cxn ang="0">
                    <a:pos x="35" y="154"/>
                  </a:cxn>
                  <a:cxn ang="0">
                    <a:pos x="49" y="140"/>
                  </a:cxn>
                  <a:cxn ang="0">
                    <a:pos x="63" y="127"/>
                  </a:cxn>
                  <a:cxn ang="0">
                    <a:pos x="76" y="114"/>
                  </a:cxn>
                  <a:cxn ang="0">
                    <a:pos x="91" y="101"/>
                  </a:cxn>
                  <a:cxn ang="0">
                    <a:pos x="106" y="88"/>
                  </a:cxn>
                  <a:cxn ang="0">
                    <a:pos x="122" y="75"/>
                  </a:cxn>
                  <a:cxn ang="0">
                    <a:pos x="138" y="63"/>
                  </a:cxn>
                  <a:cxn ang="0">
                    <a:pos x="155" y="52"/>
                  </a:cxn>
                  <a:cxn ang="0">
                    <a:pos x="171" y="40"/>
                  </a:cxn>
                  <a:cxn ang="0">
                    <a:pos x="190" y="29"/>
                  </a:cxn>
                  <a:cxn ang="0">
                    <a:pos x="207" y="19"/>
                  </a:cxn>
                  <a:cxn ang="0">
                    <a:pos x="224" y="9"/>
                  </a:cxn>
                  <a:cxn ang="0">
                    <a:pos x="242" y="0"/>
                  </a:cxn>
                  <a:cxn ang="0">
                    <a:pos x="240" y="7"/>
                  </a:cxn>
                  <a:cxn ang="0">
                    <a:pos x="236" y="23"/>
                  </a:cxn>
                  <a:cxn ang="0">
                    <a:pos x="231" y="38"/>
                  </a:cxn>
                  <a:cxn ang="0">
                    <a:pos x="230" y="45"/>
                  </a:cxn>
                  <a:cxn ang="0">
                    <a:pos x="222" y="52"/>
                  </a:cxn>
                  <a:cxn ang="0">
                    <a:pos x="199" y="70"/>
                  </a:cxn>
                  <a:cxn ang="0">
                    <a:pos x="168" y="95"/>
                  </a:cxn>
                  <a:cxn ang="0">
                    <a:pos x="132" y="125"/>
                  </a:cxn>
                  <a:cxn ang="0">
                    <a:pos x="97" y="155"/>
                  </a:cxn>
                  <a:cxn ang="0">
                    <a:pos x="66" y="181"/>
                  </a:cxn>
                  <a:cxn ang="0">
                    <a:pos x="43" y="199"/>
                  </a:cxn>
                  <a:cxn ang="0">
                    <a:pos x="35" y="206"/>
                  </a:cxn>
                </a:cxnLst>
                <a:rect l="0" t="0" r="r" b="b"/>
                <a:pathLst>
                  <a:path w="242" h="211">
                    <a:moveTo>
                      <a:pt x="35" y="206"/>
                    </a:moveTo>
                    <a:lnTo>
                      <a:pt x="31" y="210"/>
                    </a:lnTo>
                    <a:lnTo>
                      <a:pt x="26" y="211"/>
                    </a:lnTo>
                    <a:lnTo>
                      <a:pt x="22" y="210"/>
                    </a:lnTo>
                    <a:lnTo>
                      <a:pt x="18" y="207"/>
                    </a:lnTo>
                    <a:lnTo>
                      <a:pt x="9" y="202"/>
                    </a:lnTo>
                    <a:lnTo>
                      <a:pt x="0" y="197"/>
                    </a:lnTo>
                    <a:lnTo>
                      <a:pt x="11" y="183"/>
                    </a:lnTo>
                    <a:lnTo>
                      <a:pt x="23" y="169"/>
                    </a:lnTo>
                    <a:lnTo>
                      <a:pt x="35" y="154"/>
                    </a:lnTo>
                    <a:lnTo>
                      <a:pt x="49" y="140"/>
                    </a:lnTo>
                    <a:lnTo>
                      <a:pt x="63" y="127"/>
                    </a:lnTo>
                    <a:lnTo>
                      <a:pt x="76" y="114"/>
                    </a:lnTo>
                    <a:lnTo>
                      <a:pt x="91" y="101"/>
                    </a:lnTo>
                    <a:lnTo>
                      <a:pt x="106" y="88"/>
                    </a:lnTo>
                    <a:lnTo>
                      <a:pt x="122" y="75"/>
                    </a:lnTo>
                    <a:lnTo>
                      <a:pt x="138" y="63"/>
                    </a:lnTo>
                    <a:lnTo>
                      <a:pt x="155" y="52"/>
                    </a:lnTo>
                    <a:lnTo>
                      <a:pt x="171" y="40"/>
                    </a:lnTo>
                    <a:lnTo>
                      <a:pt x="190" y="29"/>
                    </a:lnTo>
                    <a:lnTo>
                      <a:pt x="207" y="19"/>
                    </a:lnTo>
                    <a:lnTo>
                      <a:pt x="224" y="9"/>
                    </a:lnTo>
                    <a:lnTo>
                      <a:pt x="242" y="0"/>
                    </a:lnTo>
                    <a:lnTo>
                      <a:pt x="240" y="7"/>
                    </a:lnTo>
                    <a:lnTo>
                      <a:pt x="236" y="23"/>
                    </a:lnTo>
                    <a:lnTo>
                      <a:pt x="231" y="38"/>
                    </a:lnTo>
                    <a:lnTo>
                      <a:pt x="230" y="45"/>
                    </a:lnTo>
                    <a:lnTo>
                      <a:pt x="222" y="52"/>
                    </a:lnTo>
                    <a:lnTo>
                      <a:pt x="199" y="70"/>
                    </a:lnTo>
                    <a:lnTo>
                      <a:pt x="168" y="95"/>
                    </a:lnTo>
                    <a:lnTo>
                      <a:pt x="132" y="125"/>
                    </a:lnTo>
                    <a:lnTo>
                      <a:pt x="97" y="155"/>
                    </a:lnTo>
                    <a:lnTo>
                      <a:pt x="66" y="181"/>
                    </a:lnTo>
                    <a:lnTo>
                      <a:pt x="43" y="199"/>
                    </a:lnTo>
                    <a:lnTo>
                      <a:pt x="35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7"/>
              <p:cNvSpPr>
                <a:spLocks/>
              </p:cNvSpPr>
              <p:nvPr/>
            </p:nvSpPr>
            <p:spPr bwMode="auto">
              <a:xfrm>
                <a:off x="2653" y="2225"/>
                <a:ext cx="23" cy="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5" y="35"/>
                  </a:cxn>
                  <a:cxn ang="0">
                    <a:pos x="73" y="29"/>
                  </a:cxn>
                  <a:cxn ang="0">
                    <a:pos x="111" y="25"/>
                  </a:cxn>
                  <a:cxn ang="0">
                    <a:pos x="151" y="21"/>
                  </a:cxn>
                  <a:cxn ang="0">
                    <a:pos x="190" y="16"/>
                  </a:cxn>
                  <a:cxn ang="0">
                    <a:pos x="230" y="12"/>
                  </a:cxn>
                  <a:cxn ang="0">
                    <a:pos x="267" y="7"/>
                  </a:cxn>
                  <a:cxn ang="0">
                    <a:pos x="303" y="0"/>
                  </a:cxn>
                  <a:cxn ang="0">
                    <a:pos x="303" y="5"/>
                  </a:cxn>
                  <a:cxn ang="0">
                    <a:pos x="303" y="9"/>
                  </a:cxn>
                  <a:cxn ang="0">
                    <a:pos x="291" y="11"/>
                  </a:cxn>
                  <a:cxn ang="0">
                    <a:pos x="256" y="14"/>
                  </a:cxn>
                  <a:cxn ang="0">
                    <a:pos x="207" y="20"/>
                  </a:cxn>
                  <a:cxn ang="0">
                    <a:pos x="152" y="25"/>
                  </a:cxn>
                  <a:cxn ang="0">
                    <a:pos x="96" y="31"/>
                  </a:cxn>
                  <a:cxn ang="0">
                    <a:pos x="47" y="37"/>
                  </a:cxn>
                  <a:cxn ang="0">
                    <a:pos x="13" y="40"/>
                  </a:cxn>
                  <a:cxn ang="0">
                    <a:pos x="0" y="41"/>
                  </a:cxn>
                </a:cxnLst>
                <a:rect l="0" t="0" r="r" b="b"/>
                <a:pathLst>
                  <a:path w="303" h="41">
                    <a:moveTo>
                      <a:pt x="0" y="41"/>
                    </a:moveTo>
                    <a:lnTo>
                      <a:pt x="35" y="35"/>
                    </a:lnTo>
                    <a:lnTo>
                      <a:pt x="73" y="29"/>
                    </a:lnTo>
                    <a:lnTo>
                      <a:pt x="111" y="25"/>
                    </a:lnTo>
                    <a:lnTo>
                      <a:pt x="151" y="21"/>
                    </a:lnTo>
                    <a:lnTo>
                      <a:pt x="190" y="16"/>
                    </a:lnTo>
                    <a:lnTo>
                      <a:pt x="230" y="12"/>
                    </a:lnTo>
                    <a:lnTo>
                      <a:pt x="267" y="7"/>
                    </a:lnTo>
                    <a:lnTo>
                      <a:pt x="303" y="0"/>
                    </a:lnTo>
                    <a:lnTo>
                      <a:pt x="303" y="5"/>
                    </a:lnTo>
                    <a:lnTo>
                      <a:pt x="303" y="9"/>
                    </a:lnTo>
                    <a:lnTo>
                      <a:pt x="291" y="11"/>
                    </a:lnTo>
                    <a:lnTo>
                      <a:pt x="256" y="14"/>
                    </a:lnTo>
                    <a:lnTo>
                      <a:pt x="207" y="20"/>
                    </a:lnTo>
                    <a:lnTo>
                      <a:pt x="152" y="25"/>
                    </a:lnTo>
                    <a:lnTo>
                      <a:pt x="96" y="31"/>
                    </a:lnTo>
                    <a:lnTo>
                      <a:pt x="47" y="37"/>
                    </a:lnTo>
                    <a:lnTo>
                      <a:pt x="13" y="4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18"/>
              <p:cNvSpPr>
                <a:spLocks/>
              </p:cNvSpPr>
              <p:nvPr/>
            </p:nvSpPr>
            <p:spPr bwMode="auto">
              <a:xfrm>
                <a:off x="2366" y="2226"/>
                <a:ext cx="22" cy="8"/>
              </a:xfrm>
              <a:custGeom>
                <a:avLst/>
                <a:gdLst/>
                <a:ahLst/>
                <a:cxnLst>
                  <a:cxn ang="0">
                    <a:pos x="281" y="105"/>
                  </a:cxn>
                  <a:cxn ang="0">
                    <a:pos x="264" y="113"/>
                  </a:cxn>
                  <a:cxn ang="0">
                    <a:pos x="247" y="121"/>
                  </a:cxn>
                  <a:cxn ang="0">
                    <a:pos x="230" y="128"/>
                  </a:cxn>
                  <a:cxn ang="0">
                    <a:pos x="214" y="135"/>
                  </a:cxn>
                  <a:cxn ang="0">
                    <a:pos x="197" y="141"/>
                  </a:cxn>
                  <a:cxn ang="0">
                    <a:pos x="180" y="146"/>
                  </a:cxn>
                  <a:cxn ang="0">
                    <a:pos x="162" y="151"/>
                  </a:cxn>
                  <a:cxn ang="0">
                    <a:pos x="145" y="155"/>
                  </a:cxn>
                  <a:cxn ang="0">
                    <a:pos x="127" y="159"/>
                  </a:cxn>
                  <a:cxn ang="0">
                    <a:pos x="110" y="162"/>
                  </a:cxn>
                  <a:cxn ang="0">
                    <a:pos x="92" y="166"/>
                  </a:cxn>
                  <a:cxn ang="0">
                    <a:pos x="73" y="168"/>
                  </a:cxn>
                  <a:cxn ang="0">
                    <a:pos x="36" y="170"/>
                  </a:cxn>
                  <a:cxn ang="0">
                    <a:pos x="0" y="171"/>
                  </a:cxn>
                  <a:cxn ang="0">
                    <a:pos x="0" y="158"/>
                  </a:cxn>
                  <a:cxn ang="0">
                    <a:pos x="1" y="145"/>
                  </a:cxn>
                  <a:cxn ang="0">
                    <a:pos x="3" y="133"/>
                  </a:cxn>
                  <a:cxn ang="0">
                    <a:pos x="5" y="120"/>
                  </a:cxn>
                  <a:cxn ang="0">
                    <a:pos x="9" y="107"/>
                  </a:cxn>
                  <a:cxn ang="0">
                    <a:pos x="13" y="94"/>
                  </a:cxn>
                  <a:cxn ang="0">
                    <a:pos x="18" y="82"/>
                  </a:cxn>
                  <a:cxn ang="0">
                    <a:pos x="23" y="70"/>
                  </a:cxn>
                  <a:cxn ang="0">
                    <a:pos x="30" y="59"/>
                  </a:cxn>
                  <a:cxn ang="0">
                    <a:pos x="37" y="47"/>
                  </a:cxn>
                  <a:cxn ang="0">
                    <a:pos x="45" y="38"/>
                  </a:cxn>
                  <a:cxn ang="0">
                    <a:pos x="53" y="28"/>
                  </a:cxn>
                  <a:cxn ang="0">
                    <a:pos x="63" y="19"/>
                  </a:cxn>
                  <a:cxn ang="0">
                    <a:pos x="72" y="12"/>
                  </a:cxn>
                  <a:cxn ang="0">
                    <a:pos x="84" y="6"/>
                  </a:cxn>
                  <a:cxn ang="0">
                    <a:pos x="96" y="0"/>
                  </a:cxn>
                  <a:cxn ang="0">
                    <a:pos x="108" y="2"/>
                  </a:cxn>
                  <a:cxn ang="0">
                    <a:pos x="122" y="5"/>
                  </a:cxn>
                  <a:cxn ang="0">
                    <a:pos x="135" y="6"/>
                  </a:cxn>
                  <a:cxn ang="0">
                    <a:pos x="149" y="7"/>
                  </a:cxn>
                  <a:cxn ang="0">
                    <a:pos x="178" y="7"/>
                  </a:cxn>
                  <a:cxn ang="0">
                    <a:pos x="207" y="9"/>
                  </a:cxn>
                  <a:cxn ang="0">
                    <a:pos x="221" y="12"/>
                  </a:cxn>
                  <a:cxn ang="0">
                    <a:pos x="233" y="15"/>
                  </a:cxn>
                  <a:cxn ang="0">
                    <a:pos x="244" y="19"/>
                  </a:cxn>
                  <a:cxn ang="0">
                    <a:pos x="255" y="27"/>
                  </a:cxn>
                  <a:cxn ang="0">
                    <a:pos x="259" y="30"/>
                  </a:cxn>
                  <a:cxn ang="0">
                    <a:pos x="264" y="35"/>
                  </a:cxn>
                  <a:cxn ang="0">
                    <a:pos x="268" y="41"/>
                  </a:cxn>
                  <a:cxn ang="0">
                    <a:pos x="271" y="46"/>
                  </a:cxn>
                  <a:cxn ang="0">
                    <a:pos x="274" y="53"/>
                  </a:cxn>
                  <a:cxn ang="0">
                    <a:pos x="276" y="60"/>
                  </a:cxn>
                  <a:cxn ang="0">
                    <a:pos x="278" y="68"/>
                  </a:cxn>
                  <a:cxn ang="0">
                    <a:pos x="281" y="76"/>
                  </a:cxn>
                  <a:cxn ang="0">
                    <a:pos x="281" y="90"/>
                  </a:cxn>
                  <a:cxn ang="0">
                    <a:pos x="281" y="105"/>
                  </a:cxn>
                </a:cxnLst>
                <a:rect l="0" t="0" r="r" b="b"/>
                <a:pathLst>
                  <a:path w="281" h="171">
                    <a:moveTo>
                      <a:pt x="281" y="105"/>
                    </a:moveTo>
                    <a:lnTo>
                      <a:pt x="264" y="113"/>
                    </a:lnTo>
                    <a:lnTo>
                      <a:pt x="247" y="121"/>
                    </a:lnTo>
                    <a:lnTo>
                      <a:pt x="230" y="128"/>
                    </a:lnTo>
                    <a:lnTo>
                      <a:pt x="214" y="135"/>
                    </a:lnTo>
                    <a:lnTo>
                      <a:pt x="197" y="141"/>
                    </a:lnTo>
                    <a:lnTo>
                      <a:pt x="180" y="146"/>
                    </a:lnTo>
                    <a:lnTo>
                      <a:pt x="162" y="151"/>
                    </a:lnTo>
                    <a:lnTo>
                      <a:pt x="145" y="155"/>
                    </a:lnTo>
                    <a:lnTo>
                      <a:pt x="127" y="159"/>
                    </a:lnTo>
                    <a:lnTo>
                      <a:pt x="110" y="162"/>
                    </a:lnTo>
                    <a:lnTo>
                      <a:pt x="92" y="166"/>
                    </a:lnTo>
                    <a:lnTo>
                      <a:pt x="73" y="168"/>
                    </a:lnTo>
                    <a:lnTo>
                      <a:pt x="36" y="170"/>
                    </a:lnTo>
                    <a:lnTo>
                      <a:pt x="0" y="171"/>
                    </a:lnTo>
                    <a:lnTo>
                      <a:pt x="0" y="158"/>
                    </a:lnTo>
                    <a:lnTo>
                      <a:pt x="1" y="145"/>
                    </a:lnTo>
                    <a:lnTo>
                      <a:pt x="3" y="133"/>
                    </a:lnTo>
                    <a:lnTo>
                      <a:pt x="5" y="120"/>
                    </a:lnTo>
                    <a:lnTo>
                      <a:pt x="9" y="107"/>
                    </a:lnTo>
                    <a:lnTo>
                      <a:pt x="13" y="94"/>
                    </a:lnTo>
                    <a:lnTo>
                      <a:pt x="18" y="82"/>
                    </a:lnTo>
                    <a:lnTo>
                      <a:pt x="23" y="70"/>
                    </a:lnTo>
                    <a:lnTo>
                      <a:pt x="30" y="59"/>
                    </a:lnTo>
                    <a:lnTo>
                      <a:pt x="37" y="47"/>
                    </a:lnTo>
                    <a:lnTo>
                      <a:pt x="45" y="38"/>
                    </a:lnTo>
                    <a:lnTo>
                      <a:pt x="53" y="28"/>
                    </a:lnTo>
                    <a:lnTo>
                      <a:pt x="63" y="19"/>
                    </a:lnTo>
                    <a:lnTo>
                      <a:pt x="72" y="12"/>
                    </a:lnTo>
                    <a:lnTo>
                      <a:pt x="84" y="6"/>
                    </a:lnTo>
                    <a:lnTo>
                      <a:pt x="96" y="0"/>
                    </a:lnTo>
                    <a:lnTo>
                      <a:pt x="108" y="2"/>
                    </a:lnTo>
                    <a:lnTo>
                      <a:pt x="122" y="5"/>
                    </a:lnTo>
                    <a:lnTo>
                      <a:pt x="135" y="6"/>
                    </a:lnTo>
                    <a:lnTo>
                      <a:pt x="149" y="7"/>
                    </a:lnTo>
                    <a:lnTo>
                      <a:pt x="178" y="7"/>
                    </a:lnTo>
                    <a:lnTo>
                      <a:pt x="207" y="9"/>
                    </a:lnTo>
                    <a:lnTo>
                      <a:pt x="221" y="12"/>
                    </a:lnTo>
                    <a:lnTo>
                      <a:pt x="233" y="15"/>
                    </a:lnTo>
                    <a:lnTo>
                      <a:pt x="244" y="19"/>
                    </a:lnTo>
                    <a:lnTo>
                      <a:pt x="255" y="27"/>
                    </a:lnTo>
                    <a:lnTo>
                      <a:pt x="259" y="30"/>
                    </a:lnTo>
                    <a:lnTo>
                      <a:pt x="264" y="35"/>
                    </a:lnTo>
                    <a:lnTo>
                      <a:pt x="268" y="41"/>
                    </a:lnTo>
                    <a:lnTo>
                      <a:pt x="271" y="46"/>
                    </a:lnTo>
                    <a:lnTo>
                      <a:pt x="274" y="53"/>
                    </a:lnTo>
                    <a:lnTo>
                      <a:pt x="276" y="60"/>
                    </a:lnTo>
                    <a:lnTo>
                      <a:pt x="278" y="68"/>
                    </a:lnTo>
                    <a:lnTo>
                      <a:pt x="281" y="76"/>
                    </a:lnTo>
                    <a:lnTo>
                      <a:pt x="281" y="90"/>
                    </a:lnTo>
                    <a:lnTo>
                      <a:pt x="281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19"/>
              <p:cNvSpPr>
                <a:spLocks/>
              </p:cNvSpPr>
              <p:nvPr/>
            </p:nvSpPr>
            <p:spPr bwMode="auto">
              <a:xfrm>
                <a:off x="2660" y="2228"/>
                <a:ext cx="13" cy="26"/>
              </a:xfrm>
              <a:custGeom>
                <a:avLst/>
                <a:gdLst/>
                <a:ahLst/>
                <a:cxnLst>
                  <a:cxn ang="0">
                    <a:pos x="143" y="16"/>
                  </a:cxn>
                  <a:cxn ang="0">
                    <a:pos x="136" y="38"/>
                  </a:cxn>
                  <a:cxn ang="0">
                    <a:pos x="131" y="62"/>
                  </a:cxn>
                  <a:cxn ang="0">
                    <a:pos x="127" y="85"/>
                  </a:cxn>
                  <a:cxn ang="0">
                    <a:pos x="123" y="108"/>
                  </a:cxn>
                  <a:cxn ang="0">
                    <a:pos x="118" y="131"/>
                  </a:cxn>
                  <a:cxn ang="0">
                    <a:pos x="114" y="155"/>
                  </a:cxn>
                  <a:cxn ang="0">
                    <a:pos x="109" y="177"/>
                  </a:cxn>
                  <a:cxn ang="0">
                    <a:pos x="101" y="200"/>
                  </a:cxn>
                  <a:cxn ang="0">
                    <a:pos x="99" y="208"/>
                  </a:cxn>
                  <a:cxn ang="0">
                    <a:pos x="91" y="229"/>
                  </a:cxn>
                  <a:cxn ang="0">
                    <a:pos x="80" y="259"/>
                  </a:cxn>
                  <a:cxn ang="0">
                    <a:pos x="67" y="293"/>
                  </a:cxn>
                  <a:cxn ang="0">
                    <a:pos x="54" y="328"/>
                  </a:cxn>
                  <a:cxn ang="0">
                    <a:pos x="43" y="357"/>
                  </a:cxn>
                  <a:cxn ang="0">
                    <a:pos x="35" y="379"/>
                  </a:cxn>
                  <a:cxn ang="0">
                    <a:pos x="32" y="387"/>
                  </a:cxn>
                  <a:cxn ang="0">
                    <a:pos x="19" y="392"/>
                  </a:cxn>
                  <a:cxn ang="0">
                    <a:pos x="6" y="397"/>
                  </a:cxn>
                  <a:cxn ang="0">
                    <a:pos x="3" y="388"/>
                  </a:cxn>
                  <a:cxn ang="0">
                    <a:pos x="0" y="381"/>
                  </a:cxn>
                  <a:cxn ang="0">
                    <a:pos x="12" y="334"/>
                  </a:cxn>
                  <a:cxn ang="0">
                    <a:pos x="25" y="289"/>
                  </a:cxn>
                  <a:cxn ang="0">
                    <a:pos x="38" y="244"/>
                  </a:cxn>
                  <a:cxn ang="0">
                    <a:pos x="51" y="200"/>
                  </a:cxn>
                  <a:cxn ang="0">
                    <a:pos x="64" y="155"/>
                  </a:cxn>
                  <a:cxn ang="0">
                    <a:pos x="76" y="109"/>
                  </a:cxn>
                  <a:cxn ang="0">
                    <a:pos x="86" y="62"/>
                  </a:cxn>
                  <a:cxn ang="0">
                    <a:pos x="95" y="13"/>
                  </a:cxn>
                  <a:cxn ang="0">
                    <a:pos x="114" y="11"/>
                  </a:cxn>
                  <a:cxn ang="0">
                    <a:pos x="134" y="7"/>
                  </a:cxn>
                  <a:cxn ang="0">
                    <a:pos x="155" y="4"/>
                  </a:cxn>
                  <a:cxn ang="0">
                    <a:pos x="175" y="0"/>
                  </a:cxn>
                  <a:cxn ang="0">
                    <a:pos x="169" y="15"/>
                  </a:cxn>
                  <a:cxn ang="0">
                    <a:pos x="162" y="29"/>
                  </a:cxn>
                  <a:cxn ang="0">
                    <a:pos x="153" y="22"/>
                  </a:cxn>
                  <a:cxn ang="0">
                    <a:pos x="143" y="16"/>
                  </a:cxn>
                </a:cxnLst>
                <a:rect l="0" t="0" r="r" b="b"/>
                <a:pathLst>
                  <a:path w="175" h="397">
                    <a:moveTo>
                      <a:pt x="143" y="16"/>
                    </a:moveTo>
                    <a:lnTo>
                      <a:pt x="136" y="38"/>
                    </a:lnTo>
                    <a:lnTo>
                      <a:pt x="131" y="62"/>
                    </a:lnTo>
                    <a:lnTo>
                      <a:pt x="127" y="85"/>
                    </a:lnTo>
                    <a:lnTo>
                      <a:pt x="123" y="108"/>
                    </a:lnTo>
                    <a:lnTo>
                      <a:pt x="118" y="131"/>
                    </a:lnTo>
                    <a:lnTo>
                      <a:pt x="114" y="155"/>
                    </a:lnTo>
                    <a:lnTo>
                      <a:pt x="109" y="177"/>
                    </a:lnTo>
                    <a:lnTo>
                      <a:pt x="101" y="200"/>
                    </a:lnTo>
                    <a:lnTo>
                      <a:pt x="99" y="208"/>
                    </a:lnTo>
                    <a:lnTo>
                      <a:pt x="91" y="229"/>
                    </a:lnTo>
                    <a:lnTo>
                      <a:pt x="80" y="259"/>
                    </a:lnTo>
                    <a:lnTo>
                      <a:pt x="67" y="293"/>
                    </a:lnTo>
                    <a:lnTo>
                      <a:pt x="54" y="328"/>
                    </a:lnTo>
                    <a:lnTo>
                      <a:pt x="43" y="357"/>
                    </a:lnTo>
                    <a:lnTo>
                      <a:pt x="35" y="379"/>
                    </a:lnTo>
                    <a:lnTo>
                      <a:pt x="32" y="387"/>
                    </a:lnTo>
                    <a:lnTo>
                      <a:pt x="19" y="392"/>
                    </a:lnTo>
                    <a:lnTo>
                      <a:pt x="6" y="397"/>
                    </a:lnTo>
                    <a:lnTo>
                      <a:pt x="3" y="388"/>
                    </a:lnTo>
                    <a:lnTo>
                      <a:pt x="0" y="381"/>
                    </a:lnTo>
                    <a:lnTo>
                      <a:pt x="12" y="334"/>
                    </a:lnTo>
                    <a:lnTo>
                      <a:pt x="25" y="289"/>
                    </a:lnTo>
                    <a:lnTo>
                      <a:pt x="38" y="244"/>
                    </a:lnTo>
                    <a:lnTo>
                      <a:pt x="51" y="200"/>
                    </a:lnTo>
                    <a:lnTo>
                      <a:pt x="64" y="155"/>
                    </a:lnTo>
                    <a:lnTo>
                      <a:pt x="76" y="109"/>
                    </a:lnTo>
                    <a:lnTo>
                      <a:pt x="86" y="62"/>
                    </a:lnTo>
                    <a:lnTo>
                      <a:pt x="95" y="13"/>
                    </a:lnTo>
                    <a:lnTo>
                      <a:pt x="114" y="11"/>
                    </a:lnTo>
                    <a:lnTo>
                      <a:pt x="134" y="7"/>
                    </a:lnTo>
                    <a:lnTo>
                      <a:pt x="155" y="4"/>
                    </a:lnTo>
                    <a:lnTo>
                      <a:pt x="175" y="0"/>
                    </a:lnTo>
                    <a:lnTo>
                      <a:pt x="169" y="15"/>
                    </a:lnTo>
                    <a:lnTo>
                      <a:pt x="162" y="29"/>
                    </a:lnTo>
                    <a:lnTo>
                      <a:pt x="153" y="22"/>
                    </a:lnTo>
                    <a:lnTo>
                      <a:pt x="143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"/>
              <p:cNvSpPr>
                <a:spLocks/>
              </p:cNvSpPr>
              <p:nvPr/>
            </p:nvSpPr>
            <p:spPr bwMode="auto">
              <a:xfrm>
                <a:off x="2390" y="2229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12"/>
                  </a:cxn>
                  <a:cxn ang="0">
                    <a:pos x="20" y="26"/>
                  </a:cxn>
                  <a:cxn ang="0">
                    <a:pos x="26" y="32"/>
                  </a:cxn>
                  <a:cxn ang="0">
                    <a:pos x="29" y="40"/>
                  </a:cxn>
                  <a:cxn ang="0">
                    <a:pos x="31" y="44"/>
                  </a:cxn>
                  <a:cxn ang="0">
                    <a:pos x="32" y="48"/>
                  </a:cxn>
                  <a:cxn ang="0">
                    <a:pos x="32" y="52"/>
                  </a:cxn>
                  <a:cxn ang="0">
                    <a:pos x="32" y="58"/>
                  </a:cxn>
                  <a:cxn ang="0">
                    <a:pos x="26" y="59"/>
                  </a:cxn>
                  <a:cxn ang="0">
                    <a:pos x="20" y="59"/>
                  </a:cxn>
                  <a:cxn ang="0">
                    <a:pos x="16" y="57"/>
                  </a:cxn>
                  <a:cxn ang="0">
                    <a:pos x="13" y="54"/>
                  </a:cxn>
                  <a:cxn ang="0">
                    <a:pos x="10" y="52"/>
                  </a:cxn>
                  <a:cxn ang="0">
                    <a:pos x="8" y="48"/>
                  </a:cxn>
                  <a:cxn ang="0">
                    <a:pos x="6" y="44"/>
                  </a:cxn>
                  <a:cxn ang="0">
                    <a:pos x="4" y="38"/>
                  </a:cxn>
                  <a:cxn ang="0">
                    <a:pos x="2" y="18"/>
                  </a:cxn>
                  <a:cxn ang="0">
                    <a:pos x="0" y="0"/>
                  </a:cxn>
                </a:cxnLst>
                <a:rect l="0" t="0" r="r" b="b"/>
                <a:pathLst>
                  <a:path w="32" h="59">
                    <a:moveTo>
                      <a:pt x="0" y="0"/>
                    </a:moveTo>
                    <a:lnTo>
                      <a:pt x="9" y="12"/>
                    </a:lnTo>
                    <a:lnTo>
                      <a:pt x="20" y="26"/>
                    </a:lnTo>
                    <a:lnTo>
                      <a:pt x="26" y="32"/>
                    </a:lnTo>
                    <a:lnTo>
                      <a:pt x="29" y="40"/>
                    </a:lnTo>
                    <a:lnTo>
                      <a:pt x="31" y="44"/>
                    </a:lnTo>
                    <a:lnTo>
                      <a:pt x="32" y="48"/>
                    </a:lnTo>
                    <a:lnTo>
                      <a:pt x="32" y="52"/>
                    </a:lnTo>
                    <a:lnTo>
                      <a:pt x="32" y="58"/>
                    </a:lnTo>
                    <a:lnTo>
                      <a:pt x="26" y="59"/>
                    </a:lnTo>
                    <a:lnTo>
                      <a:pt x="20" y="59"/>
                    </a:lnTo>
                    <a:lnTo>
                      <a:pt x="16" y="57"/>
                    </a:lnTo>
                    <a:lnTo>
                      <a:pt x="13" y="54"/>
                    </a:lnTo>
                    <a:lnTo>
                      <a:pt x="10" y="52"/>
                    </a:lnTo>
                    <a:lnTo>
                      <a:pt x="8" y="48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2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1"/>
              <p:cNvSpPr>
                <a:spLocks/>
              </p:cNvSpPr>
              <p:nvPr/>
            </p:nvSpPr>
            <p:spPr bwMode="auto">
              <a:xfrm>
                <a:off x="2656" y="2229"/>
                <a:ext cx="9" cy="26"/>
              </a:xfrm>
              <a:custGeom>
                <a:avLst/>
                <a:gdLst/>
                <a:ahLst/>
                <a:cxnLst>
                  <a:cxn ang="0">
                    <a:pos x="39" y="378"/>
                  </a:cxn>
                  <a:cxn ang="0">
                    <a:pos x="38" y="381"/>
                  </a:cxn>
                  <a:cxn ang="0">
                    <a:pos x="35" y="383"/>
                  </a:cxn>
                  <a:cxn ang="0">
                    <a:pos x="33" y="384"/>
                  </a:cxn>
                  <a:cxn ang="0">
                    <a:pos x="31" y="385"/>
                  </a:cxn>
                  <a:cxn ang="0">
                    <a:pos x="26" y="386"/>
                  </a:cxn>
                  <a:cxn ang="0">
                    <a:pos x="20" y="386"/>
                  </a:cxn>
                  <a:cxn ang="0">
                    <a:pos x="15" y="386"/>
                  </a:cxn>
                  <a:cxn ang="0">
                    <a:pos x="10" y="386"/>
                  </a:cxn>
                  <a:cxn ang="0">
                    <a:pos x="4" y="387"/>
                  </a:cxn>
                  <a:cxn ang="0">
                    <a:pos x="0" y="391"/>
                  </a:cxn>
                  <a:cxn ang="0">
                    <a:pos x="7" y="341"/>
                  </a:cxn>
                  <a:cxn ang="0">
                    <a:pos x="12" y="293"/>
                  </a:cxn>
                  <a:cxn ang="0">
                    <a:pos x="19" y="244"/>
                  </a:cxn>
                  <a:cxn ang="0">
                    <a:pos x="26" y="196"/>
                  </a:cxn>
                  <a:cxn ang="0">
                    <a:pos x="34" y="148"/>
                  </a:cxn>
                  <a:cxn ang="0">
                    <a:pos x="43" y="101"/>
                  </a:cxn>
                  <a:cxn ang="0">
                    <a:pos x="52" y="56"/>
                  </a:cxn>
                  <a:cxn ang="0">
                    <a:pos x="64" y="10"/>
                  </a:cxn>
                  <a:cxn ang="0">
                    <a:pos x="76" y="6"/>
                  </a:cxn>
                  <a:cxn ang="0">
                    <a:pos x="89" y="2"/>
                  </a:cxn>
                  <a:cxn ang="0">
                    <a:pos x="95" y="1"/>
                  </a:cxn>
                  <a:cxn ang="0">
                    <a:pos x="103" y="0"/>
                  </a:cxn>
                  <a:cxn ang="0">
                    <a:pos x="110" y="0"/>
                  </a:cxn>
                  <a:cxn ang="0">
                    <a:pos x="119" y="0"/>
                  </a:cxn>
                  <a:cxn ang="0">
                    <a:pos x="108" y="47"/>
                  </a:cxn>
                  <a:cxn ang="0">
                    <a:pos x="97" y="94"/>
                  </a:cxn>
                  <a:cxn ang="0">
                    <a:pos x="88" y="142"/>
                  </a:cxn>
                  <a:cxn ang="0">
                    <a:pos x="77" y="189"/>
                  </a:cxn>
                  <a:cxn ang="0">
                    <a:pos x="67" y="236"/>
                  </a:cxn>
                  <a:cxn ang="0">
                    <a:pos x="58" y="283"/>
                  </a:cxn>
                  <a:cxn ang="0">
                    <a:pos x="48" y="331"/>
                  </a:cxn>
                  <a:cxn ang="0">
                    <a:pos x="39" y="378"/>
                  </a:cxn>
                </a:cxnLst>
                <a:rect l="0" t="0" r="r" b="b"/>
                <a:pathLst>
                  <a:path w="119" h="391">
                    <a:moveTo>
                      <a:pt x="39" y="378"/>
                    </a:moveTo>
                    <a:lnTo>
                      <a:pt x="38" y="381"/>
                    </a:lnTo>
                    <a:lnTo>
                      <a:pt x="35" y="383"/>
                    </a:lnTo>
                    <a:lnTo>
                      <a:pt x="33" y="384"/>
                    </a:lnTo>
                    <a:lnTo>
                      <a:pt x="31" y="385"/>
                    </a:lnTo>
                    <a:lnTo>
                      <a:pt x="26" y="386"/>
                    </a:lnTo>
                    <a:lnTo>
                      <a:pt x="20" y="386"/>
                    </a:lnTo>
                    <a:lnTo>
                      <a:pt x="15" y="386"/>
                    </a:lnTo>
                    <a:lnTo>
                      <a:pt x="10" y="386"/>
                    </a:lnTo>
                    <a:lnTo>
                      <a:pt x="4" y="387"/>
                    </a:lnTo>
                    <a:lnTo>
                      <a:pt x="0" y="391"/>
                    </a:lnTo>
                    <a:lnTo>
                      <a:pt x="7" y="341"/>
                    </a:lnTo>
                    <a:lnTo>
                      <a:pt x="12" y="293"/>
                    </a:lnTo>
                    <a:lnTo>
                      <a:pt x="19" y="244"/>
                    </a:lnTo>
                    <a:lnTo>
                      <a:pt x="26" y="196"/>
                    </a:lnTo>
                    <a:lnTo>
                      <a:pt x="34" y="148"/>
                    </a:lnTo>
                    <a:lnTo>
                      <a:pt x="43" y="101"/>
                    </a:lnTo>
                    <a:lnTo>
                      <a:pt x="52" y="56"/>
                    </a:lnTo>
                    <a:lnTo>
                      <a:pt x="64" y="10"/>
                    </a:lnTo>
                    <a:lnTo>
                      <a:pt x="76" y="6"/>
                    </a:lnTo>
                    <a:lnTo>
                      <a:pt x="89" y="2"/>
                    </a:lnTo>
                    <a:lnTo>
                      <a:pt x="95" y="1"/>
                    </a:lnTo>
                    <a:lnTo>
                      <a:pt x="103" y="0"/>
                    </a:lnTo>
                    <a:lnTo>
                      <a:pt x="110" y="0"/>
                    </a:lnTo>
                    <a:lnTo>
                      <a:pt x="119" y="0"/>
                    </a:lnTo>
                    <a:lnTo>
                      <a:pt x="108" y="47"/>
                    </a:lnTo>
                    <a:lnTo>
                      <a:pt x="97" y="94"/>
                    </a:lnTo>
                    <a:lnTo>
                      <a:pt x="88" y="142"/>
                    </a:lnTo>
                    <a:lnTo>
                      <a:pt x="77" y="189"/>
                    </a:lnTo>
                    <a:lnTo>
                      <a:pt x="67" y="236"/>
                    </a:lnTo>
                    <a:lnTo>
                      <a:pt x="58" y="283"/>
                    </a:lnTo>
                    <a:lnTo>
                      <a:pt x="48" y="331"/>
                    </a:lnTo>
                    <a:lnTo>
                      <a:pt x="39" y="3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2"/>
              <p:cNvSpPr>
                <a:spLocks/>
              </p:cNvSpPr>
              <p:nvPr/>
            </p:nvSpPr>
            <p:spPr bwMode="auto">
              <a:xfrm>
                <a:off x="2641" y="2230"/>
                <a:ext cx="17" cy="7"/>
              </a:xfrm>
              <a:custGeom>
                <a:avLst/>
                <a:gdLst/>
                <a:ahLst/>
                <a:cxnLst>
                  <a:cxn ang="0">
                    <a:pos x="20" y="159"/>
                  </a:cxn>
                  <a:cxn ang="0">
                    <a:pos x="9" y="152"/>
                  </a:cxn>
                  <a:cxn ang="0">
                    <a:pos x="0" y="146"/>
                  </a:cxn>
                  <a:cxn ang="0">
                    <a:pos x="21" y="127"/>
                  </a:cxn>
                  <a:cxn ang="0">
                    <a:pos x="42" y="108"/>
                  </a:cxn>
                  <a:cxn ang="0">
                    <a:pos x="64" y="91"/>
                  </a:cxn>
                  <a:cxn ang="0">
                    <a:pos x="87" y="74"/>
                  </a:cxn>
                  <a:cxn ang="0">
                    <a:pos x="110" y="56"/>
                  </a:cxn>
                  <a:cxn ang="0">
                    <a:pos x="134" y="39"/>
                  </a:cxn>
                  <a:cxn ang="0">
                    <a:pos x="157" y="20"/>
                  </a:cxn>
                  <a:cxn ang="0">
                    <a:pos x="180" y="0"/>
                  </a:cxn>
                  <a:cxn ang="0">
                    <a:pos x="185" y="1"/>
                  </a:cxn>
                  <a:cxn ang="0">
                    <a:pos x="197" y="4"/>
                  </a:cxn>
                  <a:cxn ang="0">
                    <a:pos x="209" y="8"/>
                  </a:cxn>
                  <a:cxn ang="0">
                    <a:pos x="214" y="9"/>
                  </a:cxn>
                  <a:cxn ang="0">
                    <a:pos x="208" y="21"/>
                  </a:cxn>
                  <a:cxn ang="0">
                    <a:pos x="201" y="32"/>
                  </a:cxn>
                  <a:cxn ang="0">
                    <a:pos x="194" y="37"/>
                  </a:cxn>
                  <a:cxn ang="0">
                    <a:pos x="173" y="51"/>
                  </a:cxn>
                  <a:cxn ang="0">
                    <a:pos x="145" y="72"/>
                  </a:cxn>
                  <a:cxn ang="0">
                    <a:pos x="110" y="95"/>
                  </a:cxn>
                  <a:cxn ang="0">
                    <a:pos x="77" y="118"/>
                  </a:cxn>
                  <a:cxn ang="0">
                    <a:pos x="48" y="138"/>
                  </a:cxn>
                  <a:cxn ang="0">
                    <a:pos x="28" y="152"/>
                  </a:cxn>
                  <a:cxn ang="0">
                    <a:pos x="20" y="159"/>
                  </a:cxn>
                </a:cxnLst>
                <a:rect l="0" t="0" r="r" b="b"/>
                <a:pathLst>
                  <a:path w="214" h="159">
                    <a:moveTo>
                      <a:pt x="20" y="159"/>
                    </a:moveTo>
                    <a:lnTo>
                      <a:pt x="9" y="152"/>
                    </a:lnTo>
                    <a:lnTo>
                      <a:pt x="0" y="146"/>
                    </a:lnTo>
                    <a:lnTo>
                      <a:pt x="21" y="127"/>
                    </a:lnTo>
                    <a:lnTo>
                      <a:pt x="42" y="108"/>
                    </a:lnTo>
                    <a:lnTo>
                      <a:pt x="64" y="91"/>
                    </a:lnTo>
                    <a:lnTo>
                      <a:pt x="87" y="74"/>
                    </a:lnTo>
                    <a:lnTo>
                      <a:pt x="110" y="56"/>
                    </a:lnTo>
                    <a:lnTo>
                      <a:pt x="134" y="39"/>
                    </a:lnTo>
                    <a:lnTo>
                      <a:pt x="157" y="20"/>
                    </a:lnTo>
                    <a:lnTo>
                      <a:pt x="180" y="0"/>
                    </a:lnTo>
                    <a:lnTo>
                      <a:pt x="185" y="1"/>
                    </a:lnTo>
                    <a:lnTo>
                      <a:pt x="197" y="4"/>
                    </a:lnTo>
                    <a:lnTo>
                      <a:pt x="209" y="8"/>
                    </a:lnTo>
                    <a:lnTo>
                      <a:pt x="214" y="9"/>
                    </a:lnTo>
                    <a:lnTo>
                      <a:pt x="208" y="21"/>
                    </a:lnTo>
                    <a:lnTo>
                      <a:pt x="201" y="32"/>
                    </a:lnTo>
                    <a:lnTo>
                      <a:pt x="194" y="37"/>
                    </a:lnTo>
                    <a:lnTo>
                      <a:pt x="173" y="51"/>
                    </a:lnTo>
                    <a:lnTo>
                      <a:pt x="145" y="72"/>
                    </a:lnTo>
                    <a:lnTo>
                      <a:pt x="110" y="95"/>
                    </a:lnTo>
                    <a:lnTo>
                      <a:pt x="77" y="118"/>
                    </a:lnTo>
                    <a:lnTo>
                      <a:pt x="48" y="138"/>
                    </a:lnTo>
                    <a:lnTo>
                      <a:pt x="28" y="152"/>
                    </a:lnTo>
                    <a:lnTo>
                      <a:pt x="20" y="1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23"/>
              <p:cNvSpPr>
                <a:spLocks/>
              </p:cNvSpPr>
              <p:nvPr/>
            </p:nvSpPr>
            <p:spPr bwMode="auto">
              <a:xfrm>
                <a:off x="2650" y="2230"/>
                <a:ext cx="8" cy="25"/>
              </a:xfrm>
              <a:custGeom>
                <a:avLst/>
                <a:gdLst/>
                <a:ahLst/>
                <a:cxnLst>
                  <a:cxn ang="0">
                    <a:pos x="37" y="372"/>
                  </a:cxn>
                  <a:cxn ang="0">
                    <a:pos x="37" y="375"/>
                  </a:cxn>
                  <a:cxn ang="0">
                    <a:pos x="36" y="377"/>
                  </a:cxn>
                  <a:cxn ang="0">
                    <a:pos x="35" y="379"/>
                  </a:cxn>
                  <a:cxn ang="0">
                    <a:pos x="34" y="382"/>
                  </a:cxn>
                  <a:cxn ang="0">
                    <a:pos x="30" y="383"/>
                  </a:cxn>
                  <a:cxn ang="0">
                    <a:pos x="26" y="384"/>
                  </a:cxn>
                  <a:cxn ang="0">
                    <a:pos x="21" y="384"/>
                  </a:cxn>
                  <a:cxn ang="0">
                    <a:pos x="16" y="384"/>
                  </a:cxn>
                  <a:cxn ang="0">
                    <a:pos x="12" y="385"/>
                  </a:cxn>
                  <a:cxn ang="0">
                    <a:pos x="10" y="388"/>
                  </a:cxn>
                  <a:cxn ang="0">
                    <a:pos x="4" y="385"/>
                  </a:cxn>
                  <a:cxn ang="0">
                    <a:pos x="0" y="382"/>
                  </a:cxn>
                  <a:cxn ang="0">
                    <a:pos x="0" y="357"/>
                  </a:cxn>
                  <a:cxn ang="0">
                    <a:pos x="1" y="334"/>
                  </a:cxn>
                  <a:cxn ang="0">
                    <a:pos x="3" y="310"/>
                  </a:cxn>
                  <a:cxn ang="0">
                    <a:pos x="6" y="287"/>
                  </a:cxn>
                  <a:cxn ang="0">
                    <a:pos x="13" y="241"/>
                  </a:cxn>
                  <a:cxn ang="0">
                    <a:pos x="21" y="195"/>
                  </a:cxn>
                  <a:cxn ang="0">
                    <a:pos x="31" y="149"/>
                  </a:cxn>
                  <a:cxn ang="0">
                    <a:pos x="39" y="104"/>
                  </a:cxn>
                  <a:cxn ang="0">
                    <a:pos x="47" y="57"/>
                  </a:cxn>
                  <a:cxn ang="0">
                    <a:pos x="53" y="10"/>
                  </a:cxn>
                  <a:cxn ang="0">
                    <a:pos x="59" y="7"/>
                  </a:cxn>
                  <a:cxn ang="0">
                    <a:pos x="63" y="4"/>
                  </a:cxn>
                  <a:cxn ang="0">
                    <a:pos x="68" y="2"/>
                  </a:cxn>
                  <a:cxn ang="0">
                    <a:pos x="73" y="1"/>
                  </a:cxn>
                  <a:cxn ang="0">
                    <a:pos x="83" y="0"/>
                  </a:cxn>
                  <a:cxn ang="0">
                    <a:pos x="95" y="1"/>
                  </a:cxn>
                  <a:cxn ang="0">
                    <a:pos x="90" y="47"/>
                  </a:cxn>
                  <a:cxn ang="0">
                    <a:pos x="84" y="93"/>
                  </a:cxn>
                  <a:cxn ang="0">
                    <a:pos x="78" y="140"/>
                  </a:cxn>
                  <a:cxn ang="0">
                    <a:pos x="72" y="186"/>
                  </a:cxn>
                  <a:cxn ang="0">
                    <a:pos x="64" y="233"/>
                  </a:cxn>
                  <a:cxn ang="0">
                    <a:pos x="56" y="279"/>
                  </a:cxn>
                  <a:cxn ang="0">
                    <a:pos x="47" y="326"/>
                  </a:cxn>
                  <a:cxn ang="0">
                    <a:pos x="37" y="372"/>
                  </a:cxn>
                </a:cxnLst>
                <a:rect l="0" t="0" r="r" b="b"/>
                <a:pathLst>
                  <a:path w="95" h="388">
                    <a:moveTo>
                      <a:pt x="37" y="372"/>
                    </a:moveTo>
                    <a:lnTo>
                      <a:pt x="37" y="375"/>
                    </a:lnTo>
                    <a:lnTo>
                      <a:pt x="36" y="377"/>
                    </a:lnTo>
                    <a:lnTo>
                      <a:pt x="35" y="379"/>
                    </a:lnTo>
                    <a:lnTo>
                      <a:pt x="34" y="382"/>
                    </a:lnTo>
                    <a:lnTo>
                      <a:pt x="30" y="383"/>
                    </a:lnTo>
                    <a:lnTo>
                      <a:pt x="26" y="384"/>
                    </a:lnTo>
                    <a:lnTo>
                      <a:pt x="21" y="384"/>
                    </a:lnTo>
                    <a:lnTo>
                      <a:pt x="16" y="384"/>
                    </a:lnTo>
                    <a:lnTo>
                      <a:pt x="12" y="385"/>
                    </a:lnTo>
                    <a:lnTo>
                      <a:pt x="10" y="388"/>
                    </a:lnTo>
                    <a:lnTo>
                      <a:pt x="4" y="385"/>
                    </a:lnTo>
                    <a:lnTo>
                      <a:pt x="0" y="382"/>
                    </a:lnTo>
                    <a:lnTo>
                      <a:pt x="0" y="357"/>
                    </a:lnTo>
                    <a:lnTo>
                      <a:pt x="1" y="334"/>
                    </a:lnTo>
                    <a:lnTo>
                      <a:pt x="3" y="310"/>
                    </a:lnTo>
                    <a:lnTo>
                      <a:pt x="6" y="287"/>
                    </a:lnTo>
                    <a:lnTo>
                      <a:pt x="13" y="241"/>
                    </a:lnTo>
                    <a:lnTo>
                      <a:pt x="21" y="195"/>
                    </a:lnTo>
                    <a:lnTo>
                      <a:pt x="31" y="149"/>
                    </a:lnTo>
                    <a:lnTo>
                      <a:pt x="39" y="104"/>
                    </a:lnTo>
                    <a:lnTo>
                      <a:pt x="47" y="57"/>
                    </a:lnTo>
                    <a:lnTo>
                      <a:pt x="53" y="10"/>
                    </a:lnTo>
                    <a:lnTo>
                      <a:pt x="59" y="7"/>
                    </a:lnTo>
                    <a:lnTo>
                      <a:pt x="63" y="4"/>
                    </a:lnTo>
                    <a:lnTo>
                      <a:pt x="68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5" y="1"/>
                    </a:lnTo>
                    <a:lnTo>
                      <a:pt x="90" y="47"/>
                    </a:lnTo>
                    <a:lnTo>
                      <a:pt x="84" y="93"/>
                    </a:lnTo>
                    <a:lnTo>
                      <a:pt x="78" y="140"/>
                    </a:lnTo>
                    <a:lnTo>
                      <a:pt x="72" y="186"/>
                    </a:lnTo>
                    <a:lnTo>
                      <a:pt x="64" y="233"/>
                    </a:lnTo>
                    <a:lnTo>
                      <a:pt x="56" y="279"/>
                    </a:lnTo>
                    <a:lnTo>
                      <a:pt x="47" y="326"/>
                    </a:lnTo>
                    <a:lnTo>
                      <a:pt x="37" y="3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24"/>
              <p:cNvSpPr>
                <a:spLocks/>
              </p:cNvSpPr>
              <p:nvPr/>
            </p:nvSpPr>
            <p:spPr bwMode="auto">
              <a:xfrm>
                <a:off x="2391" y="2231"/>
                <a:ext cx="17" cy="10"/>
              </a:xfrm>
              <a:custGeom>
                <a:avLst/>
                <a:gdLst/>
                <a:ahLst/>
                <a:cxnLst>
                  <a:cxn ang="0">
                    <a:pos x="155" y="140"/>
                  </a:cxn>
                  <a:cxn ang="0">
                    <a:pos x="114" y="111"/>
                  </a:cxn>
                  <a:cxn ang="0">
                    <a:pos x="75" y="82"/>
                  </a:cxn>
                  <a:cxn ang="0">
                    <a:pos x="37" y="53"/>
                  </a:cxn>
                  <a:cxn ang="0">
                    <a:pos x="2" y="26"/>
                  </a:cxn>
                  <a:cxn ang="0">
                    <a:pos x="1" y="22"/>
                  </a:cxn>
                  <a:cxn ang="0">
                    <a:pos x="0" y="18"/>
                  </a:cxn>
                  <a:cxn ang="0">
                    <a:pos x="1" y="14"/>
                  </a:cxn>
                  <a:cxn ang="0">
                    <a:pos x="2" y="11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33" y="9"/>
                  </a:cxn>
                  <a:cxn ang="0">
                    <a:pos x="44" y="14"/>
                  </a:cxn>
                  <a:cxn ang="0">
                    <a:pos x="55" y="20"/>
                  </a:cxn>
                  <a:cxn ang="0">
                    <a:pos x="75" y="34"/>
                  </a:cxn>
                  <a:cxn ang="0">
                    <a:pos x="93" y="50"/>
                  </a:cxn>
                  <a:cxn ang="0">
                    <a:pos x="129" y="85"/>
                  </a:cxn>
                  <a:cxn ang="0">
                    <a:pos x="161" y="121"/>
                  </a:cxn>
                  <a:cxn ang="0">
                    <a:pos x="158" y="130"/>
                  </a:cxn>
                  <a:cxn ang="0">
                    <a:pos x="155" y="140"/>
                  </a:cxn>
                </a:cxnLst>
                <a:rect l="0" t="0" r="r" b="b"/>
                <a:pathLst>
                  <a:path w="161" h="140">
                    <a:moveTo>
                      <a:pt x="155" y="140"/>
                    </a:moveTo>
                    <a:lnTo>
                      <a:pt x="114" y="111"/>
                    </a:lnTo>
                    <a:lnTo>
                      <a:pt x="75" y="82"/>
                    </a:lnTo>
                    <a:lnTo>
                      <a:pt x="37" y="53"/>
                    </a:lnTo>
                    <a:lnTo>
                      <a:pt x="2" y="26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2" y="11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23" y="4"/>
                    </a:lnTo>
                    <a:lnTo>
                      <a:pt x="33" y="9"/>
                    </a:lnTo>
                    <a:lnTo>
                      <a:pt x="44" y="14"/>
                    </a:lnTo>
                    <a:lnTo>
                      <a:pt x="55" y="20"/>
                    </a:lnTo>
                    <a:lnTo>
                      <a:pt x="75" y="34"/>
                    </a:lnTo>
                    <a:lnTo>
                      <a:pt x="93" y="50"/>
                    </a:lnTo>
                    <a:lnTo>
                      <a:pt x="129" y="85"/>
                    </a:lnTo>
                    <a:lnTo>
                      <a:pt x="161" y="121"/>
                    </a:lnTo>
                    <a:lnTo>
                      <a:pt x="158" y="130"/>
                    </a:lnTo>
                    <a:lnTo>
                      <a:pt x="155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25"/>
              <p:cNvSpPr>
                <a:spLocks/>
              </p:cNvSpPr>
              <p:nvPr/>
            </p:nvSpPr>
            <p:spPr bwMode="auto">
              <a:xfrm>
                <a:off x="2641" y="2231"/>
                <a:ext cx="13" cy="11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8" y="92"/>
                  </a:cxn>
                  <a:cxn ang="0">
                    <a:pos x="27" y="81"/>
                  </a:cxn>
                  <a:cxn ang="0">
                    <a:pos x="54" y="65"/>
                  </a:cxn>
                  <a:cxn ang="0">
                    <a:pos x="85" y="48"/>
                  </a:cxn>
                  <a:cxn ang="0">
                    <a:pos x="116" y="31"/>
                  </a:cxn>
                  <a:cxn ang="0">
                    <a:pos x="142" y="15"/>
                  </a:cxn>
                  <a:cxn ang="0">
                    <a:pos x="161" y="4"/>
                  </a:cxn>
                  <a:cxn ang="0">
                    <a:pos x="169" y="0"/>
                  </a:cxn>
                  <a:cxn ang="0">
                    <a:pos x="172" y="16"/>
                  </a:cxn>
                  <a:cxn ang="0">
                    <a:pos x="173" y="30"/>
                  </a:cxn>
                  <a:cxn ang="0">
                    <a:pos x="171" y="44"/>
                  </a:cxn>
                  <a:cxn ang="0">
                    <a:pos x="168" y="55"/>
                  </a:cxn>
                  <a:cxn ang="0">
                    <a:pos x="164" y="67"/>
                  </a:cxn>
                  <a:cxn ang="0">
                    <a:pos x="157" y="78"/>
                  </a:cxn>
                  <a:cxn ang="0">
                    <a:pos x="149" y="87"/>
                  </a:cxn>
                  <a:cxn ang="0">
                    <a:pos x="140" y="96"/>
                  </a:cxn>
                  <a:cxn ang="0">
                    <a:pos x="129" y="105"/>
                  </a:cxn>
                  <a:cxn ang="0">
                    <a:pos x="119" y="112"/>
                  </a:cxn>
                  <a:cxn ang="0">
                    <a:pos x="107" y="118"/>
                  </a:cxn>
                  <a:cxn ang="0">
                    <a:pos x="95" y="125"/>
                  </a:cxn>
                  <a:cxn ang="0">
                    <a:pos x="72" y="137"/>
                  </a:cxn>
                  <a:cxn ang="0">
                    <a:pos x="48" y="146"/>
                  </a:cxn>
                  <a:cxn ang="0">
                    <a:pos x="41" y="139"/>
                  </a:cxn>
                  <a:cxn ang="0">
                    <a:pos x="24" y="122"/>
                  </a:cxn>
                  <a:cxn ang="0">
                    <a:pos x="8" y="103"/>
                  </a:cxn>
                  <a:cxn ang="0">
                    <a:pos x="0" y="96"/>
                  </a:cxn>
                </a:cxnLst>
                <a:rect l="0" t="0" r="r" b="b"/>
                <a:pathLst>
                  <a:path w="173" h="146">
                    <a:moveTo>
                      <a:pt x="0" y="96"/>
                    </a:moveTo>
                    <a:lnTo>
                      <a:pt x="8" y="92"/>
                    </a:lnTo>
                    <a:lnTo>
                      <a:pt x="27" y="81"/>
                    </a:lnTo>
                    <a:lnTo>
                      <a:pt x="54" y="65"/>
                    </a:lnTo>
                    <a:lnTo>
                      <a:pt x="85" y="48"/>
                    </a:lnTo>
                    <a:lnTo>
                      <a:pt x="116" y="31"/>
                    </a:lnTo>
                    <a:lnTo>
                      <a:pt x="142" y="15"/>
                    </a:lnTo>
                    <a:lnTo>
                      <a:pt x="161" y="4"/>
                    </a:lnTo>
                    <a:lnTo>
                      <a:pt x="169" y="0"/>
                    </a:lnTo>
                    <a:lnTo>
                      <a:pt x="172" y="16"/>
                    </a:lnTo>
                    <a:lnTo>
                      <a:pt x="173" y="30"/>
                    </a:lnTo>
                    <a:lnTo>
                      <a:pt x="171" y="44"/>
                    </a:lnTo>
                    <a:lnTo>
                      <a:pt x="168" y="55"/>
                    </a:lnTo>
                    <a:lnTo>
                      <a:pt x="164" y="67"/>
                    </a:lnTo>
                    <a:lnTo>
                      <a:pt x="157" y="78"/>
                    </a:lnTo>
                    <a:lnTo>
                      <a:pt x="149" y="87"/>
                    </a:lnTo>
                    <a:lnTo>
                      <a:pt x="140" y="96"/>
                    </a:lnTo>
                    <a:lnTo>
                      <a:pt x="129" y="105"/>
                    </a:lnTo>
                    <a:lnTo>
                      <a:pt x="119" y="112"/>
                    </a:lnTo>
                    <a:lnTo>
                      <a:pt x="107" y="118"/>
                    </a:lnTo>
                    <a:lnTo>
                      <a:pt x="95" y="125"/>
                    </a:lnTo>
                    <a:lnTo>
                      <a:pt x="72" y="137"/>
                    </a:lnTo>
                    <a:lnTo>
                      <a:pt x="48" y="146"/>
                    </a:lnTo>
                    <a:lnTo>
                      <a:pt x="41" y="139"/>
                    </a:lnTo>
                    <a:lnTo>
                      <a:pt x="24" y="122"/>
                    </a:lnTo>
                    <a:lnTo>
                      <a:pt x="8" y="103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26"/>
              <p:cNvSpPr>
                <a:spLocks/>
              </p:cNvSpPr>
              <p:nvPr/>
            </p:nvSpPr>
            <p:spPr bwMode="auto">
              <a:xfrm>
                <a:off x="2365" y="2230"/>
                <a:ext cx="23" cy="14"/>
              </a:xfrm>
              <a:custGeom>
                <a:avLst/>
                <a:gdLst/>
                <a:ahLst/>
                <a:cxnLst>
                  <a:cxn ang="0">
                    <a:pos x="298" y="0"/>
                  </a:cxn>
                  <a:cxn ang="0">
                    <a:pos x="299" y="13"/>
                  </a:cxn>
                  <a:cxn ang="0">
                    <a:pos x="300" y="27"/>
                  </a:cxn>
                  <a:cxn ang="0">
                    <a:pos x="301" y="43"/>
                  </a:cxn>
                  <a:cxn ang="0">
                    <a:pos x="301" y="57"/>
                  </a:cxn>
                  <a:cxn ang="0">
                    <a:pos x="284" y="71"/>
                  </a:cxn>
                  <a:cxn ang="0">
                    <a:pos x="268" y="83"/>
                  </a:cxn>
                  <a:cxn ang="0">
                    <a:pos x="251" y="95"/>
                  </a:cxn>
                  <a:cxn ang="0">
                    <a:pos x="234" y="104"/>
                  </a:cxn>
                  <a:cxn ang="0">
                    <a:pos x="216" y="114"/>
                  </a:cxn>
                  <a:cxn ang="0">
                    <a:pos x="198" y="123"/>
                  </a:cxn>
                  <a:cxn ang="0">
                    <a:pos x="179" y="130"/>
                  </a:cxn>
                  <a:cxn ang="0">
                    <a:pos x="161" y="137"/>
                  </a:cxn>
                  <a:cxn ang="0">
                    <a:pos x="142" y="144"/>
                  </a:cxn>
                  <a:cxn ang="0">
                    <a:pos x="124" y="149"/>
                  </a:cxn>
                  <a:cxn ang="0">
                    <a:pos x="105" y="155"/>
                  </a:cxn>
                  <a:cxn ang="0">
                    <a:pos x="86" y="159"/>
                  </a:cxn>
                  <a:cxn ang="0">
                    <a:pos x="47" y="167"/>
                  </a:cxn>
                  <a:cxn ang="0">
                    <a:pos x="8" y="174"/>
                  </a:cxn>
                  <a:cxn ang="0">
                    <a:pos x="4" y="155"/>
                  </a:cxn>
                  <a:cxn ang="0">
                    <a:pos x="0" y="135"/>
                  </a:cxn>
                  <a:cxn ang="0">
                    <a:pos x="0" y="126"/>
                  </a:cxn>
                  <a:cxn ang="0">
                    <a:pos x="0" y="116"/>
                  </a:cxn>
                  <a:cxn ang="0">
                    <a:pos x="1" y="112"/>
                  </a:cxn>
                  <a:cxn ang="0">
                    <a:pos x="2" y="108"/>
                  </a:cxn>
                  <a:cxn ang="0">
                    <a:pos x="4" y="103"/>
                  </a:cxn>
                  <a:cxn ang="0">
                    <a:pos x="8" y="99"/>
                  </a:cxn>
                  <a:cxn ang="0">
                    <a:pos x="10" y="96"/>
                  </a:cxn>
                  <a:cxn ang="0">
                    <a:pos x="15" y="94"/>
                  </a:cxn>
                  <a:cxn ang="0">
                    <a:pos x="19" y="92"/>
                  </a:cxn>
                  <a:cxn ang="0">
                    <a:pos x="24" y="91"/>
                  </a:cxn>
                  <a:cxn ang="0">
                    <a:pos x="41" y="87"/>
                  </a:cxn>
                  <a:cxn ang="0">
                    <a:pos x="50" y="87"/>
                  </a:cxn>
                  <a:cxn ang="0">
                    <a:pos x="82" y="79"/>
                  </a:cxn>
                  <a:cxn ang="0">
                    <a:pos x="114" y="71"/>
                  </a:cxn>
                  <a:cxn ang="0">
                    <a:pos x="145" y="63"/>
                  </a:cxn>
                  <a:cxn ang="0">
                    <a:pos x="175" y="52"/>
                  </a:cxn>
                  <a:cxn ang="0">
                    <a:pos x="206" y="41"/>
                  </a:cxn>
                  <a:cxn ang="0">
                    <a:pos x="236" y="30"/>
                  </a:cxn>
                  <a:cxn ang="0">
                    <a:pos x="267" y="16"/>
                  </a:cxn>
                  <a:cxn ang="0">
                    <a:pos x="298" y="0"/>
                  </a:cxn>
                </a:cxnLst>
                <a:rect l="0" t="0" r="r" b="b"/>
                <a:pathLst>
                  <a:path w="301" h="174">
                    <a:moveTo>
                      <a:pt x="298" y="0"/>
                    </a:moveTo>
                    <a:lnTo>
                      <a:pt x="299" y="13"/>
                    </a:lnTo>
                    <a:lnTo>
                      <a:pt x="300" y="27"/>
                    </a:lnTo>
                    <a:lnTo>
                      <a:pt x="301" y="43"/>
                    </a:lnTo>
                    <a:lnTo>
                      <a:pt x="301" y="57"/>
                    </a:lnTo>
                    <a:lnTo>
                      <a:pt x="284" y="71"/>
                    </a:lnTo>
                    <a:lnTo>
                      <a:pt x="268" y="83"/>
                    </a:lnTo>
                    <a:lnTo>
                      <a:pt x="251" y="95"/>
                    </a:lnTo>
                    <a:lnTo>
                      <a:pt x="234" y="104"/>
                    </a:lnTo>
                    <a:lnTo>
                      <a:pt x="216" y="114"/>
                    </a:lnTo>
                    <a:lnTo>
                      <a:pt x="198" y="123"/>
                    </a:lnTo>
                    <a:lnTo>
                      <a:pt x="179" y="130"/>
                    </a:lnTo>
                    <a:lnTo>
                      <a:pt x="161" y="137"/>
                    </a:lnTo>
                    <a:lnTo>
                      <a:pt x="142" y="144"/>
                    </a:lnTo>
                    <a:lnTo>
                      <a:pt x="124" y="149"/>
                    </a:lnTo>
                    <a:lnTo>
                      <a:pt x="105" y="155"/>
                    </a:lnTo>
                    <a:lnTo>
                      <a:pt x="86" y="159"/>
                    </a:lnTo>
                    <a:lnTo>
                      <a:pt x="47" y="167"/>
                    </a:lnTo>
                    <a:lnTo>
                      <a:pt x="8" y="174"/>
                    </a:lnTo>
                    <a:lnTo>
                      <a:pt x="4" y="155"/>
                    </a:lnTo>
                    <a:lnTo>
                      <a:pt x="0" y="135"/>
                    </a:lnTo>
                    <a:lnTo>
                      <a:pt x="0" y="126"/>
                    </a:lnTo>
                    <a:lnTo>
                      <a:pt x="0" y="116"/>
                    </a:lnTo>
                    <a:lnTo>
                      <a:pt x="1" y="112"/>
                    </a:lnTo>
                    <a:lnTo>
                      <a:pt x="2" y="108"/>
                    </a:lnTo>
                    <a:lnTo>
                      <a:pt x="4" y="103"/>
                    </a:lnTo>
                    <a:lnTo>
                      <a:pt x="8" y="99"/>
                    </a:lnTo>
                    <a:lnTo>
                      <a:pt x="10" y="96"/>
                    </a:lnTo>
                    <a:lnTo>
                      <a:pt x="15" y="94"/>
                    </a:lnTo>
                    <a:lnTo>
                      <a:pt x="19" y="92"/>
                    </a:lnTo>
                    <a:lnTo>
                      <a:pt x="24" y="91"/>
                    </a:lnTo>
                    <a:lnTo>
                      <a:pt x="41" y="87"/>
                    </a:lnTo>
                    <a:lnTo>
                      <a:pt x="50" y="87"/>
                    </a:lnTo>
                    <a:lnTo>
                      <a:pt x="82" y="79"/>
                    </a:lnTo>
                    <a:lnTo>
                      <a:pt x="114" y="71"/>
                    </a:lnTo>
                    <a:lnTo>
                      <a:pt x="145" y="63"/>
                    </a:lnTo>
                    <a:lnTo>
                      <a:pt x="175" y="52"/>
                    </a:lnTo>
                    <a:lnTo>
                      <a:pt x="206" y="41"/>
                    </a:lnTo>
                    <a:lnTo>
                      <a:pt x="236" y="30"/>
                    </a:lnTo>
                    <a:lnTo>
                      <a:pt x="267" y="16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Freeform 27"/>
              <p:cNvSpPr>
                <a:spLocks/>
              </p:cNvSpPr>
              <p:nvPr/>
            </p:nvSpPr>
            <p:spPr bwMode="auto">
              <a:xfrm>
                <a:off x="2391" y="2235"/>
                <a:ext cx="14" cy="9"/>
              </a:xfrm>
              <a:custGeom>
                <a:avLst/>
                <a:gdLst/>
                <a:ahLst/>
                <a:cxnLst>
                  <a:cxn ang="0">
                    <a:pos x="114" y="115"/>
                  </a:cxn>
                  <a:cxn ang="0">
                    <a:pos x="107" y="107"/>
                  </a:cxn>
                  <a:cxn ang="0">
                    <a:pos x="98" y="102"/>
                  </a:cxn>
                  <a:cxn ang="0">
                    <a:pos x="89" y="95"/>
                  </a:cxn>
                  <a:cxn ang="0">
                    <a:pos x="78" y="90"/>
                  </a:cxn>
                  <a:cxn ang="0">
                    <a:pos x="58" y="79"/>
                  </a:cxn>
                  <a:cxn ang="0">
                    <a:pos x="38" y="69"/>
                  </a:cxn>
                  <a:cxn ang="0">
                    <a:pos x="28" y="62"/>
                  </a:cxn>
                  <a:cxn ang="0">
                    <a:pos x="19" y="56"/>
                  </a:cxn>
                  <a:cxn ang="0">
                    <a:pos x="13" y="48"/>
                  </a:cxn>
                  <a:cxn ang="0">
                    <a:pos x="7" y="41"/>
                  </a:cxn>
                  <a:cxn ang="0">
                    <a:pos x="4" y="37"/>
                  </a:cxn>
                  <a:cxn ang="0">
                    <a:pos x="2" y="32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3" y="0"/>
                  </a:cxn>
                  <a:cxn ang="0">
                    <a:pos x="22" y="16"/>
                  </a:cxn>
                  <a:cxn ang="0">
                    <a:pos x="63" y="53"/>
                  </a:cxn>
                  <a:cxn ang="0">
                    <a:pos x="105" y="89"/>
                  </a:cxn>
                  <a:cxn ang="0">
                    <a:pos x="124" y="105"/>
                  </a:cxn>
                  <a:cxn ang="0">
                    <a:pos x="120" y="109"/>
                  </a:cxn>
                  <a:cxn ang="0">
                    <a:pos x="114" y="115"/>
                  </a:cxn>
                </a:cxnLst>
                <a:rect l="0" t="0" r="r" b="b"/>
                <a:pathLst>
                  <a:path w="124" h="115">
                    <a:moveTo>
                      <a:pt x="114" y="115"/>
                    </a:moveTo>
                    <a:lnTo>
                      <a:pt x="107" y="107"/>
                    </a:lnTo>
                    <a:lnTo>
                      <a:pt x="98" y="102"/>
                    </a:lnTo>
                    <a:lnTo>
                      <a:pt x="89" y="95"/>
                    </a:lnTo>
                    <a:lnTo>
                      <a:pt x="78" y="90"/>
                    </a:lnTo>
                    <a:lnTo>
                      <a:pt x="58" y="79"/>
                    </a:lnTo>
                    <a:lnTo>
                      <a:pt x="38" y="69"/>
                    </a:lnTo>
                    <a:lnTo>
                      <a:pt x="28" y="62"/>
                    </a:lnTo>
                    <a:lnTo>
                      <a:pt x="19" y="56"/>
                    </a:lnTo>
                    <a:lnTo>
                      <a:pt x="13" y="48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3" y="0"/>
                    </a:lnTo>
                    <a:lnTo>
                      <a:pt x="22" y="16"/>
                    </a:lnTo>
                    <a:lnTo>
                      <a:pt x="63" y="53"/>
                    </a:lnTo>
                    <a:lnTo>
                      <a:pt x="105" y="89"/>
                    </a:lnTo>
                    <a:lnTo>
                      <a:pt x="124" y="105"/>
                    </a:lnTo>
                    <a:lnTo>
                      <a:pt x="120" y="109"/>
                    </a:lnTo>
                    <a:lnTo>
                      <a:pt x="114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28"/>
              <p:cNvSpPr>
                <a:spLocks/>
              </p:cNvSpPr>
              <p:nvPr/>
            </p:nvSpPr>
            <p:spPr bwMode="auto">
              <a:xfrm>
                <a:off x="2430" y="2236"/>
                <a:ext cx="9" cy="4"/>
              </a:xfrm>
              <a:custGeom>
                <a:avLst/>
                <a:gdLst/>
                <a:ahLst/>
                <a:cxnLst>
                  <a:cxn ang="0">
                    <a:pos x="108" y="25"/>
                  </a:cxn>
                  <a:cxn ang="0">
                    <a:pos x="108" y="34"/>
                  </a:cxn>
                  <a:cxn ang="0">
                    <a:pos x="108" y="42"/>
                  </a:cxn>
                  <a:cxn ang="0">
                    <a:pos x="91" y="41"/>
                  </a:cxn>
                  <a:cxn ang="0">
                    <a:pos x="53" y="38"/>
                  </a:cxn>
                  <a:cxn ang="0">
                    <a:pos x="16" y="35"/>
                  </a:cxn>
                  <a:cxn ang="0">
                    <a:pos x="0" y="34"/>
                  </a:cxn>
                  <a:cxn ang="0">
                    <a:pos x="1" y="28"/>
                  </a:cxn>
                  <a:cxn ang="0">
                    <a:pos x="3" y="17"/>
                  </a:cxn>
                  <a:cxn ang="0">
                    <a:pos x="5" y="5"/>
                  </a:cxn>
                  <a:cxn ang="0">
                    <a:pos x="6" y="0"/>
                  </a:cxn>
                  <a:cxn ang="0">
                    <a:pos x="11" y="7"/>
                  </a:cxn>
                  <a:cxn ang="0">
                    <a:pos x="17" y="12"/>
                  </a:cxn>
                  <a:cxn ang="0">
                    <a:pos x="23" y="17"/>
                  </a:cxn>
                  <a:cxn ang="0">
                    <a:pos x="30" y="21"/>
                  </a:cxn>
                  <a:cxn ang="0">
                    <a:pos x="36" y="23"/>
                  </a:cxn>
                  <a:cxn ang="0">
                    <a:pos x="42" y="24"/>
                  </a:cxn>
                  <a:cxn ang="0">
                    <a:pos x="50" y="25"/>
                  </a:cxn>
                  <a:cxn ang="0">
                    <a:pos x="56" y="25"/>
                  </a:cxn>
                  <a:cxn ang="0">
                    <a:pos x="70" y="24"/>
                  </a:cxn>
                  <a:cxn ang="0">
                    <a:pos x="84" y="23"/>
                  </a:cxn>
                  <a:cxn ang="0">
                    <a:pos x="96" y="23"/>
                  </a:cxn>
                  <a:cxn ang="0">
                    <a:pos x="108" y="25"/>
                  </a:cxn>
                </a:cxnLst>
                <a:rect l="0" t="0" r="r" b="b"/>
                <a:pathLst>
                  <a:path w="108" h="42">
                    <a:moveTo>
                      <a:pt x="108" y="25"/>
                    </a:moveTo>
                    <a:lnTo>
                      <a:pt x="108" y="34"/>
                    </a:lnTo>
                    <a:lnTo>
                      <a:pt x="108" y="42"/>
                    </a:lnTo>
                    <a:lnTo>
                      <a:pt x="91" y="41"/>
                    </a:lnTo>
                    <a:lnTo>
                      <a:pt x="53" y="38"/>
                    </a:lnTo>
                    <a:lnTo>
                      <a:pt x="16" y="35"/>
                    </a:lnTo>
                    <a:lnTo>
                      <a:pt x="0" y="34"/>
                    </a:lnTo>
                    <a:lnTo>
                      <a:pt x="1" y="28"/>
                    </a:lnTo>
                    <a:lnTo>
                      <a:pt x="3" y="17"/>
                    </a:lnTo>
                    <a:lnTo>
                      <a:pt x="5" y="5"/>
                    </a:lnTo>
                    <a:lnTo>
                      <a:pt x="6" y="0"/>
                    </a:lnTo>
                    <a:lnTo>
                      <a:pt x="11" y="7"/>
                    </a:lnTo>
                    <a:lnTo>
                      <a:pt x="17" y="12"/>
                    </a:lnTo>
                    <a:lnTo>
                      <a:pt x="23" y="17"/>
                    </a:lnTo>
                    <a:lnTo>
                      <a:pt x="30" y="21"/>
                    </a:lnTo>
                    <a:lnTo>
                      <a:pt x="36" y="23"/>
                    </a:lnTo>
                    <a:lnTo>
                      <a:pt x="42" y="24"/>
                    </a:lnTo>
                    <a:lnTo>
                      <a:pt x="50" y="25"/>
                    </a:lnTo>
                    <a:lnTo>
                      <a:pt x="56" y="25"/>
                    </a:lnTo>
                    <a:lnTo>
                      <a:pt x="70" y="24"/>
                    </a:lnTo>
                    <a:lnTo>
                      <a:pt x="84" y="23"/>
                    </a:lnTo>
                    <a:lnTo>
                      <a:pt x="96" y="23"/>
                    </a:lnTo>
                    <a:lnTo>
                      <a:pt x="108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29"/>
              <p:cNvSpPr>
                <a:spLocks/>
              </p:cNvSpPr>
              <p:nvPr/>
            </p:nvSpPr>
            <p:spPr bwMode="auto">
              <a:xfrm>
                <a:off x="2627" y="2236"/>
                <a:ext cx="16" cy="8"/>
              </a:xfrm>
              <a:custGeom>
                <a:avLst/>
                <a:gdLst/>
                <a:ahLst/>
                <a:cxnLst>
                  <a:cxn ang="0">
                    <a:pos x="151" y="78"/>
                  </a:cxn>
                  <a:cxn ang="0">
                    <a:pos x="142" y="79"/>
                  </a:cxn>
                  <a:cxn ang="0">
                    <a:pos x="134" y="82"/>
                  </a:cxn>
                  <a:cxn ang="0">
                    <a:pos x="124" y="85"/>
                  </a:cxn>
                  <a:cxn ang="0">
                    <a:pos x="115" y="89"/>
                  </a:cxn>
                  <a:cxn ang="0">
                    <a:pos x="93" y="99"/>
                  </a:cxn>
                  <a:cxn ang="0">
                    <a:pos x="71" y="106"/>
                  </a:cxn>
                  <a:cxn ang="0">
                    <a:pos x="60" y="109"/>
                  </a:cxn>
                  <a:cxn ang="0">
                    <a:pos x="50" y="109"/>
                  </a:cxn>
                  <a:cxn ang="0">
                    <a:pos x="45" y="109"/>
                  </a:cxn>
                  <a:cxn ang="0">
                    <a:pos x="40" y="108"/>
                  </a:cxn>
                  <a:cxn ang="0">
                    <a:pos x="36" y="107"/>
                  </a:cxn>
                  <a:cxn ang="0">
                    <a:pos x="31" y="105"/>
                  </a:cxn>
                  <a:cxn ang="0">
                    <a:pos x="26" y="103"/>
                  </a:cxn>
                  <a:cxn ang="0">
                    <a:pos x="22" y="100"/>
                  </a:cxn>
                  <a:cxn ang="0">
                    <a:pos x="17" y="95"/>
                  </a:cxn>
                  <a:cxn ang="0">
                    <a:pos x="14" y="91"/>
                  </a:cxn>
                  <a:cxn ang="0">
                    <a:pos x="10" y="85"/>
                  </a:cxn>
                  <a:cxn ang="0">
                    <a:pos x="7" y="78"/>
                  </a:cxn>
                  <a:cxn ang="0">
                    <a:pos x="4" y="71"/>
                  </a:cxn>
                  <a:cxn ang="0">
                    <a:pos x="1" y="62"/>
                  </a:cxn>
                  <a:cxn ang="0">
                    <a:pos x="0" y="58"/>
                  </a:cxn>
                  <a:cxn ang="0">
                    <a:pos x="0" y="54"/>
                  </a:cxn>
                  <a:cxn ang="0">
                    <a:pos x="1" y="50"/>
                  </a:cxn>
                  <a:cxn ang="0">
                    <a:pos x="4" y="45"/>
                  </a:cxn>
                  <a:cxn ang="0">
                    <a:pos x="11" y="36"/>
                  </a:cxn>
                  <a:cxn ang="0">
                    <a:pos x="21" y="27"/>
                  </a:cxn>
                  <a:cxn ang="0">
                    <a:pos x="32" y="19"/>
                  </a:cxn>
                  <a:cxn ang="0">
                    <a:pos x="44" y="11"/>
                  </a:cxn>
                  <a:cxn ang="0">
                    <a:pos x="55" y="6"/>
                  </a:cxn>
                  <a:cxn ang="0">
                    <a:pos x="63" y="0"/>
                  </a:cxn>
                  <a:cxn ang="0">
                    <a:pos x="76" y="13"/>
                  </a:cxn>
                  <a:cxn ang="0">
                    <a:pos x="107" y="40"/>
                  </a:cxn>
                  <a:cxn ang="0">
                    <a:pos x="137" y="67"/>
                  </a:cxn>
                  <a:cxn ang="0">
                    <a:pos x="151" y="78"/>
                  </a:cxn>
                </a:cxnLst>
                <a:rect l="0" t="0" r="r" b="b"/>
                <a:pathLst>
                  <a:path w="151" h="109">
                    <a:moveTo>
                      <a:pt x="151" y="78"/>
                    </a:moveTo>
                    <a:lnTo>
                      <a:pt x="142" y="79"/>
                    </a:lnTo>
                    <a:lnTo>
                      <a:pt x="134" y="82"/>
                    </a:lnTo>
                    <a:lnTo>
                      <a:pt x="124" y="85"/>
                    </a:lnTo>
                    <a:lnTo>
                      <a:pt x="115" y="89"/>
                    </a:lnTo>
                    <a:lnTo>
                      <a:pt x="93" y="99"/>
                    </a:lnTo>
                    <a:lnTo>
                      <a:pt x="71" y="106"/>
                    </a:lnTo>
                    <a:lnTo>
                      <a:pt x="60" y="109"/>
                    </a:lnTo>
                    <a:lnTo>
                      <a:pt x="50" y="109"/>
                    </a:lnTo>
                    <a:lnTo>
                      <a:pt x="45" y="109"/>
                    </a:lnTo>
                    <a:lnTo>
                      <a:pt x="40" y="108"/>
                    </a:lnTo>
                    <a:lnTo>
                      <a:pt x="36" y="107"/>
                    </a:lnTo>
                    <a:lnTo>
                      <a:pt x="31" y="105"/>
                    </a:lnTo>
                    <a:lnTo>
                      <a:pt x="26" y="103"/>
                    </a:lnTo>
                    <a:lnTo>
                      <a:pt x="22" y="100"/>
                    </a:lnTo>
                    <a:lnTo>
                      <a:pt x="17" y="95"/>
                    </a:lnTo>
                    <a:lnTo>
                      <a:pt x="14" y="91"/>
                    </a:lnTo>
                    <a:lnTo>
                      <a:pt x="10" y="85"/>
                    </a:lnTo>
                    <a:lnTo>
                      <a:pt x="7" y="78"/>
                    </a:lnTo>
                    <a:lnTo>
                      <a:pt x="4" y="71"/>
                    </a:lnTo>
                    <a:lnTo>
                      <a:pt x="1" y="62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1" y="50"/>
                    </a:lnTo>
                    <a:lnTo>
                      <a:pt x="4" y="45"/>
                    </a:lnTo>
                    <a:lnTo>
                      <a:pt x="11" y="36"/>
                    </a:lnTo>
                    <a:lnTo>
                      <a:pt x="21" y="27"/>
                    </a:lnTo>
                    <a:lnTo>
                      <a:pt x="32" y="19"/>
                    </a:lnTo>
                    <a:lnTo>
                      <a:pt x="44" y="11"/>
                    </a:lnTo>
                    <a:lnTo>
                      <a:pt x="55" y="6"/>
                    </a:lnTo>
                    <a:lnTo>
                      <a:pt x="63" y="0"/>
                    </a:lnTo>
                    <a:lnTo>
                      <a:pt x="76" y="13"/>
                    </a:lnTo>
                    <a:lnTo>
                      <a:pt x="107" y="40"/>
                    </a:lnTo>
                    <a:lnTo>
                      <a:pt x="137" y="67"/>
                    </a:lnTo>
                    <a:lnTo>
                      <a:pt x="151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30"/>
              <p:cNvSpPr>
                <a:spLocks/>
              </p:cNvSpPr>
              <p:nvPr/>
            </p:nvSpPr>
            <p:spPr bwMode="auto">
              <a:xfrm>
                <a:off x="2390" y="2239"/>
                <a:ext cx="8" cy="7"/>
              </a:xfrm>
              <a:custGeom>
                <a:avLst/>
                <a:gdLst/>
                <a:ahLst/>
                <a:cxnLst>
                  <a:cxn ang="0">
                    <a:pos x="89" y="95"/>
                  </a:cxn>
                  <a:cxn ang="0">
                    <a:pos x="85" y="90"/>
                  </a:cxn>
                  <a:cxn ang="0">
                    <a:pos x="78" y="85"/>
                  </a:cxn>
                  <a:cxn ang="0">
                    <a:pos x="72" y="81"/>
                  </a:cxn>
                  <a:cxn ang="0">
                    <a:pos x="64" y="77"/>
                  </a:cxn>
                  <a:cxn ang="0">
                    <a:pos x="49" y="69"/>
                  </a:cxn>
                  <a:cxn ang="0">
                    <a:pos x="34" y="62"/>
                  </a:cxn>
                  <a:cxn ang="0">
                    <a:pos x="28" y="59"/>
                  </a:cxn>
                  <a:cxn ang="0">
                    <a:pos x="22" y="54"/>
                  </a:cxn>
                  <a:cxn ang="0">
                    <a:pos x="15" y="49"/>
                  </a:cxn>
                  <a:cxn ang="0">
                    <a:pos x="10" y="44"/>
                  </a:cxn>
                  <a:cxn ang="0">
                    <a:pos x="6" y="38"/>
                  </a:cxn>
                  <a:cxn ang="0">
                    <a:pos x="2" y="31"/>
                  </a:cxn>
                  <a:cxn ang="0">
                    <a:pos x="0" y="23"/>
                  </a:cxn>
                  <a:cxn ang="0">
                    <a:pos x="0" y="15"/>
                  </a:cxn>
                  <a:cxn ang="0">
                    <a:pos x="3" y="7"/>
                  </a:cxn>
                  <a:cxn ang="0">
                    <a:pos x="7" y="0"/>
                  </a:cxn>
                  <a:cxn ang="0">
                    <a:pos x="23" y="11"/>
                  </a:cxn>
                  <a:cxn ang="0">
                    <a:pos x="57" y="36"/>
                  </a:cxn>
                  <a:cxn ang="0">
                    <a:pos x="92" y="62"/>
                  </a:cxn>
                  <a:cxn ang="0">
                    <a:pos x="108" y="73"/>
                  </a:cxn>
                  <a:cxn ang="0">
                    <a:pos x="105" y="75"/>
                  </a:cxn>
                  <a:cxn ang="0">
                    <a:pos x="103" y="77"/>
                  </a:cxn>
                  <a:cxn ang="0">
                    <a:pos x="101" y="80"/>
                  </a:cxn>
                  <a:cxn ang="0">
                    <a:pos x="98" y="83"/>
                  </a:cxn>
                  <a:cxn ang="0">
                    <a:pos x="94" y="90"/>
                  </a:cxn>
                  <a:cxn ang="0">
                    <a:pos x="89" y="95"/>
                  </a:cxn>
                </a:cxnLst>
                <a:rect l="0" t="0" r="r" b="b"/>
                <a:pathLst>
                  <a:path w="108" h="95">
                    <a:moveTo>
                      <a:pt x="89" y="95"/>
                    </a:moveTo>
                    <a:lnTo>
                      <a:pt x="85" y="90"/>
                    </a:lnTo>
                    <a:lnTo>
                      <a:pt x="78" y="85"/>
                    </a:lnTo>
                    <a:lnTo>
                      <a:pt x="72" y="81"/>
                    </a:lnTo>
                    <a:lnTo>
                      <a:pt x="64" y="77"/>
                    </a:lnTo>
                    <a:lnTo>
                      <a:pt x="49" y="69"/>
                    </a:lnTo>
                    <a:lnTo>
                      <a:pt x="34" y="62"/>
                    </a:lnTo>
                    <a:lnTo>
                      <a:pt x="28" y="59"/>
                    </a:lnTo>
                    <a:lnTo>
                      <a:pt x="22" y="54"/>
                    </a:lnTo>
                    <a:lnTo>
                      <a:pt x="15" y="49"/>
                    </a:lnTo>
                    <a:lnTo>
                      <a:pt x="10" y="44"/>
                    </a:lnTo>
                    <a:lnTo>
                      <a:pt x="6" y="38"/>
                    </a:lnTo>
                    <a:lnTo>
                      <a:pt x="2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3" y="7"/>
                    </a:lnTo>
                    <a:lnTo>
                      <a:pt x="7" y="0"/>
                    </a:lnTo>
                    <a:lnTo>
                      <a:pt x="23" y="11"/>
                    </a:lnTo>
                    <a:lnTo>
                      <a:pt x="57" y="36"/>
                    </a:lnTo>
                    <a:lnTo>
                      <a:pt x="92" y="62"/>
                    </a:lnTo>
                    <a:lnTo>
                      <a:pt x="108" y="73"/>
                    </a:lnTo>
                    <a:lnTo>
                      <a:pt x="105" y="75"/>
                    </a:lnTo>
                    <a:lnTo>
                      <a:pt x="103" y="77"/>
                    </a:lnTo>
                    <a:lnTo>
                      <a:pt x="101" y="80"/>
                    </a:lnTo>
                    <a:lnTo>
                      <a:pt x="98" y="83"/>
                    </a:lnTo>
                    <a:lnTo>
                      <a:pt x="94" y="90"/>
                    </a:lnTo>
                    <a:lnTo>
                      <a:pt x="8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31"/>
              <p:cNvSpPr>
                <a:spLocks/>
              </p:cNvSpPr>
              <p:nvPr/>
            </p:nvSpPr>
            <p:spPr bwMode="auto">
              <a:xfrm>
                <a:off x="2384" y="2241"/>
                <a:ext cx="3" cy="26"/>
              </a:xfrm>
              <a:custGeom>
                <a:avLst/>
                <a:gdLst/>
                <a:ahLst/>
                <a:cxnLst>
                  <a:cxn ang="0">
                    <a:pos x="29" y="308"/>
                  </a:cxn>
                  <a:cxn ang="0">
                    <a:pos x="26" y="314"/>
                  </a:cxn>
                  <a:cxn ang="0">
                    <a:pos x="19" y="333"/>
                  </a:cxn>
                  <a:cxn ang="0">
                    <a:pos x="17" y="333"/>
                  </a:cxn>
                  <a:cxn ang="0">
                    <a:pos x="10" y="329"/>
                  </a:cxn>
                  <a:cxn ang="0">
                    <a:pos x="7" y="328"/>
                  </a:cxn>
                  <a:cxn ang="0">
                    <a:pos x="4" y="325"/>
                  </a:cxn>
                  <a:cxn ang="0">
                    <a:pos x="2" y="322"/>
                  </a:cxn>
                  <a:cxn ang="0">
                    <a:pos x="0" y="318"/>
                  </a:cxn>
                  <a:cxn ang="0">
                    <a:pos x="5" y="281"/>
                  </a:cxn>
                  <a:cxn ang="0">
                    <a:pos x="8" y="245"/>
                  </a:cxn>
                  <a:cxn ang="0">
                    <a:pos x="9" y="207"/>
                  </a:cxn>
                  <a:cxn ang="0">
                    <a:pos x="9" y="167"/>
                  </a:cxn>
                  <a:cxn ang="0">
                    <a:pos x="8" y="128"/>
                  </a:cxn>
                  <a:cxn ang="0">
                    <a:pos x="6" y="89"/>
                  </a:cxn>
                  <a:cxn ang="0">
                    <a:pos x="3" y="50"/>
                  </a:cxn>
                  <a:cxn ang="0">
                    <a:pos x="0" y="13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8" y="5"/>
                  </a:cxn>
                  <a:cxn ang="0">
                    <a:pos x="13" y="3"/>
                  </a:cxn>
                  <a:cxn ang="0">
                    <a:pos x="17" y="1"/>
                  </a:cxn>
                  <a:cxn ang="0">
                    <a:pos x="22" y="0"/>
                  </a:cxn>
                  <a:cxn ang="0">
                    <a:pos x="26" y="0"/>
                  </a:cxn>
                  <a:cxn ang="0">
                    <a:pos x="32" y="0"/>
                  </a:cxn>
                  <a:cxn ang="0">
                    <a:pos x="35" y="38"/>
                  </a:cxn>
                  <a:cxn ang="0">
                    <a:pos x="38" y="77"/>
                  </a:cxn>
                  <a:cxn ang="0">
                    <a:pos x="40" y="115"/>
                  </a:cxn>
                  <a:cxn ang="0">
                    <a:pos x="41" y="154"/>
                  </a:cxn>
                  <a:cxn ang="0">
                    <a:pos x="40" y="193"/>
                  </a:cxn>
                  <a:cxn ang="0">
                    <a:pos x="39" y="231"/>
                  </a:cxn>
                  <a:cxn ang="0">
                    <a:pos x="37" y="250"/>
                  </a:cxn>
                  <a:cxn ang="0">
                    <a:pos x="35" y="270"/>
                  </a:cxn>
                  <a:cxn ang="0">
                    <a:pos x="32" y="289"/>
                  </a:cxn>
                  <a:cxn ang="0">
                    <a:pos x="29" y="308"/>
                  </a:cxn>
                </a:cxnLst>
                <a:rect l="0" t="0" r="r" b="b"/>
                <a:pathLst>
                  <a:path w="41" h="333">
                    <a:moveTo>
                      <a:pt x="29" y="308"/>
                    </a:moveTo>
                    <a:lnTo>
                      <a:pt x="26" y="314"/>
                    </a:lnTo>
                    <a:lnTo>
                      <a:pt x="19" y="333"/>
                    </a:lnTo>
                    <a:lnTo>
                      <a:pt x="17" y="333"/>
                    </a:lnTo>
                    <a:lnTo>
                      <a:pt x="10" y="329"/>
                    </a:lnTo>
                    <a:lnTo>
                      <a:pt x="7" y="328"/>
                    </a:lnTo>
                    <a:lnTo>
                      <a:pt x="4" y="325"/>
                    </a:lnTo>
                    <a:lnTo>
                      <a:pt x="2" y="322"/>
                    </a:lnTo>
                    <a:lnTo>
                      <a:pt x="0" y="318"/>
                    </a:lnTo>
                    <a:lnTo>
                      <a:pt x="5" y="281"/>
                    </a:lnTo>
                    <a:lnTo>
                      <a:pt x="8" y="245"/>
                    </a:lnTo>
                    <a:lnTo>
                      <a:pt x="9" y="207"/>
                    </a:lnTo>
                    <a:lnTo>
                      <a:pt x="9" y="167"/>
                    </a:lnTo>
                    <a:lnTo>
                      <a:pt x="8" y="128"/>
                    </a:lnTo>
                    <a:lnTo>
                      <a:pt x="6" y="89"/>
                    </a:lnTo>
                    <a:lnTo>
                      <a:pt x="3" y="50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5" y="38"/>
                    </a:lnTo>
                    <a:lnTo>
                      <a:pt x="38" y="77"/>
                    </a:lnTo>
                    <a:lnTo>
                      <a:pt x="40" y="115"/>
                    </a:lnTo>
                    <a:lnTo>
                      <a:pt x="41" y="154"/>
                    </a:lnTo>
                    <a:lnTo>
                      <a:pt x="40" y="193"/>
                    </a:lnTo>
                    <a:lnTo>
                      <a:pt x="39" y="231"/>
                    </a:lnTo>
                    <a:lnTo>
                      <a:pt x="37" y="250"/>
                    </a:lnTo>
                    <a:lnTo>
                      <a:pt x="35" y="270"/>
                    </a:lnTo>
                    <a:lnTo>
                      <a:pt x="32" y="289"/>
                    </a:lnTo>
                    <a:lnTo>
                      <a:pt x="29" y="3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32"/>
              <p:cNvSpPr>
                <a:spLocks/>
              </p:cNvSpPr>
              <p:nvPr/>
            </p:nvSpPr>
            <p:spPr bwMode="auto">
              <a:xfrm>
                <a:off x="2600" y="2239"/>
                <a:ext cx="8" cy="1"/>
              </a:xfrm>
              <a:custGeom>
                <a:avLst/>
                <a:gdLst/>
                <a:ahLst/>
                <a:cxnLst>
                  <a:cxn ang="0">
                    <a:pos x="115" y="10"/>
                  </a:cxn>
                  <a:cxn ang="0">
                    <a:pos x="107" y="8"/>
                  </a:cxn>
                  <a:cxn ang="0">
                    <a:pos x="98" y="8"/>
                  </a:cxn>
                  <a:cxn ang="0">
                    <a:pos x="90" y="8"/>
                  </a:cxn>
                  <a:cxn ang="0">
                    <a:pos x="81" y="8"/>
                  </a:cxn>
                  <a:cxn ang="0">
                    <a:pos x="63" y="11"/>
                  </a:cxn>
                  <a:cxn ang="0">
                    <a:pos x="47" y="13"/>
                  </a:cxn>
                  <a:cxn ang="0">
                    <a:pos x="39" y="14"/>
                  </a:cxn>
                  <a:cxn ang="0">
                    <a:pos x="31" y="14"/>
                  </a:cxn>
                  <a:cxn ang="0">
                    <a:pos x="24" y="14"/>
                  </a:cxn>
                  <a:cxn ang="0">
                    <a:pos x="17" y="13"/>
                  </a:cxn>
                  <a:cxn ang="0">
                    <a:pos x="12" y="12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18" y="1"/>
                  </a:cxn>
                  <a:cxn ang="0">
                    <a:pos x="58" y="2"/>
                  </a:cxn>
                  <a:cxn ang="0">
                    <a:pos x="97" y="3"/>
                  </a:cxn>
                  <a:cxn ang="0">
                    <a:pos x="115" y="3"/>
                  </a:cxn>
                  <a:cxn ang="0">
                    <a:pos x="115" y="7"/>
                  </a:cxn>
                  <a:cxn ang="0">
                    <a:pos x="115" y="10"/>
                  </a:cxn>
                </a:cxnLst>
                <a:rect l="0" t="0" r="r" b="b"/>
                <a:pathLst>
                  <a:path w="115" h="14">
                    <a:moveTo>
                      <a:pt x="115" y="10"/>
                    </a:moveTo>
                    <a:lnTo>
                      <a:pt x="107" y="8"/>
                    </a:lnTo>
                    <a:lnTo>
                      <a:pt x="98" y="8"/>
                    </a:lnTo>
                    <a:lnTo>
                      <a:pt x="90" y="8"/>
                    </a:lnTo>
                    <a:lnTo>
                      <a:pt x="81" y="8"/>
                    </a:lnTo>
                    <a:lnTo>
                      <a:pt x="63" y="11"/>
                    </a:lnTo>
                    <a:lnTo>
                      <a:pt x="47" y="13"/>
                    </a:lnTo>
                    <a:lnTo>
                      <a:pt x="39" y="14"/>
                    </a:lnTo>
                    <a:lnTo>
                      <a:pt x="31" y="14"/>
                    </a:lnTo>
                    <a:lnTo>
                      <a:pt x="24" y="14"/>
                    </a:lnTo>
                    <a:lnTo>
                      <a:pt x="17" y="13"/>
                    </a:lnTo>
                    <a:lnTo>
                      <a:pt x="12" y="12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18" y="1"/>
                    </a:lnTo>
                    <a:lnTo>
                      <a:pt x="58" y="2"/>
                    </a:lnTo>
                    <a:lnTo>
                      <a:pt x="97" y="3"/>
                    </a:lnTo>
                    <a:lnTo>
                      <a:pt x="115" y="3"/>
                    </a:lnTo>
                    <a:lnTo>
                      <a:pt x="115" y="7"/>
                    </a:lnTo>
                    <a:lnTo>
                      <a:pt x="115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33"/>
              <p:cNvSpPr>
                <a:spLocks/>
              </p:cNvSpPr>
              <p:nvPr/>
            </p:nvSpPr>
            <p:spPr bwMode="auto">
              <a:xfrm>
                <a:off x="2600" y="2241"/>
                <a:ext cx="3" cy="51"/>
              </a:xfrm>
              <a:custGeom>
                <a:avLst/>
                <a:gdLst/>
                <a:ahLst/>
                <a:cxnLst>
                  <a:cxn ang="0">
                    <a:pos x="29" y="660"/>
                  </a:cxn>
                  <a:cxn ang="0">
                    <a:pos x="18" y="655"/>
                  </a:cxn>
                  <a:cxn ang="0">
                    <a:pos x="7" y="651"/>
                  </a:cxn>
                  <a:cxn ang="0">
                    <a:pos x="7" y="571"/>
                  </a:cxn>
                  <a:cxn ang="0">
                    <a:pos x="5" y="489"/>
                  </a:cxn>
                  <a:cxn ang="0">
                    <a:pos x="1" y="406"/>
                  </a:cxn>
                  <a:cxn ang="0">
                    <a:pos x="0" y="323"/>
                  </a:cxn>
                  <a:cxn ang="0">
                    <a:pos x="0" y="281"/>
                  </a:cxn>
                  <a:cxn ang="0">
                    <a:pos x="1" y="240"/>
                  </a:cxn>
                  <a:cxn ang="0">
                    <a:pos x="4" y="199"/>
                  </a:cxn>
                  <a:cxn ang="0">
                    <a:pos x="7" y="158"/>
                  </a:cxn>
                  <a:cxn ang="0">
                    <a:pos x="12" y="117"/>
                  </a:cxn>
                  <a:cxn ang="0">
                    <a:pos x="17" y="78"/>
                  </a:cxn>
                  <a:cxn ang="0">
                    <a:pos x="26" y="38"/>
                  </a:cxn>
                  <a:cxn ang="0">
                    <a:pos x="36" y="0"/>
                  </a:cxn>
                  <a:cxn ang="0">
                    <a:pos x="39" y="5"/>
                  </a:cxn>
                  <a:cxn ang="0">
                    <a:pos x="42" y="9"/>
                  </a:cxn>
                  <a:cxn ang="0">
                    <a:pos x="39" y="90"/>
                  </a:cxn>
                  <a:cxn ang="0">
                    <a:pos x="38" y="173"/>
                  </a:cxn>
                  <a:cxn ang="0">
                    <a:pos x="38" y="254"/>
                  </a:cxn>
                  <a:cxn ang="0">
                    <a:pos x="38" y="335"/>
                  </a:cxn>
                  <a:cxn ang="0">
                    <a:pos x="38" y="416"/>
                  </a:cxn>
                  <a:cxn ang="0">
                    <a:pos x="37" y="497"/>
                  </a:cxn>
                  <a:cxn ang="0">
                    <a:pos x="33" y="579"/>
                  </a:cxn>
                  <a:cxn ang="0">
                    <a:pos x="29" y="660"/>
                  </a:cxn>
                </a:cxnLst>
                <a:rect l="0" t="0" r="r" b="b"/>
                <a:pathLst>
                  <a:path w="42" h="660">
                    <a:moveTo>
                      <a:pt x="29" y="660"/>
                    </a:moveTo>
                    <a:lnTo>
                      <a:pt x="18" y="655"/>
                    </a:lnTo>
                    <a:lnTo>
                      <a:pt x="7" y="651"/>
                    </a:lnTo>
                    <a:lnTo>
                      <a:pt x="7" y="571"/>
                    </a:lnTo>
                    <a:lnTo>
                      <a:pt x="5" y="489"/>
                    </a:lnTo>
                    <a:lnTo>
                      <a:pt x="1" y="406"/>
                    </a:lnTo>
                    <a:lnTo>
                      <a:pt x="0" y="323"/>
                    </a:lnTo>
                    <a:lnTo>
                      <a:pt x="0" y="281"/>
                    </a:lnTo>
                    <a:lnTo>
                      <a:pt x="1" y="240"/>
                    </a:lnTo>
                    <a:lnTo>
                      <a:pt x="4" y="199"/>
                    </a:lnTo>
                    <a:lnTo>
                      <a:pt x="7" y="158"/>
                    </a:lnTo>
                    <a:lnTo>
                      <a:pt x="12" y="117"/>
                    </a:lnTo>
                    <a:lnTo>
                      <a:pt x="17" y="78"/>
                    </a:lnTo>
                    <a:lnTo>
                      <a:pt x="26" y="38"/>
                    </a:lnTo>
                    <a:lnTo>
                      <a:pt x="36" y="0"/>
                    </a:lnTo>
                    <a:lnTo>
                      <a:pt x="39" y="5"/>
                    </a:lnTo>
                    <a:lnTo>
                      <a:pt x="42" y="9"/>
                    </a:lnTo>
                    <a:lnTo>
                      <a:pt x="39" y="90"/>
                    </a:lnTo>
                    <a:lnTo>
                      <a:pt x="38" y="173"/>
                    </a:lnTo>
                    <a:lnTo>
                      <a:pt x="38" y="254"/>
                    </a:lnTo>
                    <a:lnTo>
                      <a:pt x="38" y="335"/>
                    </a:lnTo>
                    <a:lnTo>
                      <a:pt x="38" y="416"/>
                    </a:lnTo>
                    <a:lnTo>
                      <a:pt x="37" y="497"/>
                    </a:lnTo>
                    <a:lnTo>
                      <a:pt x="33" y="579"/>
                    </a:lnTo>
                    <a:lnTo>
                      <a:pt x="29" y="6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34"/>
              <p:cNvSpPr>
                <a:spLocks/>
              </p:cNvSpPr>
              <p:nvPr/>
            </p:nvSpPr>
            <p:spPr bwMode="auto">
              <a:xfrm>
                <a:off x="2595" y="2242"/>
                <a:ext cx="5" cy="48"/>
              </a:xfrm>
              <a:custGeom>
                <a:avLst/>
                <a:gdLst/>
                <a:ahLst/>
                <a:cxnLst>
                  <a:cxn ang="0">
                    <a:pos x="39" y="631"/>
                  </a:cxn>
                  <a:cxn ang="0">
                    <a:pos x="32" y="627"/>
                  </a:cxn>
                  <a:cxn ang="0">
                    <a:pos x="23" y="623"/>
                  </a:cxn>
                  <a:cxn ang="0">
                    <a:pos x="16" y="619"/>
                  </a:cxn>
                  <a:cxn ang="0">
                    <a:pos x="9" y="613"/>
                  </a:cxn>
                  <a:cxn ang="0">
                    <a:pos x="7" y="610"/>
                  </a:cxn>
                  <a:cxn ang="0">
                    <a:pos x="4" y="607"/>
                  </a:cxn>
                  <a:cxn ang="0">
                    <a:pos x="3" y="604"/>
                  </a:cxn>
                  <a:cxn ang="0">
                    <a:pos x="2" y="600"/>
                  </a:cxn>
                  <a:cxn ang="0">
                    <a:pos x="1" y="595"/>
                  </a:cxn>
                  <a:cxn ang="0">
                    <a:pos x="1" y="590"/>
                  </a:cxn>
                  <a:cxn ang="0">
                    <a:pos x="2" y="585"/>
                  </a:cxn>
                  <a:cxn ang="0">
                    <a:pos x="4" y="579"/>
                  </a:cxn>
                  <a:cxn ang="0">
                    <a:pos x="6" y="542"/>
                  </a:cxn>
                  <a:cxn ang="0">
                    <a:pos x="7" y="505"/>
                  </a:cxn>
                  <a:cxn ang="0">
                    <a:pos x="6" y="466"/>
                  </a:cxn>
                  <a:cxn ang="0">
                    <a:pos x="5" y="428"/>
                  </a:cxn>
                  <a:cxn ang="0">
                    <a:pos x="2" y="351"/>
                  </a:cxn>
                  <a:cxn ang="0">
                    <a:pos x="0" y="275"/>
                  </a:cxn>
                  <a:cxn ang="0">
                    <a:pos x="1" y="238"/>
                  </a:cxn>
                  <a:cxn ang="0">
                    <a:pos x="2" y="201"/>
                  </a:cxn>
                  <a:cxn ang="0">
                    <a:pos x="5" y="164"/>
                  </a:cxn>
                  <a:cxn ang="0">
                    <a:pos x="10" y="129"/>
                  </a:cxn>
                  <a:cxn ang="0">
                    <a:pos x="13" y="112"/>
                  </a:cxn>
                  <a:cxn ang="0">
                    <a:pos x="18" y="95"/>
                  </a:cxn>
                  <a:cxn ang="0">
                    <a:pos x="23" y="78"/>
                  </a:cxn>
                  <a:cxn ang="0">
                    <a:pos x="28" y="62"/>
                  </a:cxn>
                  <a:cxn ang="0">
                    <a:pos x="35" y="46"/>
                  </a:cxn>
                  <a:cxn ang="0">
                    <a:pos x="41" y="30"/>
                  </a:cxn>
                  <a:cxn ang="0">
                    <a:pos x="50" y="15"/>
                  </a:cxn>
                  <a:cxn ang="0">
                    <a:pos x="58" y="0"/>
                  </a:cxn>
                  <a:cxn ang="0">
                    <a:pos x="53" y="38"/>
                  </a:cxn>
                  <a:cxn ang="0">
                    <a:pos x="48" y="78"/>
                  </a:cxn>
                  <a:cxn ang="0">
                    <a:pos x="44" y="117"/>
                  </a:cxn>
                  <a:cxn ang="0">
                    <a:pos x="41" y="157"/>
                  </a:cxn>
                  <a:cxn ang="0">
                    <a:pos x="39" y="196"/>
                  </a:cxn>
                  <a:cxn ang="0">
                    <a:pos x="38" y="236"/>
                  </a:cxn>
                  <a:cxn ang="0">
                    <a:pos x="38" y="275"/>
                  </a:cxn>
                  <a:cxn ang="0">
                    <a:pos x="38" y="315"/>
                  </a:cxn>
                  <a:cxn ang="0">
                    <a:pos x="39" y="394"/>
                  </a:cxn>
                  <a:cxn ang="0">
                    <a:pos x="40" y="473"/>
                  </a:cxn>
                  <a:cxn ang="0">
                    <a:pos x="40" y="552"/>
                  </a:cxn>
                  <a:cxn ang="0">
                    <a:pos x="39" y="631"/>
                  </a:cxn>
                </a:cxnLst>
                <a:rect l="0" t="0" r="r" b="b"/>
                <a:pathLst>
                  <a:path w="58" h="631">
                    <a:moveTo>
                      <a:pt x="39" y="631"/>
                    </a:moveTo>
                    <a:lnTo>
                      <a:pt x="32" y="627"/>
                    </a:lnTo>
                    <a:lnTo>
                      <a:pt x="23" y="623"/>
                    </a:lnTo>
                    <a:lnTo>
                      <a:pt x="16" y="619"/>
                    </a:lnTo>
                    <a:lnTo>
                      <a:pt x="9" y="613"/>
                    </a:lnTo>
                    <a:lnTo>
                      <a:pt x="7" y="610"/>
                    </a:lnTo>
                    <a:lnTo>
                      <a:pt x="4" y="607"/>
                    </a:lnTo>
                    <a:lnTo>
                      <a:pt x="3" y="604"/>
                    </a:lnTo>
                    <a:lnTo>
                      <a:pt x="2" y="600"/>
                    </a:lnTo>
                    <a:lnTo>
                      <a:pt x="1" y="595"/>
                    </a:lnTo>
                    <a:lnTo>
                      <a:pt x="1" y="590"/>
                    </a:lnTo>
                    <a:lnTo>
                      <a:pt x="2" y="585"/>
                    </a:lnTo>
                    <a:lnTo>
                      <a:pt x="4" y="579"/>
                    </a:lnTo>
                    <a:lnTo>
                      <a:pt x="6" y="542"/>
                    </a:lnTo>
                    <a:lnTo>
                      <a:pt x="7" y="505"/>
                    </a:lnTo>
                    <a:lnTo>
                      <a:pt x="6" y="466"/>
                    </a:lnTo>
                    <a:lnTo>
                      <a:pt x="5" y="428"/>
                    </a:lnTo>
                    <a:lnTo>
                      <a:pt x="2" y="351"/>
                    </a:lnTo>
                    <a:lnTo>
                      <a:pt x="0" y="275"/>
                    </a:lnTo>
                    <a:lnTo>
                      <a:pt x="1" y="238"/>
                    </a:lnTo>
                    <a:lnTo>
                      <a:pt x="2" y="201"/>
                    </a:lnTo>
                    <a:lnTo>
                      <a:pt x="5" y="164"/>
                    </a:lnTo>
                    <a:lnTo>
                      <a:pt x="10" y="129"/>
                    </a:lnTo>
                    <a:lnTo>
                      <a:pt x="13" y="112"/>
                    </a:lnTo>
                    <a:lnTo>
                      <a:pt x="18" y="95"/>
                    </a:lnTo>
                    <a:lnTo>
                      <a:pt x="23" y="78"/>
                    </a:lnTo>
                    <a:lnTo>
                      <a:pt x="28" y="62"/>
                    </a:lnTo>
                    <a:lnTo>
                      <a:pt x="35" y="46"/>
                    </a:lnTo>
                    <a:lnTo>
                      <a:pt x="41" y="30"/>
                    </a:lnTo>
                    <a:lnTo>
                      <a:pt x="50" y="15"/>
                    </a:lnTo>
                    <a:lnTo>
                      <a:pt x="58" y="0"/>
                    </a:lnTo>
                    <a:lnTo>
                      <a:pt x="53" y="38"/>
                    </a:lnTo>
                    <a:lnTo>
                      <a:pt x="48" y="78"/>
                    </a:lnTo>
                    <a:lnTo>
                      <a:pt x="44" y="117"/>
                    </a:lnTo>
                    <a:lnTo>
                      <a:pt x="41" y="157"/>
                    </a:lnTo>
                    <a:lnTo>
                      <a:pt x="39" y="196"/>
                    </a:lnTo>
                    <a:lnTo>
                      <a:pt x="38" y="236"/>
                    </a:lnTo>
                    <a:lnTo>
                      <a:pt x="38" y="275"/>
                    </a:lnTo>
                    <a:lnTo>
                      <a:pt x="38" y="315"/>
                    </a:lnTo>
                    <a:lnTo>
                      <a:pt x="39" y="394"/>
                    </a:lnTo>
                    <a:lnTo>
                      <a:pt x="40" y="473"/>
                    </a:lnTo>
                    <a:lnTo>
                      <a:pt x="40" y="552"/>
                    </a:lnTo>
                    <a:lnTo>
                      <a:pt x="39" y="6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35"/>
              <p:cNvSpPr>
                <a:spLocks/>
              </p:cNvSpPr>
              <p:nvPr/>
            </p:nvSpPr>
            <p:spPr bwMode="auto">
              <a:xfrm>
                <a:off x="2604" y="2242"/>
                <a:ext cx="4" cy="51"/>
              </a:xfrm>
              <a:custGeom>
                <a:avLst/>
                <a:gdLst/>
                <a:ahLst/>
                <a:cxnLst>
                  <a:cxn ang="0">
                    <a:pos x="29" y="643"/>
                  </a:cxn>
                  <a:cxn ang="0">
                    <a:pos x="17" y="653"/>
                  </a:cxn>
                  <a:cxn ang="0">
                    <a:pos x="6" y="663"/>
                  </a:cxn>
                  <a:cxn ang="0">
                    <a:pos x="5" y="635"/>
                  </a:cxn>
                  <a:cxn ang="0">
                    <a:pos x="5" y="560"/>
                  </a:cxn>
                  <a:cxn ang="0">
                    <a:pos x="4" y="456"/>
                  </a:cxn>
                  <a:cxn ang="0">
                    <a:pos x="3" y="335"/>
                  </a:cxn>
                  <a:cxn ang="0">
                    <a:pos x="2" y="216"/>
                  </a:cxn>
                  <a:cxn ang="0">
                    <a:pos x="1" y="111"/>
                  </a:cxn>
                  <a:cxn ang="0">
                    <a:pos x="0" y="36"/>
                  </a:cxn>
                  <a:cxn ang="0">
                    <a:pos x="0" y="9"/>
                  </a:cxn>
                  <a:cxn ang="0">
                    <a:pos x="3" y="4"/>
                  </a:cxn>
                  <a:cxn ang="0">
                    <a:pos x="6" y="0"/>
                  </a:cxn>
                  <a:cxn ang="0">
                    <a:pos x="17" y="34"/>
                  </a:cxn>
                  <a:cxn ang="0">
                    <a:pos x="29" y="70"/>
                  </a:cxn>
                  <a:cxn ang="0">
                    <a:pos x="34" y="90"/>
                  </a:cxn>
                  <a:cxn ang="0">
                    <a:pos x="38" y="110"/>
                  </a:cxn>
                  <a:cxn ang="0">
                    <a:pos x="42" y="129"/>
                  </a:cxn>
                  <a:cxn ang="0">
                    <a:pos x="44" y="149"/>
                  </a:cxn>
                  <a:cxn ang="0">
                    <a:pos x="43" y="211"/>
                  </a:cxn>
                  <a:cxn ang="0">
                    <a:pos x="42" y="273"/>
                  </a:cxn>
                  <a:cxn ang="0">
                    <a:pos x="39" y="335"/>
                  </a:cxn>
                  <a:cxn ang="0">
                    <a:pos x="36" y="396"/>
                  </a:cxn>
                  <a:cxn ang="0">
                    <a:pos x="34" y="458"/>
                  </a:cxn>
                  <a:cxn ang="0">
                    <a:pos x="31" y="520"/>
                  </a:cxn>
                  <a:cxn ang="0">
                    <a:pos x="29" y="581"/>
                  </a:cxn>
                  <a:cxn ang="0">
                    <a:pos x="29" y="643"/>
                  </a:cxn>
                </a:cxnLst>
                <a:rect l="0" t="0" r="r" b="b"/>
                <a:pathLst>
                  <a:path w="44" h="663">
                    <a:moveTo>
                      <a:pt x="29" y="643"/>
                    </a:moveTo>
                    <a:lnTo>
                      <a:pt x="17" y="653"/>
                    </a:lnTo>
                    <a:lnTo>
                      <a:pt x="6" y="663"/>
                    </a:lnTo>
                    <a:lnTo>
                      <a:pt x="5" y="635"/>
                    </a:lnTo>
                    <a:lnTo>
                      <a:pt x="5" y="560"/>
                    </a:lnTo>
                    <a:lnTo>
                      <a:pt x="4" y="456"/>
                    </a:lnTo>
                    <a:lnTo>
                      <a:pt x="3" y="335"/>
                    </a:lnTo>
                    <a:lnTo>
                      <a:pt x="2" y="216"/>
                    </a:lnTo>
                    <a:lnTo>
                      <a:pt x="1" y="111"/>
                    </a:lnTo>
                    <a:lnTo>
                      <a:pt x="0" y="36"/>
                    </a:lnTo>
                    <a:lnTo>
                      <a:pt x="0" y="9"/>
                    </a:lnTo>
                    <a:lnTo>
                      <a:pt x="3" y="4"/>
                    </a:lnTo>
                    <a:lnTo>
                      <a:pt x="6" y="0"/>
                    </a:lnTo>
                    <a:lnTo>
                      <a:pt x="17" y="34"/>
                    </a:lnTo>
                    <a:lnTo>
                      <a:pt x="29" y="70"/>
                    </a:lnTo>
                    <a:lnTo>
                      <a:pt x="34" y="90"/>
                    </a:lnTo>
                    <a:lnTo>
                      <a:pt x="38" y="110"/>
                    </a:lnTo>
                    <a:lnTo>
                      <a:pt x="42" y="129"/>
                    </a:lnTo>
                    <a:lnTo>
                      <a:pt x="44" y="149"/>
                    </a:lnTo>
                    <a:lnTo>
                      <a:pt x="43" y="211"/>
                    </a:lnTo>
                    <a:lnTo>
                      <a:pt x="42" y="273"/>
                    </a:lnTo>
                    <a:lnTo>
                      <a:pt x="39" y="335"/>
                    </a:lnTo>
                    <a:lnTo>
                      <a:pt x="36" y="396"/>
                    </a:lnTo>
                    <a:lnTo>
                      <a:pt x="34" y="458"/>
                    </a:lnTo>
                    <a:lnTo>
                      <a:pt x="31" y="520"/>
                    </a:lnTo>
                    <a:lnTo>
                      <a:pt x="29" y="581"/>
                    </a:lnTo>
                    <a:lnTo>
                      <a:pt x="29" y="6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36"/>
              <p:cNvSpPr>
                <a:spLocks/>
              </p:cNvSpPr>
              <p:nvPr/>
            </p:nvSpPr>
            <p:spPr bwMode="auto">
              <a:xfrm>
                <a:off x="2607" y="2242"/>
                <a:ext cx="5" cy="47"/>
              </a:xfrm>
              <a:custGeom>
                <a:avLst/>
                <a:gdLst/>
                <a:ahLst/>
                <a:cxnLst>
                  <a:cxn ang="0">
                    <a:pos x="64" y="257"/>
                  </a:cxn>
                  <a:cxn ang="0">
                    <a:pos x="62" y="316"/>
                  </a:cxn>
                  <a:cxn ang="0">
                    <a:pos x="61" y="362"/>
                  </a:cxn>
                  <a:cxn ang="0">
                    <a:pos x="61" y="397"/>
                  </a:cxn>
                  <a:cxn ang="0">
                    <a:pos x="60" y="423"/>
                  </a:cxn>
                  <a:cxn ang="0">
                    <a:pos x="60" y="443"/>
                  </a:cxn>
                  <a:cxn ang="0">
                    <a:pos x="60" y="459"/>
                  </a:cxn>
                  <a:cxn ang="0">
                    <a:pos x="60" y="474"/>
                  </a:cxn>
                  <a:cxn ang="0">
                    <a:pos x="61" y="489"/>
                  </a:cxn>
                  <a:cxn ang="0">
                    <a:pos x="60" y="508"/>
                  </a:cxn>
                  <a:cxn ang="0">
                    <a:pos x="60" y="527"/>
                  </a:cxn>
                  <a:cxn ang="0">
                    <a:pos x="60" y="553"/>
                  </a:cxn>
                  <a:cxn ang="0">
                    <a:pos x="62" y="590"/>
                  </a:cxn>
                  <a:cxn ang="0">
                    <a:pos x="57" y="593"/>
                  </a:cxn>
                  <a:cxn ang="0">
                    <a:pos x="45" y="603"/>
                  </a:cxn>
                  <a:cxn ang="0">
                    <a:pos x="33" y="611"/>
                  </a:cxn>
                  <a:cxn ang="0">
                    <a:pos x="29" y="616"/>
                  </a:cxn>
                  <a:cxn ang="0">
                    <a:pos x="26" y="598"/>
                  </a:cxn>
                  <a:cxn ang="0">
                    <a:pos x="24" y="579"/>
                  </a:cxn>
                  <a:cxn ang="0">
                    <a:pos x="22" y="560"/>
                  </a:cxn>
                  <a:cxn ang="0">
                    <a:pos x="20" y="542"/>
                  </a:cxn>
                  <a:cxn ang="0">
                    <a:pos x="19" y="505"/>
                  </a:cxn>
                  <a:cxn ang="0">
                    <a:pos x="20" y="466"/>
                  </a:cxn>
                  <a:cxn ang="0">
                    <a:pos x="23" y="388"/>
                  </a:cxn>
                  <a:cxn ang="0">
                    <a:pos x="27" y="311"/>
                  </a:cxn>
                  <a:cxn ang="0">
                    <a:pos x="29" y="271"/>
                  </a:cxn>
                  <a:cxn ang="0">
                    <a:pos x="30" y="232"/>
                  </a:cxn>
                  <a:cxn ang="0">
                    <a:pos x="30" y="193"/>
                  </a:cxn>
                  <a:cxn ang="0">
                    <a:pos x="28" y="154"/>
                  </a:cxn>
                  <a:cxn ang="0">
                    <a:pos x="25" y="115"/>
                  </a:cxn>
                  <a:cxn ang="0">
                    <a:pos x="19" y="77"/>
                  </a:cxn>
                  <a:cxn ang="0">
                    <a:pos x="15" y="58"/>
                  </a:cxn>
                  <a:cxn ang="0">
                    <a:pos x="11" y="39"/>
                  </a:cxn>
                  <a:cxn ang="0">
                    <a:pos x="6" y="19"/>
                  </a:cxn>
                  <a:cxn ang="0">
                    <a:pos x="0" y="0"/>
                  </a:cxn>
                  <a:cxn ang="0">
                    <a:pos x="11" y="10"/>
                  </a:cxn>
                  <a:cxn ang="0">
                    <a:pos x="23" y="18"/>
                  </a:cxn>
                  <a:cxn ang="0">
                    <a:pos x="31" y="47"/>
                  </a:cxn>
                  <a:cxn ang="0">
                    <a:pos x="38" y="72"/>
                  </a:cxn>
                  <a:cxn ang="0">
                    <a:pos x="43" y="91"/>
                  </a:cxn>
                  <a:cxn ang="0">
                    <a:pos x="46" y="107"/>
                  </a:cxn>
                  <a:cxn ang="0">
                    <a:pos x="50" y="137"/>
                  </a:cxn>
                  <a:cxn ang="0">
                    <a:pos x="55" y="172"/>
                  </a:cxn>
                  <a:cxn ang="0">
                    <a:pos x="56" y="185"/>
                  </a:cxn>
                  <a:cxn ang="0">
                    <a:pos x="59" y="215"/>
                  </a:cxn>
                  <a:cxn ang="0">
                    <a:pos x="62" y="244"/>
                  </a:cxn>
                  <a:cxn ang="0">
                    <a:pos x="64" y="257"/>
                  </a:cxn>
                </a:cxnLst>
                <a:rect l="0" t="0" r="r" b="b"/>
                <a:pathLst>
                  <a:path w="64" h="616">
                    <a:moveTo>
                      <a:pt x="64" y="257"/>
                    </a:moveTo>
                    <a:lnTo>
                      <a:pt x="62" y="316"/>
                    </a:lnTo>
                    <a:lnTo>
                      <a:pt x="61" y="362"/>
                    </a:lnTo>
                    <a:lnTo>
                      <a:pt x="61" y="397"/>
                    </a:lnTo>
                    <a:lnTo>
                      <a:pt x="60" y="423"/>
                    </a:lnTo>
                    <a:lnTo>
                      <a:pt x="60" y="443"/>
                    </a:lnTo>
                    <a:lnTo>
                      <a:pt x="60" y="459"/>
                    </a:lnTo>
                    <a:lnTo>
                      <a:pt x="60" y="474"/>
                    </a:lnTo>
                    <a:lnTo>
                      <a:pt x="61" y="489"/>
                    </a:lnTo>
                    <a:lnTo>
                      <a:pt x="60" y="508"/>
                    </a:lnTo>
                    <a:lnTo>
                      <a:pt x="60" y="527"/>
                    </a:lnTo>
                    <a:lnTo>
                      <a:pt x="60" y="553"/>
                    </a:lnTo>
                    <a:lnTo>
                      <a:pt x="62" y="590"/>
                    </a:lnTo>
                    <a:lnTo>
                      <a:pt x="57" y="593"/>
                    </a:lnTo>
                    <a:lnTo>
                      <a:pt x="45" y="603"/>
                    </a:lnTo>
                    <a:lnTo>
                      <a:pt x="33" y="611"/>
                    </a:lnTo>
                    <a:lnTo>
                      <a:pt x="29" y="616"/>
                    </a:lnTo>
                    <a:lnTo>
                      <a:pt x="26" y="598"/>
                    </a:lnTo>
                    <a:lnTo>
                      <a:pt x="24" y="579"/>
                    </a:lnTo>
                    <a:lnTo>
                      <a:pt x="22" y="560"/>
                    </a:lnTo>
                    <a:lnTo>
                      <a:pt x="20" y="542"/>
                    </a:lnTo>
                    <a:lnTo>
                      <a:pt x="19" y="505"/>
                    </a:lnTo>
                    <a:lnTo>
                      <a:pt x="20" y="466"/>
                    </a:lnTo>
                    <a:lnTo>
                      <a:pt x="23" y="388"/>
                    </a:lnTo>
                    <a:lnTo>
                      <a:pt x="27" y="311"/>
                    </a:lnTo>
                    <a:lnTo>
                      <a:pt x="29" y="271"/>
                    </a:lnTo>
                    <a:lnTo>
                      <a:pt x="30" y="232"/>
                    </a:lnTo>
                    <a:lnTo>
                      <a:pt x="30" y="193"/>
                    </a:lnTo>
                    <a:lnTo>
                      <a:pt x="28" y="154"/>
                    </a:lnTo>
                    <a:lnTo>
                      <a:pt x="25" y="115"/>
                    </a:lnTo>
                    <a:lnTo>
                      <a:pt x="19" y="77"/>
                    </a:lnTo>
                    <a:lnTo>
                      <a:pt x="15" y="58"/>
                    </a:lnTo>
                    <a:lnTo>
                      <a:pt x="11" y="39"/>
                    </a:lnTo>
                    <a:lnTo>
                      <a:pt x="6" y="19"/>
                    </a:lnTo>
                    <a:lnTo>
                      <a:pt x="0" y="0"/>
                    </a:lnTo>
                    <a:lnTo>
                      <a:pt x="11" y="10"/>
                    </a:lnTo>
                    <a:lnTo>
                      <a:pt x="23" y="18"/>
                    </a:lnTo>
                    <a:lnTo>
                      <a:pt x="31" y="47"/>
                    </a:lnTo>
                    <a:lnTo>
                      <a:pt x="38" y="72"/>
                    </a:lnTo>
                    <a:lnTo>
                      <a:pt x="43" y="91"/>
                    </a:lnTo>
                    <a:lnTo>
                      <a:pt x="46" y="107"/>
                    </a:lnTo>
                    <a:lnTo>
                      <a:pt x="50" y="137"/>
                    </a:lnTo>
                    <a:lnTo>
                      <a:pt x="55" y="172"/>
                    </a:lnTo>
                    <a:lnTo>
                      <a:pt x="56" y="185"/>
                    </a:lnTo>
                    <a:lnTo>
                      <a:pt x="59" y="215"/>
                    </a:lnTo>
                    <a:lnTo>
                      <a:pt x="62" y="244"/>
                    </a:lnTo>
                    <a:lnTo>
                      <a:pt x="64" y="2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Freeform 37"/>
              <p:cNvSpPr>
                <a:spLocks/>
              </p:cNvSpPr>
              <p:nvPr/>
            </p:nvSpPr>
            <p:spPr bwMode="auto">
              <a:xfrm>
                <a:off x="2379" y="2243"/>
                <a:ext cx="4" cy="22"/>
              </a:xfrm>
              <a:custGeom>
                <a:avLst/>
                <a:gdLst/>
                <a:ahLst/>
                <a:cxnLst>
                  <a:cxn ang="0">
                    <a:pos x="48" y="289"/>
                  </a:cxn>
                  <a:cxn ang="0">
                    <a:pos x="39" y="286"/>
                  </a:cxn>
                  <a:cxn ang="0">
                    <a:pos x="29" y="283"/>
                  </a:cxn>
                  <a:cxn ang="0">
                    <a:pos x="29" y="248"/>
                  </a:cxn>
                  <a:cxn ang="0">
                    <a:pos x="28" y="212"/>
                  </a:cxn>
                  <a:cxn ang="0">
                    <a:pos x="26" y="178"/>
                  </a:cxn>
                  <a:cxn ang="0">
                    <a:pos x="23" y="144"/>
                  </a:cxn>
                  <a:cxn ang="0">
                    <a:pos x="17" y="110"/>
                  </a:cxn>
                  <a:cxn ang="0">
                    <a:pos x="12" y="76"/>
                  </a:cxn>
                  <a:cxn ang="0">
                    <a:pos x="7" y="43"/>
                  </a:cxn>
                  <a:cxn ang="0">
                    <a:pos x="0" y="10"/>
                  </a:cxn>
                  <a:cxn ang="0">
                    <a:pos x="10" y="8"/>
                  </a:cxn>
                  <a:cxn ang="0">
                    <a:pos x="21" y="5"/>
                  </a:cxn>
                  <a:cxn ang="0">
                    <a:pos x="30" y="2"/>
                  </a:cxn>
                  <a:cxn ang="0">
                    <a:pos x="42" y="0"/>
                  </a:cxn>
                  <a:cxn ang="0">
                    <a:pos x="44" y="36"/>
                  </a:cxn>
                  <a:cxn ang="0">
                    <a:pos x="47" y="73"/>
                  </a:cxn>
                  <a:cxn ang="0">
                    <a:pos x="50" y="109"/>
                  </a:cxn>
                  <a:cxn ang="0">
                    <a:pos x="55" y="144"/>
                  </a:cxn>
                  <a:cxn ang="0">
                    <a:pos x="57" y="180"/>
                  </a:cxn>
                  <a:cxn ang="0">
                    <a:pos x="57" y="217"/>
                  </a:cxn>
                  <a:cxn ang="0">
                    <a:pos x="56" y="235"/>
                  </a:cxn>
                  <a:cxn ang="0">
                    <a:pos x="55" y="253"/>
                  </a:cxn>
                  <a:cxn ang="0">
                    <a:pos x="52" y="271"/>
                  </a:cxn>
                  <a:cxn ang="0">
                    <a:pos x="48" y="289"/>
                  </a:cxn>
                </a:cxnLst>
                <a:rect l="0" t="0" r="r" b="b"/>
                <a:pathLst>
                  <a:path w="57" h="289">
                    <a:moveTo>
                      <a:pt x="48" y="289"/>
                    </a:moveTo>
                    <a:lnTo>
                      <a:pt x="39" y="286"/>
                    </a:lnTo>
                    <a:lnTo>
                      <a:pt x="29" y="283"/>
                    </a:lnTo>
                    <a:lnTo>
                      <a:pt x="29" y="248"/>
                    </a:lnTo>
                    <a:lnTo>
                      <a:pt x="28" y="212"/>
                    </a:lnTo>
                    <a:lnTo>
                      <a:pt x="26" y="178"/>
                    </a:lnTo>
                    <a:lnTo>
                      <a:pt x="23" y="144"/>
                    </a:lnTo>
                    <a:lnTo>
                      <a:pt x="17" y="110"/>
                    </a:lnTo>
                    <a:lnTo>
                      <a:pt x="12" y="76"/>
                    </a:lnTo>
                    <a:lnTo>
                      <a:pt x="7" y="43"/>
                    </a:lnTo>
                    <a:lnTo>
                      <a:pt x="0" y="10"/>
                    </a:lnTo>
                    <a:lnTo>
                      <a:pt x="10" y="8"/>
                    </a:lnTo>
                    <a:lnTo>
                      <a:pt x="21" y="5"/>
                    </a:lnTo>
                    <a:lnTo>
                      <a:pt x="30" y="2"/>
                    </a:lnTo>
                    <a:lnTo>
                      <a:pt x="42" y="0"/>
                    </a:lnTo>
                    <a:lnTo>
                      <a:pt x="44" y="36"/>
                    </a:lnTo>
                    <a:lnTo>
                      <a:pt x="47" y="73"/>
                    </a:lnTo>
                    <a:lnTo>
                      <a:pt x="50" y="109"/>
                    </a:lnTo>
                    <a:lnTo>
                      <a:pt x="55" y="144"/>
                    </a:lnTo>
                    <a:lnTo>
                      <a:pt x="57" y="180"/>
                    </a:lnTo>
                    <a:lnTo>
                      <a:pt x="57" y="217"/>
                    </a:lnTo>
                    <a:lnTo>
                      <a:pt x="56" y="235"/>
                    </a:lnTo>
                    <a:lnTo>
                      <a:pt x="55" y="253"/>
                    </a:lnTo>
                    <a:lnTo>
                      <a:pt x="52" y="271"/>
                    </a:lnTo>
                    <a:lnTo>
                      <a:pt x="48" y="28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38"/>
              <p:cNvSpPr>
                <a:spLocks/>
              </p:cNvSpPr>
              <p:nvPr/>
            </p:nvSpPr>
            <p:spPr bwMode="auto">
              <a:xfrm>
                <a:off x="2427" y="2241"/>
                <a:ext cx="5" cy="48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59" y="39"/>
                  </a:cxn>
                  <a:cxn ang="0">
                    <a:pos x="53" y="76"/>
                  </a:cxn>
                  <a:cxn ang="0">
                    <a:pos x="48" y="114"/>
                  </a:cxn>
                  <a:cxn ang="0">
                    <a:pos x="43" y="153"/>
                  </a:cxn>
                  <a:cxn ang="0">
                    <a:pos x="40" y="192"/>
                  </a:cxn>
                  <a:cxn ang="0">
                    <a:pos x="37" y="232"/>
                  </a:cxn>
                  <a:cxn ang="0">
                    <a:pos x="35" y="271"/>
                  </a:cxn>
                  <a:cxn ang="0">
                    <a:pos x="34" y="311"/>
                  </a:cxn>
                  <a:cxn ang="0">
                    <a:pos x="32" y="390"/>
                  </a:cxn>
                  <a:cxn ang="0">
                    <a:pos x="31" y="471"/>
                  </a:cxn>
                  <a:cxn ang="0">
                    <a:pos x="32" y="551"/>
                  </a:cxn>
                  <a:cxn ang="0">
                    <a:pos x="32" y="632"/>
                  </a:cxn>
                  <a:cxn ang="0">
                    <a:pos x="25" y="631"/>
                  </a:cxn>
                  <a:cxn ang="0">
                    <a:pos x="21" y="629"/>
                  </a:cxn>
                  <a:cxn ang="0">
                    <a:pos x="17" y="626"/>
                  </a:cxn>
                  <a:cxn ang="0">
                    <a:pos x="13" y="623"/>
                  </a:cxn>
                  <a:cxn ang="0">
                    <a:pos x="6" y="616"/>
                  </a:cxn>
                  <a:cxn ang="0">
                    <a:pos x="0" y="606"/>
                  </a:cxn>
                  <a:cxn ang="0">
                    <a:pos x="0" y="589"/>
                  </a:cxn>
                  <a:cxn ang="0">
                    <a:pos x="0" y="542"/>
                  </a:cxn>
                  <a:cxn ang="0">
                    <a:pos x="1" y="475"/>
                  </a:cxn>
                  <a:cxn ang="0">
                    <a:pos x="1" y="399"/>
                  </a:cxn>
                  <a:cxn ang="0">
                    <a:pos x="2" y="322"/>
                  </a:cxn>
                  <a:cxn ang="0">
                    <a:pos x="2" y="256"/>
                  </a:cxn>
                  <a:cxn ang="0">
                    <a:pos x="3" y="209"/>
                  </a:cxn>
                  <a:cxn ang="0">
                    <a:pos x="3" y="191"/>
                  </a:cxn>
                  <a:cxn ang="0">
                    <a:pos x="5" y="183"/>
                  </a:cxn>
                  <a:cxn ang="0">
                    <a:pos x="10" y="161"/>
                  </a:cxn>
                  <a:cxn ang="0">
                    <a:pos x="18" y="131"/>
                  </a:cxn>
                  <a:cxn ang="0">
                    <a:pos x="26" y="96"/>
                  </a:cxn>
                  <a:cxn ang="0">
                    <a:pos x="35" y="61"/>
                  </a:cxn>
                  <a:cxn ang="0">
                    <a:pos x="43" y="30"/>
                  </a:cxn>
                  <a:cxn ang="0">
                    <a:pos x="49" y="9"/>
                  </a:cxn>
                  <a:cxn ang="0">
                    <a:pos x="51" y="0"/>
                  </a:cxn>
                  <a:cxn ang="0">
                    <a:pos x="58" y="0"/>
                  </a:cxn>
                  <a:cxn ang="0">
                    <a:pos x="67" y="0"/>
                  </a:cxn>
                </a:cxnLst>
                <a:rect l="0" t="0" r="r" b="b"/>
                <a:pathLst>
                  <a:path w="67" h="632">
                    <a:moveTo>
                      <a:pt x="67" y="0"/>
                    </a:moveTo>
                    <a:lnTo>
                      <a:pt x="59" y="39"/>
                    </a:lnTo>
                    <a:lnTo>
                      <a:pt x="53" y="76"/>
                    </a:lnTo>
                    <a:lnTo>
                      <a:pt x="48" y="114"/>
                    </a:lnTo>
                    <a:lnTo>
                      <a:pt x="43" y="153"/>
                    </a:lnTo>
                    <a:lnTo>
                      <a:pt x="40" y="192"/>
                    </a:lnTo>
                    <a:lnTo>
                      <a:pt x="37" y="232"/>
                    </a:lnTo>
                    <a:lnTo>
                      <a:pt x="35" y="271"/>
                    </a:lnTo>
                    <a:lnTo>
                      <a:pt x="34" y="311"/>
                    </a:lnTo>
                    <a:lnTo>
                      <a:pt x="32" y="390"/>
                    </a:lnTo>
                    <a:lnTo>
                      <a:pt x="31" y="471"/>
                    </a:lnTo>
                    <a:lnTo>
                      <a:pt x="32" y="551"/>
                    </a:lnTo>
                    <a:lnTo>
                      <a:pt x="32" y="632"/>
                    </a:lnTo>
                    <a:lnTo>
                      <a:pt x="25" y="631"/>
                    </a:lnTo>
                    <a:lnTo>
                      <a:pt x="21" y="629"/>
                    </a:lnTo>
                    <a:lnTo>
                      <a:pt x="17" y="626"/>
                    </a:lnTo>
                    <a:lnTo>
                      <a:pt x="13" y="623"/>
                    </a:lnTo>
                    <a:lnTo>
                      <a:pt x="6" y="616"/>
                    </a:lnTo>
                    <a:lnTo>
                      <a:pt x="0" y="606"/>
                    </a:lnTo>
                    <a:lnTo>
                      <a:pt x="0" y="589"/>
                    </a:lnTo>
                    <a:lnTo>
                      <a:pt x="0" y="542"/>
                    </a:lnTo>
                    <a:lnTo>
                      <a:pt x="1" y="475"/>
                    </a:lnTo>
                    <a:lnTo>
                      <a:pt x="1" y="399"/>
                    </a:lnTo>
                    <a:lnTo>
                      <a:pt x="2" y="322"/>
                    </a:lnTo>
                    <a:lnTo>
                      <a:pt x="2" y="256"/>
                    </a:lnTo>
                    <a:lnTo>
                      <a:pt x="3" y="209"/>
                    </a:lnTo>
                    <a:lnTo>
                      <a:pt x="3" y="191"/>
                    </a:lnTo>
                    <a:lnTo>
                      <a:pt x="5" y="183"/>
                    </a:lnTo>
                    <a:lnTo>
                      <a:pt x="10" y="161"/>
                    </a:lnTo>
                    <a:lnTo>
                      <a:pt x="18" y="131"/>
                    </a:lnTo>
                    <a:lnTo>
                      <a:pt x="26" y="96"/>
                    </a:lnTo>
                    <a:lnTo>
                      <a:pt x="35" y="61"/>
                    </a:lnTo>
                    <a:lnTo>
                      <a:pt x="43" y="30"/>
                    </a:lnTo>
                    <a:lnTo>
                      <a:pt x="49" y="9"/>
                    </a:lnTo>
                    <a:lnTo>
                      <a:pt x="51" y="0"/>
                    </a:lnTo>
                    <a:lnTo>
                      <a:pt x="58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39"/>
              <p:cNvSpPr>
                <a:spLocks/>
              </p:cNvSpPr>
              <p:nvPr/>
            </p:nvSpPr>
            <p:spPr bwMode="auto">
              <a:xfrm>
                <a:off x="2431" y="2241"/>
                <a:ext cx="3" cy="52"/>
              </a:xfrm>
              <a:custGeom>
                <a:avLst/>
                <a:gdLst/>
                <a:ahLst/>
                <a:cxnLst>
                  <a:cxn ang="0">
                    <a:pos x="31" y="677"/>
                  </a:cxn>
                  <a:cxn ang="0">
                    <a:pos x="27" y="671"/>
                  </a:cxn>
                  <a:cxn ang="0">
                    <a:pos x="16" y="661"/>
                  </a:cxn>
                  <a:cxn ang="0">
                    <a:pos x="4" y="650"/>
                  </a:cxn>
                  <a:cxn ang="0">
                    <a:pos x="0" y="645"/>
                  </a:cxn>
                  <a:cxn ang="0">
                    <a:pos x="2" y="606"/>
                  </a:cxn>
                  <a:cxn ang="0">
                    <a:pos x="3" y="567"/>
                  </a:cxn>
                  <a:cxn ang="0">
                    <a:pos x="4" y="526"/>
                  </a:cxn>
                  <a:cxn ang="0">
                    <a:pos x="3" y="486"/>
                  </a:cxn>
                  <a:cxn ang="0">
                    <a:pos x="2" y="403"/>
                  </a:cxn>
                  <a:cxn ang="0">
                    <a:pos x="2" y="320"/>
                  </a:cxn>
                  <a:cxn ang="0">
                    <a:pos x="2" y="279"/>
                  </a:cxn>
                  <a:cxn ang="0">
                    <a:pos x="3" y="237"/>
                  </a:cxn>
                  <a:cxn ang="0">
                    <a:pos x="5" y="196"/>
                  </a:cxn>
                  <a:cxn ang="0">
                    <a:pos x="9" y="156"/>
                  </a:cxn>
                  <a:cxn ang="0">
                    <a:pos x="13" y="115"/>
                  </a:cxn>
                  <a:cxn ang="0">
                    <a:pos x="19" y="76"/>
                  </a:cxn>
                  <a:cxn ang="0">
                    <a:pos x="24" y="57"/>
                  </a:cxn>
                  <a:cxn ang="0">
                    <a:pos x="28" y="37"/>
                  </a:cxn>
                  <a:cxn ang="0">
                    <a:pos x="32" y="19"/>
                  </a:cxn>
                  <a:cxn ang="0">
                    <a:pos x="39" y="0"/>
                  </a:cxn>
                  <a:cxn ang="0">
                    <a:pos x="35" y="87"/>
                  </a:cxn>
                  <a:cxn ang="0">
                    <a:pos x="34" y="171"/>
                  </a:cxn>
                  <a:cxn ang="0">
                    <a:pos x="33" y="256"/>
                  </a:cxn>
                  <a:cxn ang="0">
                    <a:pos x="33" y="340"/>
                  </a:cxn>
                  <a:cxn ang="0">
                    <a:pos x="34" y="425"/>
                  </a:cxn>
                  <a:cxn ang="0">
                    <a:pos x="34" y="509"/>
                  </a:cxn>
                  <a:cxn ang="0">
                    <a:pos x="33" y="593"/>
                  </a:cxn>
                  <a:cxn ang="0">
                    <a:pos x="31" y="677"/>
                  </a:cxn>
                </a:cxnLst>
                <a:rect l="0" t="0" r="r" b="b"/>
                <a:pathLst>
                  <a:path w="39" h="677">
                    <a:moveTo>
                      <a:pt x="31" y="677"/>
                    </a:moveTo>
                    <a:lnTo>
                      <a:pt x="27" y="671"/>
                    </a:lnTo>
                    <a:lnTo>
                      <a:pt x="16" y="661"/>
                    </a:lnTo>
                    <a:lnTo>
                      <a:pt x="4" y="650"/>
                    </a:lnTo>
                    <a:lnTo>
                      <a:pt x="0" y="645"/>
                    </a:lnTo>
                    <a:lnTo>
                      <a:pt x="2" y="606"/>
                    </a:lnTo>
                    <a:lnTo>
                      <a:pt x="3" y="567"/>
                    </a:lnTo>
                    <a:lnTo>
                      <a:pt x="4" y="526"/>
                    </a:lnTo>
                    <a:lnTo>
                      <a:pt x="3" y="486"/>
                    </a:lnTo>
                    <a:lnTo>
                      <a:pt x="2" y="403"/>
                    </a:lnTo>
                    <a:lnTo>
                      <a:pt x="2" y="320"/>
                    </a:lnTo>
                    <a:lnTo>
                      <a:pt x="2" y="279"/>
                    </a:lnTo>
                    <a:lnTo>
                      <a:pt x="3" y="237"/>
                    </a:lnTo>
                    <a:lnTo>
                      <a:pt x="5" y="196"/>
                    </a:lnTo>
                    <a:lnTo>
                      <a:pt x="9" y="156"/>
                    </a:lnTo>
                    <a:lnTo>
                      <a:pt x="13" y="115"/>
                    </a:lnTo>
                    <a:lnTo>
                      <a:pt x="19" y="76"/>
                    </a:lnTo>
                    <a:lnTo>
                      <a:pt x="24" y="57"/>
                    </a:lnTo>
                    <a:lnTo>
                      <a:pt x="28" y="37"/>
                    </a:lnTo>
                    <a:lnTo>
                      <a:pt x="32" y="19"/>
                    </a:lnTo>
                    <a:lnTo>
                      <a:pt x="39" y="0"/>
                    </a:lnTo>
                    <a:lnTo>
                      <a:pt x="35" y="87"/>
                    </a:lnTo>
                    <a:lnTo>
                      <a:pt x="34" y="171"/>
                    </a:lnTo>
                    <a:lnTo>
                      <a:pt x="33" y="256"/>
                    </a:lnTo>
                    <a:lnTo>
                      <a:pt x="33" y="340"/>
                    </a:lnTo>
                    <a:lnTo>
                      <a:pt x="34" y="425"/>
                    </a:lnTo>
                    <a:lnTo>
                      <a:pt x="34" y="509"/>
                    </a:lnTo>
                    <a:lnTo>
                      <a:pt x="33" y="593"/>
                    </a:lnTo>
                    <a:lnTo>
                      <a:pt x="31" y="6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40"/>
              <p:cNvSpPr>
                <a:spLocks/>
              </p:cNvSpPr>
              <p:nvPr/>
            </p:nvSpPr>
            <p:spPr bwMode="auto">
              <a:xfrm>
                <a:off x="2435" y="2242"/>
                <a:ext cx="3" cy="51"/>
              </a:xfrm>
              <a:custGeom>
                <a:avLst/>
                <a:gdLst/>
                <a:ahLst/>
                <a:cxnLst>
                  <a:cxn ang="0">
                    <a:pos x="32" y="653"/>
                  </a:cxn>
                  <a:cxn ang="0">
                    <a:pos x="28" y="655"/>
                  </a:cxn>
                  <a:cxn ang="0">
                    <a:pos x="16" y="660"/>
                  </a:cxn>
                  <a:cxn ang="0">
                    <a:pos x="5" y="666"/>
                  </a:cxn>
                  <a:cxn ang="0">
                    <a:pos x="0" y="669"/>
                  </a:cxn>
                  <a:cxn ang="0">
                    <a:pos x="0" y="640"/>
                  </a:cxn>
                  <a:cxn ang="0">
                    <a:pos x="1" y="564"/>
                  </a:cxn>
                  <a:cxn ang="0">
                    <a:pos x="1" y="457"/>
                  </a:cxn>
                  <a:cxn ang="0">
                    <a:pos x="2" y="334"/>
                  </a:cxn>
                  <a:cxn ang="0">
                    <a:pos x="2" y="211"/>
                  </a:cxn>
                  <a:cxn ang="0">
                    <a:pos x="3" y="105"/>
                  </a:cxn>
                  <a:cxn ang="0">
                    <a:pos x="3" y="29"/>
                  </a:cxn>
                  <a:cxn ang="0">
                    <a:pos x="3" y="0"/>
                  </a:cxn>
                  <a:cxn ang="0">
                    <a:pos x="12" y="41"/>
                  </a:cxn>
                  <a:cxn ang="0">
                    <a:pos x="19" y="81"/>
                  </a:cxn>
                  <a:cxn ang="0">
                    <a:pos x="25" y="122"/>
                  </a:cxn>
                  <a:cxn ang="0">
                    <a:pos x="28" y="163"/>
                  </a:cxn>
                  <a:cxn ang="0">
                    <a:pos x="31" y="205"/>
                  </a:cxn>
                  <a:cxn ang="0">
                    <a:pos x="32" y="245"/>
                  </a:cxn>
                  <a:cxn ang="0">
                    <a:pos x="33" y="287"/>
                  </a:cxn>
                  <a:cxn ang="0">
                    <a:pos x="33" y="329"/>
                  </a:cxn>
                  <a:cxn ang="0">
                    <a:pos x="32" y="411"/>
                  </a:cxn>
                  <a:cxn ang="0">
                    <a:pos x="31" y="493"/>
                  </a:cxn>
                  <a:cxn ang="0">
                    <a:pos x="31" y="533"/>
                  </a:cxn>
                  <a:cxn ang="0">
                    <a:pos x="31" y="573"/>
                  </a:cxn>
                  <a:cxn ang="0">
                    <a:pos x="31" y="613"/>
                  </a:cxn>
                  <a:cxn ang="0">
                    <a:pos x="32" y="653"/>
                  </a:cxn>
                </a:cxnLst>
                <a:rect l="0" t="0" r="r" b="b"/>
                <a:pathLst>
                  <a:path w="33" h="669">
                    <a:moveTo>
                      <a:pt x="32" y="653"/>
                    </a:moveTo>
                    <a:lnTo>
                      <a:pt x="28" y="655"/>
                    </a:lnTo>
                    <a:lnTo>
                      <a:pt x="16" y="660"/>
                    </a:lnTo>
                    <a:lnTo>
                      <a:pt x="5" y="666"/>
                    </a:lnTo>
                    <a:lnTo>
                      <a:pt x="0" y="669"/>
                    </a:lnTo>
                    <a:lnTo>
                      <a:pt x="0" y="640"/>
                    </a:lnTo>
                    <a:lnTo>
                      <a:pt x="1" y="564"/>
                    </a:lnTo>
                    <a:lnTo>
                      <a:pt x="1" y="457"/>
                    </a:lnTo>
                    <a:lnTo>
                      <a:pt x="2" y="334"/>
                    </a:lnTo>
                    <a:lnTo>
                      <a:pt x="2" y="211"/>
                    </a:lnTo>
                    <a:lnTo>
                      <a:pt x="3" y="105"/>
                    </a:lnTo>
                    <a:lnTo>
                      <a:pt x="3" y="29"/>
                    </a:lnTo>
                    <a:lnTo>
                      <a:pt x="3" y="0"/>
                    </a:lnTo>
                    <a:lnTo>
                      <a:pt x="12" y="41"/>
                    </a:lnTo>
                    <a:lnTo>
                      <a:pt x="19" y="81"/>
                    </a:lnTo>
                    <a:lnTo>
                      <a:pt x="25" y="122"/>
                    </a:lnTo>
                    <a:lnTo>
                      <a:pt x="28" y="163"/>
                    </a:lnTo>
                    <a:lnTo>
                      <a:pt x="31" y="205"/>
                    </a:lnTo>
                    <a:lnTo>
                      <a:pt x="32" y="245"/>
                    </a:lnTo>
                    <a:lnTo>
                      <a:pt x="33" y="287"/>
                    </a:lnTo>
                    <a:lnTo>
                      <a:pt x="33" y="329"/>
                    </a:lnTo>
                    <a:lnTo>
                      <a:pt x="32" y="411"/>
                    </a:lnTo>
                    <a:lnTo>
                      <a:pt x="31" y="493"/>
                    </a:lnTo>
                    <a:lnTo>
                      <a:pt x="31" y="533"/>
                    </a:lnTo>
                    <a:lnTo>
                      <a:pt x="31" y="573"/>
                    </a:lnTo>
                    <a:lnTo>
                      <a:pt x="31" y="613"/>
                    </a:lnTo>
                    <a:lnTo>
                      <a:pt x="32" y="6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41"/>
              <p:cNvSpPr>
                <a:spLocks/>
              </p:cNvSpPr>
              <p:nvPr/>
            </p:nvSpPr>
            <p:spPr bwMode="auto">
              <a:xfrm>
                <a:off x="2438" y="2243"/>
                <a:ext cx="4" cy="47"/>
              </a:xfrm>
              <a:custGeom>
                <a:avLst/>
                <a:gdLst/>
                <a:ahLst/>
                <a:cxnLst>
                  <a:cxn ang="0">
                    <a:pos x="54" y="594"/>
                  </a:cxn>
                  <a:cxn ang="0">
                    <a:pos x="45" y="603"/>
                  </a:cxn>
                  <a:cxn ang="0">
                    <a:pos x="35" y="613"/>
                  </a:cxn>
                  <a:cxn ang="0">
                    <a:pos x="31" y="576"/>
                  </a:cxn>
                  <a:cxn ang="0">
                    <a:pos x="29" y="539"/>
                  </a:cxn>
                  <a:cxn ang="0">
                    <a:pos x="27" y="502"/>
                  </a:cxn>
                  <a:cxn ang="0">
                    <a:pos x="27" y="462"/>
                  </a:cxn>
                  <a:cxn ang="0">
                    <a:pos x="27" y="383"/>
                  </a:cxn>
                  <a:cxn ang="0">
                    <a:pos x="28" y="304"/>
                  </a:cxn>
                  <a:cxn ang="0">
                    <a:pos x="28" y="264"/>
                  </a:cxn>
                  <a:cxn ang="0">
                    <a:pos x="27" y="224"/>
                  </a:cxn>
                  <a:cxn ang="0">
                    <a:pos x="26" y="186"/>
                  </a:cxn>
                  <a:cxn ang="0">
                    <a:pos x="23" y="147"/>
                  </a:cxn>
                  <a:cxn ang="0">
                    <a:pos x="20" y="109"/>
                  </a:cxn>
                  <a:cxn ang="0">
                    <a:pos x="16" y="72"/>
                  </a:cxn>
                  <a:cxn ang="0">
                    <a:pos x="9" y="36"/>
                  </a:cxn>
                  <a:cxn ang="0">
                    <a:pos x="0" y="0"/>
                  </a:cxn>
                  <a:cxn ang="0">
                    <a:pos x="7" y="17"/>
                  </a:cxn>
                  <a:cxn ang="0">
                    <a:pos x="14" y="34"/>
                  </a:cxn>
                  <a:cxn ang="0">
                    <a:pos x="19" y="52"/>
                  </a:cxn>
                  <a:cxn ang="0">
                    <a:pos x="25" y="70"/>
                  </a:cxn>
                  <a:cxn ang="0">
                    <a:pos x="33" y="105"/>
                  </a:cxn>
                  <a:cxn ang="0">
                    <a:pos x="39" y="141"/>
                  </a:cxn>
                  <a:cxn ang="0">
                    <a:pos x="45" y="179"/>
                  </a:cxn>
                  <a:cxn ang="0">
                    <a:pos x="48" y="217"/>
                  </a:cxn>
                  <a:cxn ang="0">
                    <a:pos x="51" y="255"/>
                  </a:cxn>
                  <a:cxn ang="0">
                    <a:pos x="52" y="294"/>
                  </a:cxn>
                  <a:cxn ang="0">
                    <a:pos x="53" y="371"/>
                  </a:cxn>
                  <a:cxn ang="0">
                    <a:pos x="52" y="447"/>
                  </a:cxn>
                  <a:cxn ang="0">
                    <a:pos x="52" y="485"/>
                  </a:cxn>
                  <a:cxn ang="0">
                    <a:pos x="52" y="522"/>
                  </a:cxn>
                  <a:cxn ang="0">
                    <a:pos x="53" y="558"/>
                  </a:cxn>
                  <a:cxn ang="0">
                    <a:pos x="54" y="594"/>
                  </a:cxn>
                </a:cxnLst>
                <a:rect l="0" t="0" r="r" b="b"/>
                <a:pathLst>
                  <a:path w="54" h="613">
                    <a:moveTo>
                      <a:pt x="54" y="594"/>
                    </a:moveTo>
                    <a:lnTo>
                      <a:pt x="45" y="603"/>
                    </a:lnTo>
                    <a:lnTo>
                      <a:pt x="35" y="613"/>
                    </a:lnTo>
                    <a:lnTo>
                      <a:pt x="31" y="576"/>
                    </a:lnTo>
                    <a:lnTo>
                      <a:pt x="29" y="539"/>
                    </a:lnTo>
                    <a:lnTo>
                      <a:pt x="27" y="502"/>
                    </a:lnTo>
                    <a:lnTo>
                      <a:pt x="27" y="462"/>
                    </a:lnTo>
                    <a:lnTo>
                      <a:pt x="27" y="383"/>
                    </a:lnTo>
                    <a:lnTo>
                      <a:pt x="28" y="304"/>
                    </a:lnTo>
                    <a:lnTo>
                      <a:pt x="28" y="264"/>
                    </a:lnTo>
                    <a:lnTo>
                      <a:pt x="27" y="224"/>
                    </a:lnTo>
                    <a:lnTo>
                      <a:pt x="26" y="186"/>
                    </a:lnTo>
                    <a:lnTo>
                      <a:pt x="23" y="147"/>
                    </a:lnTo>
                    <a:lnTo>
                      <a:pt x="20" y="109"/>
                    </a:lnTo>
                    <a:lnTo>
                      <a:pt x="16" y="72"/>
                    </a:lnTo>
                    <a:lnTo>
                      <a:pt x="9" y="36"/>
                    </a:lnTo>
                    <a:lnTo>
                      <a:pt x="0" y="0"/>
                    </a:lnTo>
                    <a:lnTo>
                      <a:pt x="7" y="17"/>
                    </a:lnTo>
                    <a:lnTo>
                      <a:pt x="14" y="34"/>
                    </a:lnTo>
                    <a:lnTo>
                      <a:pt x="19" y="52"/>
                    </a:lnTo>
                    <a:lnTo>
                      <a:pt x="25" y="70"/>
                    </a:lnTo>
                    <a:lnTo>
                      <a:pt x="33" y="105"/>
                    </a:lnTo>
                    <a:lnTo>
                      <a:pt x="39" y="141"/>
                    </a:lnTo>
                    <a:lnTo>
                      <a:pt x="45" y="179"/>
                    </a:lnTo>
                    <a:lnTo>
                      <a:pt x="48" y="217"/>
                    </a:lnTo>
                    <a:lnTo>
                      <a:pt x="51" y="255"/>
                    </a:lnTo>
                    <a:lnTo>
                      <a:pt x="52" y="294"/>
                    </a:lnTo>
                    <a:lnTo>
                      <a:pt x="53" y="371"/>
                    </a:lnTo>
                    <a:lnTo>
                      <a:pt x="52" y="447"/>
                    </a:lnTo>
                    <a:lnTo>
                      <a:pt x="52" y="485"/>
                    </a:lnTo>
                    <a:lnTo>
                      <a:pt x="52" y="522"/>
                    </a:lnTo>
                    <a:lnTo>
                      <a:pt x="53" y="558"/>
                    </a:lnTo>
                    <a:lnTo>
                      <a:pt x="54" y="59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42"/>
              <p:cNvSpPr>
                <a:spLocks/>
              </p:cNvSpPr>
              <p:nvPr/>
            </p:nvSpPr>
            <p:spPr bwMode="auto">
              <a:xfrm>
                <a:off x="2373" y="2244"/>
                <a:ext cx="6" cy="20"/>
              </a:xfrm>
              <a:custGeom>
                <a:avLst/>
                <a:gdLst/>
                <a:ahLst/>
                <a:cxnLst>
                  <a:cxn ang="0">
                    <a:pos x="20" y="84"/>
                  </a:cxn>
                  <a:cxn ang="0">
                    <a:pos x="17" y="72"/>
                  </a:cxn>
                  <a:cxn ang="0">
                    <a:pos x="10" y="45"/>
                  </a:cxn>
                  <a:cxn ang="0">
                    <a:pos x="4" y="19"/>
                  </a:cxn>
                  <a:cxn ang="0">
                    <a:pos x="0" y="8"/>
                  </a:cxn>
                  <a:cxn ang="0">
                    <a:pos x="5" y="9"/>
                  </a:cxn>
                  <a:cxn ang="0">
                    <a:pos x="10" y="9"/>
                  </a:cxn>
                  <a:cxn ang="0">
                    <a:pos x="14" y="8"/>
                  </a:cxn>
                  <a:cxn ang="0">
                    <a:pos x="19" y="7"/>
                  </a:cxn>
                  <a:cxn ang="0">
                    <a:pos x="28" y="3"/>
                  </a:cxn>
                  <a:cxn ang="0">
                    <a:pos x="38" y="1"/>
                  </a:cxn>
                  <a:cxn ang="0">
                    <a:pos x="42" y="0"/>
                  </a:cxn>
                  <a:cxn ang="0">
                    <a:pos x="45" y="0"/>
                  </a:cxn>
                  <a:cxn ang="0">
                    <a:pos x="50" y="0"/>
                  </a:cxn>
                  <a:cxn ang="0">
                    <a:pos x="53" y="1"/>
                  </a:cxn>
                  <a:cxn ang="0">
                    <a:pos x="56" y="5"/>
                  </a:cxn>
                  <a:cxn ang="0">
                    <a:pos x="58" y="8"/>
                  </a:cxn>
                  <a:cxn ang="0">
                    <a:pos x="60" y="13"/>
                  </a:cxn>
                  <a:cxn ang="0">
                    <a:pos x="61" y="21"/>
                  </a:cxn>
                  <a:cxn ang="0">
                    <a:pos x="62" y="30"/>
                  </a:cxn>
                  <a:cxn ang="0">
                    <a:pos x="66" y="57"/>
                  </a:cxn>
                  <a:cxn ang="0">
                    <a:pos x="69" y="95"/>
                  </a:cxn>
                  <a:cxn ang="0">
                    <a:pos x="73" y="138"/>
                  </a:cxn>
                  <a:cxn ang="0">
                    <a:pos x="77" y="181"/>
                  </a:cxn>
                  <a:cxn ang="0">
                    <a:pos x="80" y="219"/>
                  </a:cxn>
                  <a:cxn ang="0">
                    <a:pos x="83" y="246"/>
                  </a:cxn>
                  <a:cxn ang="0">
                    <a:pos x="84" y="255"/>
                  </a:cxn>
                  <a:cxn ang="0">
                    <a:pos x="74" y="249"/>
                  </a:cxn>
                  <a:cxn ang="0">
                    <a:pos x="66" y="240"/>
                  </a:cxn>
                  <a:cxn ang="0">
                    <a:pos x="59" y="232"/>
                  </a:cxn>
                  <a:cxn ang="0">
                    <a:pos x="53" y="222"/>
                  </a:cxn>
                  <a:cxn ang="0">
                    <a:pos x="48" y="212"/>
                  </a:cxn>
                  <a:cxn ang="0">
                    <a:pos x="44" y="200"/>
                  </a:cxn>
                  <a:cxn ang="0">
                    <a:pos x="41" y="188"/>
                  </a:cxn>
                  <a:cxn ang="0">
                    <a:pos x="39" y="176"/>
                  </a:cxn>
                  <a:cxn ang="0">
                    <a:pos x="35" y="152"/>
                  </a:cxn>
                  <a:cxn ang="0">
                    <a:pos x="30" y="127"/>
                  </a:cxn>
                  <a:cxn ang="0">
                    <a:pos x="28" y="116"/>
                  </a:cxn>
                  <a:cxn ang="0">
                    <a:pos x="26" y="104"/>
                  </a:cxn>
                  <a:cxn ang="0">
                    <a:pos x="24" y="93"/>
                  </a:cxn>
                  <a:cxn ang="0">
                    <a:pos x="20" y="84"/>
                  </a:cxn>
                </a:cxnLst>
                <a:rect l="0" t="0" r="r" b="b"/>
                <a:pathLst>
                  <a:path w="84" h="255">
                    <a:moveTo>
                      <a:pt x="20" y="84"/>
                    </a:moveTo>
                    <a:lnTo>
                      <a:pt x="17" y="72"/>
                    </a:lnTo>
                    <a:lnTo>
                      <a:pt x="10" y="45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4" y="8"/>
                    </a:lnTo>
                    <a:lnTo>
                      <a:pt x="19" y="7"/>
                    </a:lnTo>
                    <a:lnTo>
                      <a:pt x="28" y="3"/>
                    </a:lnTo>
                    <a:lnTo>
                      <a:pt x="38" y="1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56" y="5"/>
                    </a:lnTo>
                    <a:lnTo>
                      <a:pt x="58" y="8"/>
                    </a:lnTo>
                    <a:lnTo>
                      <a:pt x="60" y="13"/>
                    </a:lnTo>
                    <a:lnTo>
                      <a:pt x="61" y="21"/>
                    </a:lnTo>
                    <a:lnTo>
                      <a:pt x="62" y="30"/>
                    </a:lnTo>
                    <a:lnTo>
                      <a:pt x="66" y="57"/>
                    </a:lnTo>
                    <a:lnTo>
                      <a:pt x="69" y="95"/>
                    </a:lnTo>
                    <a:lnTo>
                      <a:pt x="73" y="138"/>
                    </a:lnTo>
                    <a:lnTo>
                      <a:pt x="77" y="181"/>
                    </a:lnTo>
                    <a:lnTo>
                      <a:pt x="80" y="219"/>
                    </a:lnTo>
                    <a:lnTo>
                      <a:pt x="83" y="246"/>
                    </a:lnTo>
                    <a:lnTo>
                      <a:pt x="84" y="255"/>
                    </a:lnTo>
                    <a:lnTo>
                      <a:pt x="74" y="249"/>
                    </a:lnTo>
                    <a:lnTo>
                      <a:pt x="66" y="240"/>
                    </a:lnTo>
                    <a:lnTo>
                      <a:pt x="59" y="232"/>
                    </a:lnTo>
                    <a:lnTo>
                      <a:pt x="53" y="222"/>
                    </a:lnTo>
                    <a:lnTo>
                      <a:pt x="48" y="212"/>
                    </a:lnTo>
                    <a:lnTo>
                      <a:pt x="44" y="200"/>
                    </a:lnTo>
                    <a:lnTo>
                      <a:pt x="41" y="188"/>
                    </a:lnTo>
                    <a:lnTo>
                      <a:pt x="39" y="176"/>
                    </a:lnTo>
                    <a:lnTo>
                      <a:pt x="35" y="152"/>
                    </a:lnTo>
                    <a:lnTo>
                      <a:pt x="30" y="127"/>
                    </a:lnTo>
                    <a:lnTo>
                      <a:pt x="28" y="116"/>
                    </a:lnTo>
                    <a:lnTo>
                      <a:pt x="26" y="104"/>
                    </a:lnTo>
                    <a:lnTo>
                      <a:pt x="24" y="93"/>
                    </a:lnTo>
                    <a:lnTo>
                      <a:pt x="20" y="8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43"/>
              <p:cNvSpPr>
                <a:spLocks/>
              </p:cNvSpPr>
              <p:nvPr/>
            </p:nvSpPr>
            <p:spPr bwMode="auto">
              <a:xfrm>
                <a:off x="2390" y="2244"/>
                <a:ext cx="5" cy="5"/>
              </a:xfrm>
              <a:custGeom>
                <a:avLst/>
                <a:gdLst/>
                <a:ahLst/>
                <a:cxnLst>
                  <a:cxn ang="0">
                    <a:pos x="32" y="63"/>
                  </a:cxn>
                  <a:cxn ang="0">
                    <a:pos x="21" y="61"/>
                  </a:cxn>
                  <a:cxn ang="0">
                    <a:pos x="11" y="56"/>
                  </a:cxn>
                  <a:cxn ang="0">
                    <a:pos x="7" y="53"/>
                  </a:cxn>
                  <a:cxn ang="0">
                    <a:pos x="4" y="48"/>
                  </a:cxn>
                  <a:cxn ang="0">
                    <a:pos x="1" y="44"/>
                  </a:cxn>
                  <a:cxn ang="0">
                    <a:pos x="0" y="38"/>
                  </a:cxn>
                  <a:cxn ang="0">
                    <a:pos x="0" y="32"/>
                  </a:cxn>
                  <a:cxn ang="0">
                    <a:pos x="0" y="20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6"/>
                  </a:cxn>
                  <a:cxn ang="0">
                    <a:pos x="27" y="17"/>
                  </a:cxn>
                  <a:cxn ang="0">
                    <a:pos x="48" y="30"/>
                  </a:cxn>
                  <a:cxn ang="0">
                    <a:pos x="56" y="36"/>
                  </a:cxn>
                  <a:cxn ang="0">
                    <a:pos x="57" y="42"/>
                  </a:cxn>
                  <a:cxn ang="0">
                    <a:pos x="55" y="46"/>
                  </a:cxn>
                  <a:cxn ang="0">
                    <a:pos x="53" y="50"/>
                  </a:cxn>
                  <a:cxn ang="0">
                    <a:pos x="50" y="54"/>
                  </a:cxn>
                  <a:cxn ang="0">
                    <a:pos x="40" y="58"/>
                  </a:cxn>
                  <a:cxn ang="0">
                    <a:pos x="32" y="63"/>
                  </a:cxn>
                </a:cxnLst>
                <a:rect l="0" t="0" r="r" b="b"/>
                <a:pathLst>
                  <a:path w="57" h="63">
                    <a:moveTo>
                      <a:pt x="32" y="63"/>
                    </a:moveTo>
                    <a:lnTo>
                      <a:pt x="21" y="61"/>
                    </a:lnTo>
                    <a:lnTo>
                      <a:pt x="11" y="56"/>
                    </a:lnTo>
                    <a:lnTo>
                      <a:pt x="7" y="53"/>
                    </a:lnTo>
                    <a:lnTo>
                      <a:pt x="4" y="48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27" y="17"/>
                    </a:lnTo>
                    <a:lnTo>
                      <a:pt x="48" y="30"/>
                    </a:lnTo>
                    <a:lnTo>
                      <a:pt x="56" y="36"/>
                    </a:lnTo>
                    <a:lnTo>
                      <a:pt x="57" y="42"/>
                    </a:lnTo>
                    <a:lnTo>
                      <a:pt x="55" y="46"/>
                    </a:lnTo>
                    <a:lnTo>
                      <a:pt x="53" y="50"/>
                    </a:lnTo>
                    <a:lnTo>
                      <a:pt x="50" y="54"/>
                    </a:lnTo>
                    <a:lnTo>
                      <a:pt x="40" y="58"/>
                    </a:lnTo>
                    <a:lnTo>
                      <a:pt x="32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44"/>
              <p:cNvSpPr>
                <a:spLocks/>
              </p:cNvSpPr>
              <p:nvPr/>
            </p:nvSpPr>
            <p:spPr bwMode="auto">
              <a:xfrm>
                <a:off x="2634" y="2245"/>
                <a:ext cx="17" cy="34"/>
              </a:xfrm>
              <a:custGeom>
                <a:avLst/>
                <a:gdLst/>
                <a:ahLst/>
                <a:cxnLst>
                  <a:cxn ang="0">
                    <a:pos x="147" y="434"/>
                  </a:cxn>
                  <a:cxn ang="0">
                    <a:pos x="142" y="437"/>
                  </a:cxn>
                  <a:cxn ang="0">
                    <a:pos x="137" y="440"/>
                  </a:cxn>
                  <a:cxn ang="0">
                    <a:pos x="119" y="390"/>
                  </a:cxn>
                  <a:cxn ang="0">
                    <a:pos x="102" y="339"/>
                  </a:cxn>
                  <a:cxn ang="0">
                    <a:pos x="86" y="288"/>
                  </a:cxn>
                  <a:cxn ang="0">
                    <a:pos x="71" y="237"/>
                  </a:cxn>
                  <a:cxn ang="0">
                    <a:pos x="55" y="185"/>
                  </a:cxn>
                  <a:cxn ang="0">
                    <a:pos x="38" y="134"/>
                  </a:cxn>
                  <a:cxn ang="0">
                    <a:pos x="29" y="109"/>
                  </a:cxn>
                  <a:cxn ang="0">
                    <a:pos x="20" y="84"/>
                  </a:cxn>
                  <a:cxn ang="0">
                    <a:pos x="10" y="59"/>
                  </a:cxn>
                  <a:cxn ang="0">
                    <a:pos x="0" y="34"/>
                  </a:cxn>
                  <a:cxn ang="0">
                    <a:pos x="3" y="30"/>
                  </a:cxn>
                  <a:cxn ang="0">
                    <a:pos x="6" y="26"/>
                  </a:cxn>
                  <a:cxn ang="0">
                    <a:pos x="9" y="23"/>
                  </a:cxn>
                  <a:cxn ang="0">
                    <a:pos x="13" y="21"/>
                  </a:cxn>
                  <a:cxn ang="0">
                    <a:pos x="23" y="18"/>
                  </a:cxn>
                  <a:cxn ang="0">
                    <a:pos x="33" y="16"/>
                  </a:cxn>
                  <a:cxn ang="0">
                    <a:pos x="42" y="14"/>
                  </a:cxn>
                  <a:cxn ang="0">
                    <a:pos x="53" y="10"/>
                  </a:cxn>
                  <a:cxn ang="0">
                    <a:pos x="57" y="9"/>
                  </a:cxn>
                  <a:cxn ang="0">
                    <a:pos x="62" y="6"/>
                  </a:cxn>
                  <a:cxn ang="0">
                    <a:pos x="66" y="3"/>
                  </a:cxn>
                  <a:cxn ang="0">
                    <a:pos x="70" y="0"/>
                  </a:cxn>
                  <a:cxn ang="0">
                    <a:pos x="79" y="10"/>
                  </a:cxn>
                  <a:cxn ang="0">
                    <a:pos x="86" y="22"/>
                  </a:cxn>
                  <a:cxn ang="0">
                    <a:pos x="92" y="34"/>
                  </a:cxn>
                  <a:cxn ang="0">
                    <a:pos x="98" y="47"/>
                  </a:cxn>
                  <a:cxn ang="0">
                    <a:pos x="102" y="59"/>
                  </a:cxn>
                  <a:cxn ang="0">
                    <a:pos x="105" y="72"/>
                  </a:cxn>
                  <a:cxn ang="0">
                    <a:pos x="108" y="86"/>
                  </a:cxn>
                  <a:cxn ang="0">
                    <a:pos x="111" y="99"/>
                  </a:cxn>
                  <a:cxn ang="0">
                    <a:pos x="114" y="127"/>
                  </a:cxn>
                  <a:cxn ang="0">
                    <a:pos x="115" y="156"/>
                  </a:cxn>
                  <a:cxn ang="0">
                    <a:pos x="115" y="184"/>
                  </a:cxn>
                  <a:cxn ang="0">
                    <a:pos x="114" y="213"/>
                  </a:cxn>
                  <a:cxn ang="0">
                    <a:pos x="113" y="243"/>
                  </a:cxn>
                  <a:cxn ang="0">
                    <a:pos x="113" y="272"/>
                  </a:cxn>
                  <a:cxn ang="0">
                    <a:pos x="113" y="301"/>
                  </a:cxn>
                  <a:cxn ang="0">
                    <a:pos x="114" y="329"/>
                  </a:cxn>
                  <a:cxn ang="0">
                    <a:pos x="116" y="343"/>
                  </a:cxn>
                  <a:cxn ang="0">
                    <a:pos x="118" y="357"/>
                  </a:cxn>
                  <a:cxn ang="0">
                    <a:pos x="120" y="371"/>
                  </a:cxn>
                  <a:cxn ang="0">
                    <a:pos x="125" y="384"/>
                  </a:cxn>
                  <a:cxn ang="0">
                    <a:pos x="129" y="397"/>
                  </a:cxn>
                  <a:cxn ang="0">
                    <a:pos x="133" y="409"/>
                  </a:cxn>
                  <a:cxn ang="0">
                    <a:pos x="139" y="422"/>
                  </a:cxn>
                  <a:cxn ang="0">
                    <a:pos x="147" y="434"/>
                  </a:cxn>
                </a:cxnLst>
                <a:rect l="0" t="0" r="r" b="b"/>
                <a:pathLst>
                  <a:path w="147" h="440">
                    <a:moveTo>
                      <a:pt x="147" y="434"/>
                    </a:moveTo>
                    <a:lnTo>
                      <a:pt x="142" y="437"/>
                    </a:lnTo>
                    <a:lnTo>
                      <a:pt x="137" y="440"/>
                    </a:lnTo>
                    <a:lnTo>
                      <a:pt x="119" y="390"/>
                    </a:lnTo>
                    <a:lnTo>
                      <a:pt x="102" y="339"/>
                    </a:lnTo>
                    <a:lnTo>
                      <a:pt x="86" y="288"/>
                    </a:lnTo>
                    <a:lnTo>
                      <a:pt x="71" y="237"/>
                    </a:lnTo>
                    <a:lnTo>
                      <a:pt x="55" y="185"/>
                    </a:lnTo>
                    <a:lnTo>
                      <a:pt x="38" y="134"/>
                    </a:lnTo>
                    <a:lnTo>
                      <a:pt x="29" y="109"/>
                    </a:lnTo>
                    <a:lnTo>
                      <a:pt x="20" y="84"/>
                    </a:lnTo>
                    <a:lnTo>
                      <a:pt x="10" y="59"/>
                    </a:lnTo>
                    <a:lnTo>
                      <a:pt x="0" y="34"/>
                    </a:lnTo>
                    <a:lnTo>
                      <a:pt x="3" y="30"/>
                    </a:lnTo>
                    <a:lnTo>
                      <a:pt x="6" y="26"/>
                    </a:lnTo>
                    <a:lnTo>
                      <a:pt x="9" y="23"/>
                    </a:lnTo>
                    <a:lnTo>
                      <a:pt x="13" y="21"/>
                    </a:lnTo>
                    <a:lnTo>
                      <a:pt x="23" y="18"/>
                    </a:lnTo>
                    <a:lnTo>
                      <a:pt x="33" y="16"/>
                    </a:lnTo>
                    <a:lnTo>
                      <a:pt x="42" y="14"/>
                    </a:lnTo>
                    <a:lnTo>
                      <a:pt x="53" y="10"/>
                    </a:lnTo>
                    <a:lnTo>
                      <a:pt x="57" y="9"/>
                    </a:lnTo>
                    <a:lnTo>
                      <a:pt x="62" y="6"/>
                    </a:lnTo>
                    <a:lnTo>
                      <a:pt x="66" y="3"/>
                    </a:lnTo>
                    <a:lnTo>
                      <a:pt x="70" y="0"/>
                    </a:lnTo>
                    <a:lnTo>
                      <a:pt x="79" y="10"/>
                    </a:lnTo>
                    <a:lnTo>
                      <a:pt x="86" y="22"/>
                    </a:lnTo>
                    <a:lnTo>
                      <a:pt x="92" y="34"/>
                    </a:lnTo>
                    <a:lnTo>
                      <a:pt x="98" y="47"/>
                    </a:lnTo>
                    <a:lnTo>
                      <a:pt x="102" y="59"/>
                    </a:lnTo>
                    <a:lnTo>
                      <a:pt x="105" y="72"/>
                    </a:lnTo>
                    <a:lnTo>
                      <a:pt x="108" y="86"/>
                    </a:lnTo>
                    <a:lnTo>
                      <a:pt x="111" y="99"/>
                    </a:lnTo>
                    <a:lnTo>
                      <a:pt x="114" y="127"/>
                    </a:lnTo>
                    <a:lnTo>
                      <a:pt x="115" y="156"/>
                    </a:lnTo>
                    <a:lnTo>
                      <a:pt x="115" y="184"/>
                    </a:lnTo>
                    <a:lnTo>
                      <a:pt x="114" y="213"/>
                    </a:lnTo>
                    <a:lnTo>
                      <a:pt x="113" y="243"/>
                    </a:lnTo>
                    <a:lnTo>
                      <a:pt x="113" y="272"/>
                    </a:lnTo>
                    <a:lnTo>
                      <a:pt x="113" y="301"/>
                    </a:lnTo>
                    <a:lnTo>
                      <a:pt x="114" y="329"/>
                    </a:lnTo>
                    <a:lnTo>
                      <a:pt x="116" y="343"/>
                    </a:lnTo>
                    <a:lnTo>
                      <a:pt x="118" y="357"/>
                    </a:lnTo>
                    <a:lnTo>
                      <a:pt x="120" y="371"/>
                    </a:lnTo>
                    <a:lnTo>
                      <a:pt x="125" y="384"/>
                    </a:lnTo>
                    <a:lnTo>
                      <a:pt x="129" y="397"/>
                    </a:lnTo>
                    <a:lnTo>
                      <a:pt x="133" y="409"/>
                    </a:lnTo>
                    <a:lnTo>
                      <a:pt x="139" y="422"/>
                    </a:lnTo>
                    <a:lnTo>
                      <a:pt x="147" y="4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45"/>
              <p:cNvSpPr>
                <a:spLocks/>
              </p:cNvSpPr>
              <p:nvPr/>
            </p:nvSpPr>
            <p:spPr bwMode="auto">
              <a:xfrm>
                <a:off x="2369" y="2246"/>
                <a:ext cx="6" cy="17"/>
              </a:xfrm>
              <a:custGeom>
                <a:avLst/>
                <a:gdLst/>
                <a:ahLst/>
                <a:cxnLst>
                  <a:cxn ang="0">
                    <a:pos x="56" y="102"/>
                  </a:cxn>
                  <a:cxn ang="0">
                    <a:pos x="63" y="134"/>
                  </a:cxn>
                  <a:cxn ang="0">
                    <a:pos x="73" y="169"/>
                  </a:cxn>
                  <a:cxn ang="0">
                    <a:pos x="76" y="185"/>
                  </a:cxn>
                  <a:cxn ang="0">
                    <a:pos x="79" y="200"/>
                  </a:cxn>
                  <a:cxn ang="0">
                    <a:pos x="79" y="206"/>
                  </a:cxn>
                  <a:cxn ang="0">
                    <a:pos x="79" y="212"/>
                  </a:cxn>
                  <a:cxn ang="0">
                    <a:pos x="79" y="216"/>
                  </a:cxn>
                  <a:cxn ang="0">
                    <a:pos x="78" y="219"/>
                  </a:cxn>
                  <a:cxn ang="0">
                    <a:pos x="70" y="208"/>
                  </a:cxn>
                  <a:cxn ang="0">
                    <a:pos x="61" y="197"/>
                  </a:cxn>
                  <a:cxn ang="0">
                    <a:pos x="54" y="184"/>
                  </a:cxn>
                  <a:cxn ang="0">
                    <a:pos x="45" y="171"/>
                  </a:cxn>
                  <a:cxn ang="0">
                    <a:pos x="39" y="158"/>
                  </a:cxn>
                  <a:cxn ang="0">
                    <a:pos x="31" y="144"/>
                  </a:cxn>
                  <a:cxn ang="0">
                    <a:pos x="25" y="129"/>
                  </a:cxn>
                  <a:cxn ang="0">
                    <a:pos x="19" y="116"/>
                  </a:cxn>
                  <a:cxn ang="0">
                    <a:pos x="14" y="101"/>
                  </a:cxn>
                  <a:cxn ang="0">
                    <a:pos x="9" y="87"/>
                  </a:cxn>
                  <a:cxn ang="0">
                    <a:pos x="6" y="72"/>
                  </a:cxn>
                  <a:cxn ang="0">
                    <a:pos x="2" y="57"/>
                  </a:cxn>
                  <a:cxn ang="0">
                    <a:pos x="0" y="42"/>
                  </a:cxn>
                  <a:cxn ang="0">
                    <a:pos x="0" y="28"/>
                  </a:cxn>
                  <a:cxn ang="0">
                    <a:pos x="0" y="14"/>
                  </a:cxn>
                  <a:cxn ang="0">
                    <a:pos x="1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4" y="5"/>
                  </a:cxn>
                  <a:cxn ang="0">
                    <a:pos x="29" y="9"/>
                  </a:cxn>
                  <a:cxn ang="0">
                    <a:pos x="33" y="14"/>
                  </a:cxn>
                  <a:cxn ang="0">
                    <a:pos x="38" y="21"/>
                  </a:cxn>
                  <a:cxn ang="0">
                    <a:pos x="40" y="28"/>
                  </a:cxn>
                  <a:cxn ang="0">
                    <a:pos x="43" y="36"/>
                  </a:cxn>
                  <a:cxn ang="0">
                    <a:pos x="48" y="70"/>
                  </a:cxn>
                  <a:cxn ang="0">
                    <a:pos x="56" y="102"/>
                  </a:cxn>
                </a:cxnLst>
                <a:rect l="0" t="0" r="r" b="b"/>
                <a:pathLst>
                  <a:path w="79" h="219">
                    <a:moveTo>
                      <a:pt x="56" y="102"/>
                    </a:moveTo>
                    <a:lnTo>
                      <a:pt x="63" y="134"/>
                    </a:lnTo>
                    <a:lnTo>
                      <a:pt x="73" y="169"/>
                    </a:lnTo>
                    <a:lnTo>
                      <a:pt x="76" y="185"/>
                    </a:lnTo>
                    <a:lnTo>
                      <a:pt x="79" y="200"/>
                    </a:lnTo>
                    <a:lnTo>
                      <a:pt x="79" y="206"/>
                    </a:lnTo>
                    <a:lnTo>
                      <a:pt x="79" y="212"/>
                    </a:lnTo>
                    <a:lnTo>
                      <a:pt x="79" y="216"/>
                    </a:lnTo>
                    <a:lnTo>
                      <a:pt x="78" y="219"/>
                    </a:lnTo>
                    <a:lnTo>
                      <a:pt x="70" y="208"/>
                    </a:lnTo>
                    <a:lnTo>
                      <a:pt x="61" y="197"/>
                    </a:lnTo>
                    <a:lnTo>
                      <a:pt x="54" y="184"/>
                    </a:lnTo>
                    <a:lnTo>
                      <a:pt x="45" y="171"/>
                    </a:lnTo>
                    <a:lnTo>
                      <a:pt x="39" y="158"/>
                    </a:lnTo>
                    <a:lnTo>
                      <a:pt x="31" y="144"/>
                    </a:lnTo>
                    <a:lnTo>
                      <a:pt x="25" y="129"/>
                    </a:lnTo>
                    <a:lnTo>
                      <a:pt x="19" y="116"/>
                    </a:lnTo>
                    <a:lnTo>
                      <a:pt x="14" y="101"/>
                    </a:lnTo>
                    <a:lnTo>
                      <a:pt x="9" y="87"/>
                    </a:lnTo>
                    <a:lnTo>
                      <a:pt x="6" y="72"/>
                    </a:lnTo>
                    <a:lnTo>
                      <a:pt x="2" y="57"/>
                    </a:lnTo>
                    <a:lnTo>
                      <a:pt x="0" y="42"/>
                    </a:lnTo>
                    <a:lnTo>
                      <a:pt x="0" y="28"/>
                    </a:lnTo>
                    <a:lnTo>
                      <a:pt x="0" y="14"/>
                    </a:lnTo>
                    <a:lnTo>
                      <a:pt x="1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4" y="5"/>
                    </a:lnTo>
                    <a:lnTo>
                      <a:pt x="29" y="9"/>
                    </a:lnTo>
                    <a:lnTo>
                      <a:pt x="33" y="14"/>
                    </a:lnTo>
                    <a:lnTo>
                      <a:pt x="38" y="21"/>
                    </a:lnTo>
                    <a:lnTo>
                      <a:pt x="40" y="28"/>
                    </a:lnTo>
                    <a:lnTo>
                      <a:pt x="43" y="36"/>
                    </a:lnTo>
                    <a:lnTo>
                      <a:pt x="48" y="70"/>
                    </a:lnTo>
                    <a:lnTo>
                      <a:pt x="56" y="10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46"/>
              <p:cNvSpPr>
                <a:spLocks/>
              </p:cNvSpPr>
              <p:nvPr/>
            </p:nvSpPr>
            <p:spPr bwMode="auto">
              <a:xfrm>
                <a:off x="2630" y="2247"/>
                <a:ext cx="18" cy="30"/>
              </a:xfrm>
              <a:custGeom>
                <a:avLst/>
                <a:gdLst/>
                <a:ahLst/>
                <a:cxnLst>
                  <a:cxn ang="0">
                    <a:pos x="166" y="390"/>
                  </a:cxn>
                  <a:cxn ang="0">
                    <a:pos x="159" y="390"/>
                  </a:cxn>
                  <a:cxn ang="0">
                    <a:pos x="150" y="389"/>
                  </a:cxn>
                  <a:cxn ang="0">
                    <a:pos x="142" y="386"/>
                  </a:cxn>
                  <a:cxn ang="0">
                    <a:pos x="133" y="381"/>
                  </a:cxn>
                  <a:cxn ang="0">
                    <a:pos x="126" y="374"/>
                  </a:cxn>
                  <a:cxn ang="0">
                    <a:pos x="121" y="367"/>
                  </a:cxn>
                  <a:cxn ang="0">
                    <a:pos x="118" y="362"/>
                  </a:cxn>
                  <a:cxn ang="0">
                    <a:pos x="116" y="358"/>
                  </a:cxn>
                  <a:cxn ang="0">
                    <a:pos x="115" y="354"/>
                  </a:cxn>
                  <a:cxn ang="0">
                    <a:pos x="115" y="350"/>
                  </a:cxn>
                  <a:cxn ang="0">
                    <a:pos x="110" y="327"/>
                  </a:cxn>
                  <a:cxn ang="0">
                    <a:pos x="105" y="306"/>
                  </a:cxn>
                  <a:cxn ang="0">
                    <a:pos x="98" y="285"/>
                  </a:cxn>
                  <a:cxn ang="0">
                    <a:pos x="91" y="263"/>
                  </a:cxn>
                  <a:cxn ang="0">
                    <a:pos x="76" y="221"/>
                  </a:cxn>
                  <a:cxn ang="0">
                    <a:pos x="61" y="178"/>
                  </a:cxn>
                  <a:cxn ang="0">
                    <a:pos x="44" y="136"/>
                  </a:cxn>
                  <a:cxn ang="0">
                    <a:pos x="28" y="94"/>
                  </a:cxn>
                  <a:cxn ang="0">
                    <a:pos x="14" y="50"/>
                  </a:cxn>
                  <a:cxn ang="0">
                    <a:pos x="0" y="7"/>
                  </a:cxn>
                  <a:cxn ang="0">
                    <a:pos x="6" y="4"/>
                  </a:cxn>
                  <a:cxn ang="0">
                    <a:pos x="15" y="1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29" y="1"/>
                  </a:cxn>
                  <a:cxn ang="0">
                    <a:pos x="32" y="3"/>
                  </a:cxn>
                  <a:cxn ang="0">
                    <a:pos x="38" y="20"/>
                  </a:cxn>
                  <a:cxn ang="0">
                    <a:pos x="53" y="64"/>
                  </a:cxn>
                  <a:cxn ang="0">
                    <a:pos x="75" y="126"/>
                  </a:cxn>
                  <a:cxn ang="0">
                    <a:pos x="99" y="197"/>
                  </a:cxn>
                  <a:cxn ang="0">
                    <a:pos x="124" y="269"/>
                  </a:cxn>
                  <a:cxn ang="0">
                    <a:pos x="145" y="330"/>
                  </a:cxn>
                  <a:cxn ang="0">
                    <a:pos x="161" y="374"/>
                  </a:cxn>
                  <a:cxn ang="0">
                    <a:pos x="166" y="390"/>
                  </a:cxn>
                </a:cxnLst>
                <a:rect l="0" t="0" r="r" b="b"/>
                <a:pathLst>
                  <a:path w="166" h="390">
                    <a:moveTo>
                      <a:pt x="166" y="390"/>
                    </a:moveTo>
                    <a:lnTo>
                      <a:pt x="159" y="390"/>
                    </a:lnTo>
                    <a:lnTo>
                      <a:pt x="150" y="389"/>
                    </a:lnTo>
                    <a:lnTo>
                      <a:pt x="142" y="386"/>
                    </a:lnTo>
                    <a:lnTo>
                      <a:pt x="133" y="381"/>
                    </a:lnTo>
                    <a:lnTo>
                      <a:pt x="126" y="374"/>
                    </a:lnTo>
                    <a:lnTo>
                      <a:pt x="121" y="367"/>
                    </a:lnTo>
                    <a:lnTo>
                      <a:pt x="118" y="362"/>
                    </a:lnTo>
                    <a:lnTo>
                      <a:pt x="116" y="358"/>
                    </a:lnTo>
                    <a:lnTo>
                      <a:pt x="115" y="354"/>
                    </a:lnTo>
                    <a:lnTo>
                      <a:pt x="115" y="350"/>
                    </a:lnTo>
                    <a:lnTo>
                      <a:pt x="110" y="327"/>
                    </a:lnTo>
                    <a:lnTo>
                      <a:pt x="105" y="306"/>
                    </a:lnTo>
                    <a:lnTo>
                      <a:pt x="98" y="285"/>
                    </a:lnTo>
                    <a:lnTo>
                      <a:pt x="91" y="263"/>
                    </a:lnTo>
                    <a:lnTo>
                      <a:pt x="76" y="221"/>
                    </a:lnTo>
                    <a:lnTo>
                      <a:pt x="61" y="178"/>
                    </a:lnTo>
                    <a:lnTo>
                      <a:pt x="44" y="136"/>
                    </a:lnTo>
                    <a:lnTo>
                      <a:pt x="28" y="94"/>
                    </a:lnTo>
                    <a:lnTo>
                      <a:pt x="14" y="50"/>
                    </a:lnTo>
                    <a:lnTo>
                      <a:pt x="0" y="7"/>
                    </a:lnTo>
                    <a:lnTo>
                      <a:pt x="6" y="4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9" y="1"/>
                    </a:lnTo>
                    <a:lnTo>
                      <a:pt x="32" y="3"/>
                    </a:lnTo>
                    <a:lnTo>
                      <a:pt x="38" y="20"/>
                    </a:lnTo>
                    <a:lnTo>
                      <a:pt x="53" y="64"/>
                    </a:lnTo>
                    <a:lnTo>
                      <a:pt x="75" y="126"/>
                    </a:lnTo>
                    <a:lnTo>
                      <a:pt x="99" y="197"/>
                    </a:lnTo>
                    <a:lnTo>
                      <a:pt x="124" y="269"/>
                    </a:lnTo>
                    <a:lnTo>
                      <a:pt x="145" y="330"/>
                    </a:lnTo>
                    <a:lnTo>
                      <a:pt x="161" y="374"/>
                    </a:lnTo>
                    <a:lnTo>
                      <a:pt x="166" y="3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47"/>
              <p:cNvSpPr>
                <a:spLocks/>
              </p:cNvSpPr>
              <p:nvPr/>
            </p:nvSpPr>
            <p:spPr bwMode="auto">
              <a:xfrm>
                <a:off x="2398" y="2252"/>
                <a:ext cx="14" cy="28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99" y="46"/>
                  </a:cxn>
                  <a:cxn ang="0">
                    <a:pos x="84" y="92"/>
                  </a:cxn>
                  <a:cxn ang="0">
                    <a:pos x="71" y="139"/>
                  </a:cxn>
                  <a:cxn ang="0">
                    <a:pos x="58" y="186"/>
                  </a:cxn>
                  <a:cxn ang="0">
                    <a:pos x="45" y="232"/>
                  </a:cxn>
                  <a:cxn ang="0">
                    <a:pos x="31" y="279"/>
                  </a:cxn>
                  <a:cxn ang="0">
                    <a:pos x="16" y="323"/>
                  </a:cxn>
                  <a:cxn ang="0">
                    <a:pos x="0" y="368"/>
                  </a:cxn>
                  <a:cxn ang="0">
                    <a:pos x="1" y="347"/>
                  </a:cxn>
                  <a:cxn ang="0">
                    <a:pos x="3" y="324"/>
                  </a:cxn>
                  <a:cxn ang="0">
                    <a:pos x="6" y="303"/>
                  </a:cxn>
                  <a:cxn ang="0">
                    <a:pos x="10" y="281"/>
                  </a:cxn>
                  <a:cxn ang="0">
                    <a:pos x="18" y="237"/>
                  </a:cxn>
                  <a:cxn ang="0">
                    <a:pos x="28" y="193"/>
                  </a:cxn>
                  <a:cxn ang="0">
                    <a:pos x="37" y="151"/>
                  </a:cxn>
                  <a:cxn ang="0">
                    <a:pos x="48" y="107"/>
                  </a:cxn>
                  <a:cxn ang="0">
                    <a:pos x="57" y="63"/>
                  </a:cxn>
                  <a:cxn ang="0">
                    <a:pos x="64" y="19"/>
                  </a:cxn>
                  <a:cxn ang="0">
                    <a:pos x="76" y="14"/>
                  </a:cxn>
                  <a:cxn ang="0">
                    <a:pos x="89" y="8"/>
                  </a:cxn>
                  <a:cxn ang="0">
                    <a:pos x="95" y="4"/>
                  </a:cxn>
                  <a:cxn ang="0">
                    <a:pos x="101" y="2"/>
                  </a:cxn>
                  <a:cxn ang="0">
                    <a:pos x="108" y="1"/>
                  </a:cxn>
                  <a:cxn ang="0">
                    <a:pos x="115" y="0"/>
                  </a:cxn>
                </a:cxnLst>
                <a:rect l="0" t="0" r="r" b="b"/>
                <a:pathLst>
                  <a:path w="115" h="368">
                    <a:moveTo>
                      <a:pt x="115" y="0"/>
                    </a:moveTo>
                    <a:lnTo>
                      <a:pt x="99" y="46"/>
                    </a:lnTo>
                    <a:lnTo>
                      <a:pt x="84" y="92"/>
                    </a:lnTo>
                    <a:lnTo>
                      <a:pt x="71" y="139"/>
                    </a:lnTo>
                    <a:lnTo>
                      <a:pt x="58" y="186"/>
                    </a:lnTo>
                    <a:lnTo>
                      <a:pt x="45" y="232"/>
                    </a:lnTo>
                    <a:lnTo>
                      <a:pt x="31" y="279"/>
                    </a:lnTo>
                    <a:lnTo>
                      <a:pt x="16" y="323"/>
                    </a:lnTo>
                    <a:lnTo>
                      <a:pt x="0" y="368"/>
                    </a:lnTo>
                    <a:lnTo>
                      <a:pt x="1" y="347"/>
                    </a:lnTo>
                    <a:lnTo>
                      <a:pt x="3" y="324"/>
                    </a:lnTo>
                    <a:lnTo>
                      <a:pt x="6" y="303"/>
                    </a:lnTo>
                    <a:lnTo>
                      <a:pt x="10" y="281"/>
                    </a:lnTo>
                    <a:lnTo>
                      <a:pt x="18" y="237"/>
                    </a:lnTo>
                    <a:lnTo>
                      <a:pt x="28" y="193"/>
                    </a:lnTo>
                    <a:lnTo>
                      <a:pt x="37" y="151"/>
                    </a:lnTo>
                    <a:lnTo>
                      <a:pt x="48" y="107"/>
                    </a:lnTo>
                    <a:lnTo>
                      <a:pt x="57" y="63"/>
                    </a:lnTo>
                    <a:lnTo>
                      <a:pt x="64" y="19"/>
                    </a:lnTo>
                    <a:lnTo>
                      <a:pt x="76" y="14"/>
                    </a:lnTo>
                    <a:lnTo>
                      <a:pt x="89" y="8"/>
                    </a:lnTo>
                    <a:lnTo>
                      <a:pt x="95" y="4"/>
                    </a:lnTo>
                    <a:lnTo>
                      <a:pt x="101" y="2"/>
                    </a:lnTo>
                    <a:lnTo>
                      <a:pt x="108" y="1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48"/>
              <p:cNvSpPr>
                <a:spLocks/>
              </p:cNvSpPr>
              <p:nvPr/>
            </p:nvSpPr>
            <p:spPr bwMode="auto">
              <a:xfrm>
                <a:off x="2333" y="2252"/>
                <a:ext cx="10" cy="33"/>
              </a:xfrm>
              <a:custGeom>
                <a:avLst/>
                <a:gdLst/>
                <a:ahLst/>
                <a:cxnLst>
                  <a:cxn ang="0">
                    <a:pos x="103" y="36"/>
                  </a:cxn>
                  <a:cxn ang="0">
                    <a:pos x="106" y="55"/>
                  </a:cxn>
                  <a:cxn ang="0">
                    <a:pos x="101" y="84"/>
                  </a:cxn>
                  <a:cxn ang="0">
                    <a:pos x="96" y="112"/>
                  </a:cxn>
                  <a:cxn ang="0">
                    <a:pos x="95" y="132"/>
                  </a:cxn>
                  <a:cxn ang="0">
                    <a:pos x="98" y="150"/>
                  </a:cxn>
                  <a:cxn ang="0">
                    <a:pos x="108" y="167"/>
                  </a:cxn>
                  <a:cxn ang="0">
                    <a:pos x="108" y="191"/>
                  </a:cxn>
                  <a:cxn ang="0">
                    <a:pos x="95" y="225"/>
                  </a:cxn>
                  <a:cxn ang="0">
                    <a:pos x="83" y="260"/>
                  </a:cxn>
                  <a:cxn ang="0">
                    <a:pos x="72" y="284"/>
                  </a:cxn>
                  <a:cxn ang="0">
                    <a:pos x="64" y="298"/>
                  </a:cxn>
                  <a:cxn ang="0">
                    <a:pos x="76" y="335"/>
                  </a:cxn>
                  <a:cxn ang="0">
                    <a:pos x="100" y="381"/>
                  </a:cxn>
                  <a:cxn ang="0">
                    <a:pos x="120" y="411"/>
                  </a:cxn>
                  <a:cxn ang="0">
                    <a:pos x="123" y="425"/>
                  </a:cxn>
                  <a:cxn ang="0">
                    <a:pos x="104" y="421"/>
                  </a:cxn>
                  <a:cxn ang="0">
                    <a:pos x="86" y="413"/>
                  </a:cxn>
                  <a:cxn ang="0">
                    <a:pos x="68" y="403"/>
                  </a:cxn>
                  <a:cxn ang="0">
                    <a:pos x="44" y="381"/>
                  </a:cxn>
                  <a:cxn ang="0">
                    <a:pos x="15" y="348"/>
                  </a:cxn>
                  <a:cxn ang="0">
                    <a:pos x="0" y="312"/>
                  </a:cxn>
                  <a:cxn ang="0">
                    <a:pos x="1" y="274"/>
                  </a:cxn>
                  <a:cxn ang="0">
                    <a:pos x="12" y="219"/>
                  </a:cxn>
                  <a:cxn ang="0">
                    <a:pos x="25" y="165"/>
                  </a:cxn>
                  <a:cxn ang="0">
                    <a:pos x="32" y="128"/>
                  </a:cxn>
                  <a:cxn ang="0">
                    <a:pos x="35" y="92"/>
                  </a:cxn>
                  <a:cxn ang="0">
                    <a:pos x="32" y="63"/>
                  </a:cxn>
                  <a:cxn ang="0">
                    <a:pos x="28" y="45"/>
                  </a:cxn>
                  <a:cxn ang="0">
                    <a:pos x="22" y="29"/>
                  </a:cxn>
                  <a:cxn ang="0">
                    <a:pos x="23" y="18"/>
                  </a:cxn>
                  <a:cxn ang="0">
                    <a:pos x="30" y="10"/>
                  </a:cxn>
                  <a:cxn ang="0">
                    <a:pos x="38" y="4"/>
                  </a:cxn>
                  <a:cxn ang="0">
                    <a:pos x="52" y="1"/>
                  </a:cxn>
                  <a:cxn ang="0">
                    <a:pos x="67" y="5"/>
                  </a:cxn>
                  <a:cxn ang="0">
                    <a:pos x="87" y="15"/>
                  </a:cxn>
                </a:cxnLst>
                <a:rect l="0" t="0" r="r" b="b"/>
                <a:pathLst>
                  <a:path w="132" h="426">
                    <a:moveTo>
                      <a:pt x="100" y="26"/>
                    </a:moveTo>
                    <a:lnTo>
                      <a:pt x="103" y="36"/>
                    </a:lnTo>
                    <a:lnTo>
                      <a:pt x="106" y="45"/>
                    </a:lnTo>
                    <a:lnTo>
                      <a:pt x="106" y="55"/>
                    </a:lnTo>
                    <a:lnTo>
                      <a:pt x="106" y="64"/>
                    </a:lnTo>
                    <a:lnTo>
                      <a:pt x="101" y="84"/>
                    </a:lnTo>
                    <a:lnTo>
                      <a:pt x="97" y="103"/>
                    </a:lnTo>
                    <a:lnTo>
                      <a:pt x="96" y="112"/>
                    </a:lnTo>
                    <a:lnTo>
                      <a:pt x="95" y="122"/>
                    </a:lnTo>
                    <a:lnTo>
                      <a:pt x="95" y="132"/>
                    </a:lnTo>
                    <a:lnTo>
                      <a:pt x="95" y="140"/>
                    </a:lnTo>
                    <a:lnTo>
                      <a:pt x="98" y="150"/>
                    </a:lnTo>
                    <a:lnTo>
                      <a:pt x="102" y="158"/>
                    </a:lnTo>
                    <a:lnTo>
                      <a:pt x="108" y="167"/>
                    </a:lnTo>
                    <a:lnTo>
                      <a:pt x="116" y="175"/>
                    </a:lnTo>
                    <a:lnTo>
                      <a:pt x="108" y="191"/>
                    </a:lnTo>
                    <a:lnTo>
                      <a:pt x="100" y="207"/>
                    </a:lnTo>
                    <a:lnTo>
                      <a:pt x="95" y="225"/>
                    </a:lnTo>
                    <a:lnTo>
                      <a:pt x="88" y="242"/>
                    </a:lnTo>
                    <a:lnTo>
                      <a:pt x="83" y="260"/>
                    </a:lnTo>
                    <a:lnTo>
                      <a:pt x="77" y="276"/>
                    </a:lnTo>
                    <a:lnTo>
                      <a:pt x="72" y="284"/>
                    </a:lnTo>
                    <a:lnTo>
                      <a:pt x="68" y="292"/>
                    </a:lnTo>
                    <a:lnTo>
                      <a:pt x="64" y="298"/>
                    </a:lnTo>
                    <a:lnTo>
                      <a:pt x="59" y="305"/>
                    </a:lnTo>
                    <a:lnTo>
                      <a:pt x="76" y="335"/>
                    </a:lnTo>
                    <a:lnTo>
                      <a:pt x="92" y="366"/>
                    </a:lnTo>
                    <a:lnTo>
                      <a:pt x="100" y="381"/>
                    </a:lnTo>
                    <a:lnTo>
                      <a:pt x="110" y="396"/>
                    </a:lnTo>
                    <a:lnTo>
                      <a:pt x="120" y="411"/>
                    </a:lnTo>
                    <a:lnTo>
                      <a:pt x="132" y="426"/>
                    </a:lnTo>
                    <a:lnTo>
                      <a:pt x="123" y="425"/>
                    </a:lnTo>
                    <a:lnTo>
                      <a:pt x="113" y="424"/>
                    </a:lnTo>
                    <a:lnTo>
                      <a:pt x="104" y="421"/>
                    </a:lnTo>
                    <a:lnTo>
                      <a:pt x="95" y="417"/>
                    </a:lnTo>
                    <a:lnTo>
                      <a:pt x="86" y="413"/>
                    </a:lnTo>
                    <a:lnTo>
                      <a:pt x="77" y="408"/>
                    </a:lnTo>
                    <a:lnTo>
                      <a:pt x="68" y="403"/>
                    </a:lnTo>
                    <a:lnTo>
                      <a:pt x="60" y="396"/>
                    </a:lnTo>
                    <a:lnTo>
                      <a:pt x="44" y="381"/>
                    </a:lnTo>
                    <a:lnTo>
                      <a:pt x="29" y="365"/>
                    </a:lnTo>
                    <a:lnTo>
                      <a:pt x="15" y="348"/>
                    </a:lnTo>
                    <a:lnTo>
                      <a:pt x="2" y="330"/>
                    </a:lnTo>
                    <a:lnTo>
                      <a:pt x="0" y="312"/>
                    </a:lnTo>
                    <a:lnTo>
                      <a:pt x="0" y="293"/>
                    </a:lnTo>
                    <a:lnTo>
                      <a:pt x="1" y="274"/>
                    </a:lnTo>
                    <a:lnTo>
                      <a:pt x="4" y="255"/>
                    </a:lnTo>
                    <a:lnTo>
                      <a:pt x="12" y="219"/>
                    </a:lnTo>
                    <a:lnTo>
                      <a:pt x="21" y="183"/>
                    </a:lnTo>
                    <a:lnTo>
                      <a:pt x="25" y="165"/>
                    </a:lnTo>
                    <a:lnTo>
                      <a:pt x="30" y="146"/>
                    </a:lnTo>
                    <a:lnTo>
                      <a:pt x="32" y="128"/>
                    </a:lnTo>
                    <a:lnTo>
                      <a:pt x="34" y="110"/>
                    </a:lnTo>
                    <a:lnTo>
                      <a:pt x="35" y="92"/>
                    </a:lnTo>
                    <a:lnTo>
                      <a:pt x="33" y="73"/>
                    </a:lnTo>
                    <a:lnTo>
                      <a:pt x="32" y="63"/>
                    </a:lnTo>
                    <a:lnTo>
                      <a:pt x="30" y="54"/>
                    </a:lnTo>
                    <a:lnTo>
                      <a:pt x="28" y="45"/>
                    </a:lnTo>
                    <a:lnTo>
                      <a:pt x="24" y="36"/>
                    </a:lnTo>
                    <a:lnTo>
                      <a:pt x="22" y="29"/>
                    </a:lnTo>
                    <a:lnTo>
                      <a:pt x="22" y="24"/>
                    </a:lnTo>
                    <a:lnTo>
                      <a:pt x="23" y="18"/>
                    </a:lnTo>
                    <a:lnTo>
                      <a:pt x="27" y="14"/>
                    </a:lnTo>
                    <a:lnTo>
                      <a:pt x="30" y="10"/>
                    </a:lnTo>
                    <a:lnTo>
                      <a:pt x="34" y="7"/>
                    </a:lnTo>
                    <a:lnTo>
                      <a:pt x="38" y="4"/>
                    </a:lnTo>
                    <a:lnTo>
                      <a:pt x="43" y="0"/>
                    </a:lnTo>
                    <a:lnTo>
                      <a:pt x="52" y="1"/>
                    </a:lnTo>
                    <a:lnTo>
                      <a:pt x="60" y="2"/>
                    </a:lnTo>
                    <a:lnTo>
                      <a:pt x="67" y="5"/>
                    </a:lnTo>
                    <a:lnTo>
                      <a:pt x="75" y="7"/>
                    </a:lnTo>
                    <a:lnTo>
                      <a:pt x="87" y="15"/>
                    </a:lnTo>
                    <a:lnTo>
                      <a:pt x="10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49"/>
              <p:cNvSpPr>
                <a:spLocks/>
              </p:cNvSpPr>
              <p:nvPr/>
            </p:nvSpPr>
            <p:spPr bwMode="auto">
              <a:xfrm>
                <a:off x="2395" y="2254"/>
                <a:ext cx="10" cy="26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59" y="45"/>
                  </a:cxn>
                  <a:cxn ang="0">
                    <a:pos x="51" y="89"/>
                  </a:cxn>
                  <a:cxn ang="0">
                    <a:pos x="43" y="133"/>
                  </a:cxn>
                  <a:cxn ang="0">
                    <a:pos x="34" y="177"/>
                  </a:cxn>
                  <a:cxn ang="0">
                    <a:pos x="26" y="219"/>
                  </a:cxn>
                  <a:cxn ang="0">
                    <a:pos x="18" y="263"/>
                  </a:cxn>
                  <a:cxn ang="0">
                    <a:pos x="12" y="306"/>
                  </a:cxn>
                  <a:cxn ang="0">
                    <a:pos x="7" y="349"/>
                  </a:cxn>
                  <a:cxn ang="0">
                    <a:pos x="3" y="349"/>
                  </a:cxn>
                  <a:cxn ang="0">
                    <a:pos x="0" y="349"/>
                  </a:cxn>
                  <a:cxn ang="0">
                    <a:pos x="1" y="308"/>
                  </a:cxn>
                  <a:cxn ang="0">
                    <a:pos x="3" y="266"/>
                  </a:cxn>
                  <a:cxn ang="0">
                    <a:pos x="5" y="225"/>
                  </a:cxn>
                  <a:cxn ang="0">
                    <a:pos x="9" y="182"/>
                  </a:cxn>
                  <a:cxn ang="0">
                    <a:pos x="12" y="139"/>
                  </a:cxn>
                  <a:cxn ang="0">
                    <a:pos x="14" y="98"/>
                  </a:cxn>
                  <a:cxn ang="0">
                    <a:pos x="16" y="56"/>
                  </a:cxn>
                  <a:cxn ang="0">
                    <a:pos x="16" y="16"/>
                  </a:cxn>
                  <a:cxn ang="0">
                    <a:pos x="21" y="11"/>
                  </a:cxn>
                  <a:cxn ang="0">
                    <a:pos x="27" y="8"/>
                  </a:cxn>
                  <a:cxn ang="0">
                    <a:pos x="33" y="6"/>
                  </a:cxn>
                  <a:cxn ang="0">
                    <a:pos x="40" y="5"/>
                  </a:cxn>
                  <a:cxn ang="0">
                    <a:pos x="51" y="3"/>
                  </a:cxn>
                  <a:cxn ang="0">
                    <a:pos x="64" y="0"/>
                  </a:cxn>
                </a:cxnLst>
                <a:rect l="0" t="0" r="r" b="b"/>
                <a:pathLst>
                  <a:path w="64" h="349">
                    <a:moveTo>
                      <a:pt x="64" y="0"/>
                    </a:moveTo>
                    <a:lnTo>
                      <a:pt x="59" y="45"/>
                    </a:lnTo>
                    <a:lnTo>
                      <a:pt x="51" y="89"/>
                    </a:lnTo>
                    <a:lnTo>
                      <a:pt x="43" y="133"/>
                    </a:lnTo>
                    <a:lnTo>
                      <a:pt x="34" y="177"/>
                    </a:lnTo>
                    <a:lnTo>
                      <a:pt x="26" y="219"/>
                    </a:lnTo>
                    <a:lnTo>
                      <a:pt x="18" y="263"/>
                    </a:lnTo>
                    <a:lnTo>
                      <a:pt x="12" y="306"/>
                    </a:lnTo>
                    <a:lnTo>
                      <a:pt x="7" y="349"/>
                    </a:lnTo>
                    <a:lnTo>
                      <a:pt x="3" y="349"/>
                    </a:lnTo>
                    <a:lnTo>
                      <a:pt x="0" y="349"/>
                    </a:lnTo>
                    <a:lnTo>
                      <a:pt x="1" y="308"/>
                    </a:lnTo>
                    <a:lnTo>
                      <a:pt x="3" y="266"/>
                    </a:lnTo>
                    <a:lnTo>
                      <a:pt x="5" y="225"/>
                    </a:lnTo>
                    <a:lnTo>
                      <a:pt x="9" y="182"/>
                    </a:lnTo>
                    <a:lnTo>
                      <a:pt x="12" y="139"/>
                    </a:lnTo>
                    <a:lnTo>
                      <a:pt x="14" y="98"/>
                    </a:lnTo>
                    <a:lnTo>
                      <a:pt x="16" y="56"/>
                    </a:lnTo>
                    <a:lnTo>
                      <a:pt x="16" y="16"/>
                    </a:lnTo>
                    <a:lnTo>
                      <a:pt x="21" y="11"/>
                    </a:lnTo>
                    <a:lnTo>
                      <a:pt x="27" y="8"/>
                    </a:lnTo>
                    <a:lnTo>
                      <a:pt x="33" y="6"/>
                    </a:lnTo>
                    <a:lnTo>
                      <a:pt x="40" y="5"/>
                    </a:lnTo>
                    <a:lnTo>
                      <a:pt x="51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50"/>
              <p:cNvSpPr>
                <a:spLocks/>
              </p:cNvSpPr>
              <p:nvPr/>
            </p:nvSpPr>
            <p:spPr bwMode="auto">
              <a:xfrm>
                <a:off x="2390" y="2255"/>
                <a:ext cx="39" cy="35"/>
              </a:xfrm>
              <a:custGeom>
                <a:avLst/>
                <a:gdLst/>
                <a:ahLst/>
                <a:cxnLst>
                  <a:cxn ang="0">
                    <a:pos x="55" y="47"/>
                  </a:cxn>
                  <a:cxn ang="0">
                    <a:pos x="54" y="138"/>
                  </a:cxn>
                  <a:cxn ang="0">
                    <a:pos x="51" y="228"/>
                  </a:cxn>
                  <a:cxn ang="0">
                    <a:pos x="47" y="316"/>
                  </a:cxn>
                  <a:cxn ang="0">
                    <a:pos x="67" y="356"/>
                  </a:cxn>
                  <a:cxn ang="0">
                    <a:pos x="118" y="350"/>
                  </a:cxn>
                  <a:cxn ang="0">
                    <a:pos x="160" y="356"/>
                  </a:cxn>
                  <a:cxn ang="0">
                    <a:pos x="194" y="374"/>
                  </a:cxn>
                  <a:cxn ang="0">
                    <a:pos x="231" y="389"/>
                  </a:cxn>
                  <a:cxn ang="0">
                    <a:pos x="270" y="401"/>
                  </a:cxn>
                  <a:cxn ang="0">
                    <a:pos x="309" y="408"/>
                  </a:cxn>
                  <a:cxn ang="0">
                    <a:pos x="349" y="415"/>
                  </a:cxn>
                  <a:cxn ang="0">
                    <a:pos x="407" y="420"/>
                  </a:cxn>
                  <a:cxn ang="0">
                    <a:pos x="430" y="431"/>
                  </a:cxn>
                  <a:cxn ang="0">
                    <a:pos x="397" y="445"/>
                  </a:cxn>
                  <a:cxn ang="0">
                    <a:pos x="363" y="452"/>
                  </a:cxn>
                  <a:cxn ang="0">
                    <a:pos x="326" y="454"/>
                  </a:cxn>
                  <a:cxn ang="0">
                    <a:pos x="272" y="452"/>
                  </a:cxn>
                  <a:cxn ang="0">
                    <a:pos x="198" y="442"/>
                  </a:cxn>
                  <a:cxn ang="0">
                    <a:pos x="137" y="438"/>
                  </a:cxn>
                  <a:cxn ang="0">
                    <a:pos x="33" y="442"/>
                  </a:cxn>
                  <a:cxn ang="0">
                    <a:pos x="4" y="437"/>
                  </a:cxn>
                  <a:cxn ang="0">
                    <a:pos x="0" y="423"/>
                  </a:cxn>
                  <a:cxn ang="0">
                    <a:pos x="0" y="410"/>
                  </a:cxn>
                  <a:cxn ang="0">
                    <a:pos x="4" y="398"/>
                  </a:cxn>
                  <a:cxn ang="0">
                    <a:pos x="13" y="380"/>
                  </a:cxn>
                  <a:cxn ang="0">
                    <a:pos x="24" y="361"/>
                  </a:cxn>
                  <a:cxn ang="0">
                    <a:pos x="30" y="349"/>
                  </a:cxn>
                  <a:cxn ang="0">
                    <a:pos x="32" y="328"/>
                  </a:cxn>
                  <a:cxn ang="0">
                    <a:pos x="32" y="240"/>
                  </a:cxn>
                  <a:cxn ang="0">
                    <a:pos x="32" y="121"/>
                  </a:cxn>
                  <a:cxn ang="0">
                    <a:pos x="32" y="33"/>
                  </a:cxn>
                  <a:cxn ang="0">
                    <a:pos x="33" y="15"/>
                  </a:cxn>
                  <a:cxn ang="0">
                    <a:pos x="38" y="8"/>
                  </a:cxn>
                  <a:cxn ang="0">
                    <a:pos x="49" y="2"/>
                  </a:cxn>
                </a:cxnLst>
                <a:rect l="0" t="0" r="r" b="b"/>
                <a:pathLst>
                  <a:path w="446" h="454">
                    <a:moveTo>
                      <a:pt x="56" y="0"/>
                    </a:moveTo>
                    <a:lnTo>
                      <a:pt x="55" y="47"/>
                    </a:lnTo>
                    <a:lnTo>
                      <a:pt x="55" y="93"/>
                    </a:lnTo>
                    <a:lnTo>
                      <a:pt x="54" y="138"/>
                    </a:lnTo>
                    <a:lnTo>
                      <a:pt x="53" y="183"/>
                    </a:lnTo>
                    <a:lnTo>
                      <a:pt x="51" y="228"/>
                    </a:lnTo>
                    <a:lnTo>
                      <a:pt x="50" y="273"/>
                    </a:lnTo>
                    <a:lnTo>
                      <a:pt x="47" y="316"/>
                    </a:lnTo>
                    <a:lnTo>
                      <a:pt x="43" y="358"/>
                    </a:lnTo>
                    <a:lnTo>
                      <a:pt x="67" y="356"/>
                    </a:lnTo>
                    <a:lnTo>
                      <a:pt x="93" y="353"/>
                    </a:lnTo>
                    <a:lnTo>
                      <a:pt x="118" y="350"/>
                    </a:lnTo>
                    <a:lnTo>
                      <a:pt x="143" y="345"/>
                    </a:lnTo>
                    <a:lnTo>
                      <a:pt x="160" y="356"/>
                    </a:lnTo>
                    <a:lnTo>
                      <a:pt x="177" y="366"/>
                    </a:lnTo>
                    <a:lnTo>
                      <a:pt x="194" y="374"/>
                    </a:lnTo>
                    <a:lnTo>
                      <a:pt x="213" y="383"/>
                    </a:lnTo>
                    <a:lnTo>
                      <a:pt x="231" y="389"/>
                    </a:lnTo>
                    <a:lnTo>
                      <a:pt x="251" y="396"/>
                    </a:lnTo>
                    <a:lnTo>
                      <a:pt x="270" y="401"/>
                    </a:lnTo>
                    <a:lnTo>
                      <a:pt x="290" y="405"/>
                    </a:lnTo>
                    <a:lnTo>
                      <a:pt x="309" y="408"/>
                    </a:lnTo>
                    <a:lnTo>
                      <a:pt x="330" y="412"/>
                    </a:lnTo>
                    <a:lnTo>
                      <a:pt x="349" y="415"/>
                    </a:lnTo>
                    <a:lnTo>
                      <a:pt x="369" y="417"/>
                    </a:lnTo>
                    <a:lnTo>
                      <a:pt x="407" y="420"/>
                    </a:lnTo>
                    <a:lnTo>
                      <a:pt x="446" y="421"/>
                    </a:lnTo>
                    <a:lnTo>
                      <a:pt x="430" y="431"/>
                    </a:lnTo>
                    <a:lnTo>
                      <a:pt x="414" y="438"/>
                    </a:lnTo>
                    <a:lnTo>
                      <a:pt x="397" y="445"/>
                    </a:lnTo>
                    <a:lnTo>
                      <a:pt x="380" y="449"/>
                    </a:lnTo>
                    <a:lnTo>
                      <a:pt x="363" y="452"/>
                    </a:lnTo>
                    <a:lnTo>
                      <a:pt x="344" y="453"/>
                    </a:lnTo>
                    <a:lnTo>
                      <a:pt x="326" y="454"/>
                    </a:lnTo>
                    <a:lnTo>
                      <a:pt x="308" y="454"/>
                    </a:lnTo>
                    <a:lnTo>
                      <a:pt x="272" y="452"/>
                    </a:lnTo>
                    <a:lnTo>
                      <a:pt x="234" y="448"/>
                    </a:lnTo>
                    <a:lnTo>
                      <a:pt x="198" y="442"/>
                    </a:lnTo>
                    <a:lnTo>
                      <a:pt x="162" y="437"/>
                    </a:lnTo>
                    <a:lnTo>
                      <a:pt x="137" y="438"/>
                    </a:lnTo>
                    <a:lnTo>
                      <a:pt x="85" y="440"/>
                    </a:lnTo>
                    <a:lnTo>
                      <a:pt x="33" y="442"/>
                    </a:lnTo>
                    <a:lnTo>
                      <a:pt x="9" y="444"/>
                    </a:lnTo>
                    <a:lnTo>
                      <a:pt x="4" y="437"/>
                    </a:lnTo>
                    <a:lnTo>
                      <a:pt x="1" y="430"/>
                    </a:lnTo>
                    <a:lnTo>
                      <a:pt x="0" y="423"/>
                    </a:lnTo>
                    <a:lnTo>
                      <a:pt x="0" y="417"/>
                    </a:lnTo>
                    <a:lnTo>
                      <a:pt x="0" y="410"/>
                    </a:lnTo>
                    <a:lnTo>
                      <a:pt x="2" y="404"/>
                    </a:lnTo>
                    <a:lnTo>
                      <a:pt x="4" y="398"/>
                    </a:lnTo>
                    <a:lnTo>
                      <a:pt x="7" y="392"/>
                    </a:lnTo>
                    <a:lnTo>
                      <a:pt x="13" y="380"/>
                    </a:lnTo>
                    <a:lnTo>
                      <a:pt x="21" y="368"/>
                    </a:lnTo>
                    <a:lnTo>
                      <a:pt x="24" y="361"/>
                    </a:lnTo>
                    <a:lnTo>
                      <a:pt x="27" y="355"/>
                    </a:lnTo>
                    <a:lnTo>
                      <a:pt x="30" y="349"/>
                    </a:lnTo>
                    <a:lnTo>
                      <a:pt x="32" y="342"/>
                    </a:lnTo>
                    <a:lnTo>
                      <a:pt x="32" y="328"/>
                    </a:lnTo>
                    <a:lnTo>
                      <a:pt x="32" y="291"/>
                    </a:lnTo>
                    <a:lnTo>
                      <a:pt x="32" y="240"/>
                    </a:lnTo>
                    <a:lnTo>
                      <a:pt x="32" y="180"/>
                    </a:lnTo>
                    <a:lnTo>
                      <a:pt x="32" y="121"/>
                    </a:lnTo>
                    <a:lnTo>
                      <a:pt x="32" y="69"/>
                    </a:lnTo>
                    <a:lnTo>
                      <a:pt x="32" y="33"/>
                    </a:lnTo>
                    <a:lnTo>
                      <a:pt x="32" y="19"/>
                    </a:lnTo>
                    <a:lnTo>
                      <a:pt x="33" y="15"/>
                    </a:lnTo>
                    <a:lnTo>
                      <a:pt x="35" y="10"/>
                    </a:lnTo>
                    <a:lnTo>
                      <a:pt x="38" y="8"/>
                    </a:lnTo>
                    <a:lnTo>
                      <a:pt x="41" y="5"/>
                    </a:lnTo>
                    <a:lnTo>
                      <a:pt x="49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51"/>
              <p:cNvSpPr>
                <a:spLocks/>
              </p:cNvSpPr>
              <p:nvPr/>
            </p:nvSpPr>
            <p:spPr bwMode="auto">
              <a:xfrm>
                <a:off x="2660" y="2255"/>
                <a:ext cx="28" cy="13"/>
              </a:xfrm>
              <a:custGeom>
                <a:avLst/>
                <a:gdLst/>
                <a:ahLst/>
                <a:cxnLst>
                  <a:cxn ang="0">
                    <a:pos x="364" y="151"/>
                  </a:cxn>
                  <a:cxn ang="0">
                    <a:pos x="357" y="158"/>
                  </a:cxn>
                  <a:cxn ang="0">
                    <a:pos x="351" y="165"/>
                  </a:cxn>
                  <a:cxn ang="0">
                    <a:pos x="306" y="151"/>
                  </a:cxn>
                  <a:cxn ang="0">
                    <a:pos x="262" y="139"/>
                  </a:cxn>
                  <a:cxn ang="0">
                    <a:pos x="219" y="125"/>
                  </a:cxn>
                  <a:cxn ang="0">
                    <a:pos x="175" y="112"/>
                  </a:cxn>
                  <a:cxn ang="0">
                    <a:pos x="131" y="99"/>
                  </a:cxn>
                  <a:cxn ang="0">
                    <a:pos x="87" y="86"/>
                  </a:cxn>
                  <a:cxn ang="0">
                    <a:pos x="44" y="75"/>
                  </a:cxn>
                  <a:cxn ang="0">
                    <a:pos x="0" y="63"/>
                  </a:cxn>
                  <a:cxn ang="0">
                    <a:pos x="3" y="53"/>
                  </a:cxn>
                  <a:cxn ang="0">
                    <a:pos x="6" y="44"/>
                  </a:cxn>
                  <a:cxn ang="0">
                    <a:pos x="12" y="35"/>
                  </a:cxn>
                  <a:cxn ang="0">
                    <a:pos x="17" y="27"/>
                  </a:cxn>
                  <a:cxn ang="0">
                    <a:pos x="23" y="19"/>
                  </a:cxn>
                  <a:cxn ang="0">
                    <a:pos x="31" y="13"/>
                  </a:cxn>
                  <a:cxn ang="0">
                    <a:pos x="37" y="5"/>
                  </a:cxn>
                  <a:cxn ang="0">
                    <a:pos x="45" y="0"/>
                  </a:cxn>
                  <a:cxn ang="0">
                    <a:pos x="62" y="0"/>
                  </a:cxn>
                  <a:cxn ang="0">
                    <a:pos x="78" y="2"/>
                  </a:cxn>
                  <a:cxn ang="0">
                    <a:pos x="94" y="4"/>
                  </a:cxn>
                  <a:cxn ang="0">
                    <a:pos x="111" y="8"/>
                  </a:cxn>
                  <a:cxn ang="0">
                    <a:pos x="127" y="13"/>
                  </a:cxn>
                  <a:cxn ang="0">
                    <a:pos x="143" y="19"/>
                  </a:cxn>
                  <a:cxn ang="0">
                    <a:pos x="159" y="26"/>
                  </a:cxn>
                  <a:cxn ang="0">
                    <a:pos x="174" y="32"/>
                  </a:cxn>
                  <a:cxn ang="0">
                    <a:pos x="189" y="40"/>
                  </a:cxn>
                  <a:cxn ang="0">
                    <a:pos x="204" y="48"/>
                  </a:cxn>
                  <a:cxn ang="0">
                    <a:pos x="219" y="58"/>
                  </a:cxn>
                  <a:cxn ang="0">
                    <a:pos x="234" y="67"/>
                  </a:cxn>
                  <a:cxn ang="0">
                    <a:pos x="260" y="86"/>
                  </a:cxn>
                  <a:cxn ang="0">
                    <a:pos x="287" y="108"/>
                  </a:cxn>
                  <a:cxn ang="0">
                    <a:pos x="294" y="113"/>
                  </a:cxn>
                  <a:cxn ang="0">
                    <a:pos x="305" y="117"/>
                  </a:cxn>
                  <a:cxn ang="0">
                    <a:pos x="318" y="122"/>
                  </a:cxn>
                  <a:cxn ang="0">
                    <a:pos x="330" y="126"/>
                  </a:cxn>
                  <a:cxn ang="0">
                    <a:pos x="343" y="130"/>
                  </a:cxn>
                  <a:cxn ang="0">
                    <a:pos x="352" y="136"/>
                  </a:cxn>
                  <a:cxn ang="0">
                    <a:pos x="356" y="140"/>
                  </a:cxn>
                  <a:cxn ang="0">
                    <a:pos x="360" y="143"/>
                  </a:cxn>
                  <a:cxn ang="0">
                    <a:pos x="362" y="147"/>
                  </a:cxn>
                  <a:cxn ang="0">
                    <a:pos x="364" y="151"/>
                  </a:cxn>
                </a:cxnLst>
                <a:rect l="0" t="0" r="r" b="b"/>
                <a:pathLst>
                  <a:path w="364" h="165">
                    <a:moveTo>
                      <a:pt x="364" y="151"/>
                    </a:moveTo>
                    <a:lnTo>
                      <a:pt x="357" y="158"/>
                    </a:lnTo>
                    <a:lnTo>
                      <a:pt x="351" y="165"/>
                    </a:lnTo>
                    <a:lnTo>
                      <a:pt x="306" y="151"/>
                    </a:lnTo>
                    <a:lnTo>
                      <a:pt x="262" y="139"/>
                    </a:lnTo>
                    <a:lnTo>
                      <a:pt x="219" y="125"/>
                    </a:lnTo>
                    <a:lnTo>
                      <a:pt x="175" y="112"/>
                    </a:lnTo>
                    <a:lnTo>
                      <a:pt x="131" y="99"/>
                    </a:lnTo>
                    <a:lnTo>
                      <a:pt x="87" y="86"/>
                    </a:lnTo>
                    <a:lnTo>
                      <a:pt x="44" y="75"/>
                    </a:lnTo>
                    <a:lnTo>
                      <a:pt x="0" y="63"/>
                    </a:lnTo>
                    <a:lnTo>
                      <a:pt x="3" y="53"/>
                    </a:lnTo>
                    <a:lnTo>
                      <a:pt x="6" y="44"/>
                    </a:lnTo>
                    <a:lnTo>
                      <a:pt x="12" y="35"/>
                    </a:lnTo>
                    <a:lnTo>
                      <a:pt x="17" y="27"/>
                    </a:lnTo>
                    <a:lnTo>
                      <a:pt x="23" y="19"/>
                    </a:lnTo>
                    <a:lnTo>
                      <a:pt x="31" y="13"/>
                    </a:lnTo>
                    <a:lnTo>
                      <a:pt x="37" y="5"/>
                    </a:lnTo>
                    <a:lnTo>
                      <a:pt x="45" y="0"/>
                    </a:lnTo>
                    <a:lnTo>
                      <a:pt x="62" y="0"/>
                    </a:lnTo>
                    <a:lnTo>
                      <a:pt x="78" y="2"/>
                    </a:lnTo>
                    <a:lnTo>
                      <a:pt x="94" y="4"/>
                    </a:lnTo>
                    <a:lnTo>
                      <a:pt x="111" y="8"/>
                    </a:lnTo>
                    <a:lnTo>
                      <a:pt x="127" y="13"/>
                    </a:lnTo>
                    <a:lnTo>
                      <a:pt x="143" y="19"/>
                    </a:lnTo>
                    <a:lnTo>
                      <a:pt x="159" y="26"/>
                    </a:lnTo>
                    <a:lnTo>
                      <a:pt x="174" y="32"/>
                    </a:lnTo>
                    <a:lnTo>
                      <a:pt x="189" y="40"/>
                    </a:lnTo>
                    <a:lnTo>
                      <a:pt x="204" y="48"/>
                    </a:lnTo>
                    <a:lnTo>
                      <a:pt x="219" y="58"/>
                    </a:lnTo>
                    <a:lnTo>
                      <a:pt x="234" y="67"/>
                    </a:lnTo>
                    <a:lnTo>
                      <a:pt x="260" y="86"/>
                    </a:lnTo>
                    <a:lnTo>
                      <a:pt x="287" y="108"/>
                    </a:lnTo>
                    <a:lnTo>
                      <a:pt x="294" y="113"/>
                    </a:lnTo>
                    <a:lnTo>
                      <a:pt x="305" y="117"/>
                    </a:lnTo>
                    <a:lnTo>
                      <a:pt x="318" y="122"/>
                    </a:lnTo>
                    <a:lnTo>
                      <a:pt x="330" y="126"/>
                    </a:lnTo>
                    <a:lnTo>
                      <a:pt x="343" y="130"/>
                    </a:lnTo>
                    <a:lnTo>
                      <a:pt x="352" y="136"/>
                    </a:lnTo>
                    <a:lnTo>
                      <a:pt x="356" y="140"/>
                    </a:lnTo>
                    <a:lnTo>
                      <a:pt x="360" y="143"/>
                    </a:lnTo>
                    <a:lnTo>
                      <a:pt x="362" y="147"/>
                    </a:lnTo>
                    <a:lnTo>
                      <a:pt x="36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52"/>
              <p:cNvSpPr>
                <a:spLocks/>
              </p:cNvSpPr>
              <p:nvPr/>
            </p:nvSpPr>
            <p:spPr bwMode="auto">
              <a:xfrm>
                <a:off x="2342" y="2255"/>
                <a:ext cx="34" cy="19"/>
              </a:xfrm>
              <a:custGeom>
                <a:avLst/>
                <a:gdLst/>
                <a:ahLst/>
                <a:cxnLst>
                  <a:cxn ang="0">
                    <a:pos x="376" y="94"/>
                  </a:cxn>
                  <a:cxn ang="0">
                    <a:pos x="386" y="119"/>
                  </a:cxn>
                  <a:cxn ang="0">
                    <a:pos x="389" y="137"/>
                  </a:cxn>
                  <a:cxn ang="0">
                    <a:pos x="351" y="132"/>
                  </a:cxn>
                  <a:cxn ang="0">
                    <a:pos x="266" y="104"/>
                  </a:cxn>
                  <a:cxn ang="0">
                    <a:pos x="178" y="79"/>
                  </a:cxn>
                  <a:cxn ang="0">
                    <a:pos x="110" y="64"/>
                  </a:cxn>
                  <a:cxn ang="0">
                    <a:pos x="67" y="59"/>
                  </a:cxn>
                  <a:cxn ang="0">
                    <a:pos x="54" y="63"/>
                  </a:cxn>
                  <a:cxn ang="0">
                    <a:pos x="72" y="72"/>
                  </a:cxn>
                  <a:cxn ang="0">
                    <a:pos x="102" y="82"/>
                  </a:cxn>
                  <a:cxn ang="0">
                    <a:pos x="145" y="93"/>
                  </a:cxn>
                  <a:cxn ang="0">
                    <a:pos x="187" y="104"/>
                  </a:cxn>
                  <a:cxn ang="0">
                    <a:pos x="222" y="120"/>
                  </a:cxn>
                  <a:cxn ang="0">
                    <a:pos x="254" y="132"/>
                  </a:cxn>
                  <a:cxn ang="0">
                    <a:pos x="306" y="148"/>
                  </a:cxn>
                  <a:cxn ang="0">
                    <a:pos x="357" y="165"/>
                  </a:cxn>
                  <a:cxn ang="0">
                    <a:pos x="387" y="181"/>
                  </a:cxn>
                  <a:cxn ang="0">
                    <a:pos x="406" y="196"/>
                  </a:cxn>
                  <a:cxn ang="0">
                    <a:pos x="417" y="209"/>
                  </a:cxn>
                  <a:cxn ang="0">
                    <a:pos x="425" y="224"/>
                  </a:cxn>
                  <a:cxn ang="0">
                    <a:pos x="432" y="241"/>
                  </a:cxn>
                  <a:cxn ang="0">
                    <a:pos x="389" y="235"/>
                  </a:cxn>
                  <a:cxn ang="0">
                    <a:pos x="299" y="199"/>
                  </a:cxn>
                  <a:cxn ang="0">
                    <a:pos x="210" y="159"/>
                  </a:cxn>
                  <a:cxn ang="0">
                    <a:pos x="119" y="122"/>
                  </a:cxn>
                  <a:cxn ang="0">
                    <a:pos x="61" y="104"/>
                  </a:cxn>
                  <a:cxn ang="0">
                    <a:pos x="42" y="104"/>
                  </a:cxn>
                  <a:cxn ang="0">
                    <a:pos x="29" y="107"/>
                  </a:cxn>
                  <a:cxn ang="0">
                    <a:pos x="17" y="103"/>
                  </a:cxn>
                  <a:cxn ang="0">
                    <a:pos x="6" y="85"/>
                  </a:cxn>
                  <a:cxn ang="0">
                    <a:pos x="0" y="75"/>
                  </a:cxn>
                  <a:cxn ang="0">
                    <a:pos x="4" y="50"/>
                  </a:cxn>
                  <a:cxn ang="0">
                    <a:pos x="8" y="21"/>
                  </a:cxn>
                  <a:cxn ang="0">
                    <a:pos x="13" y="9"/>
                  </a:cxn>
                  <a:cxn ang="0">
                    <a:pos x="19" y="2"/>
                  </a:cxn>
                  <a:cxn ang="0">
                    <a:pos x="45" y="8"/>
                  </a:cxn>
                  <a:cxn ang="0">
                    <a:pos x="90" y="18"/>
                  </a:cxn>
                  <a:cxn ang="0">
                    <a:pos x="155" y="29"/>
                  </a:cxn>
                  <a:cxn ang="0">
                    <a:pos x="218" y="36"/>
                  </a:cxn>
                  <a:cxn ang="0">
                    <a:pos x="261" y="43"/>
                  </a:cxn>
                  <a:cxn ang="0">
                    <a:pos x="304" y="53"/>
                  </a:cxn>
                  <a:cxn ang="0">
                    <a:pos x="345" y="68"/>
                  </a:cxn>
                </a:cxnLst>
                <a:rect l="0" t="0" r="r" b="b"/>
                <a:pathLst>
                  <a:path w="434" h="250">
                    <a:moveTo>
                      <a:pt x="368" y="79"/>
                    </a:moveTo>
                    <a:lnTo>
                      <a:pt x="376" y="94"/>
                    </a:lnTo>
                    <a:lnTo>
                      <a:pt x="384" y="110"/>
                    </a:lnTo>
                    <a:lnTo>
                      <a:pt x="386" y="119"/>
                    </a:lnTo>
                    <a:lnTo>
                      <a:pt x="388" y="127"/>
                    </a:lnTo>
                    <a:lnTo>
                      <a:pt x="389" y="137"/>
                    </a:lnTo>
                    <a:lnTo>
                      <a:pt x="390" y="145"/>
                    </a:lnTo>
                    <a:lnTo>
                      <a:pt x="351" y="132"/>
                    </a:lnTo>
                    <a:lnTo>
                      <a:pt x="309" y="119"/>
                    </a:lnTo>
                    <a:lnTo>
                      <a:pt x="266" y="104"/>
                    </a:lnTo>
                    <a:lnTo>
                      <a:pt x="222" y="91"/>
                    </a:lnTo>
                    <a:lnTo>
                      <a:pt x="178" y="79"/>
                    </a:lnTo>
                    <a:lnTo>
                      <a:pt x="133" y="68"/>
                    </a:lnTo>
                    <a:lnTo>
                      <a:pt x="110" y="64"/>
                    </a:lnTo>
                    <a:lnTo>
                      <a:pt x="89" y="61"/>
                    </a:lnTo>
                    <a:lnTo>
                      <a:pt x="67" y="59"/>
                    </a:lnTo>
                    <a:lnTo>
                      <a:pt x="45" y="57"/>
                    </a:lnTo>
                    <a:lnTo>
                      <a:pt x="54" y="63"/>
                    </a:lnTo>
                    <a:lnTo>
                      <a:pt x="62" y="67"/>
                    </a:lnTo>
                    <a:lnTo>
                      <a:pt x="72" y="72"/>
                    </a:lnTo>
                    <a:lnTo>
                      <a:pt x="82" y="76"/>
                    </a:lnTo>
                    <a:lnTo>
                      <a:pt x="102" y="82"/>
                    </a:lnTo>
                    <a:lnTo>
                      <a:pt x="123" y="88"/>
                    </a:lnTo>
                    <a:lnTo>
                      <a:pt x="145" y="93"/>
                    </a:lnTo>
                    <a:lnTo>
                      <a:pt x="166" y="97"/>
                    </a:lnTo>
                    <a:lnTo>
                      <a:pt x="187" y="104"/>
                    </a:lnTo>
                    <a:lnTo>
                      <a:pt x="208" y="111"/>
                    </a:lnTo>
                    <a:lnTo>
                      <a:pt x="222" y="120"/>
                    </a:lnTo>
                    <a:lnTo>
                      <a:pt x="237" y="126"/>
                    </a:lnTo>
                    <a:lnTo>
                      <a:pt x="254" y="132"/>
                    </a:lnTo>
                    <a:lnTo>
                      <a:pt x="271" y="138"/>
                    </a:lnTo>
                    <a:lnTo>
                      <a:pt x="306" y="148"/>
                    </a:lnTo>
                    <a:lnTo>
                      <a:pt x="340" y="159"/>
                    </a:lnTo>
                    <a:lnTo>
                      <a:pt x="357" y="165"/>
                    </a:lnTo>
                    <a:lnTo>
                      <a:pt x="372" y="173"/>
                    </a:lnTo>
                    <a:lnTo>
                      <a:pt x="387" y="181"/>
                    </a:lnTo>
                    <a:lnTo>
                      <a:pt x="400" y="191"/>
                    </a:lnTo>
                    <a:lnTo>
                      <a:pt x="406" y="196"/>
                    </a:lnTo>
                    <a:lnTo>
                      <a:pt x="411" y="203"/>
                    </a:lnTo>
                    <a:lnTo>
                      <a:pt x="417" y="209"/>
                    </a:lnTo>
                    <a:lnTo>
                      <a:pt x="421" y="217"/>
                    </a:lnTo>
                    <a:lnTo>
                      <a:pt x="425" y="224"/>
                    </a:lnTo>
                    <a:lnTo>
                      <a:pt x="429" y="232"/>
                    </a:lnTo>
                    <a:lnTo>
                      <a:pt x="432" y="241"/>
                    </a:lnTo>
                    <a:lnTo>
                      <a:pt x="434" y="250"/>
                    </a:lnTo>
                    <a:lnTo>
                      <a:pt x="389" y="235"/>
                    </a:lnTo>
                    <a:lnTo>
                      <a:pt x="344" y="218"/>
                    </a:lnTo>
                    <a:lnTo>
                      <a:pt x="299" y="199"/>
                    </a:lnTo>
                    <a:lnTo>
                      <a:pt x="254" y="178"/>
                    </a:lnTo>
                    <a:lnTo>
                      <a:pt x="210" y="159"/>
                    </a:lnTo>
                    <a:lnTo>
                      <a:pt x="165" y="140"/>
                    </a:lnTo>
                    <a:lnTo>
                      <a:pt x="119" y="122"/>
                    </a:lnTo>
                    <a:lnTo>
                      <a:pt x="74" y="105"/>
                    </a:lnTo>
                    <a:lnTo>
                      <a:pt x="61" y="104"/>
                    </a:lnTo>
                    <a:lnTo>
                      <a:pt x="48" y="103"/>
                    </a:lnTo>
                    <a:lnTo>
                      <a:pt x="42" y="104"/>
                    </a:lnTo>
                    <a:lnTo>
                      <a:pt x="36" y="105"/>
                    </a:lnTo>
                    <a:lnTo>
                      <a:pt x="29" y="107"/>
                    </a:lnTo>
                    <a:lnTo>
                      <a:pt x="23" y="111"/>
                    </a:lnTo>
                    <a:lnTo>
                      <a:pt x="17" y="103"/>
                    </a:lnTo>
                    <a:lnTo>
                      <a:pt x="9" y="92"/>
                    </a:lnTo>
                    <a:lnTo>
                      <a:pt x="6" y="85"/>
                    </a:lnTo>
                    <a:lnTo>
                      <a:pt x="3" y="80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4" y="50"/>
                    </a:lnTo>
                    <a:lnTo>
                      <a:pt x="6" y="30"/>
                    </a:lnTo>
                    <a:lnTo>
                      <a:pt x="8" y="21"/>
                    </a:lnTo>
                    <a:lnTo>
                      <a:pt x="11" y="13"/>
                    </a:lnTo>
                    <a:lnTo>
                      <a:pt x="13" y="9"/>
                    </a:lnTo>
                    <a:lnTo>
                      <a:pt x="15" y="5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45" y="8"/>
                    </a:lnTo>
                    <a:lnTo>
                      <a:pt x="68" y="14"/>
                    </a:lnTo>
                    <a:lnTo>
                      <a:pt x="90" y="18"/>
                    </a:lnTo>
                    <a:lnTo>
                      <a:pt x="111" y="23"/>
                    </a:lnTo>
                    <a:lnTo>
                      <a:pt x="155" y="29"/>
                    </a:lnTo>
                    <a:lnTo>
                      <a:pt x="198" y="33"/>
                    </a:lnTo>
                    <a:lnTo>
                      <a:pt x="218" y="36"/>
                    </a:lnTo>
                    <a:lnTo>
                      <a:pt x="240" y="40"/>
                    </a:lnTo>
                    <a:lnTo>
                      <a:pt x="261" y="43"/>
                    </a:lnTo>
                    <a:lnTo>
                      <a:pt x="282" y="47"/>
                    </a:lnTo>
                    <a:lnTo>
                      <a:pt x="304" y="53"/>
                    </a:lnTo>
                    <a:lnTo>
                      <a:pt x="324" y="60"/>
                    </a:lnTo>
                    <a:lnTo>
                      <a:pt x="345" y="68"/>
                    </a:lnTo>
                    <a:lnTo>
                      <a:pt x="368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53"/>
              <p:cNvSpPr>
                <a:spLocks/>
              </p:cNvSpPr>
              <p:nvPr/>
            </p:nvSpPr>
            <p:spPr bwMode="auto">
              <a:xfrm>
                <a:off x="2649" y="2256"/>
                <a:ext cx="10" cy="6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4" y="31"/>
                  </a:cxn>
                  <a:cxn ang="0">
                    <a:pos x="29" y="26"/>
                  </a:cxn>
                  <a:cxn ang="0">
                    <a:pos x="45" y="21"/>
                  </a:cxn>
                  <a:cxn ang="0">
                    <a:pos x="61" y="16"/>
                  </a:cxn>
                  <a:cxn ang="0">
                    <a:pos x="92" y="8"/>
                  </a:cxn>
                  <a:cxn ang="0">
                    <a:pos x="124" y="0"/>
                  </a:cxn>
                  <a:cxn ang="0">
                    <a:pos x="109" y="12"/>
                  </a:cxn>
                  <a:cxn ang="0">
                    <a:pos x="76" y="37"/>
                  </a:cxn>
                  <a:cxn ang="0">
                    <a:pos x="43" y="64"/>
                  </a:cxn>
                  <a:cxn ang="0">
                    <a:pos x="28" y="76"/>
                  </a:cxn>
                  <a:cxn ang="0">
                    <a:pos x="21" y="74"/>
                  </a:cxn>
                  <a:cxn ang="0">
                    <a:pos x="16" y="70"/>
                  </a:cxn>
                  <a:cxn ang="0">
                    <a:pos x="12" y="66"/>
                  </a:cxn>
                  <a:cxn ang="0">
                    <a:pos x="7" y="62"/>
                  </a:cxn>
                  <a:cxn ang="0">
                    <a:pos x="5" y="56"/>
                  </a:cxn>
                  <a:cxn ang="0">
                    <a:pos x="2" y="50"/>
                  </a:cxn>
                  <a:cxn ang="0">
                    <a:pos x="1" y="44"/>
                  </a:cxn>
                  <a:cxn ang="0">
                    <a:pos x="0" y="38"/>
                  </a:cxn>
                </a:cxnLst>
                <a:rect l="0" t="0" r="r" b="b"/>
                <a:pathLst>
                  <a:path w="124" h="76">
                    <a:moveTo>
                      <a:pt x="0" y="38"/>
                    </a:moveTo>
                    <a:lnTo>
                      <a:pt x="14" y="31"/>
                    </a:lnTo>
                    <a:lnTo>
                      <a:pt x="29" y="26"/>
                    </a:lnTo>
                    <a:lnTo>
                      <a:pt x="45" y="21"/>
                    </a:lnTo>
                    <a:lnTo>
                      <a:pt x="61" y="16"/>
                    </a:lnTo>
                    <a:lnTo>
                      <a:pt x="92" y="8"/>
                    </a:lnTo>
                    <a:lnTo>
                      <a:pt x="124" y="0"/>
                    </a:lnTo>
                    <a:lnTo>
                      <a:pt x="109" y="12"/>
                    </a:lnTo>
                    <a:lnTo>
                      <a:pt x="76" y="37"/>
                    </a:lnTo>
                    <a:lnTo>
                      <a:pt x="43" y="64"/>
                    </a:lnTo>
                    <a:lnTo>
                      <a:pt x="28" y="76"/>
                    </a:lnTo>
                    <a:lnTo>
                      <a:pt x="21" y="74"/>
                    </a:lnTo>
                    <a:lnTo>
                      <a:pt x="16" y="70"/>
                    </a:lnTo>
                    <a:lnTo>
                      <a:pt x="12" y="66"/>
                    </a:lnTo>
                    <a:lnTo>
                      <a:pt x="7" y="62"/>
                    </a:lnTo>
                    <a:lnTo>
                      <a:pt x="5" y="56"/>
                    </a:lnTo>
                    <a:lnTo>
                      <a:pt x="2" y="50"/>
                    </a:lnTo>
                    <a:lnTo>
                      <a:pt x="1" y="4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54"/>
              <p:cNvSpPr>
                <a:spLocks/>
              </p:cNvSpPr>
              <p:nvPr/>
            </p:nvSpPr>
            <p:spPr bwMode="auto">
              <a:xfrm>
                <a:off x="2574" y="2259"/>
                <a:ext cx="10" cy="11"/>
              </a:xfrm>
              <a:custGeom>
                <a:avLst/>
                <a:gdLst/>
                <a:ahLst/>
                <a:cxnLst>
                  <a:cxn ang="0">
                    <a:pos x="134" y="23"/>
                  </a:cxn>
                  <a:cxn ang="0">
                    <a:pos x="126" y="36"/>
                  </a:cxn>
                  <a:cxn ang="0">
                    <a:pos x="115" y="48"/>
                  </a:cxn>
                  <a:cxn ang="0">
                    <a:pos x="103" y="61"/>
                  </a:cxn>
                  <a:cxn ang="0">
                    <a:pos x="90" y="75"/>
                  </a:cxn>
                  <a:cxn ang="0">
                    <a:pos x="77" y="90"/>
                  </a:cxn>
                  <a:cxn ang="0">
                    <a:pos x="64" y="105"/>
                  </a:cxn>
                  <a:cxn ang="0">
                    <a:pos x="52" y="121"/>
                  </a:cxn>
                  <a:cxn ang="0">
                    <a:pos x="41" y="137"/>
                  </a:cxn>
                  <a:cxn ang="0">
                    <a:pos x="33" y="121"/>
                  </a:cxn>
                  <a:cxn ang="0">
                    <a:pos x="25" y="104"/>
                  </a:cxn>
                  <a:cxn ang="0">
                    <a:pos x="21" y="95"/>
                  </a:cxn>
                  <a:cxn ang="0">
                    <a:pos x="16" y="88"/>
                  </a:cxn>
                  <a:cxn ang="0">
                    <a:pos x="13" y="85"/>
                  </a:cxn>
                  <a:cxn ang="0">
                    <a:pos x="8" y="82"/>
                  </a:cxn>
                  <a:cxn ang="0">
                    <a:pos x="5" y="79"/>
                  </a:cxn>
                  <a:cxn ang="0">
                    <a:pos x="0" y="77"/>
                  </a:cxn>
                  <a:cxn ang="0">
                    <a:pos x="6" y="66"/>
                  </a:cxn>
                  <a:cxn ang="0">
                    <a:pos x="14" y="55"/>
                  </a:cxn>
                  <a:cxn ang="0">
                    <a:pos x="22" y="45"/>
                  </a:cxn>
                  <a:cxn ang="0">
                    <a:pos x="31" y="37"/>
                  </a:cxn>
                  <a:cxn ang="0">
                    <a:pos x="48" y="19"/>
                  </a:cxn>
                  <a:cxn ang="0">
                    <a:pos x="64" y="0"/>
                  </a:cxn>
                  <a:cxn ang="0">
                    <a:pos x="74" y="5"/>
                  </a:cxn>
                  <a:cxn ang="0">
                    <a:pos x="99" y="12"/>
                  </a:cxn>
                  <a:cxn ang="0">
                    <a:pos x="124" y="20"/>
                  </a:cxn>
                  <a:cxn ang="0">
                    <a:pos x="134" y="23"/>
                  </a:cxn>
                </a:cxnLst>
                <a:rect l="0" t="0" r="r" b="b"/>
                <a:pathLst>
                  <a:path w="134" h="137">
                    <a:moveTo>
                      <a:pt x="134" y="23"/>
                    </a:moveTo>
                    <a:lnTo>
                      <a:pt x="126" y="36"/>
                    </a:lnTo>
                    <a:lnTo>
                      <a:pt x="115" y="48"/>
                    </a:lnTo>
                    <a:lnTo>
                      <a:pt x="103" y="61"/>
                    </a:lnTo>
                    <a:lnTo>
                      <a:pt x="90" y="75"/>
                    </a:lnTo>
                    <a:lnTo>
                      <a:pt x="77" y="90"/>
                    </a:lnTo>
                    <a:lnTo>
                      <a:pt x="64" y="105"/>
                    </a:lnTo>
                    <a:lnTo>
                      <a:pt x="52" y="121"/>
                    </a:lnTo>
                    <a:lnTo>
                      <a:pt x="41" y="137"/>
                    </a:lnTo>
                    <a:lnTo>
                      <a:pt x="33" y="121"/>
                    </a:lnTo>
                    <a:lnTo>
                      <a:pt x="25" y="104"/>
                    </a:lnTo>
                    <a:lnTo>
                      <a:pt x="21" y="95"/>
                    </a:lnTo>
                    <a:lnTo>
                      <a:pt x="16" y="88"/>
                    </a:lnTo>
                    <a:lnTo>
                      <a:pt x="13" y="85"/>
                    </a:lnTo>
                    <a:lnTo>
                      <a:pt x="8" y="82"/>
                    </a:lnTo>
                    <a:lnTo>
                      <a:pt x="5" y="79"/>
                    </a:lnTo>
                    <a:lnTo>
                      <a:pt x="0" y="77"/>
                    </a:lnTo>
                    <a:lnTo>
                      <a:pt x="6" y="66"/>
                    </a:lnTo>
                    <a:lnTo>
                      <a:pt x="14" y="55"/>
                    </a:lnTo>
                    <a:lnTo>
                      <a:pt x="22" y="45"/>
                    </a:lnTo>
                    <a:lnTo>
                      <a:pt x="31" y="37"/>
                    </a:lnTo>
                    <a:lnTo>
                      <a:pt x="48" y="19"/>
                    </a:lnTo>
                    <a:lnTo>
                      <a:pt x="64" y="0"/>
                    </a:lnTo>
                    <a:lnTo>
                      <a:pt x="74" y="5"/>
                    </a:lnTo>
                    <a:lnTo>
                      <a:pt x="99" y="12"/>
                    </a:lnTo>
                    <a:lnTo>
                      <a:pt x="124" y="20"/>
                    </a:lnTo>
                    <a:lnTo>
                      <a:pt x="134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55"/>
              <p:cNvSpPr>
                <a:spLocks/>
              </p:cNvSpPr>
              <p:nvPr/>
            </p:nvSpPr>
            <p:spPr bwMode="auto">
              <a:xfrm>
                <a:off x="2653" y="2260"/>
                <a:ext cx="5" cy="3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4" y="40"/>
                  </a:cxn>
                  <a:cxn ang="0">
                    <a:pos x="9" y="32"/>
                  </a:cxn>
                  <a:cxn ang="0">
                    <a:pos x="14" y="25"/>
                  </a:cxn>
                  <a:cxn ang="0">
                    <a:pos x="22" y="19"/>
                  </a:cxn>
                  <a:cxn ang="0">
                    <a:pos x="29" y="14"/>
                  </a:cxn>
                  <a:cxn ang="0">
                    <a:pos x="38" y="8"/>
                  </a:cxn>
                  <a:cxn ang="0">
                    <a:pos x="46" y="4"/>
                  </a:cxn>
                  <a:cxn ang="0">
                    <a:pos x="55" y="0"/>
                  </a:cxn>
                  <a:cxn ang="0">
                    <a:pos x="51" y="2"/>
                  </a:cxn>
                  <a:cxn ang="0">
                    <a:pos x="46" y="4"/>
                  </a:cxn>
                  <a:cxn ang="0">
                    <a:pos x="43" y="7"/>
                  </a:cxn>
                  <a:cxn ang="0">
                    <a:pos x="40" y="10"/>
                  </a:cxn>
                  <a:cxn ang="0">
                    <a:pos x="33" y="17"/>
                  </a:cxn>
                  <a:cxn ang="0">
                    <a:pos x="28" y="25"/>
                  </a:cxn>
                  <a:cxn ang="0">
                    <a:pos x="23" y="33"/>
                  </a:cxn>
                  <a:cxn ang="0">
                    <a:pos x="16" y="39"/>
                  </a:cxn>
                  <a:cxn ang="0">
                    <a:pos x="13" y="42"/>
                  </a:cxn>
                  <a:cxn ang="0">
                    <a:pos x="9" y="44"/>
                  </a:cxn>
                  <a:cxn ang="0">
                    <a:pos x="5" y="47"/>
                  </a:cxn>
                  <a:cxn ang="0">
                    <a:pos x="0" y="48"/>
                  </a:cxn>
                </a:cxnLst>
                <a:rect l="0" t="0" r="r" b="b"/>
                <a:pathLst>
                  <a:path w="55" h="48">
                    <a:moveTo>
                      <a:pt x="0" y="48"/>
                    </a:moveTo>
                    <a:lnTo>
                      <a:pt x="4" y="40"/>
                    </a:lnTo>
                    <a:lnTo>
                      <a:pt x="9" y="32"/>
                    </a:lnTo>
                    <a:lnTo>
                      <a:pt x="14" y="25"/>
                    </a:lnTo>
                    <a:lnTo>
                      <a:pt x="22" y="19"/>
                    </a:lnTo>
                    <a:lnTo>
                      <a:pt x="29" y="14"/>
                    </a:lnTo>
                    <a:lnTo>
                      <a:pt x="38" y="8"/>
                    </a:lnTo>
                    <a:lnTo>
                      <a:pt x="46" y="4"/>
                    </a:lnTo>
                    <a:lnTo>
                      <a:pt x="55" y="0"/>
                    </a:lnTo>
                    <a:lnTo>
                      <a:pt x="51" y="2"/>
                    </a:lnTo>
                    <a:lnTo>
                      <a:pt x="46" y="4"/>
                    </a:lnTo>
                    <a:lnTo>
                      <a:pt x="43" y="7"/>
                    </a:lnTo>
                    <a:lnTo>
                      <a:pt x="40" y="10"/>
                    </a:lnTo>
                    <a:lnTo>
                      <a:pt x="33" y="17"/>
                    </a:lnTo>
                    <a:lnTo>
                      <a:pt x="28" y="25"/>
                    </a:lnTo>
                    <a:lnTo>
                      <a:pt x="23" y="33"/>
                    </a:lnTo>
                    <a:lnTo>
                      <a:pt x="16" y="39"/>
                    </a:lnTo>
                    <a:lnTo>
                      <a:pt x="13" y="42"/>
                    </a:lnTo>
                    <a:lnTo>
                      <a:pt x="9" y="44"/>
                    </a:lnTo>
                    <a:lnTo>
                      <a:pt x="5" y="47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56"/>
              <p:cNvSpPr>
                <a:spLocks/>
              </p:cNvSpPr>
              <p:nvPr/>
            </p:nvSpPr>
            <p:spPr bwMode="auto">
              <a:xfrm>
                <a:off x="2657" y="2261"/>
                <a:ext cx="28" cy="9"/>
              </a:xfrm>
              <a:custGeom>
                <a:avLst/>
                <a:gdLst/>
                <a:ahLst/>
                <a:cxnLst>
                  <a:cxn ang="0">
                    <a:pos x="262" y="92"/>
                  </a:cxn>
                  <a:cxn ang="0">
                    <a:pos x="250" y="90"/>
                  </a:cxn>
                  <a:cxn ang="0">
                    <a:pos x="221" y="82"/>
                  </a:cxn>
                  <a:cxn ang="0">
                    <a:pos x="178" y="73"/>
                  </a:cxn>
                  <a:cxn ang="0">
                    <a:pos x="130" y="61"/>
                  </a:cxn>
                  <a:cxn ang="0">
                    <a:pos x="82" y="49"/>
                  </a:cxn>
                  <a:cxn ang="0">
                    <a:pos x="41" y="38"/>
                  </a:cxn>
                  <a:cxn ang="0">
                    <a:pos x="11" y="32"/>
                  </a:cxn>
                  <a:cxn ang="0">
                    <a:pos x="0" y="29"/>
                  </a:cxn>
                  <a:cxn ang="0">
                    <a:pos x="10" y="15"/>
                  </a:cxn>
                  <a:cxn ang="0">
                    <a:pos x="19" y="0"/>
                  </a:cxn>
                  <a:cxn ang="0">
                    <a:pos x="64" y="14"/>
                  </a:cxn>
                  <a:cxn ang="0">
                    <a:pos x="109" y="27"/>
                  </a:cxn>
                  <a:cxn ang="0">
                    <a:pos x="154" y="40"/>
                  </a:cxn>
                  <a:cxn ang="0">
                    <a:pos x="200" y="52"/>
                  </a:cxn>
                  <a:cxn ang="0">
                    <a:pos x="243" y="65"/>
                  </a:cxn>
                  <a:cxn ang="0">
                    <a:pos x="287" y="79"/>
                  </a:cxn>
                  <a:cxn ang="0">
                    <a:pos x="330" y="94"/>
                  </a:cxn>
                  <a:cxn ang="0">
                    <a:pos x="369" y="111"/>
                  </a:cxn>
                  <a:cxn ang="0">
                    <a:pos x="363" y="113"/>
                  </a:cxn>
                  <a:cxn ang="0">
                    <a:pos x="357" y="114"/>
                  </a:cxn>
                  <a:cxn ang="0">
                    <a:pos x="349" y="115"/>
                  </a:cxn>
                  <a:cxn ang="0">
                    <a:pos x="343" y="115"/>
                  </a:cxn>
                  <a:cxn ang="0">
                    <a:pos x="329" y="114"/>
                  </a:cxn>
                  <a:cxn ang="0">
                    <a:pos x="315" y="111"/>
                  </a:cxn>
                  <a:cxn ang="0">
                    <a:pos x="287" y="101"/>
                  </a:cxn>
                  <a:cxn ang="0">
                    <a:pos x="262" y="92"/>
                  </a:cxn>
                </a:cxnLst>
                <a:rect l="0" t="0" r="r" b="b"/>
                <a:pathLst>
                  <a:path w="369" h="115">
                    <a:moveTo>
                      <a:pt x="262" y="92"/>
                    </a:moveTo>
                    <a:lnTo>
                      <a:pt x="250" y="90"/>
                    </a:lnTo>
                    <a:lnTo>
                      <a:pt x="221" y="82"/>
                    </a:lnTo>
                    <a:lnTo>
                      <a:pt x="178" y="73"/>
                    </a:lnTo>
                    <a:lnTo>
                      <a:pt x="130" y="61"/>
                    </a:lnTo>
                    <a:lnTo>
                      <a:pt x="82" y="49"/>
                    </a:lnTo>
                    <a:lnTo>
                      <a:pt x="41" y="38"/>
                    </a:lnTo>
                    <a:lnTo>
                      <a:pt x="11" y="32"/>
                    </a:lnTo>
                    <a:lnTo>
                      <a:pt x="0" y="29"/>
                    </a:lnTo>
                    <a:lnTo>
                      <a:pt x="10" y="15"/>
                    </a:lnTo>
                    <a:lnTo>
                      <a:pt x="19" y="0"/>
                    </a:lnTo>
                    <a:lnTo>
                      <a:pt x="64" y="14"/>
                    </a:lnTo>
                    <a:lnTo>
                      <a:pt x="109" y="27"/>
                    </a:lnTo>
                    <a:lnTo>
                      <a:pt x="154" y="40"/>
                    </a:lnTo>
                    <a:lnTo>
                      <a:pt x="200" y="52"/>
                    </a:lnTo>
                    <a:lnTo>
                      <a:pt x="243" y="65"/>
                    </a:lnTo>
                    <a:lnTo>
                      <a:pt x="287" y="79"/>
                    </a:lnTo>
                    <a:lnTo>
                      <a:pt x="330" y="94"/>
                    </a:lnTo>
                    <a:lnTo>
                      <a:pt x="369" y="111"/>
                    </a:lnTo>
                    <a:lnTo>
                      <a:pt x="363" y="113"/>
                    </a:lnTo>
                    <a:lnTo>
                      <a:pt x="357" y="114"/>
                    </a:lnTo>
                    <a:lnTo>
                      <a:pt x="349" y="115"/>
                    </a:lnTo>
                    <a:lnTo>
                      <a:pt x="343" y="115"/>
                    </a:lnTo>
                    <a:lnTo>
                      <a:pt x="329" y="114"/>
                    </a:lnTo>
                    <a:lnTo>
                      <a:pt x="315" y="111"/>
                    </a:lnTo>
                    <a:lnTo>
                      <a:pt x="287" y="101"/>
                    </a:lnTo>
                    <a:lnTo>
                      <a:pt x="262" y="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57"/>
              <p:cNvSpPr>
                <a:spLocks/>
              </p:cNvSpPr>
              <p:nvPr/>
            </p:nvSpPr>
            <p:spPr bwMode="auto">
              <a:xfrm>
                <a:off x="2374" y="2264"/>
                <a:ext cx="12" cy="12"/>
              </a:xfrm>
              <a:custGeom>
                <a:avLst/>
                <a:gdLst/>
                <a:ahLst/>
                <a:cxnLst>
                  <a:cxn ang="0">
                    <a:pos x="153" y="66"/>
                  </a:cxn>
                  <a:cxn ang="0">
                    <a:pos x="154" y="78"/>
                  </a:cxn>
                  <a:cxn ang="0">
                    <a:pos x="154" y="91"/>
                  </a:cxn>
                  <a:cxn ang="0">
                    <a:pos x="152" y="103"/>
                  </a:cxn>
                  <a:cxn ang="0">
                    <a:pos x="147" y="113"/>
                  </a:cxn>
                  <a:cxn ang="0">
                    <a:pos x="142" y="124"/>
                  </a:cxn>
                  <a:cxn ang="0">
                    <a:pos x="135" y="134"/>
                  </a:cxn>
                  <a:cxn ang="0">
                    <a:pos x="130" y="138"/>
                  </a:cxn>
                  <a:cxn ang="0">
                    <a:pos x="125" y="142"/>
                  </a:cxn>
                  <a:cxn ang="0">
                    <a:pos x="120" y="146"/>
                  </a:cxn>
                  <a:cxn ang="0">
                    <a:pos x="114" y="150"/>
                  </a:cxn>
                  <a:cxn ang="0">
                    <a:pos x="104" y="152"/>
                  </a:cxn>
                  <a:cxn ang="0">
                    <a:pos x="96" y="153"/>
                  </a:cxn>
                  <a:cxn ang="0">
                    <a:pos x="90" y="154"/>
                  </a:cxn>
                  <a:cxn ang="0">
                    <a:pos x="87" y="153"/>
                  </a:cxn>
                  <a:cxn ang="0">
                    <a:pos x="81" y="152"/>
                  </a:cxn>
                  <a:cxn ang="0">
                    <a:pos x="76" y="152"/>
                  </a:cxn>
                  <a:cxn ang="0">
                    <a:pos x="66" y="152"/>
                  </a:cxn>
                  <a:cxn ang="0">
                    <a:pos x="57" y="152"/>
                  </a:cxn>
                  <a:cxn ang="0">
                    <a:pos x="48" y="128"/>
                  </a:cxn>
                  <a:cxn ang="0">
                    <a:pos x="29" y="76"/>
                  </a:cxn>
                  <a:cxn ang="0">
                    <a:pos x="9" y="24"/>
                  </a:cxn>
                  <a:cxn ang="0">
                    <a:pos x="0" y="0"/>
                  </a:cxn>
                  <a:cxn ang="0">
                    <a:pos x="24" y="11"/>
                  </a:cxn>
                  <a:cxn ang="0">
                    <a:pos x="76" y="33"/>
                  </a:cxn>
                  <a:cxn ang="0">
                    <a:pos x="129" y="56"/>
                  </a:cxn>
                  <a:cxn ang="0">
                    <a:pos x="153" y="66"/>
                  </a:cxn>
                </a:cxnLst>
                <a:rect l="0" t="0" r="r" b="b"/>
                <a:pathLst>
                  <a:path w="154" h="154">
                    <a:moveTo>
                      <a:pt x="153" y="66"/>
                    </a:moveTo>
                    <a:lnTo>
                      <a:pt x="154" y="78"/>
                    </a:lnTo>
                    <a:lnTo>
                      <a:pt x="154" y="91"/>
                    </a:lnTo>
                    <a:lnTo>
                      <a:pt x="152" y="103"/>
                    </a:lnTo>
                    <a:lnTo>
                      <a:pt x="147" y="113"/>
                    </a:lnTo>
                    <a:lnTo>
                      <a:pt x="142" y="124"/>
                    </a:lnTo>
                    <a:lnTo>
                      <a:pt x="135" y="134"/>
                    </a:lnTo>
                    <a:lnTo>
                      <a:pt x="130" y="138"/>
                    </a:lnTo>
                    <a:lnTo>
                      <a:pt x="125" y="142"/>
                    </a:lnTo>
                    <a:lnTo>
                      <a:pt x="120" y="146"/>
                    </a:lnTo>
                    <a:lnTo>
                      <a:pt x="114" y="150"/>
                    </a:lnTo>
                    <a:lnTo>
                      <a:pt x="104" y="152"/>
                    </a:lnTo>
                    <a:lnTo>
                      <a:pt x="96" y="153"/>
                    </a:lnTo>
                    <a:lnTo>
                      <a:pt x="90" y="154"/>
                    </a:lnTo>
                    <a:lnTo>
                      <a:pt x="87" y="153"/>
                    </a:lnTo>
                    <a:lnTo>
                      <a:pt x="81" y="152"/>
                    </a:lnTo>
                    <a:lnTo>
                      <a:pt x="76" y="152"/>
                    </a:lnTo>
                    <a:lnTo>
                      <a:pt x="66" y="152"/>
                    </a:lnTo>
                    <a:lnTo>
                      <a:pt x="57" y="152"/>
                    </a:lnTo>
                    <a:lnTo>
                      <a:pt x="48" y="128"/>
                    </a:lnTo>
                    <a:lnTo>
                      <a:pt x="29" y="76"/>
                    </a:lnTo>
                    <a:lnTo>
                      <a:pt x="9" y="24"/>
                    </a:lnTo>
                    <a:lnTo>
                      <a:pt x="0" y="0"/>
                    </a:lnTo>
                    <a:lnTo>
                      <a:pt x="24" y="11"/>
                    </a:lnTo>
                    <a:lnTo>
                      <a:pt x="76" y="33"/>
                    </a:lnTo>
                    <a:lnTo>
                      <a:pt x="129" y="56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58"/>
              <p:cNvSpPr>
                <a:spLocks/>
              </p:cNvSpPr>
              <p:nvPr/>
            </p:nvSpPr>
            <p:spPr bwMode="auto">
              <a:xfrm>
                <a:off x="2573" y="2265"/>
                <a:ext cx="10" cy="13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6" y="159"/>
                  </a:cxn>
                  <a:cxn ang="0">
                    <a:pos x="20" y="140"/>
                  </a:cxn>
                  <a:cxn ang="0">
                    <a:pos x="39" y="114"/>
                  </a:cxn>
                  <a:cxn ang="0">
                    <a:pos x="61" y="84"/>
                  </a:cxn>
                  <a:cxn ang="0">
                    <a:pos x="84" y="54"/>
                  </a:cxn>
                  <a:cxn ang="0">
                    <a:pos x="103" y="27"/>
                  </a:cxn>
                  <a:cxn ang="0">
                    <a:pos x="117" y="8"/>
                  </a:cxn>
                  <a:cxn ang="0">
                    <a:pos x="122" y="0"/>
                  </a:cxn>
                  <a:cxn ang="0">
                    <a:pos x="109" y="22"/>
                  </a:cxn>
                  <a:cxn ang="0">
                    <a:pos x="97" y="44"/>
                  </a:cxn>
                  <a:cxn ang="0">
                    <a:pos x="83" y="67"/>
                  </a:cxn>
                  <a:cxn ang="0">
                    <a:pos x="69" y="89"/>
                  </a:cxn>
                  <a:cxn ang="0">
                    <a:pos x="53" y="110"/>
                  </a:cxn>
                  <a:cxn ang="0">
                    <a:pos x="37" y="131"/>
                  </a:cxn>
                  <a:cxn ang="0">
                    <a:pos x="28" y="140"/>
                  </a:cxn>
                  <a:cxn ang="0">
                    <a:pos x="20" y="150"/>
                  </a:cxn>
                  <a:cxn ang="0">
                    <a:pos x="10" y="158"/>
                  </a:cxn>
                  <a:cxn ang="0">
                    <a:pos x="0" y="166"/>
                  </a:cxn>
                </a:cxnLst>
                <a:rect l="0" t="0" r="r" b="b"/>
                <a:pathLst>
                  <a:path w="122" h="166">
                    <a:moveTo>
                      <a:pt x="0" y="166"/>
                    </a:moveTo>
                    <a:lnTo>
                      <a:pt x="6" y="159"/>
                    </a:lnTo>
                    <a:lnTo>
                      <a:pt x="20" y="140"/>
                    </a:lnTo>
                    <a:lnTo>
                      <a:pt x="39" y="114"/>
                    </a:lnTo>
                    <a:lnTo>
                      <a:pt x="61" y="84"/>
                    </a:lnTo>
                    <a:lnTo>
                      <a:pt x="84" y="54"/>
                    </a:lnTo>
                    <a:lnTo>
                      <a:pt x="103" y="27"/>
                    </a:lnTo>
                    <a:lnTo>
                      <a:pt x="117" y="8"/>
                    </a:lnTo>
                    <a:lnTo>
                      <a:pt x="122" y="0"/>
                    </a:lnTo>
                    <a:lnTo>
                      <a:pt x="109" y="22"/>
                    </a:lnTo>
                    <a:lnTo>
                      <a:pt x="97" y="44"/>
                    </a:lnTo>
                    <a:lnTo>
                      <a:pt x="83" y="67"/>
                    </a:lnTo>
                    <a:lnTo>
                      <a:pt x="69" y="89"/>
                    </a:lnTo>
                    <a:lnTo>
                      <a:pt x="53" y="110"/>
                    </a:lnTo>
                    <a:lnTo>
                      <a:pt x="37" y="131"/>
                    </a:lnTo>
                    <a:lnTo>
                      <a:pt x="28" y="140"/>
                    </a:lnTo>
                    <a:lnTo>
                      <a:pt x="20" y="150"/>
                    </a:lnTo>
                    <a:lnTo>
                      <a:pt x="10" y="158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59"/>
              <p:cNvSpPr>
                <a:spLocks/>
              </p:cNvSpPr>
              <p:nvPr/>
            </p:nvSpPr>
            <p:spPr bwMode="auto">
              <a:xfrm>
                <a:off x="2568" y="2270"/>
                <a:ext cx="6" cy="8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4" y="7"/>
                  </a:cxn>
                  <a:cxn ang="0">
                    <a:pos x="72" y="14"/>
                  </a:cxn>
                  <a:cxn ang="0">
                    <a:pos x="67" y="21"/>
                  </a:cxn>
                  <a:cxn ang="0">
                    <a:pos x="64" y="28"/>
                  </a:cxn>
                  <a:cxn ang="0">
                    <a:pos x="56" y="42"/>
                  </a:cxn>
                  <a:cxn ang="0">
                    <a:pos x="47" y="54"/>
                  </a:cxn>
                  <a:cxn ang="0">
                    <a:pos x="44" y="61"/>
                  </a:cxn>
                  <a:cxn ang="0">
                    <a:pos x="41" y="68"/>
                  </a:cxn>
                  <a:cxn ang="0">
                    <a:pos x="37" y="75"/>
                  </a:cxn>
                  <a:cxn ang="0">
                    <a:pos x="35" y="82"/>
                  </a:cxn>
                  <a:cxn ang="0">
                    <a:pos x="34" y="89"/>
                  </a:cxn>
                  <a:cxn ang="0">
                    <a:pos x="34" y="96"/>
                  </a:cxn>
                  <a:cxn ang="0">
                    <a:pos x="35" y="104"/>
                  </a:cxn>
                  <a:cxn ang="0">
                    <a:pos x="37" y="111"/>
                  </a:cxn>
                  <a:cxn ang="0">
                    <a:pos x="35" y="112"/>
                  </a:cxn>
                  <a:cxn ang="0">
                    <a:pos x="34" y="112"/>
                  </a:cxn>
                  <a:cxn ang="0">
                    <a:pos x="32" y="112"/>
                  </a:cxn>
                  <a:cxn ang="0">
                    <a:pos x="30" y="112"/>
                  </a:cxn>
                  <a:cxn ang="0">
                    <a:pos x="25" y="110"/>
                  </a:cxn>
                  <a:cxn ang="0">
                    <a:pos x="20" y="106"/>
                  </a:cxn>
                  <a:cxn ang="0">
                    <a:pos x="10" y="97"/>
                  </a:cxn>
                  <a:cxn ang="0">
                    <a:pos x="0" y="90"/>
                  </a:cxn>
                  <a:cxn ang="0">
                    <a:pos x="8" y="76"/>
                  </a:cxn>
                  <a:cxn ang="0">
                    <a:pos x="16" y="63"/>
                  </a:cxn>
                  <a:cxn ang="0">
                    <a:pos x="26" y="52"/>
                  </a:cxn>
                  <a:cxn ang="0">
                    <a:pos x="35" y="41"/>
                  </a:cxn>
                  <a:cxn ang="0">
                    <a:pos x="57" y="20"/>
                  </a:cxn>
                  <a:cxn ang="0">
                    <a:pos x="76" y="0"/>
                  </a:cxn>
                </a:cxnLst>
                <a:rect l="0" t="0" r="r" b="b"/>
                <a:pathLst>
                  <a:path w="76" h="112">
                    <a:moveTo>
                      <a:pt x="76" y="0"/>
                    </a:moveTo>
                    <a:lnTo>
                      <a:pt x="74" y="7"/>
                    </a:lnTo>
                    <a:lnTo>
                      <a:pt x="72" y="14"/>
                    </a:lnTo>
                    <a:lnTo>
                      <a:pt x="67" y="21"/>
                    </a:lnTo>
                    <a:lnTo>
                      <a:pt x="64" y="28"/>
                    </a:lnTo>
                    <a:lnTo>
                      <a:pt x="56" y="42"/>
                    </a:lnTo>
                    <a:lnTo>
                      <a:pt x="47" y="54"/>
                    </a:lnTo>
                    <a:lnTo>
                      <a:pt x="44" y="61"/>
                    </a:lnTo>
                    <a:lnTo>
                      <a:pt x="41" y="68"/>
                    </a:lnTo>
                    <a:lnTo>
                      <a:pt x="37" y="75"/>
                    </a:lnTo>
                    <a:lnTo>
                      <a:pt x="35" y="82"/>
                    </a:lnTo>
                    <a:lnTo>
                      <a:pt x="34" y="89"/>
                    </a:lnTo>
                    <a:lnTo>
                      <a:pt x="34" y="96"/>
                    </a:lnTo>
                    <a:lnTo>
                      <a:pt x="35" y="104"/>
                    </a:lnTo>
                    <a:lnTo>
                      <a:pt x="37" y="111"/>
                    </a:lnTo>
                    <a:lnTo>
                      <a:pt x="35" y="112"/>
                    </a:lnTo>
                    <a:lnTo>
                      <a:pt x="34" y="112"/>
                    </a:lnTo>
                    <a:lnTo>
                      <a:pt x="32" y="112"/>
                    </a:lnTo>
                    <a:lnTo>
                      <a:pt x="30" y="112"/>
                    </a:lnTo>
                    <a:lnTo>
                      <a:pt x="25" y="110"/>
                    </a:lnTo>
                    <a:lnTo>
                      <a:pt x="20" y="106"/>
                    </a:lnTo>
                    <a:lnTo>
                      <a:pt x="10" y="97"/>
                    </a:lnTo>
                    <a:lnTo>
                      <a:pt x="0" y="90"/>
                    </a:lnTo>
                    <a:lnTo>
                      <a:pt x="8" y="76"/>
                    </a:lnTo>
                    <a:lnTo>
                      <a:pt x="16" y="63"/>
                    </a:lnTo>
                    <a:lnTo>
                      <a:pt x="26" y="52"/>
                    </a:lnTo>
                    <a:lnTo>
                      <a:pt x="35" y="41"/>
                    </a:lnTo>
                    <a:lnTo>
                      <a:pt x="57" y="2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60"/>
              <p:cNvSpPr>
                <a:spLocks/>
              </p:cNvSpPr>
              <p:nvPr/>
            </p:nvSpPr>
            <p:spPr bwMode="auto">
              <a:xfrm>
                <a:off x="2496" y="2270"/>
                <a:ext cx="15" cy="19"/>
              </a:xfrm>
              <a:custGeom>
                <a:avLst/>
                <a:gdLst/>
                <a:ahLst/>
                <a:cxnLst>
                  <a:cxn ang="0">
                    <a:pos x="86" y="202"/>
                  </a:cxn>
                  <a:cxn ang="0">
                    <a:pos x="90" y="208"/>
                  </a:cxn>
                  <a:cxn ang="0">
                    <a:pos x="101" y="208"/>
                  </a:cxn>
                  <a:cxn ang="0">
                    <a:pos x="115" y="206"/>
                  </a:cxn>
                  <a:cxn ang="0">
                    <a:pos x="134" y="197"/>
                  </a:cxn>
                  <a:cxn ang="0">
                    <a:pos x="151" y="184"/>
                  </a:cxn>
                  <a:cxn ang="0">
                    <a:pos x="162" y="171"/>
                  </a:cxn>
                  <a:cxn ang="0">
                    <a:pos x="169" y="153"/>
                  </a:cxn>
                  <a:cxn ang="0">
                    <a:pos x="173" y="121"/>
                  </a:cxn>
                  <a:cxn ang="0">
                    <a:pos x="173" y="77"/>
                  </a:cxn>
                  <a:cxn ang="0">
                    <a:pos x="173" y="46"/>
                  </a:cxn>
                  <a:cxn ang="0">
                    <a:pos x="175" y="30"/>
                  </a:cxn>
                  <a:cxn ang="0">
                    <a:pos x="175" y="32"/>
                  </a:cxn>
                  <a:cxn ang="0">
                    <a:pos x="176" y="57"/>
                  </a:cxn>
                  <a:cxn ang="0">
                    <a:pos x="181" y="99"/>
                  </a:cxn>
                  <a:cxn ang="0">
                    <a:pos x="183" y="141"/>
                  </a:cxn>
                  <a:cxn ang="0">
                    <a:pos x="178" y="168"/>
                  </a:cxn>
                  <a:cxn ang="0">
                    <a:pos x="171" y="185"/>
                  </a:cxn>
                  <a:cxn ang="0">
                    <a:pos x="165" y="196"/>
                  </a:cxn>
                  <a:cxn ang="0">
                    <a:pos x="155" y="204"/>
                  </a:cxn>
                  <a:cxn ang="0">
                    <a:pos x="142" y="211"/>
                  </a:cxn>
                  <a:cxn ang="0">
                    <a:pos x="126" y="216"/>
                  </a:cxn>
                  <a:cxn ang="0">
                    <a:pos x="108" y="226"/>
                  </a:cxn>
                  <a:cxn ang="0">
                    <a:pos x="91" y="235"/>
                  </a:cxn>
                  <a:cxn ang="0">
                    <a:pos x="76" y="239"/>
                  </a:cxn>
                  <a:cxn ang="0">
                    <a:pos x="64" y="239"/>
                  </a:cxn>
                  <a:cxn ang="0">
                    <a:pos x="57" y="231"/>
                  </a:cxn>
                  <a:cxn ang="0">
                    <a:pos x="49" y="217"/>
                  </a:cxn>
                  <a:cxn ang="0">
                    <a:pos x="34" y="199"/>
                  </a:cxn>
                  <a:cxn ang="0">
                    <a:pos x="17" y="181"/>
                  </a:cxn>
                  <a:cxn ang="0">
                    <a:pos x="9" y="169"/>
                  </a:cxn>
                  <a:cxn ang="0">
                    <a:pos x="2" y="155"/>
                  </a:cxn>
                  <a:cxn ang="0">
                    <a:pos x="0" y="139"/>
                  </a:cxn>
                  <a:cxn ang="0">
                    <a:pos x="11" y="123"/>
                  </a:cxn>
                  <a:cxn ang="0">
                    <a:pos x="27" y="103"/>
                  </a:cxn>
                  <a:cxn ang="0">
                    <a:pos x="45" y="68"/>
                  </a:cxn>
                  <a:cxn ang="0">
                    <a:pos x="64" y="33"/>
                  </a:cxn>
                  <a:cxn ang="0">
                    <a:pos x="79" y="15"/>
                  </a:cxn>
                  <a:cxn ang="0">
                    <a:pos x="93" y="6"/>
                  </a:cxn>
                  <a:cxn ang="0">
                    <a:pos x="105" y="3"/>
                  </a:cxn>
                  <a:cxn ang="0">
                    <a:pos x="119" y="0"/>
                  </a:cxn>
                  <a:cxn ang="0">
                    <a:pos x="134" y="3"/>
                  </a:cxn>
                  <a:cxn ang="0">
                    <a:pos x="141" y="16"/>
                  </a:cxn>
                  <a:cxn ang="0">
                    <a:pos x="141" y="44"/>
                  </a:cxn>
                  <a:cxn ang="0">
                    <a:pos x="144" y="87"/>
                  </a:cxn>
                  <a:cxn ang="0">
                    <a:pos x="145" y="127"/>
                  </a:cxn>
                  <a:cxn ang="0">
                    <a:pos x="139" y="152"/>
                  </a:cxn>
                  <a:cxn ang="0">
                    <a:pos x="130" y="169"/>
                  </a:cxn>
                  <a:cxn ang="0">
                    <a:pos x="121" y="179"/>
                  </a:cxn>
                  <a:cxn ang="0">
                    <a:pos x="110" y="187"/>
                  </a:cxn>
                  <a:cxn ang="0">
                    <a:pos x="96" y="195"/>
                  </a:cxn>
                </a:cxnLst>
                <a:rect l="0" t="0" r="r" b="b"/>
                <a:pathLst>
                  <a:path w="183" h="239">
                    <a:moveTo>
                      <a:pt x="88" y="198"/>
                    </a:moveTo>
                    <a:lnTo>
                      <a:pt x="86" y="202"/>
                    </a:lnTo>
                    <a:lnTo>
                      <a:pt x="85" y="206"/>
                    </a:lnTo>
                    <a:lnTo>
                      <a:pt x="90" y="208"/>
                    </a:lnTo>
                    <a:lnTo>
                      <a:pt x="95" y="208"/>
                    </a:lnTo>
                    <a:lnTo>
                      <a:pt x="101" y="208"/>
                    </a:lnTo>
                    <a:lnTo>
                      <a:pt x="105" y="208"/>
                    </a:lnTo>
                    <a:lnTo>
                      <a:pt x="115" y="206"/>
                    </a:lnTo>
                    <a:lnTo>
                      <a:pt x="125" y="202"/>
                    </a:lnTo>
                    <a:lnTo>
                      <a:pt x="134" y="197"/>
                    </a:lnTo>
                    <a:lnTo>
                      <a:pt x="142" y="190"/>
                    </a:lnTo>
                    <a:lnTo>
                      <a:pt x="151" y="184"/>
                    </a:lnTo>
                    <a:lnTo>
                      <a:pt x="158" y="179"/>
                    </a:lnTo>
                    <a:lnTo>
                      <a:pt x="162" y="171"/>
                    </a:lnTo>
                    <a:lnTo>
                      <a:pt x="167" y="163"/>
                    </a:lnTo>
                    <a:lnTo>
                      <a:pt x="169" y="153"/>
                    </a:lnTo>
                    <a:lnTo>
                      <a:pt x="171" y="142"/>
                    </a:lnTo>
                    <a:lnTo>
                      <a:pt x="173" y="121"/>
                    </a:lnTo>
                    <a:lnTo>
                      <a:pt x="173" y="100"/>
                    </a:lnTo>
                    <a:lnTo>
                      <a:pt x="173" y="77"/>
                    </a:lnTo>
                    <a:lnTo>
                      <a:pt x="172" y="56"/>
                    </a:lnTo>
                    <a:lnTo>
                      <a:pt x="173" y="46"/>
                    </a:lnTo>
                    <a:lnTo>
                      <a:pt x="173" y="38"/>
                    </a:lnTo>
                    <a:lnTo>
                      <a:pt x="175" y="30"/>
                    </a:lnTo>
                    <a:lnTo>
                      <a:pt x="177" y="23"/>
                    </a:lnTo>
                    <a:lnTo>
                      <a:pt x="175" y="32"/>
                    </a:lnTo>
                    <a:lnTo>
                      <a:pt x="175" y="44"/>
                    </a:lnTo>
                    <a:lnTo>
                      <a:pt x="176" y="57"/>
                    </a:lnTo>
                    <a:lnTo>
                      <a:pt x="177" y="71"/>
                    </a:lnTo>
                    <a:lnTo>
                      <a:pt x="181" y="99"/>
                    </a:lnTo>
                    <a:lnTo>
                      <a:pt x="183" y="127"/>
                    </a:lnTo>
                    <a:lnTo>
                      <a:pt x="183" y="141"/>
                    </a:lnTo>
                    <a:lnTo>
                      <a:pt x="181" y="155"/>
                    </a:lnTo>
                    <a:lnTo>
                      <a:pt x="178" y="168"/>
                    </a:lnTo>
                    <a:lnTo>
                      <a:pt x="174" y="180"/>
                    </a:lnTo>
                    <a:lnTo>
                      <a:pt x="171" y="185"/>
                    </a:lnTo>
                    <a:lnTo>
                      <a:pt x="168" y="190"/>
                    </a:lnTo>
                    <a:lnTo>
                      <a:pt x="165" y="196"/>
                    </a:lnTo>
                    <a:lnTo>
                      <a:pt x="159" y="200"/>
                    </a:lnTo>
                    <a:lnTo>
                      <a:pt x="155" y="204"/>
                    </a:lnTo>
                    <a:lnTo>
                      <a:pt x="149" y="207"/>
                    </a:lnTo>
                    <a:lnTo>
                      <a:pt x="142" y="211"/>
                    </a:lnTo>
                    <a:lnTo>
                      <a:pt x="136" y="213"/>
                    </a:lnTo>
                    <a:lnTo>
                      <a:pt x="126" y="216"/>
                    </a:lnTo>
                    <a:lnTo>
                      <a:pt x="118" y="220"/>
                    </a:lnTo>
                    <a:lnTo>
                      <a:pt x="108" y="226"/>
                    </a:lnTo>
                    <a:lnTo>
                      <a:pt x="99" y="231"/>
                    </a:lnTo>
                    <a:lnTo>
                      <a:pt x="91" y="235"/>
                    </a:lnTo>
                    <a:lnTo>
                      <a:pt x="80" y="238"/>
                    </a:lnTo>
                    <a:lnTo>
                      <a:pt x="76" y="239"/>
                    </a:lnTo>
                    <a:lnTo>
                      <a:pt x="71" y="239"/>
                    </a:lnTo>
                    <a:lnTo>
                      <a:pt x="64" y="239"/>
                    </a:lnTo>
                    <a:lnTo>
                      <a:pt x="59" y="238"/>
                    </a:lnTo>
                    <a:lnTo>
                      <a:pt x="57" y="231"/>
                    </a:lnTo>
                    <a:lnTo>
                      <a:pt x="54" y="223"/>
                    </a:lnTo>
                    <a:lnTo>
                      <a:pt x="49" y="217"/>
                    </a:lnTo>
                    <a:lnTo>
                      <a:pt x="44" y="211"/>
                    </a:lnTo>
                    <a:lnTo>
                      <a:pt x="34" y="199"/>
                    </a:lnTo>
                    <a:lnTo>
                      <a:pt x="23" y="187"/>
                    </a:lnTo>
                    <a:lnTo>
                      <a:pt x="17" y="181"/>
                    </a:lnTo>
                    <a:lnTo>
                      <a:pt x="13" y="175"/>
                    </a:lnTo>
                    <a:lnTo>
                      <a:pt x="9" y="169"/>
                    </a:lnTo>
                    <a:lnTo>
                      <a:pt x="6" y="162"/>
                    </a:lnTo>
                    <a:lnTo>
                      <a:pt x="2" y="155"/>
                    </a:lnTo>
                    <a:lnTo>
                      <a:pt x="1" y="148"/>
                    </a:lnTo>
                    <a:lnTo>
                      <a:pt x="0" y="139"/>
                    </a:lnTo>
                    <a:lnTo>
                      <a:pt x="1" y="131"/>
                    </a:lnTo>
                    <a:lnTo>
                      <a:pt x="11" y="123"/>
                    </a:lnTo>
                    <a:lnTo>
                      <a:pt x="19" y="114"/>
                    </a:lnTo>
                    <a:lnTo>
                      <a:pt x="27" y="103"/>
                    </a:lnTo>
                    <a:lnTo>
                      <a:pt x="33" y="92"/>
                    </a:lnTo>
                    <a:lnTo>
                      <a:pt x="45" y="68"/>
                    </a:lnTo>
                    <a:lnTo>
                      <a:pt x="57" y="44"/>
                    </a:lnTo>
                    <a:lnTo>
                      <a:pt x="64" y="33"/>
                    </a:lnTo>
                    <a:lnTo>
                      <a:pt x="71" y="24"/>
                    </a:lnTo>
                    <a:lnTo>
                      <a:pt x="79" y="15"/>
                    </a:lnTo>
                    <a:lnTo>
                      <a:pt x="89" y="9"/>
                    </a:lnTo>
                    <a:lnTo>
                      <a:pt x="93" y="6"/>
                    </a:lnTo>
                    <a:lnTo>
                      <a:pt x="99" y="4"/>
                    </a:lnTo>
                    <a:lnTo>
                      <a:pt x="105" y="3"/>
                    </a:lnTo>
                    <a:lnTo>
                      <a:pt x="111" y="1"/>
                    </a:lnTo>
                    <a:lnTo>
                      <a:pt x="119" y="0"/>
                    </a:lnTo>
                    <a:lnTo>
                      <a:pt x="125" y="1"/>
                    </a:lnTo>
                    <a:lnTo>
                      <a:pt x="134" y="3"/>
                    </a:lnTo>
                    <a:lnTo>
                      <a:pt x="142" y="4"/>
                    </a:lnTo>
                    <a:lnTo>
                      <a:pt x="141" y="16"/>
                    </a:lnTo>
                    <a:lnTo>
                      <a:pt x="140" y="30"/>
                    </a:lnTo>
                    <a:lnTo>
                      <a:pt x="141" y="44"/>
                    </a:lnTo>
                    <a:lnTo>
                      <a:pt x="142" y="58"/>
                    </a:lnTo>
                    <a:lnTo>
                      <a:pt x="144" y="87"/>
                    </a:lnTo>
                    <a:lnTo>
                      <a:pt x="145" y="114"/>
                    </a:lnTo>
                    <a:lnTo>
                      <a:pt x="145" y="127"/>
                    </a:lnTo>
                    <a:lnTo>
                      <a:pt x="143" y="140"/>
                    </a:lnTo>
                    <a:lnTo>
                      <a:pt x="139" y="152"/>
                    </a:lnTo>
                    <a:lnTo>
                      <a:pt x="134" y="164"/>
                    </a:lnTo>
                    <a:lnTo>
                      <a:pt x="130" y="169"/>
                    </a:lnTo>
                    <a:lnTo>
                      <a:pt x="126" y="173"/>
                    </a:lnTo>
                    <a:lnTo>
                      <a:pt x="121" y="179"/>
                    </a:lnTo>
                    <a:lnTo>
                      <a:pt x="115" y="183"/>
                    </a:lnTo>
                    <a:lnTo>
                      <a:pt x="110" y="187"/>
                    </a:lnTo>
                    <a:lnTo>
                      <a:pt x="104" y="191"/>
                    </a:lnTo>
                    <a:lnTo>
                      <a:pt x="96" y="195"/>
                    </a:lnTo>
                    <a:lnTo>
                      <a:pt x="88" y="1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61"/>
              <p:cNvSpPr>
                <a:spLocks/>
              </p:cNvSpPr>
              <p:nvPr/>
            </p:nvSpPr>
            <p:spPr bwMode="auto">
              <a:xfrm>
                <a:off x="2541" y="2272"/>
                <a:ext cx="53" cy="12"/>
              </a:xfrm>
              <a:custGeom>
                <a:avLst/>
                <a:gdLst/>
                <a:ahLst/>
                <a:cxnLst>
                  <a:cxn ang="0">
                    <a:pos x="465" y="89"/>
                  </a:cxn>
                  <a:cxn ang="0">
                    <a:pos x="473" y="75"/>
                  </a:cxn>
                  <a:cxn ang="0">
                    <a:pos x="482" y="62"/>
                  </a:cxn>
                  <a:cxn ang="0">
                    <a:pos x="493" y="51"/>
                  </a:cxn>
                  <a:cxn ang="0">
                    <a:pos x="510" y="40"/>
                  </a:cxn>
                  <a:cxn ang="0">
                    <a:pos x="538" y="32"/>
                  </a:cxn>
                  <a:cxn ang="0">
                    <a:pos x="584" y="29"/>
                  </a:cxn>
                  <a:cxn ang="0">
                    <a:pos x="632" y="30"/>
                  </a:cxn>
                  <a:cxn ang="0">
                    <a:pos x="664" y="30"/>
                  </a:cxn>
                  <a:cxn ang="0">
                    <a:pos x="684" y="41"/>
                  </a:cxn>
                  <a:cxn ang="0">
                    <a:pos x="688" y="70"/>
                  </a:cxn>
                  <a:cxn ang="0">
                    <a:pos x="688" y="114"/>
                  </a:cxn>
                  <a:cxn ang="0">
                    <a:pos x="663" y="143"/>
                  </a:cxn>
                  <a:cxn ang="0">
                    <a:pos x="502" y="146"/>
                  </a:cxn>
                  <a:cxn ang="0">
                    <a:pos x="285" y="149"/>
                  </a:cxn>
                  <a:cxn ang="0">
                    <a:pos x="124" y="151"/>
                  </a:cxn>
                  <a:cxn ang="0">
                    <a:pos x="100" y="137"/>
                  </a:cxn>
                  <a:cxn ang="0">
                    <a:pos x="98" y="112"/>
                  </a:cxn>
                  <a:cxn ang="0">
                    <a:pos x="88" y="92"/>
                  </a:cxn>
                  <a:cxn ang="0">
                    <a:pos x="75" y="75"/>
                  </a:cxn>
                  <a:cxn ang="0">
                    <a:pos x="48" y="53"/>
                  </a:cxn>
                  <a:cxn ang="0">
                    <a:pos x="21" y="32"/>
                  </a:cxn>
                  <a:cxn ang="0">
                    <a:pos x="6" y="16"/>
                  </a:cxn>
                  <a:cxn ang="0">
                    <a:pos x="13" y="3"/>
                  </a:cxn>
                  <a:cxn ang="0">
                    <a:pos x="36" y="0"/>
                  </a:cxn>
                  <a:cxn ang="0">
                    <a:pos x="57" y="1"/>
                  </a:cxn>
                  <a:cxn ang="0">
                    <a:pos x="79" y="5"/>
                  </a:cxn>
                  <a:cxn ang="0">
                    <a:pos x="109" y="18"/>
                  </a:cxn>
                  <a:cxn ang="0">
                    <a:pos x="146" y="41"/>
                  </a:cxn>
                  <a:cxn ang="0">
                    <a:pos x="181" y="68"/>
                  </a:cxn>
                  <a:cxn ang="0">
                    <a:pos x="209" y="86"/>
                  </a:cxn>
                  <a:cxn ang="0">
                    <a:pos x="228" y="96"/>
                  </a:cxn>
                  <a:cxn ang="0">
                    <a:pos x="248" y="104"/>
                  </a:cxn>
                  <a:cxn ang="0">
                    <a:pos x="268" y="109"/>
                  </a:cxn>
                  <a:cxn ang="0">
                    <a:pos x="290" y="109"/>
                  </a:cxn>
                  <a:cxn ang="0">
                    <a:pos x="313" y="105"/>
                  </a:cxn>
                  <a:cxn ang="0">
                    <a:pos x="334" y="98"/>
                  </a:cxn>
                  <a:cxn ang="0">
                    <a:pos x="351" y="97"/>
                  </a:cxn>
                  <a:cxn ang="0">
                    <a:pos x="378" y="102"/>
                  </a:cxn>
                  <a:cxn ang="0">
                    <a:pos x="403" y="111"/>
                  </a:cxn>
                  <a:cxn ang="0">
                    <a:pos x="419" y="114"/>
                  </a:cxn>
                  <a:cxn ang="0">
                    <a:pos x="437" y="112"/>
                  </a:cxn>
                  <a:cxn ang="0">
                    <a:pos x="454" y="105"/>
                  </a:cxn>
                </a:cxnLst>
                <a:rect l="0" t="0" r="r" b="b"/>
                <a:pathLst>
                  <a:path w="688" h="152">
                    <a:moveTo>
                      <a:pt x="462" y="98"/>
                    </a:moveTo>
                    <a:lnTo>
                      <a:pt x="465" y="89"/>
                    </a:lnTo>
                    <a:lnTo>
                      <a:pt x="469" y="81"/>
                    </a:lnTo>
                    <a:lnTo>
                      <a:pt x="473" y="75"/>
                    </a:lnTo>
                    <a:lnTo>
                      <a:pt x="477" y="67"/>
                    </a:lnTo>
                    <a:lnTo>
                      <a:pt x="482" y="62"/>
                    </a:lnTo>
                    <a:lnTo>
                      <a:pt x="488" y="56"/>
                    </a:lnTo>
                    <a:lnTo>
                      <a:pt x="493" y="51"/>
                    </a:lnTo>
                    <a:lnTo>
                      <a:pt x="498" y="47"/>
                    </a:lnTo>
                    <a:lnTo>
                      <a:pt x="510" y="40"/>
                    </a:lnTo>
                    <a:lnTo>
                      <a:pt x="524" y="35"/>
                    </a:lnTo>
                    <a:lnTo>
                      <a:pt x="538" y="32"/>
                    </a:lnTo>
                    <a:lnTo>
                      <a:pt x="553" y="30"/>
                    </a:lnTo>
                    <a:lnTo>
                      <a:pt x="584" y="29"/>
                    </a:lnTo>
                    <a:lnTo>
                      <a:pt x="616" y="30"/>
                    </a:lnTo>
                    <a:lnTo>
                      <a:pt x="632" y="30"/>
                    </a:lnTo>
                    <a:lnTo>
                      <a:pt x="648" y="30"/>
                    </a:lnTo>
                    <a:lnTo>
                      <a:pt x="664" y="30"/>
                    </a:lnTo>
                    <a:lnTo>
                      <a:pt x="679" y="29"/>
                    </a:lnTo>
                    <a:lnTo>
                      <a:pt x="684" y="41"/>
                    </a:lnTo>
                    <a:lnTo>
                      <a:pt x="687" y="55"/>
                    </a:lnTo>
                    <a:lnTo>
                      <a:pt x="688" y="70"/>
                    </a:lnTo>
                    <a:lnTo>
                      <a:pt x="688" y="84"/>
                    </a:lnTo>
                    <a:lnTo>
                      <a:pt x="688" y="114"/>
                    </a:lnTo>
                    <a:lnTo>
                      <a:pt x="688" y="143"/>
                    </a:lnTo>
                    <a:lnTo>
                      <a:pt x="663" y="143"/>
                    </a:lnTo>
                    <a:lnTo>
                      <a:pt x="597" y="144"/>
                    </a:lnTo>
                    <a:lnTo>
                      <a:pt x="502" y="146"/>
                    </a:lnTo>
                    <a:lnTo>
                      <a:pt x="394" y="147"/>
                    </a:lnTo>
                    <a:lnTo>
                      <a:pt x="285" y="149"/>
                    </a:lnTo>
                    <a:lnTo>
                      <a:pt x="191" y="150"/>
                    </a:lnTo>
                    <a:lnTo>
                      <a:pt x="124" y="151"/>
                    </a:lnTo>
                    <a:lnTo>
                      <a:pt x="98" y="152"/>
                    </a:lnTo>
                    <a:lnTo>
                      <a:pt x="100" y="137"/>
                    </a:lnTo>
                    <a:lnTo>
                      <a:pt x="100" y="125"/>
                    </a:lnTo>
                    <a:lnTo>
                      <a:pt x="98" y="112"/>
                    </a:lnTo>
                    <a:lnTo>
                      <a:pt x="94" y="101"/>
                    </a:lnTo>
                    <a:lnTo>
                      <a:pt x="88" y="92"/>
                    </a:lnTo>
                    <a:lnTo>
                      <a:pt x="82" y="83"/>
                    </a:lnTo>
                    <a:lnTo>
                      <a:pt x="75" y="75"/>
                    </a:lnTo>
                    <a:lnTo>
                      <a:pt x="66" y="67"/>
                    </a:lnTo>
                    <a:lnTo>
                      <a:pt x="48" y="53"/>
                    </a:lnTo>
                    <a:lnTo>
                      <a:pt x="30" y="38"/>
                    </a:lnTo>
                    <a:lnTo>
                      <a:pt x="21" y="32"/>
                    </a:lnTo>
                    <a:lnTo>
                      <a:pt x="13" y="23"/>
                    </a:lnTo>
                    <a:lnTo>
                      <a:pt x="6" y="16"/>
                    </a:lnTo>
                    <a:lnTo>
                      <a:pt x="0" y="6"/>
                    </a:lnTo>
                    <a:lnTo>
                      <a:pt x="13" y="3"/>
                    </a:lnTo>
                    <a:lnTo>
                      <a:pt x="24" y="1"/>
                    </a:lnTo>
                    <a:lnTo>
                      <a:pt x="36" y="0"/>
                    </a:lnTo>
                    <a:lnTo>
                      <a:pt x="47" y="0"/>
                    </a:lnTo>
                    <a:lnTo>
                      <a:pt x="57" y="1"/>
                    </a:lnTo>
                    <a:lnTo>
                      <a:pt x="68" y="3"/>
                    </a:lnTo>
                    <a:lnTo>
                      <a:pt x="79" y="5"/>
                    </a:lnTo>
                    <a:lnTo>
                      <a:pt x="88" y="9"/>
                    </a:lnTo>
                    <a:lnTo>
                      <a:pt x="109" y="18"/>
                    </a:lnTo>
                    <a:lnTo>
                      <a:pt x="127" y="30"/>
                    </a:lnTo>
                    <a:lnTo>
                      <a:pt x="146" y="41"/>
                    </a:lnTo>
                    <a:lnTo>
                      <a:pt x="164" y="55"/>
                    </a:lnTo>
                    <a:lnTo>
                      <a:pt x="181" y="68"/>
                    </a:lnTo>
                    <a:lnTo>
                      <a:pt x="201" y="81"/>
                    </a:lnTo>
                    <a:lnTo>
                      <a:pt x="209" y="86"/>
                    </a:lnTo>
                    <a:lnTo>
                      <a:pt x="219" y="92"/>
                    </a:lnTo>
                    <a:lnTo>
                      <a:pt x="228" y="96"/>
                    </a:lnTo>
                    <a:lnTo>
                      <a:pt x="238" y="100"/>
                    </a:lnTo>
                    <a:lnTo>
                      <a:pt x="248" y="104"/>
                    </a:lnTo>
                    <a:lnTo>
                      <a:pt x="258" y="107"/>
                    </a:lnTo>
                    <a:lnTo>
                      <a:pt x="268" y="109"/>
                    </a:lnTo>
                    <a:lnTo>
                      <a:pt x="278" y="109"/>
                    </a:lnTo>
                    <a:lnTo>
                      <a:pt x="290" y="109"/>
                    </a:lnTo>
                    <a:lnTo>
                      <a:pt x="301" y="108"/>
                    </a:lnTo>
                    <a:lnTo>
                      <a:pt x="313" y="105"/>
                    </a:lnTo>
                    <a:lnTo>
                      <a:pt x="325" y="101"/>
                    </a:lnTo>
                    <a:lnTo>
                      <a:pt x="334" y="98"/>
                    </a:lnTo>
                    <a:lnTo>
                      <a:pt x="343" y="97"/>
                    </a:lnTo>
                    <a:lnTo>
                      <a:pt x="351" y="97"/>
                    </a:lnTo>
                    <a:lnTo>
                      <a:pt x="360" y="98"/>
                    </a:lnTo>
                    <a:lnTo>
                      <a:pt x="378" y="102"/>
                    </a:lnTo>
                    <a:lnTo>
                      <a:pt x="395" y="108"/>
                    </a:lnTo>
                    <a:lnTo>
                      <a:pt x="403" y="111"/>
                    </a:lnTo>
                    <a:lnTo>
                      <a:pt x="412" y="112"/>
                    </a:lnTo>
                    <a:lnTo>
                      <a:pt x="419" y="114"/>
                    </a:lnTo>
                    <a:lnTo>
                      <a:pt x="428" y="114"/>
                    </a:lnTo>
                    <a:lnTo>
                      <a:pt x="437" y="112"/>
                    </a:lnTo>
                    <a:lnTo>
                      <a:pt x="445" y="110"/>
                    </a:lnTo>
                    <a:lnTo>
                      <a:pt x="454" y="105"/>
                    </a:lnTo>
                    <a:lnTo>
                      <a:pt x="462" y="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62"/>
              <p:cNvSpPr>
                <a:spLocks/>
              </p:cNvSpPr>
              <p:nvPr/>
            </p:nvSpPr>
            <p:spPr bwMode="auto">
              <a:xfrm>
                <a:off x="2530" y="2274"/>
                <a:ext cx="15" cy="13"/>
              </a:xfrm>
              <a:custGeom>
                <a:avLst/>
                <a:gdLst/>
                <a:ahLst/>
                <a:cxnLst>
                  <a:cxn ang="0">
                    <a:pos x="137" y="55"/>
                  </a:cxn>
                  <a:cxn ang="0">
                    <a:pos x="153" y="75"/>
                  </a:cxn>
                  <a:cxn ang="0">
                    <a:pos x="165" y="98"/>
                  </a:cxn>
                  <a:cxn ang="0">
                    <a:pos x="169" y="118"/>
                  </a:cxn>
                  <a:cxn ang="0">
                    <a:pos x="168" y="130"/>
                  </a:cxn>
                  <a:cxn ang="0">
                    <a:pos x="169" y="139"/>
                  </a:cxn>
                  <a:cxn ang="0">
                    <a:pos x="175" y="143"/>
                  </a:cxn>
                  <a:cxn ang="0">
                    <a:pos x="180" y="143"/>
                  </a:cxn>
                  <a:cxn ang="0">
                    <a:pos x="186" y="133"/>
                  </a:cxn>
                  <a:cxn ang="0">
                    <a:pos x="190" y="111"/>
                  </a:cxn>
                  <a:cxn ang="0">
                    <a:pos x="186" y="91"/>
                  </a:cxn>
                  <a:cxn ang="0">
                    <a:pos x="179" y="71"/>
                  </a:cxn>
                  <a:cxn ang="0">
                    <a:pos x="164" y="50"/>
                  </a:cxn>
                  <a:cxn ang="0">
                    <a:pos x="168" y="49"/>
                  </a:cxn>
                  <a:cxn ang="0">
                    <a:pos x="190" y="59"/>
                  </a:cxn>
                  <a:cxn ang="0">
                    <a:pos x="198" y="67"/>
                  </a:cxn>
                  <a:cxn ang="0">
                    <a:pos x="201" y="75"/>
                  </a:cxn>
                  <a:cxn ang="0">
                    <a:pos x="200" y="94"/>
                  </a:cxn>
                  <a:cxn ang="0">
                    <a:pos x="194" y="157"/>
                  </a:cxn>
                  <a:cxn ang="0">
                    <a:pos x="176" y="175"/>
                  </a:cxn>
                  <a:cxn ang="0">
                    <a:pos x="147" y="175"/>
                  </a:cxn>
                  <a:cxn ang="0">
                    <a:pos x="120" y="169"/>
                  </a:cxn>
                  <a:cxn ang="0">
                    <a:pos x="96" y="156"/>
                  </a:cxn>
                  <a:cxn ang="0">
                    <a:pos x="64" y="129"/>
                  </a:cxn>
                  <a:cxn ang="0">
                    <a:pos x="22" y="87"/>
                  </a:cxn>
                  <a:cxn ang="0">
                    <a:pos x="0" y="57"/>
                  </a:cxn>
                  <a:cxn ang="0">
                    <a:pos x="1" y="41"/>
                  </a:cxn>
                  <a:cxn ang="0">
                    <a:pos x="8" y="31"/>
                  </a:cxn>
                  <a:cxn ang="0">
                    <a:pos x="20" y="25"/>
                  </a:cxn>
                  <a:cxn ang="0">
                    <a:pos x="41" y="19"/>
                  </a:cxn>
                  <a:cxn ang="0">
                    <a:pos x="63" y="13"/>
                  </a:cxn>
                  <a:cxn ang="0">
                    <a:pos x="73" y="6"/>
                  </a:cxn>
                  <a:cxn ang="0">
                    <a:pos x="87" y="1"/>
                  </a:cxn>
                  <a:cxn ang="0">
                    <a:pos x="104" y="9"/>
                  </a:cxn>
                  <a:cxn ang="0">
                    <a:pos x="125" y="27"/>
                  </a:cxn>
                  <a:cxn ang="0">
                    <a:pos x="132" y="41"/>
                  </a:cxn>
                </a:cxnLst>
                <a:rect l="0" t="0" r="r" b="b"/>
                <a:pathLst>
                  <a:path w="202" h="176">
                    <a:moveTo>
                      <a:pt x="129" y="44"/>
                    </a:moveTo>
                    <a:lnTo>
                      <a:pt x="137" y="55"/>
                    </a:lnTo>
                    <a:lnTo>
                      <a:pt x="146" y="64"/>
                    </a:lnTo>
                    <a:lnTo>
                      <a:pt x="153" y="75"/>
                    </a:lnTo>
                    <a:lnTo>
                      <a:pt x="160" y="87"/>
                    </a:lnTo>
                    <a:lnTo>
                      <a:pt x="165" y="98"/>
                    </a:lnTo>
                    <a:lnTo>
                      <a:pt x="168" y="111"/>
                    </a:lnTo>
                    <a:lnTo>
                      <a:pt x="169" y="118"/>
                    </a:lnTo>
                    <a:lnTo>
                      <a:pt x="169" y="124"/>
                    </a:lnTo>
                    <a:lnTo>
                      <a:pt x="168" y="130"/>
                    </a:lnTo>
                    <a:lnTo>
                      <a:pt x="167" y="137"/>
                    </a:lnTo>
                    <a:lnTo>
                      <a:pt x="169" y="139"/>
                    </a:lnTo>
                    <a:lnTo>
                      <a:pt x="173" y="142"/>
                    </a:lnTo>
                    <a:lnTo>
                      <a:pt x="175" y="143"/>
                    </a:lnTo>
                    <a:lnTo>
                      <a:pt x="177" y="143"/>
                    </a:lnTo>
                    <a:lnTo>
                      <a:pt x="180" y="143"/>
                    </a:lnTo>
                    <a:lnTo>
                      <a:pt x="183" y="142"/>
                    </a:lnTo>
                    <a:lnTo>
                      <a:pt x="186" y="133"/>
                    </a:lnTo>
                    <a:lnTo>
                      <a:pt x="189" y="122"/>
                    </a:lnTo>
                    <a:lnTo>
                      <a:pt x="190" y="111"/>
                    </a:lnTo>
                    <a:lnTo>
                      <a:pt x="189" y="102"/>
                    </a:lnTo>
                    <a:lnTo>
                      <a:pt x="186" y="91"/>
                    </a:lnTo>
                    <a:lnTo>
                      <a:pt x="183" y="81"/>
                    </a:lnTo>
                    <a:lnTo>
                      <a:pt x="179" y="71"/>
                    </a:lnTo>
                    <a:lnTo>
                      <a:pt x="174" y="60"/>
                    </a:lnTo>
                    <a:lnTo>
                      <a:pt x="164" y="50"/>
                    </a:lnTo>
                    <a:lnTo>
                      <a:pt x="154" y="42"/>
                    </a:lnTo>
                    <a:lnTo>
                      <a:pt x="168" y="49"/>
                    </a:lnTo>
                    <a:lnTo>
                      <a:pt x="183" y="56"/>
                    </a:lnTo>
                    <a:lnTo>
                      <a:pt x="190" y="59"/>
                    </a:lnTo>
                    <a:lnTo>
                      <a:pt x="196" y="64"/>
                    </a:lnTo>
                    <a:lnTo>
                      <a:pt x="198" y="67"/>
                    </a:lnTo>
                    <a:lnTo>
                      <a:pt x="200" y="71"/>
                    </a:lnTo>
                    <a:lnTo>
                      <a:pt x="201" y="75"/>
                    </a:lnTo>
                    <a:lnTo>
                      <a:pt x="202" y="79"/>
                    </a:lnTo>
                    <a:lnTo>
                      <a:pt x="200" y="94"/>
                    </a:lnTo>
                    <a:lnTo>
                      <a:pt x="197" y="125"/>
                    </a:lnTo>
                    <a:lnTo>
                      <a:pt x="194" y="157"/>
                    </a:lnTo>
                    <a:lnTo>
                      <a:pt x="193" y="171"/>
                    </a:lnTo>
                    <a:lnTo>
                      <a:pt x="176" y="175"/>
                    </a:lnTo>
                    <a:lnTo>
                      <a:pt x="161" y="176"/>
                    </a:lnTo>
                    <a:lnTo>
                      <a:pt x="147" y="175"/>
                    </a:lnTo>
                    <a:lnTo>
                      <a:pt x="133" y="173"/>
                    </a:lnTo>
                    <a:lnTo>
                      <a:pt x="120" y="169"/>
                    </a:lnTo>
                    <a:lnTo>
                      <a:pt x="107" y="162"/>
                    </a:lnTo>
                    <a:lnTo>
                      <a:pt x="96" y="156"/>
                    </a:lnTo>
                    <a:lnTo>
                      <a:pt x="85" y="147"/>
                    </a:lnTo>
                    <a:lnTo>
                      <a:pt x="64" y="129"/>
                    </a:lnTo>
                    <a:lnTo>
                      <a:pt x="42" y="108"/>
                    </a:lnTo>
                    <a:lnTo>
                      <a:pt x="22" y="87"/>
                    </a:lnTo>
                    <a:lnTo>
                      <a:pt x="1" y="66"/>
                    </a:lnTo>
                    <a:lnTo>
                      <a:pt x="0" y="57"/>
                    </a:lnTo>
                    <a:lnTo>
                      <a:pt x="0" y="48"/>
                    </a:lnTo>
                    <a:lnTo>
                      <a:pt x="1" y="41"/>
                    </a:lnTo>
                    <a:lnTo>
                      <a:pt x="4" y="35"/>
                    </a:lnTo>
                    <a:lnTo>
                      <a:pt x="8" y="31"/>
                    </a:lnTo>
                    <a:lnTo>
                      <a:pt x="14" y="27"/>
                    </a:lnTo>
                    <a:lnTo>
                      <a:pt x="20" y="25"/>
                    </a:lnTo>
                    <a:lnTo>
                      <a:pt x="26" y="23"/>
                    </a:lnTo>
                    <a:lnTo>
                      <a:pt x="41" y="19"/>
                    </a:lnTo>
                    <a:lnTo>
                      <a:pt x="55" y="15"/>
                    </a:lnTo>
                    <a:lnTo>
                      <a:pt x="63" y="13"/>
                    </a:lnTo>
                    <a:lnTo>
                      <a:pt x="68" y="10"/>
                    </a:lnTo>
                    <a:lnTo>
                      <a:pt x="73" y="6"/>
                    </a:lnTo>
                    <a:lnTo>
                      <a:pt x="78" y="0"/>
                    </a:lnTo>
                    <a:lnTo>
                      <a:pt x="87" y="1"/>
                    </a:lnTo>
                    <a:lnTo>
                      <a:pt x="96" y="5"/>
                    </a:lnTo>
                    <a:lnTo>
                      <a:pt x="104" y="9"/>
                    </a:lnTo>
                    <a:lnTo>
                      <a:pt x="112" y="14"/>
                    </a:lnTo>
                    <a:lnTo>
                      <a:pt x="125" y="27"/>
                    </a:lnTo>
                    <a:lnTo>
                      <a:pt x="135" y="39"/>
                    </a:lnTo>
                    <a:lnTo>
                      <a:pt x="132" y="41"/>
                    </a:lnTo>
                    <a:lnTo>
                      <a:pt x="129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63"/>
              <p:cNvSpPr>
                <a:spLocks/>
              </p:cNvSpPr>
              <p:nvPr/>
            </p:nvSpPr>
            <p:spPr bwMode="auto">
              <a:xfrm>
                <a:off x="2445" y="2274"/>
                <a:ext cx="52" cy="10"/>
              </a:xfrm>
              <a:custGeom>
                <a:avLst/>
                <a:gdLst/>
                <a:ahLst/>
                <a:cxnLst>
                  <a:cxn ang="0">
                    <a:pos x="300" y="122"/>
                  </a:cxn>
                  <a:cxn ang="0">
                    <a:pos x="326" y="120"/>
                  </a:cxn>
                  <a:cxn ang="0">
                    <a:pos x="366" y="109"/>
                  </a:cxn>
                  <a:cxn ang="0">
                    <a:pos x="408" y="94"/>
                  </a:cxn>
                  <a:cxn ang="0">
                    <a:pos x="436" y="87"/>
                  </a:cxn>
                  <a:cxn ang="0">
                    <a:pos x="463" y="84"/>
                  </a:cxn>
                  <a:cxn ang="0">
                    <a:pos x="491" y="87"/>
                  </a:cxn>
                  <a:cxn ang="0">
                    <a:pos x="526" y="90"/>
                  </a:cxn>
                  <a:cxn ang="0">
                    <a:pos x="573" y="83"/>
                  </a:cxn>
                  <a:cxn ang="0">
                    <a:pos x="606" y="71"/>
                  </a:cxn>
                  <a:cxn ang="0">
                    <a:pos x="628" y="61"/>
                  </a:cxn>
                  <a:cxn ang="0">
                    <a:pos x="647" y="50"/>
                  </a:cxn>
                  <a:cxn ang="0">
                    <a:pos x="665" y="35"/>
                  </a:cxn>
                  <a:cxn ang="0">
                    <a:pos x="673" y="28"/>
                  </a:cxn>
                  <a:cxn ang="0">
                    <a:pos x="671" y="34"/>
                  </a:cxn>
                  <a:cxn ang="0">
                    <a:pos x="664" y="42"/>
                  </a:cxn>
                  <a:cxn ang="0">
                    <a:pos x="655" y="55"/>
                  </a:cxn>
                  <a:cxn ang="0">
                    <a:pos x="649" y="66"/>
                  </a:cxn>
                  <a:cxn ang="0">
                    <a:pos x="649" y="73"/>
                  </a:cxn>
                  <a:cxn ang="0">
                    <a:pos x="656" y="76"/>
                  </a:cxn>
                  <a:cxn ang="0">
                    <a:pos x="655" y="76"/>
                  </a:cxn>
                  <a:cxn ang="0">
                    <a:pos x="645" y="78"/>
                  </a:cxn>
                  <a:cxn ang="0">
                    <a:pos x="640" y="84"/>
                  </a:cxn>
                  <a:cxn ang="0">
                    <a:pos x="637" y="93"/>
                  </a:cxn>
                  <a:cxn ang="0">
                    <a:pos x="637" y="105"/>
                  </a:cxn>
                  <a:cxn ang="0">
                    <a:pos x="640" y="112"/>
                  </a:cxn>
                  <a:cxn ang="0">
                    <a:pos x="644" y="117"/>
                  </a:cxn>
                  <a:cxn ang="0">
                    <a:pos x="564" y="122"/>
                  </a:cxn>
                  <a:cxn ang="0">
                    <a:pos x="401" y="126"/>
                  </a:cxn>
                  <a:cxn ang="0">
                    <a:pos x="242" y="126"/>
                  </a:cxn>
                  <a:cxn ang="0">
                    <a:pos x="83" y="127"/>
                  </a:cxn>
                  <a:cxn ang="0">
                    <a:pos x="2" y="111"/>
                  </a:cxn>
                  <a:cxn ang="0">
                    <a:pos x="0" y="26"/>
                  </a:cxn>
                  <a:cxn ang="0">
                    <a:pos x="11" y="4"/>
                  </a:cxn>
                  <a:cxn ang="0">
                    <a:pos x="33" y="2"/>
                  </a:cxn>
                  <a:cxn ang="0">
                    <a:pos x="67" y="8"/>
                  </a:cxn>
                  <a:cxn ang="0">
                    <a:pos x="101" y="16"/>
                  </a:cxn>
                  <a:cxn ang="0">
                    <a:pos x="125" y="20"/>
                  </a:cxn>
                  <a:cxn ang="0">
                    <a:pos x="146" y="18"/>
                  </a:cxn>
                  <a:cxn ang="0">
                    <a:pos x="163" y="11"/>
                  </a:cxn>
                  <a:cxn ang="0">
                    <a:pos x="173" y="5"/>
                  </a:cxn>
                  <a:cxn ang="0">
                    <a:pos x="187" y="20"/>
                  </a:cxn>
                  <a:cxn ang="0">
                    <a:pos x="207" y="57"/>
                  </a:cxn>
                  <a:cxn ang="0">
                    <a:pos x="225" y="83"/>
                  </a:cxn>
                  <a:cxn ang="0">
                    <a:pos x="239" y="98"/>
                  </a:cxn>
                  <a:cxn ang="0">
                    <a:pos x="256" y="109"/>
                  </a:cxn>
                  <a:cxn ang="0">
                    <a:pos x="276" y="118"/>
                  </a:cxn>
                </a:cxnLst>
                <a:rect l="0" t="0" r="r" b="b"/>
                <a:pathLst>
                  <a:path w="673" h="131">
                    <a:moveTo>
                      <a:pt x="287" y="121"/>
                    </a:moveTo>
                    <a:lnTo>
                      <a:pt x="300" y="122"/>
                    </a:lnTo>
                    <a:lnTo>
                      <a:pt x="313" y="122"/>
                    </a:lnTo>
                    <a:lnTo>
                      <a:pt x="326" y="120"/>
                    </a:lnTo>
                    <a:lnTo>
                      <a:pt x="340" y="117"/>
                    </a:lnTo>
                    <a:lnTo>
                      <a:pt x="366" y="109"/>
                    </a:lnTo>
                    <a:lnTo>
                      <a:pt x="394" y="100"/>
                    </a:lnTo>
                    <a:lnTo>
                      <a:pt x="408" y="94"/>
                    </a:lnTo>
                    <a:lnTo>
                      <a:pt x="422" y="90"/>
                    </a:lnTo>
                    <a:lnTo>
                      <a:pt x="436" y="87"/>
                    </a:lnTo>
                    <a:lnTo>
                      <a:pt x="450" y="85"/>
                    </a:lnTo>
                    <a:lnTo>
                      <a:pt x="463" y="84"/>
                    </a:lnTo>
                    <a:lnTo>
                      <a:pt x="477" y="85"/>
                    </a:lnTo>
                    <a:lnTo>
                      <a:pt x="491" y="87"/>
                    </a:lnTo>
                    <a:lnTo>
                      <a:pt x="504" y="92"/>
                    </a:lnTo>
                    <a:lnTo>
                      <a:pt x="526" y="90"/>
                    </a:lnTo>
                    <a:lnTo>
                      <a:pt x="550" y="87"/>
                    </a:lnTo>
                    <a:lnTo>
                      <a:pt x="573" y="83"/>
                    </a:lnTo>
                    <a:lnTo>
                      <a:pt x="596" y="75"/>
                    </a:lnTo>
                    <a:lnTo>
                      <a:pt x="606" y="71"/>
                    </a:lnTo>
                    <a:lnTo>
                      <a:pt x="617" y="67"/>
                    </a:lnTo>
                    <a:lnTo>
                      <a:pt x="628" y="61"/>
                    </a:lnTo>
                    <a:lnTo>
                      <a:pt x="637" y="56"/>
                    </a:lnTo>
                    <a:lnTo>
                      <a:pt x="647" y="50"/>
                    </a:lnTo>
                    <a:lnTo>
                      <a:pt x="656" y="42"/>
                    </a:lnTo>
                    <a:lnTo>
                      <a:pt x="665" y="35"/>
                    </a:lnTo>
                    <a:lnTo>
                      <a:pt x="673" y="26"/>
                    </a:lnTo>
                    <a:lnTo>
                      <a:pt x="673" y="28"/>
                    </a:lnTo>
                    <a:lnTo>
                      <a:pt x="673" y="30"/>
                    </a:lnTo>
                    <a:lnTo>
                      <a:pt x="671" y="34"/>
                    </a:lnTo>
                    <a:lnTo>
                      <a:pt x="669" y="37"/>
                    </a:lnTo>
                    <a:lnTo>
                      <a:pt x="664" y="42"/>
                    </a:lnTo>
                    <a:lnTo>
                      <a:pt x="659" y="48"/>
                    </a:lnTo>
                    <a:lnTo>
                      <a:pt x="655" y="55"/>
                    </a:lnTo>
                    <a:lnTo>
                      <a:pt x="650" y="62"/>
                    </a:lnTo>
                    <a:lnTo>
                      <a:pt x="649" y="66"/>
                    </a:lnTo>
                    <a:lnTo>
                      <a:pt x="649" y="69"/>
                    </a:lnTo>
                    <a:lnTo>
                      <a:pt x="649" y="73"/>
                    </a:lnTo>
                    <a:lnTo>
                      <a:pt x="650" y="76"/>
                    </a:lnTo>
                    <a:lnTo>
                      <a:pt x="656" y="76"/>
                    </a:lnTo>
                    <a:lnTo>
                      <a:pt x="660" y="76"/>
                    </a:lnTo>
                    <a:lnTo>
                      <a:pt x="655" y="76"/>
                    </a:lnTo>
                    <a:lnTo>
                      <a:pt x="649" y="76"/>
                    </a:lnTo>
                    <a:lnTo>
                      <a:pt x="645" y="78"/>
                    </a:lnTo>
                    <a:lnTo>
                      <a:pt x="642" y="80"/>
                    </a:lnTo>
                    <a:lnTo>
                      <a:pt x="640" y="84"/>
                    </a:lnTo>
                    <a:lnTo>
                      <a:pt x="637" y="88"/>
                    </a:lnTo>
                    <a:lnTo>
                      <a:pt x="637" y="93"/>
                    </a:lnTo>
                    <a:lnTo>
                      <a:pt x="637" y="99"/>
                    </a:lnTo>
                    <a:lnTo>
                      <a:pt x="637" y="105"/>
                    </a:lnTo>
                    <a:lnTo>
                      <a:pt x="639" y="110"/>
                    </a:lnTo>
                    <a:lnTo>
                      <a:pt x="640" y="112"/>
                    </a:lnTo>
                    <a:lnTo>
                      <a:pt x="642" y="115"/>
                    </a:lnTo>
                    <a:lnTo>
                      <a:pt x="644" y="117"/>
                    </a:lnTo>
                    <a:lnTo>
                      <a:pt x="647" y="118"/>
                    </a:lnTo>
                    <a:lnTo>
                      <a:pt x="564" y="122"/>
                    </a:lnTo>
                    <a:lnTo>
                      <a:pt x="482" y="125"/>
                    </a:lnTo>
                    <a:lnTo>
                      <a:pt x="401" y="126"/>
                    </a:lnTo>
                    <a:lnTo>
                      <a:pt x="321" y="126"/>
                    </a:lnTo>
                    <a:lnTo>
                      <a:pt x="242" y="126"/>
                    </a:lnTo>
                    <a:lnTo>
                      <a:pt x="163" y="126"/>
                    </a:lnTo>
                    <a:lnTo>
                      <a:pt x="83" y="127"/>
                    </a:lnTo>
                    <a:lnTo>
                      <a:pt x="3" y="131"/>
                    </a:lnTo>
                    <a:lnTo>
                      <a:pt x="2" y="111"/>
                    </a:lnTo>
                    <a:lnTo>
                      <a:pt x="1" y="69"/>
                    </a:lnTo>
                    <a:lnTo>
                      <a:pt x="0" y="26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2"/>
                    </a:lnTo>
                    <a:lnTo>
                      <a:pt x="33" y="2"/>
                    </a:lnTo>
                    <a:lnTo>
                      <a:pt x="44" y="4"/>
                    </a:lnTo>
                    <a:lnTo>
                      <a:pt x="67" y="8"/>
                    </a:lnTo>
                    <a:lnTo>
                      <a:pt x="91" y="14"/>
                    </a:lnTo>
                    <a:lnTo>
                      <a:pt x="101" y="16"/>
                    </a:lnTo>
                    <a:lnTo>
                      <a:pt x="113" y="19"/>
                    </a:lnTo>
                    <a:lnTo>
                      <a:pt x="125" y="20"/>
                    </a:lnTo>
                    <a:lnTo>
                      <a:pt x="136" y="20"/>
                    </a:lnTo>
                    <a:lnTo>
                      <a:pt x="146" y="18"/>
                    </a:lnTo>
                    <a:lnTo>
                      <a:pt x="158" y="14"/>
                    </a:lnTo>
                    <a:lnTo>
                      <a:pt x="163" y="11"/>
                    </a:lnTo>
                    <a:lnTo>
                      <a:pt x="169" y="8"/>
                    </a:lnTo>
                    <a:lnTo>
                      <a:pt x="173" y="5"/>
                    </a:lnTo>
                    <a:lnTo>
                      <a:pt x="178" y="0"/>
                    </a:lnTo>
                    <a:lnTo>
                      <a:pt x="187" y="20"/>
                    </a:lnTo>
                    <a:lnTo>
                      <a:pt x="197" y="39"/>
                    </a:lnTo>
                    <a:lnTo>
                      <a:pt x="207" y="57"/>
                    </a:lnTo>
                    <a:lnTo>
                      <a:pt x="219" y="75"/>
                    </a:lnTo>
                    <a:lnTo>
                      <a:pt x="225" y="83"/>
                    </a:lnTo>
                    <a:lnTo>
                      <a:pt x="232" y="90"/>
                    </a:lnTo>
                    <a:lnTo>
                      <a:pt x="239" y="98"/>
                    </a:lnTo>
                    <a:lnTo>
                      <a:pt x="248" y="104"/>
                    </a:lnTo>
                    <a:lnTo>
                      <a:pt x="256" y="109"/>
                    </a:lnTo>
                    <a:lnTo>
                      <a:pt x="266" y="114"/>
                    </a:lnTo>
                    <a:lnTo>
                      <a:pt x="276" y="118"/>
                    </a:lnTo>
                    <a:lnTo>
                      <a:pt x="287" y="1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64"/>
              <p:cNvSpPr>
                <a:spLocks/>
              </p:cNvSpPr>
              <p:nvPr/>
            </p:nvSpPr>
            <p:spPr bwMode="auto">
              <a:xfrm>
                <a:off x="2512" y="2274"/>
                <a:ext cx="24" cy="9"/>
              </a:xfrm>
              <a:custGeom>
                <a:avLst/>
                <a:gdLst/>
                <a:ahLst/>
                <a:cxnLst>
                  <a:cxn ang="0">
                    <a:pos x="245" y="117"/>
                  </a:cxn>
                  <a:cxn ang="0">
                    <a:pos x="235" y="117"/>
                  </a:cxn>
                  <a:cxn ang="0">
                    <a:pos x="208" y="117"/>
                  </a:cxn>
                  <a:cxn ang="0">
                    <a:pos x="171" y="117"/>
                  </a:cxn>
                  <a:cxn ang="0">
                    <a:pos x="128" y="117"/>
                  </a:cxn>
                  <a:cxn ang="0">
                    <a:pos x="86" y="117"/>
                  </a:cxn>
                  <a:cxn ang="0">
                    <a:pos x="49" y="117"/>
                  </a:cxn>
                  <a:cxn ang="0">
                    <a:pos x="23" y="117"/>
                  </a:cxn>
                  <a:cxn ang="0">
                    <a:pos x="13" y="117"/>
                  </a:cxn>
                  <a:cxn ang="0">
                    <a:pos x="13" y="110"/>
                  </a:cxn>
                  <a:cxn ang="0">
                    <a:pos x="13" y="102"/>
                  </a:cxn>
                  <a:cxn ang="0">
                    <a:pos x="12" y="95"/>
                  </a:cxn>
                  <a:cxn ang="0">
                    <a:pos x="10" y="87"/>
                  </a:cxn>
                  <a:cxn ang="0">
                    <a:pos x="7" y="70"/>
                  </a:cxn>
                  <a:cxn ang="0">
                    <a:pos x="2" y="53"/>
                  </a:cxn>
                  <a:cxn ang="0">
                    <a:pos x="1" y="46"/>
                  </a:cxn>
                  <a:cxn ang="0">
                    <a:pos x="0" y="37"/>
                  </a:cxn>
                  <a:cxn ang="0">
                    <a:pos x="0" y="30"/>
                  </a:cxn>
                  <a:cxn ang="0">
                    <a:pos x="1" y="22"/>
                  </a:cxn>
                  <a:cxn ang="0">
                    <a:pos x="3" y="16"/>
                  </a:cxn>
                  <a:cxn ang="0">
                    <a:pos x="7" y="9"/>
                  </a:cxn>
                  <a:cxn ang="0">
                    <a:pos x="12" y="4"/>
                  </a:cxn>
                  <a:cxn ang="0">
                    <a:pos x="18" y="0"/>
                  </a:cxn>
                  <a:cxn ang="0">
                    <a:pos x="39" y="6"/>
                  </a:cxn>
                  <a:cxn ang="0">
                    <a:pos x="59" y="14"/>
                  </a:cxn>
                  <a:cxn ang="0">
                    <a:pos x="79" y="21"/>
                  </a:cxn>
                  <a:cxn ang="0">
                    <a:pos x="98" y="28"/>
                  </a:cxn>
                  <a:cxn ang="0">
                    <a:pos x="119" y="35"/>
                  </a:cxn>
                  <a:cxn ang="0">
                    <a:pos x="139" y="39"/>
                  </a:cxn>
                  <a:cxn ang="0">
                    <a:pos x="150" y="40"/>
                  </a:cxn>
                  <a:cxn ang="0">
                    <a:pos x="160" y="41"/>
                  </a:cxn>
                  <a:cxn ang="0">
                    <a:pos x="171" y="41"/>
                  </a:cxn>
                  <a:cxn ang="0">
                    <a:pos x="182" y="40"/>
                  </a:cxn>
                  <a:cxn ang="0">
                    <a:pos x="191" y="52"/>
                  </a:cxn>
                  <a:cxn ang="0">
                    <a:pos x="214" y="79"/>
                  </a:cxn>
                  <a:cxn ang="0">
                    <a:pos x="235" y="105"/>
                  </a:cxn>
                  <a:cxn ang="0">
                    <a:pos x="245" y="117"/>
                  </a:cxn>
                </a:cxnLst>
                <a:rect l="0" t="0" r="r" b="b"/>
                <a:pathLst>
                  <a:path w="245" h="117">
                    <a:moveTo>
                      <a:pt x="245" y="117"/>
                    </a:moveTo>
                    <a:lnTo>
                      <a:pt x="235" y="117"/>
                    </a:lnTo>
                    <a:lnTo>
                      <a:pt x="208" y="117"/>
                    </a:lnTo>
                    <a:lnTo>
                      <a:pt x="171" y="117"/>
                    </a:lnTo>
                    <a:lnTo>
                      <a:pt x="128" y="117"/>
                    </a:lnTo>
                    <a:lnTo>
                      <a:pt x="86" y="117"/>
                    </a:lnTo>
                    <a:lnTo>
                      <a:pt x="49" y="117"/>
                    </a:lnTo>
                    <a:lnTo>
                      <a:pt x="23" y="117"/>
                    </a:lnTo>
                    <a:lnTo>
                      <a:pt x="13" y="117"/>
                    </a:lnTo>
                    <a:lnTo>
                      <a:pt x="13" y="110"/>
                    </a:lnTo>
                    <a:lnTo>
                      <a:pt x="13" y="102"/>
                    </a:lnTo>
                    <a:lnTo>
                      <a:pt x="12" y="95"/>
                    </a:lnTo>
                    <a:lnTo>
                      <a:pt x="10" y="87"/>
                    </a:lnTo>
                    <a:lnTo>
                      <a:pt x="7" y="70"/>
                    </a:lnTo>
                    <a:lnTo>
                      <a:pt x="2" y="53"/>
                    </a:lnTo>
                    <a:lnTo>
                      <a:pt x="1" y="46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1" y="22"/>
                    </a:lnTo>
                    <a:lnTo>
                      <a:pt x="3" y="16"/>
                    </a:lnTo>
                    <a:lnTo>
                      <a:pt x="7" y="9"/>
                    </a:lnTo>
                    <a:lnTo>
                      <a:pt x="12" y="4"/>
                    </a:lnTo>
                    <a:lnTo>
                      <a:pt x="18" y="0"/>
                    </a:lnTo>
                    <a:lnTo>
                      <a:pt x="39" y="6"/>
                    </a:lnTo>
                    <a:lnTo>
                      <a:pt x="59" y="14"/>
                    </a:lnTo>
                    <a:lnTo>
                      <a:pt x="79" y="21"/>
                    </a:lnTo>
                    <a:lnTo>
                      <a:pt x="98" y="28"/>
                    </a:lnTo>
                    <a:lnTo>
                      <a:pt x="119" y="35"/>
                    </a:lnTo>
                    <a:lnTo>
                      <a:pt x="139" y="39"/>
                    </a:lnTo>
                    <a:lnTo>
                      <a:pt x="150" y="40"/>
                    </a:lnTo>
                    <a:lnTo>
                      <a:pt x="160" y="41"/>
                    </a:lnTo>
                    <a:lnTo>
                      <a:pt x="171" y="41"/>
                    </a:lnTo>
                    <a:lnTo>
                      <a:pt x="182" y="40"/>
                    </a:lnTo>
                    <a:lnTo>
                      <a:pt x="191" y="52"/>
                    </a:lnTo>
                    <a:lnTo>
                      <a:pt x="214" y="79"/>
                    </a:lnTo>
                    <a:lnTo>
                      <a:pt x="235" y="105"/>
                    </a:lnTo>
                    <a:lnTo>
                      <a:pt x="245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65"/>
              <p:cNvSpPr>
                <a:spLocks/>
              </p:cNvSpPr>
              <p:nvPr/>
            </p:nvSpPr>
            <p:spPr bwMode="auto">
              <a:xfrm>
                <a:off x="2642" y="2280"/>
                <a:ext cx="4" cy="3"/>
              </a:xfrm>
              <a:custGeom>
                <a:avLst/>
                <a:gdLst/>
                <a:ahLst/>
                <a:cxnLst>
                  <a:cxn ang="0">
                    <a:pos x="52" y="38"/>
                  </a:cxn>
                  <a:cxn ang="0">
                    <a:pos x="0" y="0"/>
                  </a:cxn>
                  <a:cxn ang="0">
                    <a:pos x="52" y="22"/>
                  </a:cxn>
                  <a:cxn ang="0">
                    <a:pos x="52" y="38"/>
                  </a:cxn>
                </a:cxnLst>
                <a:rect l="0" t="0" r="r" b="b"/>
                <a:pathLst>
                  <a:path w="52" h="38">
                    <a:moveTo>
                      <a:pt x="52" y="38"/>
                    </a:moveTo>
                    <a:lnTo>
                      <a:pt x="0" y="0"/>
                    </a:lnTo>
                    <a:lnTo>
                      <a:pt x="52" y="22"/>
                    </a:lnTo>
                    <a:lnTo>
                      <a:pt x="52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66"/>
              <p:cNvSpPr>
                <a:spLocks/>
              </p:cNvSpPr>
              <p:nvPr/>
            </p:nvSpPr>
            <p:spPr bwMode="auto">
              <a:xfrm>
                <a:off x="2445" y="2289"/>
                <a:ext cx="54" cy="3"/>
              </a:xfrm>
              <a:custGeom>
                <a:avLst/>
                <a:gdLst/>
                <a:ahLst/>
                <a:cxnLst>
                  <a:cxn ang="0">
                    <a:pos x="702" y="41"/>
                  </a:cxn>
                  <a:cxn ang="0">
                    <a:pos x="672" y="41"/>
                  </a:cxn>
                  <a:cxn ang="0">
                    <a:pos x="592" y="42"/>
                  </a:cxn>
                  <a:cxn ang="0">
                    <a:pos x="480" y="42"/>
                  </a:cxn>
                  <a:cxn ang="0">
                    <a:pos x="352" y="43"/>
                  </a:cxn>
                  <a:cxn ang="0">
                    <a:pos x="223" y="43"/>
                  </a:cxn>
                  <a:cxn ang="0">
                    <a:pos x="110" y="44"/>
                  </a:cxn>
                  <a:cxn ang="0">
                    <a:pos x="30" y="44"/>
                  </a:cxn>
                  <a:cxn ang="0">
                    <a:pos x="0" y="44"/>
                  </a:cxn>
                  <a:cxn ang="0">
                    <a:pos x="2" y="39"/>
                  </a:cxn>
                  <a:cxn ang="0">
                    <a:pos x="5" y="25"/>
                  </a:cxn>
                  <a:cxn ang="0">
                    <a:pos x="9" y="12"/>
                  </a:cxn>
                  <a:cxn ang="0">
                    <a:pos x="10" y="7"/>
                  </a:cxn>
                  <a:cxn ang="0">
                    <a:pos x="97" y="5"/>
                  </a:cxn>
                  <a:cxn ang="0">
                    <a:pos x="182" y="4"/>
                  </a:cxn>
                  <a:cxn ang="0">
                    <a:pos x="266" y="3"/>
                  </a:cxn>
                  <a:cxn ang="0">
                    <a:pos x="350" y="2"/>
                  </a:cxn>
                  <a:cxn ang="0">
                    <a:pos x="432" y="0"/>
                  </a:cxn>
                  <a:cxn ang="0">
                    <a:pos x="514" y="0"/>
                  </a:cxn>
                  <a:cxn ang="0">
                    <a:pos x="595" y="2"/>
                  </a:cxn>
                  <a:cxn ang="0">
                    <a:pos x="676" y="3"/>
                  </a:cxn>
                  <a:cxn ang="0">
                    <a:pos x="681" y="9"/>
                  </a:cxn>
                  <a:cxn ang="0">
                    <a:pos x="689" y="22"/>
                  </a:cxn>
                  <a:cxn ang="0">
                    <a:pos x="698" y="36"/>
                  </a:cxn>
                  <a:cxn ang="0">
                    <a:pos x="702" y="41"/>
                  </a:cxn>
                </a:cxnLst>
                <a:rect l="0" t="0" r="r" b="b"/>
                <a:pathLst>
                  <a:path w="702" h="44">
                    <a:moveTo>
                      <a:pt x="702" y="41"/>
                    </a:moveTo>
                    <a:lnTo>
                      <a:pt x="672" y="41"/>
                    </a:lnTo>
                    <a:lnTo>
                      <a:pt x="592" y="42"/>
                    </a:lnTo>
                    <a:lnTo>
                      <a:pt x="480" y="42"/>
                    </a:lnTo>
                    <a:lnTo>
                      <a:pt x="352" y="43"/>
                    </a:lnTo>
                    <a:lnTo>
                      <a:pt x="223" y="43"/>
                    </a:lnTo>
                    <a:lnTo>
                      <a:pt x="110" y="44"/>
                    </a:lnTo>
                    <a:lnTo>
                      <a:pt x="30" y="44"/>
                    </a:lnTo>
                    <a:lnTo>
                      <a:pt x="0" y="44"/>
                    </a:lnTo>
                    <a:lnTo>
                      <a:pt x="2" y="39"/>
                    </a:lnTo>
                    <a:lnTo>
                      <a:pt x="5" y="25"/>
                    </a:lnTo>
                    <a:lnTo>
                      <a:pt x="9" y="12"/>
                    </a:lnTo>
                    <a:lnTo>
                      <a:pt x="10" y="7"/>
                    </a:lnTo>
                    <a:lnTo>
                      <a:pt x="97" y="5"/>
                    </a:lnTo>
                    <a:lnTo>
                      <a:pt x="182" y="4"/>
                    </a:lnTo>
                    <a:lnTo>
                      <a:pt x="266" y="3"/>
                    </a:lnTo>
                    <a:lnTo>
                      <a:pt x="350" y="2"/>
                    </a:lnTo>
                    <a:lnTo>
                      <a:pt x="432" y="0"/>
                    </a:lnTo>
                    <a:lnTo>
                      <a:pt x="514" y="0"/>
                    </a:lnTo>
                    <a:lnTo>
                      <a:pt x="595" y="2"/>
                    </a:lnTo>
                    <a:lnTo>
                      <a:pt x="676" y="3"/>
                    </a:lnTo>
                    <a:lnTo>
                      <a:pt x="681" y="9"/>
                    </a:lnTo>
                    <a:lnTo>
                      <a:pt x="689" y="22"/>
                    </a:lnTo>
                    <a:lnTo>
                      <a:pt x="698" y="36"/>
                    </a:lnTo>
                    <a:lnTo>
                      <a:pt x="702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67"/>
              <p:cNvSpPr>
                <a:spLocks/>
              </p:cNvSpPr>
              <p:nvPr/>
            </p:nvSpPr>
            <p:spPr bwMode="auto">
              <a:xfrm>
                <a:off x="2509" y="2288"/>
                <a:ext cx="36" cy="4"/>
              </a:xfrm>
              <a:custGeom>
                <a:avLst/>
                <a:gdLst/>
                <a:ahLst/>
                <a:cxnLst>
                  <a:cxn ang="0">
                    <a:pos x="408" y="48"/>
                  </a:cxn>
                  <a:cxn ang="0">
                    <a:pos x="390" y="48"/>
                  </a:cxn>
                  <a:cxn ang="0">
                    <a:pos x="344" y="48"/>
                  </a:cxn>
                  <a:cxn ang="0">
                    <a:pos x="279" y="48"/>
                  </a:cxn>
                  <a:cxn ang="0">
                    <a:pos x="204" y="48"/>
                  </a:cxn>
                  <a:cxn ang="0">
                    <a:pos x="130" y="48"/>
                  </a:cxn>
                  <a:cxn ang="0">
                    <a:pos x="63" y="48"/>
                  </a:cxn>
                  <a:cxn ang="0">
                    <a:pos x="17" y="48"/>
                  </a:cxn>
                  <a:cxn ang="0">
                    <a:pos x="0" y="48"/>
                  </a:cxn>
                  <a:cxn ang="0">
                    <a:pos x="8" y="41"/>
                  </a:cxn>
                  <a:cxn ang="0">
                    <a:pos x="15" y="34"/>
                  </a:cxn>
                  <a:cxn ang="0">
                    <a:pos x="23" y="29"/>
                  </a:cxn>
                  <a:cxn ang="0">
                    <a:pos x="31" y="24"/>
                  </a:cxn>
                  <a:cxn ang="0">
                    <a:pos x="40" y="18"/>
                  </a:cxn>
                  <a:cxn ang="0">
                    <a:pos x="48" y="15"/>
                  </a:cxn>
                  <a:cxn ang="0">
                    <a:pos x="57" y="11"/>
                  </a:cxn>
                  <a:cxn ang="0">
                    <a:pos x="66" y="9"/>
                  </a:cxn>
                  <a:cxn ang="0">
                    <a:pos x="85" y="4"/>
                  </a:cxn>
                  <a:cxn ang="0">
                    <a:pos x="104" y="1"/>
                  </a:cxn>
                  <a:cxn ang="0">
                    <a:pos x="124" y="0"/>
                  </a:cxn>
                  <a:cxn ang="0">
                    <a:pos x="146" y="0"/>
                  </a:cxn>
                  <a:cxn ang="0">
                    <a:pos x="188" y="2"/>
                  </a:cxn>
                  <a:cxn ang="0">
                    <a:pos x="233" y="4"/>
                  </a:cxn>
                  <a:cxn ang="0">
                    <a:pos x="254" y="6"/>
                  </a:cxn>
                  <a:cxn ang="0">
                    <a:pos x="277" y="6"/>
                  </a:cxn>
                  <a:cxn ang="0">
                    <a:pos x="299" y="6"/>
                  </a:cxn>
                  <a:cxn ang="0">
                    <a:pos x="322" y="3"/>
                  </a:cxn>
                  <a:cxn ang="0">
                    <a:pos x="347" y="19"/>
                  </a:cxn>
                  <a:cxn ang="0">
                    <a:pos x="371" y="33"/>
                  </a:cxn>
                  <a:cxn ang="0">
                    <a:pos x="383" y="40"/>
                  </a:cxn>
                  <a:cxn ang="0">
                    <a:pos x="392" y="44"/>
                  </a:cxn>
                  <a:cxn ang="0">
                    <a:pos x="401" y="47"/>
                  </a:cxn>
                  <a:cxn ang="0">
                    <a:pos x="408" y="48"/>
                  </a:cxn>
                </a:cxnLst>
                <a:rect l="0" t="0" r="r" b="b"/>
                <a:pathLst>
                  <a:path w="408" h="48">
                    <a:moveTo>
                      <a:pt x="408" y="48"/>
                    </a:moveTo>
                    <a:lnTo>
                      <a:pt x="390" y="48"/>
                    </a:lnTo>
                    <a:lnTo>
                      <a:pt x="344" y="48"/>
                    </a:lnTo>
                    <a:lnTo>
                      <a:pt x="279" y="48"/>
                    </a:lnTo>
                    <a:lnTo>
                      <a:pt x="204" y="48"/>
                    </a:lnTo>
                    <a:lnTo>
                      <a:pt x="130" y="48"/>
                    </a:lnTo>
                    <a:lnTo>
                      <a:pt x="63" y="48"/>
                    </a:lnTo>
                    <a:lnTo>
                      <a:pt x="17" y="48"/>
                    </a:lnTo>
                    <a:lnTo>
                      <a:pt x="0" y="48"/>
                    </a:lnTo>
                    <a:lnTo>
                      <a:pt x="8" y="41"/>
                    </a:lnTo>
                    <a:lnTo>
                      <a:pt x="15" y="34"/>
                    </a:lnTo>
                    <a:lnTo>
                      <a:pt x="23" y="29"/>
                    </a:lnTo>
                    <a:lnTo>
                      <a:pt x="31" y="24"/>
                    </a:lnTo>
                    <a:lnTo>
                      <a:pt x="40" y="18"/>
                    </a:lnTo>
                    <a:lnTo>
                      <a:pt x="48" y="15"/>
                    </a:lnTo>
                    <a:lnTo>
                      <a:pt x="57" y="11"/>
                    </a:lnTo>
                    <a:lnTo>
                      <a:pt x="66" y="9"/>
                    </a:lnTo>
                    <a:lnTo>
                      <a:pt x="85" y="4"/>
                    </a:lnTo>
                    <a:lnTo>
                      <a:pt x="104" y="1"/>
                    </a:lnTo>
                    <a:lnTo>
                      <a:pt x="124" y="0"/>
                    </a:lnTo>
                    <a:lnTo>
                      <a:pt x="146" y="0"/>
                    </a:lnTo>
                    <a:lnTo>
                      <a:pt x="188" y="2"/>
                    </a:lnTo>
                    <a:lnTo>
                      <a:pt x="233" y="4"/>
                    </a:lnTo>
                    <a:lnTo>
                      <a:pt x="254" y="6"/>
                    </a:lnTo>
                    <a:lnTo>
                      <a:pt x="277" y="6"/>
                    </a:lnTo>
                    <a:lnTo>
                      <a:pt x="299" y="6"/>
                    </a:lnTo>
                    <a:lnTo>
                      <a:pt x="322" y="3"/>
                    </a:lnTo>
                    <a:lnTo>
                      <a:pt x="347" y="19"/>
                    </a:lnTo>
                    <a:lnTo>
                      <a:pt x="371" y="33"/>
                    </a:lnTo>
                    <a:lnTo>
                      <a:pt x="383" y="40"/>
                    </a:lnTo>
                    <a:lnTo>
                      <a:pt x="392" y="44"/>
                    </a:lnTo>
                    <a:lnTo>
                      <a:pt x="401" y="47"/>
                    </a:lnTo>
                    <a:lnTo>
                      <a:pt x="408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68"/>
              <p:cNvSpPr>
                <a:spLocks/>
              </p:cNvSpPr>
              <p:nvPr/>
            </p:nvSpPr>
            <p:spPr bwMode="auto">
              <a:xfrm>
                <a:off x="2547" y="2289"/>
                <a:ext cx="47" cy="3"/>
              </a:xfrm>
              <a:custGeom>
                <a:avLst/>
                <a:gdLst/>
                <a:ahLst/>
                <a:cxnLst>
                  <a:cxn ang="0">
                    <a:pos x="605" y="45"/>
                  </a:cxn>
                  <a:cxn ang="0">
                    <a:pos x="580" y="45"/>
                  </a:cxn>
                  <a:cxn ang="0">
                    <a:pos x="511" y="45"/>
                  </a:cxn>
                  <a:cxn ang="0">
                    <a:pos x="414" y="45"/>
                  </a:cxn>
                  <a:cxn ang="0">
                    <a:pos x="303" y="45"/>
                  </a:cxn>
                  <a:cxn ang="0">
                    <a:pos x="191" y="45"/>
                  </a:cxn>
                  <a:cxn ang="0">
                    <a:pos x="95" y="45"/>
                  </a:cxn>
                  <a:cxn ang="0">
                    <a:pos x="26" y="45"/>
                  </a:cxn>
                  <a:cxn ang="0">
                    <a:pos x="0" y="45"/>
                  </a:cxn>
                  <a:cxn ang="0">
                    <a:pos x="2" y="39"/>
                  </a:cxn>
                  <a:cxn ang="0">
                    <a:pos x="7" y="23"/>
                  </a:cxn>
                  <a:cxn ang="0">
                    <a:pos x="13" y="8"/>
                  </a:cxn>
                  <a:cxn ang="0">
                    <a:pos x="15" y="0"/>
                  </a:cxn>
                  <a:cxn ang="0">
                    <a:pos x="40" y="0"/>
                  </a:cxn>
                  <a:cxn ang="0">
                    <a:pos x="107" y="1"/>
                  </a:cxn>
                  <a:cxn ang="0">
                    <a:pos x="200" y="1"/>
                  </a:cxn>
                  <a:cxn ang="0">
                    <a:pos x="307" y="3"/>
                  </a:cxn>
                  <a:cxn ang="0">
                    <a:pos x="414" y="4"/>
                  </a:cxn>
                  <a:cxn ang="0">
                    <a:pos x="508" y="4"/>
                  </a:cxn>
                  <a:cxn ang="0">
                    <a:pos x="574" y="4"/>
                  </a:cxn>
                  <a:cxn ang="0">
                    <a:pos x="599" y="4"/>
                  </a:cxn>
                  <a:cxn ang="0">
                    <a:pos x="602" y="6"/>
                  </a:cxn>
                  <a:cxn ang="0">
                    <a:pos x="605" y="8"/>
                  </a:cxn>
                  <a:cxn ang="0">
                    <a:pos x="606" y="10"/>
                  </a:cxn>
                  <a:cxn ang="0">
                    <a:pos x="607" y="13"/>
                  </a:cxn>
                  <a:cxn ang="0">
                    <a:pos x="607" y="17"/>
                  </a:cxn>
                  <a:cxn ang="0">
                    <a:pos x="607" y="24"/>
                  </a:cxn>
                  <a:cxn ang="0">
                    <a:pos x="605" y="29"/>
                  </a:cxn>
                  <a:cxn ang="0">
                    <a:pos x="604" y="35"/>
                  </a:cxn>
                  <a:cxn ang="0">
                    <a:pos x="604" y="40"/>
                  </a:cxn>
                  <a:cxn ang="0">
                    <a:pos x="605" y="45"/>
                  </a:cxn>
                </a:cxnLst>
                <a:rect l="0" t="0" r="r" b="b"/>
                <a:pathLst>
                  <a:path w="607" h="45">
                    <a:moveTo>
                      <a:pt x="605" y="45"/>
                    </a:moveTo>
                    <a:lnTo>
                      <a:pt x="580" y="45"/>
                    </a:lnTo>
                    <a:lnTo>
                      <a:pt x="511" y="45"/>
                    </a:lnTo>
                    <a:lnTo>
                      <a:pt x="414" y="45"/>
                    </a:lnTo>
                    <a:lnTo>
                      <a:pt x="303" y="45"/>
                    </a:lnTo>
                    <a:lnTo>
                      <a:pt x="191" y="45"/>
                    </a:lnTo>
                    <a:lnTo>
                      <a:pt x="95" y="45"/>
                    </a:lnTo>
                    <a:lnTo>
                      <a:pt x="26" y="45"/>
                    </a:lnTo>
                    <a:lnTo>
                      <a:pt x="0" y="45"/>
                    </a:lnTo>
                    <a:lnTo>
                      <a:pt x="2" y="39"/>
                    </a:lnTo>
                    <a:lnTo>
                      <a:pt x="7" y="23"/>
                    </a:lnTo>
                    <a:lnTo>
                      <a:pt x="13" y="8"/>
                    </a:lnTo>
                    <a:lnTo>
                      <a:pt x="15" y="0"/>
                    </a:lnTo>
                    <a:lnTo>
                      <a:pt x="40" y="0"/>
                    </a:lnTo>
                    <a:lnTo>
                      <a:pt x="107" y="1"/>
                    </a:lnTo>
                    <a:lnTo>
                      <a:pt x="200" y="1"/>
                    </a:lnTo>
                    <a:lnTo>
                      <a:pt x="307" y="3"/>
                    </a:lnTo>
                    <a:lnTo>
                      <a:pt x="414" y="4"/>
                    </a:lnTo>
                    <a:lnTo>
                      <a:pt x="508" y="4"/>
                    </a:lnTo>
                    <a:lnTo>
                      <a:pt x="574" y="4"/>
                    </a:lnTo>
                    <a:lnTo>
                      <a:pt x="599" y="4"/>
                    </a:lnTo>
                    <a:lnTo>
                      <a:pt x="602" y="6"/>
                    </a:lnTo>
                    <a:lnTo>
                      <a:pt x="605" y="8"/>
                    </a:lnTo>
                    <a:lnTo>
                      <a:pt x="606" y="10"/>
                    </a:lnTo>
                    <a:lnTo>
                      <a:pt x="607" y="13"/>
                    </a:lnTo>
                    <a:lnTo>
                      <a:pt x="607" y="17"/>
                    </a:lnTo>
                    <a:lnTo>
                      <a:pt x="607" y="24"/>
                    </a:lnTo>
                    <a:lnTo>
                      <a:pt x="605" y="29"/>
                    </a:lnTo>
                    <a:lnTo>
                      <a:pt x="604" y="35"/>
                    </a:lnTo>
                    <a:lnTo>
                      <a:pt x="604" y="40"/>
                    </a:lnTo>
                    <a:lnTo>
                      <a:pt x="605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69"/>
              <p:cNvSpPr>
                <a:spLocks/>
              </p:cNvSpPr>
              <p:nvPr/>
            </p:nvSpPr>
            <p:spPr bwMode="auto">
              <a:xfrm>
                <a:off x="2608" y="2285"/>
                <a:ext cx="97" cy="8"/>
              </a:xfrm>
              <a:custGeom>
                <a:avLst/>
                <a:gdLst/>
                <a:ahLst/>
                <a:cxnLst>
                  <a:cxn ang="0">
                    <a:pos x="8" y="103"/>
                  </a:cxn>
                  <a:cxn ang="0">
                    <a:pos x="25" y="94"/>
                  </a:cxn>
                  <a:cxn ang="0">
                    <a:pos x="49" y="79"/>
                  </a:cxn>
                  <a:cxn ang="0">
                    <a:pos x="71" y="68"/>
                  </a:cxn>
                  <a:cxn ang="0">
                    <a:pos x="86" y="63"/>
                  </a:cxn>
                  <a:cxn ang="0">
                    <a:pos x="102" y="65"/>
                  </a:cxn>
                  <a:cxn ang="0">
                    <a:pos x="120" y="75"/>
                  </a:cxn>
                  <a:cxn ang="0">
                    <a:pos x="143" y="86"/>
                  </a:cxn>
                  <a:cxn ang="0">
                    <a:pos x="168" y="90"/>
                  </a:cxn>
                  <a:cxn ang="0">
                    <a:pos x="204" y="91"/>
                  </a:cxn>
                  <a:cxn ang="0">
                    <a:pos x="249" y="88"/>
                  </a:cxn>
                  <a:cxn ang="0">
                    <a:pos x="292" y="80"/>
                  </a:cxn>
                  <a:cxn ang="0">
                    <a:pos x="336" y="71"/>
                  </a:cxn>
                  <a:cxn ang="0">
                    <a:pos x="379" y="63"/>
                  </a:cxn>
                  <a:cxn ang="0">
                    <a:pos x="423" y="58"/>
                  </a:cxn>
                  <a:cxn ang="0">
                    <a:pos x="469" y="60"/>
                  </a:cxn>
                  <a:cxn ang="0">
                    <a:pos x="502" y="56"/>
                  </a:cxn>
                  <a:cxn ang="0">
                    <a:pos x="542" y="16"/>
                  </a:cxn>
                  <a:cxn ang="0">
                    <a:pos x="562" y="8"/>
                  </a:cxn>
                  <a:cxn ang="0">
                    <a:pos x="638" y="9"/>
                  </a:cxn>
                  <a:cxn ang="0">
                    <a:pos x="738" y="10"/>
                  </a:cxn>
                  <a:cxn ang="0">
                    <a:pos x="813" y="11"/>
                  </a:cxn>
                  <a:cxn ang="0">
                    <a:pos x="820" y="14"/>
                  </a:cxn>
                  <a:cxn ang="0">
                    <a:pos x="793" y="29"/>
                  </a:cxn>
                  <a:cxn ang="0">
                    <a:pos x="790" y="36"/>
                  </a:cxn>
                  <a:cxn ang="0">
                    <a:pos x="795" y="37"/>
                  </a:cxn>
                  <a:cxn ang="0">
                    <a:pos x="796" y="48"/>
                  </a:cxn>
                  <a:cxn ang="0">
                    <a:pos x="793" y="64"/>
                  </a:cxn>
                  <a:cxn ang="0">
                    <a:pos x="797" y="71"/>
                  </a:cxn>
                  <a:cxn ang="0">
                    <a:pos x="802" y="73"/>
                  </a:cxn>
                  <a:cxn ang="0">
                    <a:pos x="842" y="74"/>
                  </a:cxn>
                  <a:cxn ang="0">
                    <a:pos x="911" y="75"/>
                  </a:cxn>
                  <a:cxn ang="0">
                    <a:pos x="976" y="75"/>
                  </a:cxn>
                  <a:cxn ang="0">
                    <a:pos x="1043" y="73"/>
                  </a:cxn>
                  <a:cxn ang="0">
                    <a:pos x="1082" y="63"/>
                  </a:cxn>
                  <a:cxn ang="0">
                    <a:pos x="1088" y="45"/>
                  </a:cxn>
                  <a:cxn ang="0">
                    <a:pos x="1091" y="26"/>
                  </a:cxn>
                  <a:cxn ang="0">
                    <a:pos x="1095" y="13"/>
                  </a:cxn>
                  <a:cxn ang="0">
                    <a:pos x="1099" y="7"/>
                  </a:cxn>
                  <a:cxn ang="0">
                    <a:pos x="1117" y="1"/>
                  </a:cxn>
                  <a:cxn ang="0">
                    <a:pos x="1144" y="1"/>
                  </a:cxn>
                  <a:cxn ang="0">
                    <a:pos x="1168" y="10"/>
                  </a:cxn>
                  <a:cxn ang="0">
                    <a:pos x="1188" y="23"/>
                  </a:cxn>
                  <a:cxn ang="0">
                    <a:pos x="1214" y="49"/>
                  </a:cxn>
                  <a:cxn ang="0">
                    <a:pos x="1246" y="89"/>
                  </a:cxn>
                  <a:cxn ang="0">
                    <a:pos x="1248" y="106"/>
                  </a:cxn>
                  <a:cxn ang="0">
                    <a:pos x="1145" y="106"/>
                  </a:cxn>
                  <a:cxn ang="0">
                    <a:pos x="969" y="106"/>
                  </a:cxn>
                  <a:cxn ang="0">
                    <a:pos x="749" y="106"/>
                  </a:cxn>
                  <a:cxn ang="0">
                    <a:pos x="513" y="106"/>
                  </a:cxn>
                  <a:cxn ang="0">
                    <a:pos x="292" y="106"/>
                  </a:cxn>
                  <a:cxn ang="0">
                    <a:pos x="116" y="106"/>
                  </a:cxn>
                  <a:cxn ang="0">
                    <a:pos x="13" y="106"/>
                  </a:cxn>
                </a:cxnLst>
                <a:rect l="0" t="0" r="r" b="b"/>
                <a:pathLst>
                  <a:path w="1263" h="106">
                    <a:moveTo>
                      <a:pt x="0" y="106"/>
                    </a:moveTo>
                    <a:lnTo>
                      <a:pt x="8" y="103"/>
                    </a:lnTo>
                    <a:lnTo>
                      <a:pt x="18" y="100"/>
                    </a:lnTo>
                    <a:lnTo>
                      <a:pt x="25" y="94"/>
                    </a:lnTo>
                    <a:lnTo>
                      <a:pt x="34" y="90"/>
                    </a:lnTo>
                    <a:lnTo>
                      <a:pt x="49" y="79"/>
                    </a:lnTo>
                    <a:lnTo>
                      <a:pt x="64" y="71"/>
                    </a:lnTo>
                    <a:lnTo>
                      <a:pt x="71" y="68"/>
                    </a:lnTo>
                    <a:lnTo>
                      <a:pt x="79" y="64"/>
                    </a:lnTo>
                    <a:lnTo>
                      <a:pt x="86" y="63"/>
                    </a:lnTo>
                    <a:lnTo>
                      <a:pt x="94" y="63"/>
                    </a:lnTo>
                    <a:lnTo>
                      <a:pt x="102" y="65"/>
                    </a:lnTo>
                    <a:lnTo>
                      <a:pt x="112" y="70"/>
                    </a:lnTo>
                    <a:lnTo>
                      <a:pt x="120" y="75"/>
                    </a:lnTo>
                    <a:lnTo>
                      <a:pt x="131" y="84"/>
                    </a:lnTo>
                    <a:lnTo>
                      <a:pt x="143" y="86"/>
                    </a:lnTo>
                    <a:lnTo>
                      <a:pt x="155" y="88"/>
                    </a:lnTo>
                    <a:lnTo>
                      <a:pt x="168" y="90"/>
                    </a:lnTo>
                    <a:lnTo>
                      <a:pt x="180" y="91"/>
                    </a:lnTo>
                    <a:lnTo>
                      <a:pt x="204" y="91"/>
                    </a:lnTo>
                    <a:lnTo>
                      <a:pt x="227" y="90"/>
                    </a:lnTo>
                    <a:lnTo>
                      <a:pt x="249" y="88"/>
                    </a:lnTo>
                    <a:lnTo>
                      <a:pt x="271" y="84"/>
                    </a:lnTo>
                    <a:lnTo>
                      <a:pt x="292" y="80"/>
                    </a:lnTo>
                    <a:lnTo>
                      <a:pt x="315" y="75"/>
                    </a:lnTo>
                    <a:lnTo>
                      <a:pt x="336" y="71"/>
                    </a:lnTo>
                    <a:lnTo>
                      <a:pt x="357" y="66"/>
                    </a:lnTo>
                    <a:lnTo>
                      <a:pt x="379" y="63"/>
                    </a:lnTo>
                    <a:lnTo>
                      <a:pt x="401" y="60"/>
                    </a:lnTo>
                    <a:lnTo>
                      <a:pt x="423" y="58"/>
                    </a:lnTo>
                    <a:lnTo>
                      <a:pt x="446" y="59"/>
                    </a:lnTo>
                    <a:lnTo>
                      <a:pt x="469" y="60"/>
                    </a:lnTo>
                    <a:lnTo>
                      <a:pt x="494" y="64"/>
                    </a:lnTo>
                    <a:lnTo>
                      <a:pt x="502" y="56"/>
                    </a:lnTo>
                    <a:lnTo>
                      <a:pt x="522" y="36"/>
                    </a:lnTo>
                    <a:lnTo>
                      <a:pt x="542" y="16"/>
                    </a:lnTo>
                    <a:lnTo>
                      <a:pt x="551" y="8"/>
                    </a:lnTo>
                    <a:lnTo>
                      <a:pt x="562" y="8"/>
                    </a:lnTo>
                    <a:lnTo>
                      <a:pt x="594" y="8"/>
                    </a:lnTo>
                    <a:lnTo>
                      <a:pt x="638" y="9"/>
                    </a:lnTo>
                    <a:lnTo>
                      <a:pt x="688" y="9"/>
                    </a:lnTo>
                    <a:lnTo>
                      <a:pt x="738" y="10"/>
                    </a:lnTo>
                    <a:lnTo>
                      <a:pt x="782" y="10"/>
                    </a:lnTo>
                    <a:lnTo>
                      <a:pt x="813" y="11"/>
                    </a:lnTo>
                    <a:lnTo>
                      <a:pt x="825" y="11"/>
                    </a:lnTo>
                    <a:lnTo>
                      <a:pt x="820" y="14"/>
                    </a:lnTo>
                    <a:lnTo>
                      <a:pt x="806" y="22"/>
                    </a:lnTo>
                    <a:lnTo>
                      <a:pt x="793" y="29"/>
                    </a:lnTo>
                    <a:lnTo>
                      <a:pt x="786" y="32"/>
                    </a:lnTo>
                    <a:lnTo>
                      <a:pt x="790" y="36"/>
                    </a:lnTo>
                    <a:lnTo>
                      <a:pt x="792" y="37"/>
                    </a:lnTo>
                    <a:lnTo>
                      <a:pt x="795" y="37"/>
                    </a:lnTo>
                    <a:lnTo>
                      <a:pt x="799" y="36"/>
                    </a:lnTo>
                    <a:lnTo>
                      <a:pt x="796" y="48"/>
                    </a:lnTo>
                    <a:lnTo>
                      <a:pt x="793" y="60"/>
                    </a:lnTo>
                    <a:lnTo>
                      <a:pt x="793" y="64"/>
                    </a:lnTo>
                    <a:lnTo>
                      <a:pt x="795" y="69"/>
                    </a:lnTo>
                    <a:lnTo>
                      <a:pt x="797" y="71"/>
                    </a:lnTo>
                    <a:lnTo>
                      <a:pt x="799" y="72"/>
                    </a:lnTo>
                    <a:lnTo>
                      <a:pt x="802" y="73"/>
                    </a:lnTo>
                    <a:lnTo>
                      <a:pt x="807" y="74"/>
                    </a:lnTo>
                    <a:lnTo>
                      <a:pt x="842" y="74"/>
                    </a:lnTo>
                    <a:lnTo>
                      <a:pt x="877" y="75"/>
                    </a:lnTo>
                    <a:lnTo>
                      <a:pt x="911" y="75"/>
                    </a:lnTo>
                    <a:lnTo>
                      <a:pt x="944" y="75"/>
                    </a:lnTo>
                    <a:lnTo>
                      <a:pt x="976" y="75"/>
                    </a:lnTo>
                    <a:lnTo>
                      <a:pt x="1010" y="74"/>
                    </a:lnTo>
                    <a:lnTo>
                      <a:pt x="1043" y="73"/>
                    </a:lnTo>
                    <a:lnTo>
                      <a:pt x="1077" y="71"/>
                    </a:lnTo>
                    <a:lnTo>
                      <a:pt x="1082" y="63"/>
                    </a:lnTo>
                    <a:lnTo>
                      <a:pt x="1085" y="54"/>
                    </a:lnTo>
                    <a:lnTo>
                      <a:pt x="1088" y="45"/>
                    </a:lnTo>
                    <a:lnTo>
                      <a:pt x="1089" y="34"/>
                    </a:lnTo>
                    <a:lnTo>
                      <a:pt x="1091" y="26"/>
                    </a:lnTo>
                    <a:lnTo>
                      <a:pt x="1093" y="17"/>
                    </a:lnTo>
                    <a:lnTo>
                      <a:pt x="1095" y="13"/>
                    </a:lnTo>
                    <a:lnTo>
                      <a:pt x="1097" y="10"/>
                    </a:lnTo>
                    <a:lnTo>
                      <a:pt x="1099" y="7"/>
                    </a:lnTo>
                    <a:lnTo>
                      <a:pt x="1102" y="4"/>
                    </a:lnTo>
                    <a:lnTo>
                      <a:pt x="1117" y="1"/>
                    </a:lnTo>
                    <a:lnTo>
                      <a:pt x="1131" y="0"/>
                    </a:lnTo>
                    <a:lnTo>
                      <a:pt x="1144" y="1"/>
                    </a:lnTo>
                    <a:lnTo>
                      <a:pt x="1157" y="5"/>
                    </a:lnTo>
                    <a:lnTo>
                      <a:pt x="1168" y="10"/>
                    </a:lnTo>
                    <a:lnTo>
                      <a:pt x="1178" y="15"/>
                    </a:lnTo>
                    <a:lnTo>
                      <a:pt x="1188" y="23"/>
                    </a:lnTo>
                    <a:lnTo>
                      <a:pt x="1196" y="31"/>
                    </a:lnTo>
                    <a:lnTo>
                      <a:pt x="1214" y="49"/>
                    </a:lnTo>
                    <a:lnTo>
                      <a:pt x="1231" y="70"/>
                    </a:lnTo>
                    <a:lnTo>
                      <a:pt x="1246" y="89"/>
                    </a:lnTo>
                    <a:lnTo>
                      <a:pt x="1263" y="106"/>
                    </a:lnTo>
                    <a:lnTo>
                      <a:pt x="1248" y="106"/>
                    </a:lnTo>
                    <a:lnTo>
                      <a:pt x="1208" y="106"/>
                    </a:lnTo>
                    <a:lnTo>
                      <a:pt x="1145" y="106"/>
                    </a:lnTo>
                    <a:lnTo>
                      <a:pt x="1065" y="106"/>
                    </a:lnTo>
                    <a:lnTo>
                      <a:pt x="969" y="106"/>
                    </a:lnTo>
                    <a:lnTo>
                      <a:pt x="862" y="106"/>
                    </a:lnTo>
                    <a:lnTo>
                      <a:pt x="749" y="106"/>
                    </a:lnTo>
                    <a:lnTo>
                      <a:pt x="631" y="106"/>
                    </a:lnTo>
                    <a:lnTo>
                      <a:pt x="513" y="106"/>
                    </a:lnTo>
                    <a:lnTo>
                      <a:pt x="399" y="106"/>
                    </a:lnTo>
                    <a:lnTo>
                      <a:pt x="292" y="106"/>
                    </a:lnTo>
                    <a:lnTo>
                      <a:pt x="197" y="106"/>
                    </a:lnTo>
                    <a:lnTo>
                      <a:pt x="116" y="106"/>
                    </a:lnTo>
                    <a:lnTo>
                      <a:pt x="54" y="106"/>
                    </a:lnTo>
                    <a:lnTo>
                      <a:pt x="13" y="10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70"/>
              <p:cNvSpPr>
                <a:spLocks/>
              </p:cNvSpPr>
              <p:nvPr/>
            </p:nvSpPr>
            <p:spPr bwMode="auto">
              <a:xfrm>
                <a:off x="2330" y="2286"/>
                <a:ext cx="100" cy="7"/>
              </a:xfrm>
              <a:custGeom>
                <a:avLst/>
                <a:gdLst/>
                <a:ahLst/>
                <a:cxnLst>
                  <a:cxn ang="0">
                    <a:pos x="239" y="0"/>
                  </a:cxn>
                  <a:cxn ang="0">
                    <a:pos x="385" y="0"/>
                  </a:cxn>
                  <a:cxn ang="0">
                    <a:pos x="579" y="0"/>
                  </a:cxn>
                  <a:cxn ang="0">
                    <a:pos x="723" y="0"/>
                  </a:cxn>
                  <a:cxn ang="0">
                    <a:pos x="749" y="12"/>
                  </a:cxn>
                  <a:cxn ang="0">
                    <a:pos x="754" y="36"/>
                  </a:cxn>
                  <a:cxn ang="0">
                    <a:pos x="760" y="52"/>
                  </a:cxn>
                  <a:cxn ang="0">
                    <a:pos x="767" y="60"/>
                  </a:cxn>
                  <a:cxn ang="0">
                    <a:pos x="776" y="66"/>
                  </a:cxn>
                  <a:cxn ang="0">
                    <a:pos x="787" y="70"/>
                  </a:cxn>
                  <a:cxn ang="0">
                    <a:pos x="809" y="65"/>
                  </a:cxn>
                  <a:cxn ang="0">
                    <a:pos x="836" y="58"/>
                  </a:cxn>
                  <a:cxn ang="0">
                    <a:pos x="864" y="54"/>
                  </a:cxn>
                  <a:cxn ang="0">
                    <a:pos x="893" y="53"/>
                  </a:cxn>
                  <a:cxn ang="0">
                    <a:pos x="936" y="55"/>
                  </a:cxn>
                  <a:cxn ang="0">
                    <a:pos x="991" y="62"/>
                  </a:cxn>
                  <a:cxn ang="0">
                    <a:pos x="1048" y="71"/>
                  </a:cxn>
                  <a:cxn ang="0">
                    <a:pos x="1102" y="75"/>
                  </a:cxn>
                  <a:cxn ang="0">
                    <a:pos x="1144" y="73"/>
                  </a:cxn>
                  <a:cxn ang="0">
                    <a:pos x="1170" y="68"/>
                  </a:cxn>
                  <a:cxn ang="0">
                    <a:pos x="1197" y="59"/>
                  </a:cxn>
                  <a:cxn ang="0">
                    <a:pos x="1224" y="47"/>
                  </a:cxn>
                  <a:cxn ang="0">
                    <a:pos x="1253" y="52"/>
                  </a:cxn>
                  <a:cxn ang="0">
                    <a:pos x="1285" y="77"/>
                  </a:cxn>
                  <a:cxn ang="0">
                    <a:pos x="1287" y="90"/>
                  </a:cxn>
                  <a:cxn ang="0">
                    <a:pos x="1181" y="90"/>
                  </a:cxn>
                  <a:cxn ang="0">
                    <a:pos x="1000" y="90"/>
                  </a:cxn>
                  <a:cxn ang="0">
                    <a:pos x="772" y="90"/>
                  </a:cxn>
                  <a:cxn ang="0">
                    <a:pos x="529" y="90"/>
                  </a:cxn>
                  <a:cxn ang="0">
                    <a:pos x="301" y="90"/>
                  </a:cxn>
                  <a:cxn ang="0">
                    <a:pos x="120" y="90"/>
                  </a:cxn>
                  <a:cxn ang="0">
                    <a:pos x="14" y="90"/>
                  </a:cxn>
                  <a:cxn ang="0">
                    <a:pos x="9" y="85"/>
                  </a:cxn>
                  <a:cxn ang="0">
                    <a:pos x="28" y="70"/>
                  </a:cxn>
                  <a:cxn ang="0">
                    <a:pos x="55" y="42"/>
                  </a:cxn>
                  <a:cxn ang="0">
                    <a:pos x="83" y="16"/>
                  </a:cxn>
                  <a:cxn ang="0">
                    <a:pos x="102" y="5"/>
                  </a:cxn>
                  <a:cxn ang="0">
                    <a:pos x="117" y="1"/>
                  </a:cxn>
                  <a:cxn ang="0">
                    <a:pos x="127" y="1"/>
                  </a:cxn>
                  <a:cxn ang="0">
                    <a:pos x="139" y="4"/>
                  </a:cxn>
                  <a:cxn ang="0">
                    <a:pos x="150" y="10"/>
                  </a:cxn>
                  <a:cxn ang="0">
                    <a:pos x="163" y="14"/>
                  </a:cxn>
                  <a:cxn ang="0">
                    <a:pos x="179" y="13"/>
                  </a:cxn>
                  <a:cxn ang="0">
                    <a:pos x="195" y="10"/>
                  </a:cxn>
                  <a:cxn ang="0">
                    <a:pos x="211" y="4"/>
                  </a:cxn>
                </a:cxnLst>
                <a:rect l="0" t="0" r="r" b="b"/>
                <a:pathLst>
                  <a:path w="1302" h="90">
                    <a:moveTo>
                      <a:pt x="217" y="0"/>
                    </a:moveTo>
                    <a:lnTo>
                      <a:pt x="239" y="0"/>
                    </a:lnTo>
                    <a:lnTo>
                      <a:pt x="299" y="0"/>
                    </a:lnTo>
                    <a:lnTo>
                      <a:pt x="385" y="0"/>
                    </a:lnTo>
                    <a:lnTo>
                      <a:pt x="482" y="0"/>
                    </a:lnTo>
                    <a:lnTo>
                      <a:pt x="579" y="0"/>
                    </a:lnTo>
                    <a:lnTo>
                      <a:pt x="663" y="0"/>
                    </a:lnTo>
                    <a:lnTo>
                      <a:pt x="723" y="0"/>
                    </a:lnTo>
                    <a:lnTo>
                      <a:pt x="747" y="0"/>
                    </a:lnTo>
                    <a:lnTo>
                      <a:pt x="749" y="12"/>
                    </a:lnTo>
                    <a:lnTo>
                      <a:pt x="751" y="24"/>
                    </a:lnTo>
                    <a:lnTo>
                      <a:pt x="754" y="36"/>
                    </a:lnTo>
                    <a:lnTo>
                      <a:pt x="758" y="46"/>
                    </a:lnTo>
                    <a:lnTo>
                      <a:pt x="760" y="52"/>
                    </a:lnTo>
                    <a:lnTo>
                      <a:pt x="764" y="56"/>
                    </a:lnTo>
                    <a:lnTo>
                      <a:pt x="767" y="60"/>
                    </a:lnTo>
                    <a:lnTo>
                      <a:pt x="771" y="63"/>
                    </a:lnTo>
                    <a:lnTo>
                      <a:pt x="776" y="66"/>
                    </a:lnTo>
                    <a:lnTo>
                      <a:pt x="782" y="69"/>
                    </a:lnTo>
                    <a:lnTo>
                      <a:pt x="787" y="70"/>
                    </a:lnTo>
                    <a:lnTo>
                      <a:pt x="795" y="71"/>
                    </a:lnTo>
                    <a:lnTo>
                      <a:pt x="809" y="65"/>
                    </a:lnTo>
                    <a:lnTo>
                      <a:pt x="822" y="61"/>
                    </a:lnTo>
                    <a:lnTo>
                      <a:pt x="836" y="58"/>
                    </a:lnTo>
                    <a:lnTo>
                      <a:pt x="850" y="56"/>
                    </a:lnTo>
                    <a:lnTo>
                      <a:pt x="864" y="54"/>
                    </a:lnTo>
                    <a:lnTo>
                      <a:pt x="879" y="53"/>
                    </a:lnTo>
                    <a:lnTo>
                      <a:pt x="893" y="53"/>
                    </a:lnTo>
                    <a:lnTo>
                      <a:pt x="907" y="53"/>
                    </a:lnTo>
                    <a:lnTo>
                      <a:pt x="936" y="55"/>
                    </a:lnTo>
                    <a:lnTo>
                      <a:pt x="963" y="58"/>
                    </a:lnTo>
                    <a:lnTo>
                      <a:pt x="991" y="62"/>
                    </a:lnTo>
                    <a:lnTo>
                      <a:pt x="1019" y="66"/>
                    </a:lnTo>
                    <a:lnTo>
                      <a:pt x="1048" y="71"/>
                    </a:lnTo>
                    <a:lnTo>
                      <a:pt x="1075" y="74"/>
                    </a:lnTo>
                    <a:lnTo>
                      <a:pt x="1102" y="75"/>
                    </a:lnTo>
                    <a:lnTo>
                      <a:pt x="1130" y="74"/>
                    </a:lnTo>
                    <a:lnTo>
                      <a:pt x="1144" y="73"/>
                    </a:lnTo>
                    <a:lnTo>
                      <a:pt x="1158" y="71"/>
                    </a:lnTo>
                    <a:lnTo>
                      <a:pt x="1170" y="68"/>
                    </a:lnTo>
                    <a:lnTo>
                      <a:pt x="1184" y="64"/>
                    </a:lnTo>
                    <a:lnTo>
                      <a:pt x="1197" y="59"/>
                    </a:lnTo>
                    <a:lnTo>
                      <a:pt x="1211" y="54"/>
                    </a:lnTo>
                    <a:lnTo>
                      <a:pt x="1224" y="47"/>
                    </a:lnTo>
                    <a:lnTo>
                      <a:pt x="1238" y="39"/>
                    </a:lnTo>
                    <a:lnTo>
                      <a:pt x="1253" y="52"/>
                    </a:lnTo>
                    <a:lnTo>
                      <a:pt x="1268" y="64"/>
                    </a:lnTo>
                    <a:lnTo>
                      <a:pt x="1285" y="77"/>
                    </a:lnTo>
                    <a:lnTo>
                      <a:pt x="1302" y="90"/>
                    </a:lnTo>
                    <a:lnTo>
                      <a:pt x="1287" y="90"/>
                    </a:lnTo>
                    <a:lnTo>
                      <a:pt x="1245" y="90"/>
                    </a:lnTo>
                    <a:lnTo>
                      <a:pt x="1181" y="90"/>
                    </a:lnTo>
                    <a:lnTo>
                      <a:pt x="1098" y="90"/>
                    </a:lnTo>
                    <a:lnTo>
                      <a:pt x="1000" y="90"/>
                    </a:lnTo>
                    <a:lnTo>
                      <a:pt x="890" y="90"/>
                    </a:lnTo>
                    <a:lnTo>
                      <a:pt x="772" y="90"/>
                    </a:lnTo>
                    <a:lnTo>
                      <a:pt x="651" y="90"/>
                    </a:lnTo>
                    <a:lnTo>
                      <a:pt x="529" y="90"/>
                    </a:lnTo>
                    <a:lnTo>
                      <a:pt x="411" y="90"/>
                    </a:lnTo>
                    <a:lnTo>
                      <a:pt x="301" y="90"/>
                    </a:lnTo>
                    <a:lnTo>
                      <a:pt x="203" y="90"/>
                    </a:lnTo>
                    <a:lnTo>
                      <a:pt x="120" y="90"/>
                    </a:lnTo>
                    <a:lnTo>
                      <a:pt x="56" y="90"/>
                    </a:lnTo>
                    <a:lnTo>
                      <a:pt x="14" y="90"/>
                    </a:lnTo>
                    <a:lnTo>
                      <a:pt x="0" y="90"/>
                    </a:lnTo>
                    <a:lnTo>
                      <a:pt x="9" y="85"/>
                    </a:lnTo>
                    <a:lnTo>
                      <a:pt x="18" y="77"/>
                    </a:lnTo>
                    <a:lnTo>
                      <a:pt x="28" y="70"/>
                    </a:lnTo>
                    <a:lnTo>
                      <a:pt x="37" y="60"/>
                    </a:lnTo>
                    <a:lnTo>
                      <a:pt x="55" y="42"/>
                    </a:lnTo>
                    <a:lnTo>
                      <a:pt x="73" y="24"/>
                    </a:lnTo>
                    <a:lnTo>
                      <a:pt x="83" y="16"/>
                    </a:lnTo>
                    <a:lnTo>
                      <a:pt x="92" y="10"/>
                    </a:lnTo>
                    <a:lnTo>
                      <a:pt x="102" y="5"/>
                    </a:lnTo>
                    <a:lnTo>
                      <a:pt x="112" y="1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7" y="1"/>
                    </a:lnTo>
                    <a:lnTo>
                      <a:pt x="134" y="2"/>
                    </a:lnTo>
                    <a:lnTo>
                      <a:pt x="139" y="4"/>
                    </a:lnTo>
                    <a:lnTo>
                      <a:pt x="144" y="7"/>
                    </a:lnTo>
                    <a:lnTo>
                      <a:pt x="150" y="10"/>
                    </a:lnTo>
                    <a:lnTo>
                      <a:pt x="156" y="13"/>
                    </a:lnTo>
                    <a:lnTo>
                      <a:pt x="163" y="14"/>
                    </a:lnTo>
                    <a:lnTo>
                      <a:pt x="170" y="14"/>
                    </a:lnTo>
                    <a:lnTo>
                      <a:pt x="179" y="13"/>
                    </a:lnTo>
                    <a:lnTo>
                      <a:pt x="186" y="12"/>
                    </a:lnTo>
                    <a:lnTo>
                      <a:pt x="195" y="10"/>
                    </a:lnTo>
                    <a:lnTo>
                      <a:pt x="203" y="7"/>
                    </a:lnTo>
                    <a:lnTo>
                      <a:pt x="211" y="4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71"/>
              <p:cNvSpPr>
                <a:spLocks/>
              </p:cNvSpPr>
              <p:nvPr/>
            </p:nvSpPr>
            <p:spPr bwMode="auto">
              <a:xfrm>
                <a:off x="2463" y="2298"/>
                <a:ext cx="112" cy="11"/>
              </a:xfrm>
              <a:custGeom>
                <a:avLst/>
                <a:gdLst/>
                <a:ahLst/>
                <a:cxnLst>
                  <a:cxn ang="0">
                    <a:pos x="313" y="56"/>
                  </a:cxn>
                  <a:cxn ang="0">
                    <a:pos x="267" y="71"/>
                  </a:cxn>
                  <a:cxn ang="0">
                    <a:pos x="307" y="107"/>
                  </a:cxn>
                  <a:cxn ang="0">
                    <a:pos x="354" y="106"/>
                  </a:cxn>
                  <a:cxn ang="0">
                    <a:pos x="367" y="72"/>
                  </a:cxn>
                  <a:cxn ang="0">
                    <a:pos x="410" y="110"/>
                  </a:cxn>
                  <a:cxn ang="0">
                    <a:pos x="481" y="66"/>
                  </a:cxn>
                  <a:cxn ang="0">
                    <a:pos x="434" y="65"/>
                  </a:cxn>
                  <a:cxn ang="0">
                    <a:pos x="443" y="43"/>
                  </a:cxn>
                  <a:cxn ang="0">
                    <a:pos x="457" y="4"/>
                  </a:cxn>
                  <a:cxn ang="0">
                    <a:pos x="506" y="30"/>
                  </a:cxn>
                  <a:cxn ang="0">
                    <a:pos x="545" y="54"/>
                  </a:cxn>
                  <a:cxn ang="0">
                    <a:pos x="512" y="76"/>
                  </a:cxn>
                  <a:cxn ang="0">
                    <a:pos x="578" y="112"/>
                  </a:cxn>
                  <a:cxn ang="0">
                    <a:pos x="586" y="69"/>
                  </a:cxn>
                  <a:cxn ang="0">
                    <a:pos x="610" y="92"/>
                  </a:cxn>
                  <a:cxn ang="0">
                    <a:pos x="694" y="102"/>
                  </a:cxn>
                  <a:cxn ang="0">
                    <a:pos x="682" y="63"/>
                  </a:cxn>
                  <a:cxn ang="0">
                    <a:pos x="691" y="22"/>
                  </a:cxn>
                  <a:cxn ang="0">
                    <a:pos x="732" y="29"/>
                  </a:cxn>
                  <a:cxn ang="0">
                    <a:pos x="741" y="56"/>
                  </a:cxn>
                  <a:cxn ang="0">
                    <a:pos x="749" y="106"/>
                  </a:cxn>
                  <a:cxn ang="0">
                    <a:pos x="812" y="107"/>
                  </a:cxn>
                  <a:cxn ang="0">
                    <a:pos x="833" y="71"/>
                  </a:cxn>
                  <a:cxn ang="0">
                    <a:pos x="845" y="100"/>
                  </a:cxn>
                  <a:cxn ang="0">
                    <a:pos x="931" y="91"/>
                  </a:cxn>
                  <a:cxn ang="0">
                    <a:pos x="936" y="54"/>
                  </a:cxn>
                  <a:cxn ang="0">
                    <a:pos x="899" y="36"/>
                  </a:cxn>
                  <a:cxn ang="0">
                    <a:pos x="944" y="32"/>
                  </a:cxn>
                  <a:cxn ang="0">
                    <a:pos x="995" y="8"/>
                  </a:cxn>
                  <a:cxn ang="0">
                    <a:pos x="1025" y="50"/>
                  </a:cxn>
                  <a:cxn ang="0">
                    <a:pos x="979" y="59"/>
                  </a:cxn>
                  <a:cxn ang="0">
                    <a:pos x="1000" y="107"/>
                  </a:cxn>
                  <a:cxn ang="0">
                    <a:pos x="1069" y="84"/>
                  </a:cxn>
                  <a:cxn ang="0">
                    <a:pos x="1090" y="109"/>
                  </a:cxn>
                  <a:cxn ang="0">
                    <a:pos x="1153" y="91"/>
                  </a:cxn>
                  <a:cxn ang="0">
                    <a:pos x="1144" y="56"/>
                  </a:cxn>
                  <a:cxn ang="0">
                    <a:pos x="1169" y="46"/>
                  </a:cxn>
                  <a:cxn ang="0">
                    <a:pos x="1237" y="9"/>
                  </a:cxn>
                  <a:cxn ang="0">
                    <a:pos x="1253" y="42"/>
                  </a:cxn>
                  <a:cxn ang="0">
                    <a:pos x="1215" y="57"/>
                  </a:cxn>
                  <a:cxn ang="0">
                    <a:pos x="1263" y="113"/>
                  </a:cxn>
                  <a:cxn ang="0">
                    <a:pos x="1310" y="93"/>
                  </a:cxn>
                  <a:cxn ang="0">
                    <a:pos x="1332" y="102"/>
                  </a:cxn>
                  <a:cxn ang="0">
                    <a:pos x="1412" y="63"/>
                  </a:cxn>
                  <a:cxn ang="0">
                    <a:pos x="1373" y="57"/>
                  </a:cxn>
                  <a:cxn ang="0">
                    <a:pos x="1396" y="33"/>
                  </a:cxn>
                  <a:cxn ang="0">
                    <a:pos x="1446" y="22"/>
                  </a:cxn>
                  <a:cxn ang="0">
                    <a:pos x="1271" y="133"/>
                  </a:cxn>
                  <a:cxn ang="0">
                    <a:pos x="224" y="135"/>
                  </a:cxn>
                  <a:cxn ang="0">
                    <a:pos x="22" y="38"/>
                  </a:cxn>
                  <a:cxn ang="0">
                    <a:pos x="46" y="27"/>
                  </a:cxn>
                  <a:cxn ang="0">
                    <a:pos x="96" y="55"/>
                  </a:cxn>
                  <a:cxn ang="0">
                    <a:pos x="65" y="68"/>
                  </a:cxn>
                  <a:cxn ang="0">
                    <a:pos x="113" y="114"/>
                  </a:cxn>
                  <a:cxn ang="0">
                    <a:pos x="149" y="78"/>
                  </a:cxn>
                  <a:cxn ang="0">
                    <a:pos x="174" y="114"/>
                  </a:cxn>
                  <a:cxn ang="0">
                    <a:pos x="214" y="111"/>
                  </a:cxn>
                  <a:cxn ang="0">
                    <a:pos x="209" y="60"/>
                  </a:cxn>
                  <a:cxn ang="0">
                    <a:pos x="176" y="37"/>
                  </a:cxn>
                  <a:cxn ang="0">
                    <a:pos x="212" y="10"/>
                  </a:cxn>
                  <a:cxn ang="0">
                    <a:pos x="258" y="8"/>
                  </a:cxn>
                </a:cxnLst>
                <a:rect l="0" t="0" r="r" b="b"/>
                <a:pathLst>
                  <a:path w="1451" h="135">
                    <a:moveTo>
                      <a:pt x="258" y="34"/>
                    </a:moveTo>
                    <a:lnTo>
                      <a:pt x="279" y="33"/>
                    </a:lnTo>
                    <a:lnTo>
                      <a:pt x="296" y="34"/>
                    </a:lnTo>
                    <a:lnTo>
                      <a:pt x="300" y="36"/>
                    </a:lnTo>
                    <a:lnTo>
                      <a:pt x="303" y="38"/>
                    </a:lnTo>
                    <a:lnTo>
                      <a:pt x="306" y="40"/>
                    </a:lnTo>
                    <a:lnTo>
                      <a:pt x="308" y="42"/>
                    </a:lnTo>
                    <a:lnTo>
                      <a:pt x="310" y="46"/>
                    </a:lnTo>
                    <a:lnTo>
                      <a:pt x="312" y="50"/>
                    </a:lnTo>
                    <a:lnTo>
                      <a:pt x="313" y="56"/>
                    </a:lnTo>
                    <a:lnTo>
                      <a:pt x="316" y="63"/>
                    </a:lnTo>
                    <a:lnTo>
                      <a:pt x="303" y="60"/>
                    </a:lnTo>
                    <a:lnTo>
                      <a:pt x="290" y="57"/>
                    </a:lnTo>
                    <a:lnTo>
                      <a:pt x="284" y="56"/>
                    </a:lnTo>
                    <a:lnTo>
                      <a:pt x="278" y="56"/>
                    </a:lnTo>
                    <a:lnTo>
                      <a:pt x="273" y="56"/>
                    </a:lnTo>
                    <a:lnTo>
                      <a:pt x="268" y="57"/>
                    </a:lnTo>
                    <a:lnTo>
                      <a:pt x="265" y="61"/>
                    </a:lnTo>
                    <a:lnTo>
                      <a:pt x="265" y="66"/>
                    </a:lnTo>
                    <a:lnTo>
                      <a:pt x="267" y="71"/>
                    </a:lnTo>
                    <a:lnTo>
                      <a:pt x="268" y="74"/>
                    </a:lnTo>
                    <a:lnTo>
                      <a:pt x="270" y="77"/>
                    </a:lnTo>
                    <a:lnTo>
                      <a:pt x="273" y="81"/>
                    </a:lnTo>
                    <a:lnTo>
                      <a:pt x="277" y="84"/>
                    </a:lnTo>
                    <a:lnTo>
                      <a:pt x="281" y="87"/>
                    </a:lnTo>
                    <a:lnTo>
                      <a:pt x="290" y="92"/>
                    </a:lnTo>
                    <a:lnTo>
                      <a:pt x="297" y="97"/>
                    </a:lnTo>
                    <a:lnTo>
                      <a:pt x="302" y="101"/>
                    </a:lnTo>
                    <a:lnTo>
                      <a:pt x="305" y="104"/>
                    </a:lnTo>
                    <a:lnTo>
                      <a:pt x="307" y="107"/>
                    </a:lnTo>
                    <a:lnTo>
                      <a:pt x="309" y="110"/>
                    </a:lnTo>
                    <a:lnTo>
                      <a:pt x="312" y="112"/>
                    </a:lnTo>
                    <a:lnTo>
                      <a:pt x="317" y="113"/>
                    </a:lnTo>
                    <a:lnTo>
                      <a:pt x="322" y="113"/>
                    </a:lnTo>
                    <a:lnTo>
                      <a:pt x="326" y="113"/>
                    </a:lnTo>
                    <a:lnTo>
                      <a:pt x="337" y="112"/>
                    </a:lnTo>
                    <a:lnTo>
                      <a:pt x="348" y="113"/>
                    </a:lnTo>
                    <a:lnTo>
                      <a:pt x="351" y="111"/>
                    </a:lnTo>
                    <a:lnTo>
                      <a:pt x="353" y="109"/>
                    </a:lnTo>
                    <a:lnTo>
                      <a:pt x="354" y="106"/>
                    </a:lnTo>
                    <a:lnTo>
                      <a:pt x="355" y="102"/>
                    </a:lnTo>
                    <a:lnTo>
                      <a:pt x="355" y="94"/>
                    </a:lnTo>
                    <a:lnTo>
                      <a:pt x="355" y="87"/>
                    </a:lnTo>
                    <a:lnTo>
                      <a:pt x="355" y="84"/>
                    </a:lnTo>
                    <a:lnTo>
                      <a:pt x="355" y="80"/>
                    </a:lnTo>
                    <a:lnTo>
                      <a:pt x="356" y="77"/>
                    </a:lnTo>
                    <a:lnTo>
                      <a:pt x="358" y="75"/>
                    </a:lnTo>
                    <a:lnTo>
                      <a:pt x="360" y="73"/>
                    </a:lnTo>
                    <a:lnTo>
                      <a:pt x="363" y="72"/>
                    </a:lnTo>
                    <a:lnTo>
                      <a:pt x="367" y="72"/>
                    </a:lnTo>
                    <a:lnTo>
                      <a:pt x="372" y="73"/>
                    </a:lnTo>
                    <a:lnTo>
                      <a:pt x="373" y="81"/>
                    </a:lnTo>
                    <a:lnTo>
                      <a:pt x="374" y="89"/>
                    </a:lnTo>
                    <a:lnTo>
                      <a:pt x="376" y="94"/>
                    </a:lnTo>
                    <a:lnTo>
                      <a:pt x="380" y="100"/>
                    </a:lnTo>
                    <a:lnTo>
                      <a:pt x="383" y="104"/>
                    </a:lnTo>
                    <a:lnTo>
                      <a:pt x="387" y="106"/>
                    </a:lnTo>
                    <a:lnTo>
                      <a:pt x="392" y="108"/>
                    </a:lnTo>
                    <a:lnTo>
                      <a:pt x="398" y="109"/>
                    </a:lnTo>
                    <a:lnTo>
                      <a:pt x="410" y="110"/>
                    </a:lnTo>
                    <a:lnTo>
                      <a:pt x="422" y="109"/>
                    </a:lnTo>
                    <a:lnTo>
                      <a:pt x="436" y="107"/>
                    </a:lnTo>
                    <a:lnTo>
                      <a:pt x="449" y="104"/>
                    </a:lnTo>
                    <a:lnTo>
                      <a:pt x="455" y="101"/>
                    </a:lnTo>
                    <a:lnTo>
                      <a:pt x="462" y="95"/>
                    </a:lnTo>
                    <a:lnTo>
                      <a:pt x="467" y="91"/>
                    </a:lnTo>
                    <a:lnTo>
                      <a:pt x="473" y="86"/>
                    </a:lnTo>
                    <a:lnTo>
                      <a:pt x="477" y="79"/>
                    </a:lnTo>
                    <a:lnTo>
                      <a:pt x="480" y="73"/>
                    </a:lnTo>
                    <a:lnTo>
                      <a:pt x="481" y="66"/>
                    </a:lnTo>
                    <a:lnTo>
                      <a:pt x="481" y="60"/>
                    </a:lnTo>
                    <a:lnTo>
                      <a:pt x="478" y="57"/>
                    </a:lnTo>
                    <a:lnTo>
                      <a:pt x="475" y="56"/>
                    </a:lnTo>
                    <a:lnTo>
                      <a:pt x="471" y="55"/>
                    </a:lnTo>
                    <a:lnTo>
                      <a:pt x="468" y="54"/>
                    </a:lnTo>
                    <a:lnTo>
                      <a:pt x="462" y="55"/>
                    </a:lnTo>
                    <a:lnTo>
                      <a:pt x="455" y="57"/>
                    </a:lnTo>
                    <a:lnTo>
                      <a:pt x="448" y="60"/>
                    </a:lnTo>
                    <a:lnTo>
                      <a:pt x="442" y="63"/>
                    </a:lnTo>
                    <a:lnTo>
                      <a:pt x="434" y="65"/>
                    </a:lnTo>
                    <a:lnTo>
                      <a:pt x="427" y="66"/>
                    </a:lnTo>
                    <a:lnTo>
                      <a:pt x="419" y="52"/>
                    </a:lnTo>
                    <a:lnTo>
                      <a:pt x="411" y="38"/>
                    </a:lnTo>
                    <a:lnTo>
                      <a:pt x="414" y="36"/>
                    </a:lnTo>
                    <a:lnTo>
                      <a:pt x="417" y="34"/>
                    </a:lnTo>
                    <a:lnTo>
                      <a:pt x="420" y="33"/>
                    </a:lnTo>
                    <a:lnTo>
                      <a:pt x="423" y="34"/>
                    </a:lnTo>
                    <a:lnTo>
                      <a:pt x="431" y="38"/>
                    </a:lnTo>
                    <a:lnTo>
                      <a:pt x="438" y="41"/>
                    </a:lnTo>
                    <a:lnTo>
                      <a:pt x="443" y="43"/>
                    </a:lnTo>
                    <a:lnTo>
                      <a:pt x="446" y="43"/>
                    </a:lnTo>
                    <a:lnTo>
                      <a:pt x="449" y="44"/>
                    </a:lnTo>
                    <a:lnTo>
                      <a:pt x="452" y="43"/>
                    </a:lnTo>
                    <a:lnTo>
                      <a:pt x="454" y="42"/>
                    </a:lnTo>
                    <a:lnTo>
                      <a:pt x="457" y="39"/>
                    </a:lnTo>
                    <a:lnTo>
                      <a:pt x="458" y="34"/>
                    </a:lnTo>
                    <a:lnTo>
                      <a:pt x="459" y="28"/>
                    </a:lnTo>
                    <a:lnTo>
                      <a:pt x="454" y="16"/>
                    </a:lnTo>
                    <a:lnTo>
                      <a:pt x="449" y="6"/>
                    </a:lnTo>
                    <a:lnTo>
                      <a:pt x="457" y="4"/>
                    </a:lnTo>
                    <a:lnTo>
                      <a:pt x="467" y="2"/>
                    </a:lnTo>
                    <a:lnTo>
                      <a:pt x="478" y="2"/>
                    </a:lnTo>
                    <a:lnTo>
                      <a:pt x="489" y="4"/>
                    </a:lnTo>
                    <a:lnTo>
                      <a:pt x="493" y="6"/>
                    </a:lnTo>
                    <a:lnTo>
                      <a:pt x="497" y="8"/>
                    </a:lnTo>
                    <a:lnTo>
                      <a:pt x="501" y="11"/>
                    </a:lnTo>
                    <a:lnTo>
                      <a:pt x="504" y="14"/>
                    </a:lnTo>
                    <a:lnTo>
                      <a:pt x="506" y="18"/>
                    </a:lnTo>
                    <a:lnTo>
                      <a:pt x="507" y="24"/>
                    </a:lnTo>
                    <a:lnTo>
                      <a:pt x="506" y="30"/>
                    </a:lnTo>
                    <a:lnTo>
                      <a:pt x="504" y="38"/>
                    </a:lnTo>
                    <a:lnTo>
                      <a:pt x="510" y="36"/>
                    </a:lnTo>
                    <a:lnTo>
                      <a:pt x="523" y="31"/>
                    </a:lnTo>
                    <a:lnTo>
                      <a:pt x="536" y="27"/>
                    </a:lnTo>
                    <a:lnTo>
                      <a:pt x="542" y="25"/>
                    </a:lnTo>
                    <a:lnTo>
                      <a:pt x="544" y="29"/>
                    </a:lnTo>
                    <a:lnTo>
                      <a:pt x="545" y="34"/>
                    </a:lnTo>
                    <a:lnTo>
                      <a:pt x="545" y="39"/>
                    </a:lnTo>
                    <a:lnTo>
                      <a:pt x="546" y="44"/>
                    </a:lnTo>
                    <a:lnTo>
                      <a:pt x="545" y="54"/>
                    </a:lnTo>
                    <a:lnTo>
                      <a:pt x="545" y="63"/>
                    </a:lnTo>
                    <a:lnTo>
                      <a:pt x="542" y="61"/>
                    </a:lnTo>
                    <a:lnTo>
                      <a:pt x="539" y="60"/>
                    </a:lnTo>
                    <a:lnTo>
                      <a:pt x="536" y="59"/>
                    </a:lnTo>
                    <a:lnTo>
                      <a:pt x="532" y="59"/>
                    </a:lnTo>
                    <a:lnTo>
                      <a:pt x="524" y="59"/>
                    </a:lnTo>
                    <a:lnTo>
                      <a:pt x="516" y="60"/>
                    </a:lnTo>
                    <a:lnTo>
                      <a:pt x="511" y="63"/>
                    </a:lnTo>
                    <a:lnTo>
                      <a:pt x="507" y="66"/>
                    </a:lnTo>
                    <a:lnTo>
                      <a:pt x="512" y="76"/>
                    </a:lnTo>
                    <a:lnTo>
                      <a:pt x="520" y="87"/>
                    </a:lnTo>
                    <a:lnTo>
                      <a:pt x="529" y="95"/>
                    </a:lnTo>
                    <a:lnTo>
                      <a:pt x="539" y="103"/>
                    </a:lnTo>
                    <a:lnTo>
                      <a:pt x="544" y="106"/>
                    </a:lnTo>
                    <a:lnTo>
                      <a:pt x="549" y="108"/>
                    </a:lnTo>
                    <a:lnTo>
                      <a:pt x="556" y="110"/>
                    </a:lnTo>
                    <a:lnTo>
                      <a:pt x="561" y="111"/>
                    </a:lnTo>
                    <a:lnTo>
                      <a:pt x="567" y="112"/>
                    </a:lnTo>
                    <a:lnTo>
                      <a:pt x="573" y="112"/>
                    </a:lnTo>
                    <a:lnTo>
                      <a:pt x="578" y="112"/>
                    </a:lnTo>
                    <a:lnTo>
                      <a:pt x="584" y="110"/>
                    </a:lnTo>
                    <a:lnTo>
                      <a:pt x="586" y="108"/>
                    </a:lnTo>
                    <a:lnTo>
                      <a:pt x="588" y="105"/>
                    </a:lnTo>
                    <a:lnTo>
                      <a:pt x="588" y="102"/>
                    </a:lnTo>
                    <a:lnTo>
                      <a:pt x="588" y="98"/>
                    </a:lnTo>
                    <a:lnTo>
                      <a:pt x="587" y="91"/>
                    </a:lnTo>
                    <a:lnTo>
                      <a:pt x="585" y="85"/>
                    </a:lnTo>
                    <a:lnTo>
                      <a:pt x="584" y="77"/>
                    </a:lnTo>
                    <a:lnTo>
                      <a:pt x="585" y="71"/>
                    </a:lnTo>
                    <a:lnTo>
                      <a:pt x="586" y="69"/>
                    </a:lnTo>
                    <a:lnTo>
                      <a:pt x="588" y="66"/>
                    </a:lnTo>
                    <a:lnTo>
                      <a:pt x="591" y="64"/>
                    </a:lnTo>
                    <a:lnTo>
                      <a:pt x="596" y="63"/>
                    </a:lnTo>
                    <a:lnTo>
                      <a:pt x="602" y="63"/>
                    </a:lnTo>
                    <a:lnTo>
                      <a:pt x="605" y="63"/>
                    </a:lnTo>
                    <a:lnTo>
                      <a:pt x="608" y="65"/>
                    </a:lnTo>
                    <a:lnTo>
                      <a:pt x="610" y="68"/>
                    </a:lnTo>
                    <a:lnTo>
                      <a:pt x="611" y="75"/>
                    </a:lnTo>
                    <a:lnTo>
                      <a:pt x="611" y="84"/>
                    </a:lnTo>
                    <a:lnTo>
                      <a:pt x="610" y="92"/>
                    </a:lnTo>
                    <a:lnTo>
                      <a:pt x="611" y="100"/>
                    </a:lnTo>
                    <a:lnTo>
                      <a:pt x="612" y="104"/>
                    </a:lnTo>
                    <a:lnTo>
                      <a:pt x="615" y="106"/>
                    </a:lnTo>
                    <a:lnTo>
                      <a:pt x="618" y="109"/>
                    </a:lnTo>
                    <a:lnTo>
                      <a:pt x="622" y="110"/>
                    </a:lnTo>
                    <a:lnTo>
                      <a:pt x="647" y="110"/>
                    </a:lnTo>
                    <a:lnTo>
                      <a:pt x="675" y="108"/>
                    </a:lnTo>
                    <a:lnTo>
                      <a:pt x="682" y="107"/>
                    </a:lnTo>
                    <a:lnTo>
                      <a:pt x="688" y="105"/>
                    </a:lnTo>
                    <a:lnTo>
                      <a:pt x="694" y="102"/>
                    </a:lnTo>
                    <a:lnTo>
                      <a:pt x="698" y="98"/>
                    </a:lnTo>
                    <a:lnTo>
                      <a:pt x="702" y="93"/>
                    </a:lnTo>
                    <a:lnTo>
                      <a:pt x="705" y="88"/>
                    </a:lnTo>
                    <a:lnTo>
                      <a:pt x="707" y="80"/>
                    </a:lnTo>
                    <a:lnTo>
                      <a:pt x="707" y="73"/>
                    </a:lnTo>
                    <a:lnTo>
                      <a:pt x="707" y="65"/>
                    </a:lnTo>
                    <a:lnTo>
                      <a:pt x="705" y="60"/>
                    </a:lnTo>
                    <a:lnTo>
                      <a:pt x="702" y="56"/>
                    </a:lnTo>
                    <a:lnTo>
                      <a:pt x="698" y="54"/>
                    </a:lnTo>
                    <a:lnTo>
                      <a:pt x="682" y="63"/>
                    </a:lnTo>
                    <a:lnTo>
                      <a:pt x="667" y="73"/>
                    </a:lnTo>
                    <a:lnTo>
                      <a:pt x="665" y="66"/>
                    </a:lnTo>
                    <a:lnTo>
                      <a:pt x="660" y="54"/>
                    </a:lnTo>
                    <a:lnTo>
                      <a:pt x="655" y="40"/>
                    </a:lnTo>
                    <a:lnTo>
                      <a:pt x="654" y="34"/>
                    </a:lnTo>
                    <a:lnTo>
                      <a:pt x="659" y="34"/>
                    </a:lnTo>
                    <a:lnTo>
                      <a:pt x="672" y="36"/>
                    </a:lnTo>
                    <a:lnTo>
                      <a:pt x="685" y="37"/>
                    </a:lnTo>
                    <a:lnTo>
                      <a:pt x="691" y="38"/>
                    </a:lnTo>
                    <a:lnTo>
                      <a:pt x="691" y="22"/>
                    </a:lnTo>
                    <a:lnTo>
                      <a:pt x="691" y="6"/>
                    </a:lnTo>
                    <a:lnTo>
                      <a:pt x="698" y="6"/>
                    </a:lnTo>
                    <a:lnTo>
                      <a:pt x="712" y="6"/>
                    </a:lnTo>
                    <a:lnTo>
                      <a:pt x="727" y="6"/>
                    </a:lnTo>
                    <a:lnTo>
                      <a:pt x="733" y="6"/>
                    </a:lnTo>
                    <a:lnTo>
                      <a:pt x="734" y="11"/>
                    </a:lnTo>
                    <a:lnTo>
                      <a:pt x="734" y="16"/>
                    </a:lnTo>
                    <a:lnTo>
                      <a:pt x="733" y="22"/>
                    </a:lnTo>
                    <a:lnTo>
                      <a:pt x="732" y="26"/>
                    </a:lnTo>
                    <a:lnTo>
                      <a:pt x="732" y="29"/>
                    </a:lnTo>
                    <a:lnTo>
                      <a:pt x="733" y="33"/>
                    </a:lnTo>
                    <a:lnTo>
                      <a:pt x="736" y="37"/>
                    </a:lnTo>
                    <a:lnTo>
                      <a:pt x="743" y="41"/>
                    </a:lnTo>
                    <a:lnTo>
                      <a:pt x="755" y="38"/>
                    </a:lnTo>
                    <a:lnTo>
                      <a:pt x="768" y="34"/>
                    </a:lnTo>
                    <a:lnTo>
                      <a:pt x="766" y="48"/>
                    </a:lnTo>
                    <a:lnTo>
                      <a:pt x="765" y="63"/>
                    </a:lnTo>
                    <a:lnTo>
                      <a:pt x="755" y="61"/>
                    </a:lnTo>
                    <a:lnTo>
                      <a:pt x="745" y="57"/>
                    </a:lnTo>
                    <a:lnTo>
                      <a:pt x="741" y="56"/>
                    </a:lnTo>
                    <a:lnTo>
                      <a:pt x="736" y="56"/>
                    </a:lnTo>
                    <a:lnTo>
                      <a:pt x="734" y="57"/>
                    </a:lnTo>
                    <a:lnTo>
                      <a:pt x="733" y="58"/>
                    </a:lnTo>
                    <a:lnTo>
                      <a:pt x="731" y="60"/>
                    </a:lnTo>
                    <a:lnTo>
                      <a:pt x="730" y="63"/>
                    </a:lnTo>
                    <a:lnTo>
                      <a:pt x="735" y="76"/>
                    </a:lnTo>
                    <a:lnTo>
                      <a:pt x="738" y="91"/>
                    </a:lnTo>
                    <a:lnTo>
                      <a:pt x="742" y="98"/>
                    </a:lnTo>
                    <a:lnTo>
                      <a:pt x="746" y="104"/>
                    </a:lnTo>
                    <a:lnTo>
                      <a:pt x="749" y="106"/>
                    </a:lnTo>
                    <a:lnTo>
                      <a:pt x="752" y="108"/>
                    </a:lnTo>
                    <a:lnTo>
                      <a:pt x="757" y="109"/>
                    </a:lnTo>
                    <a:lnTo>
                      <a:pt x="762" y="110"/>
                    </a:lnTo>
                    <a:lnTo>
                      <a:pt x="770" y="109"/>
                    </a:lnTo>
                    <a:lnTo>
                      <a:pt x="778" y="109"/>
                    </a:lnTo>
                    <a:lnTo>
                      <a:pt x="785" y="109"/>
                    </a:lnTo>
                    <a:lnTo>
                      <a:pt x="794" y="110"/>
                    </a:lnTo>
                    <a:lnTo>
                      <a:pt x="800" y="110"/>
                    </a:lnTo>
                    <a:lnTo>
                      <a:pt x="808" y="108"/>
                    </a:lnTo>
                    <a:lnTo>
                      <a:pt x="812" y="107"/>
                    </a:lnTo>
                    <a:lnTo>
                      <a:pt x="815" y="105"/>
                    </a:lnTo>
                    <a:lnTo>
                      <a:pt x="818" y="102"/>
                    </a:lnTo>
                    <a:lnTo>
                      <a:pt x="823" y="97"/>
                    </a:lnTo>
                    <a:lnTo>
                      <a:pt x="822" y="90"/>
                    </a:lnTo>
                    <a:lnTo>
                      <a:pt x="821" y="81"/>
                    </a:lnTo>
                    <a:lnTo>
                      <a:pt x="822" y="78"/>
                    </a:lnTo>
                    <a:lnTo>
                      <a:pt x="823" y="75"/>
                    </a:lnTo>
                    <a:lnTo>
                      <a:pt x="825" y="73"/>
                    </a:lnTo>
                    <a:lnTo>
                      <a:pt x="829" y="73"/>
                    </a:lnTo>
                    <a:lnTo>
                      <a:pt x="833" y="71"/>
                    </a:lnTo>
                    <a:lnTo>
                      <a:pt x="838" y="71"/>
                    </a:lnTo>
                    <a:lnTo>
                      <a:pt x="841" y="71"/>
                    </a:lnTo>
                    <a:lnTo>
                      <a:pt x="843" y="72"/>
                    </a:lnTo>
                    <a:lnTo>
                      <a:pt x="844" y="74"/>
                    </a:lnTo>
                    <a:lnTo>
                      <a:pt x="845" y="76"/>
                    </a:lnTo>
                    <a:lnTo>
                      <a:pt x="845" y="78"/>
                    </a:lnTo>
                    <a:lnTo>
                      <a:pt x="845" y="81"/>
                    </a:lnTo>
                    <a:lnTo>
                      <a:pt x="845" y="87"/>
                    </a:lnTo>
                    <a:lnTo>
                      <a:pt x="845" y="94"/>
                    </a:lnTo>
                    <a:lnTo>
                      <a:pt x="845" y="100"/>
                    </a:lnTo>
                    <a:lnTo>
                      <a:pt x="847" y="104"/>
                    </a:lnTo>
                    <a:lnTo>
                      <a:pt x="861" y="107"/>
                    </a:lnTo>
                    <a:lnTo>
                      <a:pt x="875" y="109"/>
                    </a:lnTo>
                    <a:lnTo>
                      <a:pt x="889" y="109"/>
                    </a:lnTo>
                    <a:lnTo>
                      <a:pt x="903" y="107"/>
                    </a:lnTo>
                    <a:lnTo>
                      <a:pt x="909" y="105"/>
                    </a:lnTo>
                    <a:lnTo>
                      <a:pt x="915" y="103"/>
                    </a:lnTo>
                    <a:lnTo>
                      <a:pt x="920" y="100"/>
                    </a:lnTo>
                    <a:lnTo>
                      <a:pt x="925" y="96"/>
                    </a:lnTo>
                    <a:lnTo>
                      <a:pt x="931" y="91"/>
                    </a:lnTo>
                    <a:lnTo>
                      <a:pt x="934" y="86"/>
                    </a:lnTo>
                    <a:lnTo>
                      <a:pt x="938" y="79"/>
                    </a:lnTo>
                    <a:lnTo>
                      <a:pt x="940" y="73"/>
                    </a:lnTo>
                    <a:lnTo>
                      <a:pt x="940" y="69"/>
                    </a:lnTo>
                    <a:lnTo>
                      <a:pt x="941" y="64"/>
                    </a:lnTo>
                    <a:lnTo>
                      <a:pt x="941" y="62"/>
                    </a:lnTo>
                    <a:lnTo>
                      <a:pt x="943" y="60"/>
                    </a:lnTo>
                    <a:lnTo>
                      <a:pt x="941" y="57"/>
                    </a:lnTo>
                    <a:lnTo>
                      <a:pt x="939" y="55"/>
                    </a:lnTo>
                    <a:lnTo>
                      <a:pt x="936" y="54"/>
                    </a:lnTo>
                    <a:lnTo>
                      <a:pt x="933" y="53"/>
                    </a:lnTo>
                    <a:lnTo>
                      <a:pt x="927" y="53"/>
                    </a:lnTo>
                    <a:lnTo>
                      <a:pt x="921" y="54"/>
                    </a:lnTo>
                    <a:lnTo>
                      <a:pt x="908" y="57"/>
                    </a:lnTo>
                    <a:lnTo>
                      <a:pt x="895" y="60"/>
                    </a:lnTo>
                    <a:lnTo>
                      <a:pt x="895" y="52"/>
                    </a:lnTo>
                    <a:lnTo>
                      <a:pt x="894" y="44"/>
                    </a:lnTo>
                    <a:lnTo>
                      <a:pt x="894" y="41"/>
                    </a:lnTo>
                    <a:lnTo>
                      <a:pt x="896" y="38"/>
                    </a:lnTo>
                    <a:lnTo>
                      <a:pt x="899" y="36"/>
                    </a:lnTo>
                    <a:lnTo>
                      <a:pt x="903" y="34"/>
                    </a:lnTo>
                    <a:lnTo>
                      <a:pt x="908" y="34"/>
                    </a:lnTo>
                    <a:lnTo>
                      <a:pt x="915" y="36"/>
                    </a:lnTo>
                    <a:lnTo>
                      <a:pt x="921" y="38"/>
                    </a:lnTo>
                    <a:lnTo>
                      <a:pt x="927" y="40"/>
                    </a:lnTo>
                    <a:lnTo>
                      <a:pt x="933" y="40"/>
                    </a:lnTo>
                    <a:lnTo>
                      <a:pt x="938" y="39"/>
                    </a:lnTo>
                    <a:lnTo>
                      <a:pt x="940" y="38"/>
                    </a:lnTo>
                    <a:lnTo>
                      <a:pt x="942" y="36"/>
                    </a:lnTo>
                    <a:lnTo>
                      <a:pt x="944" y="32"/>
                    </a:lnTo>
                    <a:lnTo>
                      <a:pt x="947" y="28"/>
                    </a:lnTo>
                    <a:lnTo>
                      <a:pt x="946" y="18"/>
                    </a:lnTo>
                    <a:lnTo>
                      <a:pt x="943" y="9"/>
                    </a:lnTo>
                    <a:lnTo>
                      <a:pt x="951" y="7"/>
                    </a:lnTo>
                    <a:lnTo>
                      <a:pt x="958" y="7"/>
                    </a:lnTo>
                    <a:lnTo>
                      <a:pt x="966" y="7"/>
                    </a:lnTo>
                    <a:lnTo>
                      <a:pt x="973" y="7"/>
                    </a:lnTo>
                    <a:lnTo>
                      <a:pt x="981" y="8"/>
                    </a:lnTo>
                    <a:lnTo>
                      <a:pt x="988" y="8"/>
                    </a:lnTo>
                    <a:lnTo>
                      <a:pt x="995" y="8"/>
                    </a:lnTo>
                    <a:lnTo>
                      <a:pt x="1001" y="6"/>
                    </a:lnTo>
                    <a:lnTo>
                      <a:pt x="1001" y="11"/>
                    </a:lnTo>
                    <a:lnTo>
                      <a:pt x="1000" y="23"/>
                    </a:lnTo>
                    <a:lnTo>
                      <a:pt x="999" y="36"/>
                    </a:lnTo>
                    <a:lnTo>
                      <a:pt x="998" y="41"/>
                    </a:lnTo>
                    <a:lnTo>
                      <a:pt x="1003" y="40"/>
                    </a:lnTo>
                    <a:lnTo>
                      <a:pt x="1016" y="38"/>
                    </a:lnTo>
                    <a:lnTo>
                      <a:pt x="1028" y="36"/>
                    </a:lnTo>
                    <a:lnTo>
                      <a:pt x="1033" y="34"/>
                    </a:lnTo>
                    <a:lnTo>
                      <a:pt x="1025" y="50"/>
                    </a:lnTo>
                    <a:lnTo>
                      <a:pt x="1017" y="66"/>
                    </a:lnTo>
                    <a:lnTo>
                      <a:pt x="1013" y="63"/>
                    </a:lnTo>
                    <a:lnTo>
                      <a:pt x="1009" y="61"/>
                    </a:lnTo>
                    <a:lnTo>
                      <a:pt x="1004" y="60"/>
                    </a:lnTo>
                    <a:lnTo>
                      <a:pt x="1000" y="60"/>
                    </a:lnTo>
                    <a:lnTo>
                      <a:pt x="995" y="60"/>
                    </a:lnTo>
                    <a:lnTo>
                      <a:pt x="990" y="59"/>
                    </a:lnTo>
                    <a:lnTo>
                      <a:pt x="986" y="58"/>
                    </a:lnTo>
                    <a:lnTo>
                      <a:pt x="982" y="57"/>
                    </a:lnTo>
                    <a:lnTo>
                      <a:pt x="979" y="59"/>
                    </a:lnTo>
                    <a:lnTo>
                      <a:pt x="976" y="61"/>
                    </a:lnTo>
                    <a:lnTo>
                      <a:pt x="975" y="64"/>
                    </a:lnTo>
                    <a:lnTo>
                      <a:pt x="975" y="66"/>
                    </a:lnTo>
                    <a:lnTo>
                      <a:pt x="975" y="72"/>
                    </a:lnTo>
                    <a:lnTo>
                      <a:pt x="979" y="77"/>
                    </a:lnTo>
                    <a:lnTo>
                      <a:pt x="986" y="88"/>
                    </a:lnTo>
                    <a:lnTo>
                      <a:pt x="991" y="97"/>
                    </a:lnTo>
                    <a:lnTo>
                      <a:pt x="995" y="102"/>
                    </a:lnTo>
                    <a:lnTo>
                      <a:pt x="997" y="105"/>
                    </a:lnTo>
                    <a:lnTo>
                      <a:pt x="1000" y="107"/>
                    </a:lnTo>
                    <a:lnTo>
                      <a:pt x="1004" y="108"/>
                    </a:lnTo>
                    <a:lnTo>
                      <a:pt x="1013" y="110"/>
                    </a:lnTo>
                    <a:lnTo>
                      <a:pt x="1021" y="110"/>
                    </a:lnTo>
                    <a:lnTo>
                      <a:pt x="1031" y="109"/>
                    </a:lnTo>
                    <a:lnTo>
                      <a:pt x="1041" y="109"/>
                    </a:lnTo>
                    <a:lnTo>
                      <a:pt x="1049" y="109"/>
                    </a:lnTo>
                    <a:lnTo>
                      <a:pt x="1059" y="110"/>
                    </a:lnTo>
                    <a:lnTo>
                      <a:pt x="1060" y="106"/>
                    </a:lnTo>
                    <a:lnTo>
                      <a:pt x="1065" y="94"/>
                    </a:lnTo>
                    <a:lnTo>
                      <a:pt x="1069" y="84"/>
                    </a:lnTo>
                    <a:lnTo>
                      <a:pt x="1071" y="78"/>
                    </a:lnTo>
                    <a:lnTo>
                      <a:pt x="1075" y="79"/>
                    </a:lnTo>
                    <a:lnTo>
                      <a:pt x="1077" y="80"/>
                    </a:lnTo>
                    <a:lnTo>
                      <a:pt x="1079" y="81"/>
                    </a:lnTo>
                    <a:lnTo>
                      <a:pt x="1080" y="84"/>
                    </a:lnTo>
                    <a:lnTo>
                      <a:pt x="1082" y="90"/>
                    </a:lnTo>
                    <a:lnTo>
                      <a:pt x="1083" y="95"/>
                    </a:lnTo>
                    <a:lnTo>
                      <a:pt x="1084" y="102"/>
                    </a:lnTo>
                    <a:lnTo>
                      <a:pt x="1088" y="107"/>
                    </a:lnTo>
                    <a:lnTo>
                      <a:pt x="1090" y="109"/>
                    </a:lnTo>
                    <a:lnTo>
                      <a:pt x="1092" y="110"/>
                    </a:lnTo>
                    <a:lnTo>
                      <a:pt x="1095" y="110"/>
                    </a:lnTo>
                    <a:lnTo>
                      <a:pt x="1100" y="110"/>
                    </a:lnTo>
                    <a:lnTo>
                      <a:pt x="1106" y="110"/>
                    </a:lnTo>
                    <a:lnTo>
                      <a:pt x="1111" y="110"/>
                    </a:lnTo>
                    <a:lnTo>
                      <a:pt x="1116" y="109"/>
                    </a:lnTo>
                    <a:lnTo>
                      <a:pt x="1122" y="108"/>
                    </a:lnTo>
                    <a:lnTo>
                      <a:pt x="1132" y="104"/>
                    </a:lnTo>
                    <a:lnTo>
                      <a:pt x="1143" y="98"/>
                    </a:lnTo>
                    <a:lnTo>
                      <a:pt x="1153" y="91"/>
                    </a:lnTo>
                    <a:lnTo>
                      <a:pt x="1162" y="82"/>
                    </a:lnTo>
                    <a:lnTo>
                      <a:pt x="1170" y="73"/>
                    </a:lnTo>
                    <a:lnTo>
                      <a:pt x="1177" y="63"/>
                    </a:lnTo>
                    <a:lnTo>
                      <a:pt x="1176" y="59"/>
                    </a:lnTo>
                    <a:lnTo>
                      <a:pt x="1174" y="56"/>
                    </a:lnTo>
                    <a:lnTo>
                      <a:pt x="1172" y="55"/>
                    </a:lnTo>
                    <a:lnTo>
                      <a:pt x="1170" y="53"/>
                    </a:lnTo>
                    <a:lnTo>
                      <a:pt x="1163" y="52"/>
                    </a:lnTo>
                    <a:lnTo>
                      <a:pt x="1157" y="53"/>
                    </a:lnTo>
                    <a:lnTo>
                      <a:pt x="1144" y="56"/>
                    </a:lnTo>
                    <a:lnTo>
                      <a:pt x="1136" y="57"/>
                    </a:lnTo>
                    <a:lnTo>
                      <a:pt x="1136" y="48"/>
                    </a:lnTo>
                    <a:lnTo>
                      <a:pt x="1136" y="41"/>
                    </a:lnTo>
                    <a:lnTo>
                      <a:pt x="1139" y="39"/>
                    </a:lnTo>
                    <a:lnTo>
                      <a:pt x="1142" y="38"/>
                    </a:lnTo>
                    <a:lnTo>
                      <a:pt x="1145" y="38"/>
                    </a:lnTo>
                    <a:lnTo>
                      <a:pt x="1148" y="39"/>
                    </a:lnTo>
                    <a:lnTo>
                      <a:pt x="1156" y="41"/>
                    </a:lnTo>
                    <a:lnTo>
                      <a:pt x="1162" y="44"/>
                    </a:lnTo>
                    <a:lnTo>
                      <a:pt x="1169" y="46"/>
                    </a:lnTo>
                    <a:lnTo>
                      <a:pt x="1175" y="47"/>
                    </a:lnTo>
                    <a:lnTo>
                      <a:pt x="1178" y="46"/>
                    </a:lnTo>
                    <a:lnTo>
                      <a:pt x="1183" y="44"/>
                    </a:lnTo>
                    <a:lnTo>
                      <a:pt x="1186" y="42"/>
                    </a:lnTo>
                    <a:lnTo>
                      <a:pt x="1189" y="38"/>
                    </a:lnTo>
                    <a:lnTo>
                      <a:pt x="1188" y="23"/>
                    </a:lnTo>
                    <a:lnTo>
                      <a:pt x="1186" y="9"/>
                    </a:lnTo>
                    <a:lnTo>
                      <a:pt x="1195" y="9"/>
                    </a:lnTo>
                    <a:lnTo>
                      <a:pt x="1217" y="9"/>
                    </a:lnTo>
                    <a:lnTo>
                      <a:pt x="1237" y="9"/>
                    </a:lnTo>
                    <a:lnTo>
                      <a:pt x="1247" y="9"/>
                    </a:lnTo>
                    <a:lnTo>
                      <a:pt x="1241" y="17"/>
                    </a:lnTo>
                    <a:lnTo>
                      <a:pt x="1236" y="27"/>
                    </a:lnTo>
                    <a:lnTo>
                      <a:pt x="1235" y="32"/>
                    </a:lnTo>
                    <a:lnTo>
                      <a:pt x="1235" y="37"/>
                    </a:lnTo>
                    <a:lnTo>
                      <a:pt x="1236" y="39"/>
                    </a:lnTo>
                    <a:lnTo>
                      <a:pt x="1237" y="41"/>
                    </a:lnTo>
                    <a:lnTo>
                      <a:pt x="1238" y="42"/>
                    </a:lnTo>
                    <a:lnTo>
                      <a:pt x="1240" y="43"/>
                    </a:lnTo>
                    <a:lnTo>
                      <a:pt x="1253" y="42"/>
                    </a:lnTo>
                    <a:lnTo>
                      <a:pt x="1266" y="41"/>
                    </a:lnTo>
                    <a:lnTo>
                      <a:pt x="1266" y="50"/>
                    </a:lnTo>
                    <a:lnTo>
                      <a:pt x="1266" y="60"/>
                    </a:lnTo>
                    <a:lnTo>
                      <a:pt x="1251" y="57"/>
                    </a:lnTo>
                    <a:lnTo>
                      <a:pt x="1236" y="54"/>
                    </a:lnTo>
                    <a:lnTo>
                      <a:pt x="1230" y="53"/>
                    </a:lnTo>
                    <a:lnTo>
                      <a:pt x="1223" y="53"/>
                    </a:lnTo>
                    <a:lnTo>
                      <a:pt x="1220" y="54"/>
                    </a:lnTo>
                    <a:lnTo>
                      <a:pt x="1217" y="55"/>
                    </a:lnTo>
                    <a:lnTo>
                      <a:pt x="1215" y="57"/>
                    </a:lnTo>
                    <a:lnTo>
                      <a:pt x="1211" y="60"/>
                    </a:lnTo>
                    <a:lnTo>
                      <a:pt x="1218" y="70"/>
                    </a:lnTo>
                    <a:lnTo>
                      <a:pt x="1224" y="80"/>
                    </a:lnTo>
                    <a:lnTo>
                      <a:pt x="1231" y="91"/>
                    </a:lnTo>
                    <a:lnTo>
                      <a:pt x="1238" y="101"/>
                    </a:lnTo>
                    <a:lnTo>
                      <a:pt x="1242" y="105"/>
                    </a:lnTo>
                    <a:lnTo>
                      <a:pt x="1247" y="108"/>
                    </a:lnTo>
                    <a:lnTo>
                      <a:pt x="1252" y="110"/>
                    </a:lnTo>
                    <a:lnTo>
                      <a:pt x="1256" y="112"/>
                    </a:lnTo>
                    <a:lnTo>
                      <a:pt x="1263" y="113"/>
                    </a:lnTo>
                    <a:lnTo>
                      <a:pt x="1268" y="113"/>
                    </a:lnTo>
                    <a:lnTo>
                      <a:pt x="1274" y="112"/>
                    </a:lnTo>
                    <a:lnTo>
                      <a:pt x="1282" y="110"/>
                    </a:lnTo>
                    <a:lnTo>
                      <a:pt x="1285" y="112"/>
                    </a:lnTo>
                    <a:lnTo>
                      <a:pt x="1288" y="112"/>
                    </a:lnTo>
                    <a:lnTo>
                      <a:pt x="1291" y="112"/>
                    </a:lnTo>
                    <a:lnTo>
                      <a:pt x="1294" y="112"/>
                    </a:lnTo>
                    <a:lnTo>
                      <a:pt x="1299" y="109"/>
                    </a:lnTo>
                    <a:lnTo>
                      <a:pt x="1303" y="105"/>
                    </a:lnTo>
                    <a:lnTo>
                      <a:pt x="1310" y="93"/>
                    </a:lnTo>
                    <a:lnTo>
                      <a:pt x="1314" y="80"/>
                    </a:lnTo>
                    <a:lnTo>
                      <a:pt x="1315" y="75"/>
                    </a:lnTo>
                    <a:lnTo>
                      <a:pt x="1317" y="71"/>
                    </a:lnTo>
                    <a:lnTo>
                      <a:pt x="1318" y="68"/>
                    </a:lnTo>
                    <a:lnTo>
                      <a:pt x="1319" y="68"/>
                    </a:lnTo>
                    <a:lnTo>
                      <a:pt x="1320" y="70"/>
                    </a:lnTo>
                    <a:lnTo>
                      <a:pt x="1322" y="75"/>
                    </a:lnTo>
                    <a:lnTo>
                      <a:pt x="1323" y="85"/>
                    </a:lnTo>
                    <a:lnTo>
                      <a:pt x="1326" y="97"/>
                    </a:lnTo>
                    <a:lnTo>
                      <a:pt x="1332" y="102"/>
                    </a:lnTo>
                    <a:lnTo>
                      <a:pt x="1337" y="105"/>
                    </a:lnTo>
                    <a:lnTo>
                      <a:pt x="1343" y="106"/>
                    </a:lnTo>
                    <a:lnTo>
                      <a:pt x="1348" y="106"/>
                    </a:lnTo>
                    <a:lnTo>
                      <a:pt x="1353" y="106"/>
                    </a:lnTo>
                    <a:lnTo>
                      <a:pt x="1359" y="104"/>
                    </a:lnTo>
                    <a:lnTo>
                      <a:pt x="1364" y="102"/>
                    </a:lnTo>
                    <a:lnTo>
                      <a:pt x="1368" y="100"/>
                    </a:lnTo>
                    <a:lnTo>
                      <a:pt x="1388" y="85"/>
                    </a:lnTo>
                    <a:lnTo>
                      <a:pt x="1406" y="73"/>
                    </a:lnTo>
                    <a:lnTo>
                      <a:pt x="1412" y="63"/>
                    </a:lnTo>
                    <a:lnTo>
                      <a:pt x="1416" y="57"/>
                    </a:lnTo>
                    <a:lnTo>
                      <a:pt x="1411" y="50"/>
                    </a:lnTo>
                    <a:lnTo>
                      <a:pt x="1406" y="48"/>
                    </a:lnTo>
                    <a:lnTo>
                      <a:pt x="1401" y="48"/>
                    </a:lnTo>
                    <a:lnTo>
                      <a:pt x="1396" y="49"/>
                    </a:lnTo>
                    <a:lnTo>
                      <a:pt x="1388" y="54"/>
                    </a:lnTo>
                    <a:lnTo>
                      <a:pt x="1378" y="57"/>
                    </a:lnTo>
                    <a:lnTo>
                      <a:pt x="1376" y="58"/>
                    </a:lnTo>
                    <a:lnTo>
                      <a:pt x="1375" y="60"/>
                    </a:lnTo>
                    <a:lnTo>
                      <a:pt x="1373" y="57"/>
                    </a:lnTo>
                    <a:lnTo>
                      <a:pt x="1370" y="55"/>
                    </a:lnTo>
                    <a:lnTo>
                      <a:pt x="1370" y="53"/>
                    </a:lnTo>
                    <a:lnTo>
                      <a:pt x="1370" y="50"/>
                    </a:lnTo>
                    <a:lnTo>
                      <a:pt x="1370" y="46"/>
                    </a:lnTo>
                    <a:lnTo>
                      <a:pt x="1373" y="42"/>
                    </a:lnTo>
                    <a:lnTo>
                      <a:pt x="1379" y="33"/>
                    </a:lnTo>
                    <a:lnTo>
                      <a:pt x="1384" y="25"/>
                    </a:lnTo>
                    <a:lnTo>
                      <a:pt x="1388" y="28"/>
                    </a:lnTo>
                    <a:lnTo>
                      <a:pt x="1392" y="31"/>
                    </a:lnTo>
                    <a:lnTo>
                      <a:pt x="1396" y="33"/>
                    </a:lnTo>
                    <a:lnTo>
                      <a:pt x="1400" y="36"/>
                    </a:lnTo>
                    <a:lnTo>
                      <a:pt x="1406" y="38"/>
                    </a:lnTo>
                    <a:lnTo>
                      <a:pt x="1411" y="38"/>
                    </a:lnTo>
                    <a:lnTo>
                      <a:pt x="1416" y="38"/>
                    </a:lnTo>
                    <a:lnTo>
                      <a:pt x="1422" y="38"/>
                    </a:lnTo>
                    <a:lnTo>
                      <a:pt x="1430" y="22"/>
                    </a:lnTo>
                    <a:lnTo>
                      <a:pt x="1438" y="6"/>
                    </a:lnTo>
                    <a:lnTo>
                      <a:pt x="1444" y="7"/>
                    </a:lnTo>
                    <a:lnTo>
                      <a:pt x="1451" y="9"/>
                    </a:lnTo>
                    <a:lnTo>
                      <a:pt x="1446" y="22"/>
                    </a:lnTo>
                    <a:lnTo>
                      <a:pt x="1440" y="37"/>
                    </a:lnTo>
                    <a:lnTo>
                      <a:pt x="1432" y="52"/>
                    </a:lnTo>
                    <a:lnTo>
                      <a:pt x="1423" y="69"/>
                    </a:lnTo>
                    <a:lnTo>
                      <a:pt x="1413" y="85"/>
                    </a:lnTo>
                    <a:lnTo>
                      <a:pt x="1405" y="102"/>
                    </a:lnTo>
                    <a:lnTo>
                      <a:pt x="1396" y="118"/>
                    </a:lnTo>
                    <a:lnTo>
                      <a:pt x="1391" y="133"/>
                    </a:lnTo>
                    <a:lnTo>
                      <a:pt x="1376" y="133"/>
                    </a:lnTo>
                    <a:lnTo>
                      <a:pt x="1335" y="133"/>
                    </a:lnTo>
                    <a:lnTo>
                      <a:pt x="1271" y="133"/>
                    </a:lnTo>
                    <a:lnTo>
                      <a:pt x="1189" y="133"/>
                    </a:lnTo>
                    <a:lnTo>
                      <a:pt x="1092" y="133"/>
                    </a:lnTo>
                    <a:lnTo>
                      <a:pt x="984" y="133"/>
                    </a:lnTo>
                    <a:lnTo>
                      <a:pt x="868" y="134"/>
                    </a:lnTo>
                    <a:lnTo>
                      <a:pt x="748" y="134"/>
                    </a:lnTo>
                    <a:lnTo>
                      <a:pt x="627" y="134"/>
                    </a:lnTo>
                    <a:lnTo>
                      <a:pt x="512" y="134"/>
                    </a:lnTo>
                    <a:lnTo>
                      <a:pt x="403" y="134"/>
                    </a:lnTo>
                    <a:lnTo>
                      <a:pt x="306" y="134"/>
                    </a:lnTo>
                    <a:lnTo>
                      <a:pt x="224" y="135"/>
                    </a:lnTo>
                    <a:lnTo>
                      <a:pt x="160" y="135"/>
                    </a:lnTo>
                    <a:lnTo>
                      <a:pt x="119" y="135"/>
                    </a:lnTo>
                    <a:lnTo>
                      <a:pt x="105" y="135"/>
                    </a:lnTo>
                    <a:lnTo>
                      <a:pt x="98" y="129"/>
                    </a:lnTo>
                    <a:lnTo>
                      <a:pt x="90" y="123"/>
                    </a:lnTo>
                    <a:lnTo>
                      <a:pt x="83" y="117"/>
                    </a:lnTo>
                    <a:lnTo>
                      <a:pt x="75" y="109"/>
                    </a:lnTo>
                    <a:lnTo>
                      <a:pt x="62" y="92"/>
                    </a:lnTo>
                    <a:lnTo>
                      <a:pt x="48" y="75"/>
                    </a:lnTo>
                    <a:lnTo>
                      <a:pt x="22" y="38"/>
                    </a:lnTo>
                    <a:lnTo>
                      <a:pt x="0" y="6"/>
                    </a:lnTo>
                    <a:lnTo>
                      <a:pt x="6" y="4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2" y="9"/>
                    </a:lnTo>
                    <a:lnTo>
                      <a:pt x="35" y="12"/>
                    </a:lnTo>
                    <a:lnTo>
                      <a:pt x="38" y="14"/>
                    </a:lnTo>
                    <a:lnTo>
                      <a:pt x="41" y="18"/>
                    </a:lnTo>
                    <a:lnTo>
                      <a:pt x="43" y="22"/>
                    </a:lnTo>
                    <a:lnTo>
                      <a:pt x="46" y="27"/>
                    </a:lnTo>
                    <a:lnTo>
                      <a:pt x="46" y="31"/>
                    </a:lnTo>
                    <a:lnTo>
                      <a:pt x="46" y="38"/>
                    </a:lnTo>
                    <a:lnTo>
                      <a:pt x="44" y="43"/>
                    </a:lnTo>
                    <a:lnTo>
                      <a:pt x="51" y="41"/>
                    </a:lnTo>
                    <a:lnTo>
                      <a:pt x="64" y="36"/>
                    </a:lnTo>
                    <a:lnTo>
                      <a:pt x="76" y="30"/>
                    </a:lnTo>
                    <a:lnTo>
                      <a:pt x="83" y="28"/>
                    </a:lnTo>
                    <a:lnTo>
                      <a:pt x="85" y="32"/>
                    </a:lnTo>
                    <a:lnTo>
                      <a:pt x="90" y="44"/>
                    </a:lnTo>
                    <a:lnTo>
                      <a:pt x="96" y="55"/>
                    </a:lnTo>
                    <a:lnTo>
                      <a:pt x="99" y="60"/>
                    </a:lnTo>
                    <a:lnTo>
                      <a:pt x="97" y="62"/>
                    </a:lnTo>
                    <a:lnTo>
                      <a:pt x="95" y="63"/>
                    </a:lnTo>
                    <a:lnTo>
                      <a:pt x="92" y="63"/>
                    </a:lnTo>
                    <a:lnTo>
                      <a:pt x="89" y="64"/>
                    </a:lnTo>
                    <a:lnTo>
                      <a:pt x="84" y="63"/>
                    </a:lnTo>
                    <a:lnTo>
                      <a:pt x="78" y="63"/>
                    </a:lnTo>
                    <a:lnTo>
                      <a:pt x="71" y="63"/>
                    </a:lnTo>
                    <a:lnTo>
                      <a:pt x="67" y="65"/>
                    </a:lnTo>
                    <a:lnTo>
                      <a:pt x="65" y="68"/>
                    </a:lnTo>
                    <a:lnTo>
                      <a:pt x="64" y="70"/>
                    </a:lnTo>
                    <a:lnTo>
                      <a:pt x="63" y="74"/>
                    </a:lnTo>
                    <a:lnTo>
                      <a:pt x="64" y="78"/>
                    </a:lnTo>
                    <a:lnTo>
                      <a:pt x="73" y="84"/>
                    </a:lnTo>
                    <a:lnTo>
                      <a:pt x="83" y="90"/>
                    </a:lnTo>
                    <a:lnTo>
                      <a:pt x="91" y="98"/>
                    </a:lnTo>
                    <a:lnTo>
                      <a:pt x="100" y="106"/>
                    </a:lnTo>
                    <a:lnTo>
                      <a:pt x="104" y="109"/>
                    </a:lnTo>
                    <a:lnTo>
                      <a:pt x="108" y="112"/>
                    </a:lnTo>
                    <a:lnTo>
                      <a:pt x="113" y="114"/>
                    </a:lnTo>
                    <a:lnTo>
                      <a:pt x="117" y="116"/>
                    </a:lnTo>
                    <a:lnTo>
                      <a:pt x="121" y="117"/>
                    </a:lnTo>
                    <a:lnTo>
                      <a:pt x="127" y="117"/>
                    </a:lnTo>
                    <a:lnTo>
                      <a:pt x="131" y="116"/>
                    </a:lnTo>
                    <a:lnTo>
                      <a:pt x="136" y="113"/>
                    </a:lnTo>
                    <a:lnTo>
                      <a:pt x="136" y="108"/>
                    </a:lnTo>
                    <a:lnTo>
                      <a:pt x="136" y="96"/>
                    </a:lnTo>
                    <a:lnTo>
                      <a:pt x="136" y="84"/>
                    </a:lnTo>
                    <a:lnTo>
                      <a:pt x="136" y="78"/>
                    </a:lnTo>
                    <a:lnTo>
                      <a:pt x="149" y="78"/>
                    </a:lnTo>
                    <a:lnTo>
                      <a:pt x="162" y="78"/>
                    </a:lnTo>
                    <a:lnTo>
                      <a:pt x="161" y="84"/>
                    </a:lnTo>
                    <a:lnTo>
                      <a:pt x="161" y="89"/>
                    </a:lnTo>
                    <a:lnTo>
                      <a:pt x="161" y="93"/>
                    </a:lnTo>
                    <a:lnTo>
                      <a:pt x="162" y="97"/>
                    </a:lnTo>
                    <a:lnTo>
                      <a:pt x="163" y="102"/>
                    </a:lnTo>
                    <a:lnTo>
                      <a:pt x="165" y="106"/>
                    </a:lnTo>
                    <a:lnTo>
                      <a:pt x="167" y="109"/>
                    </a:lnTo>
                    <a:lnTo>
                      <a:pt x="170" y="112"/>
                    </a:lnTo>
                    <a:lnTo>
                      <a:pt x="174" y="114"/>
                    </a:lnTo>
                    <a:lnTo>
                      <a:pt x="178" y="117"/>
                    </a:lnTo>
                    <a:lnTo>
                      <a:pt x="181" y="118"/>
                    </a:lnTo>
                    <a:lnTo>
                      <a:pt x="185" y="119"/>
                    </a:lnTo>
                    <a:lnTo>
                      <a:pt x="189" y="120"/>
                    </a:lnTo>
                    <a:lnTo>
                      <a:pt x="193" y="119"/>
                    </a:lnTo>
                    <a:lnTo>
                      <a:pt x="197" y="119"/>
                    </a:lnTo>
                    <a:lnTo>
                      <a:pt x="200" y="117"/>
                    </a:lnTo>
                    <a:lnTo>
                      <a:pt x="206" y="116"/>
                    </a:lnTo>
                    <a:lnTo>
                      <a:pt x="210" y="113"/>
                    </a:lnTo>
                    <a:lnTo>
                      <a:pt x="214" y="111"/>
                    </a:lnTo>
                    <a:lnTo>
                      <a:pt x="217" y="108"/>
                    </a:lnTo>
                    <a:lnTo>
                      <a:pt x="224" y="101"/>
                    </a:lnTo>
                    <a:lnTo>
                      <a:pt x="228" y="93"/>
                    </a:lnTo>
                    <a:lnTo>
                      <a:pt x="234" y="76"/>
                    </a:lnTo>
                    <a:lnTo>
                      <a:pt x="239" y="60"/>
                    </a:lnTo>
                    <a:lnTo>
                      <a:pt x="234" y="58"/>
                    </a:lnTo>
                    <a:lnTo>
                      <a:pt x="229" y="57"/>
                    </a:lnTo>
                    <a:lnTo>
                      <a:pt x="225" y="57"/>
                    </a:lnTo>
                    <a:lnTo>
                      <a:pt x="220" y="58"/>
                    </a:lnTo>
                    <a:lnTo>
                      <a:pt x="209" y="60"/>
                    </a:lnTo>
                    <a:lnTo>
                      <a:pt x="198" y="62"/>
                    </a:lnTo>
                    <a:lnTo>
                      <a:pt x="193" y="63"/>
                    </a:lnTo>
                    <a:lnTo>
                      <a:pt x="189" y="62"/>
                    </a:lnTo>
                    <a:lnTo>
                      <a:pt x="184" y="61"/>
                    </a:lnTo>
                    <a:lnTo>
                      <a:pt x="180" y="59"/>
                    </a:lnTo>
                    <a:lnTo>
                      <a:pt x="177" y="56"/>
                    </a:lnTo>
                    <a:lnTo>
                      <a:pt x="175" y="50"/>
                    </a:lnTo>
                    <a:lnTo>
                      <a:pt x="173" y="43"/>
                    </a:lnTo>
                    <a:lnTo>
                      <a:pt x="171" y="34"/>
                    </a:lnTo>
                    <a:lnTo>
                      <a:pt x="176" y="37"/>
                    </a:lnTo>
                    <a:lnTo>
                      <a:pt x="180" y="37"/>
                    </a:lnTo>
                    <a:lnTo>
                      <a:pt x="185" y="38"/>
                    </a:lnTo>
                    <a:lnTo>
                      <a:pt x="192" y="37"/>
                    </a:lnTo>
                    <a:lnTo>
                      <a:pt x="202" y="37"/>
                    </a:lnTo>
                    <a:lnTo>
                      <a:pt x="213" y="38"/>
                    </a:lnTo>
                    <a:lnTo>
                      <a:pt x="216" y="32"/>
                    </a:lnTo>
                    <a:lnTo>
                      <a:pt x="217" y="28"/>
                    </a:lnTo>
                    <a:lnTo>
                      <a:pt x="217" y="24"/>
                    </a:lnTo>
                    <a:lnTo>
                      <a:pt x="216" y="18"/>
                    </a:lnTo>
                    <a:lnTo>
                      <a:pt x="212" y="10"/>
                    </a:lnTo>
                    <a:lnTo>
                      <a:pt x="207" y="2"/>
                    </a:lnTo>
                    <a:lnTo>
                      <a:pt x="213" y="0"/>
                    </a:lnTo>
                    <a:lnTo>
                      <a:pt x="220" y="0"/>
                    </a:lnTo>
                    <a:lnTo>
                      <a:pt x="226" y="0"/>
                    </a:lnTo>
                    <a:lnTo>
                      <a:pt x="232" y="1"/>
                    </a:lnTo>
                    <a:lnTo>
                      <a:pt x="239" y="2"/>
                    </a:lnTo>
                    <a:lnTo>
                      <a:pt x="244" y="2"/>
                    </a:lnTo>
                    <a:lnTo>
                      <a:pt x="250" y="4"/>
                    </a:lnTo>
                    <a:lnTo>
                      <a:pt x="258" y="2"/>
                    </a:lnTo>
                    <a:lnTo>
                      <a:pt x="258" y="8"/>
                    </a:lnTo>
                    <a:lnTo>
                      <a:pt x="258" y="18"/>
                    </a:lnTo>
                    <a:lnTo>
                      <a:pt x="258" y="29"/>
                    </a:lnTo>
                    <a:lnTo>
                      <a:pt x="258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72"/>
              <p:cNvSpPr>
                <a:spLocks/>
              </p:cNvSpPr>
              <p:nvPr/>
            </p:nvSpPr>
            <p:spPr bwMode="auto">
              <a:xfrm>
                <a:off x="2690" y="2299"/>
                <a:ext cx="12" cy="9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148" y="14"/>
                  </a:cxn>
                  <a:cxn ang="0">
                    <a:pos x="133" y="26"/>
                  </a:cxn>
                  <a:cxn ang="0">
                    <a:pos x="119" y="38"/>
                  </a:cxn>
                  <a:cxn ang="0">
                    <a:pos x="105" y="50"/>
                  </a:cxn>
                  <a:cxn ang="0">
                    <a:pos x="78" y="69"/>
                  </a:cxn>
                  <a:cxn ang="0">
                    <a:pos x="55" y="84"/>
                  </a:cxn>
                  <a:cxn ang="0">
                    <a:pos x="34" y="97"/>
                  </a:cxn>
                  <a:cxn ang="0">
                    <a:pos x="18" y="106"/>
                  </a:cxn>
                  <a:cxn ang="0">
                    <a:pos x="7" y="113"/>
                  </a:cxn>
                  <a:cxn ang="0">
                    <a:pos x="0" y="117"/>
                  </a:cxn>
                  <a:cxn ang="0">
                    <a:pos x="14" y="86"/>
                  </a:cxn>
                  <a:cxn ang="0">
                    <a:pos x="28" y="48"/>
                  </a:cxn>
                  <a:cxn ang="0">
                    <a:pos x="39" y="16"/>
                  </a:cxn>
                  <a:cxn ang="0">
                    <a:pos x="43" y="2"/>
                  </a:cxn>
                  <a:cxn ang="0">
                    <a:pos x="73" y="1"/>
                  </a:cxn>
                  <a:cxn ang="0">
                    <a:pos x="107" y="0"/>
                  </a:cxn>
                  <a:cxn ang="0">
                    <a:pos x="140" y="0"/>
                  </a:cxn>
                  <a:cxn ang="0">
                    <a:pos x="163" y="0"/>
                  </a:cxn>
                </a:cxnLst>
                <a:rect l="0" t="0" r="r" b="b"/>
                <a:pathLst>
                  <a:path w="163" h="117">
                    <a:moveTo>
                      <a:pt x="163" y="0"/>
                    </a:moveTo>
                    <a:lnTo>
                      <a:pt x="148" y="14"/>
                    </a:lnTo>
                    <a:lnTo>
                      <a:pt x="133" y="26"/>
                    </a:lnTo>
                    <a:lnTo>
                      <a:pt x="119" y="38"/>
                    </a:lnTo>
                    <a:lnTo>
                      <a:pt x="105" y="50"/>
                    </a:lnTo>
                    <a:lnTo>
                      <a:pt x="78" y="69"/>
                    </a:lnTo>
                    <a:lnTo>
                      <a:pt x="55" y="84"/>
                    </a:lnTo>
                    <a:lnTo>
                      <a:pt x="34" y="97"/>
                    </a:lnTo>
                    <a:lnTo>
                      <a:pt x="18" y="106"/>
                    </a:lnTo>
                    <a:lnTo>
                      <a:pt x="7" y="113"/>
                    </a:lnTo>
                    <a:lnTo>
                      <a:pt x="0" y="117"/>
                    </a:lnTo>
                    <a:lnTo>
                      <a:pt x="14" y="86"/>
                    </a:lnTo>
                    <a:lnTo>
                      <a:pt x="28" y="48"/>
                    </a:lnTo>
                    <a:lnTo>
                      <a:pt x="39" y="16"/>
                    </a:lnTo>
                    <a:lnTo>
                      <a:pt x="43" y="2"/>
                    </a:lnTo>
                    <a:lnTo>
                      <a:pt x="73" y="1"/>
                    </a:lnTo>
                    <a:lnTo>
                      <a:pt x="107" y="0"/>
                    </a:lnTo>
                    <a:lnTo>
                      <a:pt x="14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73"/>
              <p:cNvSpPr>
                <a:spLocks/>
              </p:cNvSpPr>
              <p:nvPr/>
            </p:nvSpPr>
            <p:spPr bwMode="auto">
              <a:xfrm>
                <a:off x="2336" y="2299"/>
                <a:ext cx="12" cy="10"/>
              </a:xfrm>
              <a:custGeom>
                <a:avLst/>
                <a:gdLst/>
                <a:ahLst/>
                <a:cxnLst>
                  <a:cxn ang="0">
                    <a:pos x="166" y="133"/>
                  </a:cxn>
                  <a:cxn ang="0">
                    <a:pos x="147" y="118"/>
                  </a:cxn>
                  <a:cxn ang="0">
                    <a:pos x="126" y="102"/>
                  </a:cxn>
                  <a:cxn ang="0">
                    <a:pos x="102" y="87"/>
                  </a:cxn>
                  <a:cxn ang="0">
                    <a:pos x="80" y="71"/>
                  </a:cxn>
                  <a:cxn ang="0">
                    <a:pos x="57" y="54"/>
                  </a:cxn>
                  <a:cxn ang="0">
                    <a:pos x="36" y="37"/>
                  </a:cxn>
                  <a:cxn ang="0">
                    <a:pos x="25" y="29"/>
                  </a:cxn>
                  <a:cxn ang="0">
                    <a:pos x="17" y="19"/>
                  </a:cxn>
                  <a:cxn ang="0">
                    <a:pos x="8" y="10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53" y="2"/>
                  </a:cxn>
                  <a:cxn ang="0">
                    <a:pos x="89" y="3"/>
                  </a:cxn>
                  <a:cxn ang="0">
                    <a:pos x="105" y="3"/>
                  </a:cxn>
                  <a:cxn ang="0">
                    <a:pos x="115" y="23"/>
                  </a:cxn>
                  <a:cxn ang="0">
                    <a:pos x="135" y="68"/>
                  </a:cxn>
                  <a:cxn ang="0">
                    <a:pos x="157" y="113"/>
                  </a:cxn>
                  <a:cxn ang="0">
                    <a:pos x="166" y="133"/>
                  </a:cxn>
                </a:cxnLst>
                <a:rect l="0" t="0" r="r" b="b"/>
                <a:pathLst>
                  <a:path w="166" h="133">
                    <a:moveTo>
                      <a:pt x="166" y="133"/>
                    </a:moveTo>
                    <a:lnTo>
                      <a:pt x="147" y="118"/>
                    </a:lnTo>
                    <a:lnTo>
                      <a:pt x="126" y="102"/>
                    </a:lnTo>
                    <a:lnTo>
                      <a:pt x="102" y="87"/>
                    </a:lnTo>
                    <a:lnTo>
                      <a:pt x="80" y="71"/>
                    </a:lnTo>
                    <a:lnTo>
                      <a:pt x="57" y="54"/>
                    </a:lnTo>
                    <a:lnTo>
                      <a:pt x="36" y="37"/>
                    </a:lnTo>
                    <a:lnTo>
                      <a:pt x="25" y="29"/>
                    </a:lnTo>
                    <a:lnTo>
                      <a:pt x="17" y="19"/>
                    </a:lnTo>
                    <a:lnTo>
                      <a:pt x="8" y="10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53" y="2"/>
                    </a:lnTo>
                    <a:lnTo>
                      <a:pt x="89" y="3"/>
                    </a:lnTo>
                    <a:lnTo>
                      <a:pt x="105" y="3"/>
                    </a:lnTo>
                    <a:lnTo>
                      <a:pt x="115" y="23"/>
                    </a:lnTo>
                    <a:lnTo>
                      <a:pt x="135" y="68"/>
                    </a:lnTo>
                    <a:lnTo>
                      <a:pt x="157" y="113"/>
                    </a:lnTo>
                    <a:lnTo>
                      <a:pt x="166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74"/>
              <p:cNvSpPr>
                <a:spLocks/>
              </p:cNvSpPr>
              <p:nvPr/>
            </p:nvSpPr>
            <p:spPr bwMode="auto">
              <a:xfrm>
                <a:off x="2484" y="2311"/>
                <a:ext cx="68" cy="4"/>
              </a:xfrm>
              <a:custGeom>
                <a:avLst/>
                <a:gdLst/>
                <a:ahLst/>
                <a:cxnLst>
                  <a:cxn ang="0">
                    <a:pos x="877" y="5"/>
                  </a:cxn>
                  <a:cxn ang="0">
                    <a:pos x="823" y="17"/>
                  </a:cxn>
                  <a:cxn ang="0">
                    <a:pos x="770" y="25"/>
                  </a:cxn>
                  <a:cxn ang="0">
                    <a:pos x="715" y="33"/>
                  </a:cxn>
                  <a:cxn ang="0">
                    <a:pos x="661" y="38"/>
                  </a:cxn>
                  <a:cxn ang="0">
                    <a:pos x="606" y="42"/>
                  </a:cxn>
                  <a:cxn ang="0">
                    <a:pos x="550" y="44"/>
                  </a:cxn>
                  <a:cxn ang="0">
                    <a:pos x="496" y="45"/>
                  </a:cxn>
                  <a:cxn ang="0">
                    <a:pos x="440" y="45"/>
                  </a:cxn>
                  <a:cxn ang="0">
                    <a:pos x="385" y="44"/>
                  </a:cxn>
                  <a:cxn ang="0">
                    <a:pos x="329" y="41"/>
                  </a:cxn>
                  <a:cxn ang="0">
                    <a:pos x="273" y="37"/>
                  </a:cxn>
                  <a:cxn ang="0">
                    <a:pos x="218" y="33"/>
                  </a:cxn>
                  <a:cxn ang="0">
                    <a:pos x="164" y="27"/>
                  </a:cxn>
                  <a:cxn ang="0">
                    <a:pos x="108" y="21"/>
                  </a:cxn>
                  <a:cxn ang="0">
                    <a:pos x="54" y="13"/>
                  </a:cxn>
                  <a:cxn ang="0">
                    <a:pos x="0" y="5"/>
                  </a:cxn>
                  <a:cxn ang="0">
                    <a:pos x="49" y="4"/>
                  </a:cxn>
                  <a:cxn ang="0">
                    <a:pos x="101" y="3"/>
                  </a:cxn>
                  <a:cxn ang="0">
                    <a:pos x="154" y="2"/>
                  </a:cxn>
                  <a:cxn ang="0">
                    <a:pos x="207" y="1"/>
                  </a:cxn>
                  <a:cxn ang="0">
                    <a:pos x="262" y="1"/>
                  </a:cxn>
                  <a:cxn ang="0">
                    <a:pos x="317" y="0"/>
                  </a:cxn>
                  <a:cxn ang="0">
                    <a:pos x="374" y="0"/>
                  </a:cxn>
                  <a:cxn ang="0">
                    <a:pos x="430" y="0"/>
                  </a:cxn>
                  <a:cxn ang="0">
                    <a:pos x="487" y="0"/>
                  </a:cxn>
                  <a:cxn ang="0">
                    <a:pos x="544" y="0"/>
                  </a:cxn>
                  <a:cxn ang="0">
                    <a:pos x="600" y="1"/>
                  </a:cxn>
                  <a:cxn ang="0">
                    <a:pos x="657" y="1"/>
                  </a:cxn>
                  <a:cxn ang="0">
                    <a:pos x="713" y="2"/>
                  </a:cxn>
                  <a:cxn ang="0">
                    <a:pos x="769" y="3"/>
                  </a:cxn>
                  <a:cxn ang="0">
                    <a:pos x="823" y="4"/>
                  </a:cxn>
                  <a:cxn ang="0">
                    <a:pos x="877" y="5"/>
                  </a:cxn>
                </a:cxnLst>
                <a:rect l="0" t="0" r="r" b="b"/>
                <a:pathLst>
                  <a:path w="877" h="45">
                    <a:moveTo>
                      <a:pt x="877" y="5"/>
                    </a:moveTo>
                    <a:lnTo>
                      <a:pt x="823" y="17"/>
                    </a:lnTo>
                    <a:lnTo>
                      <a:pt x="770" y="25"/>
                    </a:lnTo>
                    <a:lnTo>
                      <a:pt x="715" y="33"/>
                    </a:lnTo>
                    <a:lnTo>
                      <a:pt x="661" y="38"/>
                    </a:lnTo>
                    <a:lnTo>
                      <a:pt x="606" y="42"/>
                    </a:lnTo>
                    <a:lnTo>
                      <a:pt x="550" y="44"/>
                    </a:lnTo>
                    <a:lnTo>
                      <a:pt x="496" y="45"/>
                    </a:lnTo>
                    <a:lnTo>
                      <a:pt x="440" y="45"/>
                    </a:lnTo>
                    <a:lnTo>
                      <a:pt x="385" y="44"/>
                    </a:lnTo>
                    <a:lnTo>
                      <a:pt x="329" y="41"/>
                    </a:lnTo>
                    <a:lnTo>
                      <a:pt x="273" y="37"/>
                    </a:lnTo>
                    <a:lnTo>
                      <a:pt x="218" y="33"/>
                    </a:lnTo>
                    <a:lnTo>
                      <a:pt x="164" y="27"/>
                    </a:lnTo>
                    <a:lnTo>
                      <a:pt x="108" y="21"/>
                    </a:lnTo>
                    <a:lnTo>
                      <a:pt x="54" y="13"/>
                    </a:lnTo>
                    <a:lnTo>
                      <a:pt x="0" y="5"/>
                    </a:lnTo>
                    <a:lnTo>
                      <a:pt x="49" y="4"/>
                    </a:lnTo>
                    <a:lnTo>
                      <a:pt x="101" y="3"/>
                    </a:lnTo>
                    <a:lnTo>
                      <a:pt x="154" y="2"/>
                    </a:lnTo>
                    <a:lnTo>
                      <a:pt x="207" y="1"/>
                    </a:lnTo>
                    <a:lnTo>
                      <a:pt x="262" y="1"/>
                    </a:lnTo>
                    <a:lnTo>
                      <a:pt x="317" y="0"/>
                    </a:lnTo>
                    <a:lnTo>
                      <a:pt x="374" y="0"/>
                    </a:lnTo>
                    <a:lnTo>
                      <a:pt x="430" y="0"/>
                    </a:lnTo>
                    <a:lnTo>
                      <a:pt x="487" y="0"/>
                    </a:lnTo>
                    <a:lnTo>
                      <a:pt x="544" y="0"/>
                    </a:lnTo>
                    <a:lnTo>
                      <a:pt x="600" y="1"/>
                    </a:lnTo>
                    <a:lnTo>
                      <a:pt x="657" y="1"/>
                    </a:lnTo>
                    <a:lnTo>
                      <a:pt x="713" y="2"/>
                    </a:lnTo>
                    <a:lnTo>
                      <a:pt x="769" y="3"/>
                    </a:lnTo>
                    <a:lnTo>
                      <a:pt x="823" y="4"/>
                    </a:lnTo>
                    <a:lnTo>
                      <a:pt x="877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75"/>
              <p:cNvSpPr>
                <a:spLocks noEditPoints="1"/>
              </p:cNvSpPr>
              <p:nvPr/>
            </p:nvSpPr>
            <p:spPr bwMode="auto">
              <a:xfrm>
                <a:off x="2353" y="2302"/>
                <a:ext cx="330" cy="62"/>
              </a:xfrm>
              <a:custGeom>
                <a:avLst/>
                <a:gdLst/>
                <a:ahLst/>
                <a:cxnLst>
                  <a:cxn ang="0">
                    <a:pos x="2225" y="446"/>
                  </a:cxn>
                  <a:cxn ang="0">
                    <a:pos x="3157" y="136"/>
                  </a:cxn>
                  <a:cxn ang="0">
                    <a:pos x="1413" y="215"/>
                  </a:cxn>
                  <a:cxn ang="0">
                    <a:pos x="120" y="136"/>
                  </a:cxn>
                  <a:cxn ang="0">
                    <a:pos x="1009" y="612"/>
                  </a:cxn>
                  <a:cxn ang="0">
                    <a:pos x="985" y="448"/>
                  </a:cxn>
                  <a:cxn ang="0">
                    <a:pos x="728" y="452"/>
                  </a:cxn>
                  <a:cxn ang="0">
                    <a:pos x="511" y="368"/>
                  </a:cxn>
                  <a:cxn ang="0">
                    <a:pos x="381" y="220"/>
                  </a:cxn>
                  <a:cxn ang="0">
                    <a:pos x="634" y="294"/>
                  </a:cxn>
                  <a:cxn ang="0">
                    <a:pos x="688" y="178"/>
                  </a:cxn>
                  <a:cxn ang="0">
                    <a:pos x="899" y="257"/>
                  </a:cxn>
                  <a:cxn ang="0">
                    <a:pos x="970" y="242"/>
                  </a:cxn>
                  <a:cxn ang="0">
                    <a:pos x="1049" y="145"/>
                  </a:cxn>
                  <a:cxn ang="0">
                    <a:pos x="1179" y="276"/>
                  </a:cxn>
                  <a:cxn ang="0">
                    <a:pos x="1238" y="351"/>
                  </a:cxn>
                  <a:cxn ang="0">
                    <a:pos x="1345" y="383"/>
                  </a:cxn>
                  <a:cxn ang="0">
                    <a:pos x="1490" y="295"/>
                  </a:cxn>
                  <a:cxn ang="0">
                    <a:pos x="1542" y="420"/>
                  </a:cxn>
                  <a:cxn ang="0">
                    <a:pos x="1458" y="463"/>
                  </a:cxn>
                  <a:cxn ang="0">
                    <a:pos x="1759" y="496"/>
                  </a:cxn>
                  <a:cxn ang="0">
                    <a:pos x="1587" y="516"/>
                  </a:cxn>
                  <a:cxn ang="0">
                    <a:pos x="1650" y="632"/>
                  </a:cxn>
                  <a:cxn ang="0">
                    <a:pos x="1482" y="728"/>
                  </a:cxn>
                  <a:cxn ang="0">
                    <a:pos x="1373" y="597"/>
                  </a:cxn>
                  <a:cxn ang="0">
                    <a:pos x="1318" y="652"/>
                  </a:cxn>
                  <a:cxn ang="0">
                    <a:pos x="1264" y="710"/>
                  </a:cxn>
                  <a:cxn ang="0">
                    <a:pos x="2156" y="515"/>
                  </a:cxn>
                  <a:cxn ang="0">
                    <a:pos x="2395" y="386"/>
                  </a:cxn>
                  <a:cxn ang="0">
                    <a:pos x="2411" y="782"/>
                  </a:cxn>
                  <a:cxn ang="0">
                    <a:pos x="2718" y="708"/>
                  </a:cxn>
                  <a:cxn ang="0">
                    <a:pos x="2576" y="516"/>
                  </a:cxn>
                  <a:cxn ang="0">
                    <a:pos x="2515" y="731"/>
                  </a:cxn>
                  <a:cxn ang="0">
                    <a:pos x="2563" y="322"/>
                  </a:cxn>
                  <a:cxn ang="0">
                    <a:pos x="2782" y="579"/>
                  </a:cxn>
                  <a:cxn ang="0">
                    <a:pos x="2668" y="368"/>
                  </a:cxn>
                  <a:cxn ang="0">
                    <a:pos x="2841" y="513"/>
                  </a:cxn>
                  <a:cxn ang="0">
                    <a:pos x="3219" y="660"/>
                  </a:cxn>
                  <a:cxn ang="0">
                    <a:pos x="3935" y="138"/>
                  </a:cxn>
                  <a:cxn ang="0">
                    <a:pos x="1189" y="450"/>
                  </a:cxn>
                  <a:cxn ang="0">
                    <a:pos x="3408" y="176"/>
                  </a:cxn>
                  <a:cxn ang="0">
                    <a:pos x="3712" y="288"/>
                  </a:cxn>
                  <a:cxn ang="0">
                    <a:pos x="3633" y="188"/>
                  </a:cxn>
                  <a:cxn ang="0">
                    <a:pos x="3918" y="176"/>
                  </a:cxn>
                  <a:cxn ang="0">
                    <a:pos x="3929" y="204"/>
                  </a:cxn>
                  <a:cxn ang="0">
                    <a:pos x="3913" y="221"/>
                  </a:cxn>
                  <a:cxn ang="0">
                    <a:pos x="3732" y="422"/>
                  </a:cxn>
                  <a:cxn ang="0">
                    <a:pos x="3552" y="432"/>
                  </a:cxn>
                  <a:cxn ang="0">
                    <a:pos x="3519" y="417"/>
                  </a:cxn>
                  <a:cxn ang="0">
                    <a:pos x="3326" y="510"/>
                  </a:cxn>
                  <a:cxn ang="0">
                    <a:pos x="3389" y="351"/>
                  </a:cxn>
                  <a:cxn ang="0">
                    <a:pos x="1963" y="713"/>
                  </a:cxn>
                  <a:cxn ang="0">
                    <a:pos x="1964" y="374"/>
                  </a:cxn>
                  <a:cxn ang="0">
                    <a:pos x="2069" y="689"/>
                  </a:cxn>
                  <a:cxn ang="0">
                    <a:pos x="1752" y="675"/>
                  </a:cxn>
                  <a:cxn ang="0">
                    <a:pos x="1791" y="378"/>
                  </a:cxn>
                  <a:cxn ang="0">
                    <a:pos x="1893" y="468"/>
                  </a:cxn>
                  <a:cxn ang="0">
                    <a:pos x="2906" y="331"/>
                  </a:cxn>
                  <a:cxn ang="0">
                    <a:pos x="3148" y="209"/>
                  </a:cxn>
                  <a:cxn ang="0">
                    <a:pos x="3102" y="627"/>
                  </a:cxn>
                  <a:cxn ang="0">
                    <a:pos x="2930" y="519"/>
                  </a:cxn>
                  <a:cxn ang="0">
                    <a:pos x="3134" y="491"/>
                  </a:cxn>
                  <a:cxn ang="0">
                    <a:pos x="3073" y="356"/>
                  </a:cxn>
                </a:cxnLst>
                <a:rect l="0" t="0" r="r" b="b"/>
                <a:pathLst>
                  <a:path w="4293" h="816">
                    <a:moveTo>
                      <a:pt x="2315" y="640"/>
                    </a:moveTo>
                    <a:lnTo>
                      <a:pt x="2308" y="645"/>
                    </a:lnTo>
                    <a:lnTo>
                      <a:pt x="2291" y="657"/>
                    </a:lnTo>
                    <a:lnTo>
                      <a:pt x="2274" y="669"/>
                    </a:lnTo>
                    <a:lnTo>
                      <a:pt x="2266" y="674"/>
                    </a:lnTo>
                    <a:lnTo>
                      <a:pt x="2259" y="671"/>
                    </a:lnTo>
                    <a:lnTo>
                      <a:pt x="2252" y="669"/>
                    </a:lnTo>
                    <a:lnTo>
                      <a:pt x="2247" y="666"/>
                    </a:lnTo>
                    <a:lnTo>
                      <a:pt x="2243" y="662"/>
                    </a:lnTo>
                    <a:lnTo>
                      <a:pt x="2239" y="658"/>
                    </a:lnTo>
                    <a:lnTo>
                      <a:pt x="2235" y="654"/>
                    </a:lnTo>
                    <a:lnTo>
                      <a:pt x="2232" y="650"/>
                    </a:lnTo>
                    <a:lnTo>
                      <a:pt x="2230" y="645"/>
                    </a:lnTo>
                    <a:lnTo>
                      <a:pt x="2226" y="636"/>
                    </a:lnTo>
                    <a:lnTo>
                      <a:pt x="2225" y="625"/>
                    </a:lnTo>
                    <a:lnTo>
                      <a:pt x="2224" y="614"/>
                    </a:lnTo>
                    <a:lnTo>
                      <a:pt x="2225" y="604"/>
                    </a:lnTo>
                    <a:lnTo>
                      <a:pt x="2227" y="580"/>
                    </a:lnTo>
                    <a:lnTo>
                      <a:pt x="2231" y="557"/>
                    </a:lnTo>
                    <a:lnTo>
                      <a:pt x="2232" y="545"/>
                    </a:lnTo>
                    <a:lnTo>
                      <a:pt x="2232" y="534"/>
                    </a:lnTo>
                    <a:lnTo>
                      <a:pt x="2231" y="524"/>
                    </a:lnTo>
                    <a:lnTo>
                      <a:pt x="2229" y="515"/>
                    </a:lnTo>
                    <a:lnTo>
                      <a:pt x="2228" y="495"/>
                    </a:lnTo>
                    <a:lnTo>
                      <a:pt x="2224" y="466"/>
                    </a:lnTo>
                    <a:lnTo>
                      <a:pt x="2224" y="459"/>
                    </a:lnTo>
                    <a:lnTo>
                      <a:pt x="2224" y="452"/>
                    </a:lnTo>
                    <a:lnTo>
                      <a:pt x="2225" y="446"/>
                    </a:lnTo>
                    <a:lnTo>
                      <a:pt x="2226" y="439"/>
                    </a:lnTo>
                    <a:lnTo>
                      <a:pt x="2228" y="435"/>
                    </a:lnTo>
                    <a:lnTo>
                      <a:pt x="2231" y="431"/>
                    </a:lnTo>
                    <a:lnTo>
                      <a:pt x="2235" y="429"/>
                    </a:lnTo>
                    <a:lnTo>
                      <a:pt x="2241" y="428"/>
                    </a:lnTo>
                    <a:lnTo>
                      <a:pt x="2251" y="429"/>
                    </a:lnTo>
                    <a:lnTo>
                      <a:pt x="2277" y="433"/>
                    </a:lnTo>
                    <a:lnTo>
                      <a:pt x="2302" y="437"/>
                    </a:lnTo>
                    <a:lnTo>
                      <a:pt x="2313" y="439"/>
                    </a:lnTo>
                    <a:lnTo>
                      <a:pt x="2313" y="448"/>
                    </a:lnTo>
                    <a:lnTo>
                      <a:pt x="2313" y="470"/>
                    </a:lnTo>
                    <a:lnTo>
                      <a:pt x="2314" y="502"/>
                    </a:lnTo>
                    <a:lnTo>
                      <a:pt x="2314" y="540"/>
                    </a:lnTo>
                    <a:lnTo>
                      <a:pt x="2314" y="576"/>
                    </a:lnTo>
                    <a:lnTo>
                      <a:pt x="2315" y="608"/>
                    </a:lnTo>
                    <a:lnTo>
                      <a:pt x="2315" y="632"/>
                    </a:lnTo>
                    <a:lnTo>
                      <a:pt x="2315" y="640"/>
                    </a:lnTo>
                    <a:close/>
                    <a:moveTo>
                      <a:pt x="3578" y="136"/>
                    </a:moveTo>
                    <a:lnTo>
                      <a:pt x="3560" y="102"/>
                    </a:lnTo>
                    <a:lnTo>
                      <a:pt x="3543" y="69"/>
                    </a:lnTo>
                    <a:lnTo>
                      <a:pt x="3526" y="35"/>
                    </a:lnTo>
                    <a:lnTo>
                      <a:pt x="3511" y="0"/>
                    </a:lnTo>
                    <a:lnTo>
                      <a:pt x="3453" y="26"/>
                    </a:lnTo>
                    <a:lnTo>
                      <a:pt x="3395" y="49"/>
                    </a:lnTo>
                    <a:lnTo>
                      <a:pt x="3336" y="72"/>
                    </a:lnTo>
                    <a:lnTo>
                      <a:pt x="3277" y="95"/>
                    </a:lnTo>
                    <a:lnTo>
                      <a:pt x="3218" y="116"/>
                    </a:lnTo>
                    <a:lnTo>
                      <a:pt x="3157" y="136"/>
                    </a:lnTo>
                    <a:lnTo>
                      <a:pt x="3096" y="156"/>
                    </a:lnTo>
                    <a:lnTo>
                      <a:pt x="3035" y="174"/>
                    </a:lnTo>
                    <a:lnTo>
                      <a:pt x="2974" y="191"/>
                    </a:lnTo>
                    <a:lnTo>
                      <a:pt x="2912" y="206"/>
                    </a:lnTo>
                    <a:lnTo>
                      <a:pt x="2850" y="221"/>
                    </a:lnTo>
                    <a:lnTo>
                      <a:pt x="2787" y="235"/>
                    </a:lnTo>
                    <a:lnTo>
                      <a:pt x="2724" y="246"/>
                    </a:lnTo>
                    <a:lnTo>
                      <a:pt x="2661" y="258"/>
                    </a:lnTo>
                    <a:lnTo>
                      <a:pt x="2598" y="268"/>
                    </a:lnTo>
                    <a:lnTo>
                      <a:pt x="2535" y="276"/>
                    </a:lnTo>
                    <a:lnTo>
                      <a:pt x="2471" y="284"/>
                    </a:lnTo>
                    <a:lnTo>
                      <a:pt x="2407" y="289"/>
                    </a:lnTo>
                    <a:lnTo>
                      <a:pt x="2343" y="294"/>
                    </a:lnTo>
                    <a:lnTo>
                      <a:pt x="2278" y="298"/>
                    </a:lnTo>
                    <a:lnTo>
                      <a:pt x="2214" y="300"/>
                    </a:lnTo>
                    <a:lnTo>
                      <a:pt x="2149" y="301"/>
                    </a:lnTo>
                    <a:lnTo>
                      <a:pt x="2085" y="300"/>
                    </a:lnTo>
                    <a:lnTo>
                      <a:pt x="2020" y="298"/>
                    </a:lnTo>
                    <a:lnTo>
                      <a:pt x="1956" y="294"/>
                    </a:lnTo>
                    <a:lnTo>
                      <a:pt x="1890" y="290"/>
                    </a:lnTo>
                    <a:lnTo>
                      <a:pt x="1825" y="284"/>
                    </a:lnTo>
                    <a:lnTo>
                      <a:pt x="1760" y="276"/>
                    </a:lnTo>
                    <a:lnTo>
                      <a:pt x="1696" y="268"/>
                    </a:lnTo>
                    <a:lnTo>
                      <a:pt x="1631" y="257"/>
                    </a:lnTo>
                    <a:lnTo>
                      <a:pt x="1566" y="245"/>
                    </a:lnTo>
                    <a:lnTo>
                      <a:pt x="1502" y="231"/>
                    </a:lnTo>
                    <a:lnTo>
                      <a:pt x="1457" y="224"/>
                    </a:lnTo>
                    <a:lnTo>
                      <a:pt x="1413" y="215"/>
                    </a:lnTo>
                    <a:lnTo>
                      <a:pt x="1369" y="207"/>
                    </a:lnTo>
                    <a:lnTo>
                      <a:pt x="1327" y="196"/>
                    </a:lnTo>
                    <a:lnTo>
                      <a:pt x="1284" y="184"/>
                    </a:lnTo>
                    <a:lnTo>
                      <a:pt x="1242" y="173"/>
                    </a:lnTo>
                    <a:lnTo>
                      <a:pt x="1201" y="160"/>
                    </a:lnTo>
                    <a:lnTo>
                      <a:pt x="1160" y="146"/>
                    </a:lnTo>
                    <a:lnTo>
                      <a:pt x="1078" y="117"/>
                    </a:lnTo>
                    <a:lnTo>
                      <a:pt x="997" y="85"/>
                    </a:lnTo>
                    <a:lnTo>
                      <a:pt x="915" y="53"/>
                    </a:lnTo>
                    <a:lnTo>
                      <a:pt x="831" y="19"/>
                    </a:lnTo>
                    <a:lnTo>
                      <a:pt x="819" y="47"/>
                    </a:lnTo>
                    <a:lnTo>
                      <a:pt x="806" y="76"/>
                    </a:lnTo>
                    <a:lnTo>
                      <a:pt x="798" y="92"/>
                    </a:lnTo>
                    <a:lnTo>
                      <a:pt x="791" y="107"/>
                    </a:lnTo>
                    <a:lnTo>
                      <a:pt x="783" y="122"/>
                    </a:lnTo>
                    <a:lnTo>
                      <a:pt x="775" y="136"/>
                    </a:lnTo>
                    <a:lnTo>
                      <a:pt x="765" y="136"/>
                    </a:lnTo>
                    <a:lnTo>
                      <a:pt x="741" y="136"/>
                    </a:lnTo>
                    <a:lnTo>
                      <a:pt x="703" y="136"/>
                    </a:lnTo>
                    <a:lnTo>
                      <a:pt x="653" y="136"/>
                    </a:lnTo>
                    <a:lnTo>
                      <a:pt x="594" y="136"/>
                    </a:lnTo>
                    <a:lnTo>
                      <a:pt x="529" y="136"/>
                    </a:lnTo>
                    <a:lnTo>
                      <a:pt x="459" y="136"/>
                    </a:lnTo>
                    <a:lnTo>
                      <a:pt x="387" y="136"/>
                    </a:lnTo>
                    <a:lnTo>
                      <a:pt x="315" y="136"/>
                    </a:lnTo>
                    <a:lnTo>
                      <a:pt x="244" y="136"/>
                    </a:lnTo>
                    <a:lnTo>
                      <a:pt x="179" y="136"/>
                    </a:lnTo>
                    <a:lnTo>
                      <a:pt x="120" y="136"/>
                    </a:lnTo>
                    <a:lnTo>
                      <a:pt x="71" y="136"/>
                    </a:lnTo>
                    <a:lnTo>
                      <a:pt x="33" y="136"/>
                    </a:lnTo>
                    <a:lnTo>
                      <a:pt x="8" y="136"/>
                    </a:lnTo>
                    <a:lnTo>
                      <a:pt x="0" y="136"/>
                    </a:lnTo>
                    <a:lnTo>
                      <a:pt x="57" y="177"/>
                    </a:lnTo>
                    <a:lnTo>
                      <a:pt x="117" y="218"/>
                    </a:lnTo>
                    <a:lnTo>
                      <a:pt x="177" y="256"/>
                    </a:lnTo>
                    <a:lnTo>
                      <a:pt x="239" y="294"/>
                    </a:lnTo>
                    <a:lnTo>
                      <a:pt x="301" y="332"/>
                    </a:lnTo>
                    <a:lnTo>
                      <a:pt x="365" y="367"/>
                    </a:lnTo>
                    <a:lnTo>
                      <a:pt x="429" y="401"/>
                    </a:lnTo>
                    <a:lnTo>
                      <a:pt x="494" y="434"/>
                    </a:lnTo>
                    <a:lnTo>
                      <a:pt x="560" y="466"/>
                    </a:lnTo>
                    <a:lnTo>
                      <a:pt x="627" y="497"/>
                    </a:lnTo>
                    <a:lnTo>
                      <a:pt x="695" y="526"/>
                    </a:lnTo>
                    <a:lnTo>
                      <a:pt x="763" y="554"/>
                    </a:lnTo>
                    <a:lnTo>
                      <a:pt x="832" y="580"/>
                    </a:lnTo>
                    <a:lnTo>
                      <a:pt x="902" y="605"/>
                    </a:lnTo>
                    <a:lnTo>
                      <a:pt x="971" y="628"/>
                    </a:lnTo>
                    <a:lnTo>
                      <a:pt x="1042" y="650"/>
                    </a:lnTo>
                    <a:lnTo>
                      <a:pt x="1042" y="644"/>
                    </a:lnTo>
                    <a:lnTo>
                      <a:pt x="1040" y="639"/>
                    </a:lnTo>
                    <a:lnTo>
                      <a:pt x="1037" y="636"/>
                    </a:lnTo>
                    <a:lnTo>
                      <a:pt x="1035" y="632"/>
                    </a:lnTo>
                    <a:lnTo>
                      <a:pt x="1030" y="626"/>
                    </a:lnTo>
                    <a:lnTo>
                      <a:pt x="1024" y="621"/>
                    </a:lnTo>
                    <a:lnTo>
                      <a:pt x="1016" y="617"/>
                    </a:lnTo>
                    <a:lnTo>
                      <a:pt x="1009" y="612"/>
                    </a:lnTo>
                    <a:lnTo>
                      <a:pt x="1001" y="607"/>
                    </a:lnTo>
                    <a:lnTo>
                      <a:pt x="995" y="600"/>
                    </a:lnTo>
                    <a:lnTo>
                      <a:pt x="992" y="592"/>
                    </a:lnTo>
                    <a:lnTo>
                      <a:pt x="990" y="586"/>
                    </a:lnTo>
                    <a:lnTo>
                      <a:pt x="992" y="580"/>
                    </a:lnTo>
                    <a:lnTo>
                      <a:pt x="993" y="576"/>
                    </a:lnTo>
                    <a:lnTo>
                      <a:pt x="996" y="572"/>
                    </a:lnTo>
                    <a:lnTo>
                      <a:pt x="1000" y="567"/>
                    </a:lnTo>
                    <a:lnTo>
                      <a:pt x="1004" y="564"/>
                    </a:lnTo>
                    <a:lnTo>
                      <a:pt x="1010" y="562"/>
                    </a:lnTo>
                    <a:lnTo>
                      <a:pt x="1020" y="556"/>
                    </a:lnTo>
                    <a:lnTo>
                      <a:pt x="1032" y="550"/>
                    </a:lnTo>
                    <a:lnTo>
                      <a:pt x="1037" y="547"/>
                    </a:lnTo>
                    <a:lnTo>
                      <a:pt x="1042" y="544"/>
                    </a:lnTo>
                    <a:lnTo>
                      <a:pt x="1046" y="541"/>
                    </a:lnTo>
                    <a:lnTo>
                      <a:pt x="1048" y="537"/>
                    </a:lnTo>
                    <a:lnTo>
                      <a:pt x="1045" y="529"/>
                    </a:lnTo>
                    <a:lnTo>
                      <a:pt x="1042" y="522"/>
                    </a:lnTo>
                    <a:lnTo>
                      <a:pt x="1040" y="513"/>
                    </a:lnTo>
                    <a:lnTo>
                      <a:pt x="1039" y="506"/>
                    </a:lnTo>
                    <a:lnTo>
                      <a:pt x="1040" y="498"/>
                    </a:lnTo>
                    <a:lnTo>
                      <a:pt x="1042" y="491"/>
                    </a:lnTo>
                    <a:lnTo>
                      <a:pt x="1045" y="483"/>
                    </a:lnTo>
                    <a:lnTo>
                      <a:pt x="1048" y="476"/>
                    </a:lnTo>
                    <a:lnTo>
                      <a:pt x="1032" y="469"/>
                    </a:lnTo>
                    <a:lnTo>
                      <a:pt x="1016" y="463"/>
                    </a:lnTo>
                    <a:lnTo>
                      <a:pt x="1000" y="455"/>
                    </a:lnTo>
                    <a:lnTo>
                      <a:pt x="985" y="448"/>
                    </a:lnTo>
                    <a:lnTo>
                      <a:pt x="955" y="432"/>
                    </a:lnTo>
                    <a:lnTo>
                      <a:pt x="925" y="415"/>
                    </a:lnTo>
                    <a:lnTo>
                      <a:pt x="898" y="397"/>
                    </a:lnTo>
                    <a:lnTo>
                      <a:pt x="869" y="378"/>
                    </a:lnTo>
                    <a:lnTo>
                      <a:pt x="841" y="358"/>
                    </a:lnTo>
                    <a:lnTo>
                      <a:pt x="812" y="339"/>
                    </a:lnTo>
                    <a:lnTo>
                      <a:pt x="809" y="342"/>
                    </a:lnTo>
                    <a:lnTo>
                      <a:pt x="806" y="346"/>
                    </a:lnTo>
                    <a:lnTo>
                      <a:pt x="808" y="356"/>
                    </a:lnTo>
                    <a:lnTo>
                      <a:pt x="809" y="367"/>
                    </a:lnTo>
                    <a:lnTo>
                      <a:pt x="808" y="377"/>
                    </a:lnTo>
                    <a:lnTo>
                      <a:pt x="807" y="386"/>
                    </a:lnTo>
                    <a:lnTo>
                      <a:pt x="804" y="396"/>
                    </a:lnTo>
                    <a:lnTo>
                      <a:pt x="800" y="405"/>
                    </a:lnTo>
                    <a:lnTo>
                      <a:pt x="796" y="414"/>
                    </a:lnTo>
                    <a:lnTo>
                      <a:pt x="791" y="422"/>
                    </a:lnTo>
                    <a:lnTo>
                      <a:pt x="782" y="439"/>
                    </a:lnTo>
                    <a:lnTo>
                      <a:pt x="774" y="458"/>
                    </a:lnTo>
                    <a:lnTo>
                      <a:pt x="769" y="466"/>
                    </a:lnTo>
                    <a:lnTo>
                      <a:pt x="767" y="476"/>
                    </a:lnTo>
                    <a:lnTo>
                      <a:pt x="765" y="485"/>
                    </a:lnTo>
                    <a:lnTo>
                      <a:pt x="764" y="495"/>
                    </a:lnTo>
                    <a:lnTo>
                      <a:pt x="759" y="492"/>
                    </a:lnTo>
                    <a:lnTo>
                      <a:pt x="753" y="487"/>
                    </a:lnTo>
                    <a:lnTo>
                      <a:pt x="748" y="483"/>
                    </a:lnTo>
                    <a:lnTo>
                      <a:pt x="744" y="478"/>
                    </a:lnTo>
                    <a:lnTo>
                      <a:pt x="735" y="466"/>
                    </a:lnTo>
                    <a:lnTo>
                      <a:pt x="728" y="452"/>
                    </a:lnTo>
                    <a:lnTo>
                      <a:pt x="722" y="438"/>
                    </a:lnTo>
                    <a:lnTo>
                      <a:pt x="718" y="423"/>
                    </a:lnTo>
                    <a:lnTo>
                      <a:pt x="716" y="409"/>
                    </a:lnTo>
                    <a:lnTo>
                      <a:pt x="715" y="394"/>
                    </a:lnTo>
                    <a:lnTo>
                      <a:pt x="697" y="399"/>
                    </a:lnTo>
                    <a:lnTo>
                      <a:pt x="676" y="402"/>
                    </a:lnTo>
                    <a:lnTo>
                      <a:pt x="665" y="403"/>
                    </a:lnTo>
                    <a:lnTo>
                      <a:pt x="654" y="403"/>
                    </a:lnTo>
                    <a:lnTo>
                      <a:pt x="646" y="402"/>
                    </a:lnTo>
                    <a:lnTo>
                      <a:pt x="637" y="399"/>
                    </a:lnTo>
                    <a:lnTo>
                      <a:pt x="635" y="394"/>
                    </a:lnTo>
                    <a:lnTo>
                      <a:pt x="633" y="387"/>
                    </a:lnTo>
                    <a:lnTo>
                      <a:pt x="634" y="381"/>
                    </a:lnTo>
                    <a:lnTo>
                      <a:pt x="635" y="374"/>
                    </a:lnTo>
                    <a:lnTo>
                      <a:pt x="637" y="368"/>
                    </a:lnTo>
                    <a:lnTo>
                      <a:pt x="640" y="363"/>
                    </a:lnTo>
                    <a:lnTo>
                      <a:pt x="643" y="357"/>
                    </a:lnTo>
                    <a:lnTo>
                      <a:pt x="647" y="352"/>
                    </a:lnTo>
                    <a:lnTo>
                      <a:pt x="637" y="351"/>
                    </a:lnTo>
                    <a:lnTo>
                      <a:pt x="615" y="349"/>
                    </a:lnTo>
                    <a:lnTo>
                      <a:pt x="593" y="347"/>
                    </a:lnTo>
                    <a:lnTo>
                      <a:pt x="583" y="346"/>
                    </a:lnTo>
                    <a:lnTo>
                      <a:pt x="572" y="353"/>
                    </a:lnTo>
                    <a:lnTo>
                      <a:pt x="560" y="359"/>
                    </a:lnTo>
                    <a:lnTo>
                      <a:pt x="548" y="364"/>
                    </a:lnTo>
                    <a:lnTo>
                      <a:pt x="537" y="366"/>
                    </a:lnTo>
                    <a:lnTo>
                      <a:pt x="524" y="368"/>
                    </a:lnTo>
                    <a:lnTo>
                      <a:pt x="511" y="368"/>
                    </a:lnTo>
                    <a:lnTo>
                      <a:pt x="498" y="367"/>
                    </a:lnTo>
                    <a:lnTo>
                      <a:pt x="485" y="365"/>
                    </a:lnTo>
                    <a:lnTo>
                      <a:pt x="459" y="359"/>
                    </a:lnTo>
                    <a:lnTo>
                      <a:pt x="433" y="352"/>
                    </a:lnTo>
                    <a:lnTo>
                      <a:pt x="409" y="346"/>
                    </a:lnTo>
                    <a:lnTo>
                      <a:pt x="385" y="339"/>
                    </a:lnTo>
                    <a:lnTo>
                      <a:pt x="386" y="331"/>
                    </a:lnTo>
                    <a:lnTo>
                      <a:pt x="388" y="323"/>
                    </a:lnTo>
                    <a:lnTo>
                      <a:pt x="392" y="315"/>
                    </a:lnTo>
                    <a:lnTo>
                      <a:pt x="396" y="308"/>
                    </a:lnTo>
                    <a:lnTo>
                      <a:pt x="400" y="302"/>
                    </a:lnTo>
                    <a:lnTo>
                      <a:pt x="405" y="295"/>
                    </a:lnTo>
                    <a:lnTo>
                      <a:pt x="413" y="291"/>
                    </a:lnTo>
                    <a:lnTo>
                      <a:pt x="420" y="288"/>
                    </a:lnTo>
                    <a:lnTo>
                      <a:pt x="420" y="283"/>
                    </a:lnTo>
                    <a:lnTo>
                      <a:pt x="419" y="278"/>
                    </a:lnTo>
                    <a:lnTo>
                      <a:pt x="417" y="274"/>
                    </a:lnTo>
                    <a:lnTo>
                      <a:pt x="414" y="270"/>
                    </a:lnTo>
                    <a:lnTo>
                      <a:pt x="406" y="263"/>
                    </a:lnTo>
                    <a:lnTo>
                      <a:pt x="398" y="258"/>
                    </a:lnTo>
                    <a:lnTo>
                      <a:pt x="388" y="253"/>
                    </a:lnTo>
                    <a:lnTo>
                      <a:pt x="381" y="246"/>
                    </a:lnTo>
                    <a:lnTo>
                      <a:pt x="378" y="243"/>
                    </a:lnTo>
                    <a:lnTo>
                      <a:pt x="374" y="239"/>
                    </a:lnTo>
                    <a:lnTo>
                      <a:pt x="373" y="234"/>
                    </a:lnTo>
                    <a:lnTo>
                      <a:pt x="372" y="228"/>
                    </a:lnTo>
                    <a:lnTo>
                      <a:pt x="377" y="223"/>
                    </a:lnTo>
                    <a:lnTo>
                      <a:pt x="381" y="220"/>
                    </a:lnTo>
                    <a:lnTo>
                      <a:pt x="386" y="216"/>
                    </a:lnTo>
                    <a:lnTo>
                      <a:pt x="390" y="214"/>
                    </a:lnTo>
                    <a:lnTo>
                      <a:pt x="400" y="211"/>
                    </a:lnTo>
                    <a:lnTo>
                      <a:pt x="411" y="211"/>
                    </a:lnTo>
                    <a:lnTo>
                      <a:pt x="432" y="213"/>
                    </a:lnTo>
                    <a:lnTo>
                      <a:pt x="456" y="215"/>
                    </a:lnTo>
                    <a:lnTo>
                      <a:pt x="459" y="209"/>
                    </a:lnTo>
                    <a:lnTo>
                      <a:pt x="461" y="203"/>
                    </a:lnTo>
                    <a:lnTo>
                      <a:pt x="461" y="197"/>
                    </a:lnTo>
                    <a:lnTo>
                      <a:pt x="461" y="193"/>
                    </a:lnTo>
                    <a:lnTo>
                      <a:pt x="461" y="188"/>
                    </a:lnTo>
                    <a:lnTo>
                      <a:pt x="462" y="182"/>
                    </a:lnTo>
                    <a:lnTo>
                      <a:pt x="465" y="177"/>
                    </a:lnTo>
                    <a:lnTo>
                      <a:pt x="472" y="170"/>
                    </a:lnTo>
                    <a:lnTo>
                      <a:pt x="485" y="176"/>
                    </a:lnTo>
                    <a:lnTo>
                      <a:pt x="518" y="188"/>
                    </a:lnTo>
                    <a:lnTo>
                      <a:pt x="550" y="200"/>
                    </a:lnTo>
                    <a:lnTo>
                      <a:pt x="564" y="206"/>
                    </a:lnTo>
                    <a:lnTo>
                      <a:pt x="574" y="218"/>
                    </a:lnTo>
                    <a:lnTo>
                      <a:pt x="582" y="230"/>
                    </a:lnTo>
                    <a:lnTo>
                      <a:pt x="589" y="243"/>
                    </a:lnTo>
                    <a:lnTo>
                      <a:pt x="597" y="256"/>
                    </a:lnTo>
                    <a:lnTo>
                      <a:pt x="604" y="269"/>
                    </a:lnTo>
                    <a:lnTo>
                      <a:pt x="613" y="279"/>
                    </a:lnTo>
                    <a:lnTo>
                      <a:pt x="617" y="285"/>
                    </a:lnTo>
                    <a:lnTo>
                      <a:pt x="622" y="288"/>
                    </a:lnTo>
                    <a:lnTo>
                      <a:pt x="627" y="292"/>
                    </a:lnTo>
                    <a:lnTo>
                      <a:pt x="634" y="294"/>
                    </a:lnTo>
                    <a:lnTo>
                      <a:pt x="634" y="287"/>
                    </a:lnTo>
                    <a:lnTo>
                      <a:pt x="633" y="270"/>
                    </a:lnTo>
                    <a:lnTo>
                      <a:pt x="632" y="252"/>
                    </a:lnTo>
                    <a:lnTo>
                      <a:pt x="631" y="244"/>
                    </a:lnTo>
                    <a:lnTo>
                      <a:pt x="637" y="241"/>
                    </a:lnTo>
                    <a:lnTo>
                      <a:pt x="643" y="240"/>
                    </a:lnTo>
                    <a:lnTo>
                      <a:pt x="649" y="239"/>
                    </a:lnTo>
                    <a:lnTo>
                      <a:pt x="655" y="238"/>
                    </a:lnTo>
                    <a:lnTo>
                      <a:pt x="668" y="239"/>
                    </a:lnTo>
                    <a:lnTo>
                      <a:pt x="681" y="242"/>
                    </a:lnTo>
                    <a:lnTo>
                      <a:pt x="705" y="250"/>
                    </a:lnTo>
                    <a:lnTo>
                      <a:pt x="727" y="257"/>
                    </a:lnTo>
                    <a:lnTo>
                      <a:pt x="727" y="255"/>
                    </a:lnTo>
                    <a:lnTo>
                      <a:pt x="727" y="254"/>
                    </a:lnTo>
                    <a:lnTo>
                      <a:pt x="715" y="243"/>
                    </a:lnTo>
                    <a:lnTo>
                      <a:pt x="705" y="236"/>
                    </a:lnTo>
                    <a:lnTo>
                      <a:pt x="697" y="230"/>
                    </a:lnTo>
                    <a:lnTo>
                      <a:pt x="688" y="226"/>
                    </a:lnTo>
                    <a:lnTo>
                      <a:pt x="681" y="222"/>
                    </a:lnTo>
                    <a:lnTo>
                      <a:pt x="672" y="216"/>
                    </a:lnTo>
                    <a:lnTo>
                      <a:pt x="664" y="210"/>
                    </a:lnTo>
                    <a:lnTo>
                      <a:pt x="653" y="200"/>
                    </a:lnTo>
                    <a:lnTo>
                      <a:pt x="660" y="192"/>
                    </a:lnTo>
                    <a:lnTo>
                      <a:pt x="666" y="186"/>
                    </a:lnTo>
                    <a:lnTo>
                      <a:pt x="671" y="181"/>
                    </a:lnTo>
                    <a:lnTo>
                      <a:pt x="678" y="179"/>
                    </a:lnTo>
                    <a:lnTo>
                      <a:pt x="683" y="178"/>
                    </a:lnTo>
                    <a:lnTo>
                      <a:pt x="688" y="178"/>
                    </a:lnTo>
                    <a:lnTo>
                      <a:pt x="694" y="179"/>
                    </a:lnTo>
                    <a:lnTo>
                      <a:pt x="700" y="180"/>
                    </a:lnTo>
                    <a:lnTo>
                      <a:pt x="712" y="184"/>
                    </a:lnTo>
                    <a:lnTo>
                      <a:pt x="725" y="190"/>
                    </a:lnTo>
                    <a:lnTo>
                      <a:pt x="732" y="192"/>
                    </a:lnTo>
                    <a:lnTo>
                      <a:pt x="741" y="193"/>
                    </a:lnTo>
                    <a:lnTo>
                      <a:pt x="749" y="193"/>
                    </a:lnTo>
                    <a:lnTo>
                      <a:pt x="758" y="193"/>
                    </a:lnTo>
                    <a:lnTo>
                      <a:pt x="790" y="189"/>
                    </a:lnTo>
                    <a:lnTo>
                      <a:pt x="807" y="188"/>
                    </a:lnTo>
                    <a:lnTo>
                      <a:pt x="809" y="189"/>
                    </a:lnTo>
                    <a:lnTo>
                      <a:pt x="811" y="190"/>
                    </a:lnTo>
                    <a:lnTo>
                      <a:pt x="812" y="192"/>
                    </a:lnTo>
                    <a:lnTo>
                      <a:pt x="813" y="195"/>
                    </a:lnTo>
                    <a:lnTo>
                      <a:pt x="813" y="204"/>
                    </a:lnTo>
                    <a:lnTo>
                      <a:pt x="812" y="215"/>
                    </a:lnTo>
                    <a:lnTo>
                      <a:pt x="818" y="227"/>
                    </a:lnTo>
                    <a:lnTo>
                      <a:pt x="823" y="236"/>
                    </a:lnTo>
                    <a:lnTo>
                      <a:pt x="828" y="242"/>
                    </a:lnTo>
                    <a:lnTo>
                      <a:pt x="834" y="246"/>
                    </a:lnTo>
                    <a:lnTo>
                      <a:pt x="840" y="250"/>
                    </a:lnTo>
                    <a:lnTo>
                      <a:pt x="845" y="251"/>
                    </a:lnTo>
                    <a:lnTo>
                      <a:pt x="852" y="252"/>
                    </a:lnTo>
                    <a:lnTo>
                      <a:pt x="858" y="251"/>
                    </a:lnTo>
                    <a:lnTo>
                      <a:pt x="871" y="251"/>
                    </a:lnTo>
                    <a:lnTo>
                      <a:pt x="885" y="252"/>
                    </a:lnTo>
                    <a:lnTo>
                      <a:pt x="892" y="254"/>
                    </a:lnTo>
                    <a:lnTo>
                      <a:pt x="899" y="257"/>
                    </a:lnTo>
                    <a:lnTo>
                      <a:pt x="906" y="262"/>
                    </a:lnTo>
                    <a:lnTo>
                      <a:pt x="914" y="270"/>
                    </a:lnTo>
                    <a:lnTo>
                      <a:pt x="926" y="291"/>
                    </a:lnTo>
                    <a:lnTo>
                      <a:pt x="942" y="314"/>
                    </a:lnTo>
                    <a:lnTo>
                      <a:pt x="957" y="336"/>
                    </a:lnTo>
                    <a:lnTo>
                      <a:pt x="971" y="355"/>
                    </a:lnTo>
                    <a:lnTo>
                      <a:pt x="977" y="356"/>
                    </a:lnTo>
                    <a:lnTo>
                      <a:pt x="982" y="356"/>
                    </a:lnTo>
                    <a:lnTo>
                      <a:pt x="988" y="356"/>
                    </a:lnTo>
                    <a:lnTo>
                      <a:pt x="994" y="355"/>
                    </a:lnTo>
                    <a:lnTo>
                      <a:pt x="1005" y="351"/>
                    </a:lnTo>
                    <a:lnTo>
                      <a:pt x="1017" y="346"/>
                    </a:lnTo>
                    <a:lnTo>
                      <a:pt x="1040" y="333"/>
                    </a:lnTo>
                    <a:lnTo>
                      <a:pt x="1058" y="320"/>
                    </a:lnTo>
                    <a:lnTo>
                      <a:pt x="1062" y="314"/>
                    </a:lnTo>
                    <a:lnTo>
                      <a:pt x="1064" y="308"/>
                    </a:lnTo>
                    <a:lnTo>
                      <a:pt x="1065" y="303"/>
                    </a:lnTo>
                    <a:lnTo>
                      <a:pt x="1065" y="299"/>
                    </a:lnTo>
                    <a:lnTo>
                      <a:pt x="1063" y="295"/>
                    </a:lnTo>
                    <a:lnTo>
                      <a:pt x="1061" y="292"/>
                    </a:lnTo>
                    <a:lnTo>
                      <a:pt x="1057" y="290"/>
                    </a:lnTo>
                    <a:lnTo>
                      <a:pt x="1053" y="288"/>
                    </a:lnTo>
                    <a:lnTo>
                      <a:pt x="1033" y="283"/>
                    </a:lnTo>
                    <a:lnTo>
                      <a:pt x="1017" y="275"/>
                    </a:lnTo>
                    <a:lnTo>
                      <a:pt x="1003" y="269"/>
                    </a:lnTo>
                    <a:lnTo>
                      <a:pt x="992" y="261"/>
                    </a:lnTo>
                    <a:lnTo>
                      <a:pt x="980" y="253"/>
                    </a:lnTo>
                    <a:lnTo>
                      <a:pt x="970" y="242"/>
                    </a:lnTo>
                    <a:lnTo>
                      <a:pt x="965" y="237"/>
                    </a:lnTo>
                    <a:lnTo>
                      <a:pt x="961" y="231"/>
                    </a:lnTo>
                    <a:lnTo>
                      <a:pt x="957" y="225"/>
                    </a:lnTo>
                    <a:lnTo>
                      <a:pt x="954" y="219"/>
                    </a:lnTo>
                    <a:lnTo>
                      <a:pt x="951" y="212"/>
                    </a:lnTo>
                    <a:lnTo>
                      <a:pt x="949" y="205"/>
                    </a:lnTo>
                    <a:lnTo>
                      <a:pt x="948" y="197"/>
                    </a:lnTo>
                    <a:lnTo>
                      <a:pt x="947" y="190"/>
                    </a:lnTo>
                    <a:lnTo>
                      <a:pt x="951" y="187"/>
                    </a:lnTo>
                    <a:lnTo>
                      <a:pt x="956" y="184"/>
                    </a:lnTo>
                    <a:lnTo>
                      <a:pt x="962" y="182"/>
                    </a:lnTo>
                    <a:lnTo>
                      <a:pt x="968" y="182"/>
                    </a:lnTo>
                    <a:lnTo>
                      <a:pt x="980" y="182"/>
                    </a:lnTo>
                    <a:lnTo>
                      <a:pt x="992" y="186"/>
                    </a:lnTo>
                    <a:lnTo>
                      <a:pt x="1003" y="189"/>
                    </a:lnTo>
                    <a:lnTo>
                      <a:pt x="1016" y="191"/>
                    </a:lnTo>
                    <a:lnTo>
                      <a:pt x="1021" y="192"/>
                    </a:lnTo>
                    <a:lnTo>
                      <a:pt x="1028" y="192"/>
                    </a:lnTo>
                    <a:lnTo>
                      <a:pt x="1033" y="191"/>
                    </a:lnTo>
                    <a:lnTo>
                      <a:pt x="1039" y="190"/>
                    </a:lnTo>
                    <a:lnTo>
                      <a:pt x="1042" y="187"/>
                    </a:lnTo>
                    <a:lnTo>
                      <a:pt x="1044" y="183"/>
                    </a:lnTo>
                    <a:lnTo>
                      <a:pt x="1045" y="180"/>
                    </a:lnTo>
                    <a:lnTo>
                      <a:pt x="1046" y="176"/>
                    </a:lnTo>
                    <a:lnTo>
                      <a:pt x="1046" y="167"/>
                    </a:lnTo>
                    <a:lnTo>
                      <a:pt x="1047" y="160"/>
                    </a:lnTo>
                    <a:lnTo>
                      <a:pt x="1047" y="151"/>
                    </a:lnTo>
                    <a:lnTo>
                      <a:pt x="1049" y="145"/>
                    </a:lnTo>
                    <a:lnTo>
                      <a:pt x="1051" y="142"/>
                    </a:lnTo>
                    <a:lnTo>
                      <a:pt x="1053" y="140"/>
                    </a:lnTo>
                    <a:lnTo>
                      <a:pt x="1058" y="138"/>
                    </a:lnTo>
                    <a:lnTo>
                      <a:pt x="1062" y="136"/>
                    </a:lnTo>
                    <a:lnTo>
                      <a:pt x="1073" y="141"/>
                    </a:lnTo>
                    <a:lnTo>
                      <a:pt x="1083" y="147"/>
                    </a:lnTo>
                    <a:lnTo>
                      <a:pt x="1093" y="154"/>
                    </a:lnTo>
                    <a:lnTo>
                      <a:pt x="1103" y="160"/>
                    </a:lnTo>
                    <a:lnTo>
                      <a:pt x="1110" y="168"/>
                    </a:lnTo>
                    <a:lnTo>
                      <a:pt x="1116" y="177"/>
                    </a:lnTo>
                    <a:lnTo>
                      <a:pt x="1123" y="187"/>
                    </a:lnTo>
                    <a:lnTo>
                      <a:pt x="1128" y="196"/>
                    </a:lnTo>
                    <a:lnTo>
                      <a:pt x="1137" y="191"/>
                    </a:lnTo>
                    <a:lnTo>
                      <a:pt x="1146" y="183"/>
                    </a:lnTo>
                    <a:lnTo>
                      <a:pt x="1152" y="181"/>
                    </a:lnTo>
                    <a:lnTo>
                      <a:pt x="1157" y="181"/>
                    </a:lnTo>
                    <a:lnTo>
                      <a:pt x="1159" y="182"/>
                    </a:lnTo>
                    <a:lnTo>
                      <a:pt x="1161" y="183"/>
                    </a:lnTo>
                    <a:lnTo>
                      <a:pt x="1164" y="187"/>
                    </a:lnTo>
                    <a:lnTo>
                      <a:pt x="1167" y="190"/>
                    </a:lnTo>
                    <a:lnTo>
                      <a:pt x="1171" y="196"/>
                    </a:lnTo>
                    <a:lnTo>
                      <a:pt x="1174" y="203"/>
                    </a:lnTo>
                    <a:lnTo>
                      <a:pt x="1176" y="209"/>
                    </a:lnTo>
                    <a:lnTo>
                      <a:pt x="1179" y="216"/>
                    </a:lnTo>
                    <a:lnTo>
                      <a:pt x="1183" y="231"/>
                    </a:lnTo>
                    <a:lnTo>
                      <a:pt x="1184" y="246"/>
                    </a:lnTo>
                    <a:lnTo>
                      <a:pt x="1183" y="261"/>
                    </a:lnTo>
                    <a:lnTo>
                      <a:pt x="1179" y="276"/>
                    </a:lnTo>
                    <a:lnTo>
                      <a:pt x="1176" y="284"/>
                    </a:lnTo>
                    <a:lnTo>
                      <a:pt x="1174" y="290"/>
                    </a:lnTo>
                    <a:lnTo>
                      <a:pt x="1171" y="298"/>
                    </a:lnTo>
                    <a:lnTo>
                      <a:pt x="1167" y="304"/>
                    </a:lnTo>
                    <a:lnTo>
                      <a:pt x="1158" y="305"/>
                    </a:lnTo>
                    <a:lnTo>
                      <a:pt x="1152" y="307"/>
                    </a:lnTo>
                    <a:lnTo>
                      <a:pt x="1145" y="311"/>
                    </a:lnTo>
                    <a:lnTo>
                      <a:pt x="1140" y="316"/>
                    </a:lnTo>
                    <a:lnTo>
                      <a:pt x="1136" y="321"/>
                    </a:lnTo>
                    <a:lnTo>
                      <a:pt x="1132" y="326"/>
                    </a:lnTo>
                    <a:lnTo>
                      <a:pt x="1128" y="334"/>
                    </a:lnTo>
                    <a:lnTo>
                      <a:pt x="1125" y="340"/>
                    </a:lnTo>
                    <a:lnTo>
                      <a:pt x="1119" y="354"/>
                    </a:lnTo>
                    <a:lnTo>
                      <a:pt x="1111" y="367"/>
                    </a:lnTo>
                    <a:lnTo>
                      <a:pt x="1107" y="372"/>
                    </a:lnTo>
                    <a:lnTo>
                      <a:pt x="1102" y="378"/>
                    </a:lnTo>
                    <a:lnTo>
                      <a:pt x="1095" y="381"/>
                    </a:lnTo>
                    <a:lnTo>
                      <a:pt x="1087" y="383"/>
                    </a:lnTo>
                    <a:lnTo>
                      <a:pt x="1105" y="381"/>
                    </a:lnTo>
                    <a:lnTo>
                      <a:pt x="1144" y="375"/>
                    </a:lnTo>
                    <a:lnTo>
                      <a:pt x="1184" y="370"/>
                    </a:lnTo>
                    <a:lnTo>
                      <a:pt x="1202" y="368"/>
                    </a:lnTo>
                    <a:lnTo>
                      <a:pt x="1207" y="367"/>
                    </a:lnTo>
                    <a:lnTo>
                      <a:pt x="1214" y="366"/>
                    </a:lnTo>
                    <a:lnTo>
                      <a:pt x="1218" y="365"/>
                    </a:lnTo>
                    <a:lnTo>
                      <a:pt x="1223" y="363"/>
                    </a:lnTo>
                    <a:lnTo>
                      <a:pt x="1232" y="357"/>
                    </a:lnTo>
                    <a:lnTo>
                      <a:pt x="1238" y="351"/>
                    </a:lnTo>
                    <a:lnTo>
                      <a:pt x="1245" y="343"/>
                    </a:lnTo>
                    <a:lnTo>
                      <a:pt x="1250" y="335"/>
                    </a:lnTo>
                    <a:lnTo>
                      <a:pt x="1254" y="325"/>
                    </a:lnTo>
                    <a:lnTo>
                      <a:pt x="1260" y="317"/>
                    </a:lnTo>
                    <a:lnTo>
                      <a:pt x="1264" y="307"/>
                    </a:lnTo>
                    <a:lnTo>
                      <a:pt x="1269" y="298"/>
                    </a:lnTo>
                    <a:lnTo>
                      <a:pt x="1274" y="289"/>
                    </a:lnTo>
                    <a:lnTo>
                      <a:pt x="1281" y="282"/>
                    </a:lnTo>
                    <a:lnTo>
                      <a:pt x="1288" y="274"/>
                    </a:lnTo>
                    <a:lnTo>
                      <a:pt x="1297" y="269"/>
                    </a:lnTo>
                    <a:lnTo>
                      <a:pt x="1302" y="267"/>
                    </a:lnTo>
                    <a:lnTo>
                      <a:pt x="1308" y="266"/>
                    </a:lnTo>
                    <a:lnTo>
                      <a:pt x="1313" y="263"/>
                    </a:lnTo>
                    <a:lnTo>
                      <a:pt x="1319" y="263"/>
                    </a:lnTo>
                    <a:lnTo>
                      <a:pt x="1329" y="268"/>
                    </a:lnTo>
                    <a:lnTo>
                      <a:pt x="1339" y="274"/>
                    </a:lnTo>
                    <a:lnTo>
                      <a:pt x="1341" y="278"/>
                    </a:lnTo>
                    <a:lnTo>
                      <a:pt x="1343" y="283"/>
                    </a:lnTo>
                    <a:lnTo>
                      <a:pt x="1344" y="288"/>
                    </a:lnTo>
                    <a:lnTo>
                      <a:pt x="1342" y="294"/>
                    </a:lnTo>
                    <a:lnTo>
                      <a:pt x="1336" y="304"/>
                    </a:lnTo>
                    <a:lnTo>
                      <a:pt x="1332" y="314"/>
                    </a:lnTo>
                    <a:lnTo>
                      <a:pt x="1329" y="325"/>
                    </a:lnTo>
                    <a:lnTo>
                      <a:pt x="1326" y="336"/>
                    </a:lnTo>
                    <a:lnTo>
                      <a:pt x="1321" y="359"/>
                    </a:lnTo>
                    <a:lnTo>
                      <a:pt x="1316" y="381"/>
                    </a:lnTo>
                    <a:lnTo>
                      <a:pt x="1331" y="382"/>
                    </a:lnTo>
                    <a:lnTo>
                      <a:pt x="1345" y="383"/>
                    </a:lnTo>
                    <a:lnTo>
                      <a:pt x="1356" y="385"/>
                    </a:lnTo>
                    <a:lnTo>
                      <a:pt x="1363" y="385"/>
                    </a:lnTo>
                    <a:lnTo>
                      <a:pt x="1369" y="383"/>
                    </a:lnTo>
                    <a:lnTo>
                      <a:pt x="1375" y="380"/>
                    </a:lnTo>
                    <a:lnTo>
                      <a:pt x="1379" y="375"/>
                    </a:lnTo>
                    <a:lnTo>
                      <a:pt x="1383" y="371"/>
                    </a:lnTo>
                    <a:lnTo>
                      <a:pt x="1385" y="365"/>
                    </a:lnTo>
                    <a:lnTo>
                      <a:pt x="1388" y="358"/>
                    </a:lnTo>
                    <a:lnTo>
                      <a:pt x="1391" y="345"/>
                    </a:lnTo>
                    <a:lnTo>
                      <a:pt x="1394" y="331"/>
                    </a:lnTo>
                    <a:lnTo>
                      <a:pt x="1396" y="324"/>
                    </a:lnTo>
                    <a:lnTo>
                      <a:pt x="1398" y="318"/>
                    </a:lnTo>
                    <a:lnTo>
                      <a:pt x="1402" y="313"/>
                    </a:lnTo>
                    <a:lnTo>
                      <a:pt x="1406" y="307"/>
                    </a:lnTo>
                    <a:lnTo>
                      <a:pt x="1423" y="291"/>
                    </a:lnTo>
                    <a:lnTo>
                      <a:pt x="1442" y="274"/>
                    </a:lnTo>
                    <a:lnTo>
                      <a:pt x="1446" y="271"/>
                    </a:lnTo>
                    <a:lnTo>
                      <a:pt x="1452" y="268"/>
                    </a:lnTo>
                    <a:lnTo>
                      <a:pt x="1456" y="266"/>
                    </a:lnTo>
                    <a:lnTo>
                      <a:pt x="1461" y="265"/>
                    </a:lnTo>
                    <a:lnTo>
                      <a:pt x="1467" y="265"/>
                    </a:lnTo>
                    <a:lnTo>
                      <a:pt x="1472" y="265"/>
                    </a:lnTo>
                    <a:lnTo>
                      <a:pt x="1477" y="267"/>
                    </a:lnTo>
                    <a:lnTo>
                      <a:pt x="1483" y="269"/>
                    </a:lnTo>
                    <a:lnTo>
                      <a:pt x="1483" y="278"/>
                    </a:lnTo>
                    <a:lnTo>
                      <a:pt x="1485" y="286"/>
                    </a:lnTo>
                    <a:lnTo>
                      <a:pt x="1487" y="291"/>
                    </a:lnTo>
                    <a:lnTo>
                      <a:pt x="1490" y="295"/>
                    </a:lnTo>
                    <a:lnTo>
                      <a:pt x="1493" y="298"/>
                    </a:lnTo>
                    <a:lnTo>
                      <a:pt x="1498" y="299"/>
                    </a:lnTo>
                    <a:lnTo>
                      <a:pt x="1503" y="299"/>
                    </a:lnTo>
                    <a:lnTo>
                      <a:pt x="1508" y="299"/>
                    </a:lnTo>
                    <a:lnTo>
                      <a:pt x="1520" y="297"/>
                    </a:lnTo>
                    <a:lnTo>
                      <a:pt x="1532" y="295"/>
                    </a:lnTo>
                    <a:lnTo>
                      <a:pt x="1538" y="295"/>
                    </a:lnTo>
                    <a:lnTo>
                      <a:pt x="1545" y="295"/>
                    </a:lnTo>
                    <a:lnTo>
                      <a:pt x="1550" y="298"/>
                    </a:lnTo>
                    <a:lnTo>
                      <a:pt x="1555" y="301"/>
                    </a:lnTo>
                    <a:lnTo>
                      <a:pt x="1554" y="308"/>
                    </a:lnTo>
                    <a:lnTo>
                      <a:pt x="1553" y="316"/>
                    </a:lnTo>
                    <a:lnTo>
                      <a:pt x="1553" y="322"/>
                    </a:lnTo>
                    <a:lnTo>
                      <a:pt x="1553" y="329"/>
                    </a:lnTo>
                    <a:lnTo>
                      <a:pt x="1554" y="334"/>
                    </a:lnTo>
                    <a:lnTo>
                      <a:pt x="1556" y="339"/>
                    </a:lnTo>
                    <a:lnTo>
                      <a:pt x="1558" y="345"/>
                    </a:lnTo>
                    <a:lnTo>
                      <a:pt x="1561" y="350"/>
                    </a:lnTo>
                    <a:lnTo>
                      <a:pt x="1567" y="358"/>
                    </a:lnTo>
                    <a:lnTo>
                      <a:pt x="1574" y="367"/>
                    </a:lnTo>
                    <a:lnTo>
                      <a:pt x="1584" y="375"/>
                    </a:lnTo>
                    <a:lnTo>
                      <a:pt x="1594" y="383"/>
                    </a:lnTo>
                    <a:lnTo>
                      <a:pt x="1587" y="391"/>
                    </a:lnTo>
                    <a:lnTo>
                      <a:pt x="1580" y="399"/>
                    </a:lnTo>
                    <a:lnTo>
                      <a:pt x="1571" y="405"/>
                    </a:lnTo>
                    <a:lnTo>
                      <a:pt x="1562" y="412"/>
                    </a:lnTo>
                    <a:lnTo>
                      <a:pt x="1552" y="416"/>
                    </a:lnTo>
                    <a:lnTo>
                      <a:pt x="1542" y="420"/>
                    </a:lnTo>
                    <a:lnTo>
                      <a:pt x="1532" y="423"/>
                    </a:lnTo>
                    <a:lnTo>
                      <a:pt x="1521" y="426"/>
                    </a:lnTo>
                    <a:lnTo>
                      <a:pt x="1510" y="428"/>
                    </a:lnTo>
                    <a:lnTo>
                      <a:pt x="1500" y="429"/>
                    </a:lnTo>
                    <a:lnTo>
                      <a:pt x="1488" y="429"/>
                    </a:lnTo>
                    <a:lnTo>
                      <a:pt x="1477" y="429"/>
                    </a:lnTo>
                    <a:lnTo>
                      <a:pt x="1456" y="428"/>
                    </a:lnTo>
                    <a:lnTo>
                      <a:pt x="1435" y="425"/>
                    </a:lnTo>
                    <a:lnTo>
                      <a:pt x="1432" y="430"/>
                    </a:lnTo>
                    <a:lnTo>
                      <a:pt x="1429" y="433"/>
                    </a:lnTo>
                    <a:lnTo>
                      <a:pt x="1426" y="435"/>
                    </a:lnTo>
                    <a:lnTo>
                      <a:pt x="1423" y="436"/>
                    </a:lnTo>
                    <a:lnTo>
                      <a:pt x="1416" y="436"/>
                    </a:lnTo>
                    <a:lnTo>
                      <a:pt x="1409" y="435"/>
                    </a:lnTo>
                    <a:lnTo>
                      <a:pt x="1402" y="433"/>
                    </a:lnTo>
                    <a:lnTo>
                      <a:pt x="1394" y="433"/>
                    </a:lnTo>
                    <a:lnTo>
                      <a:pt x="1390" y="433"/>
                    </a:lnTo>
                    <a:lnTo>
                      <a:pt x="1387" y="435"/>
                    </a:lnTo>
                    <a:lnTo>
                      <a:pt x="1383" y="437"/>
                    </a:lnTo>
                    <a:lnTo>
                      <a:pt x="1380" y="441"/>
                    </a:lnTo>
                    <a:lnTo>
                      <a:pt x="1390" y="446"/>
                    </a:lnTo>
                    <a:lnTo>
                      <a:pt x="1398" y="450"/>
                    </a:lnTo>
                    <a:lnTo>
                      <a:pt x="1408" y="453"/>
                    </a:lnTo>
                    <a:lnTo>
                      <a:pt x="1419" y="457"/>
                    </a:lnTo>
                    <a:lnTo>
                      <a:pt x="1428" y="459"/>
                    </a:lnTo>
                    <a:lnTo>
                      <a:pt x="1438" y="461"/>
                    </a:lnTo>
                    <a:lnTo>
                      <a:pt x="1448" y="462"/>
                    </a:lnTo>
                    <a:lnTo>
                      <a:pt x="1458" y="463"/>
                    </a:lnTo>
                    <a:lnTo>
                      <a:pt x="1478" y="463"/>
                    </a:lnTo>
                    <a:lnTo>
                      <a:pt x="1499" y="462"/>
                    </a:lnTo>
                    <a:lnTo>
                      <a:pt x="1518" y="460"/>
                    </a:lnTo>
                    <a:lnTo>
                      <a:pt x="1536" y="457"/>
                    </a:lnTo>
                    <a:lnTo>
                      <a:pt x="1561" y="450"/>
                    </a:lnTo>
                    <a:lnTo>
                      <a:pt x="1584" y="444"/>
                    </a:lnTo>
                    <a:lnTo>
                      <a:pt x="1608" y="438"/>
                    </a:lnTo>
                    <a:lnTo>
                      <a:pt x="1630" y="433"/>
                    </a:lnTo>
                    <a:lnTo>
                      <a:pt x="1653" y="427"/>
                    </a:lnTo>
                    <a:lnTo>
                      <a:pt x="1676" y="420"/>
                    </a:lnTo>
                    <a:lnTo>
                      <a:pt x="1698" y="413"/>
                    </a:lnTo>
                    <a:lnTo>
                      <a:pt x="1722" y="402"/>
                    </a:lnTo>
                    <a:lnTo>
                      <a:pt x="1727" y="409"/>
                    </a:lnTo>
                    <a:lnTo>
                      <a:pt x="1731" y="414"/>
                    </a:lnTo>
                    <a:lnTo>
                      <a:pt x="1734" y="420"/>
                    </a:lnTo>
                    <a:lnTo>
                      <a:pt x="1734" y="427"/>
                    </a:lnTo>
                    <a:lnTo>
                      <a:pt x="1731" y="439"/>
                    </a:lnTo>
                    <a:lnTo>
                      <a:pt x="1728" y="452"/>
                    </a:lnTo>
                    <a:lnTo>
                      <a:pt x="1727" y="459"/>
                    </a:lnTo>
                    <a:lnTo>
                      <a:pt x="1726" y="464"/>
                    </a:lnTo>
                    <a:lnTo>
                      <a:pt x="1726" y="469"/>
                    </a:lnTo>
                    <a:lnTo>
                      <a:pt x="1728" y="474"/>
                    </a:lnTo>
                    <a:lnTo>
                      <a:pt x="1731" y="478"/>
                    </a:lnTo>
                    <a:lnTo>
                      <a:pt x="1738" y="481"/>
                    </a:lnTo>
                    <a:lnTo>
                      <a:pt x="1745" y="483"/>
                    </a:lnTo>
                    <a:lnTo>
                      <a:pt x="1757" y="485"/>
                    </a:lnTo>
                    <a:lnTo>
                      <a:pt x="1759" y="491"/>
                    </a:lnTo>
                    <a:lnTo>
                      <a:pt x="1759" y="496"/>
                    </a:lnTo>
                    <a:lnTo>
                      <a:pt x="1758" y="501"/>
                    </a:lnTo>
                    <a:lnTo>
                      <a:pt x="1756" y="507"/>
                    </a:lnTo>
                    <a:lnTo>
                      <a:pt x="1748" y="515"/>
                    </a:lnTo>
                    <a:lnTo>
                      <a:pt x="1741" y="523"/>
                    </a:lnTo>
                    <a:lnTo>
                      <a:pt x="1732" y="523"/>
                    </a:lnTo>
                    <a:lnTo>
                      <a:pt x="1725" y="523"/>
                    </a:lnTo>
                    <a:lnTo>
                      <a:pt x="1720" y="525"/>
                    </a:lnTo>
                    <a:lnTo>
                      <a:pt x="1716" y="528"/>
                    </a:lnTo>
                    <a:lnTo>
                      <a:pt x="1713" y="531"/>
                    </a:lnTo>
                    <a:lnTo>
                      <a:pt x="1711" y="537"/>
                    </a:lnTo>
                    <a:lnTo>
                      <a:pt x="1710" y="542"/>
                    </a:lnTo>
                    <a:lnTo>
                      <a:pt x="1709" y="547"/>
                    </a:lnTo>
                    <a:lnTo>
                      <a:pt x="1707" y="558"/>
                    </a:lnTo>
                    <a:lnTo>
                      <a:pt x="1704" y="569"/>
                    </a:lnTo>
                    <a:lnTo>
                      <a:pt x="1702" y="573"/>
                    </a:lnTo>
                    <a:lnTo>
                      <a:pt x="1697" y="576"/>
                    </a:lnTo>
                    <a:lnTo>
                      <a:pt x="1693" y="579"/>
                    </a:lnTo>
                    <a:lnTo>
                      <a:pt x="1687" y="580"/>
                    </a:lnTo>
                    <a:lnTo>
                      <a:pt x="1657" y="569"/>
                    </a:lnTo>
                    <a:lnTo>
                      <a:pt x="1625" y="555"/>
                    </a:lnTo>
                    <a:lnTo>
                      <a:pt x="1617" y="550"/>
                    </a:lnTo>
                    <a:lnTo>
                      <a:pt x="1611" y="546"/>
                    </a:lnTo>
                    <a:lnTo>
                      <a:pt x="1604" y="542"/>
                    </a:lnTo>
                    <a:lnTo>
                      <a:pt x="1599" y="538"/>
                    </a:lnTo>
                    <a:lnTo>
                      <a:pt x="1595" y="533"/>
                    </a:lnTo>
                    <a:lnTo>
                      <a:pt x="1592" y="528"/>
                    </a:lnTo>
                    <a:lnTo>
                      <a:pt x="1588" y="523"/>
                    </a:lnTo>
                    <a:lnTo>
                      <a:pt x="1587" y="516"/>
                    </a:lnTo>
                    <a:lnTo>
                      <a:pt x="1578" y="515"/>
                    </a:lnTo>
                    <a:lnTo>
                      <a:pt x="1567" y="514"/>
                    </a:lnTo>
                    <a:lnTo>
                      <a:pt x="1556" y="514"/>
                    </a:lnTo>
                    <a:lnTo>
                      <a:pt x="1547" y="515"/>
                    </a:lnTo>
                    <a:lnTo>
                      <a:pt x="1536" y="517"/>
                    </a:lnTo>
                    <a:lnTo>
                      <a:pt x="1527" y="519"/>
                    </a:lnTo>
                    <a:lnTo>
                      <a:pt x="1520" y="524"/>
                    </a:lnTo>
                    <a:lnTo>
                      <a:pt x="1515" y="530"/>
                    </a:lnTo>
                    <a:lnTo>
                      <a:pt x="1525" y="534"/>
                    </a:lnTo>
                    <a:lnTo>
                      <a:pt x="1536" y="539"/>
                    </a:lnTo>
                    <a:lnTo>
                      <a:pt x="1541" y="538"/>
                    </a:lnTo>
                    <a:lnTo>
                      <a:pt x="1546" y="537"/>
                    </a:lnTo>
                    <a:lnTo>
                      <a:pt x="1549" y="541"/>
                    </a:lnTo>
                    <a:lnTo>
                      <a:pt x="1552" y="544"/>
                    </a:lnTo>
                    <a:lnTo>
                      <a:pt x="1555" y="548"/>
                    </a:lnTo>
                    <a:lnTo>
                      <a:pt x="1558" y="551"/>
                    </a:lnTo>
                    <a:lnTo>
                      <a:pt x="1567" y="557"/>
                    </a:lnTo>
                    <a:lnTo>
                      <a:pt x="1577" y="561"/>
                    </a:lnTo>
                    <a:lnTo>
                      <a:pt x="1595" y="569"/>
                    </a:lnTo>
                    <a:lnTo>
                      <a:pt x="1613" y="577"/>
                    </a:lnTo>
                    <a:lnTo>
                      <a:pt x="1620" y="582"/>
                    </a:lnTo>
                    <a:lnTo>
                      <a:pt x="1626" y="588"/>
                    </a:lnTo>
                    <a:lnTo>
                      <a:pt x="1631" y="594"/>
                    </a:lnTo>
                    <a:lnTo>
                      <a:pt x="1636" y="601"/>
                    </a:lnTo>
                    <a:lnTo>
                      <a:pt x="1641" y="608"/>
                    </a:lnTo>
                    <a:lnTo>
                      <a:pt x="1644" y="616"/>
                    </a:lnTo>
                    <a:lnTo>
                      <a:pt x="1647" y="623"/>
                    </a:lnTo>
                    <a:lnTo>
                      <a:pt x="1650" y="632"/>
                    </a:lnTo>
                    <a:lnTo>
                      <a:pt x="1655" y="648"/>
                    </a:lnTo>
                    <a:lnTo>
                      <a:pt x="1658" y="664"/>
                    </a:lnTo>
                    <a:lnTo>
                      <a:pt x="1660" y="680"/>
                    </a:lnTo>
                    <a:lnTo>
                      <a:pt x="1661" y="694"/>
                    </a:lnTo>
                    <a:lnTo>
                      <a:pt x="1653" y="699"/>
                    </a:lnTo>
                    <a:lnTo>
                      <a:pt x="1647" y="700"/>
                    </a:lnTo>
                    <a:lnTo>
                      <a:pt x="1641" y="700"/>
                    </a:lnTo>
                    <a:lnTo>
                      <a:pt x="1634" y="699"/>
                    </a:lnTo>
                    <a:lnTo>
                      <a:pt x="1623" y="696"/>
                    </a:lnTo>
                    <a:lnTo>
                      <a:pt x="1610" y="691"/>
                    </a:lnTo>
                    <a:lnTo>
                      <a:pt x="1609" y="698"/>
                    </a:lnTo>
                    <a:lnTo>
                      <a:pt x="1606" y="712"/>
                    </a:lnTo>
                    <a:lnTo>
                      <a:pt x="1604" y="726"/>
                    </a:lnTo>
                    <a:lnTo>
                      <a:pt x="1603" y="733"/>
                    </a:lnTo>
                    <a:lnTo>
                      <a:pt x="1597" y="734"/>
                    </a:lnTo>
                    <a:lnTo>
                      <a:pt x="1590" y="735"/>
                    </a:lnTo>
                    <a:lnTo>
                      <a:pt x="1585" y="734"/>
                    </a:lnTo>
                    <a:lnTo>
                      <a:pt x="1580" y="734"/>
                    </a:lnTo>
                    <a:lnTo>
                      <a:pt x="1570" y="731"/>
                    </a:lnTo>
                    <a:lnTo>
                      <a:pt x="1562" y="725"/>
                    </a:lnTo>
                    <a:lnTo>
                      <a:pt x="1554" y="720"/>
                    </a:lnTo>
                    <a:lnTo>
                      <a:pt x="1546" y="714"/>
                    </a:lnTo>
                    <a:lnTo>
                      <a:pt x="1537" y="708"/>
                    </a:lnTo>
                    <a:lnTo>
                      <a:pt x="1527" y="704"/>
                    </a:lnTo>
                    <a:lnTo>
                      <a:pt x="1513" y="714"/>
                    </a:lnTo>
                    <a:lnTo>
                      <a:pt x="1498" y="723"/>
                    </a:lnTo>
                    <a:lnTo>
                      <a:pt x="1489" y="726"/>
                    </a:lnTo>
                    <a:lnTo>
                      <a:pt x="1482" y="728"/>
                    </a:lnTo>
                    <a:lnTo>
                      <a:pt x="1477" y="728"/>
                    </a:lnTo>
                    <a:lnTo>
                      <a:pt x="1473" y="726"/>
                    </a:lnTo>
                    <a:lnTo>
                      <a:pt x="1468" y="725"/>
                    </a:lnTo>
                    <a:lnTo>
                      <a:pt x="1463" y="723"/>
                    </a:lnTo>
                    <a:lnTo>
                      <a:pt x="1466" y="700"/>
                    </a:lnTo>
                    <a:lnTo>
                      <a:pt x="1471" y="648"/>
                    </a:lnTo>
                    <a:lnTo>
                      <a:pt x="1476" y="595"/>
                    </a:lnTo>
                    <a:lnTo>
                      <a:pt x="1478" y="571"/>
                    </a:lnTo>
                    <a:lnTo>
                      <a:pt x="1474" y="565"/>
                    </a:lnTo>
                    <a:lnTo>
                      <a:pt x="1468" y="560"/>
                    </a:lnTo>
                    <a:lnTo>
                      <a:pt x="1461" y="556"/>
                    </a:lnTo>
                    <a:lnTo>
                      <a:pt x="1455" y="553"/>
                    </a:lnTo>
                    <a:lnTo>
                      <a:pt x="1440" y="545"/>
                    </a:lnTo>
                    <a:lnTo>
                      <a:pt x="1424" y="540"/>
                    </a:lnTo>
                    <a:lnTo>
                      <a:pt x="1407" y="534"/>
                    </a:lnTo>
                    <a:lnTo>
                      <a:pt x="1391" y="529"/>
                    </a:lnTo>
                    <a:lnTo>
                      <a:pt x="1383" y="526"/>
                    </a:lnTo>
                    <a:lnTo>
                      <a:pt x="1375" y="522"/>
                    </a:lnTo>
                    <a:lnTo>
                      <a:pt x="1368" y="518"/>
                    </a:lnTo>
                    <a:lnTo>
                      <a:pt x="1361" y="513"/>
                    </a:lnTo>
                    <a:lnTo>
                      <a:pt x="1366" y="522"/>
                    </a:lnTo>
                    <a:lnTo>
                      <a:pt x="1369" y="532"/>
                    </a:lnTo>
                    <a:lnTo>
                      <a:pt x="1373" y="545"/>
                    </a:lnTo>
                    <a:lnTo>
                      <a:pt x="1375" y="558"/>
                    </a:lnTo>
                    <a:lnTo>
                      <a:pt x="1376" y="572"/>
                    </a:lnTo>
                    <a:lnTo>
                      <a:pt x="1375" y="585"/>
                    </a:lnTo>
                    <a:lnTo>
                      <a:pt x="1374" y="591"/>
                    </a:lnTo>
                    <a:lnTo>
                      <a:pt x="1373" y="597"/>
                    </a:lnTo>
                    <a:lnTo>
                      <a:pt x="1371" y="604"/>
                    </a:lnTo>
                    <a:lnTo>
                      <a:pt x="1367" y="609"/>
                    </a:lnTo>
                    <a:lnTo>
                      <a:pt x="1369" y="617"/>
                    </a:lnTo>
                    <a:lnTo>
                      <a:pt x="1374" y="624"/>
                    </a:lnTo>
                    <a:lnTo>
                      <a:pt x="1378" y="630"/>
                    </a:lnTo>
                    <a:lnTo>
                      <a:pt x="1384" y="636"/>
                    </a:lnTo>
                    <a:lnTo>
                      <a:pt x="1397" y="645"/>
                    </a:lnTo>
                    <a:lnTo>
                      <a:pt x="1412" y="653"/>
                    </a:lnTo>
                    <a:lnTo>
                      <a:pt x="1410" y="664"/>
                    </a:lnTo>
                    <a:lnTo>
                      <a:pt x="1409" y="673"/>
                    </a:lnTo>
                    <a:lnTo>
                      <a:pt x="1408" y="677"/>
                    </a:lnTo>
                    <a:lnTo>
                      <a:pt x="1406" y="682"/>
                    </a:lnTo>
                    <a:lnTo>
                      <a:pt x="1404" y="685"/>
                    </a:lnTo>
                    <a:lnTo>
                      <a:pt x="1399" y="688"/>
                    </a:lnTo>
                    <a:lnTo>
                      <a:pt x="1395" y="690"/>
                    </a:lnTo>
                    <a:lnTo>
                      <a:pt x="1391" y="691"/>
                    </a:lnTo>
                    <a:lnTo>
                      <a:pt x="1388" y="692"/>
                    </a:lnTo>
                    <a:lnTo>
                      <a:pt x="1383" y="692"/>
                    </a:lnTo>
                    <a:lnTo>
                      <a:pt x="1376" y="692"/>
                    </a:lnTo>
                    <a:lnTo>
                      <a:pt x="1368" y="690"/>
                    </a:lnTo>
                    <a:lnTo>
                      <a:pt x="1361" y="686"/>
                    </a:lnTo>
                    <a:lnTo>
                      <a:pt x="1355" y="682"/>
                    </a:lnTo>
                    <a:lnTo>
                      <a:pt x="1348" y="677"/>
                    </a:lnTo>
                    <a:lnTo>
                      <a:pt x="1342" y="672"/>
                    </a:lnTo>
                    <a:lnTo>
                      <a:pt x="1334" y="669"/>
                    </a:lnTo>
                    <a:lnTo>
                      <a:pt x="1328" y="664"/>
                    </a:lnTo>
                    <a:lnTo>
                      <a:pt x="1322" y="658"/>
                    </a:lnTo>
                    <a:lnTo>
                      <a:pt x="1318" y="652"/>
                    </a:lnTo>
                    <a:lnTo>
                      <a:pt x="1316" y="645"/>
                    </a:lnTo>
                    <a:lnTo>
                      <a:pt x="1315" y="638"/>
                    </a:lnTo>
                    <a:lnTo>
                      <a:pt x="1314" y="630"/>
                    </a:lnTo>
                    <a:lnTo>
                      <a:pt x="1314" y="622"/>
                    </a:lnTo>
                    <a:lnTo>
                      <a:pt x="1315" y="606"/>
                    </a:lnTo>
                    <a:lnTo>
                      <a:pt x="1316" y="589"/>
                    </a:lnTo>
                    <a:lnTo>
                      <a:pt x="1317" y="573"/>
                    </a:lnTo>
                    <a:lnTo>
                      <a:pt x="1316" y="558"/>
                    </a:lnTo>
                    <a:lnTo>
                      <a:pt x="1314" y="563"/>
                    </a:lnTo>
                    <a:lnTo>
                      <a:pt x="1306" y="575"/>
                    </a:lnTo>
                    <a:lnTo>
                      <a:pt x="1300" y="588"/>
                    </a:lnTo>
                    <a:lnTo>
                      <a:pt x="1298" y="593"/>
                    </a:lnTo>
                    <a:lnTo>
                      <a:pt x="1285" y="602"/>
                    </a:lnTo>
                    <a:lnTo>
                      <a:pt x="1272" y="608"/>
                    </a:lnTo>
                    <a:lnTo>
                      <a:pt x="1258" y="612"/>
                    </a:lnTo>
                    <a:lnTo>
                      <a:pt x="1243" y="616"/>
                    </a:lnTo>
                    <a:lnTo>
                      <a:pt x="1229" y="618"/>
                    </a:lnTo>
                    <a:lnTo>
                      <a:pt x="1213" y="618"/>
                    </a:lnTo>
                    <a:lnTo>
                      <a:pt x="1197" y="618"/>
                    </a:lnTo>
                    <a:lnTo>
                      <a:pt x="1181" y="617"/>
                    </a:lnTo>
                    <a:lnTo>
                      <a:pt x="1175" y="625"/>
                    </a:lnTo>
                    <a:lnTo>
                      <a:pt x="1169" y="633"/>
                    </a:lnTo>
                    <a:lnTo>
                      <a:pt x="1160" y="641"/>
                    </a:lnTo>
                    <a:lnTo>
                      <a:pt x="1151" y="649"/>
                    </a:lnTo>
                    <a:lnTo>
                      <a:pt x="1132" y="661"/>
                    </a:lnTo>
                    <a:lnTo>
                      <a:pt x="1119" y="672"/>
                    </a:lnTo>
                    <a:lnTo>
                      <a:pt x="1191" y="692"/>
                    </a:lnTo>
                    <a:lnTo>
                      <a:pt x="1264" y="710"/>
                    </a:lnTo>
                    <a:lnTo>
                      <a:pt x="1337" y="728"/>
                    </a:lnTo>
                    <a:lnTo>
                      <a:pt x="1411" y="742"/>
                    </a:lnTo>
                    <a:lnTo>
                      <a:pt x="1486" y="756"/>
                    </a:lnTo>
                    <a:lnTo>
                      <a:pt x="1561" y="769"/>
                    </a:lnTo>
                    <a:lnTo>
                      <a:pt x="1636" y="780"/>
                    </a:lnTo>
                    <a:lnTo>
                      <a:pt x="1712" y="788"/>
                    </a:lnTo>
                    <a:lnTo>
                      <a:pt x="1788" y="797"/>
                    </a:lnTo>
                    <a:lnTo>
                      <a:pt x="1865" y="803"/>
                    </a:lnTo>
                    <a:lnTo>
                      <a:pt x="1942" y="809"/>
                    </a:lnTo>
                    <a:lnTo>
                      <a:pt x="2020" y="813"/>
                    </a:lnTo>
                    <a:lnTo>
                      <a:pt x="2098" y="815"/>
                    </a:lnTo>
                    <a:lnTo>
                      <a:pt x="2176" y="816"/>
                    </a:lnTo>
                    <a:lnTo>
                      <a:pt x="2255" y="816"/>
                    </a:lnTo>
                    <a:lnTo>
                      <a:pt x="2335" y="815"/>
                    </a:lnTo>
                    <a:lnTo>
                      <a:pt x="2310" y="800"/>
                    </a:lnTo>
                    <a:lnTo>
                      <a:pt x="2288" y="786"/>
                    </a:lnTo>
                    <a:lnTo>
                      <a:pt x="2264" y="772"/>
                    </a:lnTo>
                    <a:lnTo>
                      <a:pt x="2242" y="758"/>
                    </a:lnTo>
                    <a:lnTo>
                      <a:pt x="2218" y="746"/>
                    </a:lnTo>
                    <a:lnTo>
                      <a:pt x="2195" y="734"/>
                    </a:lnTo>
                    <a:lnTo>
                      <a:pt x="2171" y="721"/>
                    </a:lnTo>
                    <a:lnTo>
                      <a:pt x="2146" y="708"/>
                    </a:lnTo>
                    <a:lnTo>
                      <a:pt x="2150" y="678"/>
                    </a:lnTo>
                    <a:lnTo>
                      <a:pt x="2153" y="646"/>
                    </a:lnTo>
                    <a:lnTo>
                      <a:pt x="2155" y="614"/>
                    </a:lnTo>
                    <a:lnTo>
                      <a:pt x="2157" y="580"/>
                    </a:lnTo>
                    <a:lnTo>
                      <a:pt x="2157" y="547"/>
                    </a:lnTo>
                    <a:lnTo>
                      <a:pt x="2156" y="515"/>
                    </a:lnTo>
                    <a:lnTo>
                      <a:pt x="2155" y="483"/>
                    </a:lnTo>
                    <a:lnTo>
                      <a:pt x="2153" y="453"/>
                    </a:lnTo>
                    <a:lnTo>
                      <a:pt x="2151" y="446"/>
                    </a:lnTo>
                    <a:lnTo>
                      <a:pt x="2150" y="439"/>
                    </a:lnTo>
                    <a:lnTo>
                      <a:pt x="2150" y="433"/>
                    </a:lnTo>
                    <a:lnTo>
                      <a:pt x="2150" y="427"/>
                    </a:lnTo>
                    <a:lnTo>
                      <a:pt x="2151" y="422"/>
                    </a:lnTo>
                    <a:lnTo>
                      <a:pt x="2152" y="417"/>
                    </a:lnTo>
                    <a:lnTo>
                      <a:pt x="2153" y="413"/>
                    </a:lnTo>
                    <a:lnTo>
                      <a:pt x="2155" y="409"/>
                    </a:lnTo>
                    <a:lnTo>
                      <a:pt x="2161" y="401"/>
                    </a:lnTo>
                    <a:lnTo>
                      <a:pt x="2168" y="395"/>
                    </a:lnTo>
                    <a:lnTo>
                      <a:pt x="2177" y="389"/>
                    </a:lnTo>
                    <a:lnTo>
                      <a:pt x="2185" y="385"/>
                    </a:lnTo>
                    <a:lnTo>
                      <a:pt x="2205" y="375"/>
                    </a:lnTo>
                    <a:lnTo>
                      <a:pt x="2226" y="366"/>
                    </a:lnTo>
                    <a:lnTo>
                      <a:pt x="2235" y="359"/>
                    </a:lnTo>
                    <a:lnTo>
                      <a:pt x="2245" y="352"/>
                    </a:lnTo>
                    <a:lnTo>
                      <a:pt x="2253" y="343"/>
                    </a:lnTo>
                    <a:lnTo>
                      <a:pt x="2261" y="333"/>
                    </a:lnTo>
                    <a:lnTo>
                      <a:pt x="2281" y="339"/>
                    </a:lnTo>
                    <a:lnTo>
                      <a:pt x="2326" y="355"/>
                    </a:lnTo>
                    <a:lnTo>
                      <a:pt x="2371" y="370"/>
                    </a:lnTo>
                    <a:lnTo>
                      <a:pt x="2391" y="377"/>
                    </a:lnTo>
                    <a:lnTo>
                      <a:pt x="2393" y="380"/>
                    </a:lnTo>
                    <a:lnTo>
                      <a:pt x="2394" y="382"/>
                    </a:lnTo>
                    <a:lnTo>
                      <a:pt x="2395" y="384"/>
                    </a:lnTo>
                    <a:lnTo>
                      <a:pt x="2395" y="386"/>
                    </a:lnTo>
                    <a:lnTo>
                      <a:pt x="2393" y="390"/>
                    </a:lnTo>
                    <a:lnTo>
                      <a:pt x="2391" y="395"/>
                    </a:lnTo>
                    <a:lnTo>
                      <a:pt x="2384" y="402"/>
                    </a:lnTo>
                    <a:lnTo>
                      <a:pt x="2378" y="410"/>
                    </a:lnTo>
                    <a:lnTo>
                      <a:pt x="2382" y="427"/>
                    </a:lnTo>
                    <a:lnTo>
                      <a:pt x="2384" y="444"/>
                    </a:lnTo>
                    <a:lnTo>
                      <a:pt x="2386" y="460"/>
                    </a:lnTo>
                    <a:lnTo>
                      <a:pt x="2387" y="477"/>
                    </a:lnTo>
                    <a:lnTo>
                      <a:pt x="2387" y="508"/>
                    </a:lnTo>
                    <a:lnTo>
                      <a:pt x="2387" y="539"/>
                    </a:lnTo>
                    <a:lnTo>
                      <a:pt x="2387" y="570"/>
                    </a:lnTo>
                    <a:lnTo>
                      <a:pt x="2388" y="601"/>
                    </a:lnTo>
                    <a:lnTo>
                      <a:pt x="2389" y="617"/>
                    </a:lnTo>
                    <a:lnTo>
                      <a:pt x="2391" y="633"/>
                    </a:lnTo>
                    <a:lnTo>
                      <a:pt x="2394" y="650"/>
                    </a:lnTo>
                    <a:lnTo>
                      <a:pt x="2398" y="667"/>
                    </a:lnTo>
                    <a:lnTo>
                      <a:pt x="2388" y="674"/>
                    </a:lnTo>
                    <a:lnTo>
                      <a:pt x="2366" y="690"/>
                    </a:lnTo>
                    <a:lnTo>
                      <a:pt x="2343" y="707"/>
                    </a:lnTo>
                    <a:lnTo>
                      <a:pt x="2332" y="715"/>
                    </a:lnTo>
                    <a:lnTo>
                      <a:pt x="2345" y="722"/>
                    </a:lnTo>
                    <a:lnTo>
                      <a:pt x="2375" y="737"/>
                    </a:lnTo>
                    <a:lnTo>
                      <a:pt x="2404" y="752"/>
                    </a:lnTo>
                    <a:lnTo>
                      <a:pt x="2417" y="758"/>
                    </a:lnTo>
                    <a:lnTo>
                      <a:pt x="2417" y="767"/>
                    </a:lnTo>
                    <a:lnTo>
                      <a:pt x="2416" y="773"/>
                    </a:lnTo>
                    <a:lnTo>
                      <a:pt x="2414" y="779"/>
                    </a:lnTo>
                    <a:lnTo>
                      <a:pt x="2411" y="782"/>
                    </a:lnTo>
                    <a:lnTo>
                      <a:pt x="2408" y="785"/>
                    </a:lnTo>
                    <a:lnTo>
                      <a:pt x="2404" y="788"/>
                    </a:lnTo>
                    <a:lnTo>
                      <a:pt x="2400" y="789"/>
                    </a:lnTo>
                    <a:lnTo>
                      <a:pt x="2395" y="792"/>
                    </a:lnTo>
                    <a:lnTo>
                      <a:pt x="2386" y="795"/>
                    </a:lnTo>
                    <a:lnTo>
                      <a:pt x="2377" y="798"/>
                    </a:lnTo>
                    <a:lnTo>
                      <a:pt x="2373" y="801"/>
                    </a:lnTo>
                    <a:lnTo>
                      <a:pt x="2369" y="804"/>
                    </a:lnTo>
                    <a:lnTo>
                      <a:pt x="2366" y="810"/>
                    </a:lnTo>
                    <a:lnTo>
                      <a:pt x="2362" y="815"/>
                    </a:lnTo>
                    <a:lnTo>
                      <a:pt x="2420" y="812"/>
                    </a:lnTo>
                    <a:lnTo>
                      <a:pt x="2477" y="806"/>
                    </a:lnTo>
                    <a:lnTo>
                      <a:pt x="2532" y="799"/>
                    </a:lnTo>
                    <a:lnTo>
                      <a:pt x="2588" y="792"/>
                    </a:lnTo>
                    <a:lnTo>
                      <a:pt x="2642" y="783"/>
                    </a:lnTo>
                    <a:lnTo>
                      <a:pt x="2697" y="773"/>
                    </a:lnTo>
                    <a:lnTo>
                      <a:pt x="2750" y="766"/>
                    </a:lnTo>
                    <a:lnTo>
                      <a:pt x="2803" y="757"/>
                    </a:lnTo>
                    <a:lnTo>
                      <a:pt x="2800" y="747"/>
                    </a:lnTo>
                    <a:lnTo>
                      <a:pt x="2794" y="723"/>
                    </a:lnTo>
                    <a:lnTo>
                      <a:pt x="2786" y="700"/>
                    </a:lnTo>
                    <a:lnTo>
                      <a:pt x="2784" y="689"/>
                    </a:lnTo>
                    <a:lnTo>
                      <a:pt x="2772" y="691"/>
                    </a:lnTo>
                    <a:lnTo>
                      <a:pt x="2760" y="696"/>
                    </a:lnTo>
                    <a:lnTo>
                      <a:pt x="2746" y="701"/>
                    </a:lnTo>
                    <a:lnTo>
                      <a:pt x="2731" y="706"/>
                    </a:lnTo>
                    <a:lnTo>
                      <a:pt x="2724" y="707"/>
                    </a:lnTo>
                    <a:lnTo>
                      <a:pt x="2718" y="708"/>
                    </a:lnTo>
                    <a:lnTo>
                      <a:pt x="2713" y="708"/>
                    </a:lnTo>
                    <a:lnTo>
                      <a:pt x="2707" y="707"/>
                    </a:lnTo>
                    <a:lnTo>
                      <a:pt x="2703" y="704"/>
                    </a:lnTo>
                    <a:lnTo>
                      <a:pt x="2700" y="700"/>
                    </a:lnTo>
                    <a:lnTo>
                      <a:pt x="2698" y="693"/>
                    </a:lnTo>
                    <a:lnTo>
                      <a:pt x="2698" y="685"/>
                    </a:lnTo>
                    <a:lnTo>
                      <a:pt x="2693" y="691"/>
                    </a:lnTo>
                    <a:lnTo>
                      <a:pt x="2688" y="697"/>
                    </a:lnTo>
                    <a:lnTo>
                      <a:pt x="2683" y="702"/>
                    </a:lnTo>
                    <a:lnTo>
                      <a:pt x="2676" y="706"/>
                    </a:lnTo>
                    <a:lnTo>
                      <a:pt x="2670" y="710"/>
                    </a:lnTo>
                    <a:lnTo>
                      <a:pt x="2662" y="713"/>
                    </a:lnTo>
                    <a:lnTo>
                      <a:pt x="2655" y="714"/>
                    </a:lnTo>
                    <a:lnTo>
                      <a:pt x="2646" y="714"/>
                    </a:lnTo>
                    <a:lnTo>
                      <a:pt x="2643" y="715"/>
                    </a:lnTo>
                    <a:lnTo>
                      <a:pt x="2639" y="715"/>
                    </a:lnTo>
                    <a:lnTo>
                      <a:pt x="2636" y="713"/>
                    </a:lnTo>
                    <a:lnTo>
                      <a:pt x="2631" y="709"/>
                    </a:lnTo>
                    <a:lnTo>
                      <a:pt x="2628" y="706"/>
                    </a:lnTo>
                    <a:lnTo>
                      <a:pt x="2625" y="701"/>
                    </a:lnTo>
                    <a:lnTo>
                      <a:pt x="2622" y="694"/>
                    </a:lnTo>
                    <a:lnTo>
                      <a:pt x="2620" y="688"/>
                    </a:lnTo>
                    <a:lnTo>
                      <a:pt x="2613" y="672"/>
                    </a:lnTo>
                    <a:lnTo>
                      <a:pt x="2608" y="653"/>
                    </a:lnTo>
                    <a:lnTo>
                      <a:pt x="2603" y="633"/>
                    </a:lnTo>
                    <a:lnTo>
                      <a:pt x="2597" y="610"/>
                    </a:lnTo>
                    <a:lnTo>
                      <a:pt x="2587" y="563"/>
                    </a:lnTo>
                    <a:lnTo>
                      <a:pt x="2576" y="516"/>
                    </a:lnTo>
                    <a:lnTo>
                      <a:pt x="2571" y="495"/>
                    </a:lnTo>
                    <a:lnTo>
                      <a:pt x="2564" y="476"/>
                    </a:lnTo>
                    <a:lnTo>
                      <a:pt x="2558" y="459"/>
                    </a:lnTo>
                    <a:lnTo>
                      <a:pt x="2551" y="444"/>
                    </a:lnTo>
                    <a:lnTo>
                      <a:pt x="2549" y="453"/>
                    </a:lnTo>
                    <a:lnTo>
                      <a:pt x="2544" y="477"/>
                    </a:lnTo>
                    <a:lnTo>
                      <a:pt x="2535" y="511"/>
                    </a:lnTo>
                    <a:lnTo>
                      <a:pt x="2527" y="550"/>
                    </a:lnTo>
                    <a:lnTo>
                      <a:pt x="2518" y="590"/>
                    </a:lnTo>
                    <a:lnTo>
                      <a:pt x="2511" y="624"/>
                    </a:lnTo>
                    <a:lnTo>
                      <a:pt x="2505" y="648"/>
                    </a:lnTo>
                    <a:lnTo>
                      <a:pt x="2503" y="657"/>
                    </a:lnTo>
                    <a:lnTo>
                      <a:pt x="2506" y="660"/>
                    </a:lnTo>
                    <a:lnTo>
                      <a:pt x="2511" y="662"/>
                    </a:lnTo>
                    <a:lnTo>
                      <a:pt x="2515" y="664"/>
                    </a:lnTo>
                    <a:lnTo>
                      <a:pt x="2519" y="665"/>
                    </a:lnTo>
                    <a:lnTo>
                      <a:pt x="2529" y="666"/>
                    </a:lnTo>
                    <a:lnTo>
                      <a:pt x="2539" y="666"/>
                    </a:lnTo>
                    <a:lnTo>
                      <a:pt x="2547" y="667"/>
                    </a:lnTo>
                    <a:lnTo>
                      <a:pt x="2556" y="669"/>
                    </a:lnTo>
                    <a:lnTo>
                      <a:pt x="2558" y="671"/>
                    </a:lnTo>
                    <a:lnTo>
                      <a:pt x="2561" y="673"/>
                    </a:lnTo>
                    <a:lnTo>
                      <a:pt x="2563" y="677"/>
                    </a:lnTo>
                    <a:lnTo>
                      <a:pt x="2564" y="682"/>
                    </a:lnTo>
                    <a:lnTo>
                      <a:pt x="2547" y="700"/>
                    </a:lnTo>
                    <a:lnTo>
                      <a:pt x="2531" y="717"/>
                    </a:lnTo>
                    <a:lnTo>
                      <a:pt x="2524" y="724"/>
                    </a:lnTo>
                    <a:lnTo>
                      <a:pt x="2515" y="731"/>
                    </a:lnTo>
                    <a:lnTo>
                      <a:pt x="2505" y="736"/>
                    </a:lnTo>
                    <a:lnTo>
                      <a:pt x="2497" y="739"/>
                    </a:lnTo>
                    <a:lnTo>
                      <a:pt x="2474" y="732"/>
                    </a:lnTo>
                    <a:lnTo>
                      <a:pt x="2450" y="724"/>
                    </a:lnTo>
                    <a:lnTo>
                      <a:pt x="2437" y="720"/>
                    </a:lnTo>
                    <a:lnTo>
                      <a:pt x="2425" y="715"/>
                    </a:lnTo>
                    <a:lnTo>
                      <a:pt x="2420" y="712"/>
                    </a:lnTo>
                    <a:lnTo>
                      <a:pt x="2416" y="708"/>
                    </a:lnTo>
                    <a:lnTo>
                      <a:pt x="2411" y="705"/>
                    </a:lnTo>
                    <a:lnTo>
                      <a:pt x="2407" y="701"/>
                    </a:lnTo>
                    <a:lnTo>
                      <a:pt x="2416" y="653"/>
                    </a:lnTo>
                    <a:lnTo>
                      <a:pt x="2424" y="604"/>
                    </a:lnTo>
                    <a:lnTo>
                      <a:pt x="2434" y="557"/>
                    </a:lnTo>
                    <a:lnTo>
                      <a:pt x="2446" y="510"/>
                    </a:lnTo>
                    <a:lnTo>
                      <a:pt x="2452" y="486"/>
                    </a:lnTo>
                    <a:lnTo>
                      <a:pt x="2458" y="463"/>
                    </a:lnTo>
                    <a:lnTo>
                      <a:pt x="2466" y="441"/>
                    </a:lnTo>
                    <a:lnTo>
                      <a:pt x="2473" y="418"/>
                    </a:lnTo>
                    <a:lnTo>
                      <a:pt x="2482" y="396"/>
                    </a:lnTo>
                    <a:lnTo>
                      <a:pt x="2492" y="373"/>
                    </a:lnTo>
                    <a:lnTo>
                      <a:pt x="2501" y="351"/>
                    </a:lnTo>
                    <a:lnTo>
                      <a:pt x="2513" y="330"/>
                    </a:lnTo>
                    <a:lnTo>
                      <a:pt x="2521" y="324"/>
                    </a:lnTo>
                    <a:lnTo>
                      <a:pt x="2529" y="321"/>
                    </a:lnTo>
                    <a:lnTo>
                      <a:pt x="2537" y="319"/>
                    </a:lnTo>
                    <a:lnTo>
                      <a:pt x="2546" y="318"/>
                    </a:lnTo>
                    <a:lnTo>
                      <a:pt x="2555" y="319"/>
                    </a:lnTo>
                    <a:lnTo>
                      <a:pt x="2563" y="322"/>
                    </a:lnTo>
                    <a:lnTo>
                      <a:pt x="2572" y="326"/>
                    </a:lnTo>
                    <a:lnTo>
                      <a:pt x="2580" y="333"/>
                    </a:lnTo>
                    <a:lnTo>
                      <a:pt x="2584" y="346"/>
                    </a:lnTo>
                    <a:lnTo>
                      <a:pt x="2596" y="379"/>
                    </a:lnTo>
                    <a:lnTo>
                      <a:pt x="2613" y="426"/>
                    </a:lnTo>
                    <a:lnTo>
                      <a:pt x="2632" y="479"/>
                    </a:lnTo>
                    <a:lnTo>
                      <a:pt x="2653" y="532"/>
                    </a:lnTo>
                    <a:lnTo>
                      <a:pt x="2670" y="579"/>
                    </a:lnTo>
                    <a:lnTo>
                      <a:pt x="2682" y="612"/>
                    </a:lnTo>
                    <a:lnTo>
                      <a:pt x="2686" y="625"/>
                    </a:lnTo>
                    <a:lnTo>
                      <a:pt x="2691" y="628"/>
                    </a:lnTo>
                    <a:lnTo>
                      <a:pt x="2702" y="635"/>
                    </a:lnTo>
                    <a:lnTo>
                      <a:pt x="2714" y="641"/>
                    </a:lnTo>
                    <a:lnTo>
                      <a:pt x="2719" y="644"/>
                    </a:lnTo>
                    <a:lnTo>
                      <a:pt x="2729" y="643"/>
                    </a:lnTo>
                    <a:lnTo>
                      <a:pt x="2737" y="641"/>
                    </a:lnTo>
                    <a:lnTo>
                      <a:pt x="2746" y="639"/>
                    </a:lnTo>
                    <a:lnTo>
                      <a:pt x="2752" y="637"/>
                    </a:lnTo>
                    <a:lnTo>
                      <a:pt x="2758" y="634"/>
                    </a:lnTo>
                    <a:lnTo>
                      <a:pt x="2764" y="630"/>
                    </a:lnTo>
                    <a:lnTo>
                      <a:pt x="2768" y="626"/>
                    </a:lnTo>
                    <a:lnTo>
                      <a:pt x="2772" y="622"/>
                    </a:lnTo>
                    <a:lnTo>
                      <a:pt x="2776" y="618"/>
                    </a:lnTo>
                    <a:lnTo>
                      <a:pt x="2778" y="613"/>
                    </a:lnTo>
                    <a:lnTo>
                      <a:pt x="2780" y="608"/>
                    </a:lnTo>
                    <a:lnTo>
                      <a:pt x="2781" y="603"/>
                    </a:lnTo>
                    <a:lnTo>
                      <a:pt x="2783" y="591"/>
                    </a:lnTo>
                    <a:lnTo>
                      <a:pt x="2782" y="579"/>
                    </a:lnTo>
                    <a:lnTo>
                      <a:pt x="2778" y="554"/>
                    </a:lnTo>
                    <a:lnTo>
                      <a:pt x="2772" y="529"/>
                    </a:lnTo>
                    <a:lnTo>
                      <a:pt x="2769" y="517"/>
                    </a:lnTo>
                    <a:lnTo>
                      <a:pt x="2767" y="507"/>
                    </a:lnTo>
                    <a:lnTo>
                      <a:pt x="2765" y="496"/>
                    </a:lnTo>
                    <a:lnTo>
                      <a:pt x="2765" y="487"/>
                    </a:lnTo>
                    <a:lnTo>
                      <a:pt x="2761" y="469"/>
                    </a:lnTo>
                    <a:lnTo>
                      <a:pt x="2756" y="447"/>
                    </a:lnTo>
                    <a:lnTo>
                      <a:pt x="2754" y="436"/>
                    </a:lnTo>
                    <a:lnTo>
                      <a:pt x="2751" y="425"/>
                    </a:lnTo>
                    <a:lnTo>
                      <a:pt x="2748" y="414"/>
                    </a:lnTo>
                    <a:lnTo>
                      <a:pt x="2744" y="403"/>
                    </a:lnTo>
                    <a:lnTo>
                      <a:pt x="2739" y="394"/>
                    </a:lnTo>
                    <a:lnTo>
                      <a:pt x="2733" y="386"/>
                    </a:lnTo>
                    <a:lnTo>
                      <a:pt x="2730" y="382"/>
                    </a:lnTo>
                    <a:lnTo>
                      <a:pt x="2726" y="380"/>
                    </a:lnTo>
                    <a:lnTo>
                      <a:pt x="2722" y="377"/>
                    </a:lnTo>
                    <a:lnTo>
                      <a:pt x="2718" y="374"/>
                    </a:lnTo>
                    <a:lnTo>
                      <a:pt x="2714" y="373"/>
                    </a:lnTo>
                    <a:lnTo>
                      <a:pt x="2708" y="372"/>
                    </a:lnTo>
                    <a:lnTo>
                      <a:pt x="2703" y="372"/>
                    </a:lnTo>
                    <a:lnTo>
                      <a:pt x="2698" y="372"/>
                    </a:lnTo>
                    <a:lnTo>
                      <a:pt x="2691" y="373"/>
                    </a:lnTo>
                    <a:lnTo>
                      <a:pt x="2685" y="375"/>
                    </a:lnTo>
                    <a:lnTo>
                      <a:pt x="2677" y="379"/>
                    </a:lnTo>
                    <a:lnTo>
                      <a:pt x="2670" y="382"/>
                    </a:lnTo>
                    <a:lnTo>
                      <a:pt x="2668" y="375"/>
                    </a:lnTo>
                    <a:lnTo>
                      <a:pt x="2668" y="368"/>
                    </a:lnTo>
                    <a:lnTo>
                      <a:pt x="2668" y="362"/>
                    </a:lnTo>
                    <a:lnTo>
                      <a:pt x="2669" y="356"/>
                    </a:lnTo>
                    <a:lnTo>
                      <a:pt x="2671" y="350"/>
                    </a:lnTo>
                    <a:lnTo>
                      <a:pt x="2674" y="345"/>
                    </a:lnTo>
                    <a:lnTo>
                      <a:pt x="2677" y="339"/>
                    </a:lnTo>
                    <a:lnTo>
                      <a:pt x="2682" y="334"/>
                    </a:lnTo>
                    <a:lnTo>
                      <a:pt x="2701" y="313"/>
                    </a:lnTo>
                    <a:lnTo>
                      <a:pt x="2722" y="288"/>
                    </a:lnTo>
                    <a:lnTo>
                      <a:pt x="2730" y="291"/>
                    </a:lnTo>
                    <a:lnTo>
                      <a:pt x="2737" y="293"/>
                    </a:lnTo>
                    <a:lnTo>
                      <a:pt x="2746" y="295"/>
                    </a:lnTo>
                    <a:lnTo>
                      <a:pt x="2753" y="297"/>
                    </a:lnTo>
                    <a:lnTo>
                      <a:pt x="2769" y="298"/>
                    </a:lnTo>
                    <a:lnTo>
                      <a:pt x="2784" y="299"/>
                    </a:lnTo>
                    <a:lnTo>
                      <a:pt x="2792" y="300"/>
                    </a:lnTo>
                    <a:lnTo>
                      <a:pt x="2799" y="301"/>
                    </a:lnTo>
                    <a:lnTo>
                      <a:pt x="2805" y="303"/>
                    </a:lnTo>
                    <a:lnTo>
                      <a:pt x="2812" y="306"/>
                    </a:lnTo>
                    <a:lnTo>
                      <a:pt x="2818" y="309"/>
                    </a:lnTo>
                    <a:lnTo>
                      <a:pt x="2825" y="314"/>
                    </a:lnTo>
                    <a:lnTo>
                      <a:pt x="2830" y="320"/>
                    </a:lnTo>
                    <a:lnTo>
                      <a:pt x="2835" y="326"/>
                    </a:lnTo>
                    <a:lnTo>
                      <a:pt x="2832" y="361"/>
                    </a:lnTo>
                    <a:lnTo>
                      <a:pt x="2831" y="397"/>
                    </a:lnTo>
                    <a:lnTo>
                      <a:pt x="2832" y="435"/>
                    </a:lnTo>
                    <a:lnTo>
                      <a:pt x="2835" y="474"/>
                    </a:lnTo>
                    <a:lnTo>
                      <a:pt x="2837" y="493"/>
                    </a:lnTo>
                    <a:lnTo>
                      <a:pt x="2841" y="513"/>
                    </a:lnTo>
                    <a:lnTo>
                      <a:pt x="2844" y="531"/>
                    </a:lnTo>
                    <a:lnTo>
                      <a:pt x="2847" y="550"/>
                    </a:lnTo>
                    <a:lnTo>
                      <a:pt x="2851" y="569"/>
                    </a:lnTo>
                    <a:lnTo>
                      <a:pt x="2857" y="586"/>
                    </a:lnTo>
                    <a:lnTo>
                      <a:pt x="2862" y="603"/>
                    </a:lnTo>
                    <a:lnTo>
                      <a:pt x="2867" y="619"/>
                    </a:lnTo>
                    <a:lnTo>
                      <a:pt x="2877" y="616"/>
                    </a:lnTo>
                    <a:lnTo>
                      <a:pt x="2899" y="608"/>
                    </a:lnTo>
                    <a:lnTo>
                      <a:pt x="2921" y="601"/>
                    </a:lnTo>
                    <a:lnTo>
                      <a:pt x="2931" y="596"/>
                    </a:lnTo>
                    <a:lnTo>
                      <a:pt x="2936" y="600"/>
                    </a:lnTo>
                    <a:lnTo>
                      <a:pt x="2939" y="602"/>
                    </a:lnTo>
                    <a:lnTo>
                      <a:pt x="2942" y="605"/>
                    </a:lnTo>
                    <a:lnTo>
                      <a:pt x="2943" y="608"/>
                    </a:lnTo>
                    <a:lnTo>
                      <a:pt x="2946" y="616"/>
                    </a:lnTo>
                    <a:lnTo>
                      <a:pt x="2946" y="622"/>
                    </a:lnTo>
                    <a:lnTo>
                      <a:pt x="2928" y="643"/>
                    </a:lnTo>
                    <a:lnTo>
                      <a:pt x="2888" y="690"/>
                    </a:lnTo>
                    <a:lnTo>
                      <a:pt x="2847" y="737"/>
                    </a:lnTo>
                    <a:lnTo>
                      <a:pt x="2828" y="757"/>
                    </a:lnTo>
                    <a:lnTo>
                      <a:pt x="2877" y="748"/>
                    </a:lnTo>
                    <a:lnTo>
                      <a:pt x="2927" y="737"/>
                    </a:lnTo>
                    <a:lnTo>
                      <a:pt x="2975" y="725"/>
                    </a:lnTo>
                    <a:lnTo>
                      <a:pt x="3024" y="714"/>
                    </a:lnTo>
                    <a:lnTo>
                      <a:pt x="3073" y="701"/>
                    </a:lnTo>
                    <a:lnTo>
                      <a:pt x="3121" y="688"/>
                    </a:lnTo>
                    <a:lnTo>
                      <a:pt x="3171" y="674"/>
                    </a:lnTo>
                    <a:lnTo>
                      <a:pt x="3219" y="660"/>
                    </a:lnTo>
                    <a:lnTo>
                      <a:pt x="3267" y="645"/>
                    </a:lnTo>
                    <a:lnTo>
                      <a:pt x="3315" y="629"/>
                    </a:lnTo>
                    <a:lnTo>
                      <a:pt x="3362" y="614"/>
                    </a:lnTo>
                    <a:lnTo>
                      <a:pt x="3410" y="597"/>
                    </a:lnTo>
                    <a:lnTo>
                      <a:pt x="3457" y="580"/>
                    </a:lnTo>
                    <a:lnTo>
                      <a:pt x="3504" y="563"/>
                    </a:lnTo>
                    <a:lnTo>
                      <a:pt x="3550" y="545"/>
                    </a:lnTo>
                    <a:lnTo>
                      <a:pt x="3597" y="526"/>
                    </a:lnTo>
                    <a:lnTo>
                      <a:pt x="3642" y="507"/>
                    </a:lnTo>
                    <a:lnTo>
                      <a:pt x="3688" y="486"/>
                    </a:lnTo>
                    <a:lnTo>
                      <a:pt x="3733" y="466"/>
                    </a:lnTo>
                    <a:lnTo>
                      <a:pt x="3779" y="445"/>
                    </a:lnTo>
                    <a:lnTo>
                      <a:pt x="3824" y="422"/>
                    </a:lnTo>
                    <a:lnTo>
                      <a:pt x="3868" y="400"/>
                    </a:lnTo>
                    <a:lnTo>
                      <a:pt x="3913" y="378"/>
                    </a:lnTo>
                    <a:lnTo>
                      <a:pt x="3956" y="353"/>
                    </a:lnTo>
                    <a:lnTo>
                      <a:pt x="3999" y="329"/>
                    </a:lnTo>
                    <a:lnTo>
                      <a:pt x="4043" y="304"/>
                    </a:lnTo>
                    <a:lnTo>
                      <a:pt x="4086" y="278"/>
                    </a:lnTo>
                    <a:lnTo>
                      <a:pt x="4127" y="252"/>
                    </a:lnTo>
                    <a:lnTo>
                      <a:pt x="4169" y="225"/>
                    </a:lnTo>
                    <a:lnTo>
                      <a:pt x="4210" y="197"/>
                    </a:lnTo>
                    <a:lnTo>
                      <a:pt x="4252" y="168"/>
                    </a:lnTo>
                    <a:lnTo>
                      <a:pt x="4293" y="140"/>
                    </a:lnTo>
                    <a:lnTo>
                      <a:pt x="4262" y="140"/>
                    </a:lnTo>
                    <a:lnTo>
                      <a:pt x="4181" y="139"/>
                    </a:lnTo>
                    <a:lnTo>
                      <a:pt x="4066" y="139"/>
                    </a:lnTo>
                    <a:lnTo>
                      <a:pt x="3935" y="138"/>
                    </a:lnTo>
                    <a:lnTo>
                      <a:pt x="3804" y="138"/>
                    </a:lnTo>
                    <a:lnTo>
                      <a:pt x="3689" y="136"/>
                    </a:lnTo>
                    <a:lnTo>
                      <a:pt x="3608" y="136"/>
                    </a:lnTo>
                    <a:lnTo>
                      <a:pt x="3578" y="136"/>
                    </a:lnTo>
                    <a:close/>
                    <a:moveTo>
                      <a:pt x="1264" y="490"/>
                    </a:moveTo>
                    <a:lnTo>
                      <a:pt x="1262" y="512"/>
                    </a:lnTo>
                    <a:lnTo>
                      <a:pt x="1260" y="533"/>
                    </a:lnTo>
                    <a:lnTo>
                      <a:pt x="1257" y="543"/>
                    </a:lnTo>
                    <a:lnTo>
                      <a:pt x="1253" y="551"/>
                    </a:lnTo>
                    <a:lnTo>
                      <a:pt x="1250" y="556"/>
                    </a:lnTo>
                    <a:lnTo>
                      <a:pt x="1246" y="559"/>
                    </a:lnTo>
                    <a:lnTo>
                      <a:pt x="1241" y="562"/>
                    </a:lnTo>
                    <a:lnTo>
                      <a:pt x="1236" y="564"/>
                    </a:lnTo>
                    <a:lnTo>
                      <a:pt x="1229" y="556"/>
                    </a:lnTo>
                    <a:lnTo>
                      <a:pt x="1220" y="546"/>
                    </a:lnTo>
                    <a:lnTo>
                      <a:pt x="1210" y="539"/>
                    </a:lnTo>
                    <a:lnTo>
                      <a:pt x="1201" y="530"/>
                    </a:lnTo>
                    <a:lnTo>
                      <a:pt x="1181" y="516"/>
                    </a:lnTo>
                    <a:lnTo>
                      <a:pt x="1159" y="505"/>
                    </a:lnTo>
                    <a:lnTo>
                      <a:pt x="1137" y="494"/>
                    </a:lnTo>
                    <a:lnTo>
                      <a:pt x="1115" y="485"/>
                    </a:lnTo>
                    <a:lnTo>
                      <a:pt x="1093" y="477"/>
                    </a:lnTo>
                    <a:lnTo>
                      <a:pt x="1072" y="470"/>
                    </a:lnTo>
                    <a:lnTo>
                      <a:pt x="1098" y="466"/>
                    </a:lnTo>
                    <a:lnTo>
                      <a:pt x="1125" y="461"/>
                    </a:lnTo>
                    <a:lnTo>
                      <a:pt x="1151" y="455"/>
                    </a:lnTo>
                    <a:lnTo>
                      <a:pt x="1176" y="451"/>
                    </a:lnTo>
                    <a:lnTo>
                      <a:pt x="1189" y="450"/>
                    </a:lnTo>
                    <a:lnTo>
                      <a:pt x="1201" y="451"/>
                    </a:lnTo>
                    <a:lnTo>
                      <a:pt x="1213" y="453"/>
                    </a:lnTo>
                    <a:lnTo>
                      <a:pt x="1224" y="457"/>
                    </a:lnTo>
                    <a:lnTo>
                      <a:pt x="1235" y="462"/>
                    </a:lnTo>
                    <a:lnTo>
                      <a:pt x="1246" y="469"/>
                    </a:lnTo>
                    <a:lnTo>
                      <a:pt x="1254" y="478"/>
                    </a:lnTo>
                    <a:lnTo>
                      <a:pt x="1264" y="490"/>
                    </a:lnTo>
                    <a:close/>
                    <a:moveTo>
                      <a:pt x="3268" y="206"/>
                    </a:moveTo>
                    <a:lnTo>
                      <a:pt x="3278" y="204"/>
                    </a:lnTo>
                    <a:lnTo>
                      <a:pt x="3290" y="203"/>
                    </a:lnTo>
                    <a:lnTo>
                      <a:pt x="3301" y="204"/>
                    </a:lnTo>
                    <a:lnTo>
                      <a:pt x="3311" y="206"/>
                    </a:lnTo>
                    <a:lnTo>
                      <a:pt x="3333" y="212"/>
                    </a:lnTo>
                    <a:lnTo>
                      <a:pt x="3353" y="221"/>
                    </a:lnTo>
                    <a:lnTo>
                      <a:pt x="3354" y="212"/>
                    </a:lnTo>
                    <a:lnTo>
                      <a:pt x="3353" y="204"/>
                    </a:lnTo>
                    <a:lnTo>
                      <a:pt x="3351" y="194"/>
                    </a:lnTo>
                    <a:lnTo>
                      <a:pt x="3349" y="184"/>
                    </a:lnTo>
                    <a:lnTo>
                      <a:pt x="3348" y="175"/>
                    </a:lnTo>
                    <a:lnTo>
                      <a:pt x="3349" y="166"/>
                    </a:lnTo>
                    <a:lnTo>
                      <a:pt x="3350" y="163"/>
                    </a:lnTo>
                    <a:lnTo>
                      <a:pt x="3352" y="159"/>
                    </a:lnTo>
                    <a:lnTo>
                      <a:pt x="3355" y="156"/>
                    </a:lnTo>
                    <a:lnTo>
                      <a:pt x="3358" y="152"/>
                    </a:lnTo>
                    <a:lnTo>
                      <a:pt x="3372" y="156"/>
                    </a:lnTo>
                    <a:lnTo>
                      <a:pt x="3385" y="161"/>
                    </a:lnTo>
                    <a:lnTo>
                      <a:pt x="3397" y="167"/>
                    </a:lnTo>
                    <a:lnTo>
                      <a:pt x="3408" y="176"/>
                    </a:lnTo>
                    <a:lnTo>
                      <a:pt x="3417" y="184"/>
                    </a:lnTo>
                    <a:lnTo>
                      <a:pt x="3426" y="194"/>
                    </a:lnTo>
                    <a:lnTo>
                      <a:pt x="3434" y="205"/>
                    </a:lnTo>
                    <a:lnTo>
                      <a:pt x="3442" y="215"/>
                    </a:lnTo>
                    <a:lnTo>
                      <a:pt x="3450" y="226"/>
                    </a:lnTo>
                    <a:lnTo>
                      <a:pt x="3458" y="237"/>
                    </a:lnTo>
                    <a:lnTo>
                      <a:pt x="3466" y="246"/>
                    </a:lnTo>
                    <a:lnTo>
                      <a:pt x="3476" y="256"/>
                    </a:lnTo>
                    <a:lnTo>
                      <a:pt x="3486" y="265"/>
                    </a:lnTo>
                    <a:lnTo>
                      <a:pt x="3496" y="272"/>
                    </a:lnTo>
                    <a:lnTo>
                      <a:pt x="3502" y="275"/>
                    </a:lnTo>
                    <a:lnTo>
                      <a:pt x="3508" y="277"/>
                    </a:lnTo>
                    <a:lnTo>
                      <a:pt x="3514" y="281"/>
                    </a:lnTo>
                    <a:lnTo>
                      <a:pt x="3521" y="282"/>
                    </a:lnTo>
                    <a:lnTo>
                      <a:pt x="3545" y="290"/>
                    </a:lnTo>
                    <a:lnTo>
                      <a:pt x="3569" y="297"/>
                    </a:lnTo>
                    <a:lnTo>
                      <a:pt x="3582" y="300"/>
                    </a:lnTo>
                    <a:lnTo>
                      <a:pt x="3593" y="302"/>
                    </a:lnTo>
                    <a:lnTo>
                      <a:pt x="3605" y="304"/>
                    </a:lnTo>
                    <a:lnTo>
                      <a:pt x="3617" y="305"/>
                    </a:lnTo>
                    <a:lnTo>
                      <a:pt x="3630" y="305"/>
                    </a:lnTo>
                    <a:lnTo>
                      <a:pt x="3641" y="305"/>
                    </a:lnTo>
                    <a:lnTo>
                      <a:pt x="3653" y="304"/>
                    </a:lnTo>
                    <a:lnTo>
                      <a:pt x="3665" y="303"/>
                    </a:lnTo>
                    <a:lnTo>
                      <a:pt x="3677" y="300"/>
                    </a:lnTo>
                    <a:lnTo>
                      <a:pt x="3688" y="297"/>
                    </a:lnTo>
                    <a:lnTo>
                      <a:pt x="3700" y="293"/>
                    </a:lnTo>
                    <a:lnTo>
                      <a:pt x="3712" y="288"/>
                    </a:lnTo>
                    <a:lnTo>
                      <a:pt x="3696" y="279"/>
                    </a:lnTo>
                    <a:lnTo>
                      <a:pt x="3678" y="271"/>
                    </a:lnTo>
                    <a:lnTo>
                      <a:pt x="3660" y="263"/>
                    </a:lnTo>
                    <a:lnTo>
                      <a:pt x="3640" y="257"/>
                    </a:lnTo>
                    <a:lnTo>
                      <a:pt x="3631" y="255"/>
                    </a:lnTo>
                    <a:lnTo>
                      <a:pt x="3621" y="253"/>
                    </a:lnTo>
                    <a:lnTo>
                      <a:pt x="3610" y="252"/>
                    </a:lnTo>
                    <a:lnTo>
                      <a:pt x="3601" y="252"/>
                    </a:lnTo>
                    <a:lnTo>
                      <a:pt x="3591" y="252"/>
                    </a:lnTo>
                    <a:lnTo>
                      <a:pt x="3582" y="252"/>
                    </a:lnTo>
                    <a:lnTo>
                      <a:pt x="3572" y="254"/>
                    </a:lnTo>
                    <a:lnTo>
                      <a:pt x="3562" y="256"/>
                    </a:lnTo>
                    <a:lnTo>
                      <a:pt x="3559" y="252"/>
                    </a:lnTo>
                    <a:lnTo>
                      <a:pt x="3557" y="248"/>
                    </a:lnTo>
                    <a:lnTo>
                      <a:pt x="3555" y="244"/>
                    </a:lnTo>
                    <a:lnTo>
                      <a:pt x="3555" y="241"/>
                    </a:lnTo>
                    <a:lnTo>
                      <a:pt x="3555" y="238"/>
                    </a:lnTo>
                    <a:lnTo>
                      <a:pt x="3556" y="235"/>
                    </a:lnTo>
                    <a:lnTo>
                      <a:pt x="3558" y="231"/>
                    </a:lnTo>
                    <a:lnTo>
                      <a:pt x="3560" y="228"/>
                    </a:lnTo>
                    <a:lnTo>
                      <a:pt x="3571" y="216"/>
                    </a:lnTo>
                    <a:lnTo>
                      <a:pt x="3583" y="206"/>
                    </a:lnTo>
                    <a:lnTo>
                      <a:pt x="3589" y="202"/>
                    </a:lnTo>
                    <a:lnTo>
                      <a:pt x="3595" y="197"/>
                    </a:lnTo>
                    <a:lnTo>
                      <a:pt x="3602" y="194"/>
                    </a:lnTo>
                    <a:lnTo>
                      <a:pt x="3608" y="192"/>
                    </a:lnTo>
                    <a:lnTo>
                      <a:pt x="3620" y="189"/>
                    </a:lnTo>
                    <a:lnTo>
                      <a:pt x="3633" y="188"/>
                    </a:lnTo>
                    <a:lnTo>
                      <a:pt x="3646" y="188"/>
                    </a:lnTo>
                    <a:lnTo>
                      <a:pt x="3658" y="191"/>
                    </a:lnTo>
                    <a:lnTo>
                      <a:pt x="3672" y="194"/>
                    </a:lnTo>
                    <a:lnTo>
                      <a:pt x="3685" y="197"/>
                    </a:lnTo>
                    <a:lnTo>
                      <a:pt x="3711" y="207"/>
                    </a:lnTo>
                    <a:lnTo>
                      <a:pt x="3737" y="215"/>
                    </a:lnTo>
                    <a:lnTo>
                      <a:pt x="3751" y="219"/>
                    </a:lnTo>
                    <a:lnTo>
                      <a:pt x="3764" y="221"/>
                    </a:lnTo>
                    <a:lnTo>
                      <a:pt x="3778" y="222"/>
                    </a:lnTo>
                    <a:lnTo>
                      <a:pt x="3792" y="221"/>
                    </a:lnTo>
                    <a:lnTo>
                      <a:pt x="3795" y="212"/>
                    </a:lnTo>
                    <a:lnTo>
                      <a:pt x="3799" y="204"/>
                    </a:lnTo>
                    <a:lnTo>
                      <a:pt x="3804" y="195"/>
                    </a:lnTo>
                    <a:lnTo>
                      <a:pt x="3809" y="188"/>
                    </a:lnTo>
                    <a:lnTo>
                      <a:pt x="3815" y="180"/>
                    </a:lnTo>
                    <a:lnTo>
                      <a:pt x="3823" y="174"/>
                    </a:lnTo>
                    <a:lnTo>
                      <a:pt x="3826" y="172"/>
                    </a:lnTo>
                    <a:lnTo>
                      <a:pt x="3830" y="170"/>
                    </a:lnTo>
                    <a:lnTo>
                      <a:pt x="3835" y="168"/>
                    </a:lnTo>
                    <a:lnTo>
                      <a:pt x="3839" y="167"/>
                    </a:lnTo>
                    <a:lnTo>
                      <a:pt x="3849" y="164"/>
                    </a:lnTo>
                    <a:lnTo>
                      <a:pt x="3857" y="161"/>
                    </a:lnTo>
                    <a:lnTo>
                      <a:pt x="3866" y="161"/>
                    </a:lnTo>
                    <a:lnTo>
                      <a:pt x="3874" y="161"/>
                    </a:lnTo>
                    <a:lnTo>
                      <a:pt x="3889" y="165"/>
                    </a:lnTo>
                    <a:lnTo>
                      <a:pt x="3904" y="171"/>
                    </a:lnTo>
                    <a:lnTo>
                      <a:pt x="3910" y="173"/>
                    </a:lnTo>
                    <a:lnTo>
                      <a:pt x="3918" y="176"/>
                    </a:lnTo>
                    <a:lnTo>
                      <a:pt x="3924" y="178"/>
                    </a:lnTo>
                    <a:lnTo>
                      <a:pt x="3932" y="179"/>
                    </a:lnTo>
                    <a:lnTo>
                      <a:pt x="3939" y="179"/>
                    </a:lnTo>
                    <a:lnTo>
                      <a:pt x="3947" y="178"/>
                    </a:lnTo>
                    <a:lnTo>
                      <a:pt x="3954" y="175"/>
                    </a:lnTo>
                    <a:lnTo>
                      <a:pt x="3963" y="171"/>
                    </a:lnTo>
                    <a:lnTo>
                      <a:pt x="3967" y="170"/>
                    </a:lnTo>
                    <a:lnTo>
                      <a:pt x="3970" y="170"/>
                    </a:lnTo>
                    <a:lnTo>
                      <a:pt x="3974" y="171"/>
                    </a:lnTo>
                    <a:lnTo>
                      <a:pt x="3979" y="172"/>
                    </a:lnTo>
                    <a:lnTo>
                      <a:pt x="3985" y="175"/>
                    </a:lnTo>
                    <a:lnTo>
                      <a:pt x="3992" y="180"/>
                    </a:lnTo>
                    <a:lnTo>
                      <a:pt x="4001" y="193"/>
                    </a:lnTo>
                    <a:lnTo>
                      <a:pt x="4010" y="206"/>
                    </a:lnTo>
                    <a:lnTo>
                      <a:pt x="4010" y="212"/>
                    </a:lnTo>
                    <a:lnTo>
                      <a:pt x="4010" y="218"/>
                    </a:lnTo>
                    <a:lnTo>
                      <a:pt x="4001" y="218"/>
                    </a:lnTo>
                    <a:lnTo>
                      <a:pt x="3995" y="215"/>
                    </a:lnTo>
                    <a:lnTo>
                      <a:pt x="3989" y="212"/>
                    </a:lnTo>
                    <a:lnTo>
                      <a:pt x="3985" y="208"/>
                    </a:lnTo>
                    <a:lnTo>
                      <a:pt x="3978" y="198"/>
                    </a:lnTo>
                    <a:lnTo>
                      <a:pt x="3968" y="188"/>
                    </a:lnTo>
                    <a:lnTo>
                      <a:pt x="3962" y="192"/>
                    </a:lnTo>
                    <a:lnTo>
                      <a:pt x="3955" y="196"/>
                    </a:lnTo>
                    <a:lnTo>
                      <a:pt x="3949" y="198"/>
                    </a:lnTo>
                    <a:lnTo>
                      <a:pt x="3942" y="200"/>
                    </a:lnTo>
                    <a:lnTo>
                      <a:pt x="3935" y="203"/>
                    </a:lnTo>
                    <a:lnTo>
                      <a:pt x="3929" y="204"/>
                    </a:lnTo>
                    <a:lnTo>
                      <a:pt x="3922" y="204"/>
                    </a:lnTo>
                    <a:lnTo>
                      <a:pt x="3915" y="204"/>
                    </a:lnTo>
                    <a:lnTo>
                      <a:pt x="3908" y="204"/>
                    </a:lnTo>
                    <a:lnTo>
                      <a:pt x="3902" y="202"/>
                    </a:lnTo>
                    <a:lnTo>
                      <a:pt x="3895" y="200"/>
                    </a:lnTo>
                    <a:lnTo>
                      <a:pt x="3889" y="197"/>
                    </a:lnTo>
                    <a:lnTo>
                      <a:pt x="3884" y="195"/>
                    </a:lnTo>
                    <a:lnTo>
                      <a:pt x="3877" y="191"/>
                    </a:lnTo>
                    <a:lnTo>
                      <a:pt x="3873" y="187"/>
                    </a:lnTo>
                    <a:lnTo>
                      <a:pt x="3868" y="182"/>
                    </a:lnTo>
                    <a:lnTo>
                      <a:pt x="3865" y="183"/>
                    </a:lnTo>
                    <a:lnTo>
                      <a:pt x="3861" y="184"/>
                    </a:lnTo>
                    <a:lnTo>
                      <a:pt x="3859" y="187"/>
                    </a:lnTo>
                    <a:lnTo>
                      <a:pt x="3857" y="188"/>
                    </a:lnTo>
                    <a:lnTo>
                      <a:pt x="3854" y="193"/>
                    </a:lnTo>
                    <a:lnTo>
                      <a:pt x="3853" y="198"/>
                    </a:lnTo>
                    <a:lnTo>
                      <a:pt x="3854" y="210"/>
                    </a:lnTo>
                    <a:lnTo>
                      <a:pt x="3856" y="221"/>
                    </a:lnTo>
                    <a:lnTo>
                      <a:pt x="3860" y="224"/>
                    </a:lnTo>
                    <a:lnTo>
                      <a:pt x="3866" y="227"/>
                    </a:lnTo>
                    <a:lnTo>
                      <a:pt x="3870" y="228"/>
                    </a:lnTo>
                    <a:lnTo>
                      <a:pt x="3875" y="228"/>
                    </a:lnTo>
                    <a:lnTo>
                      <a:pt x="3886" y="226"/>
                    </a:lnTo>
                    <a:lnTo>
                      <a:pt x="3895" y="223"/>
                    </a:lnTo>
                    <a:lnTo>
                      <a:pt x="3900" y="221"/>
                    </a:lnTo>
                    <a:lnTo>
                      <a:pt x="3905" y="220"/>
                    </a:lnTo>
                    <a:lnTo>
                      <a:pt x="3909" y="220"/>
                    </a:lnTo>
                    <a:lnTo>
                      <a:pt x="3913" y="221"/>
                    </a:lnTo>
                    <a:lnTo>
                      <a:pt x="3917" y="223"/>
                    </a:lnTo>
                    <a:lnTo>
                      <a:pt x="3919" y="226"/>
                    </a:lnTo>
                    <a:lnTo>
                      <a:pt x="3922" y="231"/>
                    </a:lnTo>
                    <a:lnTo>
                      <a:pt x="3924" y="238"/>
                    </a:lnTo>
                    <a:lnTo>
                      <a:pt x="3928" y="253"/>
                    </a:lnTo>
                    <a:lnTo>
                      <a:pt x="3931" y="268"/>
                    </a:lnTo>
                    <a:lnTo>
                      <a:pt x="3932" y="274"/>
                    </a:lnTo>
                    <a:lnTo>
                      <a:pt x="3933" y="282"/>
                    </a:lnTo>
                    <a:lnTo>
                      <a:pt x="3934" y="289"/>
                    </a:lnTo>
                    <a:lnTo>
                      <a:pt x="3933" y="297"/>
                    </a:lnTo>
                    <a:lnTo>
                      <a:pt x="3916" y="298"/>
                    </a:lnTo>
                    <a:lnTo>
                      <a:pt x="3898" y="299"/>
                    </a:lnTo>
                    <a:lnTo>
                      <a:pt x="3879" y="302"/>
                    </a:lnTo>
                    <a:lnTo>
                      <a:pt x="3861" y="305"/>
                    </a:lnTo>
                    <a:lnTo>
                      <a:pt x="3843" y="309"/>
                    </a:lnTo>
                    <a:lnTo>
                      <a:pt x="3825" y="315"/>
                    </a:lnTo>
                    <a:lnTo>
                      <a:pt x="3808" y="321"/>
                    </a:lnTo>
                    <a:lnTo>
                      <a:pt x="3792" y="329"/>
                    </a:lnTo>
                    <a:lnTo>
                      <a:pt x="3787" y="332"/>
                    </a:lnTo>
                    <a:lnTo>
                      <a:pt x="3782" y="336"/>
                    </a:lnTo>
                    <a:lnTo>
                      <a:pt x="3778" y="340"/>
                    </a:lnTo>
                    <a:lnTo>
                      <a:pt x="3775" y="345"/>
                    </a:lnTo>
                    <a:lnTo>
                      <a:pt x="3769" y="353"/>
                    </a:lnTo>
                    <a:lnTo>
                      <a:pt x="3765" y="363"/>
                    </a:lnTo>
                    <a:lnTo>
                      <a:pt x="3759" y="383"/>
                    </a:lnTo>
                    <a:lnTo>
                      <a:pt x="3750" y="402"/>
                    </a:lnTo>
                    <a:lnTo>
                      <a:pt x="3742" y="413"/>
                    </a:lnTo>
                    <a:lnTo>
                      <a:pt x="3732" y="422"/>
                    </a:lnTo>
                    <a:lnTo>
                      <a:pt x="3723" y="431"/>
                    </a:lnTo>
                    <a:lnTo>
                      <a:pt x="3712" y="439"/>
                    </a:lnTo>
                    <a:lnTo>
                      <a:pt x="3701" y="447"/>
                    </a:lnTo>
                    <a:lnTo>
                      <a:pt x="3690" y="453"/>
                    </a:lnTo>
                    <a:lnTo>
                      <a:pt x="3680" y="459"/>
                    </a:lnTo>
                    <a:lnTo>
                      <a:pt x="3668" y="463"/>
                    </a:lnTo>
                    <a:lnTo>
                      <a:pt x="3656" y="466"/>
                    </a:lnTo>
                    <a:lnTo>
                      <a:pt x="3645" y="469"/>
                    </a:lnTo>
                    <a:lnTo>
                      <a:pt x="3633" y="471"/>
                    </a:lnTo>
                    <a:lnTo>
                      <a:pt x="3621" y="471"/>
                    </a:lnTo>
                    <a:lnTo>
                      <a:pt x="3608" y="471"/>
                    </a:lnTo>
                    <a:lnTo>
                      <a:pt x="3595" y="470"/>
                    </a:lnTo>
                    <a:lnTo>
                      <a:pt x="3584" y="469"/>
                    </a:lnTo>
                    <a:lnTo>
                      <a:pt x="3571" y="466"/>
                    </a:lnTo>
                    <a:lnTo>
                      <a:pt x="3573" y="464"/>
                    </a:lnTo>
                    <a:lnTo>
                      <a:pt x="3575" y="461"/>
                    </a:lnTo>
                    <a:lnTo>
                      <a:pt x="3575" y="459"/>
                    </a:lnTo>
                    <a:lnTo>
                      <a:pt x="3575" y="455"/>
                    </a:lnTo>
                    <a:lnTo>
                      <a:pt x="3576" y="452"/>
                    </a:lnTo>
                    <a:lnTo>
                      <a:pt x="3577" y="449"/>
                    </a:lnTo>
                    <a:lnTo>
                      <a:pt x="3579" y="447"/>
                    </a:lnTo>
                    <a:lnTo>
                      <a:pt x="3583" y="446"/>
                    </a:lnTo>
                    <a:lnTo>
                      <a:pt x="3577" y="442"/>
                    </a:lnTo>
                    <a:lnTo>
                      <a:pt x="3571" y="439"/>
                    </a:lnTo>
                    <a:lnTo>
                      <a:pt x="3563" y="437"/>
                    </a:lnTo>
                    <a:lnTo>
                      <a:pt x="3557" y="435"/>
                    </a:lnTo>
                    <a:lnTo>
                      <a:pt x="3554" y="434"/>
                    </a:lnTo>
                    <a:lnTo>
                      <a:pt x="3552" y="432"/>
                    </a:lnTo>
                    <a:lnTo>
                      <a:pt x="3550" y="431"/>
                    </a:lnTo>
                    <a:lnTo>
                      <a:pt x="3548" y="428"/>
                    </a:lnTo>
                    <a:lnTo>
                      <a:pt x="3548" y="426"/>
                    </a:lnTo>
                    <a:lnTo>
                      <a:pt x="3548" y="422"/>
                    </a:lnTo>
                    <a:lnTo>
                      <a:pt x="3551" y="418"/>
                    </a:lnTo>
                    <a:lnTo>
                      <a:pt x="3553" y="414"/>
                    </a:lnTo>
                    <a:lnTo>
                      <a:pt x="3570" y="403"/>
                    </a:lnTo>
                    <a:lnTo>
                      <a:pt x="3586" y="394"/>
                    </a:lnTo>
                    <a:lnTo>
                      <a:pt x="3603" y="385"/>
                    </a:lnTo>
                    <a:lnTo>
                      <a:pt x="3620" y="378"/>
                    </a:lnTo>
                    <a:lnTo>
                      <a:pt x="3637" y="371"/>
                    </a:lnTo>
                    <a:lnTo>
                      <a:pt x="3655" y="366"/>
                    </a:lnTo>
                    <a:lnTo>
                      <a:pt x="3672" y="362"/>
                    </a:lnTo>
                    <a:lnTo>
                      <a:pt x="3692" y="358"/>
                    </a:lnTo>
                    <a:lnTo>
                      <a:pt x="3692" y="354"/>
                    </a:lnTo>
                    <a:lnTo>
                      <a:pt x="3692" y="350"/>
                    </a:lnTo>
                    <a:lnTo>
                      <a:pt x="3671" y="350"/>
                    </a:lnTo>
                    <a:lnTo>
                      <a:pt x="3650" y="352"/>
                    </a:lnTo>
                    <a:lnTo>
                      <a:pt x="3630" y="355"/>
                    </a:lnTo>
                    <a:lnTo>
                      <a:pt x="3609" y="359"/>
                    </a:lnTo>
                    <a:lnTo>
                      <a:pt x="3589" y="365"/>
                    </a:lnTo>
                    <a:lnTo>
                      <a:pt x="3570" y="373"/>
                    </a:lnTo>
                    <a:lnTo>
                      <a:pt x="3560" y="378"/>
                    </a:lnTo>
                    <a:lnTo>
                      <a:pt x="3552" y="382"/>
                    </a:lnTo>
                    <a:lnTo>
                      <a:pt x="3543" y="387"/>
                    </a:lnTo>
                    <a:lnTo>
                      <a:pt x="3536" y="394"/>
                    </a:lnTo>
                    <a:lnTo>
                      <a:pt x="3527" y="404"/>
                    </a:lnTo>
                    <a:lnTo>
                      <a:pt x="3519" y="417"/>
                    </a:lnTo>
                    <a:lnTo>
                      <a:pt x="3512" y="430"/>
                    </a:lnTo>
                    <a:lnTo>
                      <a:pt x="3505" y="443"/>
                    </a:lnTo>
                    <a:lnTo>
                      <a:pt x="3493" y="470"/>
                    </a:lnTo>
                    <a:lnTo>
                      <a:pt x="3480" y="496"/>
                    </a:lnTo>
                    <a:lnTo>
                      <a:pt x="3473" y="509"/>
                    </a:lnTo>
                    <a:lnTo>
                      <a:pt x="3464" y="521"/>
                    </a:lnTo>
                    <a:lnTo>
                      <a:pt x="3456" y="530"/>
                    </a:lnTo>
                    <a:lnTo>
                      <a:pt x="3445" y="540"/>
                    </a:lnTo>
                    <a:lnTo>
                      <a:pt x="3440" y="544"/>
                    </a:lnTo>
                    <a:lnTo>
                      <a:pt x="3434" y="547"/>
                    </a:lnTo>
                    <a:lnTo>
                      <a:pt x="3428" y="550"/>
                    </a:lnTo>
                    <a:lnTo>
                      <a:pt x="3420" y="554"/>
                    </a:lnTo>
                    <a:lnTo>
                      <a:pt x="3413" y="556"/>
                    </a:lnTo>
                    <a:lnTo>
                      <a:pt x="3405" y="558"/>
                    </a:lnTo>
                    <a:lnTo>
                      <a:pt x="3397" y="559"/>
                    </a:lnTo>
                    <a:lnTo>
                      <a:pt x="3388" y="560"/>
                    </a:lnTo>
                    <a:lnTo>
                      <a:pt x="3384" y="549"/>
                    </a:lnTo>
                    <a:lnTo>
                      <a:pt x="3380" y="540"/>
                    </a:lnTo>
                    <a:lnTo>
                      <a:pt x="3376" y="544"/>
                    </a:lnTo>
                    <a:lnTo>
                      <a:pt x="3371" y="547"/>
                    </a:lnTo>
                    <a:lnTo>
                      <a:pt x="3367" y="549"/>
                    </a:lnTo>
                    <a:lnTo>
                      <a:pt x="3362" y="551"/>
                    </a:lnTo>
                    <a:lnTo>
                      <a:pt x="3350" y="554"/>
                    </a:lnTo>
                    <a:lnTo>
                      <a:pt x="3338" y="555"/>
                    </a:lnTo>
                    <a:lnTo>
                      <a:pt x="3336" y="547"/>
                    </a:lnTo>
                    <a:lnTo>
                      <a:pt x="3333" y="532"/>
                    </a:lnTo>
                    <a:lnTo>
                      <a:pt x="3329" y="517"/>
                    </a:lnTo>
                    <a:lnTo>
                      <a:pt x="3326" y="510"/>
                    </a:lnTo>
                    <a:lnTo>
                      <a:pt x="3311" y="516"/>
                    </a:lnTo>
                    <a:lnTo>
                      <a:pt x="3298" y="522"/>
                    </a:lnTo>
                    <a:lnTo>
                      <a:pt x="3300" y="508"/>
                    </a:lnTo>
                    <a:lnTo>
                      <a:pt x="3303" y="494"/>
                    </a:lnTo>
                    <a:lnTo>
                      <a:pt x="3308" y="479"/>
                    </a:lnTo>
                    <a:lnTo>
                      <a:pt x="3316" y="465"/>
                    </a:lnTo>
                    <a:lnTo>
                      <a:pt x="3323" y="452"/>
                    </a:lnTo>
                    <a:lnTo>
                      <a:pt x="3333" y="438"/>
                    </a:lnTo>
                    <a:lnTo>
                      <a:pt x="3342" y="426"/>
                    </a:lnTo>
                    <a:lnTo>
                      <a:pt x="3353" y="414"/>
                    </a:lnTo>
                    <a:lnTo>
                      <a:pt x="3362" y="405"/>
                    </a:lnTo>
                    <a:lnTo>
                      <a:pt x="3371" y="399"/>
                    </a:lnTo>
                    <a:lnTo>
                      <a:pt x="3381" y="394"/>
                    </a:lnTo>
                    <a:lnTo>
                      <a:pt x="3392" y="388"/>
                    </a:lnTo>
                    <a:lnTo>
                      <a:pt x="3413" y="383"/>
                    </a:lnTo>
                    <a:lnTo>
                      <a:pt x="3435" y="378"/>
                    </a:lnTo>
                    <a:lnTo>
                      <a:pt x="3447" y="375"/>
                    </a:lnTo>
                    <a:lnTo>
                      <a:pt x="3458" y="372"/>
                    </a:lnTo>
                    <a:lnTo>
                      <a:pt x="3468" y="369"/>
                    </a:lnTo>
                    <a:lnTo>
                      <a:pt x="3478" y="365"/>
                    </a:lnTo>
                    <a:lnTo>
                      <a:pt x="3488" y="359"/>
                    </a:lnTo>
                    <a:lnTo>
                      <a:pt x="3497" y="353"/>
                    </a:lnTo>
                    <a:lnTo>
                      <a:pt x="3505" y="345"/>
                    </a:lnTo>
                    <a:lnTo>
                      <a:pt x="3512" y="335"/>
                    </a:lnTo>
                    <a:lnTo>
                      <a:pt x="3482" y="339"/>
                    </a:lnTo>
                    <a:lnTo>
                      <a:pt x="3451" y="343"/>
                    </a:lnTo>
                    <a:lnTo>
                      <a:pt x="3420" y="348"/>
                    </a:lnTo>
                    <a:lnTo>
                      <a:pt x="3389" y="351"/>
                    </a:lnTo>
                    <a:lnTo>
                      <a:pt x="3358" y="353"/>
                    </a:lnTo>
                    <a:lnTo>
                      <a:pt x="3329" y="354"/>
                    </a:lnTo>
                    <a:lnTo>
                      <a:pt x="3313" y="353"/>
                    </a:lnTo>
                    <a:lnTo>
                      <a:pt x="3298" y="353"/>
                    </a:lnTo>
                    <a:lnTo>
                      <a:pt x="3283" y="351"/>
                    </a:lnTo>
                    <a:lnTo>
                      <a:pt x="3268" y="350"/>
                    </a:lnTo>
                    <a:lnTo>
                      <a:pt x="3266" y="345"/>
                    </a:lnTo>
                    <a:lnTo>
                      <a:pt x="3266" y="340"/>
                    </a:lnTo>
                    <a:lnTo>
                      <a:pt x="3266" y="336"/>
                    </a:lnTo>
                    <a:lnTo>
                      <a:pt x="3267" y="333"/>
                    </a:lnTo>
                    <a:lnTo>
                      <a:pt x="3270" y="325"/>
                    </a:lnTo>
                    <a:lnTo>
                      <a:pt x="3276" y="319"/>
                    </a:lnTo>
                    <a:lnTo>
                      <a:pt x="3283" y="314"/>
                    </a:lnTo>
                    <a:lnTo>
                      <a:pt x="3290" y="307"/>
                    </a:lnTo>
                    <a:lnTo>
                      <a:pt x="3295" y="301"/>
                    </a:lnTo>
                    <a:lnTo>
                      <a:pt x="3300" y="293"/>
                    </a:lnTo>
                    <a:lnTo>
                      <a:pt x="3287" y="274"/>
                    </a:lnTo>
                    <a:lnTo>
                      <a:pt x="3276" y="253"/>
                    </a:lnTo>
                    <a:lnTo>
                      <a:pt x="3272" y="242"/>
                    </a:lnTo>
                    <a:lnTo>
                      <a:pt x="3269" y="230"/>
                    </a:lnTo>
                    <a:lnTo>
                      <a:pt x="3268" y="219"/>
                    </a:lnTo>
                    <a:lnTo>
                      <a:pt x="3268" y="206"/>
                    </a:lnTo>
                    <a:close/>
                    <a:moveTo>
                      <a:pt x="2039" y="757"/>
                    </a:moveTo>
                    <a:lnTo>
                      <a:pt x="2009" y="742"/>
                    </a:lnTo>
                    <a:lnTo>
                      <a:pt x="1980" y="726"/>
                    </a:lnTo>
                    <a:lnTo>
                      <a:pt x="1974" y="722"/>
                    </a:lnTo>
                    <a:lnTo>
                      <a:pt x="1968" y="718"/>
                    </a:lnTo>
                    <a:lnTo>
                      <a:pt x="1963" y="713"/>
                    </a:lnTo>
                    <a:lnTo>
                      <a:pt x="1959" y="707"/>
                    </a:lnTo>
                    <a:lnTo>
                      <a:pt x="1955" y="701"/>
                    </a:lnTo>
                    <a:lnTo>
                      <a:pt x="1952" y="694"/>
                    </a:lnTo>
                    <a:lnTo>
                      <a:pt x="1950" y="688"/>
                    </a:lnTo>
                    <a:lnTo>
                      <a:pt x="1950" y="681"/>
                    </a:lnTo>
                    <a:lnTo>
                      <a:pt x="1956" y="674"/>
                    </a:lnTo>
                    <a:lnTo>
                      <a:pt x="1961" y="669"/>
                    </a:lnTo>
                    <a:lnTo>
                      <a:pt x="1965" y="661"/>
                    </a:lnTo>
                    <a:lnTo>
                      <a:pt x="1969" y="655"/>
                    </a:lnTo>
                    <a:lnTo>
                      <a:pt x="1977" y="641"/>
                    </a:lnTo>
                    <a:lnTo>
                      <a:pt x="1982" y="626"/>
                    </a:lnTo>
                    <a:lnTo>
                      <a:pt x="1985" y="610"/>
                    </a:lnTo>
                    <a:lnTo>
                      <a:pt x="1989" y="594"/>
                    </a:lnTo>
                    <a:lnTo>
                      <a:pt x="1991" y="577"/>
                    </a:lnTo>
                    <a:lnTo>
                      <a:pt x="1992" y="560"/>
                    </a:lnTo>
                    <a:lnTo>
                      <a:pt x="1992" y="526"/>
                    </a:lnTo>
                    <a:lnTo>
                      <a:pt x="1991" y="491"/>
                    </a:lnTo>
                    <a:lnTo>
                      <a:pt x="1991" y="475"/>
                    </a:lnTo>
                    <a:lnTo>
                      <a:pt x="1991" y="458"/>
                    </a:lnTo>
                    <a:lnTo>
                      <a:pt x="1992" y="442"/>
                    </a:lnTo>
                    <a:lnTo>
                      <a:pt x="1993" y="427"/>
                    </a:lnTo>
                    <a:lnTo>
                      <a:pt x="1981" y="418"/>
                    </a:lnTo>
                    <a:lnTo>
                      <a:pt x="1966" y="411"/>
                    </a:lnTo>
                    <a:lnTo>
                      <a:pt x="1959" y="406"/>
                    </a:lnTo>
                    <a:lnTo>
                      <a:pt x="1952" y="402"/>
                    </a:lnTo>
                    <a:lnTo>
                      <a:pt x="1946" y="398"/>
                    </a:lnTo>
                    <a:lnTo>
                      <a:pt x="1942" y="391"/>
                    </a:lnTo>
                    <a:lnTo>
                      <a:pt x="1964" y="374"/>
                    </a:lnTo>
                    <a:lnTo>
                      <a:pt x="1985" y="357"/>
                    </a:lnTo>
                    <a:lnTo>
                      <a:pt x="1997" y="351"/>
                    </a:lnTo>
                    <a:lnTo>
                      <a:pt x="2010" y="346"/>
                    </a:lnTo>
                    <a:lnTo>
                      <a:pt x="2018" y="343"/>
                    </a:lnTo>
                    <a:lnTo>
                      <a:pt x="2025" y="342"/>
                    </a:lnTo>
                    <a:lnTo>
                      <a:pt x="2034" y="341"/>
                    </a:lnTo>
                    <a:lnTo>
                      <a:pt x="2042" y="341"/>
                    </a:lnTo>
                    <a:lnTo>
                      <a:pt x="2057" y="351"/>
                    </a:lnTo>
                    <a:lnTo>
                      <a:pt x="2073" y="359"/>
                    </a:lnTo>
                    <a:lnTo>
                      <a:pt x="2081" y="365"/>
                    </a:lnTo>
                    <a:lnTo>
                      <a:pt x="2087" y="370"/>
                    </a:lnTo>
                    <a:lnTo>
                      <a:pt x="2089" y="373"/>
                    </a:lnTo>
                    <a:lnTo>
                      <a:pt x="2091" y="378"/>
                    </a:lnTo>
                    <a:lnTo>
                      <a:pt x="2093" y="381"/>
                    </a:lnTo>
                    <a:lnTo>
                      <a:pt x="2094" y="386"/>
                    </a:lnTo>
                    <a:lnTo>
                      <a:pt x="2086" y="397"/>
                    </a:lnTo>
                    <a:lnTo>
                      <a:pt x="2079" y="410"/>
                    </a:lnTo>
                    <a:lnTo>
                      <a:pt x="2074" y="425"/>
                    </a:lnTo>
                    <a:lnTo>
                      <a:pt x="2069" y="441"/>
                    </a:lnTo>
                    <a:lnTo>
                      <a:pt x="2066" y="458"/>
                    </a:lnTo>
                    <a:lnTo>
                      <a:pt x="2062" y="476"/>
                    </a:lnTo>
                    <a:lnTo>
                      <a:pt x="2061" y="495"/>
                    </a:lnTo>
                    <a:lnTo>
                      <a:pt x="2059" y="515"/>
                    </a:lnTo>
                    <a:lnTo>
                      <a:pt x="2058" y="558"/>
                    </a:lnTo>
                    <a:lnTo>
                      <a:pt x="2059" y="601"/>
                    </a:lnTo>
                    <a:lnTo>
                      <a:pt x="2060" y="643"/>
                    </a:lnTo>
                    <a:lnTo>
                      <a:pt x="2062" y="685"/>
                    </a:lnTo>
                    <a:lnTo>
                      <a:pt x="2069" y="689"/>
                    </a:lnTo>
                    <a:lnTo>
                      <a:pt x="2083" y="699"/>
                    </a:lnTo>
                    <a:lnTo>
                      <a:pt x="2098" y="708"/>
                    </a:lnTo>
                    <a:lnTo>
                      <a:pt x="2104" y="713"/>
                    </a:lnTo>
                    <a:lnTo>
                      <a:pt x="2094" y="719"/>
                    </a:lnTo>
                    <a:lnTo>
                      <a:pt x="2071" y="735"/>
                    </a:lnTo>
                    <a:lnTo>
                      <a:pt x="2048" y="750"/>
                    </a:lnTo>
                    <a:lnTo>
                      <a:pt x="2039" y="757"/>
                    </a:lnTo>
                    <a:close/>
                    <a:moveTo>
                      <a:pt x="1916" y="688"/>
                    </a:moveTo>
                    <a:lnTo>
                      <a:pt x="1914" y="693"/>
                    </a:lnTo>
                    <a:lnTo>
                      <a:pt x="1912" y="698"/>
                    </a:lnTo>
                    <a:lnTo>
                      <a:pt x="1909" y="702"/>
                    </a:lnTo>
                    <a:lnTo>
                      <a:pt x="1905" y="706"/>
                    </a:lnTo>
                    <a:lnTo>
                      <a:pt x="1897" y="713"/>
                    </a:lnTo>
                    <a:lnTo>
                      <a:pt x="1887" y="719"/>
                    </a:lnTo>
                    <a:lnTo>
                      <a:pt x="1877" y="724"/>
                    </a:lnTo>
                    <a:lnTo>
                      <a:pt x="1867" y="730"/>
                    </a:lnTo>
                    <a:lnTo>
                      <a:pt x="1857" y="736"/>
                    </a:lnTo>
                    <a:lnTo>
                      <a:pt x="1849" y="742"/>
                    </a:lnTo>
                    <a:lnTo>
                      <a:pt x="1840" y="740"/>
                    </a:lnTo>
                    <a:lnTo>
                      <a:pt x="1833" y="738"/>
                    </a:lnTo>
                    <a:lnTo>
                      <a:pt x="1825" y="735"/>
                    </a:lnTo>
                    <a:lnTo>
                      <a:pt x="1818" y="732"/>
                    </a:lnTo>
                    <a:lnTo>
                      <a:pt x="1806" y="724"/>
                    </a:lnTo>
                    <a:lnTo>
                      <a:pt x="1795" y="715"/>
                    </a:lnTo>
                    <a:lnTo>
                      <a:pt x="1785" y="705"/>
                    </a:lnTo>
                    <a:lnTo>
                      <a:pt x="1774" y="694"/>
                    </a:lnTo>
                    <a:lnTo>
                      <a:pt x="1763" y="684"/>
                    </a:lnTo>
                    <a:lnTo>
                      <a:pt x="1752" y="675"/>
                    </a:lnTo>
                    <a:lnTo>
                      <a:pt x="1759" y="673"/>
                    </a:lnTo>
                    <a:lnTo>
                      <a:pt x="1766" y="671"/>
                    </a:lnTo>
                    <a:lnTo>
                      <a:pt x="1772" y="668"/>
                    </a:lnTo>
                    <a:lnTo>
                      <a:pt x="1777" y="664"/>
                    </a:lnTo>
                    <a:lnTo>
                      <a:pt x="1783" y="659"/>
                    </a:lnTo>
                    <a:lnTo>
                      <a:pt x="1788" y="654"/>
                    </a:lnTo>
                    <a:lnTo>
                      <a:pt x="1792" y="649"/>
                    </a:lnTo>
                    <a:lnTo>
                      <a:pt x="1797" y="642"/>
                    </a:lnTo>
                    <a:lnTo>
                      <a:pt x="1803" y="628"/>
                    </a:lnTo>
                    <a:lnTo>
                      <a:pt x="1809" y="613"/>
                    </a:lnTo>
                    <a:lnTo>
                      <a:pt x="1814" y="596"/>
                    </a:lnTo>
                    <a:lnTo>
                      <a:pt x="1817" y="578"/>
                    </a:lnTo>
                    <a:lnTo>
                      <a:pt x="1819" y="559"/>
                    </a:lnTo>
                    <a:lnTo>
                      <a:pt x="1820" y="539"/>
                    </a:lnTo>
                    <a:lnTo>
                      <a:pt x="1821" y="518"/>
                    </a:lnTo>
                    <a:lnTo>
                      <a:pt x="1821" y="499"/>
                    </a:lnTo>
                    <a:lnTo>
                      <a:pt x="1822" y="460"/>
                    </a:lnTo>
                    <a:lnTo>
                      <a:pt x="1822" y="425"/>
                    </a:lnTo>
                    <a:lnTo>
                      <a:pt x="1822" y="419"/>
                    </a:lnTo>
                    <a:lnTo>
                      <a:pt x="1821" y="415"/>
                    </a:lnTo>
                    <a:lnTo>
                      <a:pt x="1819" y="411"/>
                    </a:lnTo>
                    <a:lnTo>
                      <a:pt x="1817" y="406"/>
                    </a:lnTo>
                    <a:lnTo>
                      <a:pt x="1810" y="399"/>
                    </a:lnTo>
                    <a:lnTo>
                      <a:pt x="1803" y="393"/>
                    </a:lnTo>
                    <a:lnTo>
                      <a:pt x="1799" y="388"/>
                    </a:lnTo>
                    <a:lnTo>
                      <a:pt x="1795" y="385"/>
                    </a:lnTo>
                    <a:lnTo>
                      <a:pt x="1793" y="382"/>
                    </a:lnTo>
                    <a:lnTo>
                      <a:pt x="1791" y="378"/>
                    </a:lnTo>
                    <a:lnTo>
                      <a:pt x="1791" y="374"/>
                    </a:lnTo>
                    <a:lnTo>
                      <a:pt x="1791" y="370"/>
                    </a:lnTo>
                    <a:lnTo>
                      <a:pt x="1792" y="365"/>
                    </a:lnTo>
                    <a:lnTo>
                      <a:pt x="1795" y="361"/>
                    </a:lnTo>
                    <a:lnTo>
                      <a:pt x="1804" y="351"/>
                    </a:lnTo>
                    <a:lnTo>
                      <a:pt x="1813" y="343"/>
                    </a:lnTo>
                    <a:lnTo>
                      <a:pt x="1822" y="338"/>
                    </a:lnTo>
                    <a:lnTo>
                      <a:pt x="1831" y="333"/>
                    </a:lnTo>
                    <a:lnTo>
                      <a:pt x="1840" y="330"/>
                    </a:lnTo>
                    <a:lnTo>
                      <a:pt x="1850" y="327"/>
                    </a:lnTo>
                    <a:lnTo>
                      <a:pt x="1858" y="327"/>
                    </a:lnTo>
                    <a:lnTo>
                      <a:pt x="1868" y="327"/>
                    </a:lnTo>
                    <a:lnTo>
                      <a:pt x="1877" y="330"/>
                    </a:lnTo>
                    <a:lnTo>
                      <a:pt x="1885" y="334"/>
                    </a:lnTo>
                    <a:lnTo>
                      <a:pt x="1893" y="338"/>
                    </a:lnTo>
                    <a:lnTo>
                      <a:pt x="1900" y="345"/>
                    </a:lnTo>
                    <a:lnTo>
                      <a:pt x="1908" y="352"/>
                    </a:lnTo>
                    <a:lnTo>
                      <a:pt x="1913" y="362"/>
                    </a:lnTo>
                    <a:lnTo>
                      <a:pt x="1918" y="371"/>
                    </a:lnTo>
                    <a:lnTo>
                      <a:pt x="1923" y="383"/>
                    </a:lnTo>
                    <a:lnTo>
                      <a:pt x="1915" y="393"/>
                    </a:lnTo>
                    <a:lnTo>
                      <a:pt x="1909" y="402"/>
                    </a:lnTo>
                    <a:lnTo>
                      <a:pt x="1904" y="412"/>
                    </a:lnTo>
                    <a:lnTo>
                      <a:pt x="1900" y="422"/>
                    </a:lnTo>
                    <a:lnTo>
                      <a:pt x="1897" y="434"/>
                    </a:lnTo>
                    <a:lnTo>
                      <a:pt x="1895" y="445"/>
                    </a:lnTo>
                    <a:lnTo>
                      <a:pt x="1894" y="457"/>
                    </a:lnTo>
                    <a:lnTo>
                      <a:pt x="1893" y="468"/>
                    </a:lnTo>
                    <a:lnTo>
                      <a:pt x="1890" y="492"/>
                    </a:lnTo>
                    <a:lnTo>
                      <a:pt x="1889" y="514"/>
                    </a:lnTo>
                    <a:lnTo>
                      <a:pt x="1889" y="525"/>
                    </a:lnTo>
                    <a:lnTo>
                      <a:pt x="1888" y="535"/>
                    </a:lnTo>
                    <a:lnTo>
                      <a:pt x="1886" y="545"/>
                    </a:lnTo>
                    <a:lnTo>
                      <a:pt x="1884" y="554"/>
                    </a:lnTo>
                    <a:lnTo>
                      <a:pt x="1882" y="590"/>
                    </a:lnTo>
                    <a:lnTo>
                      <a:pt x="1881" y="626"/>
                    </a:lnTo>
                    <a:lnTo>
                      <a:pt x="1882" y="636"/>
                    </a:lnTo>
                    <a:lnTo>
                      <a:pt x="1884" y="644"/>
                    </a:lnTo>
                    <a:lnTo>
                      <a:pt x="1886" y="653"/>
                    </a:lnTo>
                    <a:lnTo>
                      <a:pt x="1889" y="660"/>
                    </a:lnTo>
                    <a:lnTo>
                      <a:pt x="1894" y="668"/>
                    </a:lnTo>
                    <a:lnTo>
                      <a:pt x="1900" y="675"/>
                    </a:lnTo>
                    <a:lnTo>
                      <a:pt x="1906" y="682"/>
                    </a:lnTo>
                    <a:lnTo>
                      <a:pt x="1916" y="688"/>
                    </a:lnTo>
                    <a:close/>
                    <a:moveTo>
                      <a:pt x="2934" y="476"/>
                    </a:moveTo>
                    <a:lnTo>
                      <a:pt x="2934" y="465"/>
                    </a:lnTo>
                    <a:lnTo>
                      <a:pt x="2932" y="454"/>
                    </a:lnTo>
                    <a:lnTo>
                      <a:pt x="2930" y="445"/>
                    </a:lnTo>
                    <a:lnTo>
                      <a:pt x="2928" y="434"/>
                    </a:lnTo>
                    <a:lnTo>
                      <a:pt x="2923" y="415"/>
                    </a:lnTo>
                    <a:lnTo>
                      <a:pt x="2916" y="396"/>
                    </a:lnTo>
                    <a:lnTo>
                      <a:pt x="2911" y="378"/>
                    </a:lnTo>
                    <a:lnTo>
                      <a:pt x="2907" y="358"/>
                    </a:lnTo>
                    <a:lnTo>
                      <a:pt x="2906" y="349"/>
                    </a:lnTo>
                    <a:lnTo>
                      <a:pt x="2906" y="340"/>
                    </a:lnTo>
                    <a:lnTo>
                      <a:pt x="2906" y="331"/>
                    </a:lnTo>
                    <a:lnTo>
                      <a:pt x="2907" y="321"/>
                    </a:lnTo>
                    <a:lnTo>
                      <a:pt x="2923" y="306"/>
                    </a:lnTo>
                    <a:lnTo>
                      <a:pt x="2956" y="273"/>
                    </a:lnTo>
                    <a:lnTo>
                      <a:pt x="2989" y="240"/>
                    </a:lnTo>
                    <a:lnTo>
                      <a:pt x="3004" y="225"/>
                    </a:lnTo>
                    <a:lnTo>
                      <a:pt x="3010" y="227"/>
                    </a:lnTo>
                    <a:lnTo>
                      <a:pt x="3018" y="229"/>
                    </a:lnTo>
                    <a:lnTo>
                      <a:pt x="3024" y="234"/>
                    </a:lnTo>
                    <a:lnTo>
                      <a:pt x="3031" y="239"/>
                    </a:lnTo>
                    <a:lnTo>
                      <a:pt x="3042" y="248"/>
                    </a:lnTo>
                    <a:lnTo>
                      <a:pt x="3055" y="259"/>
                    </a:lnTo>
                    <a:lnTo>
                      <a:pt x="3062" y="265"/>
                    </a:lnTo>
                    <a:lnTo>
                      <a:pt x="3068" y="268"/>
                    </a:lnTo>
                    <a:lnTo>
                      <a:pt x="3076" y="271"/>
                    </a:lnTo>
                    <a:lnTo>
                      <a:pt x="3083" y="273"/>
                    </a:lnTo>
                    <a:lnTo>
                      <a:pt x="3090" y="273"/>
                    </a:lnTo>
                    <a:lnTo>
                      <a:pt x="3099" y="272"/>
                    </a:lnTo>
                    <a:lnTo>
                      <a:pt x="3109" y="269"/>
                    </a:lnTo>
                    <a:lnTo>
                      <a:pt x="3118" y="263"/>
                    </a:lnTo>
                    <a:lnTo>
                      <a:pt x="3125" y="261"/>
                    </a:lnTo>
                    <a:lnTo>
                      <a:pt x="3129" y="258"/>
                    </a:lnTo>
                    <a:lnTo>
                      <a:pt x="3133" y="254"/>
                    </a:lnTo>
                    <a:lnTo>
                      <a:pt x="3135" y="248"/>
                    </a:lnTo>
                    <a:lnTo>
                      <a:pt x="3140" y="237"/>
                    </a:lnTo>
                    <a:lnTo>
                      <a:pt x="3143" y="224"/>
                    </a:lnTo>
                    <a:lnTo>
                      <a:pt x="3144" y="219"/>
                    </a:lnTo>
                    <a:lnTo>
                      <a:pt x="3146" y="213"/>
                    </a:lnTo>
                    <a:lnTo>
                      <a:pt x="3148" y="209"/>
                    </a:lnTo>
                    <a:lnTo>
                      <a:pt x="3151" y="206"/>
                    </a:lnTo>
                    <a:lnTo>
                      <a:pt x="3156" y="204"/>
                    </a:lnTo>
                    <a:lnTo>
                      <a:pt x="3161" y="204"/>
                    </a:lnTo>
                    <a:lnTo>
                      <a:pt x="3167" y="206"/>
                    </a:lnTo>
                    <a:lnTo>
                      <a:pt x="3176" y="209"/>
                    </a:lnTo>
                    <a:lnTo>
                      <a:pt x="3167" y="232"/>
                    </a:lnTo>
                    <a:lnTo>
                      <a:pt x="3149" y="284"/>
                    </a:lnTo>
                    <a:lnTo>
                      <a:pt x="3130" y="335"/>
                    </a:lnTo>
                    <a:lnTo>
                      <a:pt x="3121" y="358"/>
                    </a:lnTo>
                    <a:lnTo>
                      <a:pt x="3126" y="364"/>
                    </a:lnTo>
                    <a:lnTo>
                      <a:pt x="3132" y="367"/>
                    </a:lnTo>
                    <a:lnTo>
                      <a:pt x="3139" y="369"/>
                    </a:lnTo>
                    <a:lnTo>
                      <a:pt x="3147" y="371"/>
                    </a:lnTo>
                    <a:lnTo>
                      <a:pt x="3163" y="373"/>
                    </a:lnTo>
                    <a:lnTo>
                      <a:pt x="3179" y="377"/>
                    </a:lnTo>
                    <a:lnTo>
                      <a:pt x="3187" y="399"/>
                    </a:lnTo>
                    <a:lnTo>
                      <a:pt x="3205" y="449"/>
                    </a:lnTo>
                    <a:lnTo>
                      <a:pt x="3222" y="498"/>
                    </a:lnTo>
                    <a:lnTo>
                      <a:pt x="3230" y="521"/>
                    </a:lnTo>
                    <a:lnTo>
                      <a:pt x="3215" y="530"/>
                    </a:lnTo>
                    <a:lnTo>
                      <a:pt x="3199" y="539"/>
                    </a:lnTo>
                    <a:lnTo>
                      <a:pt x="3184" y="548"/>
                    </a:lnTo>
                    <a:lnTo>
                      <a:pt x="3173" y="558"/>
                    </a:lnTo>
                    <a:lnTo>
                      <a:pt x="3164" y="570"/>
                    </a:lnTo>
                    <a:lnTo>
                      <a:pt x="3146" y="594"/>
                    </a:lnTo>
                    <a:lnTo>
                      <a:pt x="3127" y="620"/>
                    </a:lnTo>
                    <a:lnTo>
                      <a:pt x="3118" y="630"/>
                    </a:lnTo>
                    <a:lnTo>
                      <a:pt x="3102" y="627"/>
                    </a:lnTo>
                    <a:lnTo>
                      <a:pt x="3084" y="624"/>
                    </a:lnTo>
                    <a:lnTo>
                      <a:pt x="3066" y="622"/>
                    </a:lnTo>
                    <a:lnTo>
                      <a:pt x="3047" y="621"/>
                    </a:lnTo>
                    <a:lnTo>
                      <a:pt x="3027" y="622"/>
                    </a:lnTo>
                    <a:lnTo>
                      <a:pt x="3010" y="624"/>
                    </a:lnTo>
                    <a:lnTo>
                      <a:pt x="3003" y="626"/>
                    </a:lnTo>
                    <a:lnTo>
                      <a:pt x="2994" y="629"/>
                    </a:lnTo>
                    <a:lnTo>
                      <a:pt x="2988" y="633"/>
                    </a:lnTo>
                    <a:lnTo>
                      <a:pt x="2982" y="637"/>
                    </a:lnTo>
                    <a:lnTo>
                      <a:pt x="2976" y="634"/>
                    </a:lnTo>
                    <a:lnTo>
                      <a:pt x="2972" y="630"/>
                    </a:lnTo>
                    <a:lnTo>
                      <a:pt x="2981" y="613"/>
                    </a:lnTo>
                    <a:lnTo>
                      <a:pt x="2999" y="575"/>
                    </a:lnTo>
                    <a:lnTo>
                      <a:pt x="3018" y="538"/>
                    </a:lnTo>
                    <a:lnTo>
                      <a:pt x="3026" y="521"/>
                    </a:lnTo>
                    <a:lnTo>
                      <a:pt x="3023" y="518"/>
                    </a:lnTo>
                    <a:lnTo>
                      <a:pt x="3019" y="516"/>
                    </a:lnTo>
                    <a:lnTo>
                      <a:pt x="3016" y="515"/>
                    </a:lnTo>
                    <a:lnTo>
                      <a:pt x="3011" y="515"/>
                    </a:lnTo>
                    <a:lnTo>
                      <a:pt x="3003" y="514"/>
                    </a:lnTo>
                    <a:lnTo>
                      <a:pt x="2993" y="515"/>
                    </a:lnTo>
                    <a:lnTo>
                      <a:pt x="2973" y="519"/>
                    </a:lnTo>
                    <a:lnTo>
                      <a:pt x="2955" y="523"/>
                    </a:lnTo>
                    <a:lnTo>
                      <a:pt x="2946" y="524"/>
                    </a:lnTo>
                    <a:lnTo>
                      <a:pt x="2939" y="524"/>
                    </a:lnTo>
                    <a:lnTo>
                      <a:pt x="2936" y="523"/>
                    </a:lnTo>
                    <a:lnTo>
                      <a:pt x="2932" y="522"/>
                    </a:lnTo>
                    <a:lnTo>
                      <a:pt x="2930" y="519"/>
                    </a:lnTo>
                    <a:lnTo>
                      <a:pt x="2928" y="517"/>
                    </a:lnTo>
                    <a:lnTo>
                      <a:pt x="2927" y="515"/>
                    </a:lnTo>
                    <a:lnTo>
                      <a:pt x="2926" y="511"/>
                    </a:lnTo>
                    <a:lnTo>
                      <a:pt x="2926" y="508"/>
                    </a:lnTo>
                    <a:lnTo>
                      <a:pt x="2926" y="502"/>
                    </a:lnTo>
                    <a:lnTo>
                      <a:pt x="2928" y="491"/>
                    </a:lnTo>
                    <a:lnTo>
                      <a:pt x="2934" y="476"/>
                    </a:lnTo>
                    <a:close/>
                    <a:moveTo>
                      <a:pt x="3100" y="436"/>
                    </a:moveTo>
                    <a:lnTo>
                      <a:pt x="3094" y="446"/>
                    </a:lnTo>
                    <a:lnTo>
                      <a:pt x="3086" y="457"/>
                    </a:lnTo>
                    <a:lnTo>
                      <a:pt x="3079" y="470"/>
                    </a:lnTo>
                    <a:lnTo>
                      <a:pt x="3070" y="485"/>
                    </a:lnTo>
                    <a:lnTo>
                      <a:pt x="3063" y="501"/>
                    </a:lnTo>
                    <a:lnTo>
                      <a:pt x="3057" y="516"/>
                    </a:lnTo>
                    <a:lnTo>
                      <a:pt x="3053" y="530"/>
                    </a:lnTo>
                    <a:lnTo>
                      <a:pt x="3052" y="543"/>
                    </a:lnTo>
                    <a:lnTo>
                      <a:pt x="3063" y="543"/>
                    </a:lnTo>
                    <a:lnTo>
                      <a:pt x="3087" y="545"/>
                    </a:lnTo>
                    <a:lnTo>
                      <a:pt x="3112" y="546"/>
                    </a:lnTo>
                    <a:lnTo>
                      <a:pt x="3123" y="547"/>
                    </a:lnTo>
                    <a:lnTo>
                      <a:pt x="3127" y="541"/>
                    </a:lnTo>
                    <a:lnTo>
                      <a:pt x="3134" y="528"/>
                    </a:lnTo>
                    <a:lnTo>
                      <a:pt x="3143" y="515"/>
                    </a:lnTo>
                    <a:lnTo>
                      <a:pt x="3147" y="510"/>
                    </a:lnTo>
                    <a:lnTo>
                      <a:pt x="3142" y="507"/>
                    </a:lnTo>
                    <a:lnTo>
                      <a:pt x="3139" y="502"/>
                    </a:lnTo>
                    <a:lnTo>
                      <a:pt x="3136" y="497"/>
                    </a:lnTo>
                    <a:lnTo>
                      <a:pt x="3134" y="491"/>
                    </a:lnTo>
                    <a:lnTo>
                      <a:pt x="3131" y="477"/>
                    </a:lnTo>
                    <a:lnTo>
                      <a:pt x="3129" y="463"/>
                    </a:lnTo>
                    <a:lnTo>
                      <a:pt x="3128" y="455"/>
                    </a:lnTo>
                    <a:lnTo>
                      <a:pt x="3126" y="450"/>
                    </a:lnTo>
                    <a:lnTo>
                      <a:pt x="3124" y="445"/>
                    </a:lnTo>
                    <a:lnTo>
                      <a:pt x="3121" y="441"/>
                    </a:lnTo>
                    <a:lnTo>
                      <a:pt x="3117" y="437"/>
                    </a:lnTo>
                    <a:lnTo>
                      <a:pt x="3113" y="435"/>
                    </a:lnTo>
                    <a:lnTo>
                      <a:pt x="3108" y="435"/>
                    </a:lnTo>
                    <a:lnTo>
                      <a:pt x="3100" y="436"/>
                    </a:lnTo>
                    <a:close/>
                    <a:moveTo>
                      <a:pt x="2983" y="333"/>
                    </a:moveTo>
                    <a:lnTo>
                      <a:pt x="2986" y="356"/>
                    </a:lnTo>
                    <a:lnTo>
                      <a:pt x="2991" y="384"/>
                    </a:lnTo>
                    <a:lnTo>
                      <a:pt x="2994" y="397"/>
                    </a:lnTo>
                    <a:lnTo>
                      <a:pt x="2998" y="409"/>
                    </a:lnTo>
                    <a:lnTo>
                      <a:pt x="3002" y="418"/>
                    </a:lnTo>
                    <a:lnTo>
                      <a:pt x="3005" y="425"/>
                    </a:lnTo>
                    <a:lnTo>
                      <a:pt x="3013" y="423"/>
                    </a:lnTo>
                    <a:lnTo>
                      <a:pt x="3020" y="422"/>
                    </a:lnTo>
                    <a:lnTo>
                      <a:pt x="3026" y="421"/>
                    </a:lnTo>
                    <a:lnTo>
                      <a:pt x="3032" y="419"/>
                    </a:lnTo>
                    <a:lnTo>
                      <a:pt x="3042" y="414"/>
                    </a:lnTo>
                    <a:lnTo>
                      <a:pt x="3051" y="407"/>
                    </a:lnTo>
                    <a:lnTo>
                      <a:pt x="3057" y="401"/>
                    </a:lnTo>
                    <a:lnTo>
                      <a:pt x="3063" y="393"/>
                    </a:lnTo>
                    <a:lnTo>
                      <a:pt x="3066" y="384"/>
                    </a:lnTo>
                    <a:lnTo>
                      <a:pt x="3069" y="374"/>
                    </a:lnTo>
                    <a:lnTo>
                      <a:pt x="3073" y="356"/>
                    </a:lnTo>
                    <a:lnTo>
                      <a:pt x="3076" y="338"/>
                    </a:lnTo>
                    <a:lnTo>
                      <a:pt x="3077" y="331"/>
                    </a:lnTo>
                    <a:lnTo>
                      <a:pt x="3079" y="323"/>
                    </a:lnTo>
                    <a:lnTo>
                      <a:pt x="3081" y="318"/>
                    </a:lnTo>
                    <a:lnTo>
                      <a:pt x="3084" y="314"/>
                    </a:lnTo>
                    <a:lnTo>
                      <a:pt x="3072" y="311"/>
                    </a:lnTo>
                    <a:lnTo>
                      <a:pt x="3046" y="308"/>
                    </a:lnTo>
                    <a:lnTo>
                      <a:pt x="3020" y="305"/>
                    </a:lnTo>
                    <a:lnTo>
                      <a:pt x="3008" y="303"/>
                    </a:lnTo>
                    <a:lnTo>
                      <a:pt x="2995" y="318"/>
                    </a:lnTo>
                    <a:lnTo>
                      <a:pt x="2983" y="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Rectangle 76"/>
              <p:cNvSpPr>
                <a:spLocks noChangeArrowheads="1"/>
              </p:cNvSpPr>
              <p:nvPr/>
            </p:nvSpPr>
            <p:spPr bwMode="auto">
              <a:xfrm>
                <a:off x="2433" y="2186"/>
                <a:ext cx="3" cy="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77"/>
              <p:cNvSpPr>
                <a:spLocks/>
              </p:cNvSpPr>
              <p:nvPr/>
            </p:nvSpPr>
            <p:spPr bwMode="auto">
              <a:xfrm>
                <a:off x="2472" y="2300"/>
                <a:ext cx="3" cy="3"/>
              </a:xfrm>
              <a:custGeom>
                <a:avLst/>
                <a:gdLst/>
                <a:ahLst/>
                <a:cxnLst>
                  <a:cxn ang="0">
                    <a:pos x="39" y="20"/>
                  </a:cxn>
                  <a:cxn ang="0">
                    <a:pos x="39" y="15"/>
                  </a:cxn>
                  <a:cxn ang="0">
                    <a:pos x="37" y="12"/>
                  </a:cxn>
                  <a:cxn ang="0">
                    <a:pos x="35" y="9"/>
                  </a:cxn>
                  <a:cxn ang="0">
                    <a:pos x="33" y="6"/>
                  </a:cxn>
                  <a:cxn ang="0">
                    <a:pos x="30" y="4"/>
                  </a:cxn>
                  <a:cxn ang="0">
                    <a:pos x="27" y="2"/>
                  </a:cxn>
                  <a:cxn ang="0">
                    <a:pos x="24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2" y="2"/>
                  </a:cxn>
                  <a:cxn ang="0">
                    <a:pos x="9" y="4"/>
                  </a:cxn>
                  <a:cxn ang="0">
                    <a:pos x="7" y="6"/>
                  </a:cxn>
                  <a:cxn ang="0">
                    <a:pos x="3" y="9"/>
                  </a:cxn>
                  <a:cxn ang="0">
                    <a:pos x="2" y="12"/>
                  </a:cxn>
                  <a:cxn ang="0">
                    <a:pos x="1" y="15"/>
                  </a:cxn>
                  <a:cxn ang="0">
                    <a:pos x="0" y="20"/>
                  </a:cxn>
                  <a:cxn ang="0">
                    <a:pos x="1" y="24"/>
                  </a:cxn>
                  <a:cxn ang="0">
                    <a:pos x="2" y="27"/>
                  </a:cxn>
                  <a:cxn ang="0">
                    <a:pos x="3" y="30"/>
                  </a:cxn>
                  <a:cxn ang="0">
                    <a:pos x="7" y="33"/>
                  </a:cxn>
                  <a:cxn ang="0">
                    <a:pos x="9" y="36"/>
                  </a:cxn>
                  <a:cxn ang="0">
                    <a:pos x="12" y="38"/>
                  </a:cxn>
                  <a:cxn ang="0">
                    <a:pos x="16" y="39"/>
                  </a:cxn>
                  <a:cxn ang="0">
                    <a:pos x="19" y="39"/>
                  </a:cxn>
                  <a:cxn ang="0">
                    <a:pos x="24" y="39"/>
                  </a:cxn>
                  <a:cxn ang="0">
                    <a:pos x="27" y="38"/>
                  </a:cxn>
                  <a:cxn ang="0">
                    <a:pos x="30" y="36"/>
                  </a:cxn>
                  <a:cxn ang="0">
                    <a:pos x="33" y="33"/>
                  </a:cxn>
                  <a:cxn ang="0">
                    <a:pos x="35" y="30"/>
                  </a:cxn>
                  <a:cxn ang="0">
                    <a:pos x="37" y="27"/>
                  </a:cxn>
                  <a:cxn ang="0">
                    <a:pos x="39" y="24"/>
                  </a:cxn>
                  <a:cxn ang="0">
                    <a:pos x="39" y="20"/>
                  </a:cxn>
                </a:cxnLst>
                <a:rect l="0" t="0" r="r" b="b"/>
                <a:pathLst>
                  <a:path w="39" h="39">
                    <a:moveTo>
                      <a:pt x="39" y="20"/>
                    </a:moveTo>
                    <a:lnTo>
                      <a:pt x="39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0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1" y="24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7" y="33"/>
                    </a:lnTo>
                    <a:lnTo>
                      <a:pt x="9" y="36"/>
                    </a:lnTo>
                    <a:lnTo>
                      <a:pt x="12" y="38"/>
                    </a:lnTo>
                    <a:lnTo>
                      <a:pt x="16" y="39"/>
                    </a:lnTo>
                    <a:lnTo>
                      <a:pt x="19" y="39"/>
                    </a:lnTo>
                    <a:lnTo>
                      <a:pt x="24" y="39"/>
                    </a:lnTo>
                    <a:lnTo>
                      <a:pt x="27" y="38"/>
                    </a:lnTo>
                    <a:lnTo>
                      <a:pt x="30" y="36"/>
                    </a:lnTo>
                    <a:lnTo>
                      <a:pt x="33" y="33"/>
                    </a:lnTo>
                    <a:lnTo>
                      <a:pt x="35" y="30"/>
                    </a:lnTo>
                    <a:lnTo>
                      <a:pt x="37" y="27"/>
                    </a:lnTo>
                    <a:lnTo>
                      <a:pt x="39" y="24"/>
                    </a:lnTo>
                    <a:lnTo>
                      <a:pt x="3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78"/>
              <p:cNvSpPr>
                <a:spLocks/>
              </p:cNvSpPr>
              <p:nvPr/>
            </p:nvSpPr>
            <p:spPr bwMode="auto">
              <a:xfrm>
                <a:off x="2489" y="2299"/>
                <a:ext cx="3" cy="3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5"/>
                  </a:cxn>
                  <a:cxn ang="0">
                    <a:pos x="37" y="12"/>
                  </a:cxn>
                  <a:cxn ang="0">
                    <a:pos x="35" y="9"/>
                  </a:cxn>
                  <a:cxn ang="0">
                    <a:pos x="32" y="6"/>
                  </a:cxn>
                  <a:cxn ang="0">
                    <a:pos x="29" y="3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2" y="1"/>
                  </a:cxn>
                  <a:cxn ang="0">
                    <a:pos x="8" y="3"/>
                  </a:cxn>
                  <a:cxn ang="0">
                    <a:pos x="6" y="6"/>
                  </a:cxn>
                  <a:cxn ang="0">
                    <a:pos x="4" y="9"/>
                  </a:cxn>
                  <a:cxn ang="0">
                    <a:pos x="2" y="12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2" y="26"/>
                  </a:cxn>
                  <a:cxn ang="0">
                    <a:pos x="4" y="29"/>
                  </a:cxn>
                  <a:cxn ang="0">
                    <a:pos x="6" y="32"/>
                  </a:cxn>
                  <a:cxn ang="0">
                    <a:pos x="8" y="34"/>
                  </a:cxn>
                  <a:cxn ang="0">
                    <a:pos x="12" y="36"/>
                  </a:cxn>
                  <a:cxn ang="0">
                    <a:pos x="15" y="38"/>
                  </a:cxn>
                  <a:cxn ang="0">
                    <a:pos x="19" y="38"/>
                  </a:cxn>
                  <a:cxn ang="0">
                    <a:pos x="23" y="38"/>
                  </a:cxn>
                  <a:cxn ang="0">
                    <a:pos x="26" y="36"/>
                  </a:cxn>
                  <a:cxn ang="0">
                    <a:pos x="29" y="34"/>
                  </a:cxn>
                  <a:cxn ang="0">
                    <a:pos x="32" y="32"/>
                  </a:cxn>
                  <a:cxn ang="0">
                    <a:pos x="35" y="29"/>
                  </a:cxn>
                  <a:cxn ang="0">
                    <a:pos x="37" y="26"/>
                  </a:cxn>
                  <a:cxn ang="0">
                    <a:pos x="38" y="23"/>
                  </a:cxn>
                  <a:cxn ang="0">
                    <a:pos x="38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2" y="6"/>
                    </a:lnTo>
                    <a:lnTo>
                      <a:pt x="29" y="3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4" y="9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2" y="36"/>
                    </a:lnTo>
                    <a:lnTo>
                      <a:pt x="15" y="38"/>
                    </a:lnTo>
                    <a:lnTo>
                      <a:pt x="19" y="38"/>
                    </a:lnTo>
                    <a:lnTo>
                      <a:pt x="23" y="38"/>
                    </a:lnTo>
                    <a:lnTo>
                      <a:pt x="26" y="36"/>
                    </a:lnTo>
                    <a:lnTo>
                      <a:pt x="29" y="34"/>
                    </a:lnTo>
                    <a:lnTo>
                      <a:pt x="32" y="32"/>
                    </a:lnTo>
                    <a:lnTo>
                      <a:pt x="35" y="29"/>
                    </a:lnTo>
                    <a:lnTo>
                      <a:pt x="37" y="26"/>
                    </a:lnTo>
                    <a:lnTo>
                      <a:pt x="38" y="23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Freeform 79"/>
              <p:cNvSpPr>
                <a:spLocks/>
              </p:cNvSpPr>
              <p:nvPr/>
            </p:nvSpPr>
            <p:spPr bwMode="auto">
              <a:xfrm>
                <a:off x="2508" y="2299"/>
                <a:ext cx="3" cy="3"/>
              </a:xfrm>
              <a:custGeom>
                <a:avLst/>
                <a:gdLst/>
                <a:ahLst/>
                <a:cxnLst>
                  <a:cxn ang="0">
                    <a:pos x="20" y="39"/>
                  </a:cxn>
                  <a:cxn ang="0">
                    <a:pos x="23" y="38"/>
                  </a:cxn>
                  <a:cxn ang="0">
                    <a:pos x="27" y="37"/>
                  </a:cxn>
                  <a:cxn ang="0">
                    <a:pos x="30" y="36"/>
                  </a:cxn>
                  <a:cxn ang="0">
                    <a:pos x="32" y="34"/>
                  </a:cxn>
                  <a:cxn ang="0">
                    <a:pos x="36" y="31"/>
                  </a:cxn>
                  <a:cxn ang="0">
                    <a:pos x="37" y="27"/>
                  </a:cxn>
                  <a:cxn ang="0">
                    <a:pos x="38" y="23"/>
                  </a:cxn>
                  <a:cxn ang="0">
                    <a:pos x="39" y="20"/>
                  </a:cxn>
                  <a:cxn ang="0">
                    <a:pos x="38" y="16"/>
                  </a:cxn>
                  <a:cxn ang="0">
                    <a:pos x="37" y="12"/>
                  </a:cxn>
                  <a:cxn ang="0">
                    <a:pos x="36" y="8"/>
                  </a:cxn>
                  <a:cxn ang="0">
                    <a:pos x="34" y="6"/>
                  </a:cxn>
                  <a:cxn ang="0">
                    <a:pos x="30" y="3"/>
                  </a:cxn>
                  <a:cxn ang="0">
                    <a:pos x="27" y="2"/>
                  </a:cxn>
                  <a:cxn ang="0">
                    <a:pos x="24" y="1"/>
                  </a:cxn>
                  <a:cxn ang="0">
                    <a:pos x="20" y="0"/>
                  </a:cxn>
                  <a:cxn ang="0">
                    <a:pos x="15" y="1"/>
                  </a:cxn>
                  <a:cxn ang="0">
                    <a:pos x="12" y="2"/>
                  </a:cxn>
                  <a:cxn ang="0">
                    <a:pos x="9" y="3"/>
                  </a:cxn>
                  <a:cxn ang="0">
                    <a:pos x="6" y="5"/>
                  </a:cxn>
                  <a:cxn ang="0">
                    <a:pos x="4" y="8"/>
                  </a:cxn>
                  <a:cxn ang="0">
                    <a:pos x="3" y="11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2" y="27"/>
                  </a:cxn>
                  <a:cxn ang="0">
                    <a:pos x="4" y="31"/>
                  </a:cxn>
                  <a:cxn ang="0">
                    <a:pos x="6" y="33"/>
                  </a:cxn>
                  <a:cxn ang="0">
                    <a:pos x="9" y="36"/>
                  </a:cxn>
                  <a:cxn ang="0">
                    <a:pos x="12" y="37"/>
                  </a:cxn>
                  <a:cxn ang="0">
                    <a:pos x="15" y="38"/>
                  </a:cxn>
                  <a:cxn ang="0">
                    <a:pos x="20" y="39"/>
                  </a:cxn>
                </a:cxnLst>
                <a:rect l="0" t="0" r="r" b="b"/>
                <a:pathLst>
                  <a:path w="39" h="39">
                    <a:moveTo>
                      <a:pt x="20" y="39"/>
                    </a:moveTo>
                    <a:lnTo>
                      <a:pt x="23" y="38"/>
                    </a:lnTo>
                    <a:lnTo>
                      <a:pt x="27" y="37"/>
                    </a:lnTo>
                    <a:lnTo>
                      <a:pt x="30" y="36"/>
                    </a:lnTo>
                    <a:lnTo>
                      <a:pt x="32" y="34"/>
                    </a:lnTo>
                    <a:lnTo>
                      <a:pt x="36" y="31"/>
                    </a:lnTo>
                    <a:lnTo>
                      <a:pt x="37" y="27"/>
                    </a:lnTo>
                    <a:lnTo>
                      <a:pt x="38" y="23"/>
                    </a:lnTo>
                    <a:lnTo>
                      <a:pt x="39" y="20"/>
                    </a:lnTo>
                    <a:lnTo>
                      <a:pt x="38" y="16"/>
                    </a:lnTo>
                    <a:lnTo>
                      <a:pt x="37" y="12"/>
                    </a:lnTo>
                    <a:lnTo>
                      <a:pt x="36" y="8"/>
                    </a:lnTo>
                    <a:lnTo>
                      <a:pt x="34" y="6"/>
                    </a:lnTo>
                    <a:lnTo>
                      <a:pt x="30" y="3"/>
                    </a:lnTo>
                    <a:lnTo>
                      <a:pt x="27" y="2"/>
                    </a:lnTo>
                    <a:lnTo>
                      <a:pt x="24" y="1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2" y="2"/>
                    </a:lnTo>
                    <a:lnTo>
                      <a:pt x="9" y="3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3" y="11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9" y="36"/>
                    </a:lnTo>
                    <a:lnTo>
                      <a:pt x="12" y="37"/>
                    </a:lnTo>
                    <a:lnTo>
                      <a:pt x="15" y="38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80"/>
              <p:cNvSpPr>
                <a:spLocks/>
              </p:cNvSpPr>
              <p:nvPr/>
            </p:nvSpPr>
            <p:spPr bwMode="auto">
              <a:xfrm>
                <a:off x="2526" y="2299"/>
                <a:ext cx="3" cy="3"/>
              </a:xfrm>
              <a:custGeom>
                <a:avLst/>
                <a:gdLst/>
                <a:ahLst/>
                <a:cxnLst>
                  <a:cxn ang="0">
                    <a:pos x="39" y="19"/>
                  </a:cxn>
                  <a:cxn ang="0">
                    <a:pos x="38" y="15"/>
                  </a:cxn>
                  <a:cxn ang="0">
                    <a:pos x="37" y="12"/>
                  </a:cxn>
                  <a:cxn ang="0">
                    <a:pos x="35" y="9"/>
                  </a:cxn>
                  <a:cxn ang="0">
                    <a:pos x="32" y="6"/>
                  </a:cxn>
                  <a:cxn ang="0">
                    <a:pos x="30" y="3"/>
                  </a:cxn>
                  <a:cxn ang="0">
                    <a:pos x="27" y="1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2" y="1"/>
                  </a:cxn>
                  <a:cxn ang="0">
                    <a:pos x="9" y="3"/>
                  </a:cxn>
                  <a:cxn ang="0">
                    <a:pos x="6" y="6"/>
                  </a:cxn>
                  <a:cxn ang="0">
                    <a:pos x="3" y="9"/>
                  </a:cxn>
                  <a:cxn ang="0">
                    <a:pos x="1" y="12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1" y="26"/>
                  </a:cxn>
                  <a:cxn ang="0">
                    <a:pos x="3" y="29"/>
                  </a:cxn>
                  <a:cxn ang="0">
                    <a:pos x="6" y="32"/>
                  </a:cxn>
                  <a:cxn ang="0">
                    <a:pos x="9" y="34"/>
                  </a:cxn>
                  <a:cxn ang="0">
                    <a:pos x="12" y="36"/>
                  </a:cxn>
                  <a:cxn ang="0">
                    <a:pos x="15" y="38"/>
                  </a:cxn>
                  <a:cxn ang="0">
                    <a:pos x="19" y="38"/>
                  </a:cxn>
                  <a:cxn ang="0">
                    <a:pos x="23" y="38"/>
                  </a:cxn>
                  <a:cxn ang="0">
                    <a:pos x="27" y="36"/>
                  </a:cxn>
                  <a:cxn ang="0">
                    <a:pos x="30" y="34"/>
                  </a:cxn>
                  <a:cxn ang="0">
                    <a:pos x="32" y="32"/>
                  </a:cxn>
                  <a:cxn ang="0">
                    <a:pos x="35" y="29"/>
                  </a:cxn>
                  <a:cxn ang="0">
                    <a:pos x="37" y="26"/>
                  </a:cxn>
                  <a:cxn ang="0">
                    <a:pos x="38" y="23"/>
                  </a:cxn>
                  <a:cxn ang="0">
                    <a:pos x="39" y="19"/>
                  </a:cxn>
                </a:cxnLst>
                <a:rect l="0" t="0" r="r" b="b"/>
                <a:pathLst>
                  <a:path w="39" h="38">
                    <a:moveTo>
                      <a:pt x="39" y="19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2" y="6"/>
                    </a:lnTo>
                    <a:lnTo>
                      <a:pt x="30" y="3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6" y="6"/>
                    </a:lnTo>
                    <a:lnTo>
                      <a:pt x="3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1" y="26"/>
                    </a:lnTo>
                    <a:lnTo>
                      <a:pt x="3" y="29"/>
                    </a:lnTo>
                    <a:lnTo>
                      <a:pt x="6" y="32"/>
                    </a:lnTo>
                    <a:lnTo>
                      <a:pt x="9" y="34"/>
                    </a:lnTo>
                    <a:lnTo>
                      <a:pt x="12" y="36"/>
                    </a:lnTo>
                    <a:lnTo>
                      <a:pt x="15" y="38"/>
                    </a:lnTo>
                    <a:lnTo>
                      <a:pt x="19" y="38"/>
                    </a:lnTo>
                    <a:lnTo>
                      <a:pt x="23" y="38"/>
                    </a:lnTo>
                    <a:lnTo>
                      <a:pt x="27" y="36"/>
                    </a:lnTo>
                    <a:lnTo>
                      <a:pt x="30" y="34"/>
                    </a:lnTo>
                    <a:lnTo>
                      <a:pt x="32" y="32"/>
                    </a:lnTo>
                    <a:lnTo>
                      <a:pt x="35" y="29"/>
                    </a:lnTo>
                    <a:lnTo>
                      <a:pt x="37" y="26"/>
                    </a:lnTo>
                    <a:lnTo>
                      <a:pt x="38" y="23"/>
                    </a:lnTo>
                    <a:lnTo>
                      <a:pt x="39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81"/>
              <p:cNvSpPr>
                <a:spLocks/>
              </p:cNvSpPr>
              <p:nvPr/>
            </p:nvSpPr>
            <p:spPr bwMode="auto">
              <a:xfrm>
                <a:off x="2545" y="2300"/>
                <a:ext cx="2" cy="3"/>
              </a:xfrm>
              <a:custGeom>
                <a:avLst/>
                <a:gdLst/>
                <a:ahLst/>
                <a:cxnLst>
                  <a:cxn ang="0">
                    <a:pos x="37" y="20"/>
                  </a:cxn>
                  <a:cxn ang="0">
                    <a:pos x="37" y="15"/>
                  </a:cxn>
                  <a:cxn ang="0">
                    <a:pos x="36" y="12"/>
                  </a:cxn>
                  <a:cxn ang="0">
                    <a:pos x="34" y="9"/>
                  </a:cxn>
                  <a:cxn ang="0">
                    <a:pos x="32" y="6"/>
                  </a:cxn>
                  <a:cxn ang="0">
                    <a:pos x="30" y="4"/>
                  </a:cxn>
                  <a:cxn ang="0">
                    <a:pos x="26" y="2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2"/>
                  </a:cxn>
                  <a:cxn ang="0">
                    <a:pos x="8" y="4"/>
                  </a:cxn>
                  <a:cxn ang="0">
                    <a:pos x="5" y="6"/>
                  </a:cxn>
                  <a:cxn ang="0">
                    <a:pos x="3" y="9"/>
                  </a:cxn>
                  <a:cxn ang="0">
                    <a:pos x="1" y="12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3"/>
                  </a:cxn>
                  <a:cxn ang="0">
                    <a:pos x="1" y="27"/>
                  </a:cxn>
                  <a:cxn ang="0">
                    <a:pos x="3" y="30"/>
                  </a:cxn>
                  <a:cxn ang="0">
                    <a:pos x="5" y="32"/>
                  </a:cxn>
                  <a:cxn ang="0">
                    <a:pos x="8" y="36"/>
                  </a:cxn>
                  <a:cxn ang="0">
                    <a:pos x="11" y="37"/>
                  </a:cxn>
                  <a:cxn ang="0">
                    <a:pos x="15" y="38"/>
                  </a:cxn>
                  <a:cxn ang="0">
                    <a:pos x="19" y="39"/>
                  </a:cxn>
                  <a:cxn ang="0">
                    <a:pos x="22" y="38"/>
                  </a:cxn>
                  <a:cxn ang="0">
                    <a:pos x="26" y="37"/>
                  </a:cxn>
                  <a:cxn ang="0">
                    <a:pos x="30" y="36"/>
                  </a:cxn>
                  <a:cxn ang="0">
                    <a:pos x="32" y="32"/>
                  </a:cxn>
                  <a:cxn ang="0">
                    <a:pos x="34" y="30"/>
                  </a:cxn>
                  <a:cxn ang="0">
                    <a:pos x="36" y="27"/>
                  </a:cxn>
                  <a:cxn ang="0">
                    <a:pos x="37" y="23"/>
                  </a:cxn>
                  <a:cxn ang="0">
                    <a:pos x="37" y="20"/>
                  </a:cxn>
                </a:cxnLst>
                <a:rect l="0" t="0" r="r" b="b"/>
                <a:pathLst>
                  <a:path w="37" h="39">
                    <a:moveTo>
                      <a:pt x="37" y="20"/>
                    </a:moveTo>
                    <a:lnTo>
                      <a:pt x="37" y="15"/>
                    </a:lnTo>
                    <a:lnTo>
                      <a:pt x="36" y="12"/>
                    </a:lnTo>
                    <a:lnTo>
                      <a:pt x="34" y="9"/>
                    </a:lnTo>
                    <a:lnTo>
                      <a:pt x="32" y="6"/>
                    </a:lnTo>
                    <a:lnTo>
                      <a:pt x="30" y="4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8" y="36"/>
                    </a:lnTo>
                    <a:lnTo>
                      <a:pt x="11" y="37"/>
                    </a:lnTo>
                    <a:lnTo>
                      <a:pt x="15" y="38"/>
                    </a:lnTo>
                    <a:lnTo>
                      <a:pt x="19" y="39"/>
                    </a:lnTo>
                    <a:lnTo>
                      <a:pt x="22" y="38"/>
                    </a:lnTo>
                    <a:lnTo>
                      <a:pt x="26" y="37"/>
                    </a:lnTo>
                    <a:lnTo>
                      <a:pt x="30" y="36"/>
                    </a:lnTo>
                    <a:lnTo>
                      <a:pt x="32" y="32"/>
                    </a:lnTo>
                    <a:lnTo>
                      <a:pt x="34" y="30"/>
                    </a:lnTo>
                    <a:lnTo>
                      <a:pt x="36" y="27"/>
                    </a:lnTo>
                    <a:lnTo>
                      <a:pt x="37" y="23"/>
                    </a:lnTo>
                    <a:lnTo>
                      <a:pt x="37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82"/>
              <p:cNvSpPr>
                <a:spLocks/>
              </p:cNvSpPr>
              <p:nvPr/>
            </p:nvSpPr>
            <p:spPr bwMode="auto">
              <a:xfrm>
                <a:off x="2563" y="2300"/>
                <a:ext cx="3" cy="3"/>
              </a:xfrm>
              <a:custGeom>
                <a:avLst/>
                <a:gdLst/>
                <a:ahLst/>
                <a:cxnLst>
                  <a:cxn ang="0">
                    <a:pos x="38" y="20"/>
                  </a:cxn>
                  <a:cxn ang="0">
                    <a:pos x="38" y="15"/>
                  </a:cxn>
                  <a:cxn ang="0">
                    <a:pos x="37" y="12"/>
                  </a:cxn>
                  <a:cxn ang="0">
                    <a:pos x="35" y="9"/>
                  </a:cxn>
                  <a:cxn ang="0">
                    <a:pos x="33" y="6"/>
                  </a:cxn>
                  <a:cxn ang="0">
                    <a:pos x="30" y="4"/>
                  </a:cxn>
                  <a:cxn ang="0">
                    <a:pos x="27" y="1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2" y="1"/>
                  </a:cxn>
                  <a:cxn ang="0">
                    <a:pos x="8" y="4"/>
                  </a:cxn>
                  <a:cxn ang="0">
                    <a:pos x="5" y="6"/>
                  </a:cxn>
                  <a:cxn ang="0">
                    <a:pos x="3" y="9"/>
                  </a:cxn>
                  <a:cxn ang="0">
                    <a:pos x="2" y="12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3"/>
                  </a:cxn>
                  <a:cxn ang="0">
                    <a:pos x="2" y="27"/>
                  </a:cxn>
                  <a:cxn ang="0">
                    <a:pos x="3" y="30"/>
                  </a:cxn>
                  <a:cxn ang="0">
                    <a:pos x="5" y="32"/>
                  </a:cxn>
                  <a:cxn ang="0">
                    <a:pos x="8" y="36"/>
                  </a:cxn>
                  <a:cxn ang="0">
                    <a:pos x="12" y="37"/>
                  </a:cxn>
                  <a:cxn ang="0">
                    <a:pos x="15" y="38"/>
                  </a:cxn>
                  <a:cxn ang="0">
                    <a:pos x="19" y="39"/>
                  </a:cxn>
                  <a:cxn ang="0">
                    <a:pos x="23" y="38"/>
                  </a:cxn>
                  <a:cxn ang="0">
                    <a:pos x="27" y="37"/>
                  </a:cxn>
                  <a:cxn ang="0">
                    <a:pos x="30" y="36"/>
                  </a:cxn>
                  <a:cxn ang="0">
                    <a:pos x="33" y="32"/>
                  </a:cxn>
                  <a:cxn ang="0">
                    <a:pos x="35" y="30"/>
                  </a:cxn>
                  <a:cxn ang="0">
                    <a:pos x="37" y="27"/>
                  </a:cxn>
                  <a:cxn ang="0">
                    <a:pos x="38" y="23"/>
                  </a:cxn>
                  <a:cxn ang="0">
                    <a:pos x="38" y="20"/>
                  </a:cxn>
                </a:cxnLst>
                <a:rect l="0" t="0" r="r" b="b"/>
                <a:pathLst>
                  <a:path w="38" h="39">
                    <a:moveTo>
                      <a:pt x="38" y="20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0" y="4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8" y="36"/>
                    </a:lnTo>
                    <a:lnTo>
                      <a:pt x="12" y="37"/>
                    </a:lnTo>
                    <a:lnTo>
                      <a:pt x="15" y="38"/>
                    </a:lnTo>
                    <a:lnTo>
                      <a:pt x="19" y="39"/>
                    </a:lnTo>
                    <a:lnTo>
                      <a:pt x="23" y="38"/>
                    </a:lnTo>
                    <a:lnTo>
                      <a:pt x="27" y="37"/>
                    </a:lnTo>
                    <a:lnTo>
                      <a:pt x="30" y="36"/>
                    </a:lnTo>
                    <a:lnTo>
                      <a:pt x="33" y="32"/>
                    </a:lnTo>
                    <a:lnTo>
                      <a:pt x="35" y="30"/>
                    </a:lnTo>
                    <a:lnTo>
                      <a:pt x="37" y="27"/>
                    </a:lnTo>
                    <a:lnTo>
                      <a:pt x="38" y="23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83"/>
              <p:cNvSpPr>
                <a:spLocks/>
              </p:cNvSpPr>
              <p:nvPr/>
            </p:nvSpPr>
            <p:spPr bwMode="auto">
              <a:xfrm>
                <a:off x="2393" y="2243"/>
                <a:ext cx="19" cy="10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7"/>
                  </a:cxn>
                  <a:cxn ang="0">
                    <a:pos x="8" y="135"/>
                  </a:cxn>
                  <a:cxn ang="0">
                    <a:pos x="28" y="128"/>
                  </a:cxn>
                  <a:cxn ang="0">
                    <a:pos x="57" y="119"/>
                  </a:cxn>
                  <a:cxn ang="0">
                    <a:pos x="91" y="108"/>
                  </a:cxn>
                  <a:cxn ang="0">
                    <a:pos x="125" y="97"/>
                  </a:cxn>
                  <a:cxn ang="0">
                    <a:pos x="154" y="89"/>
                  </a:cxn>
                  <a:cxn ang="0">
                    <a:pos x="175" y="82"/>
                  </a:cxn>
                  <a:cxn ang="0">
                    <a:pos x="182" y="79"/>
                  </a:cxn>
                  <a:cxn ang="0">
                    <a:pos x="183" y="77"/>
                  </a:cxn>
                  <a:cxn ang="0">
                    <a:pos x="185" y="72"/>
                  </a:cxn>
                  <a:cxn ang="0">
                    <a:pos x="188" y="63"/>
                  </a:cxn>
                  <a:cxn ang="0">
                    <a:pos x="189" y="51"/>
                  </a:cxn>
                  <a:cxn ang="0">
                    <a:pos x="189" y="45"/>
                  </a:cxn>
                  <a:cxn ang="0">
                    <a:pos x="188" y="38"/>
                  </a:cxn>
                  <a:cxn ang="0">
                    <a:pos x="185" y="32"/>
                  </a:cxn>
                  <a:cxn ang="0">
                    <a:pos x="182" y="26"/>
                  </a:cxn>
                  <a:cxn ang="0">
                    <a:pos x="177" y="19"/>
                  </a:cxn>
                  <a:cxn ang="0">
                    <a:pos x="172" y="12"/>
                  </a:cxn>
                  <a:cxn ang="0">
                    <a:pos x="164" y="5"/>
                  </a:cxn>
                  <a:cxn ang="0">
                    <a:pos x="154" y="0"/>
                  </a:cxn>
                  <a:cxn ang="0">
                    <a:pos x="131" y="18"/>
                  </a:cxn>
                  <a:cxn ang="0">
                    <a:pos x="78" y="59"/>
                  </a:cxn>
                  <a:cxn ang="0">
                    <a:pos x="24" y="99"/>
                  </a:cxn>
                  <a:cxn ang="0">
                    <a:pos x="0" y="119"/>
                  </a:cxn>
                </a:cxnLst>
                <a:rect l="0" t="0" r="r" b="b"/>
                <a:pathLst>
                  <a:path w="189" h="137">
                    <a:moveTo>
                      <a:pt x="0" y="119"/>
                    </a:moveTo>
                    <a:lnTo>
                      <a:pt x="0" y="127"/>
                    </a:lnTo>
                    <a:lnTo>
                      <a:pt x="0" y="137"/>
                    </a:lnTo>
                    <a:lnTo>
                      <a:pt x="8" y="135"/>
                    </a:lnTo>
                    <a:lnTo>
                      <a:pt x="28" y="128"/>
                    </a:lnTo>
                    <a:lnTo>
                      <a:pt x="57" y="119"/>
                    </a:lnTo>
                    <a:lnTo>
                      <a:pt x="91" y="108"/>
                    </a:lnTo>
                    <a:lnTo>
                      <a:pt x="125" y="97"/>
                    </a:lnTo>
                    <a:lnTo>
                      <a:pt x="154" y="89"/>
                    </a:lnTo>
                    <a:lnTo>
                      <a:pt x="175" y="82"/>
                    </a:lnTo>
                    <a:lnTo>
                      <a:pt x="182" y="79"/>
                    </a:lnTo>
                    <a:lnTo>
                      <a:pt x="183" y="77"/>
                    </a:lnTo>
                    <a:lnTo>
                      <a:pt x="185" y="72"/>
                    </a:lnTo>
                    <a:lnTo>
                      <a:pt x="188" y="63"/>
                    </a:lnTo>
                    <a:lnTo>
                      <a:pt x="189" y="51"/>
                    </a:lnTo>
                    <a:lnTo>
                      <a:pt x="189" y="45"/>
                    </a:lnTo>
                    <a:lnTo>
                      <a:pt x="188" y="38"/>
                    </a:lnTo>
                    <a:lnTo>
                      <a:pt x="185" y="32"/>
                    </a:lnTo>
                    <a:lnTo>
                      <a:pt x="182" y="26"/>
                    </a:lnTo>
                    <a:lnTo>
                      <a:pt x="177" y="19"/>
                    </a:lnTo>
                    <a:lnTo>
                      <a:pt x="172" y="12"/>
                    </a:lnTo>
                    <a:lnTo>
                      <a:pt x="164" y="5"/>
                    </a:lnTo>
                    <a:lnTo>
                      <a:pt x="154" y="0"/>
                    </a:lnTo>
                    <a:lnTo>
                      <a:pt x="131" y="18"/>
                    </a:lnTo>
                    <a:lnTo>
                      <a:pt x="78" y="59"/>
                    </a:lnTo>
                    <a:lnTo>
                      <a:pt x="24" y="99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84"/>
              <p:cNvSpPr>
                <a:spLocks/>
              </p:cNvSpPr>
              <p:nvPr/>
            </p:nvSpPr>
            <p:spPr bwMode="auto">
              <a:xfrm>
                <a:off x="2463" y="2202"/>
                <a:ext cx="4" cy="3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56"/>
                  </a:cxn>
                  <a:cxn ang="0">
                    <a:pos x="37" y="116"/>
                  </a:cxn>
                  <a:cxn ang="0">
                    <a:pos x="39" y="176"/>
                  </a:cxn>
                  <a:cxn ang="0">
                    <a:pos x="42" y="236"/>
                  </a:cxn>
                  <a:cxn ang="0">
                    <a:pos x="42" y="267"/>
                  </a:cxn>
                  <a:cxn ang="0">
                    <a:pos x="40" y="297"/>
                  </a:cxn>
                  <a:cxn ang="0">
                    <a:pos x="38" y="326"/>
                  </a:cxn>
                  <a:cxn ang="0">
                    <a:pos x="35" y="356"/>
                  </a:cxn>
                  <a:cxn ang="0">
                    <a:pos x="31" y="384"/>
                  </a:cxn>
                  <a:cxn ang="0">
                    <a:pos x="24" y="411"/>
                  </a:cxn>
                  <a:cxn ang="0">
                    <a:pos x="20" y="425"/>
                  </a:cxn>
                  <a:cxn ang="0">
                    <a:pos x="16" y="439"/>
                  </a:cxn>
                  <a:cxn ang="0">
                    <a:pos x="12" y="452"/>
                  </a:cxn>
                  <a:cxn ang="0">
                    <a:pos x="6" y="465"/>
                  </a:cxn>
                  <a:cxn ang="0">
                    <a:pos x="5" y="446"/>
                  </a:cxn>
                  <a:cxn ang="0">
                    <a:pos x="5" y="395"/>
                  </a:cxn>
                  <a:cxn ang="0">
                    <a:pos x="4" y="325"/>
                  </a:cxn>
                  <a:cxn ang="0">
                    <a:pos x="3" y="243"/>
                  </a:cxn>
                  <a:cxn ang="0">
                    <a:pos x="1" y="162"/>
                  </a:cxn>
                  <a:cxn ang="0">
                    <a:pos x="0" y="91"/>
                  </a:cxn>
                  <a:cxn ang="0">
                    <a:pos x="0" y="41"/>
                  </a:cxn>
                  <a:cxn ang="0">
                    <a:pos x="0" y="22"/>
                  </a:cxn>
                  <a:cxn ang="0">
                    <a:pos x="6" y="15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23" y="2"/>
                  </a:cxn>
                  <a:cxn ang="0">
                    <a:pos x="29" y="0"/>
                  </a:cxn>
                  <a:cxn ang="0">
                    <a:pos x="34" y="1"/>
                  </a:cxn>
                  <a:cxn ang="0">
                    <a:pos x="34" y="0"/>
                  </a:cxn>
                </a:cxnLst>
                <a:rect l="0" t="0" r="r" b="b"/>
                <a:pathLst>
                  <a:path w="42" h="465">
                    <a:moveTo>
                      <a:pt x="34" y="0"/>
                    </a:moveTo>
                    <a:lnTo>
                      <a:pt x="35" y="56"/>
                    </a:lnTo>
                    <a:lnTo>
                      <a:pt x="37" y="116"/>
                    </a:lnTo>
                    <a:lnTo>
                      <a:pt x="39" y="176"/>
                    </a:lnTo>
                    <a:lnTo>
                      <a:pt x="42" y="236"/>
                    </a:lnTo>
                    <a:lnTo>
                      <a:pt x="42" y="267"/>
                    </a:lnTo>
                    <a:lnTo>
                      <a:pt x="40" y="297"/>
                    </a:lnTo>
                    <a:lnTo>
                      <a:pt x="38" y="326"/>
                    </a:lnTo>
                    <a:lnTo>
                      <a:pt x="35" y="356"/>
                    </a:lnTo>
                    <a:lnTo>
                      <a:pt x="31" y="384"/>
                    </a:lnTo>
                    <a:lnTo>
                      <a:pt x="24" y="411"/>
                    </a:lnTo>
                    <a:lnTo>
                      <a:pt x="20" y="425"/>
                    </a:lnTo>
                    <a:lnTo>
                      <a:pt x="16" y="439"/>
                    </a:lnTo>
                    <a:lnTo>
                      <a:pt x="12" y="452"/>
                    </a:lnTo>
                    <a:lnTo>
                      <a:pt x="6" y="465"/>
                    </a:lnTo>
                    <a:lnTo>
                      <a:pt x="5" y="446"/>
                    </a:lnTo>
                    <a:lnTo>
                      <a:pt x="5" y="395"/>
                    </a:lnTo>
                    <a:lnTo>
                      <a:pt x="4" y="325"/>
                    </a:lnTo>
                    <a:lnTo>
                      <a:pt x="3" y="243"/>
                    </a:lnTo>
                    <a:lnTo>
                      <a:pt x="1" y="162"/>
                    </a:lnTo>
                    <a:lnTo>
                      <a:pt x="0" y="91"/>
                    </a:lnTo>
                    <a:lnTo>
                      <a:pt x="0" y="41"/>
                    </a:lnTo>
                    <a:lnTo>
                      <a:pt x="0" y="22"/>
                    </a:lnTo>
                    <a:lnTo>
                      <a:pt x="6" y="15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85"/>
              <p:cNvSpPr>
                <a:spLocks/>
              </p:cNvSpPr>
              <p:nvPr/>
            </p:nvSpPr>
            <p:spPr bwMode="auto">
              <a:xfrm>
                <a:off x="2573" y="2202"/>
                <a:ext cx="3" cy="31"/>
              </a:xfrm>
              <a:custGeom>
                <a:avLst/>
                <a:gdLst/>
                <a:ahLst/>
                <a:cxnLst>
                  <a:cxn ang="0">
                    <a:pos x="34" y="464"/>
                  </a:cxn>
                  <a:cxn ang="0">
                    <a:pos x="25" y="439"/>
                  </a:cxn>
                  <a:cxn ang="0">
                    <a:pos x="17" y="412"/>
                  </a:cxn>
                  <a:cxn ang="0">
                    <a:pos x="11" y="384"/>
                  </a:cxn>
                  <a:cxn ang="0">
                    <a:pos x="6" y="356"/>
                  </a:cxn>
                  <a:cxn ang="0">
                    <a:pos x="3" y="329"/>
                  </a:cxn>
                  <a:cxn ang="0">
                    <a:pos x="1" y="301"/>
                  </a:cxn>
                  <a:cxn ang="0">
                    <a:pos x="0" y="272"/>
                  </a:cxn>
                  <a:cxn ang="0">
                    <a:pos x="0" y="243"/>
                  </a:cxn>
                  <a:cxn ang="0">
                    <a:pos x="1" y="185"/>
                  </a:cxn>
                  <a:cxn ang="0">
                    <a:pos x="3" y="126"/>
                  </a:cxn>
                  <a:cxn ang="0">
                    <a:pos x="3" y="96"/>
                  </a:cxn>
                  <a:cxn ang="0">
                    <a:pos x="4" y="66"/>
                  </a:cxn>
                  <a:cxn ang="0">
                    <a:pos x="3" y="37"/>
                  </a:cxn>
                  <a:cxn ang="0">
                    <a:pos x="2" y="7"/>
                  </a:cxn>
                  <a:cxn ang="0">
                    <a:pos x="15" y="4"/>
                  </a:cxn>
                  <a:cxn ang="0">
                    <a:pos x="28" y="0"/>
                  </a:cxn>
                  <a:cxn ang="0">
                    <a:pos x="32" y="62"/>
                  </a:cxn>
                  <a:cxn ang="0">
                    <a:pos x="34" y="122"/>
                  </a:cxn>
                  <a:cxn ang="0">
                    <a:pos x="36" y="181"/>
                  </a:cxn>
                  <a:cxn ang="0">
                    <a:pos x="37" y="240"/>
                  </a:cxn>
                  <a:cxn ang="0">
                    <a:pos x="37" y="298"/>
                  </a:cxn>
                  <a:cxn ang="0">
                    <a:pos x="36" y="354"/>
                  </a:cxn>
                  <a:cxn ang="0">
                    <a:pos x="35" y="411"/>
                  </a:cxn>
                  <a:cxn ang="0">
                    <a:pos x="34" y="465"/>
                  </a:cxn>
                  <a:cxn ang="0">
                    <a:pos x="34" y="464"/>
                  </a:cxn>
                </a:cxnLst>
                <a:rect l="0" t="0" r="r" b="b"/>
                <a:pathLst>
                  <a:path w="37" h="465">
                    <a:moveTo>
                      <a:pt x="34" y="464"/>
                    </a:moveTo>
                    <a:lnTo>
                      <a:pt x="25" y="439"/>
                    </a:lnTo>
                    <a:lnTo>
                      <a:pt x="17" y="412"/>
                    </a:lnTo>
                    <a:lnTo>
                      <a:pt x="11" y="384"/>
                    </a:lnTo>
                    <a:lnTo>
                      <a:pt x="6" y="356"/>
                    </a:lnTo>
                    <a:lnTo>
                      <a:pt x="3" y="329"/>
                    </a:lnTo>
                    <a:lnTo>
                      <a:pt x="1" y="301"/>
                    </a:lnTo>
                    <a:lnTo>
                      <a:pt x="0" y="272"/>
                    </a:lnTo>
                    <a:lnTo>
                      <a:pt x="0" y="243"/>
                    </a:lnTo>
                    <a:lnTo>
                      <a:pt x="1" y="185"/>
                    </a:lnTo>
                    <a:lnTo>
                      <a:pt x="3" y="126"/>
                    </a:lnTo>
                    <a:lnTo>
                      <a:pt x="3" y="96"/>
                    </a:lnTo>
                    <a:lnTo>
                      <a:pt x="4" y="66"/>
                    </a:lnTo>
                    <a:lnTo>
                      <a:pt x="3" y="37"/>
                    </a:lnTo>
                    <a:lnTo>
                      <a:pt x="2" y="7"/>
                    </a:lnTo>
                    <a:lnTo>
                      <a:pt x="15" y="4"/>
                    </a:lnTo>
                    <a:lnTo>
                      <a:pt x="28" y="0"/>
                    </a:lnTo>
                    <a:lnTo>
                      <a:pt x="32" y="62"/>
                    </a:lnTo>
                    <a:lnTo>
                      <a:pt x="34" y="122"/>
                    </a:lnTo>
                    <a:lnTo>
                      <a:pt x="36" y="181"/>
                    </a:lnTo>
                    <a:lnTo>
                      <a:pt x="37" y="240"/>
                    </a:lnTo>
                    <a:lnTo>
                      <a:pt x="37" y="298"/>
                    </a:lnTo>
                    <a:lnTo>
                      <a:pt x="36" y="354"/>
                    </a:lnTo>
                    <a:lnTo>
                      <a:pt x="35" y="411"/>
                    </a:lnTo>
                    <a:lnTo>
                      <a:pt x="34" y="465"/>
                    </a:lnTo>
                    <a:lnTo>
                      <a:pt x="34" y="4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86"/>
              <p:cNvSpPr>
                <a:spLocks/>
              </p:cNvSpPr>
              <p:nvPr/>
            </p:nvSpPr>
            <p:spPr bwMode="auto">
              <a:xfrm>
                <a:off x="2592" y="2205"/>
                <a:ext cx="3" cy="38"/>
              </a:xfrm>
              <a:custGeom>
                <a:avLst/>
                <a:gdLst/>
                <a:ahLst/>
                <a:cxnLst>
                  <a:cxn ang="0">
                    <a:pos x="37" y="496"/>
                  </a:cxn>
                  <a:cxn ang="0">
                    <a:pos x="37" y="476"/>
                  </a:cxn>
                  <a:cxn ang="0">
                    <a:pos x="37" y="423"/>
                  </a:cxn>
                  <a:cxn ang="0">
                    <a:pos x="37" y="347"/>
                  </a:cxn>
                  <a:cxn ang="0">
                    <a:pos x="37" y="259"/>
                  </a:cxn>
                  <a:cxn ang="0">
                    <a:pos x="37" y="173"/>
                  </a:cxn>
                  <a:cxn ang="0">
                    <a:pos x="37" y="97"/>
                  </a:cxn>
                  <a:cxn ang="0">
                    <a:pos x="37" y="44"/>
                  </a:cxn>
                  <a:cxn ang="0">
                    <a:pos x="37" y="24"/>
                  </a:cxn>
                  <a:cxn ang="0">
                    <a:pos x="35" y="20"/>
                  </a:cxn>
                  <a:cxn ang="0">
                    <a:pos x="34" y="12"/>
                  </a:cxn>
                  <a:cxn ang="0">
                    <a:pos x="32" y="8"/>
                  </a:cxn>
                  <a:cxn ang="0">
                    <a:pos x="29" y="4"/>
                  </a:cxn>
                  <a:cxn ang="0">
                    <a:pos x="25" y="1"/>
                  </a:cxn>
                  <a:cxn ang="0">
                    <a:pos x="18" y="0"/>
                  </a:cxn>
                  <a:cxn ang="0">
                    <a:pos x="13" y="1"/>
                  </a:cxn>
                  <a:cxn ang="0">
                    <a:pos x="9" y="4"/>
                  </a:cxn>
                  <a:cxn ang="0">
                    <a:pos x="6" y="8"/>
                  </a:cxn>
                  <a:cxn ang="0">
                    <a:pos x="3" y="12"/>
                  </a:cxn>
                  <a:cxn ang="0">
                    <a:pos x="1" y="20"/>
                  </a:cxn>
                  <a:cxn ang="0">
                    <a:pos x="1" y="24"/>
                  </a:cxn>
                  <a:cxn ang="0">
                    <a:pos x="1" y="47"/>
                  </a:cxn>
                  <a:cxn ang="0">
                    <a:pos x="1" y="107"/>
                  </a:cxn>
                  <a:cxn ang="0">
                    <a:pos x="1" y="191"/>
                  </a:cxn>
                  <a:cxn ang="0">
                    <a:pos x="1" y="289"/>
                  </a:cxn>
                  <a:cxn ang="0">
                    <a:pos x="1" y="386"/>
                  </a:cxn>
                  <a:cxn ang="0">
                    <a:pos x="0" y="471"/>
                  </a:cxn>
                  <a:cxn ang="0">
                    <a:pos x="0" y="531"/>
                  </a:cxn>
                  <a:cxn ang="0">
                    <a:pos x="0" y="554"/>
                  </a:cxn>
                  <a:cxn ang="0">
                    <a:pos x="7" y="544"/>
                  </a:cxn>
                  <a:cxn ang="0">
                    <a:pos x="18" y="525"/>
                  </a:cxn>
                  <a:cxn ang="0">
                    <a:pos x="30" y="505"/>
                  </a:cxn>
                  <a:cxn ang="0">
                    <a:pos x="37" y="496"/>
                  </a:cxn>
                </a:cxnLst>
                <a:rect l="0" t="0" r="r" b="b"/>
                <a:pathLst>
                  <a:path w="37" h="554">
                    <a:moveTo>
                      <a:pt x="37" y="496"/>
                    </a:moveTo>
                    <a:lnTo>
                      <a:pt x="37" y="476"/>
                    </a:lnTo>
                    <a:lnTo>
                      <a:pt x="37" y="423"/>
                    </a:lnTo>
                    <a:lnTo>
                      <a:pt x="37" y="347"/>
                    </a:lnTo>
                    <a:lnTo>
                      <a:pt x="37" y="259"/>
                    </a:lnTo>
                    <a:lnTo>
                      <a:pt x="37" y="173"/>
                    </a:lnTo>
                    <a:lnTo>
                      <a:pt x="37" y="97"/>
                    </a:lnTo>
                    <a:lnTo>
                      <a:pt x="37" y="44"/>
                    </a:lnTo>
                    <a:lnTo>
                      <a:pt x="37" y="24"/>
                    </a:lnTo>
                    <a:lnTo>
                      <a:pt x="35" y="20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29" y="4"/>
                    </a:lnTo>
                    <a:lnTo>
                      <a:pt x="25" y="1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9" y="4"/>
                    </a:lnTo>
                    <a:lnTo>
                      <a:pt x="6" y="8"/>
                    </a:lnTo>
                    <a:lnTo>
                      <a:pt x="3" y="12"/>
                    </a:lnTo>
                    <a:lnTo>
                      <a:pt x="1" y="20"/>
                    </a:lnTo>
                    <a:lnTo>
                      <a:pt x="1" y="24"/>
                    </a:lnTo>
                    <a:lnTo>
                      <a:pt x="1" y="47"/>
                    </a:lnTo>
                    <a:lnTo>
                      <a:pt x="1" y="107"/>
                    </a:lnTo>
                    <a:lnTo>
                      <a:pt x="1" y="191"/>
                    </a:lnTo>
                    <a:lnTo>
                      <a:pt x="1" y="289"/>
                    </a:lnTo>
                    <a:lnTo>
                      <a:pt x="1" y="386"/>
                    </a:lnTo>
                    <a:lnTo>
                      <a:pt x="0" y="471"/>
                    </a:lnTo>
                    <a:lnTo>
                      <a:pt x="0" y="531"/>
                    </a:lnTo>
                    <a:lnTo>
                      <a:pt x="0" y="554"/>
                    </a:lnTo>
                    <a:lnTo>
                      <a:pt x="7" y="544"/>
                    </a:lnTo>
                    <a:lnTo>
                      <a:pt x="18" y="525"/>
                    </a:lnTo>
                    <a:lnTo>
                      <a:pt x="30" y="505"/>
                    </a:lnTo>
                    <a:lnTo>
                      <a:pt x="37" y="4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87"/>
              <p:cNvSpPr>
                <a:spLocks/>
              </p:cNvSpPr>
              <p:nvPr/>
            </p:nvSpPr>
            <p:spPr bwMode="auto">
              <a:xfrm>
                <a:off x="2582" y="2210"/>
                <a:ext cx="3" cy="45"/>
              </a:xfrm>
              <a:custGeom>
                <a:avLst/>
                <a:gdLst/>
                <a:ahLst/>
                <a:cxnLst>
                  <a:cxn ang="0">
                    <a:pos x="1" y="642"/>
                  </a:cxn>
                  <a:cxn ang="0">
                    <a:pos x="7" y="645"/>
                  </a:cxn>
                  <a:cxn ang="0">
                    <a:pos x="20" y="652"/>
                  </a:cxn>
                  <a:cxn ang="0">
                    <a:pos x="34" y="659"/>
                  </a:cxn>
                  <a:cxn ang="0">
                    <a:pos x="39" y="662"/>
                  </a:cxn>
                  <a:cxn ang="0">
                    <a:pos x="39" y="636"/>
                  </a:cxn>
                  <a:cxn ang="0">
                    <a:pos x="39" y="564"/>
                  </a:cxn>
                  <a:cxn ang="0">
                    <a:pos x="39" y="463"/>
                  </a:cxn>
                  <a:cxn ang="0">
                    <a:pos x="39" y="347"/>
                  </a:cxn>
                  <a:cxn ang="0">
                    <a:pos x="39" y="230"/>
                  </a:cxn>
                  <a:cxn ang="0">
                    <a:pos x="39" y="129"/>
                  </a:cxn>
                  <a:cxn ang="0">
                    <a:pos x="39" y="57"/>
                  </a:cxn>
                  <a:cxn ang="0">
                    <a:pos x="39" y="30"/>
                  </a:cxn>
                  <a:cxn ang="0">
                    <a:pos x="39" y="25"/>
                  </a:cxn>
                  <a:cxn ang="0">
                    <a:pos x="37" y="15"/>
                  </a:cxn>
                  <a:cxn ang="0">
                    <a:pos x="35" y="9"/>
                  </a:cxn>
                  <a:cxn ang="0">
                    <a:pos x="31" y="4"/>
                  </a:cxn>
                  <a:cxn ang="0">
                    <a:pos x="28" y="2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7" y="0"/>
                  </a:cxn>
                  <a:cxn ang="0">
                    <a:pos x="13" y="1"/>
                  </a:cxn>
                  <a:cxn ang="0">
                    <a:pos x="10" y="2"/>
                  </a:cxn>
                  <a:cxn ang="0">
                    <a:pos x="8" y="4"/>
                  </a:cxn>
                  <a:cxn ang="0">
                    <a:pos x="5" y="9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0" y="224"/>
                  </a:cxn>
                  <a:cxn ang="0">
                    <a:pos x="1" y="336"/>
                  </a:cxn>
                  <a:cxn ang="0">
                    <a:pos x="1" y="448"/>
                  </a:cxn>
                  <a:cxn ang="0">
                    <a:pos x="1" y="546"/>
                  </a:cxn>
                  <a:cxn ang="0">
                    <a:pos x="1" y="615"/>
                  </a:cxn>
                  <a:cxn ang="0">
                    <a:pos x="1" y="642"/>
                  </a:cxn>
                </a:cxnLst>
                <a:rect l="0" t="0" r="r" b="b"/>
                <a:pathLst>
                  <a:path w="39" h="662">
                    <a:moveTo>
                      <a:pt x="1" y="642"/>
                    </a:moveTo>
                    <a:lnTo>
                      <a:pt x="7" y="645"/>
                    </a:lnTo>
                    <a:lnTo>
                      <a:pt x="20" y="652"/>
                    </a:lnTo>
                    <a:lnTo>
                      <a:pt x="34" y="659"/>
                    </a:lnTo>
                    <a:lnTo>
                      <a:pt x="39" y="662"/>
                    </a:lnTo>
                    <a:lnTo>
                      <a:pt x="39" y="636"/>
                    </a:lnTo>
                    <a:lnTo>
                      <a:pt x="39" y="564"/>
                    </a:lnTo>
                    <a:lnTo>
                      <a:pt x="39" y="463"/>
                    </a:lnTo>
                    <a:lnTo>
                      <a:pt x="39" y="347"/>
                    </a:lnTo>
                    <a:lnTo>
                      <a:pt x="39" y="230"/>
                    </a:lnTo>
                    <a:lnTo>
                      <a:pt x="39" y="129"/>
                    </a:lnTo>
                    <a:lnTo>
                      <a:pt x="39" y="57"/>
                    </a:lnTo>
                    <a:lnTo>
                      <a:pt x="39" y="30"/>
                    </a:lnTo>
                    <a:lnTo>
                      <a:pt x="39" y="25"/>
                    </a:lnTo>
                    <a:lnTo>
                      <a:pt x="37" y="15"/>
                    </a:lnTo>
                    <a:lnTo>
                      <a:pt x="35" y="9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5" y="9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56"/>
                    </a:lnTo>
                    <a:lnTo>
                      <a:pt x="0" y="126"/>
                    </a:lnTo>
                    <a:lnTo>
                      <a:pt x="0" y="224"/>
                    </a:lnTo>
                    <a:lnTo>
                      <a:pt x="1" y="336"/>
                    </a:lnTo>
                    <a:lnTo>
                      <a:pt x="1" y="448"/>
                    </a:lnTo>
                    <a:lnTo>
                      <a:pt x="1" y="546"/>
                    </a:lnTo>
                    <a:lnTo>
                      <a:pt x="1" y="615"/>
                    </a:lnTo>
                    <a:lnTo>
                      <a:pt x="1" y="6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Freeform 88"/>
              <p:cNvSpPr>
                <a:spLocks/>
              </p:cNvSpPr>
              <p:nvPr/>
            </p:nvSpPr>
            <p:spPr bwMode="auto">
              <a:xfrm>
                <a:off x="2454" y="2203"/>
                <a:ext cx="3" cy="34"/>
              </a:xfrm>
              <a:custGeom>
                <a:avLst/>
                <a:gdLst/>
                <a:ahLst/>
                <a:cxnLst>
                  <a:cxn ang="0">
                    <a:pos x="33" y="479"/>
                  </a:cxn>
                  <a:cxn ang="0">
                    <a:pos x="33" y="460"/>
                  </a:cxn>
                  <a:cxn ang="0">
                    <a:pos x="33" y="407"/>
                  </a:cxn>
                  <a:cxn ang="0">
                    <a:pos x="33" y="335"/>
                  </a:cxn>
                  <a:cxn ang="0">
                    <a:pos x="33" y="250"/>
                  </a:cxn>
                  <a:cxn ang="0">
                    <a:pos x="31" y="167"/>
                  </a:cxn>
                  <a:cxn ang="0">
                    <a:pos x="31" y="95"/>
                  </a:cxn>
                  <a:cxn ang="0">
                    <a:pos x="31" y="42"/>
                  </a:cxn>
                  <a:cxn ang="0">
                    <a:pos x="31" y="23"/>
                  </a:cxn>
                  <a:cxn ang="0">
                    <a:pos x="31" y="19"/>
                  </a:cxn>
                  <a:cxn ang="0">
                    <a:pos x="29" y="11"/>
                  </a:cxn>
                  <a:cxn ang="0">
                    <a:pos x="27" y="7"/>
                  </a:cxn>
                  <a:cxn ang="0">
                    <a:pos x="25" y="3"/>
                  </a:cxn>
                  <a:cxn ang="0">
                    <a:pos x="21" y="1"/>
                  </a:cxn>
                  <a:cxn ang="0">
                    <a:pos x="15" y="0"/>
                  </a:cxn>
                  <a:cxn ang="0">
                    <a:pos x="10" y="1"/>
                  </a:cxn>
                  <a:cxn ang="0">
                    <a:pos x="7" y="3"/>
                  </a:cxn>
                  <a:cxn ang="0">
                    <a:pos x="4" y="7"/>
                  </a:cxn>
                  <a:cxn ang="0">
                    <a:pos x="3" y="11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43"/>
                  </a:cxn>
                  <a:cxn ang="0">
                    <a:pos x="0" y="98"/>
                  </a:cxn>
                  <a:cxn ang="0">
                    <a:pos x="0" y="174"/>
                  </a:cxn>
                  <a:cxn ang="0">
                    <a:pos x="0" y="261"/>
                  </a:cxn>
                  <a:cxn ang="0">
                    <a:pos x="0" y="349"/>
                  </a:cxn>
                  <a:cxn ang="0">
                    <a:pos x="0" y="424"/>
                  </a:cxn>
                  <a:cxn ang="0">
                    <a:pos x="0" y="479"/>
                  </a:cxn>
                  <a:cxn ang="0">
                    <a:pos x="0" y="499"/>
                  </a:cxn>
                  <a:cxn ang="0">
                    <a:pos x="5" y="496"/>
                  </a:cxn>
                  <a:cxn ang="0">
                    <a:pos x="17" y="489"/>
                  </a:cxn>
                  <a:cxn ang="0">
                    <a:pos x="27" y="482"/>
                  </a:cxn>
                  <a:cxn ang="0">
                    <a:pos x="33" y="479"/>
                  </a:cxn>
                </a:cxnLst>
                <a:rect l="0" t="0" r="r" b="b"/>
                <a:pathLst>
                  <a:path w="33" h="499">
                    <a:moveTo>
                      <a:pt x="33" y="479"/>
                    </a:moveTo>
                    <a:lnTo>
                      <a:pt x="33" y="460"/>
                    </a:lnTo>
                    <a:lnTo>
                      <a:pt x="33" y="407"/>
                    </a:lnTo>
                    <a:lnTo>
                      <a:pt x="33" y="335"/>
                    </a:lnTo>
                    <a:lnTo>
                      <a:pt x="33" y="250"/>
                    </a:lnTo>
                    <a:lnTo>
                      <a:pt x="31" y="167"/>
                    </a:lnTo>
                    <a:lnTo>
                      <a:pt x="31" y="95"/>
                    </a:lnTo>
                    <a:lnTo>
                      <a:pt x="31" y="42"/>
                    </a:lnTo>
                    <a:lnTo>
                      <a:pt x="31" y="23"/>
                    </a:lnTo>
                    <a:lnTo>
                      <a:pt x="31" y="19"/>
                    </a:lnTo>
                    <a:lnTo>
                      <a:pt x="29" y="11"/>
                    </a:lnTo>
                    <a:lnTo>
                      <a:pt x="27" y="7"/>
                    </a:lnTo>
                    <a:lnTo>
                      <a:pt x="25" y="3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7" y="3"/>
                    </a:lnTo>
                    <a:lnTo>
                      <a:pt x="4" y="7"/>
                    </a:lnTo>
                    <a:lnTo>
                      <a:pt x="3" y="11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43"/>
                    </a:lnTo>
                    <a:lnTo>
                      <a:pt x="0" y="98"/>
                    </a:lnTo>
                    <a:lnTo>
                      <a:pt x="0" y="174"/>
                    </a:lnTo>
                    <a:lnTo>
                      <a:pt x="0" y="261"/>
                    </a:lnTo>
                    <a:lnTo>
                      <a:pt x="0" y="349"/>
                    </a:lnTo>
                    <a:lnTo>
                      <a:pt x="0" y="424"/>
                    </a:lnTo>
                    <a:lnTo>
                      <a:pt x="0" y="479"/>
                    </a:lnTo>
                    <a:lnTo>
                      <a:pt x="0" y="499"/>
                    </a:lnTo>
                    <a:lnTo>
                      <a:pt x="5" y="496"/>
                    </a:lnTo>
                    <a:lnTo>
                      <a:pt x="17" y="489"/>
                    </a:lnTo>
                    <a:lnTo>
                      <a:pt x="27" y="482"/>
                    </a:lnTo>
                    <a:lnTo>
                      <a:pt x="33" y="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89"/>
              <p:cNvSpPr>
                <a:spLocks/>
              </p:cNvSpPr>
              <p:nvPr/>
            </p:nvSpPr>
            <p:spPr bwMode="auto">
              <a:xfrm>
                <a:off x="2444" y="2204"/>
                <a:ext cx="3" cy="36"/>
              </a:xfrm>
              <a:custGeom>
                <a:avLst/>
                <a:gdLst/>
                <a:ahLst/>
                <a:cxnLst>
                  <a:cxn ang="0">
                    <a:pos x="44" y="520"/>
                  </a:cxn>
                  <a:cxn ang="0">
                    <a:pos x="44" y="498"/>
                  </a:cxn>
                  <a:cxn ang="0">
                    <a:pos x="44" y="442"/>
                  </a:cxn>
                  <a:cxn ang="0">
                    <a:pos x="44" y="363"/>
                  </a:cxn>
                  <a:cxn ang="0">
                    <a:pos x="44" y="272"/>
                  </a:cxn>
                  <a:cxn ang="0">
                    <a:pos x="44" y="182"/>
                  </a:cxn>
                  <a:cxn ang="0">
                    <a:pos x="46" y="103"/>
                  </a:cxn>
                  <a:cxn ang="0">
                    <a:pos x="46" y="47"/>
                  </a:cxn>
                  <a:cxn ang="0">
                    <a:pos x="46" y="26"/>
                  </a:cxn>
                  <a:cxn ang="0">
                    <a:pos x="44" y="21"/>
                  </a:cxn>
                  <a:cxn ang="0">
                    <a:pos x="42" y="13"/>
                  </a:cxn>
                  <a:cxn ang="0">
                    <a:pos x="39" y="9"/>
                  </a:cxn>
                  <a:cxn ang="0">
                    <a:pos x="36" y="4"/>
                  </a:cxn>
                  <a:cxn ang="0">
                    <a:pos x="33" y="3"/>
                  </a:cxn>
                  <a:cxn ang="0">
                    <a:pos x="30" y="1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2" y="3"/>
                  </a:cxn>
                  <a:cxn ang="0">
                    <a:pos x="9" y="4"/>
                  </a:cxn>
                  <a:cxn ang="0">
                    <a:pos x="6" y="9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26"/>
                  </a:cxn>
                  <a:cxn ang="0">
                    <a:pos x="0" y="47"/>
                  </a:cxn>
                  <a:cxn ang="0">
                    <a:pos x="0" y="106"/>
                  </a:cxn>
                  <a:cxn ang="0">
                    <a:pos x="0" y="188"/>
                  </a:cxn>
                  <a:cxn ang="0">
                    <a:pos x="0" y="282"/>
                  </a:cxn>
                  <a:cxn ang="0">
                    <a:pos x="0" y="376"/>
                  </a:cxn>
                  <a:cxn ang="0">
                    <a:pos x="0" y="457"/>
                  </a:cxn>
                  <a:cxn ang="0">
                    <a:pos x="0" y="515"/>
                  </a:cxn>
                  <a:cxn ang="0">
                    <a:pos x="0" y="537"/>
                  </a:cxn>
                  <a:cxn ang="0">
                    <a:pos x="7" y="535"/>
                  </a:cxn>
                  <a:cxn ang="0">
                    <a:pos x="22" y="528"/>
                  </a:cxn>
                  <a:cxn ang="0">
                    <a:pos x="38" y="522"/>
                  </a:cxn>
                  <a:cxn ang="0">
                    <a:pos x="44" y="520"/>
                  </a:cxn>
                </a:cxnLst>
                <a:rect l="0" t="0" r="r" b="b"/>
                <a:pathLst>
                  <a:path w="46" h="537">
                    <a:moveTo>
                      <a:pt x="44" y="520"/>
                    </a:moveTo>
                    <a:lnTo>
                      <a:pt x="44" y="498"/>
                    </a:lnTo>
                    <a:lnTo>
                      <a:pt x="44" y="442"/>
                    </a:lnTo>
                    <a:lnTo>
                      <a:pt x="44" y="363"/>
                    </a:lnTo>
                    <a:lnTo>
                      <a:pt x="44" y="272"/>
                    </a:lnTo>
                    <a:lnTo>
                      <a:pt x="44" y="182"/>
                    </a:lnTo>
                    <a:lnTo>
                      <a:pt x="46" y="103"/>
                    </a:lnTo>
                    <a:lnTo>
                      <a:pt x="46" y="47"/>
                    </a:lnTo>
                    <a:lnTo>
                      <a:pt x="46" y="26"/>
                    </a:lnTo>
                    <a:lnTo>
                      <a:pt x="44" y="21"/>
                    </a:lnTo>
                    <a:lnTo>
                      <a:pt x="42" y="13"/>
                    </a:lnTo>
                    <a:lnTo>
                      <a:pt x="39" y="9"/>
                    </a:lnTo>
                    <a:lnTo>
                      <a:pt x="36" y="4"/>
                    </a:lnTo>
                    <a:lnTo>
                      <a:pt x="33" y="3"/>
                    </a:lnTo>
                    <a:lnTo>
                      <a:pt x="30" y="1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2" y="3"/>
                    </a:lnTo>
                    <a:lnTo>
                      <a:pt x="9" y="4"/>
                    </a:lnTo>
                    <a:lnTo>
                      <a:pt x="6" y="9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0" y="47"/>
                    </a:lnTo>
                    <a:lnTo>
                      <a:pt x="0" y="106"/>
                    </a:lnTo>
                    <a:lnTo>
                      <a:pt x="0" y="188"/>
                    </a:lnTo>
                    <a:lnTo>
                      <a:pt x="0" y="282"/>
                    </a:lnTo>
                    <a:lnTo>
                      <a:pt x="0" y="376"/>
                    </a:lnTo>
                    <a:lnTo>
                      <a:pt x="0" y="457"/>
                    </a:lnTo>
                    <a:lnTo>
                      <a:pt x="0" y="515"/>
                    </a:lnTo>
                    <a:lnTo>
                      <a:pt x="0" y="537"/>
                    </a:lnTo>
                    <a:lnTo>
                      <a:pt x="7" y="535"/>
                    </a:lnTo>
                    <a:lnTo>
                      <a:pt x="22" y="528"/>
                    </a:lnTo>
                    <a:lnTo>
                      <a:pt x="38" y="522"/>
                    </a:lnTo>
                    <a:lnTo>
                      <a:pt x="44" y="5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90"/>
              <p:cNvSpPr>
                <a:spLocks/>
              </p:cNvSpPr>
              <p:nvPr/>
            </p:nvSpPr>
            <p:spPr bwMode="auto">
              <a:xfrm>
                <a:off x="2341" y="2159"/>
                <a:ext cx="2" cy="93"/>
              </a:xfrm>
              <a:custGeom>
                <a:avLst/>
                <a:gdLst/>
                <a:ahLst/>
                <a:cxnLst>
                  <a:cxn ang="0">
                    <a:pos x="25" y="1277"/>
                  </a:cxn>
                  <a:cxn ang="0">
                    <a:pos x="21" y="1273"/>
                  </a:cxn>
                  <a:cxn ang="0">
                    <a:pos x="17" y="1269"/>
                  </a:cxn>
                  <a:cxn ang="0">
                    <a:pos x="14" y="1264"/>
                  </a:cxn>
                  <a:cxn ang="0">
                    <a:pos x="12" y="1257"/>
                  </a:cxn>
                  <a:cxn ang="0">
                    <a:pos x="5" y="1244"/>
                  </a:cxn>
                  <a:cxn ang="0">
                    <a:pos x="0" y="1229"/>
                  </a:cxn>
                  <a:cxn ang="0">
                    <a:pos x="0" y="1216"/>
                  </a:cxn>
                  <a:cxn ang="0">
                    <a:pos x="0" y="1178"/>
                  </a:cxn>
                  <a:cxn ang="0">
                    <a:pos x="0" y="1120"/>
                  </a:cxn>
                  <a:cxn ang="0">
                    <a:pos x="0" y="1044"/>
                  </a:cxn>
                  <a:cxn ang="0">
                    <a:pos x="0" y="954"/>
                  </a:cxn>
                  <a:cxn ang="0">
                    <a:pos x="0" y="854"/>
                  </a:cxn>
                  <a:cxn ang="0">
                    <a:pos x="0" y="747"/>
                  </a:cxn>
                  <a:cxn ang="0">
                    <a:pos x="0" y="637"/>
                  </a:cxn>
                  <a:cxn ang="0">
                    <a:pos x="0" y="527"/>
                  </a:cxn>
                  <a:cxn ang="0">
                    <a:pos x="0" y="419"/>
                  </a:cxn>
                  <a:cxn ang="0">
                    <a:pos x="0" y="319"/>
                  </a:cxn>
                  <a:cxn ang="0">
                    <a:pos x="0" y="229"/>
                  </a:cxn>
                  <a:cxn ang="0">
                    <a:pos x="0" y="153"/>
                  </a:cxn>
                  <a:cxn ang="0">
                    <a:pos x="0" y="96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3" y="37"/>
                  </a:cxn>
                  <a:cxn ang="0">
                    <a:pos x="12" y="22"/>
                  </a:cxn>
                  <a:cxn ang="0">
                    <a:pos x="21" y="7"/>
                  </a:cxn>
                  <a:cxn ang="0">
                    <a:pos x="25" y="0"/>
                  </a:cxn>
                  <a:cxn ang="0">
                    <a:pos x="25" y="15"/>
                  </a:cxn>
                  <a:cxn ang="0">
                    <a:pos x="25" y="55"/>
                  </a:cxn>
                  <a:cxn ang="0">
                    <a:pos x="25" y="118"/>
                  </a:cxn>
                  <a:cxn ang="0">
                    <a:pos x="25" y="199"/>
                  </a:cxn>
                  <a:cxn ang="0">
                    <a:pos x="25" y="296"/>
                  </a:cxn>
                  <a:cxn ang="0">
                    <a:pos x="25" y="404"/>
                  </a:cxn>
                  <a:cxn ang="0">
                    <a:pos x="25" y="519"/>
                  </a:cxn>
                  <a:cxn ang="0">
                    <a:pos x="25" y="639"/>
                  </a:cxn>
                  <a:cxn ang="0">
                    <a:pos x="25" y="757"/>
                  </a:cxn>
                  <a:cxn ang="0">
                    <a:pos x="25" y="872"/>
                  </a:cxn>
                  <a:cxn ang="0">
                    <a:pos x="25" y="980"/>
                  </a:cxn>
                  <a:cxn ang="0">
                    <a:pos x="25" y="1077"/>
                  </a:cxn>
                  <a:cxn ang="0">
                    <a:pos x="25" y="1159"/>
                  </a:cxn>
                  <a:cxn ang="0">
                    <a:pos x="25" y="1222"/>
                  </a:cxn>
                  <a:cxn ang="0">
                    <a:pos x="25" y="1263"/>
                  </a:cxn>
                  <a:cxn ang="0">
                    <a:pos x="25" y="1277"/>
                  </a:cxn>
                </a:cxnLst>
                <a:rect l="0" t="0" r="r" b="b"/>
                <a:pathLst>
                  <a:path w="25" h="1277">
                    <a:moveTo>
                      <a:pt x="25" y="1277"/>
                    </a:moveTo>
                    <a:lnTo>
                      <a:pt x="21" y="1273"/>
                    </a:lnTo>
                    <a:lnTo>
                      <a:pt x="17" y="1269"/>
                    </a:lnTo>
                    <a:lnTo>
                      <a:pt x="14" y="1264"/>
                    </a:lnTo>
                    <a:lnTo>
                      <a:pt x="12" y="1257"/>
                    </a:lnTo>
                    <a:lnTo>
                      <a:pt x="5" y="1244"/>
                    </a:lnTo>
                    <a:lnTo>
                      <a:pt x="0" y="1229"/>
                    </a:lnTo>
                    <a:lnTo>
                      <a:pt x="0" y="1216"/>
                    </a:lnTo>
                    <a:lnTo>
                      <a:pt x="0" y="1178"/>
                    </a:lnTo>
                    <a:lnTo>
                      <a:pt x="0" y="1120"/>
                    </a:lnTo>
                    <a:lnTo>
                      <a:pt x="0" y="1044"/>
                    </a:lnTo>
                    <a:lnTo>
                      <a:pt x="0" y="954"/>
                    </a:lnTo>
                    <a:lnTo>
                      <a:pt x="0" y="854"/>
                    </a:lnTo>
                    <a:lnTo>
                      <a:pt x="0" y="747"/>
                    </a:lnTo>
                    <a:lnTo>
                      <a:pt x="0" y="637"/>
                    </a:lnTo>
                    <a:lnTo>
                      <a:pt x="0" y="527"/>
                    </a:lnTo>
                    <a:lnTo>
                      <a:pt x="0" y="419"/>
                    </a:lnTo>
                    <a:lnTo>
                      <a:pt x="0" y="319"/>
                    </a:lnTo>
                    <a:lnTo>
                      <a:pt x="0" y="229"/>
                    </a:lnTo>
                    <a:lnTo>
                      <a:pt x="0" y="153"/>
                    </a:lnTo>
                    <a:lnTo>
                      <a:pt x="0" y="96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3" y="37"/>
                    </a:lnTo>
                    <a:lnTo>
                      <a:pt x="12" y="22"/>
                    </a:lnTo>
                    <a:lnTo>
                      <a:pt x="21" y="7"/>
                    </a:lnTo>
                    <a:lnTo>
                      <a:pt x="25" y="0"/>
                    </a:lnTo>
                    <a:lnTo>
                      <a:pt x="25" y="15"/>
                    </a:lnTo>
                    <a:lnTo>
                      <a:pt x="25" y="55"/>
                    </a:lnTo>
                    <a:lnTo>
                      <a:pt x="25" y="118"/>
                    </a:lnTo>
                    <a:lnTo>
                      <a:pt x="25" y="199"/>
                    </a:lnTo>
                    <a:lnTo>
                      <a:pt x="25" y="296"/>
                    </a:lnTo>
                    <a:lnTo>
                      <a:pt x="25" y="404"/>
                    </a:lnTo>
                    <a:lnTo>
                      <a:pt x="25" y="519"/>
                    </a:lnTo>
                    <a:lnTo>
                      <a:pt x="25" y="639"/>
                    </a:lnTo>
                    <a:lnTo>
                      <a:pt x="25" y="757"/>
                    </a:lnTo>
                    <a:lnTo>
                      <a:pt x="25" y="872"/>
                    </a:lnTo>
                    <a:lnTo>
                      <a:pt x="25" y="980"/>
                    </a:lnTo>
                    <a:lnTo>
                      <a:pt x="25" y="1077"/>
                    </a:lnTo>
                    <a:lnTo>
                      <a:pt x="25" y="1159"/>
                    </a:lnTo>
                    <a:lnTo>
                      <a:pt x="25" y="1222"/>
                    </a:lnTo>
                    <a:lnTo>
                      <a:pt x="25" y="1263"/>
                    </a:lnTo>
                    <a:lnTo>
                      <a:pt x="25" y="12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91"/>
              <p:cNvSpPr>
                <a:spLocks/>
              </p:cNvSpPr>
              <p:nvPr/>
            </p:nvSpPr>
            <p:spPr bwMode="auto">
              <a:xfrm>
                <a:off x="2349" y="2158"/>
                <a:ext cx="2" cy="96"/>
              </a:xfrm>
              <a:custGeom>
                <a:avLst/>
                <a:gdLst/>
                <a:ahLst/>
                <a:cxnLst>
                  <a:cxn ang="0">
                    <a:pos x="34" y="1316"/>
                  </a:cxn>
                  <a:cxn ang="0">
                    <a:pos x="0" y="1310"/>
                  </a:cxn>
                  <a:cxn ang="0">
                    <a:pos x="9" y="0"/>
                  </a:cxn>
                  <a:cxn ang="0">
                    <a:pos x="34" y="6"/>
                  </a:cxn>
                  <a:cxn ang="0">
                    <a:pos x="34" y="1316"/>
                  </a:cxn>
                </a:cxnLst>
                <a:rect l="0" t="0" r="r" b="b"/>
                <a:pathLst>
                  <a:path w="34" h="1316">
                    <a:moveTo>
                      <a:pt x="34" y="1316"/>
                    </a:moveTo>
                    <a:lnTo>
                      <a:pt x="0" y="1310"/>
                    </a:lnTo>
                    <a:lnTo>
                      <a:pt x="9" y="0"/>
                    </a:lnTo>
                    <a:lnTo>
                      <a:pt x="34" y="6"/>
                    </a:lnTo>
                    <a:lnTo>
                      <a:pt x="34" y="1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92"/>
              <p:cNvSpPr>
                <a:spLocks/>
              </p:cNvSpPr>
              <p:nvPr/>
            </p:nvSpPr>
            <p:spPr bwMode="auto">
              <a:xfrm>
                <a:off x="2417" y="2213"/>
                <a:ext cx="2" cy="70"/>
              </a:xfrm>
              <a:custGeom>
                <a:avLst/>
                <a:gdLst/>
                <a:ahLst/>
                <a:cxnLst>
                  <a:cxn ang="0">
                    <a:pos x="23" y="966"/>
                  </a:cxn>
                  <a:cxn ang="0">
                    <a:pos x="19" y="968"/>
                  </a:cxn>
                  <a:cxn ang="0">
                    <a:pos x="16" y="970"/>
                  </a:cxn>
                  <a:cxn ang="0">
                    <a:pos x="13" y="973"/>
                  </a:cxn>
                  <a:cxn ang="0">
                    <a:pos x="8" y="974"/>
                  </a:cxn>
                  <a:cxn ang="0">
                    <a:pos x="7" y="974"/>
                  </a:cxn>
                  <a:cxn ang="0">
                    <a:pos x="5" y="973"/>
                  </a:cxn>
                  <a:cxn ang="0">
                    <a:pos x="4" y="972"/>
                  </a:cxn>
                  <a:cxn ang="0">
                    <a:pos x="3" y="969"/>
                  </a:cxn>
                  <a:cxn ang="0">
                    <a:pos x="1" y="963"/>
                  </a:cxn>
                  <a:cxn ang="0">
                    <a:pos x="0" y="953"/>
                  </a:cxn>
                  <a:cxn ang="0">
                    <a:pos x="0" y="943"/>
                  </a:cxn>
                  <a:cxn ang="0">
                    <a:pos x="0" y="914"/>
                  </a:cxn>
                  <a:cxn ang="0">
                    <a:pos x="0" y="869"/>
                  </a:cxn>
                  <a:cxn ang="0">
                    <a:pos x="0" y="809"/>
                  </a:cxn>
                  <a:cxn ang="0">
                    <a:pos x="0" y="740"/>
                  </a:cxn>
                  <a:cxn ang="0">
                    <a:pos x="0" y="662"/>
                  </a:cxn>
                  <a:cxn ang="0">
                    <a:pos x="0" y="579"/>
                  </a:cxn>
                  <a:cxn ang="0">
                    <a:pos x="0" y="494"/>
                  </a:cxn>
                  <a:cxn ang="0">
                    <a:pos x="0" y="407"/>
                  </a:cxn>
                  <a:cxn ang="0">
                    <a:pos x="1" y="324"/>
                  </a:cxn>
                  <a:cxn ang="0">
                    <a:pos x="1" y="247"/>
                  </a:cxn>
                  <a:cxn ang="0">
                    <a:pos x="1" y="177"/>
                  </a:cxn>
                  <a:cxn ang="0">
                    <a:pos x="1" y="118"/>
                  </a:cxn>
                  <a:cxn ang="0">
                    <a:pos x="1" y="73"/>
                  </a:cxn>
                  <a:cxn ang="0">
                    <a:pos x="1" y="43"/>
                  </a:cxn>
                  <a:cxn ang="0">
                    <a:pos x="1" y="33"/>
                  </a:cxn>
                  <a:cxn ang="0">
                    <a:pos x="6" y="22"/>
                  </a:cxn>
                  <a:cxn ang="0">
                    <a:pos x="12" y="12"/>
                  </a:cxn>
                  <a:cxn ang="0">
                    <a:pos x="17" y="5"/>
                  </a:cxn>
                  <a:cxn ang="0">
                    <a:pos x="23" y="0"/>
                  </a:cxn>
                  <a:cxn ang="0">
                    <a:pos x="23" y="10"/>
                  </a:cxn>
                  <a:cxn ang="0">
                    <a:pos x="23" y="40"/>
                  </a:cxn>
                  <a:cxn ang="0">
                    <a:pos x="23" y="88"/>
                  </a:cxn>
                  <a:cxn ang="0">
                    <a:pos x="23" y="150"/>
                  </a:cxn>
                  <a:cxn ang="0">
                    <a:pos x="23" y="224"/>
                  </a:cxn>
                  <a:cxn ang="0">
                    <a:pos x="23" y="305"/>
                  </a:cxn>
                  <a:cxn ang="0">
                    <a:pos x="23" y="392"/>
                  </a:cxn>
                  <a:cxn ang="0">
                    <a:pos x="23" y="483"/>
                  </a:cxn>
                  <a:cxn ang="0">
                    <a:pos x="23" y="573"/>
                  </a:cxn>
                  <a:cxn ang="0">
                    <a:pos x="23" y="660"/>
                  </a:cxn>
                  <a:cxn ang="0">
                    <a:pos x="23" y="741"/>
                  </a:cxn>
                  <a:cxn ang="0">
                    <a:pos x="23" y="815"/>
                  </a:cxn>
                  <a:cxn ang="0">
                    <a:pos x="23" y="877"/>
                  </a:cxn>
                  <a:cxn ang="0">
                    <a:pos x="23" y="925"/>
                  </a:cxn>
                  <a:cxn ang="0">
                    <a:pos x="23" y="954"/>
                  </a:cxn>
                  <a:cxn ang="0">
                    <a:pos x="23" y="966"/>
                  </a:cxn>
                </a:cxnLst>
                <a:rect l="0" t="0" r="r" b="b"/>
                <a:pathLst>
                  <a:path w="23" h="974">
                    <a:moveTo>
                      <a:pt x="23" y="966"/>
                    </a:moveTo>
                    <a:lnTo>
                      <a:pt x="19" y="968"/>
                    </a:lnTo>
                    <a:lnTo>
                      <a:pt x="16" y="970"/>
                    </a:lnTo>
                    <a:lnTo>
                      <a:pt x="13" y="973"/>
                    </a:lnTo>
                    <a:lnTo>
                      <a:pt x="8" y="974"/>
                    </a:lnTo>
                    <a:lnTo>
                      <a:pt x="7" y="974"/>
                    </a:lnTo>
                    <a:lnTo>
                      <a:pt x="5" y="973"/>
                    </a:lnTo>
                    <a:lnTo>
                      <a:pt x="4" y="972"/>
                    </a:lnTo>
                    <a:lnTo>
                      <a:pt x="3" y="969"/>
                    </a:lnTo>
                    <a:lnTo>
                      <a:pt x="1" y="963"/>
                    </a:lnTo>
                    <a:lnTo>
                      <a:pt x="0" y="953"/>
                    </a:lnTo>
                    <a:lnTo>
                      <a:pt x="0" y="943"/>
                    </a:lnTo>
                    <a:lnTo>
                      <a:pt x="0" y="914"/>
                    </a:lnTo>
                    <a:lnTo>
                      <a:pt x="0" y="869"/>
                    </a:lnTo>
                    <a:lnTo>
                      <a:pt x="0" y="809"/>
                    </a:lnTo>
                    <a:lnTo>
                      <a:pt x="0" y="740"/>
                    </a:lnTo>
                    <a:lnTo>
                      <a:pt x="0" y="662"/>
                    </a:lnTo>
                    <a:lnTo>
                      <a:pt x="0" y="579"/>
                    </a:lnTo>
                    <a:lnTo>
                      <a:pt x="0" y="494"/>
                    </a:lnTo>
                    <a:lnTo>
                      <a:pt x="0" y="407"/>
                    </a:lnTo>
                    <a:lnTo>
                      <a:pt x="1" y="324"/>
                    </a:lnTo>
                    <a:lnTo>
                      <a:pt x="1" y="247"/>
                    </a:lnTo>
                    <a:lnTo>
                      <a:pt x="1" y="177"/>
                    </a:lnTo>
                    <a:lnTo>
                      <a:pt x="1" y="118"/>
                    </a:lnTo>
                    <a:lnTo>
                      <a:pt x="1" y="73"/>
                    </a:lnTo>
                    <a:lnTo>
                      <a:pt x="1" y="43"/>
                    </a:lnTo>
                    <a:lnTo>
                      <a:pt x="1" y="33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7" y="5"/>
                    </a:lnTo>
                    <a:lnTo>
                      <a:pt x="23" y="0"/>
                    </a:lnTo>
                    <a:lnTo>
                      <a:pt x="23" y="10"/>
                    </a:lnTo>
                    <a:lnTo>
                      <a:pt x="23" y="40"/>
                    </a:lnTo>
                    <a:lnTo>
                      <a:pt x="23" y="88"/>
                    </a:lnTo>
                    <a:lnTo>
                      <a:pt x="23" y="150"/>
                    </a:lnTo>
                    <a:lnTo>
                      <a:pt x="23" y="224"/>
                    </a:lnTo>
                    <a:lnTo>
                      <a:pt x="23" y="305"/>
                    </a:lnTo>
                    <a:lnTo>
                      <a:pt x="23" y="392"/>
                    </a:lnTo>
                    <a:lnTo>
                      <a:pt x="23" y="483"/>
                    </a:lnTo>
                    <a:lnTo>
                      <a:pt x="23" y="573"/>
                    </a:lnTo>
                    <a:lnTo>
                      <a:pt x="23" y="660"/>
                    </a:lnTo>
                    <a:lnTo>
                      <a:pt x="23" y="741"/>
                    </a:lnTo>
                    <a:lnTo>
                      <a:pt x="23" y="815"/>
                    </a:lnTo>
                    <a:lnTo>
                      <a:pt x="23" y="877"/>
                    </a:lnTo>
                    <a:lnTo>
                      <a:pt x="23" y="925"/>
                    </a:lnTo>
                    <a:lnTo>
                      <a:pt x="23" y="954"/>
                    </a:lnTo>
                    <a:lnTo>
                      <a:pt x="23" y="9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93"/>
              <p:cNvSpPr>
                <a:spLocks/>
              </p:cNvSpPr>
              <p:nvPr/>
            </p:nvSpPr>
            <p:spPr bwMode="auto">
              <a:xfrm>
                <a:off x="2349" y="2273"/>
                <a:ext cx="3" cy="7"/>
              </a:xfrm>
              <a:custGeom>
                <a:avLst/>
                <a:gdLst/>
                <a:ahLst/>
                <a:cxnLst>
                  <a:cxn ang="0">
                    <a:pos x="32" y="9"/>
                  </a:cxn>
                  <a:cxn ang="0">
                    <a:pos x="32" y="22"/>
                  </a:cxn>
                  <a:cxn ang="0">
                    <a:pos x="32" y="51"/>
                  </a:cxn>
                  <a:cxn ang="0">
                    <a:pos x="32" y="78"/>
                  </a:cxn>
                  <a:cxn ang="0">
                    <a:pos x="32" y="91"/>
                  </a:cxn>
                  <a:cxn ang="0">
                    <a:pos x="16" y="91"/>
                  </a:cxn>
                  <a:cxn ang="0">
                    <a:pos x="0" y="90"/>
                  </a:cxn>
                  <a:cxn ang="0">
                    <a:pos x="0" y="76"/>
                  </a:cxn>
                  <a:cxn ang="0">
                    <a:pos x="0" y="45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7" y="4"/>
                  </a:cxn>
                  <a:cxn ang="0">
                    <a:pos x="21" y="5"/>
                  </a:cxn>
                  <a:cxn ang="0">
                    <a:pos x="25" y="6"/>
                  </a:cxn>
                  <a:cxn ang="0">
                    <a:pos x="29" y="7"/>
                  </a:cxn>
                  <a:cxn ang="0">
                    <a:pos x="32" y="9"/>
                  </a:cxn>
                </a:cxnLst>
                <a:rect l="0" t="0" r="r" b="b"/>
                <a:pathLst>
                  <a:path w="32" h="91">
                    <a:moveTo>
                      <a:pt x="32" y="9"/>
                    </a:moveTo>
                    <a:lnTo>
                      <a:pt x="32" y="22"/>
                    </a:lnTo>
                    <a:lnTo>
                      <a:pt x="32" y="51"/>
                    </a:lnTo>
                    <a:lnTo>
                      <a:pt x="32" y="78"/>
                    </a:lnTo>
                    <a:lnTo>
                      <a:pt x="32" y="91"/>
                    </a:lnTo>
                    <a:lnTo>
                      <a:pt x="16" y="91"/>
                    </a:lnTo>
                    <a:lnTo>
                      <a:pt x="0" y="90"/>
                    </a:lnTo>
                    <a:lnTo>
                      <a:pt x="0" y="76"/>
                    </a:lnTo>
                    <a:lnTo>
                      <a:pt x="0" y="45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7" y="4"/>
                    </a:lnTo>
                    <a:lnTo>
                      <a:pt x="21" y="5"/>
                    </a:lnTo>
                    <a:lnTo>
                      <a:pt x="25" y="6"/>
                    </a:lnTo>
                    <a:lnTo>
                      <a:pt x="29" y="7"/>
                    </a:lnTo>
                    <a:lnTo>
                      <a:pt x="32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94"/>
              <p:cNvSpPr>
                <a:spLocks/>
              </p:cNvSpPr>
              <p:nvPr/>
            </p:nvSpPr>
            <p:spPr bwMode="auto">
              <a:xfrm>
                <a:off x="2377" y="2279"/>
                <a:ext cx="2" cy="3"/>
              </a:xfrm>
              <a:custGeom>
                <a:avLst/>
                <a:gdLst/>
                <a:ahLst/>
                <a:cxnLst>
                  <a:cxn ang="0">
                    <a:pos x="25" y="14"/>
                  </a:cxn>
                  <a:cxn ang="0">
                    <a:pos x="25" y="25"/>
                  </a:cxn>
                  <a:cxn ang="0">
                    <a:pos x="25" y="36"/>
                  </a:cxn>
                  <a:cxn ang="0">
                    <a:pos x="14" y="38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1" y="19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5"/>
                  </a:cxn>
                  <a:cxn ang="0">
                    <a:pos x="18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5" y="14"/>
                  </a:cxn>
                </a:cxnLst>
                <a:rect l="0" t="0" r="r" b="b"/>
                <a:pathLst>
                  <a:path w="25" h="38">
                    <a:moveTo>
                      <a:pt x="25" y="14"/>
                    </a:moveTo>
                    <a:lnTo>
                      <a:pt x="25" y="25"/>
                    </a:lnTo>
                    <a:lnTo>
                      <a:pt x="25" y="36"/>
                    </a:lnTo>
                    <a:lnTo>
                      <a:pt x="14" y="38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1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5"/>
                    </a:lnTo>
                    <a:lnTo>
                      <a:pt x="18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95"/>
              <p:cNvSpPr>
                <a:spLocks/>
              </p:cNvSpPr>
              <p:nvPr/>
            </p:nvSpPr>
            <p:spPr bwMode="auto">
              <a:xfrm>
                <a:off x="2333" y="2157"/>
                <a:ext cx="2" cy="123"/>
              </a:xfrm>
              <a:custGeom>
                <a:avLst/>
                <a:gdLst/>
                <a:ahLst/>
                <a:cxnLst>
                  <a:cxn ang="0">
                    <a:pos x="26" y="37"/>
                  </a:cxn>
                  <a:cxn ang="0">
                    <a:pos x="6" y="0"/>
                  </a:cxn>
                  <a:cxn ang="0">
                    <a:pos x="0" y="1666"/>
                  </a:cxn>
                  <a:cxn ang="0">
                    <a:pos x="10" y="1528"/>
                  </a:cxn>
                  <a:cxn ang="0">
                    <a:pos x="16" y="1438"/>
                  </a:cxn>
                  <a:cxn ang="0">
                    <a:pos x="10" y="1350"/>
                  </a:cxn>
                  <a:cxn ang="0">
                    <a:pos x="16" y="1298"/>
                  </a:cxn>
                  <a:cxn ang="0">
                    <a:pos x="26" y="1280"/>
                  </a:cxn>
                  <a:cxn ang="0">
                    <a:pos x="26" y="37"/>
                  </a:cxn>
                </a:cxnLst>
                <a:rect l="0" t="0" r="r" b="b"/>
                <a:pathLst>
                  <a:path w="26" h="1666">
                    <a:moveTo>
                      <a:pt x="26" y="37"/>
                    </a:moveTo>
                    <a:lnTo>
                      <a:pt x="6" y="0"/>
                    </a:lnTo>
                    <a:lnTo>
                      <a:pt x="0" y="1666"/>
                    </a:lnTo>
                    <a:lnTo>
                      <a:pt x="10" y="1528"/>
                    </a:lnTo>
                    <a:lnTo>
                      <a:pt x="16" y="1438"/>
                    </a:lnTo>
                    <a:lnTo>
                      <a:pt x="10" y="1350"/>
                    </a:lnTo>
                    <a:lnTo>
                      <a:pt x="16" y="1298"/>
                    </a:lnTo>
                    <a:lnTo>
                      <a:pt x="26" y="1280"/>
                    </a:lnTo>
                    <a:lnTo>
                      <a:pt x="2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96"/>
              <p:cNvSpPr>
                <a:spLocks/>
              </p:cNvSpPr>
              <p:nvPr/>
            </p:nvSpPr>
            <p:spPr bwMode="auto">
              <a:xfrm>
                <a:off x="2357" y="2212"/>
                <a:ext cx="2" cy="42"/>
              </a:xfrm>
              <a:custGeom>
                <a:avLst/>
                <a:gdLst/>
                <a:ahLst/>
                <a:cxnLst>
                  <a:cxn ang="0">
                    <a:pos x="0" y="591"/>
                  </a:cxn>
                  <a:cxn ang="0">
                    <a:pos x="28" y="607"/>
                  </a:cxn>
                  <a:cxn ang="0">
                    <a:pos x="30" y="64"/>
                  </a:cxn>
                  <a:cxn ang="0">
                    <a:pos x="10" y="0"/>
                  </a:cxn>
                  <a:cxn ang="0">
                    <a:pos x="0" y="591"/>
                  </a:cxn>
                </a:cxnLst>
                <a:rect l="0" t="0" r="r" b="b"/>
                <a:pathLst>
                  <a:path w="30" h="607">
                    <a:moveTo>
                      <a:pt x="0" y="591"/>
                    </a:moveTo>
                    <a:lnTo>
                      <a:pt x="28" y="607"/>
                    </a:lnTo>
                    <a:lnTo>
                      <a:pt x="30" y="64"/>
                    </a:lnTo>
                    <a:lnTo>
                      <a:pt x="10" y="0"/>
                    </a:lnTo>
                    <a:lnTo>
                      <a:pt x="0" y="5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97"/>
              <p:cNvSpPr>
                <a:spLocks/>
              </p:cNvSpPr>
              <p:nvPr/>
            </p:nvSpPr>
            <p:spPr bwMode="auto">
              <a:xfrm>
                <a:off x="2368" y="2276"/>
                <a:ext cx="1" cy="5"/>
              </a:xfrm>
              <a:custGeom>
                <a:avLst/>
                <a:gdLst/>
                <a:ahLst/>
                <a:cxnLst>
                  <a:cxn ang="0">
                    <a:pos x="24" y="57"/>
                  </a:cxn>
                  <a:cxn ang="0">
                    <a:pos x="24" y="16"/>
                  </a:cxn>
                  <a:cxn ang="0">
                    <a:pos x="0" y="0"/>
                  </a:cxn>
                  <a:cxn ang="0">
                    <a:pos x="0" y="54"/>
                  </a:cxn>
                  <a:cxn ang="0">
                    <a:pos x="24" y="57"/>
                  </a:cxn>
                </a:cxnLst>
                <a:rect l="0" t="0" r="r" b="b"/>
                <a:pathLst>
                  <a:path w="24" h="57">
                    <a:moveTo>
                      <a:pt x="24" y="57"/>
                    </a:moveTo>
                    <a:lnTo>
                      <a:pt x="24" y="16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24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98"/>
              <p:cNvSpPr>
                <a:spLocks/>
              </p:cNvSpPr>
              <p:nvPr/>
            </p:nvSpPr>
            <p:spPr bwMode="auto">
              <a:xfrm>
                <a:off x="2358" y="2274"/>
                <a:ext cx="2" cy="6"/>
              </a:xfrm>
              <a:custGeom>
                <a:avLst/>
                <a:gdLst/>
                <a:ahLst/>
                <a:cxnLst>
                  <a:cxn ang="0">
                    <a:pos x="28" y="15"/>
                  </a:cxn>
                  <a:cxn ang="0">
                    <a:pos x="0" y="0"/>
                  </a:cxn>
                  <a:cxn ang="0">
                    <a:pos x="0" y="78"/>
                  </a:cxn>
                  <a:cxn ang="0">
                    <a:pos x="30" y="78"/>
                  </a:cxn>
                  <a:cxn ang="0">
                    <a:pos x="28" y="15"/>
                  </a:cxn>
                </a:cxnLst>
                <a:rect l="0" t="0" r="r" b="b"/>
                <a:pathLst>
                  <a:path w="30" h="78">
                    <a:moveTo>
                      <a:pt x="28" y="15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30" y="78"/>
                    </a:lnTo>
                    <a:lnTo>
                      <a:pt x="28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99"/>
              <p:cNvSpPr>
                <a:spLocks/>
              </p:cNvSpPr>
              <p:nvPr/>
            </p:nvSpPr>
            <p:spPr bwMode="auto">
              <a:xfrm>
                <a:off x="2424" y="2206"/>
                <a:ext cx="2" cy="50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2" y="0"/>
                  </a:cxn>
                  <a:cxn ang="0">
                    <a:pos x="22" y="613"/>
                  </a:cxn>
                  <a:cxn ang="0">
                    <a:pos x="0" y="714"/>
                  </a:cxn>
                  <a:cxn ang="0">
                    <a:pos x="0" y="44"/>
                  </a:cxn>
                </a:cxnLst>
                <a:rect l="0" t="0" r="r" b="b"/>
                <a:pathLst>
                  <a:path w="22" h="714">
                    <a:moveTo>
                      <a:pt x="0" y="44"/>
                    </a:moveTo>
                    <a:lnTo>
                      <a:pt x="22" y="0"/>
                    </a:lnTo>
                    <a:lnTo>
                      <a:pt x="22" y="613"/>
                    </a:lnTo>
                    <a:lnTo>
                      <a:pt x="0" y="71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100"/>
              <p:cNvSpPr>
                <a:spLocks/>
              </p:cNvSpPr>
              <p:nvPr/>
            </p:nvSpPr>
            <p:spPr bwMode="auto">
              <a:xfrm>
                <a:off x="2683" y="2156"/>
                <a:ext cx="2" cy="102"/>
              </a:xfrm>
              <a:custGeom>
                <a:avLst/>
                <a:gdLst/>
                <a:ahLst/>
                <a:cxnLst>
                  <a:cxn ang="0">
                    <a:pos x="29" y="1393"/>
                  </a:cxn>
                  <a:cxn ang="0">
                    <a:pos x="19" y="1383"/>
                  </a:cxn>
                  <a:cxn ang="0">
                    <a:pos x="10" y="1376"/>
                  </a:cxn>
                  <a:cxn ang="0">
                    <a:pos x="5" y="1370"/>
                  </a:cxn>
                  <a:cxn ang="0">
                    <a:pos x="2" y="1363"/>
                  </a:cxn>
                  <a:cxn ang="0">
                    <a:pos x="1" y="1354"/>
                  </a:cxn>
                  <a:cxn ang="0">
                    <a:pos x="1" y="1343"/>
                  </a:cxn>
                  <a:cxn ang="0">
                    <a:pos x="2" y="1264"/>
                  </a:cxn>
                  <a:cxn ang="0">
                    <a:pos x="2" y="1184"/>
                  </a:cxn>
                  <a:cxn ang="0">
                    <a:pos x="2" y="1104"/>
                  </a:cxn>
                  <a:cxn ang="0">
                    <a:pos x="2" y="1022"/>
                  </a:cxn>
                  <a:cxn ang="0">
                    <a:pos x="2" y="942"/>
                  </a:cxn>
                  <a:cxn ang="0">
                    <a:pos x="2" y="861"/>
                  </a:cxn>
                  <a:cxn ang="0">
                    <a:pos x="1" y="780"/>
                  </a:cxn>
                  <a:cxn ang="0">
                    <a:pos x="1" y="698"/>
                  </a:cxn>
                  <a:cxn ang="0">
                    <a:pos x="1" y="616"/>
                  </a:cxn>
                  <a:cxn ang="0">
                    <a:pos x="0" y="534"/>
                  </a:cxn>
                  <a:cxn ang="0">
                    <a:pos x="0" y="452"/>
                  </a:cxn>
                  <a:cxn ang="0">
                    <a:pos x="0" y="368"/>
                  </a:cxn>
                  <a:cxn ang="0">
                    <a:pos x="1" y="286"/>
                  </a:cxn>
                  <a:cxn ang="0">
                    <a:pos x="1" y="203"/>
                  </a:cxn>
                  <a:cxn ang="0">
                    <a:pos x="2" y="120"/>
                  </a:cxn>
                  <a:cxn ang="0">
                    <a:pos x="4" y="36"/>
                  </a:cxn>
                  <a:cxn ang="0">
                    <a:pos x="12" y="28"/>
                  </a:cxn>
                  <a:cxn ang="0">
                    <a:pos x="19" y="23"/>
                  </a:cxn>
                  <a:cxn ang="0">
                    <a:pos x="22" y="18"/>
                  </a:cxn>
                  <a:cxn ang="0">
                    <a:pos x="26" y="14"/>
                  </a:cxn>
                  <a:cxn ang="0">
                    <a:pos x="29" y="8"/>
                  </a:cxn>
                  <a:cxn ang="0">
                    <a:pos x="30" y="0"/>
                  </a:cxn>
                  <a:cxn ang="0">
                    <a:pos x="30" y="87"/>
                  </a:cxn>
                  <a:cxn ang="0">
                    <a:pos x="29" y="174"/>
                  </a:cxn>
                  <a:cxn ang="0">
                    <a:pos x="29" y="261"/>
                  </a:cxn>
                  <a:cxn ang="0">
                    <a:pos x="29" y="348"/>
                  </a:cxn>
                  <a:cxn ang="0">
                    <a:pos x="29" y="436"/>
                  </a:cxn>
                  <a:cxn ang="0">
                    <a:pos x="29" y="522"/>
                  </a:cxn>
                  <a:cxn ang="0">
                    <a:pos x="29" y="610"/>
                  </a:cxn>
                  <a:cxn ang="0">
                    <a:pos x="29" y="696"/>
                  </a:cxn>
                  <a:cxn ang="0">
                    <a:pos x="29" y="783"/>
                  </a:cxn>
                  <a:cxn ang="0">
                    <a:pos x="29" y="870"/>
                  </a:cxn>
                  <a:cxn ang="0">
                    <a:pos x="29" y="957"/>
                  </a:cxn>
                  <a:cxn ang="0">
                    <a:pos x="29" y="1045"/>
                  </a:cxn>
                  <a:cxn ang="0">
                    <a:pos x="29" y="1131"/>
                  </a:cxn>
                  <a:cxn ang="0">
                    <a:pos x="29" y="1219"/>
                  </a:cxn>
                  <a:cxn ang="0">
                    <a:pos x="29" y="1305"/>
                  </a:cxn>
                  <a:cxn ang="0">
                    <a:pos x="29" y="1393"/>
                  </a:cxn>
                </a:cxnLst>
                <a:rect l="0" t="0" r="r" b="b"/>
                <a:pathLst>
                  <a:path w="30" h="1393">
                    <a:moveTo>
                      <a:pt x="29" y="1393"/>
                    </a:moveTo>
                    <a:lnTo>
                      <a:pt x="19" y="1383"/>
                    </a:lnTo>
                    <a:lnTo>
                      <a:pt x="10" y="1376"/>
                    </a:lnTo>
                    <a:lnTo>
                      <a:pt x="5" y="1370"/>
                    </a:lnTo>
                    <a:lnTo>
                      <a:pt x="2" y="1363"/>
                    </a:lnTo>
                    <a:lnTo>
                      <a:pt x="1" y="1354"/>
                    </a:lnTo>
                    <a:lnTo>
                      <a:pt x="1" y="1343"/>
                    </a:lnTo>
                    <a:lnTo>
                      <a:pt x="2" y="1264"/>
                    </a:lnTo>
                    <a:lnTo>
                      <a:pt x="2" y="1184"/>
                    </a:lnTo>
                    <a:lnTo>
                      <a:pt x="2" y="1104"/>
                    </a:lnTo>
                    <a:lnTo>
                      <a:pt x="2" y="1022"/>
                    </a:lnTo>
                    <a:lnTo>
                      <a:pt x="2" y="942"/>
                    </a:lnTo>
                    <a:lnTo>
                      <a:pt x="2" y="861"/>
                    </a:lnTo>
                    <a:lnTo>
                      <a:pt x="1" y="780"/>
                    </a:lnTo>
                    <a:lnTo>
                      <a:pt x="1" y="698"/>
                    </a:lnTo>
                    <a:lnTo>
                      <a:pt x="1" y="616"/>
                    </a:lnTo>
                    <a:lnTo>
                      <a:pt x="0" y="534"/>
                    </a:lnTo>
                    <a:lnTo>
                      <a:pt x="0" y="452"/>
                    </a:lnTo>
                    <a:lnTo>
                      <a:pt x="0" y="368"/>
                    </a:lnTo>
                    <a:lnTo>
                      <a:pt x="1" y="286"/>
                    </a:lnTo>
                    <a:lnTo>
                      <a:pt x="1" y="203"/>
                    </a:lnTo>
                    <a:lnTo>
                      <a:pt x="2" y="120"/>
                    </a:lnTo>
                    <a:lnTo>
                      <a:pt x="4" y="36"/>
                    </a:lnTo>
                    <a:lnTo>
                      <a:pt x="12" y="28"/>
                    </a:lnTo>
                    <a:lnTo>
                      <a:pt x="19" y="23"/>
                    </a:lnTo>
                    <a:lnTo>
                      <a:pt x="22" y="18"/>
                    </a:lnTo>
                    <a:lnTo>
                      <a:pt x="26" y="14"/>
                    </a:lnTo>
                    <a:lnTo>
                      <a:pt x="29" y="8"/>
                    </a:lnTo>
                    <a:lnTo>
                      <a:pt x="30" y="0"/>
                    </a:lnTo>
                    <a:lnTo>
                      <a:pt x="30" y="87"/>
                    </a:lnTo>
                    <a:lnTo>
                      <a:pt x="29" y="174"/>
                    </a:lnTo>
                    <a:lnTo>
                      <a:pt x="29" y="261"/>
                    </a:lnTo>
                    <a:lnTo>
                      <a:pt x="29" y="348"/>
                    </a:lnTo>
                    <a:lnTo>
                      <a:pt x="29" y="436"/>
                    </a:lnTo>
                    <a:lnTo>
                      <a:pt x="29" y="522"/>
                    </a:lnTo>
                    <a:lnTo>
                      <a:pt x="29" y="610"/>
                    </a:lnTo>
                    <a:lnTo>
                      <a:pt x="29" y="696"/>
                    </a:lnTo>
                    <a:lnTo>
                      <a:pt x="29" y="783"/>
                    </a:lnTo>
                    <a:lnTo>
                      <a:pt x="29" y="870"/>
                    </a:lnTo>
                    <a:lnTo>
                      <a:pt x="29" y="957"/>
                    </a:lnTo>
                    <a:lnTo>
                      <a:pt x="29" y="1045"/>
                    </a:lnTo>
                    <a:lnTo>
                      <a:pt x="29" y="1131"/>
                    </a:lnTo>
                    <a:lnTo>
                      <a:pt x="29" y="1219"/>
                    </a:lnTo>
                    <a:lnTo>
                      <a:pt x="29" y="1305"/>
                    </a:lnTo>
                    <a:lnTo>
                      <a:pt x="29" y="13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101"/>
              <p:cNvSpPr>
                <a:spLocks/>
              </p:cNvSpPr>
              <p:nvPr/>
            </p:nvSpPr>
            <p:spPr bwMode="auto">
              <a:xfrm>
                <a:off x="2692" y="2156"/>
                <a:ext cx="1" cy="108"/>
              </a:xfrm>
              <a:custGeom>
                <a:avLst/>
                <a:gdLst/>
                <a:ahLst/>
                <a:cxnLst>
                  <a:cxn ang="0">
                    <a:pos x="23" y="1468"/>
                  </a:cxn>
                  <a:cxn ang="0">
                    <a:pos x="13" y="1467"/>
                  </a:cxn>
                  <a:cxn ang="0">
                    <a:pos x="2" y="1465"/>
                  </a:cxn>
                  <a:cxn ang="0">
                    <a:pos x="2" y="1374"/>
                  </a:cxn>
                  <a:cxn ang="0">
                    <a:pos x="2" y="1282"/>
                  </a:cxn>
                  <a:cxn ang="0">
                    <a:pos x="1" y="1191"/>
                  </a:cxn>
                  <a:cxn ang="0">
                    <a:pos x="1" y="1099"/>
                  </a:cxn>
                  <a:cxn ang="0">
                    <a:pos x="1" y="1007"/>
                  </a:cxn>
                  <a:cxn ang="0">
                    <a:pos x="1" y="915"/>
                  </a:cxn>
                  <a:cxn ang="0">
                    <a:pos x="1" y="825"/>
                  </a:cxn>
                  <a:cxn ang="0">
                    <a:pos x="1" y="733"/>
                  </a:cxn>
                  <a:cxn ang="0">
                    <a:pos x="1" y="641"/>
                  </a:cxn>
                  <a:cxn ang="0">
                    <a:pos x="0" y="550"/>
                  </a:cxn>
                  <a:cxn ang="0">
                    <a:pos x="0" y="458"/>
                  </a:cxn>
                  <a:cxn ang="0">
                    <a:pos x="0" y="367"/>
                  </a:cxn>
                  <a:cxn ang="0">
                    <a:pos x="0" y="275"/>
                  </a:cxn>
                  <a:cxn ang="0">
                    <a:pos x="0" y="184"/>
                  </a:cxn>
                  <a:cxn ang="0">
                    <a:pos x="0" y="92"/>
                  </a:cxn>
                  <a:cxn ang="0">
                    <a:pos x="0" y="0"/>
                  </a:cxn>
                  <a:cxn ang="0">
                    <a:pos x="12" y="13"/>
                  </a:cxn>
                  <a:cxn ang="0">
                    <a:pos x="23" y="26"/>
                  </a:cxn>
                  <a:cxn ang="0">
                    <a:pos x="23" y="115"/>
                  </a:cxn>
                  <a:cxn ang="0">
                    <a:pos x="23" y="206"/>
                  </a:cxn>
                  <a:cxn ang="0">
                    <a:pos x="23" y="296"/>
                  </a:cxn>
                  <a:cxn ang="0">
                    <a:pos x="23" y="386"/>
                  </a:cxn>
                  <a:cxn ang="0">
                    <a:pos x="23" y="476"/>
                  </a:cxn>
                  <a:cxn ang="0">
                    <a:pos x="23" y="567"/>
                  </a:cxn>
                  <a:cxn ang="0">
                    <a:pos x="23" y="656"/>
                  </a:cxn>
                  <a:cxn ang="0">
                    <a:pos x="23" y="747"/>
                  </a:cxn>
                  <a:cxn ang="0">
                    <a:pos x="23" y="837"/>
                  </a:cxn>
                  <a:cxn ang="0">
                    <a:pos x="22" y="927"/>
                  </a:cxn>
                  <a:cxn ang="0">
                    <a:pos x="22" y="1018"/>
                  </a:cxn>
                  <a:cxn ang="0">
                    <a:pos x="23" y="1108"/>
                  </a:cxn>
                  <a:cxn ang="0">
                    <a:pos x="23" y="1198"/>
                  </a:cxn>
                  <a:cxn ang="0">
                    <a:pos x="23" y="1288"/>
                  </a:cxn>
                  <a:cxn ang="0">
                    <a:pos x="23" y="1379"/>
                  </a:cxn>
                  <a:cxn ang="0">
                    <a:pos x="23" y="1468"/>
                  </a:cxn>
                </a:cxnLst>
                <a:rect l="0" t="0" r="r" b="b"/>
                <a:pathLst>
                  <a:path w="23" h="1468">
                    <a:moveTo>
                      <a:pt x="23" y="1468"/>
                    </a:moveTo>
                    <a:lnTo>
                      <a:pt x="13" y="1467"/>
                    </a:lnTo>
                    <a:lnTo>
                      <a:pt x="2" y="1465"/>
                    </a:lnTo>
                    <a:lnTo>
                      <a:pt x="2" y="1374"/>
                    </a:lnTo>
                    <a:lnTo>
                      <a:pt x="2" y="1282"/>
                    </a:lnTo>
                    <a:lnTo>
                      <a:pt x="1" y="1191"/>
                    </a:lnTo>
                    <a:lnTo>
                      <a:pt x="1" y="1099"/>
                    </a:lnTo>
                    <a:lnTo>
                      <a:pt x="1" y="1007"/>
                    </a:lnTo>
                    <a:lnTo>
                      <a:pt x="1" y="915"/>
                    </a:lnTo>
                    <a:lnTo>
                      <a:pt x="1" y="825"/>
                    </a:lnTo>
                    <a:lnTo>
                      <a:pt x="1" y="733"/>
                    </a:lnTo>
                    <a:lnTo>
                      <a:pt x="1" y="641"/>
                    </a:lnTo>
                    <a:lnTo>
                      <a:pt x="0" y="550"/>
                    </a:lnTo>
                    <a:lnTo>
                      <a:pt x="0" y="458"/>
                    </a:lnTo>
                    <a:lnTo>
                      <a:pt x="0" y="367"/>
                    </a:lnTo>
                    <a:lnTo>
                      <a:pt x="0" y="275"/>
                    </a:lnTo>
                    <a:lnTo>
                      <a:pt x="0" y="184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12" y="13"/>
                    </a:lnTo>
                    <a:lnTo>
                      <a:pt x="23" y="26"/>
                    </a:lnTo>
                    <a:lnTo>
                      <a:pt x="23" y="115"/>
                    </a:lnTo>
                    <a:lnTo>
                      <a:pt x="23" y="206"/>
                    </a:lnTo>
                    <a:lnTo>
                      <a:pt x="23" y="296"/>
                    </a:lnTo>
                    <a:lnTo>
                      <a:pt x="23" y="386"/>
                    </a:lnTo>
                    <a:lnTo>
                      <a:pt x="23" y="476"/>
                    </a:lnTo>
                    <a:lnTo>
                      <a:pt x="23" y="567"/>
                    </a:lnTo>
                    <a:lnTo>
                      <a:pt x="23" y="656"/>
                    </a:lnTo>
                    <a:lnTo>
                      <a:pt x="23" y="747"/>
                    </a:lnTo>
                    <a:lnTo>
                      <a:pt x="23" y="837"/>
                    </a:lnTo>
                    <a:lnTo>
                      <a:pt x="22" y="927"/>
                    </a:lnTo>
                    <a:lnTo>
                      <a:pt x="22" y="1018"/>
                    </a:lnTo>
                    <a:lnTo>
                      <a:pt x="23" y="1108"/>
                    </a:lnTo>
                    <a:lnTo>
                      <a:pt x="23" y="1198"/>
                    </a:lnTo>
                    <a:lnTo>
                      <a:pt x="23" y="1288"/>
                    </a:lnTo>
                    <a:lnTo>
                      <a:pt x="23" y="1379"/>
                    </a:lnTo>
                    <a:lnTo>
                      <a:pt x="23" y="146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102"/>
              <p:cNvSpPr>
                <a:spLocks/>
              </p:cNvSpPr>
              <p:nvPr/>
            </p:nvSpPr>
            <p:spPr bwMode="auto">
              <a:xfrm>
                <a:off x="2626" y="2249"/>
                <a:ext cx="2" cy="33"/>
              </a:xfrm>
              <a:custGeom>
                <a:avLst/>
                <a:gdLst/>
                <a:ahLst/>
                <a:cxnLst>
                  <a:cxn ang="0">
                    <a:pos x="7" y="37"/>
                  </a:cxn>
                  <a:cxn ang="0">
                    <a:pos x="13" y="55"/>
                  </a:cxn>
                  <a:cxn ang="0">
                    <a:pos x="17" y="74"/>
                  </a:cxn>
                  <a:cxn ang="0">
                    <a:pos x="21" y="94"/>
                  </a:cxn>
                  <a:cxn ang="0">
                    <a:pos x="23" y="115"/>
                  </a:cxn>
                  <a:cxn ang="0">
                    <a:pos x="24" y="136"/>
                  </a:cxn>
                  <a:cxn ang="0">
                    <a:pos x="26" y="158"/>
                  </a:cxn>
                  <a:cxn ang="0">
                    <a:pos x="27" y="181"/>
                  </a:cxn>
                  <a:cxn ang="0">
                    <a:pos x="27" y="203"/>
                  </a:cxn>
                  <a:cxn ang="0">
                    <a:pos x="26" y="250"/>
                  </a:cxn>
                  <a:cxn ang="0">
                    <a:pos x="24" y="297"/>
                  </a:cxn>
                  <a:cxn ang="0">
                    <a:pos x="24" y="344"/>
                  </a:cxn>
                  <a:cxn ang="0">
                    <a:pos x="26" y="391"/>
                  </a:cxn>
                  <a:cxn ang="0">
                    <a:pos x="14" y="405"/>
                  </a:cxn>
                  <a:cxn ang="0">
                    <a:pos x="2" y="419"/>
                  </a:cxn>
                  <a:cxn ang="0">
                    <a:pos x="1" y="414"/>
                  </a:cxn>
                  <a:cxn ang="0">
                    <a:pos x="0" y="410"/>
                  </a:cxn>
                  <a:cxn ang="0">
                    <a:pos x="0" y="393"/>
                  </a:cxn>
                  <a:cxn ang="0">
                    <a:pos x="0" y="346"/>
                  </a:cxn>
                  <a:cxn ang="0">
                    <a:pos x="0" y="281"/>
                  </a:cxn>
                  <a:cxn ang="0">
                    <a:pos x="0" y="205"/>
                  </a:cxn>
                  <a:cxn ang="0">
                    <a:pos x="0" y="131"/>
                  </a:cxn>
                  <a:cxn ang="0">
                    <a:pos x="0" y="64"/>
                  </a:cxn>
                  <a:cxn ang="0">
                    <a:pos x="0" y="19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4" y="15"/>
                  </a:cxn>
                  <a:cxn ang="0">
                    <a:pos x="6" y="26"/>
                  </a:cxn>
                  <a:cxn ang="0">
                    <a:pos x="7" y="37"/>
                  </a:cxn>
                </a:cxnLst>
                <a:rect l="0" t="0" r="r" b="b"/>
                <a:pathLst>
                  <a:path w="27" h="419">
                    <a:moveTo>
                      <a:pt x="7" y="37"/>
                    </a:moveTo>
                    <a:lnTo>
                      <a:pt x="13" y="55"/>
                    </a:lnTo>
                    <a:lnTo>
                      <a:pt x="17" y="74"/>
                    </a:lnTo>
                    <a:lnTo>
                      <a:pt x="21" y="94"/>
                    </a:lnTo>
                    <a:lnTo>
                      <a:pt x="23" y="115"/>
                    </a:lnTo>
                    <a:lnTo>
                      <a:pt x="24" y="136"/>
                    </a:lnTo>
                    <a:lnTo>
                      <a:pt x="26" y="158"/>
                    </a:lnTo>
                    <a:lnTo>
                      <a:pt x="27" y="181"/>
                    </a:lnTo>
                    <a:lnTo>
                      <a:pt x="27" y="203"/>
                    </a:lnTo>
                    <a:lnTo>
                      <a:pt x="26" y="250"/>
                    </a:lnTo>
                    <a:lnTo>
                      <a:pt x="24" y="297"/>
                    </a:lnTo>
                    <a:lnTo>
                      <a:pt x="24" y="344"/>
                    </a:lnTo>
                    <a:lnTo>
                      <a:pt x="26" y="391"/>
                    </a:lnTo>
                    <a:lnTo>
                      <a:pt x="14" y="405"/>
                    </a:lnTo>
                    <a:lnTo>
                      <a:pt x="2" y="419"/>
                    </a:lnTo>
                    <a:lnTo>
                      <a:pt x="1" y="414"/>
                    </a:lnTo>
                    <a:lnTo>
                      <a:pt x="0" y="410"/>
                    </a:lnTo>
                    <a:lnTo>
                      <a:pt x="0" y="393"/>
                    </a:lnTo>
                    <a:lnTo>
                      <a:pt x="0" y="346"/>
                    </a:lnTo>
                    <a:lnTo>
                      <a:pt x="0" y="281"/>
                    </a:lnTo>
                    <a:lnTo>
                      <a:pt x="0" y="205"/>
                    </a:lnTo>
                    <a:lnTo>
                      <a:pt x="0" y="131"/>
                    </a:lnTo>
                    <a:lnTo>
                      <a:pt x="0" y="64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4" y="15"/>
                    </a:lnTo>
                    <a:lnTo>
                      <a:pt x="6" y="26"/>
                    </a:lnTo>
                    <a:lnTo>
                      <a:pt x="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03"/>
              <p:cNvSpPr>
                <a:spLocks/>
              </p:cNvSpPr>
              <p:nvPr/>
            </p:nvSpPr>
            <p:spPr bwMode="auto">
              <a:xfrm>
                <a:off x="2651" y="2270"/>
                <a:ext cx="2" cy="13"/>
              </a:xfrm>
              <a:custGeom>
                <a:avLst/>
                <a:gdLst/>
                <a:ahLst/>
                <a:cxnLst>
                  <a:cxn ang="0">
                    <a:pos x="28" y="176"/>
                  </a:cxn>
                  <a:cxn ang="0">
                    <a:pos x="0" y="174"/>
                  </a:cxn>
                  <a:cxn ang="0">
                    <a:pos x="0" y="0"/>
                  </a:cxn>
                  <a:cxn ang="0">
                    <a:pos x="28" y="11"/>
                  </a:cxn>
                  <a:cxn ang="0">
                    <a:pos x="28" y="176"/>
                  </a:cxn>
                </a:cxnLst>
                <a:rect l="0" t="0" r="r" b="b"/>
                <a:pathLst>
                  <a:path w="28" h="176">
                    <a:moveTo>
                      <a:pt x="28" y="176"/>
                    </a:moveTo>
                    <a:lnTo>
                      <a:pt x="0" y="174"/>
                    </a:lnTo>
                    <a:lnTo>
                      <a:pt x="0" y="0"/>
                    </a:lnTo>
                    <a:lnTo>
                      <a:pt x="28" y="11"/>
                    </a:lnTo>
                    <a:lnTo>
                      <a:pt x="28" y="1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04"/>
              <p:cNvSpPr>
                <a:spLocks/>
              </p:cNvSpPr>
              <p:nvPr/>
            </p:nvSpPr>
            <p:spPr bwMode="auto">
              <a:xfrm>
                <a:off x="2659" y="2271"/>
                <a:ext cx="3" cy="12"/>
              </a:xfrm>
              <a:custGeom>
                <a:avLst/>
                <a:gdLst/>
                <a:ahLst/>
                <a:cxnLst>
                  <a:cxn ang="0">
                    <a:pos x="1" y="153"/>
                  </a:cxn>
                  <a:cxn ang="0">
                    <a:pos x="1" y="129"/>
                  </a:cxn>
                  <a:cxn ang="0">
                    <a:pos x="1" y="76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30" y="4"/>
                  </a:cxn>
                  <a:cxn ang="0">
                    <a:pos x="30" y="27"/>
                  </a:cxn>
                  <a:cxn ang="0">
                    <a:pos x="30" y="77"/>
                  </a:cxn>
                  <a:cxn ang="0">
                    <a:pos x="30" y="128"/>
                  </a:cxn>
                  <a:cxn ang="0">
                    <a:pos x="30" y="150"/>
                  </a:cxn>
                  <a:cxn ang="0">
                    <a:pos x="16" y="153"/>
                  </a:cxn>
                  <a:cxn ang="0">
                    <a:pos x="1" y="153"/>
                  </a:cxn>
                </a:cxnLst>
                <a:rect l="0" t="0" r="r" b="b"/>
                <a:pathLst>
                  <a:path w="30" h="153">
                    <a:moveTo>
                      <a:pt x="1" y="153"/>
                    </a:moveTo>
                    <a:lnTo>
                      <a:pt x="1" y="129"/>
                    </a:lnTo>
                    <a:lnTo>
                      <a:pt x="1" y="76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30" y="4"/>
                    </a:lnTo>
                    <a:lnTo>
                      <a:pt x="30" y="27"/>
                    </a:lnTo>
                    <a:lnTo>
                      <a:pt x="30" y="77"/>
                    </a:lnTo>
                    <a:lnTo>
                      <a:pt x="30" y="128"/>
                    </a:lnTo>
                    <a:lnTo>
                      <a:pt x="30" y="150"/>
                    </a:lnTo>
                    <a:lnTo>
                      <a:pt x="16" y="153"/>
                    </a:lnTo>
                    <a:lnTo>
                      <a:pt x="1" y="1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05"/>
              <p:cNvSpPr>
                <a:spLocks/>
              </p:cNvSpPr>
              <p:nvPr/>
            </p:nvSpPr>
            <p:spPr bwMode="auto">
              <a:xfrm>
                <a:off x="2602" y="2191"/>
                <a:ext cx="4" cy="46"/>
              </a:xfrm>
              <a:custGeom>
                <a:avLst/>
                <a:gdLst/>
                <a:ahLst/>
                <a:cxnLst>
                  <a:cxn ang="0">
                    <a:pos x="5" y="660"/>
                  </a:cxn>
                  <a:cxn ang="0">
                    <a:pos x="4" y="633"/>
                  </a:cxn>
                  <a:cxn ang="0">
                    <a:pos x="4" y="562"/>
                  </a:cxn>
                  <a:cxn ang="0">
                    <a:pos x="2" y="462"/>
                  </a:cxn>
                  <a:cxn ang="0">
                    <a:pos x="2" y="348"/>
                  </a:cxn>
                  <a:cxn ang="0">
                    <a:pos x="1" y="233"/>
                  </a:cxn>
                  <a:cxn ang="0">
                    <a:pos x="0" y="133"/>
                  </a:cxn>
                  <a:cxn ang="0">
                    <a:pos x="0" y="62"/>
                  </a:cxn>
                  <a:cxn ang="0">
                    <a:pos x="0" y="3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3" y="9"/>
                  </a:cxn>
                  <a:cxn ang="0">
                    <a:pos x="29" y="4"/>
                  </a:cxn>
                  <a:cxn ang="0">
                    <a:pos x="31" y="2"/>
                  </a:cxn>
                  <a:cxn ang="0">
                    <a:pos x="35" y="1"/>
                  </a:cxn>
                  <a:cxn ang="0">
                    <a:pos x="38" y="0"/>
                  </a:cxn>
                  <a:cxn ang="0">
                    <a:pos x="40" y="0"/>
                  </a:cxn>
                  <a:cxn ang="0">
                    <a:pos x="41" y="29"/>
                  </a:cxn>
                  <a:cxn ang="0">
                    <a:pos x="42" y="103"/>
                  </a:cxn>
                  <a:cxn ang="0">
                    <a:pos x="43" y="208"/>
                  </a:cxn>
                  <a:cxn ang="0">
                    <a:pos x="45" y="330"/>
                  </a:cxn>
                  <a:cxn ang="0">
                    <a:pos x="46" y="450"/>
                  </a:cxn>
                  <a:cxn ang="0">
                    <a:pos x="48" y="556"/>
                  </a:cxn>
                  <a:cxn ang="0">
                    <a:pos x="49" y="631"/>
                  </a:cxn>
                  <a:cxn ang="0">
                    <a:pos x="49" y="658"/>
                  </a:cxn>
                  <a:cxn ang="0">
                    <a:pos x="43" y="659"/>
                  </a:cxn>
                  <a:cxn ang="0">
                    <a:pos x="27" y="659"/>
                  </a:cxn>
                  <a:cxn ang="0">
                    <a:pos x="11" y="659"/>
                  </a:cxn>
                  <a:cxn ang="0">
                    <a:pos x="5" y="660"/>
                  </a:cxn>
                </a:cxnLst>
                <a:rect l="0" t="0" r="r" b="b"/>
                <a:pathLst>
                  <a:path w="49" h="660">
                    <a:moveTo>
                      <a:pt x="5" y="660"/>
                    </a:moveTo>
                    <a:lnTo>
                      <a:pt x="4" y="633"/>
                    </a:lnTo>
                    <a:lnTo>
                      <a:pt x="4" y="562"/>
                    </a:lnTo>
                    <a:lnTo>
                      <a:pt x="2" y="462"/>
                    </a:lnTo>
                    <a:lnTo>
                      <a:pt x="2" y="348"/>
                    </a:lnTo>
                    <a:lnTo>
                      <a:pt x="1" y="233"/>
                    </a:lnTo>
                    <a:lnTo>
                      <a:pt x="0" y="133"/>
                    </a:lnTo>
                    <a:lnTo>
                      <a:pt x="0" y="62"/>
                    </a:lnTo>
                    <a:lnTo>
                      <a:pt x="0" y="35"/>
                    </a:lnTo>
                    <a:lnTo>
                      <a:pt x="8" y="28"/>
                    </a:lnTo>
                    <a:lnTo>
                      <a:pt x="17" y="15"/>
                    </a:lnTo>
                    <a:lnTo>
                      <a:pt x="23" y="9"/>
                    </a:lnTo>
                    <a:lnTo>
                      <a:pt x="29" y="4"/>
                    </a:lnTo>
                    <a:lnTo>
                      <a:pt x="31" y="2"/>
                    </a:lnTo>
                    <a:lnTo>
                      <a:pt x="35" y="1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1" y="29"/>
                    </a:lnTo>
                    <a:lnTo>
                      <a:pt x="42" y="103"/>
                    </a:lnTo>
                    <a:lnTo>
                      <a:pt x="43" y="208"/>
                    </a:lnTo>
                    <a:lnTo>
                      <a:pt x="45" y="330"/>
                    </a:lnTo>
                    <a:lnTo>
                      <a:pt x="46" y="450"/>
                    </a:lnTo>
                    <a:lnTo>
                      <a:pt x="48" y="556"/>
                    </a:lnTo>
                    <a:lnTo>
                      <a:pt x="49" y="631"/>
                    </a:lnTo>
                    <a:lnTo>
                      <a:pt x="49" y="658"/>
                    </a:lnTo>
                    <a:lnTo>
                      <a:pt x="43" y="659"/>
                    </a:lnTo>
                    <a:lnTo>
                      <a:pt x="27" y="659"/>
                    </a:lnTo>
                    <a:lnTo>
                      <a:pt x="11" y="659"/>
                    </a:lnTo>
                    <a:lnTo>
                      <a:pt x="5" y="6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06"/>
              <p:cNvSpPr>
                <a:spLocks/>
              </p:cNvSpPr>
              <p:nvPr/>
            </p:nvSpPr>
            <p:spPr bwMode="auto">
              <a:xfrm>
                <a:off x="2619" y="2197"/>
                <a:ext cx="2" cy="84"/>
              </a:xfrm>
              <a:custGeom>
                <a:avLst/>
                <a:gdLst/>
                <a:ahLst/>
                <a:cxnLst>
                  <a:cxn ang="0">
                    <a:pos x="18" y="1153"/>
                  </a:cxn>
                  <a:cxn ang="0">
                    <a:pos x="13" y="1156"/>
                  </a:cxn>
                  <a:cxn ang="0">
                    <a:pos x="9" y="1156"/>
                  </a:cxn>
                  <a:cxn ang="0">
                    <a:pos x="6" y="1156"/>
                  </a:cxn>
                  <a:cxn ang="0">
                    <a:pos x="3" y="1154"/>
                  </a:cxn>
                  <a:cxn ang="0">
                    <a:pos x="2" y="1151"/>
                  </a:cxn>
                  <a:cxn ang="0">
                    <a:pos x="0" y="1148"/>
                  </a:cxn>
                  <a:cxn ang="0">
                    <a:pos x="0" y="1135"/>
                  </a:cxn>
                  <a:cxn ang="0">
                    <a:pos x="0" y="1099"/>
                  </a:cxn>
                  <a:cxn ang="0">
                    <a:pos x="0" y="1042"/>
                  </a:cxn>
                  <a:cxn ang="0">
                    <a:pos x="0" y="968"/>
                  </a:cxn>
                  <a:cxn ang="0">
                    <a:pos x="0" y="882"/>
                  </a:cxn>
                  <a:cxn ang="0">
                    <a:pos x="0" y="786"/>
                  </a:cxn>
                  <a:cxn ang="0">
                    <a:pos x="0" y="682"/>
                  </a:cxn>
                  <a:cxn ang="0">
                    <a:pos x="0" y="576"/>
                  </a:cxn>
                  <a:cxn ang="0">
                    <a:pos x="0" y="469"/>
                  </a:cxn>
                  <a:cxn ang="0">
                    <a:pos x="0" y="366"/>
                  </a:cxn>
                  <a:cxn ang="0">
                    <a:pos x="0" y="270"/>
                  </a:cxn>
                  <a:cxn ang="0">
                    <a:pos x="0" y="183"/>
                  </a:cxn>
                  <a:cxn ang="0">
                    <a:pos x="0" y="110"/>
                  </a:cxn>
                  <a:cxn ang="0">
                    <a:pos x="0" y="53"/>
                  </a:cxn>
                  <a:cxn ang="0">
                    <a:pos x="0" y="17"/>
                  </a:cxn>
                  <a:cxn ang="0">
                    <a:pos x="0" y="4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8" y="4"/>
                  </a:cxn>
                  <a:cxn ang="0">
                    <a:pos x="18" y="17"/>
                  </a:cxn>
                  <a:cxn ang="0">
                    <a:pos x="18" y="54"/>
                  </a:cxn>
                  <a:cxn ang="0">
                    <a:pos x="18" y="111"/>
                  </a:cxn>
                  <a:cxn ang="0">
                    <a:pos x="18" y="184"/>
                  </a:cxn>
                  <a:cxn ang="0">
                    <a:pos x="18" y="271"/>
                  </a:cxn>
                  <a:cxn ang="0">
                    <a:pos x="18" y="368"/>
                  </a:cxn>
                  <a:cxn ang="0">
                    <a:pos x="18" y="471"/>
                  </a:cxn>
                  <a:cxn ang="0">
                    <a:pos x="18" y="579"/>
                  </a:cxn>
                  <a:cxn ang="0">
                    <a:pos x="18" y="686"/>
                  </a:cxn>
                  <a:cxn ang="0">
                    <a:pos x="18" y="790"/>
                  </a:cxn>
                  <a:cxn ang="0">
                    <a:pos x="18" y="887"/>
                  </a:cxn>
                  <a:cxn ang="0">
                    <a:pos x="18" y="974"/>
                  </a:cxn>
                  <a:cxn ang="0">
                    <a:pos x="18" y="1047"/>
                  </a:cxn>
                  <a:cxn ang="0">
                    <a:pos x="18" y="1104"/>
                  </a:cxn>
                  <a:cxn ang="0">
                    <a:pos x="18" y="1140"/>
                  </a:cxn>
                  <a:cxn ang="0">
                    <a:pos x="18" y="1153"/>
                  </a:cxn>
                </a:cxnLst>
                <a:rect l="0" t="0" r="r" b="b"/>
                <a:pathLst>
                  <a:path w="18" h="1156">
                    <a:moveTo>
                      <a:pt x="18" y="1153"/>
                    </a:moveTo>
                    <a:lnTo>
                      <a:pt x="13" y="1156"/>
                    </a:lnTo>
                    <a:lnTo>
                      <a:pt x="9" y="1156"/>
                    </a:lnTo>
                    <a:lnTo>
                      <a:pt x="6" y="1156"/>
                    </a:lnTo>
                    <a:lnTo>
                      <a:pt x="3" y="1154"/>
                    </a:lnTo>
                    <a:lnTo>
                      <a:pt x="2" y="1151"/>
                    </a:lnTo>
                    <a:lnTo>
                      <a:pt x="0" y="1148"/>
                    </a:lnTo>
                    <a:lnTo>
                      <a:pt x="0" y="1135"/>
                    </a:lnTo>
                    <a:lnTo>
                      <a:pt x="0" y="1099"/>
                    </a:lnTo>
                    <a:lnTo>
                      <a:pt x="0" y="1042"/>
                    </a:lnTo>
                    <a:lnTo>
                      <a:pt x="0" y="968"/>
                    </a:lnTo>
                    <a:lnTo>
                      <a:pt x="0" y="882"/>
                    </a:lnTo>
                    <a:lnTo>
                      <a:pt x="0" y="786"/>
                    </a:lnTo>
                    <a:lnTo>
                      <a:pt x="0" y="682"/>
                    </a:lnTo>
                    <a:lnTo>
                      <a:pt x="0" y="576"/>
                    </a:lnTo>
                    <a:lnTo>
                      <a:pt x="0" y="469"/>
                    </a:lnTo>
                    <a:lnTo>
                      <a:pt x="0" y="366"/>
                    </a:lnTo>
                    <a:lnTo>
                      <a:pt x="0" y="270"/>
                    </a:lnTo>
                    <a:lnTo>
                      <a:pt x="0" y="183"/>
                    </a:lnTo>
                    <a:lnTo>
                      <a:pt x="0" y="110"/>
                    </a:lnTo>
                    <a:lnTo>
                      <a:pt x="0" y="53"/>
                    </a:lnTo>
                    <a:lnTo>
                      <a:pt x="0" y="17"/>
                    </a:lnTo>
                    <a:lnTo>
                      <a:pt x="0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8" y="4"/>
                    </a:lnTo>
                    <a:lnTo>
                      <a:pt x="18" y="17"/>
                    </a:lnTo>
                    <a:lnTo>
                      <a:pt x="18" y="54"/>
                    </a:lnTo>
                    <a:lnTo>
                      <a:pt x="18" y="111"/>
                    </a:lnTo>
                    <a:lnTo>
                      <a:pt x="18" y="184"/>
                    </a:lnTo>
                    <a:lnTo>
                      <a:pt x="18" y="271"/>
                    </a:lnTo>
                    <a:lnTo>
                      <a:pt x="18" y="368"/>
                    </a:lnTo>
                    <a:lnTo>
                      <a:pt x="18" y="471"/>
                    </a:lnTo>
                    <a:lnTo>
                      <a:pt x="18" y="579"/>
                    </a:lnTo>
                    <a:lnTo>
                      <a:pt x="18" y="686"/>
                    </a:lnTo>
                    <a:lnTo>
                      <a:pt x="18" y="790"/>
                    </a:lnTo>
                    <a:lnTo>
                      <a:pt x="18" y="887"/>
                    </a:lnTo>
                    <a:lnTo>
                      <a:pt x="18" y="974"/>
                    </a:lnTo>
                    <a:lnTo>
                      <a:pt x="18" y="1047"/>
                    </a:lnTo>
                    <a:lnTo>
                      <a:pt x="18" y="1104"/>
                    </a:lnTo>
                    <a:lnTo>
                      <a:pt x="18" y="1140"/>
                    </a:lnTo>
                    <a:lnTo>
                      <a:pt x="18" y="11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07"/>
              <p:cNvSpPr>
                <a:spLocks/>
              </p:cNvSpPr>
              <p:nvPr/>
            </p:nvSpPr>
            <p:spPr bwMode="auto">
              <a:xfrm>
                <a:off x="2626" y="2201"/>
                <a:ext cx="2" cy="32"/>
              </a:xfrm>
              <a:custGeom>
                <a:avLst/>
                <a:gdLst/>
                <a:ahLst/>
                <a:cxnLst>
                  <a:cxn ang="0">
                    <a:pos x="25" y="432"/>
                  </a:cxn>
                  <a:cxn ang="0">
                    <a:pos x="23" y="440"/>
                  </a:cxn>
                  <a:cxn ang="0">
                    <a:pos x="19" y="447"/>
                  </a:cxn>
                  <a:cxn ang="0">
                    <a:pos x="16" y="454"/>
                  </a:cxn>
                  <a:cxn ang="0">
                    <a:pos x="12" y="461"/>
                  </a:cxn>
                  <a:cxn ang="0">
                    <a:pos x="9" y="467"/>
                  </a:cxn>
                  <a:cxn ang="0">
                    <a:pos x="6" y="474"/>
                  </a:cxn>
                  <a:cxn ang="0">
                    <a:pos x="2" y="479"/>
                  </a:cxn>
                  <a:cxn ang="0">
                    <a:pos x="1" y="485"/>
                  </a:cxn>
                  <a:cxn ang="0">
                    <a:pos x="0" y="484"/>
                  </a:cxn>
                  <a:cxn ang="0">
                    <a:pos x="0" y="483"/>
                  </a:cxn>
                  <a:cxn ang="0">
                    <a:pos x="0" y="462"/>
                  </a:cxn>
                  <a:cxn ang="0">
                    <a:pos x="0" y="407"/>
                  </a:cxn>
                  <a:cxn ang="0">
                    <a:pos x="0" y="331"/>
                  </a:cxn>
                  <a:cxn ang="0">
                    <a:pos x="1" y="242"/>
                  </a:cxn>
                  <a:cxn ang="0">
                    <a:pos x="1" y="153"/>
                  </a:cxn>
                  <a:cxn ang="0">
                    <a:pos x="2" y="76"/>
                  </a:cxn>
                  <a:cxn ang="0">
                    <a:pos x="2" y="21"/>
                  </a:cxn>
                  <a:cxn ang="0">
                    <a:pos x="2" y="0"/>
                  </a:cxn>
                  <a:cxn ang="0">
                    <a:pos x="7" y="2"/>
                  </a:cxn>
                  <a:cxn ang="0">
                    <a:pos x="11" y="5"/>
                  </a:cxn>
                  <a:cxn ang="0">
                    <a:pos x="14" y="9"/>
                  </a:cxn>
                  <a:cxn ang="0">
                    <a:pos x="16" y="14"/>
                  </a:cxn>
                  <a:cxn ang="0">
                    <a:pos x="20" y="26"/>
                  </a:cxn>
                  <a:cxn ang="0">
                    <a:pos x="25" y="39"/>
                  </a:cxn>
                  <a:cxn ang="0">
                    <a:pos x="25" y="56"/>
                  </a:cxn>
                  <a:cxn ang="0">
                    <a:pos x="25" y="101"/>
                  </a:cxn>
                  <a:cxn ang="0">
                    <a:pos x="25" y="164"/>
                  </a:cxn>
                  <a:cxn ang="0">
                    <a:pos x="25" y="236"/>
                  </a:cxn>
                  <a:cxn ang="0">
                    <a:pos x="25" y="308"/>
                  </a:cxn>
                  <a:cxn ang="0">
                    <a:pos x="25" y="371"/>
                  </a:cxn>
                  <a:cxn ang="0">
                    <a:pos x="25" y="416"/>
                  </a:cxn>
                  <a:cxn ang="0">
                    <a:pos x="25" y="432"/>
                  </a:cxn>
                </a:cxnLst>
                <a:rect l="0" t="0" r="r" b="b"/>
                <a:pathLst>
                  <a:path w="25" h="485">
                    <a:moveTo>
                      <a:pt x="25" y="432"/>
                    </a:moveTo>
                    <a:lnTo>
                      <a:pt x="23" y="440"/>
                    </a:lnTo>
                    <a:lnTo>
                      <a:pt x="19" y="447"/>
                    </a:lnTo>
                    <a:lnTo>
                      <a:pt x="16" y="454"/>
                    </a:lnTo>
                    <a:lnTo>
                      <a:pt x="12" y="461"/>
                    </a:lnTo>
                    <a:lnTo>
                      <a:pt x="9" y="467"/>
                    </a:lnTo>
                    <a:lnTo>
                      <a:pt x="6" y="474"/>
                    </a:lnTo>
                    <a:lnTo>
                      <a:pt x="2" y="479"/>
                    </a:lnTo>
                    <a:lnTo>
                      <a:pt x="1" y="485"/>
                    </a:lnTo>
                    <a:lnTo>
                      <a:pt x="0" y="484"/>
                    </a:lnTo>
                    <a:lnTo>
                      <a:pt x="0" y="483"/>
                    </a:lnTo>
                    <a:lnTo>
                      <a:pt x="0" y="462"/>
                    </a:lnTo>
                    <a:lnTo>
                      <a:pt x="0" y="407"/>
                    </a:lnTo>
                    <a:lnTo>
                      <a:pt x="0" y="331"/>
                    </a:lnTo>
                    <a:lnTo>
                      <a:pt x="1" y="242"/>
                    </a:lnTo>
                    <a:lnTo>
                      <a:pt x="1" y="153"/>
                    </a:lnTo>
                    <a:lnTo>
                      <a:pt x="2" y="76"/>
                    </a:lnTo>
                    <a:lnTo>
                      <a:pt x="2" y="21"/>
                    </a:lnTo>
                    <a:lnTo>
                      <a:pt x="2" y="0"/>
                    </a:lnTo>
                    <a:lnTo>
                      <a:pt x="7" y="2"/>
                    </a:lnTo>
                    <a:lnTo>
                      <a:pt x="11" y="5"/>
                    </a:lnTo>
                    <a:lnTo>
                      <a:pt x="14" y="9"/>
                    </a:lnTo>
                    <a:lnTo>
                      <a:pt x="16" y="14"/>
                    </a:lnTo>
                    <a:lnTo>
                      <a:pt x="20" y="26"/>
                    </a:lnTo>
                    <a:lnTo>
                      <a:pt x="25" y="39"/>
                    </a:lnTo>
                    <a:lnTo>
                      <a:pt x="25" y="56"/>
                    </a:lnTo>
                    <a:lnTo>
                      <a:pt x="25" y="101"/>
                    </a:lnTo>
                    <a:lnTo>
                      <a:pt x="25" y="164"/>
                    </a:lnTo>
                    <a:lnTo>
                      <a:pt x="25" y="236"/>
                    </a:lnTo>
                    <a:lnTo>
                      <a:pt x="25" y="308"/>
                    </a:lnTo>
                    <a:lnTo>
                      <a:pt x="25" y="371"/>
                    </a:lnTo>
                    <a:lnTo>
                      <a:pt x="25" y="416"/>
                    </a:lnTo>
                    <a:lnTo>
                      <a:pt x="25" y="4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08"/>
              <p:cNvSpPr>
                <a:spLocks/>
              </p:cNvSpPr>
              <p:nvPr/>
            </p:nvSpPr>
            <p:spPr bwMode="auto">
              <a:xfrm>
                <a:off x="2612" y="2195"/>
                <a:ext cx="2" cy="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18"/>
                  </a:cxn>
                  <a:cxn ang="0">
                    <a:pos x="9" y="25"/>
                  </a:cxn>
                  <a:cxn ang="0">
                    <a:pos x="12" y="32"/>
                  </a:cxn>
                  <a:cxn ang="0">
                    <a:pos x="15" y="37"/>
                  </a:cxn>
                  <a:cxn ang="0">
                    <a:pos x="18" y="39"/>
                  </a:cxn>
                  <a:cxn ang="0">
                    <a:pos x="18" y="52"/>
                  </a:cxn>
                  <a:cxn ang="0">
                    <a:pos x="18" y="89"/>
                  </a:cxn>
                  <a:cxn ang="0">
                    <a:pos x="18" y="147"/>
                  </a:cxn>
                  <a:cxn ang="0">
                    <a:pos x="18" y="221"/>
                  </a:cxn>
                  <a:cxn ang="0">
                    <a:pos x="18" y="308"/>
                  </a:cxn>
                  <a:cxn ang="0">
                    <a:pos x="18" y="406"/>
                  </a:cxn>
                  <a:cxn ang="0">
                    <a:pos x="18" y="511"/>
                  </a:cxn>
                  <a:cxn ang="0">
                    <a:pos x="18" y="619"/>
                  </a:cxn>
                  <a:cxn ang="0">
                    <a:pos x="18" y="727"/>
                  </a:cxn>
                  <a:cxn ang="0">
                    <a:pos x="18" y="832"/>
                  </a:cxn>
                  <a:cxn ang="0">
                    <a:pos x="18" y="930"/>
                  </a:cxn>
                  <a:cxn ang="0">
                    <a:pos x="18" y="1018"/>
                  </a:cxn>
                  <a:cxn ang="0">
                    <a:pos x="18" y="1091"/>
                  </a:cxn>
                  <a:cxn ang="0">
                    <a:pos x="18" y="1149"/>
                  </a:cxn>
                  <a:cxn ang="0">
                    <a:pos x="18" y="1185"/>
                  </a:cxn>
                  <a:cxn ang="0">
                    <a:pos x="18" y="1199"/>
                  </a:cxn>
                  <a:cxn ang="0">
                    <a:pos x="14" y="1197"/>
                  </a:cxn>
                  <a:cxn ang="0">
                    <a:pos x="9" y="1195"/>
                  </a:cxn>
                  <a:cxn ang="0">
                    <a:pos x="9" y="1181"/>
                  </a:cxn>
                  <a:cxn ang="0">
                    <a:pos x="9" y="1146"/>
                  </a:cxn>
                  <a:cxn ang="0">
                    <a:pos x="9" y="1095"/>
                  </a:cxn>
                  <a:cxn ang="0">
                    <a:pos x="9" y="1036"/>
                  </a:cxn>
                  <a:cxn ang="0">
                    <a:pos x="9" y="975"/>
                  </a:cxn>
                  <a:cxn ang="0">
                    <a:pos x="9" y="921"/>
                  </a:cxn>
                  <a:cxn ang="0">
                    <a:pos x="8" y="878"/>
                  </a:cxn>
                  <a:cxn ang="0">
                    <a:pos x="8" y="856"/>
                  </a:cxn>
                  <a:cxn ang="0">
                    <a:pos x="6" y="825"/>
                  </a:cxn>
                  <a:cxn ang="0">
                    <a:pos x="3" y="786"/>
                  </a:cxn>
                  <a:cxn ang="0">
                    <a:pos x="1" y="752"/>
                  </a:cxn>
                  <a:cxn ang="0">
                    <a:pos x="0" y="738"/>
                  </a:cxn>
                  <a:cxn ang="0">
                    <a:pos x="0" y="706"/>
                  </a:cxn>
                  <a:cxn ang="0">
                    <a:pos x="0" y="623"/>
                  </a:cxn>
                  <a:cxn ang="0">
                    <a:pos x="0" y="505"/>
                  </a:cxn>
                  <a:cxn ang="0">
                    <a:pos x="0" y="369"/>
                  </a:cxn>
                  <a:cxn ang="0">
                    <a:pos x="0" y="234"/>
                  </a:cxn>
                  <a:cxn ang="0">
                    <a:pos x="0" y="115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8" h="1199">
                    <a:moveTo>
                      <a:pt x="0" y="0"/>
                    </a:moveTo>
                    <a:lnTo>
                      <a:pt x="2" y="5"/>
                    </a:lnTo>
                    <a:lnTo>
                      <a:pt x="6" y="18"/>
                    </a:lnTo>
                    <a:lnTo>
                      <a:pt x="9" y="25"/>
                    </a:lnTo>
                    <a:lnTo>
                      <a:pt x="12" y="32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8" y="52"/>
                    </a:lnTo>
                    <a:lnTo>
                      <a:pt x="18" y="89"/>
                    </a:lnTo>
                    <a:lnTo>
                      <a:pt x="18" y="147"/>
                    </a:lnTo>
                    <a:lnTo>
                      <a:pt x="18" y="221"/>
                    </a:lnTo>
                    <a:lnTo>
                      <a:pt x="18" y="308"/>
                    </a:lnTo>
                    <a:lnTo>
                      <a:pt x="18" y="406"/>
                    </a:lnTo>
                    <a:lnTo>
                      <a:pt x="18" y="511"/>
                    </a:lnTo>
                    <a:lnTo>
                      <a:pt x="18" y="619"/>
                    </a:lnTo>
                    <a:lnTo>
                      <a:pt x="18" y="727"/>
                    </a:lnTo>
                    <a:lnTo>
                      <a:pt x="18" y="832"/>
                    </a:lnTo>
                    <a:lnTo>
                      <a:pt x="18" y="930"/>
                    </a:lnTo>
                    <a:lnTo>
                      <a:pt x="18" y="1018"/>
                    </a:lnTo>
                    <a:lnTo>
                      <a:pt x="18" y="1091"/>
                    </a:lnTo>
                    <a:lnTo>
                      <a:pt x="18" y="1149"/>
                    </a:lnTo>
                    <a:lnTo>
                      <a:pt x="18" y="1185"/>
                    </a:lnTo>
                    <a:lnTo>
                      <a:pt x="18" y="1199"/>
                    </a:lnTo>
                    <a:lnTo>
                      <a:pt x="14" y="1197"/>
                    </a:lnTo>
                    <a:lnTo>
                      <a:pt x="9" y="1195"/>
                    </a:lnTo>
                    <a:lnTo>
                      <a:pt x="9" y="1181"/>
                    </a:lnTo>
                    <a:lnTo>
                      <a:pt x="9" y="1146"/>
                    </a:lnTo>
                    <a:lnTo>
                      <a:pt x="9" y="1095"/>
                    </a:lnTo>
                    <a:lnTo>
                      <a:pt x="9" y="1036"/>
                    </a:lnTo>
                    <a:lnTo>
                      <a:pt x="9" y="975"/>
                    </a:lnTo>
                    <a:lnTo>
                      <a:pt x="9" y="921"/>
                    </a:lnTo>
                    <a:lnTo>
                      <a:pt x="8" y="878"/>
                    </a:lnTo>
                    <a:lnTo>
                      <a:pt x="8" y="856"/>
                    </a:lnTo>
                    <a:lnTo>
                      <a:pt x="6" y="825"/>
                    </a:lnTo>
                    <a:lnTo>
                      <a:pt x="3" y="786"/>
                    </a:lnTo>
                    <a:lnTo>
                      <a:pt x="1" y="752"/>
                    </a:lnTo>
                    <a:lnTo>
                      <a:pt x="0" y="738"/>
                    </a:lnTo>
                    <a:lnTo>
                      <a:pt x="0" y="706"/>
                    </a:lnTo>
                    <a:lnTo>
                      <a:pt x="0" y="623"/>
                    </a:lnTo>
                    <a:lnTo>
                      <a:pt x="0" y="505"/>
                    </a:lnTo>
                    <a:lnTo>
                      <a:pt x="0" y="369"/>
                    </a:lnTo>
                    <a:lnTo>
                      <a:pt x="0" y="234"/>
                    </a:lnTo>
                    <a:lnTo>
                      <a:pt x="0" y="115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09"/>
              <p:cNvSpPr>
                <a:spLocks/>
              </p:cNvSpPr>
              <p:nvPr/>
            </p:nvSpPr>
            <p:spPr bwMode="auto">
              <a:xfrm>
                <a:off x="2635" y="2209"/>
                <a:ext cx="7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" y="16"/>
                  </a:cxn>
                  <a:cxn ang="0">
                    <a:pos x="28" y="216"/>
                  </a:cxn>
                  <a:cxn ang="0">
                    <a:pos x="0" y="261"/>
                  </a:cxn>
                  <a:cxn ang="0">
                    <a:pos x="0" y="0"/>
                  </a:cxn>
                </a:cxnLst>
                <a:rect l="0" t="0" r="r" b="b"/>
                <a:pathLst>
                  <a:path w="28" h="261">
                    <a:moveTo>
                      <a:pt x="0" y="0"/>
                    </a:moveTo>
                    <a:lnTo>
                      <a:pt x="28" y="16"/>
                    </a:lnTo>
                    <a:lnTo>
                      <a:pt x="28" y="216"/>
                    </a:lnTo>
                    <a:lnTo>
                      <a:pt x="0" y="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10"/>
              <p:cNvSpPr>
                <a:spLocks/>
              </p:cNvSpPr>
              <p:nvPr/>
            </p:nvSpPr>
            <p:spPr bwMode="auto">
              <a:xfrm>
                <a:off x="2644" y="2212"/>
                <a:ext cx="2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8"/>
                  </a:cxn>
                  <a:cxn ang="0">
                    <a:pos x="25" y="100"/>
                  </a:cxn>
                  <a:cxn ang="0">
                    <a:pos x="0" y="120"/>
                  </a:cxn>
                  <a:cxn ang="0">
                    <a:pos x="0" y="0"/>
                  </a:cxn>
                </a:cxnLst>
                <a:rect l="0" t="0" r="r" b="b"/>
                <a:pathLst>
                  <a:path w="25" h="120">
                    <a:moveTo>
                      <a:pt x="0" y="0"/>
                    </a:moveTo>
                    <a:lnTo>
                      <a:pt x="25" y="8"/>
                    </a:lnTo>
                    <a:lnTo>
                      <a:pt x="25" y="10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11"/>
              <p:cNvSpPr>
                <a:spLocks/>
              </p:cNvSpPr>
              <p:nvPr/>
            </p:nvSpPr>
            <p:spPr bwMode="auto">
              <a:xfrm>
                <a:off x="2699" y="2156"/>
                <a:ext cx="2" cy="13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28" y="0"/>
                  </a:cxn>
                  <a:cxn ang="0">
                    <a:pos x="28" y="1751"/>
                  </a:cxn>
                  <a:cxn ang="0">
                    <a:pos x="0" y="1688"/>
                  </a:cxn>
                  <a:cxn ang="0">
                    <a:pos x="0" y="21"/>
                  </a:cxn>
                </a:cxnLst>
                <a:rect l="0" t="0" r="r" b="b"/>
                <a:pathLst>
                  <a:path w="28" h="1751">
                    <a:moveTo>
                      <a:pt x="0" y="21"/>
                    </a:moveTo>
                    <a:lnTo>
                      <a:pt x="28" y="0"/>
                    </a:lnTo>
                    <a:lnTo>
                      <a:pt x="28" y="1751"/>
                    </a:lnTo>
                    <a:lnTo>
                      <a:pt x="0" y="1688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12"/>
              <p:cNvSpPr>
                <a:spLocks/>
              </p:cNvSpPr>
              <p:nvPr/>
            </p:nvSpPr>
            <p:spPr bwMode="auto">
              <a:xfrm>
                <a:off x="2676" y="2197"/>
                <a:ext cx="2" cy="56"/>
              </a:xfrm>
              <a:custGeom>
                <a:avLst/>
                <a:gdLst/>
                <a:ahLst/>
                <a:cxnLst>
                  <a:cxn ang="0">
                    <a:pos x="0" y="136"/>
                  </a:cxn>
                  <a:cxn ang="0">
                    <a:pos x="0" y="145"/>
                  </a:cxn>
                  <a:cxn ang="0">
                    <a:pos x="0" y="163"/>
                  </a:cxn>
                  <a:cxn ang="0">
                    <a:pos x="0" y="181"/>
                  </a:cxn>
                  <a:cxn ang="0">
                    <a:pos x="0" y="189"/>
                  </a:cxn>
                  <a:cxn ang="0">
                    <a:pos x="4" y="202"/>
                  </a:cxn>
                  <a:cxn ang="0">
                    <a:pos x="10" y="237"/>
                  </a:cxn>
                  <a:cxn ang="0">
                    <a:pos x="13" y="258"/>
                  </a:cxn>
                  <a:cxn ang="0">
                    <a:pos x="16" y="279"/>
                  </a:cxn>
                  <a:cxn ang="0">
                    <a:pos x="19" y="300"/>
                  </a:cxn>
                  <a:cxn ang="0">
                    <a:pos x="19" y="318"/>
                  </a:cxn>
                  <a:cxn ang="0">
                    <a:pos x="19" y="337"/>
                  </a:cxn>
                  <a:cxn ang="0">
                    <a:pos x="16" y="358"/>
                  </a:cxn>
                  <a:cxn ang="0">
                    <a:pos x="13" y="382"/>
                  </a:cxn>
                  <a:cxn ang="0">
                    <a:pos x="10" y="405"/>
                  </a:cxn>
                  <a:cxn ang="0">
                    <a:pos x="4" y="443"/>
                  </a:cxn>
                  <a:cxn ang="0">
                    <a:pos x="0" y="459"/>
                  </a:cxn>
                  <a:cxn ang="0">
                    <a:pos x="0" y="471"/>
                  </a:cxn>
                  <a:cxn ang="0">
                    <a:pos x="0" y="503"/>
                  </a:cxn>
                  <a:cxn ang="0">
                    <a:pos x="0" y="550"/>
                  </a:cxn>
                  <a:cxn ang="0">
                    <a:pos x="0" y="603"/>
                  </a:cxn>
                  <a:cxn ang="0">
                    <a:pos x="0" y="656"/>
                  </a:cxn>
                  <a:cxn ang="0">
                    <a:pos x="0" y="702"/>
                  </a:cxn>
                  <a:cxn ang="0">
                    <a:pos x="0" y="735"/>
                  </a:cxn>
                  <a:cxn ang="0">
                    <a:pos x="0" y="747"/>
                  </a:cxn>
                  <a:cxn ang="0">
                    <a:pos x="5" y="754"/>
                  </a:cxn>
                  <a:cxn ang="0">
                    <a:pos x="12" y="769"/>
                  </a:cxn>
                  <a:cxn ang="0">
                    <a:pos x="20" y="784"/>
                  </a:cxn>
                  <a:cxn ang="0">
                    <a:pos x="24" y="790"/>
                  </a:cxn>
                  <a:cxn ang="0">
                    <a:pos x="24" y="782"/>
                  </a:cxn>
                  <a:cxn ang="0">
                    <a:pos x="24" y="756"/>
                  </a:cxn>
                  <a:cxn ang="0">
                    <a:pos x="24" y="718"/>
                  </a:cxn>
                  <a:cxn ang="0">
                    <a:pos x="24" y="668"/>
                  </a:cxn>
                  <a:cxn ang="0">
                    <a:pos x="24" y="607"/>
                  </a:cxn>
                  <a:cxn ang="0">
                    <a:pos x="24" y="541"/>
                  </a:cxn>
                  <a:cxn ang="0">
                    <a:pos x="24" y="469"/>
                  </a:cxn>
                  <a:cxn ang="0">
                    <a:pos x="24" y="396"/>
                  </a:cxn>
                  <a:cxn ang="0">
                    <a:pos x="24" y="322"/>
                  </a:cxn>
                  <a:cxn ang="0">
                    <a:pos x="24" y="250"/>
                  </a:cxn>
                  <a:cxn ang="0">
                    <a:pos x="24" y="183"/>
                  </a:cxn>
                  <a:cxn ang="0">
                    <a:pos x="24" y="123"/>
                  </a:cxn>
                  <a:cxn ang="0">
                    <a:pos x="24" y="73"/>
                  </a:cxn>
                  <a:cxn ang="0">
                    <a:pos x="24" y="34"/>
                  </a:cxn>
                  <a:cxn ang="0">
                    <a:pos x="24" y="9"/>
                  </a:cxn>
                  <a:cxn ang="0">
                    <a:pos x="24" y="0"/>
                  </a:cxn>
                  <a:cxn ang="0">
                    <a:pos x="20" y="21"/>
                  </a:cxn>
                  <a:cxn ang="0">
                    <a:pos x="12" y="68"/>
                  </a:cxn>
                  <a:cxn ang="0">
                    <a:pos x="5" y="115"/>
                  </a:cxn>
                  <a:cxn ang="0">
                    <a:pos x="0" y="136"/>
                  </a:cxn>
                </a:cxnLst>
                <a:rect l="0" t="0" r="r" b="b"/>
                <a:pathLst>
                  <a:path w="24" h="790">
                    <a:moveTo>
                      <a:pt x="0" y="136"/>
                    </a:moveTo>
                    <a:lnTo>
                      <a:pt x="0" y="145"/>
                    </a:lnTo>
                    <a:lnTo>
                      <a:pt x="0" y="163"/>
                    </a:lnTo>
                    <a:lnTo>
                      <a:pt x="0" y="181"/>
                    </a:lnTo>
                    <a:lnTo>
                      <a:pt x="0" y="189"/>
                    </a:lnTo>
                    <a:lnTo>
                      <a:pt x="4" y="202"/>
                    </a:lnTo>
                    <a:lnTo>
                      <a:pt x="10" y="237"/>
                    </a:lnTo>
                    <a:lnTo>
                      <a:pt x="13" y="258"/>
                    </a:lnTo>
                    <a:lnTo>
                      <a:pt x="16" y="279"/>
                    </a:lnTo>
                    <a:lnTo>
                      <a:pt x="19" y="300"/>
                    </a:lnTo>
                    <a:lnTo>
                      <a:pt x="19" y="318"/>
                    </a:lnTo>
                    <a:lnTo>
                      <a:pt x="19" y="337"/>
                    </a:lnTo>
                    <a:lnTo>
                      <a:pt x="16" y="358"/>
                    </a:lnTo>
                    <a:lnTo>
                      <a:pt x="13" y="382"/>
                    </a:lnTo>
                    <a:lnTo>
                      <a:pt x="10" y="405"/>
                    </a:lnTo>
                    <a:lnTo>
                      <a:pt x="4" y="443"/>
                    </a:lnTo>
                    <a:lnTo>
                      <a:pt x="0" y="459"/>
                    </a:lnTo>
                    <a:lnTo>
                      <a:pt x="0" y="471"/>
                    </a:lnTo>
                    <a:lnTo>
                      <a:pt x="0" y="503"/>
                    </a:lnTo>
                    <a:lnTo>
                      <a:pt x="0" y="550"/>
                    </a:lnTo>
                    <a:lnTo>
                      <a:pt x="0" y="603"/>
                    </a:lnTo>
                    <a:lnTo>
                      <a:pt x="0" y="656"/>
                    </a:lnTo>
                    <a:lnTo>
                      <a:pt x="0" y="702"/>
                    </a:lnTo>
                    <a:lnTo>
                      <a:pt x="0" y="735"/>
                    </a:lnTo>
                    <a:lnTo>
                      <a:pt x="0" y="747"/>
                    </a:lnTo>
                    <a:lnTo>
                      <a:pt x="5" y="754"/>
                    </a:lnTo>
                    <a:lnTo>
                      <a:pt x="12" y="769"/>
                    </a:lnTo>
                    <a:lnTo>
                      <a:pt x="20" y="784"/>
                    </a:lnTo>
                    <a:lnTo>
                      <a:pt x="24" y="790"/>
                    </a:lnTo>
                    <a:lnTo>
                      <a:pt x="24" y="782"/>
                    </a:lnTo>
                    <a:lnTo>
                      <a:pt x="24" y="756"/>
                    </a:lnTo>
                    <a:lnTo>
                      <a:pt x="24" y="718"/>
                    </a:lnTo>
                    <a:lnTo>
                      <a:pt x="24" y="668"/>
                    </a:lnTo>
                    <a:lnTo>
                      <a:pt x="24" y="607"/>
                    </a:lnTo>
                    <a:lnTo>
                      <a:pt x="24" y="541"/>
                    </a:lnTo>
                    <a:lnTo>
                      <a:pt x="24" y="469"/>
                    </a:lnTo>
                    <a:lnTo>
                      <a:pt x="24" y="396"/>
                    </a:lnTo>
                    <a:lnTo>
                      <a:pt x="24" y="322"/>
                    </a:lnTo>
                    <a:lnTo>
                      <a:pt x="24" y="250"/>
                    </a:lnTo>
                    <a:lnTo>
                      <a:pt x="24" y="183"/>
                    </a:lnTo>
                    <a:lnTo>
                      <a:pt x="24" y="123"/>
                    </a:lnTo>
                    <a:lnTo>
                      <a:pt x="24" y="73"/>
                    </a:lnTo>
                    <a:lnTo>
                      <a:pt x="24" y="34"/>
                    </a:lnTo>
                    <a:lnTo>
                      <a:pt x="24" y="9"/>
                    </a:lnTo>
                    <a:lnTo>
                      <a:pt x="24" y="0"/>
                    </a:lnTo>
                    <a:lnTo>
                      <a:pt x="20" y="21"/>
                    </a:lnTo>
                    <a:lnTo>
                      <a:pt x="12" y="68"/>
                    </a:lnTo>
                    <a:lnTo>
                      <a:pt x="5" y="11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13"/>
              <p:cNvSpPr>
                <a:spLocks/>
              </p:cNvSpPr>
              <p:nvPr/>
            </p:nvSpPr>
            <p:spPr bwMode="auto">
              <a:xfrm>
                <a:off x="2676" y="2272"/>
                <a:ext cx="2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10"/>
                  </a:cxn>
                  <a:cxn ang="0">
                    <a:pos x="24" y="111"/>
                  </a:cxn>
                  <a:cxn ang="0">
                    <a:pos x="0" y="129"/>
                  </a:cxn>
                  <a:cxn ang="0">
                    <a:pos x="0" y="0"/>
                  </a:cxn>
                </a:cxnLst>
                <a:rect l="0" t="0" r="r" b="b"/>
                <a:pathLst>
                  <a:path w="24" h="129">
                    <a:moveTo>
                      <a:pt x="0" y="0"/>
                    </a:moveTo>
                    <a:lnTo>
                      <a:pt x="24" y="10"/>
                    </a:lnTo>
                    <a:lnTo>
                      <a:pt x="24" y="111"/>
                    </a:lnTo>
                    <a:lnTo>
                      <a:pt x="0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14"/>
              <p:cNvSpPr>
                <a:spLocks/>
              </p:cNvSpPr>
              <p:nvPr/>
            </p:nvSpPr>
            <p:spPr bwMode="auto">
              <a:xfrm>
                <a:off x="2668" y="2272"/>
                <a:ext cx="2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17"/>
                  </a:cxn>
                  <a:cxn ang="0">
                    <a:pos x="27" y="140"/>
                  </a:cxn>
                  <a:cxn ang="0">
                    <a:pos x="0" y="149"/>
                  </a:cxn>
                  <a:cxn ang="0">
                    <a:pos x="0" y="0"/>
                  </a:cxn>
                </a:cxnLst>
                <a:rect l="0" t="0" r="r" b="b"/>
                <a:pathLst>
                  <a:path w="27" h="149">
                    <a:moveTo>
                      <a:pt x="0" y="0"/>
                    </a:moveTo>
                    <a:lnTo>
                      <a:pt x="27" y="17"/>
                    </a:lnTo>
                    <a:lnTo>
                      <a:pt x="27" y="140"/>
                    </a:lnTo>
                    <a:lnTo>
                      <a:pt x="0" y="1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15"/>
              <p:cNvSpPr>
                <a:spLocks/>
              </p:cNvSpPr>
              <p:nvPr/>
            </p:nvSpPr>
            <p:spPr bwMode="auto">
              <a:xfrm>
                <a:off x="2373" y="2179"/>
                <a:ext cx="5" cy="5"/>
              </a:xfrm>
              <a:custGeom>
                <a:avLst/>
                <a:gdLst/>
                <a:ahLst/>
                <a:cxnLst>
                  <a:cxn ang="0">
                    <a:pos x="64" y="63"/>
                  </a:cxn>
                  <a:cxn ang="0">
                    <a:pos x="57" y="59"/>
                  </a:cxn>
                  <a:cxn ang="0">
                    <a:pos x="48" y="55"/>
                  </a:cxn>
                  <a:cxn ang="0">
                    <a:pos x="40" y="52"/>
                  </a:cxn>
                  <a:cxn ang="0">
                    <a:pos x="31" y="49"/>
                  </a:cxn>
                  <a:cxn ang="0">
                    <a:pos x="23" y="46"/>
                  </a:cxn>
                  <a:cxn ang="0">
                    <a:pos x="14" y="43"/>
                  </a:cxn>
                  <a:cxn ang="0">
                    <a:pos x="7" y="37"/>
                  </a:cxn>
                  <a:cxn ang="0">
                    <a:pos x="0" y="31"/>
                  </a:cxn>
                  <a:cxn ang="0">
                    <a:pos x="11" y="27"/>
                  </a:cxn>
                  <a:cxn ang="0">
                    <a:pos x="21" y="20"/>
                  </a:cxn>
                  <a:cxn ang="0">
                    <a:pos x="25" y="16"/>
                  </a:cxn>
                  <a:cxn ang="0">
                    <a:pos x="28" y="12"/>
                  </a:cxn>
                  <a:cxn ang="0">
                    <a:pos x="31" y="6"/>
                  </a:cxn>
                  <a:cxn ang="0">
                    <a:pos x="32" y="0"/>
                  </a:cxn>
                  <a:cxn ang="0">
                    <a:pos x="38" y="6"/>
                  </a:cxn>
                  <a:cxn ang="0">
                    <a:pos x="42" y="14"/>
                  </a:cxn>
                  <a:cxn ang="0">
                    <a:pos x="45" y="21"/>
                  </a:cxn>
                  <a:cxn ang="0">
                    <a:pos x="48" y="30"/>
                  </a:cxn>
                  <a:cxn ang="0">
                    <a:pos x="52" y="38"/>
                  </a:cxn>
                  <a:cxn ang="0">
                    <a:pos x="55" y="47"/>
                  </a:cxn>
                  <a:cxn ang="0">
                    <a:pos x="59" y="55"/>
                  </a:cxn>
                  <a:cxn ang="0">
                    <a:pos x="64" y="63"/>
                  </a:cxn>
                </a:cxnLst>
                <a:rect l="0" t="0" r="r" b="b"/>
                <a:pathLst>
                  <a:path w="64" h="63">
                    <a:moveTo>
                      <a:pt x="64" y="63"/>
                    </a:moveTo>
                    <a:lnTo>
                      <a:pt x="57" y="59"/>
                    </a:lnTo>
                    <a:lnTo>
                      <a:pt x="48" y="55"/>
                    </a:lnTo>
                    <a:lnTo>
                      <a:pt x="40" y="52"/>
                    </a:lnTo>
                    <a:lnTo>
                      <a:pt x="31" y="49"/>
                    </a:lnTo>
                    <a:lnTo>
                      <a:pt x="23" y="46"/>
                    </a:lnTo>
                    <a:lnTo>
                      <a:pt x="14" y="43"/>
                    </a:lnTo>
                    <a:lnTo>
                      <a:pt x="7" y="37"/>
                    </a:lnTo>
                    <a:lnTo>
                      <a:pt x="0" y="31"/>
                    </a:lnTo>
                    <a:lnTo>
                      <a:pt x="11" y="27"/>
                    </a:lnTo>
                    <a:lnTo>
                      <a:pt x="21" y="20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1" y="6"/>
                    </a:lnTo>
                    <a:lnTo>
                      <a:pt x="32" y="0"/>
                    </a:lnTo>
                    <a:lnTo>
                      <a:pt x="38" y="6"/>
                    </a:lnTo>
                    <a:lnTo>
                      <a:pt x="42" y="14"/>
                    </a:lnTo>
                    <a:lnTo>
                      <a:pt x="45" y="21"/>
                    </a:lnTo>
                    <a:lnTo>
                      <a:pt x="48" y="30"/>
                    </a:lnTo>
                    <a:lnTo>
                      <a:pt x="52" y="38"/>
                    </a:lnTo>
                    <a:lnTo>
                      <a:pt x="55" y="47"/>
                    </a:lnTo>
                    <a:lnTo>
                      <a:pt x="59" y="55"/>
                    </a:lnTo>
                    <a:lnTo>
                      <a:pt x="64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16"/>
              <p:cNvSpPr>
                <a:spLocks/>
              </p:cNvSpPr>
              <p:nvPr/>
            </p:nvSpPr>
            <p:spPr bwMode="auto">
              <a:xfrm>
                <a:off x="2370" y="2183"/>
                <a:ext cx="15" cy="4"/>
              </a:xfrm>
              <a:custGeom>
                <a:avLst/>
                <a:gdLst/>
                <a:ahLst/>
                <a:cxnLst>
                  <a:cxn ang="0">
                    <a:pos x="188" y="48"/>
                  </a:cxn>
                  <a:cxn ang="0">
                    <a:pos x="188" y="51"/>
                  </a:cxn>
                  <a:cxn ang="0">
                    <a:pos x="188" y="54"/>
                  </a:cxn>
                  <a:cxn ang="0">
                    <a:pos x="163" y="54"/>
                  </a:cxn>
                  <a:cxn ang="0">
                    <a:pos x="138" y="52"/>
                  </a:cxn>
                  <a:cxn ang="0">
                    <a:pos x="114" y="49"/>
                  </a:cxn>
                  <a:cxn ang="0">
                    <a:pos x="91" y="45"/>
                  </a:cxn>
                  <a:cxn ang="0">
                    <a:pos x="69" y="38"/>
                  </a:cxn>
                  <a:cxn ang="0">
                    <a:pos x="46" y="32"/>
                  </a:cxn>
                  <a:cxn ang="0">
                    <a:pos x="25" y="25"/>
                  </a:cxn>
                  <a:cxn ang="0">
                    <a:pos x="4" y="16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10" y="6"/>
                  </a:cxn>
                  <a:cxn ang="0">
                    <a:pos x="21" y="12"/>
                  </a:cxn>
                  <a:cxn ang="0">
                    <a:pos x="31" y="17"/>
                  </a:cxn>
                  <a:cxn ang="0">
                    <a:pos x="43" y="22"/>
                  </a:cxn>
                  <a:cxn ang="0">
                    <a:pos x="66" y="31"/>
                  </a:cxn>
                  <a:cxn ang="0">
                    <a:pos x="89" y="37"/>
                  </a:cxn>
                  <a:cxn ang="0">
                    <a:pos x="114" y="42"/>
                  </a:cxn>
                  <a:cxn ang="0">
                    <a:pos x="138" y="46"/>
                  </a:cxn>
                  <a:cxn ang="0">
                    <a:pos x="163" y="47"/>
                  </a:cxn>
                  <a:cxn ang="0">
                    <a:pos x="188" y="48"/>
                  </a:cxn>
                </a:cxnLst>
                <a:rect l="0" t="0" r="r" b="b"/>
                <a:pathLst>
                  <a:path w="188" h="54">
                    <a:moveTo>
                      <a:pt x="188" y="48"/>
                    </a:moveTo>
                    <a:lnTo>
                      <a:pt x="188" y="51"/>
                    </a:lnTo>
                    <a:lnTo>
                      <a:pt x="188" y="54"/>
                    </a:lnTo>
                    <a:lnTo>
                      <a:pt x="163" y="54"/>
                    </a:lnTo>
                    <a:lnTo>
                      <a:pt x="138" y="52"/>
                    </a:lnTo>
                    <a:lnTo>
                      <a:pt x="114" y="49"/>
                    </a:lnTo>
                    <a:lnTo>
                      <a:pt x="91" y="45"/>
                    </a:lnTo>
                    <a:lnTo>
                      <a:pt x="69" y="38"/>
                    </a:lnTo>
                    <a:lnTo>
                      <a:pt x="46" y="32"/>
                    </a:lnTo>
                    <a:lnTo>
                      <a:pt x="25" y="25"/>
                    </a:lnTo>
                    <a:lnTo>
                      <a:pt x="4" y="16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0" y="6"/>
                    </a:lnTo>
                    <a:lnTo>
                      <a:pt x="21" y="12"/>
                    </a:lnTo>
                    <a:lnTo>
                      <a:pt x="31" y="17"/>
                    </a:lnTo>
                    <a:lnTo>
                      <a:pt x="43" y="22"/>
                    </a:lnTo>
                    <a:lnTo>
                      <a:pt x="66" y="31"/>
                    </a:lnTo>
                    <a:lnTo>
                      <a:pt x="89" y="37"/>
                    </a:lnTo>
                    <a:lnTo>
                      <a:pt x="114" y="42"/>
                    </a:lnTo>
                    <a:lnTo>
                      <a:pt x="138" y="46"/>
                    </a:lnTo>
                    <a:lnTo>
                      <a:pt x="163" y="47"/>
                    </a:lnTo>
                    <a:lnTo>
                      <a:pt x="188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17"/>
              <p:cNvSpPr>
                <a:spLocks/>
              </p:cNvSpPr>
              <p:nvPr/>
            </p:nvSpPr>
            <p:spPr bwMode="auto">
              <a:xfrm>
                <a:off x="2361" y="2186"/>
                <a:ext cx="28" cy="23"/>
              </a:xfrm>
              <a:custGeom>
                <a:avLst/>
                <a:gdLst/>
                <a:ahLst/>
                <a:cxnLst>
                  <a:cxn ang="0">
                    <a:pos x="299" y="42"/>
                  </a:cxn>
                  <a:cxn ang="0">
                    <a:pos x="295" y="45"/>
                  </a:cxn>
                  <a:cxn ang="0">
                    <a:pos x="288" y="45"/>
                  </a:cxn>
                  <a:cxn ang="0">
                    <a:pos x="277" y="42"/>
                  </a:cxn>
                  <a:cxn ang="0">
                    <a:pos x="268" y="44"/>
                  </a:cxn>
                  <a:cxn ang="0">
                    <a:pos x="264" y="50"/>
                  </a:cxn>
                  <a:cxn ang="0">
                    <a:pos x="262" y="57"/>
                  </a:cxn>
                  <a:cxn ang="0">
                    <a:pos x="264" y="62"/>
                  </a:cxn>
                  <a:cxn ang="0">
                    <a:pos x="269" y="66"/>
                  </a:cxn>
                  <a:cxn ang="0">
                    <a:pos x="280" y="66"/>
                  </a:cxn>
                  <a:cxn ang="0">
                    <a:pos x="290" y="68"/>
                  </a:cxn>
                  <a:cxn ang="0">
                    <a:pos x="294" y="80"/>
                  </a:cxn>
                  <a:cxn ang="0">
                    <a:pos x="315" y="111"/>
                  </a:cxn>
                  <a:cxn ang="0">
                    <a:pos x="347" y="146"/>
                  </a:cxn>
                  <a:cxn ang="0">
                    <a:pos x="363" y="170"/>
                  </a:cxn>
                  <a:cxn ang="0">
                    <a:pos x="357" y="192"/>
                  </a:cxn>
                  <a:cxn ang="0">
                    <a:pos x="295" y="227"/>
                  </a:cxn>
                  <a:cxn ang="0">
                    <a:pos x="252" y="197"/>
                  </a:cxn>
                  <a:cxn ang="0">
                    <a:pos x="214" y="151"/>
                  </a:cxn>
                  <a:cxn ang="0">
                    <a:pos x="197" y="136"/>
                  </a:cxn>
                  <a:cxn ang="0">
                    <a:pos x="178" y="126"/>
                  </a:cxn>
                  <a:cxn ang="0">
                    <a:pos x="155" y="121"/>
                  </a:cxn>
                  <a:cxn ang="0">
                    <a:pos x="154" y="132"/>
                  </a:cxn>
                  <a:cxn ang="0">
                    <a:pos x="201" y="180"/>
                  </a:cxn>
                  <a:cxn ang="0">
                    <a:pos x="197" y="205"/>
                  </a:cxn>
                  <a:cxn ang="0">
                    <a:pos x="165" y="235"/>
                  </a:cxn>
                  <a:cxn ang="0">
                    <a:pos x="127" y="265"/>
                  </a:cxn>
                  <a:cxn ang="0">
                    <a:pos x="88" y="289"/>
                  </a:cxn>
                  <a:cxn ang="0">
                    <a:pos x="57" y="284"/>
                  </a:cxn>
                  <a:cxn ang="0">
                    <a:pos x="37" y="250"/>
                  </a:cxn>
                  <a:cxn ang="0">
                    <a:pos x="20" y="211"/>
                  </a:cxn>
                  <a:cxn ang="0">
                    <a:pos x="6" y="170"/>
                  </a:cxn>
                  <a:cxn ang="0">
                    <a:pos x="0" y="140"/>
                  </a:cxn>
                  <a:cxn ang="0">
                    <a:pos x="4" y="123"/>
                  </a:cxn>
                  <a:cxn ang="0">
                    <a:pos x="8" y="106"/>
                  </a:cxn>
                  <a:cxn ang="0">
                    <a:pos x="14" y="90"/>
                  </a:cxn>
                  <a:cxn ang="0">
                    <a:pos x="23" y="75"/>
                  </a:cxn>
                  <a:cxn ang="0">
                    <a:pos x="33" y="61"/>
                  </a:cxn>
                  <a:cxn ang="0">
                    <a:pos x="46" y="48"/>
                  </a:cxn>
                  <a:cxn ang="0">
                    <a:pos x="60" y="37"/>
                  </a:cxn>
                  <a:cxn ang="0">
                    <a:pos x="76" y="30"/>
                  </a:cxn>
                  <a:cxn ang="0">
                    <a:pos x="91" y="26"/>
                  </a:cxn>
                  <a:cxn ang="0">
                    <a:pos x="106" y="18"/>
                  </a:cxn>
                  <a:cxn ang="0">
                    <a:pos x="119" y="7"/>
                  </a:cxn>
                  <a:cxn ang="0">
                    <a:pos x="147" y="8"/>
                  </a:cxn>
                  <a:cxn ang="0">
                    <a:pos x="188" y="22"/>
                  </a:cxn>
                  <a:cxn ang="0">
                    <a:pos x="230" y="31"/>
                  </a:cxn>
                  <a:cxn ang="0">
                    <a:pos x="274" y="36"/>
                  </a:cxn>
                  <a:cxn ang="0">
                    <a:pos x="299" y="36"/>
                  </a:cxn>
                  <a:cxn ang="0">
                    <a:pos x="300" y="37"/>
                  </a:cxn>
                </a:cxnLst>
                <a:rect l="0" t="0" r="r" b="b"/>
                <a:pathLst>
                  <a:path w="371" h="298">
                    <a:moveTo>
                      <a:pt x="300" y="38"/>
                    </a:moveTo>
                    <a:lnTo>
                      <a:pt x="299" y="42"/>
                    </a:lnTo>
                    <a:lnTo>
                      <a:pt x="297" y="44"/>
                    </a:lnTo>
                    <a:lnTo>
                      <a:pt x="295" y="45"/>
                    </a:lnTo>
                    <a:lnTo>
                      <a:pt x="293" y="46"/>
                    </a:lnTo>
                    <a:lnTo>
                      <a:pt x="288" y="45"/>
                    </a:lnTo>
                    <a:lnTo>
                      <a:pt x="282" y="44"/>
                    </a:lnTo>
                    <a:lnTo>
                      <a:pt x="277" y="42"/>
                    </a:lnTo>
                    <a:lnTo>
                      <a:pt x="272" y="43"/>
                    </a:lnTo>
                    <a:lnTo>
                      <a:pt x="268" y="44"/>
                    </a:lnTo>
                    <a:lnTo>
                      <a:pt x="266" y="46"/>
                    </a:lnTo>
                    <a:lnTo>
                      <a:pt x="264" y="50"/>
                    </a:lnTo>
                    <a:lnTo>
                      <a:pt x="262" y="54"/>
                    </a:lnTo>
                    <a:lnTo>
                      <a:pt x="262" y="57"/>
                    </a:lnTo>
                    <a:lnTo>
                      <a:pt x="263" y="60"/>
                    </a:lnTo>
                    <a:lnTo>
                      <a:pt x="264" y="62"/>
                    </a:lnTo>
                    <a:lnTo>
                      <a:pt x="266" y="63"/>
                    </a:lnTo>
                    <a:lnTo>
                      <a:pt x="269" y="66"/>
                    </a:lnTo>
                    <a:lnTo>
                      <a:pt x="275" y="66"/>
                    </a:lnTo>
                    <a:lnTo>
                      <a:pt x="280" y="66"/>
                    </a:lnTo>
                    <a:lnTo>
                      <a:pt x="284" y="67"/>
                    </a:lnTo>
                    <a:lnTo>
                      <a:pt x="290" y="68"/>
                    </a:lnTo>
                    <a:lnTo>
                      <a:pt x="294" y="70"/>
                    </a:lnTo>
                    <a:lnTo>
                      <a:pt x="294" y="80"/>
                    </a:lnTo>
                    <a:lnTo>
                      <a:pt x="294" y="92"/>
                    </a:lnTo>
                    <a:lnTo>
                      <a:pt x="315" y="111"/>
                    </a:lnTo>
                    <a:lnTo>
                      <a:pt x="337" y="134"/>
                    </a:lnTo>
                    <a:lnTo>
                      <a:pt x="347" y="146"/>
                    </a:lnTo>
                    <a:lnTo>
                      <a:pt x="356" y="157"/>
                    </a:lnTo>
                    <a:lnTo>
                      <a:pt x="363" y="170"/>
                    </a:lnTo>
                    <a:lnTo>
                      <a:pt x="371" y="184"/>
                    </a:lnTo>
                    <a:lnTo>
                      <a:pt x="357" y="192"/>
                    </a:lnTo>
                    <a:lnTo>
                      <a:pt x="326" y="210"/>
                    </a:lnTo>
                    <a:lnTo>
                      <a:pt x="295" y="227"/>
                    </a:lnTo>
                    <a:lnTo>
                      <a:pt x="281" y="235"/>
                    </a:lnTo>
                    <a:lnTo>
                      <a:pt x="252" y="197"/>
                    </a:lnTo>
                    <a:lnTo>
                      <a:pt x="222" y="158"/>
                    </a:lnTo>
                    <a:lnTo>
                      <a:pt x="214" y="151"/>
                    </a:lnTo>
                    <a:lnTo>
                      <a:pt x="205" y="143"/>
                    </a:lnTo>
                    <a:lnTo>
                      <a:pt x="197" y="136"/>
                    </a:lnTo>
                    <a:lnTo>
                      <a:pt x="187" y="131"/>
                    </a:lnTo>
                    <a:lnTo>
                      <a:pt x="178" y="126"/>
                    </a:lnTo>
                    <a:lnTo>
                      <a:pt x="167" y="123"/>
                    </a:lnTo>
                    <a:lnTo>
                      <a:pt x="155" y="121"/>
                    </a:lnTo>
                    <a:lnTo>
                      <a:pt x="144" y="121"/>
                    </a:lnTo>
                    <a:lnTo>
                      <a:pt x="154" y="132"/>
                    </a:lnTo>
                    <a:lnTo>
                      <a:pt x="178" y="155"/>
                    </a:lnTo>
                    <a:lnTo>
                      <a:pt x="201" y="180"/>
                    </a:lnTo>
                    <a:lnTo>
                      <a:pt x="212" y="190"/>
                    </a:lnTo>
                    <a:lnTo>
                      <a:pt x="197" y="205"/>
                    </a:lnTo>
                    <a:lnTo>
                      <a:pt x="182" y="220"/>
                    </a:lnTo>
                    <a:lnTo>
                      <a:pt x="165" y="235"/>
                    </a:lnTo>
                    <a:lnTo>
                      <a:pt x="147" y="250"/>
                    </a:lnTo>
                    <a:lnTo>
                      <a:pt x="127" y="265"/>
                    </a:lnTo>
                    <a:lnTo>
                      <a:pt x="108" y="278"/>
                    </a:lnTo>
                    <a:lnTo>
                      <a:pt x="88" y="289"/>
                    </a:lnTo>
                    <a:lnTo>
                      <a:pt x="68" y="298"/>
                    </a:lnTo>
                    <a:lnTo>
                      <a:pt x="57" y="284"/>
                    </a:lnTo>
                    <a:lnTo>
                      <a:pt x="46" y="268"/>
                    </a:lnTo>
                    <a:lnTo>
                      <a:pt x="37" y="250"/>
                    </a:lnTo>
                    <a:lnTo>
                      <a:pt x="28" y="231"/>
                    </a:lnTo>
                    <a:lnTo>
                      <a:pt x="20" y="211"/>
                    </a:lnTo>
                    <a:lnTo>
                      <a:pt x="12" y="190"/>
                    </a:lnTo>
                    <a:lnTo>
                      <a:pt x="6" y="170"/>
                    </a:lnTo>
                    <a:lnTo>
                      <a:pt x="0" y="150"/>
                    </a:lnTo>
                    <a:lnTo>
                      <a:pt x="0" y="140"/>
                    </a:lnTo>
                    <a:lnTo>
                      <a:pt x="1" y="132"/>
                    </a:lnTo>
                    <a:lnTo>
                      <a:pt x="4" y="123"/>
                    </a:lnTo>
                    <a:lnTo>
                      <a:pt x="6" y="115"/>
                    </a:lnTo>
                    <a:lnTo>
                      <a:pt x="8" y="106"/>
                    </a:lnTo>
                    <a:lnTo>
                      <a:pt x="11" y="98"/>
                    </a:lnTo>
                    <a:lnTo>
                      <a:pt x="14" y="90"/>
                    </a:lnTo>
                    <a:lnTo>
                      <a:pt x="18" y="83"/>
                    </a:lnTo>
                    <a:lnTo>
                      <a:pt x="23" y="75"/>
                    </a:lnTo>
                    <a:lnTo>
                      <a:pt x="28" y="68"/>
                    </a:lnTo>
                    <a:lnTo>
                      <a:pt x="33" y="61"/>
                    </a:lnTo>
                    <a:lnTo>
                      <a:pt x="40" y="54"/>
                    </a:lnTo>
                    <a:lnTo>
                      <a:pt x="46" y="48"/>
                    </a:lnTo>
                    <a:lnTo>
                      <a:pt x="53" y="42"/>
                    </a:lnTo>
                    <a:lnTo>
                      <a:pt x="60" y="37"/>
                    </a:lnTo>
                    <a:lnTo>
                      <a:pt x="68" y="32"/>
                    </a:lnTo>
                    <a:lnTo>
                      <a:pt x="76" y="30"/>
                    </a:lnTo>
                    <a:lnTo>
                      <a:pt x="84" y="28"/>
                    </a:lnTo>
                    <a:lnTo>
                      <a:pt x="91" y="26"/>
                    </a:lnTo>
                    <a:lnTo>
                      <a:pt x="99" y="22"/>
                    </a:lnTo>
                    <a:lnTo>
                      <a:pt x="106" y="18"/>
                    </a:lnTo>
                    <a:lnTo>
                      <a:pt x="112" y="13"/>
                    </a:lnTo>
                    <a:lnTo>
                      <a:pt x="119" y="7"/>
                    </a:lnTo>
                    <a:lnTo>
                      <a:pt x="125" y="0"/>
                    </a:lnTo>
                    <a:lnTo>
                      <a:pt x="147" y="8"/>
                    </a:lnTo>
                    <a:lnTo>
                      <a:pt x="167" y="15"/>
                    </a:lnTo>
                    <a:lnTo>
                      <a:pt x="188" y="22"/>
                    </a:lnTo>
                    <a:lnTo>
                      <a:pt x="209" y="27"/>
                    </a:lnTo>
                    <a:lnTo>
                      <a:pt x="230" y="31"/>
                    </a:lnTo>
                    <a:lnTo>
                      <a:pt x="251" y="35"/>
                    </a:lnTo>
                    <a:lnTo>
                      <a:pt x="274" y="36"/>
                    </a:lnTo>
                    <a:lnTo>
                      <a:pt x="297" y="36"/>
                    </a:lnTo>
                    <a:lnTo>
                      <a:pt x="299" y="36"/>
                    </a:lnTo>
                    <a:lnTo>
                      <a:pt x="300" y="36"/>
                    </a:lnTo>
                    <a:lnTo>
                      <a:pt x="300" y="37"/>
                    </a:lnTo>
                    <a:lnTo>
                      <a:pt x="300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18"/>
              <p:cNvSpPr>
                <a:spLocks/>
              </p:cNvSpPr>
              <p:nvPr/>
            </p:nvSpPr>
            <p:spPr bwMode="auto">
              <a:xfrm>
                <a:off x="2367" y="2202"/>
                <a:ext cx="13" cy="12"/>
              </a:xfrm>
              <a:custGeom>
                <a:avLst/>
                <a:gdLst/>
                <a:ahLst/>
                <a:cxnLst>
                  <a:cxn ang="0">
                    <a:pos x="19" y="153"/>
                  </a:cxn>
                  <a:cxn ang="0">
                    <a:pos x="13" y="147"/>
                  </a:cxn>
                  <a:cxn ang="0">
                    <a:pos x="9" y="142"/>
                  </a:cxn>
                  <a:cxn ang="0">
                    <a:pos x="6" y="137"/>
                  </a:cxn>
                  <a:cxn ang="0">
                    <a:pos x="3" y="131"/>
                  </a:cxn>
                  <a:cxn ang="0">
                    <a:pos x="1" y="126"/>
                  </a:cxn>
                  <a:cxn ang="0">
                    <a:pos x="0" y="121"/>
                  </a:cxn>
                  <a:cxn ang="0">
                    <a:pos x="0" y="116"/>
                  </a:cxn>
                  <a:cxn ang="0">
                    <a:pos x="0" y="111"/>
                  </a:cxn>
                  <a:cxn ang="0">
                    <a:pos x="1" y="107"/>
                  </a:cxn>
                  <a:cxn ang="0">
                    <a:pos x="3" y="102"/>
                  </a:cxn>
                  <a:cxn ang="0">
                    <a:pos x="6" y="98"/>
                  </a:cxn>
                  <a:cxn ang="0">
                    <a:pos x="9" y="94"/>
                  </a:cxn>
                  <a:cxn ang="0">
                    <a:pos x="13" y="90"/>
                  </a:cxn>
                  <a:cxn ang="0">
                    <a:pos x="19" y="85"/>
                  </a:cxn>
                  <a:cxn ang="0">
                    <a:pos x="24" y="82"/>
                  </a:cxn>
                  <a:cxn ang="0">
                    <a:pos x="32" y="79"/>
                  </a:cxn>
                  <a:cxn ang="0">
                    <a:pos x="49" y="67"/>
                  </a:cxn>
                  <a:cxn ang="0">
                    <a:pos x="85" y="39"/>
                  </a:cxn>
                  <a:cxn ang="0">
                    <a:pos x="122" y="13"/>
                  </a:cxn>
                  <a:cxn ang="0">
                    <a:pos x="139" y="0"/>
                  </a:cxn>
                  <a:cxn ang="0">
                    <a:pos x="147" y="10"/>
                  </a:cxn>
                  <a:cxn ang="0">
                    <a:pos x="157" y="20"/>
                  </a:cxn>
                  <a:cxn ang="0">
                    <a:pos x="161" y="26"/>
                  </a:cxn>
                  <a:cxn ang="0">
                    <a:pos x="164" y="32"/>
                  </a:cxn>
                  <a:cxn ang="0">
                    <a:pos x="164" y="36"/>
                  </a:cxn>
                  <a:cxn ang="0">
                    <a:pos x="164" y="39"/>
                  </a:cxn>
                  <a:cxn ang="0">
                    <a:pos x="164" y="44"/>
                  </a:cxn>
                  <a:cxn ang="0">
                    <a:pos x="162" y="47"/>
                  </a:cxn>
                  <a:cxn ang="0">
                    <a:pos x="148" y="63"/>
                  </a:cxn>
                  <a:cxn ang="0">
                    <a:pos x="131" y="79"/>
                  </a:cxn>
                  <a:cxn ang="0">
                    <a:pos x="114" y="94"/>
                  </a:cxn>
                  <a:cxn ang="0">
                    <a:pos x="96" y="108"/>
                  </a:cxn>
                  <a:cxn ang="0">
                    <a:pos x="76" y="121"/>
                  </a:cxn>
                  <a:cxn ang="0">
                    <a:pos x="57" y="132"/>
                  </a:cxn>
                  <a:cxn ang="0">
                    <a:pos x="37" y="143"/>
                  </a:cxn>
                  <a:cxn ang="0">
                    <a:pos x="19" y="153"/>
                  </a:cxn>
                </a:cxnLst>
                <a:rect l="0" t="0" r="r" b="b"/>
                <a:pathLst>
                  <a:path w="164" h="153">
                    <a:moveTo>
                      <a:pt x="19" y="153"/>
                    </a:moveTo>
                    <a:lnTo>
                      <a:pt x="13" y="147"/>
                    </a:lnTo>
                    <a:lnTo>
                      <a:pt x="9" y="142"/>
                    </a:lnTo>
                    <a:lnTo>
                      <a:pt x="6" y="137"/>
                    </a:lnTo>
                    <a:lnTo>
                      <a:pt x="3" y="131"/>
                    </a:lnTo>
                    <a:lnTo>
                      <a:pt x="1" y="126"/>
                    </a:lnTo>
                    <a:lnTo>
                      <a:pt x="0" y="121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1" y="107"/>
                    </a:lnTo>
                    <a:lnTo>
                      <a:pt x="3" y="102"/>
                    </a:lnTo>
                    <a:lnTo>
                      <a:pt x="6" y="98"/>
                    </a:lnTo>
                    <a:lnTo>
                      <a:pt x="9" y="94"/>
                    </a:lnTo>
                    <a:lnTo>
                      <a:pt x="13" y="90"/>
                    </a:lnTo>
                    <a:lnTo>
                      <a:pt x="19" y="85"/>
                    </a:lnTo>
                    <a:lnTo>
                      <a:pt x="24" y="82"/>
                    </a:lnTo>
                    <a:lnTo>
                      <a:pt x="32" y="79"/>
                    </a:lnTo>
                    <a:lnTo>
                      <a:pt x="49" y="67"/>
                    </a:lnTo>
                    <a:lnTo>
                      <a:pt x="85" y="39"/>
                    </a:lnTo>
                    <a:lnTo>
                      <a:pt x="122" y="13"/>
                    </a:lnTo>
                    <a:lnTo>
                      <a:pt x="139" y="0"/>
                    </a:lnTo>
                    <a:lnTo>
                      <a:pt x="147" y="10"/>
                    </a:lnTo>
                    <a:lnTo>
                      <a:pt x="157" y="20"/>
                    </a:lnTo>
                    <a:lnTo>
                      <a:pt x="161" y="26"/>
                    </a:lnTo>
                    <a:lnTo>
                      <a:pt x="164" y="32"/>
                    </a:lnTo>
                    <a:lnTo>
                      <a:pt x="164" y="36"/>
                    </a:lnTo>
                    <a:lnTo>
                      <a:pt x="164" y="39"/>
                    </a:lnTo>
                    <a:lnTo>
                      <a:pt x="164" y="44"/>
                    </a:lnTo>
                    <a:lnTo>
                      <a:pt x="162" y="47"/>
                    </a:lnTo>
                    <a:lnTo>
                      <a:pt x="148" y="63"/>
                    </a:lnTo>
                    <a:lnTo>
                      <a:pt x="131" y="79"/>
                    </a:lnTo>
                    <a:lnTo>
                      <a:pt x="114" y="94"/>
                    </a:lnTo>
                    <a:lnTo>
                      <a:pt x="96" y="108"/>
                    </a:lnTo>
                    <a:lnTo>
                      <a:pt x="76" y="121"/>
                    </a:lnTo>
                    <a:lnTo>
                      <a:pt x="57" y="132"/>
                    </a:lnTo>
                    <a:lnTo>
                      <a:pt x="37" y="143"/>
                    </a:lnTo>
                    <a:lnTo>
                      <a:pt x="19" y="1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19"/>
              <p:cNvSpPr>
                <a:spLocks/>
              </p:cNvSpPr>
              <p:nvPr/>
            </p:nvSpPr>
            <p:spPr bwMode="auto">
              <a:xfrm>
                <a:off x="2383" y="2202"/>
                <a:ext cx="10" cy="8"/>
              </a:xfrm>
              <a:custGeom>
                <a:avLst/>
                <a:gdLst/>
                <a:ahLst/>
                <a:cxnLst>
                  <a:cxn ang="0">
                    <a:pos x="13" y="82"/>
                  </a:cxn>
                  <a:cxn ang="0">
                    <a:pos x="11" y="76"/>
                  </a:cxn>
                  <a:cxn ang="0">
                    <a:pos x="6" y="62"/>
                  </a:cxn>
                  <a:cxn ang="0">
                    <a:pos x="1" y="48"/>
                  </a:cxn>
                  <a:cxn ang="0">
                    <a:pos x="0" y="41"/>
                  </a:cxn>
                  <a:cxn ang="0">
                    <a:pos x="21" y="26"/>
                  </a:cxn>
                  <a:cxn ang="0">
                    <a:pos x="41" y="16"/>
                  </a:cxn>
                  <a:cxn ang="0">
                    <a:pos x="50" y="11"/>
                  </a:cxn>
                  <a:cxn ang="0">
                    <a:pos x="61" y="7"/>
                  </a:cxn>
                  <a:cxn ang="0">
                    <a:pos x="73" y="3"/>
                  </a:cxn>
                  <a:cxn ang="0">
                    <a:pos x="85" y="0"/>
                  </a:cxn>
                  <a:cxn ang="0">
                    <a:pos x="90" y="4"/>
                  </a:cxn>
                  <a:cxn ang="0">
                    <a:pos x="93" y="8"/>
                  </a:cxn>
                  <a:cxn ang="0">
                    <a:pos x="96" y="14"/>
                  </a:cxn>
                  <a:cxn ang="0">
                    <a:pos x="99" y="19"/>
                  </a:cxn>
                  <a:cxn ang="0">
                    <a:pos x="103" y="31"/>
                  </a:cxn>
                  <a:cxn ang="0">
                    <a:pos x="107" y="45"/>
                  </a:cxn>
                  <a:cxn ang="0">
                    <a:pos x="110" y="57"/>
                  </a:cxn>
                  <a:cxn ang="0">
                    <a:pos x="113" y="70"/>
                  </a:cxn>
                  <a:cxn ang="0">
                    <a:pos x="117" y="82"/>
                  </a:cxn>
                  <a:cxn ang="0">
                    <a:pos x="122" y="92"/>
                  </a:cxn>
                  <a:cxn ang="0">
                    <a:pos x="107" y="98"/>
                  </a:cxn>
                  <a:cxn ang="0">
                    <a:pos x="92" y="101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59" y="103"/>
                  </a:cxn>
                  <a:cxn ang="0">
                    <a:pos x="52" y="102"/>
                  </a:cxn>
                  <a:cxn ang="0">
                    <a:pos x="46" y="100"/>
                  </a:cxn>
                  <a:cxn ang="0">
                    <a:pos x="39" y="98"/>
                  </a:cxn>
                  <a:cxn ang="0">
                    <a:pos x="27" y="92"/>
                  </a:cxn>
                  <a:cxn ang="0">
                    <a:pos x="13" y="82"/>
                  </a:cxn>
                </a:cxnLst>
                <a:rect l="0" t="0" r="r" b="b"/>
                <a:pathLst>
                  <a:path w="122" h="103">
                    <a:moveTo>
                      <a:pt x="13" y="82"/>
                    </a:moveTo>
                    <a:lnTo>
                      <a:pt x="11" y="76"/>
                    </a:lnTo>
                    <a:lnTo>
                      <a:pt x="6" y="62"/>
                    </a:lnTo>
                    <a:lnTo>
                      <a:pt x="1" y="48"/>
                    </a:lnTo>
                    <a:lnTo>
                      <a:pt x="0" y="41"/>
                    </a:lnTo>
                    <a:lnTo>
                      <a:pt x="21" y="26"/>
                    </a:lnTo>
                    <a:lnTo>
                      <a:pt x="41" y="16"/>
                    </a:lnTo>
                    <a:lnTo>
                      <a:pt x="50" y="11"/>
                    </a:lnTo>
                    <a:lnTo>
                      <a:pt x="61" y="7"/>
                    </a:lnTo>
                    <a:lnTo>
                      <a:pt x="73" y="3"/>
                    </a:lnTo>
                    <a:lnTo>
                      <a:pt x="85" y="0"/>
                    </a:lnTo>
                    <a:lnTo>
                      <a:pt x="90" y="4"/>
                    </a:lnTo>
                    <a:lnTo>
                      <a:pt x="93" y="8"/>
                    </a:lnTo>
                    <a:lnTo>
                      <a:pt x="96" y="14"/>
                    </a:lnTo>
                    <a:lnTo>
                      <a:pt x="99" y="19"/>
                    </a:lnTo>
                    <a:lnTo>
                      <a:pt x="103" y="31"/>
                    </a:lnTo>
                    <a:lnTo>
                      <a:pt x="107" y="45"/>
                    </a:lnTo>
                    <a:lnTo>
                      <a:pt x="110" y="57"/>
                    </a:lnTo>
                    <a:lnTo>
                      <a:pt x="113" y="70"/>
                    </a:lnTo>
                    <a:lnTo>
                      <a:pt x="117" y="82"/>
                    </a:lnTo>
                    <a:lnTo>
                      <a:pt x="122" y="92"/>
                    </a:lnTo>
                    <a:lnTo>
                      <a:pt x="107" y="98"/>
                    </a:lnTo>
                    <a:lnTo>
                      <a:pt x="92" y="101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59" y="103"/>
                    </a:lnTo>
                    <a:lnTo>
                      <a:pt x="52" y="102"/>
                    </a:lnTo>
                    <a:lnTo>
                      <a:pt x="46" y="100"/>
                    </a:lnTo>
                    <a:lnTo>
                      <a:pt x="39" y="98"/>
                    </a:lnTo>
                    <a:lnTo>
                      <a:pt x="27" y="92"/>
                    </a:lnTo>
                    <a:lnTo>
                      <a:pt x="13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20"/>
              <p:cNvSpPr>
                <a:spLocks/>
              </p:cNvSpPr>
              <p:nvPr/>
            </p:nvSpPr>
            <p:spPr bwMode="auto">
              <a:xfrm>
                <a:off x="2370" y="2207"/>
                <a:ext cx="12" cy="12"/>
              </a:xfrm>
              <a:custGeom>
                <a:avLst/>
                <a:gdLst/>
                <a:ahLst/>
                <a:cxnLst>
                  <a:cxn ang="0">
                    <a:pos x="155" y="24"/>
                  </a:cxn>
                  <a:cxn ang="0">
                    <a:pos x="142" y="42"/>
                  </a:cxn>
                  <a:cxn ang="0">
                    <a:pos x="127" y="59"/>
                  </a:cxn>
                  <a:cxn ang="0">
                    <a:pos x="113" y="76"/>
                  </a:cxn>
                  <a:cxn ang="0">
                    <a:pos x="98" y="92"/>
                  </a:cxn>
                  <a:cxn ang="0">
                    <a:pos x="67" y="124"/>
                  </a:cxn>
                  <a:cxn ang="0">
                    <a:pos x="37" y="153"/>
                  </a:cxn>
                  <a:cxn ang="0">
                    <a:pos x="32" y="146"/>
                  </a:cxn>
                  <a:cxn ang="0">
                    <a:pos x="18" y="132"/>
                  </a:cxn>
                  <a:cxn ang="0">
                    <a:pos x="5" y="119"/>
                  </a:cxn>
                  <a:cxn ang="0">
                    <a:pos x="0" y="111"/>
                  </a:cxn>
                  <a:cxn ang="0">
                    <a:pos x="21" y="94"/>
                  </a:cxn>
                  <a:cxn ang="0">
                    <a:pos x="68" y="56"/>
                  </a:cxn>
                  <a:cxn ang="0">
                    <a:pos x="115" y="18"/>
                  </a:cxn>
                  <a:cxn ang="0">
                    <a:pos x="137" y="0"/>
                  </a:cxn>
                  <a:cxn ang="0">
                    <a:pos x="146" y="11"/>
                  </a:cxn>
                  <a:cxn ang="0">
                    <a:pos x="155" y="24"/>
                  </a:cxn>
                </a:cxnLst>
                <a:rect l="0" t="0" r="r" b="b"/>
                <a:pathLst>
                  <a:path w="155" h="153">
                    <a:moveTo>
                      <a:pt x="155" y="24"/>
                    </a:moveTo>
                    <a:lnTo>
                      <a:pt x="142" y="42"/>
                    </a:lnTo>
                    <a:lnTo>
                      <a:pt x="127" y="59"/>
                    </a:lnTo>
                    <a:lnTo>
                      <a:pt x="113" y="76"/>
                    </a:lnTo>
                    <a:lnTo>
                      <a:pt x="98" y="92"/>
                    </a:lnTo>
                    <a:lnTo>
                      <a:pt x="67" y="124"/>
                    </a:lnTo>
                    <a:lnTo>
                      <a:pt x="37" y="153"/>
                    </a:lnTo>
                    <a:lnTo>
                      <a:pt x="32" y="146"/>
                    </a:lnTo>
                    <a:lnTo>
                      <a:pt x="18" y="132"/>
                    </a:lnTo>
                    <a:lnTo>
                      <a:pt x="5" y="119"/>
                    </a:lnTo>
                    <a:lnTo>
                      <a:pt x="0" y="111"/>
                    </a:lnTo>
                    <a:lnTo>
                      <a:pt x="21" y="94"/>
                    </a:lnTo>
                    <a:lnTo>
                      <a:pt x="68" y="56"/>
                    </a:lnTo>
                    <a:lnTo>
                      <a:pt x="115" y="18"/>
                    </a:lnTo>
                    <a:lnTo>
                      <a:pt x="137" y="0"/>
                    </a:lnTo>
                    <a:lnTo>
                      <a:pt x="146" y="11"/>
                    </a:lnTo>
                    <a:lnTo>
                      <a:pt x="15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21"/>
              <p:cNvSpPr>
                <a:spLocks/>
              </p:cNvSpPr>
              <p:nvPr/>
            </p:nvSpPr>
            <p:spPr bwMode="auto">
              <a:xfrm>
                <a:off x="2387" y="2210"/>
                <a:ext cx="18" cy="12"/>
              </a:xfrm>
              <a:custGeom>
                <a:avLst/>
                <a:gdLst/>
                <a:ahLst/>
                <a:cxnLst>
                  <a:cxn ang="0">
                    <a:pos x="175" y="68"/>
                  </a:cxn>
                  <a:cxn ang="0">
                    <a:pos x="154" y="82"/>
                  </a:cxn>
                  <a:cxn ang="0">
                    <a:pos x="132" y="94"/>
                  </a:cxn>
                  <a:cxn ang="0">
                    <a:pos x="110" y="106"/>
                  </a:cxn>
                  <a:cxn ang="0">
                    <a:pos x="88" y="116"/>
                  </a:cxn>
                  <a:cxn ang="0">
                    <a:pos x="67" y="127"/>
                  </a:cxn>
                  <a:cxn ang="0">
                    <a:pos x="45" y="136"/>
                  </a:cxn>
                  <a:cxn ang="0">
                    <a:pos x="22" y="144"/>
                  </a:cxn>
                  <a:cxn ang="0">
                    <a:pos x="0" y="152"/>
                  </a:cxn>
                  <a:cxn ang="0">
                    <a:pos x="2" y="137"/>
                  </a:cxn>
                  <a:cxn ang="0">
                    <a:pos x="7" y="104"/>
                  </a:cxn>
                  <a:cxn ang="0">
                    <a:pos x="13" y="71"/>
                  </a:cxn>
                  <a:cxn ang="0">
                    <a:pos x="16" y="55"/>
                  </a:cxn>
                  <a:cxn ang="0">
                    <a:pos x="23" y="48"/>
                  </a:cxn>
                  <a:cxn ang="0">
                    <a:pos x="32" y="43"/>
                  </a:cxn>
                  <a:cxn ang="0">
                    <a:pos x="40" y="37"/>
                  </a:cxn>
                  <a:cxn ang="0">
                    <a:pos x="49" y="33"/>
                  </a:cxn>
                  <a:cxn ang="0">
                    <a:pos x="66" y="26"/>
                  </a:cxn>
                  <a:cxn ang="0">
                    <a:pos x="85" y="19"/>
                  </a:cxn>
                  <a:cxn ang="0">
                    <a:pos x="123" y="10"/>
                  </a:cxn>
                  <a:cxn ang="0">
                    <a:pos x="159" y="0"/>
                  </a:cxn>
                  <a:cxn ang="0">
                    <a:pos x="161" y="9"/>
                  </a:cxn>
                  <a:cxn ang="0">
                    <a:pos x="167" y="28"/>
                  </a:cxn>
                  <a:cxn ang="0">
                    <a:pos x="173" y="46"/>
                  </a:cxn>
                  <a:cxn ang="0">
                    <a:pos x="175" y="55"/>
                  </a:cxn>
                  <a:cxn ang="0">
                    <a:pos x="175" y="61"/>
                  </a:cxn>
                  <a:cxn ang="0">
                    <a:pos x="175" y="68"/>
                  </a:cxn>
                </a:cxnLst>
                <a:rect l="0" t="0" r="r" b="b"/>
                <a:pathLst>
                  <a:path w="175" h="152">
                    <a:moveTo>
                      <a:pt x="175" y="68"/>
                    </a:moveTo>
                    <a:lnTo>
                      <a:pt x="154" y="82"/>
                    </a:lnTo>
                    <a:lnTo>
                      <a:pt x="132" y="94"/>
                    </a:lnTo>
                    <a:lnTo>
                      <a:pt x="110" y="106"/>
                    </a:lnTo>
                    <a:lnTo>
                      <a:pt x="88" y="116"/>
                    </a:lnTo>
                    <a:lnTo>
                      <a:pt x="67" y="127"/>
                    </a:lnTo>
                    <a:lnTo>
                      <a:pt x="45" y="136"/>
                    </a:lnTo>
                    <a:lnTo>
                      <a:pt x="22" y="144"/>
                    </a:lnTo>
                    <a:lnTo>
                      <a:pt x="0" y="152"/>
                    </a:lnTo>
                    <a:lnTo>
                      <a:pt x="2" y="137"/>
                    </a:lnTo>
                    <a:lnTo>
                      <a:pt x="7" y="104"/>
                    </a:lnTo>
                    <a:lnTo>
                      <a:pt x="13" y="71"/>
                    </a:lnTo>
                    <a:lnTo>
                      <a:pt x="16" y="55"/>
                    </a:lnTo>
                    <a:lnTo>
                      <a:pt x="23" y="48"/>
                    </a:lnTo>
                    <a:lnTo>
                      <a:pt x="32" y="43"/>
                    </a:lnTo>
                    <a:lnTo>
                      <a:pt x="40" y="37"/>
                    </a:lnTo>
                    <a:lnTo>
                      <a:pt x="49" y="33"/>
                    </a:lnTo>
                    <a:lnTo>
                      <a:pt x="66" y="26"/>
                    </a:lnTo>
                    <a:lnTo>
                      <a:pt x="85" y="19"/>
                    </a:lnTo>
                    <a:lnTo>
                      <a:pt x="123" y="10"/>
                    </a:lnTo>
                    <a:lnTo>
                      <a:pt x="159" y="0"/>
                    </a:lnTo>
                    <a:lnTo>
                      <a:pt x="161" y="9"/>
                    </a:lnTo>
                    <a:lnTo>
                      <a:pt x="167" y="28"/>
                    </a:lnTo>
                    <a:lnTo>
                      <a:pt x="173" y="46"/>
                    </a:lnTo>
                    <a:lnTo>
                      <a:pt x="175" y="55"/>
                    </a:lnTo>
                    <a:lnTo>
                      <a:pt x="175" y="61"/>
                    </a:lnTo>
                    <a:lnTo>
                      <a:pt x="175" y="6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22"/>
              <p:cNvSpPr>
                <a:spLocks/>
              </p:cNvSpPr>
              <p:nvPr/>
            </p:nvSpPr>
            <p:spPr bwMode="auto">
              <a:xfrm>
                <a:off x="2375" y="2211"/>
                <a:ext cx="10" cy="14"/>
              </a:xfrm>
              <a:custGeom>
                <a:avLst/>
                <a:gdLst/>
                <a:ahLst/>
                <a:cxnLst>
                  <a:cxn ang="0">
                    <a:pos x="131" y="4"/>
                  </a:cxn>
                  <a:cxn ang="0">
                    <a:pos x="124" y="25"/>
                  </a:cxn>
                  <a:cxn ang="0">
                    <a:pos x="114" y="48"/>
                  </a:cxn>
                  <a:cxn ang="0">
                    <a:pos x="104" y="71"/>
                  </a:cxn>
                  <a:cxn ang="0">
                    <a:pos x="93" y="93"/>
                  </a:cxn>
                  <a:cxn ang="0">
                    <a:pos x="81" y="116"/>
                  </a:cxn>
                  <a:cxn ang="0">
                    <a:pos x="68" y="136"/>
                  </a:cxn>
                  <a:cxn ang="0">
                    <a:pos x="54" y="155"/>
                  </a:cxn>
                  <a:cxn ang="0">
                    <a:pos x="38" y="172"/>
                  </a:cxn>
                  <a:cxn ang="0">
                    <a:pos x="33" y="170"/>
                  </a:cxn>
                  <a:cxn ang="0">
                    <a:pos x="27" y="167"/>
                  </a:cxn>
                  <a:cxn ang="0">
                    <a:pos x="20" y="162"/>
                  </a:cxn>
                  <a:cxn ang="0">
                    <a:pos x="15" y="156"/>
                  </a:cxn>
                  <a:cxn ang="0">
                    <a:pos x="9" y="150"/>
                  </a:cxn>
                  <a:cxn ang="0">
                    <a:pos x="5" y="143"/>
                  </a:cxn>
                  <a:cxn ang="0">
                    <a:pos x="2" y="138"/>
                  </a:cxn>
                  <a:cxn ang="0">
                    <a:pos x="0" y="134"/>
                  </a:cxn>
                  <a:cxn ang="0">
                    <a:pos x="4" y="123"/>
                  </a:cxn>
                  <a:cxn ang="0">
                    <a:pos x="9" y="113"/>
                  </a:cxn>
                  <a:cxn ang="0">
                    <a:pos x="16" y="104"/>
                  </a:cxn>
                  <a:cxn ang="0">
                    <a:pos x="23" y="94"/>
                  </a:cxn>
                  <a:cxn ang="0">
                    <a:pos x="40" y="75"/>
                  </a:cxn>
                  <a:cxn ang="0">
                    <a:pos x="59" y="57"/>
                  </a:cxn>
                  <a:cxn ang="0">
                    <a:pos x="96" y="25"/>
                  </a:cxn>
                  <a:cxn ang="0">
                    <a:pos x="125" y="0"/>
                  </a:cxn>
                  <a:cxn ang="0">
                    <a:pos x="128" y="1"/>
                  </a:cxn>
                  <a:cxn ang="0">
                    <a:pos x="131" y="4"/>
                  </a:cxn>
                </a:cxnLst>
                <a:rect l="0" t="0" r="r" b="b"/>
                <a:pathLst>
                  <a:path w="131" h="172">
                    <a:moveTo>
                      <a:pt x="131" y="4"/>
                    </a:moveTo>
                    <a:lnTo>
                      <a:pt x="124" y="25"/>
                    </a:lnTo>
                    <a:lnTo>
                      <a:pt x="114" y="48"/>
                    </a:lnTo>
                    <a:lnTo>
                      <a:pt x="104" y="71"/>
                    </a:lnTo>
                    <a:lnTo>
                      <a:pt x="93" y="93"/>
                    </a:lnTo>
                    <a:lnTo>
                      <a:pt x="81" y="116"/>
                    </a:lnTo>
                    <a:lnTo>
                      <a:pt x="68" y="136"/>
                    </a:lnTo>
                    <a:lnTo>
                      <a:pt x="54" y="155"/>
                    </a:lnTo>
                    <a:lnTo>
                      <a:pt x="38" y="172"/>
                    </a:lnTo>
                    <a:lnTo>
                      <a:pt x="33" y="170"/>
                    </a:lnTo>
                    <a:lnTo>
                      <a:pt x="27" y="167"/>
                    </a:lnTo>
                    <a:lnTo>
                      <a:pt x="20" y="162"/>
                    </a:lnTo>
                    <a:lnTo>
                      <a:pt x="15" y="156"/>
                    </a:lnTo>
                    <a:lnTo>
                      <a:pt x="9" y="150"/>
                    </a:lnTo>
                    <a:lnTo>
                      <a:pt x="5" y="143"/>
                    </a:lnTo>
                    <a:lnTo>
                      <a:pt x="2" y="138"/>
                    </a:lnTo>
                    <a:lnTo>
                      <a:pt x="0" y="134"/>
                    </a:lnTo>
                    <a:lnTo>
                      <a:pt x="4" y="123"/>
                    </a:lnTo>
                    <a:lnTo>
                      <a:pt x="9" y="113"/>
                    </a:lnTo>
                    <a:lnTo>
                      <a:pt x="16" y="104"/>
                    </a:lnTo>
                    <a:lnTo>
                      <a:pt x="23" y="94"/>
                    </a:lnTo>
                    <a:lnTo>
                      <a:pt x="40" y="75"/>
                    </a:lnTo>
                    <a:lnTo>
                      <a:pt x="59" y="57"/>
                    </a:lnTo>
                    <a:lnTo>
                      <a:pt x="96" y="25"/>
                    </a:lnTo>
                    <a:lnTo>
                      <a:pt x="125" y="0"/>
                    </a:lnTo>
                    <a:lnTo>
                      <a:pt x="128" y="1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23"/>
              <p:cNvSpPr>
                <a:spLocks/>
              </p:cNvSpPr>
              <p:nvPr/>
            </p:nvSpPr>
            <p:spPr bwMode="auto">
              <a:xfrm>
                <a:off x="2370" y="2220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8"/>
                  </a:cxn>
                  <a:cxn ang="0">
                    <a:pos x="27" y="24"/>
                  </a:cxn>
                  <a:cxn ang="0">
                    <a:pos x="46" y="41"/>
                  </a:cxn>
                  <a:cxn ang="0">
                    <a:pos x="54" y="48"/>
                  </a:cxn>
                  <a:cxn ang="0">
                    <a:pos x="48" y="54"/>
                  </a:cxn>
                  <a:cxn ang="0">
                    <a:pos x="43" y="57"/>
                  </a:cxn>
                  <a:cxn ang="0">
                    <a:pos x="38" y="59"/>
                  </a:cxn>
                  <a:cxn ang="0">
                    <a:pos x="32" y="58"/>
                  </a:cxn>
                  <a:cxn ang="0">
                    <a:pos x="28" y="56"/>
                  </a:cxn>
                  <a:cxn ang="0">
                    <a:pos x="25" y="53"/>
                  </a:cxn>
                  <a:cxn ang="0">
                    <a:pos x="21" y="49"/>
                  </a:cxn>
                  <a:cxn ang="0">
                    <a:pos x="17" y="44"/>
                  </a:cxn>
                  <a:cxn ang="0">
                    <a:pos x="7" y="19"/>
                  </a:cxn>
                  <a:cxn ang="0">
                    <a:pos x="0" y="0"/>
                  </a:cxn>
                </a:cxnLst>
                <a:rect l="0" t="0" r="r" b="b"/>
                <a:pathLst>
                  <a:path w="54" h="59">
                    <a:moveTo>
                      <a:pt x="0" y="0"/>
                    </a:moveTo>
                    <a:lnTo>
                      <a:pt x="9" y="8"/>
                    </a:lnTo>
                    <a:lnTo>
                      <a:pt x="27" y="24"/>
                    </a:lnTo>
                    <a:lnTo>
                      <a:pt x="46" y="41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8"/>
                    </a:lnTo>
                    <a:lnTo>
                      <a:pt x="28" y="56"/>
                    </a:lnTo>
                    <a:lnTo>
                      <a:pt x="25" y="53"/>
                    </a:lnTo>
                    <a:lnTo>
                      <a:pt x="21" y="49"/>
                    </a:lnTo>
                    <a:lnTo>
                      <a:pt x="17" y="44"/>
                    </a:lnTo>
                    <a:lnTo>
                      <a:pt x="7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24"/>
              <p:cNvSpPr>
                <a:spLocks/>
              </p:cNvSpPr>
              <p:nvPr/>
            </p:nvSpPr>
            <p:spPr bwMode="auto">
              <a:xfrm>
                <a:off x="2383" y="2222"/>
                <a:ext cx="7" cy="5"/>
              </a:xfrm>
              <a:custGeom>
                <a:avLst/>
                <a:gdLst/>
                <a:ahLst/>
                <a:cxnLst>
                  <a:cxn ang="0">
                    <a:pos x="61" y="67"/>
                  </a:cxn>
                  <a:cxn ang="0">
                    <a:pos x="51" y="63"/>
                  </a:cxn>
                  <a:cxn ang="0">
                    <a:pos x="30" y="54"/>
                  </a:cxn>
                  <a:cxn ang="0">
                    <a:pos x="10" y="45"/>
                  </a:cxn>
                  <a:cxn ang="0">
                    <a:pos x="0" y="42"/>
                  </a:cxn>
                  <a:cxn ang="0">
                    <a:pos x="8" y="33"/>
                  </a:cxn>
                  <a:cxn ang="0">
                    <a:pos x="19" y="27"/>
                  </a:cxn>
                  <a:cxn ang="0">
                    <a:pos x="30" y="21"/>
                  </a:cxn>
                  <a:cxn ang="0">
                    <a:pos x="41" y="16"/>
                  </a:cxn>
                  <a:cxn ang="0">
                    <a:pos x="65" y="8"/>
                  </a:cxn>
                  <a:cxn ang="0">
                    <a:pos x="90" y="0"/>
                  </a:cxn>
                  <a:cxn ang="0">
                    <a:pos x="91" y="9"/>
                  </a:cxn>
                  <a:cxn ang="0">
                    <a:pos x="91" y="19"/>
                  </a:cxn>
                  <a:cxn ang="0">
                    <a:pos x="90" y="29"/>
                  </a:cxn>
                  <a:cxn ang="0">
                    <a:pos x="86" y="38"/>
                  </a:cxn>
                  <a:cxn ang="0">
                    <a:pos x="82" y="48"/>
                  </a:cxn>
                  <a:cxn ang="0">
                    <a:pos x="77" y="57"/>
                  </a:cxn>
                  <a:cxn ang="0">
                    <a:pos x="74" y="60"/>
                  </a:cxn>
                  <a:cxn ang="0">
                    <a:pos x="69" y="63"/>
                  </a:cxn>
                  <a:cxn ang="0">
                    <a:pos x="65" y="65"/>
                  </a:cxn>
                  <a:cxn ang="0">
                    <a:pos x="61" y="67"/>
                  </a:cxn>
                </a:cxnLst>
                <a:rect l="0" t="0" r="r" b="b"/>
                <a:pathLst>
                  <a:path w="91" h="67">
                    <a:moveTo>
                      <a:pt x="61" y="67"/>
                    </a:moveTo>
                    <a:lnTo>
                      <a:pt x="51" y="63"/>
                    </a:lnTo>
                    <a:lnTo>
                      <a:pt x="30" y="54"/>
                    </a:lnTo>
                    <a:lnTo>
                      <a:pt x="10" y="45"/>
                    </a:lnTo>
                    <a:lnTo>
                      <a:pt x="0" y="42"/>
                    </a:lnTo>
                    <a:lnTo>
                      <a:pt x="8" y="33"/>
                    </a:lnTo>
                    <a:lnTo>
                      <a:pt x="19" y="27"/>
                    </a:lnTo>
                    <a:lnTo>
                      <a:pt x="30" y="21"/>
                    </a:lnTo>
                    <a:lnTo>
                      <a:pt x="41" y="16"/>
                    </a:lnTo>
                    <a:lnTo>
                      <a:pt x="65" y="8"/>
                    </a:lnTo>
                    <a:lnTo>
                      <a:pt x="90" y="0"/>
                    </a:lnTo>
                    <a:lnTo>
                      <a:pt x="91" y="9"/>
                    </a:lnTo>
                    <a:lnTo>
                      <a:pt x="91" y="19"/>
                    </a:lnTo>
                    <a:lnTo>
                      <a:pt x="90" y="29"/>
                    </a:lnTo>
                    <a:lnTo>
                      <a:pt x="86" y="38"/>
                    </a:lnTo>
                    <a:lnTo>
                      <a:pt x="82" y="48"/>
                    </a:lnTo>
                    <a:lnTo>
                      <a:pt x="77" y="57"/>
                    </a:lnTo>
                    <a:lnTo>
                      <a:pt x="74" y="60"/>
                    </a:lnTo>
                    <a:lnTo>
                      <a:pt x="69" y="63"/>
                    </a:lnTo>
                    <a:lnTo>
                      <a:pt x="65" y="65"/>
                    </a:lnTo>
                    <a:lnTo>
                      <a:pt x="61" y="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25"/>
              <p:cNvSpPr>
                <a:spLocks/>
              </p:cNvSpPr>
              <p:nvPr/>
            </p:nvSpPr>
            <p:spPr bwMode="auto">
              <a:xfrm>
                <a:off x="2410" y="2216"/>
                <a:ext cx="2" cy="67"/>
              </a:xfrm>
              <a:custGeom>
                <a:avLst/>
                <a:gdLst/>
                <a:ahLst/>
                <a:cxnLst>
                  <a:cxn ang="0">
                    <a:pos x="27" y="942"/>
                  </a:cxn>
                  <a:cxn ang="0">
                    <a:pos x="23" y="940"/>
                  </a:cxn>
                  <a:cxn ang="0">
                    <a:pos x="20" y="939"/>
                  </a:cxn>
                  <a:cxn ang="0">
                    <a:pos x="16" y="940"/>
                  </a:cxn>
                  <a:cxn ang="0">
                    <a:pos x="11" y="940"/>
                  </a:cxn>
                  <a:cxn ang="0">
                    <a:pos x="8" y="939"/>
                  </a:cxn>
                  <a:cxn ang="0">
                    <a:pos x="4" y="936"/>
                  </a:cxn>
                  <a:cxn ang="0">
                    <a:pos x="2" y="929"/>
                  </a:cxn>
                  <a:cxn ang="0">
                    <a:pos x="0" y="920"/>
                  </a:cxn>
                  <a:cxn ang="0">
                    <a:pos x="0" y="906"/>
                  </a:cxn>
                  <a:cxn ang="0">
                    <a:pos x="0" y="869"/>
                  </a:cxn>
                  <a:cxn ang="0">
                    <a:pos x="0" y="817"/>
                  </a:cxn>
                  <a:cxn ang="0">
                    <a:pos x="0" y="758"/>
                  </a:cxn>
                  <a:cxn ang="0">
                    <a:pos x="0" y="699"/>
                  </a:cxn>
                  <a:cxn ang="0">
                    <a:pos x="0" y="646"/>
                  </a:cxn>
                  <a:cxn ang="0">
                    <a:pos x="0" y="610"/>
                  </a:cxn>
                  <a:cxn ang="0">
                    <a:pos x="0" y="596"/>
                  </a:cxn>
                  <a:cxn ang="0">
                    <a:pos x="3" y="576"/>
                  </a:cxn>
                  <a:cxn ang="0">
                    <a:pos x="9" y="530"/>
                  </a:cxn>
                  <a:cxn ang="0">
                    <a:pos x="17" y="485"/>
                  </a:cxn>
                  <a:cxn ang="0">
                    <a:pos x="20" y="465"/>
                  </a:cxn>
                  <a:cxn ang="0">
                    <a:pos x="22" y="458"/>
                  </a:cxn>
                  <a:cxn ang="0">
                    <a:pos x="23" y="450"/>
                  </a:cxn>
                  <a:cxn ang="0">
                    <a:pos x="24" y="443"/>
                  </a:cxn>
                  <a:cxn ang="0">
                    <a:pos x="24" y="435"/>
                  </a:cxn>
                  <a:cxn ang="0">
                    <a:pos x="24" y="429"/>
                  </a:cxn>
                  <a:cxn ang="0">
                    <a:pos x="23" y="421"/>
                  </a:cxn>
                  <a:cxn ang="0">
                    <a:pos x="22" y="414"/>
                  </a:cxn>
                  <a:cxn ang="0">
                    <a:pos x="20" y="407"/>
                  </a:cxn>
                  <a:cxn ang="0">
                    <a:pos x="17" y="402"/>
                  </a:cxn>
                  <a:cxn ang="0">
                    <a:pos x="11" y="391"/>
                  </a:cxn>
                  <a:cxn ang="0">
                    <a:pos x="6" y="380"/>
                  </a:cxn>
                  <a:cxn ang="0">
                    <a:pos x="4" y="374"/>
                  </a:cxn>
                  <a:cxn ang="0">
                    <a:pos x="2" y="330"/>
                  </a:cxn>
                  <a:cxn ang="0">
                    <a:pos x="0" y="284"/>
                  </a:cxn>
                  <a:cxn ang="0">
                    <a:pos x="0" y="236"/>
                  </a:cxn>
                  <a:cxn ang="0">
                    <a:pos x="1" y="189"/>
                  </a:cxn>
                  <a:cxn ang="0">
                    <a:pos x="2" y="141"/>
                  </a:cxn>
                  <a:cxn ang="0">
                    <a:pos x="3" y="93"/>
                  </a:cxn>
                  <a:cxn ang="0">
                    <a:pos x="4" y="46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7" y="2"/>
                  </a:cxn>
                  <a:cxn ang="0">
                    <a:pos x="27" y="13"/>
                  </a:cxn>
                  <a:cxn ang="0">
                    <a:pos x="27" y="43"/>
                  </a:cxn>
                  <a:cxn ang="0">
                    <a:pos x="27" y="89"/>
                  </a:cxn>
                  <a:cxn ang="0">
                    <a:pos x="27" y="149"/>
                  </a:cxn>
                  <a:cxn ang="0">
                    <a:pos x="27" y="221"/>
                  </a:cxn>
                  <a:cxn ang="0">
                    <a:pos x="27" y="300"/>
                  </a:cxn>
                  <a:cxn ang="0">
                    <a:pos x="27" y="385"/>
                  </a:cxn>
                  <a:cxn ang="0">
                    <a:pos x="27" y="472"/>
                  </a:cxn>
                  <a:cxn ang="0">
                    <a:pos x="27" y="560"/>
                  </a:cxn>
                  <a:cxn ang="0">
                    <a:pos x="27" y="645"/>
                  </a:cxn>
                  <a:cxn ang="0">
                    <a:pos x="27" y="724"/>
                  </a:cxn>
                  <a:cxn ang="0">
                    <a:pos x="27" y="796"/>
                  </a:cxn>
                  <a:cxn ang="0">
                    <a:pos x="27" y="856"/>
                  </a:cxn>
                  <a:cxn ang="0">
                    <a:pos x="27" y="901"/>
                  </a:cxn>
                  <a:cxn ang="0">
                    <a:pos x="27" y="931"/>
                  </a:cxn>
                  <a:cxn ang="0">
                    <a:pos x="27" y="942"/>
                  </a:cxn>
                </a:cxnLst>
                <a:rect l="0" t="0" r="r" b="b"/>
                <a:pathLst>
                  <a:path w="27" h="942">
                    <a:moveTo>
                      <a:pt x="27" y="942"/>
                    </a:moveTo>
                    <a:lnTo>
                      <a:pt x="23" y="940"/>
                    </a:lnTo>
                    <a:lnTo>
                      <a:pt x="20" y="939"/>
                    </a:lnTo>
                    <a:lnTo>
                      <a:pt x="16" y="940"/>
                    </a:lnTo>
                    <a:lnTo>
                      <a:pt x="11" y="940"/>
                    </a:lnTo>
                    <a:lnTo>
                      <a:pt x="8" y="939"/>
                    </a:lnTo>
                    <a:lnTo>
                      <a:pt x="4" y="936"/>
                    </a:lnTo>
                    <a:lnTo>
                      <a:pt x="2" y="929"/>
                    </a:lnTo>
                    <a:lnTo>
                      <a:pt x="0" y="920"/>
                    </a:lnTo>
                    <a:lnTo>
                      <a:pt x="0" y="906"/>
                    </a:lnTo>
                    <a:lnTo>
                      <a:pt x="0" y="869"/>
                    </a:lnTo>
                    <a:lnTo>
                      <a:pt x="0" y="817"/>
                    </a:lnTo>
                    <a:lnTo>
                      <a:pt x="0" y="758"/>
                    </a:lnTo>
                    <a:lnTo>
                      <a:pt x="0" y="699"/>
                    </a:lnTo>
                    <a:lnTo>
                      <a:pt x="0" y="646"/>
                    </a:lnTo>
                    <a:lnTo>
                      <a:pt x="0" y="610"/>
                    </a:lnTo>
                    <a:lnTo>
                      <a:pt x="0" y="596"/>
                    </a:lnTo>
                    <a:lnTo>
                      <a:pt x="3" y="576"/>
                    </a:lnTo>
                    <a:lnTo>
                      <a:pt x="9" y="530"/>
                    </a:lnTo>
                    <a:lnTo>
                      <a:pt x="17" y="485"/>
                    </a:lnTo>
                    <a:lnTo>
                      <a:pt x="20" y="465"/>
                    </a:lnTo>
                    <a:lnTo>
                      <a:pt x="22" y="458"/>
                    </a:lnTo>
                    <a:lnTo>
                      <a:pt x="23" y="450"/>
                    </a:lnTo>
                    <a:lnTo>
                      <a:pt x="24" y="443"/>
                    </a:lnTo>
                    <a:lnTo>
                      <a:pt x="24" y="435"/>
                    </a:lnTo>
                    <a:lnTo>
                      <a:pt x="24" y="429"/>
                    </a:lnTo>
                    <a:lnTo>
                      <a:pt x="23" y="421"/>
                    </a:lnTo>
                    <a:lnTo>
                      <a:pt x="22" y="414"/>
                    </a:lnTo>
                    <a:lnTo>
                      <a:pt x="20" y="407"/>
                    </a:lnTo>
                    <a:lnTo>
                      <a:pt x="17" y="402"/>
                    </a:lnTo>
                    <a:lnTo>
                      <a:pt x="11" y="391"/>
                    </a:lnTo>
                    <a:lnTo>
                      <a:pt x="6" y="380"/>
                    </a:lnTo>
                    <a:lnTo>
                      <a:pt x="4" y="374"/>
                    </a:lnTo>
                    <a:lnTo>
                      <a:pt x="2" y="330"/>
                    </a:lnTo>
                    <a:lnTo>
                      <a:pt x="0" y="284"/>
                    </a:lnTo>
                    <a:lnTo>
                      <a:pt x="0" y="236"/>
                    </a:lnTo>
                    <a:lnTo>
                      <a:pt x="1" y="189"/>
                    </a:lnTo>
                    <a:lnTo>
                      <a:pt x="2" y="141"/>
                    </a:lnTo>
                    <a:lnTo>
                      <a:pt x="3" y="93"/>
                    </a:lnTo>
                    <a:lnTo>
                      <a:pt x="4" y="46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7" y="2"/>
                    </a:lnTo>
                    <a:lnTo>
                      <a:pt x="27" y="13"/>
                    </a:lnTo>
                    <a:lnTo>
                      <a:pt x="27" y="43"/>
                    </a:lnTo>
                    <a:lnTo>
                      <a:pt x="27" y="89"/>
                    </a:lnTo>
                    <a:lnTo>
                      <a:pt x="27" y="149"/>
                    </a:lnTo>
                    <a:lnTo>
                      <a:pt x="27" y="221"/>
                    </a:lnTo>
                    <a:lnTo>
                      <a:pt x="27" y="300"/>
                    </a:lnTo>
                    <a:lnTo>
                      <a:pt x="27" y="385"/>
                    </a:lnTo>
                    <a:lnTo>
                      <a:pt x="27" y="472"/>
                    </a:lnTo>
                    <a:lnTo>
                      <a:pt x="27" y="560"/>
                    </a:lnTo>
                    <a:lnTo>
                      <a:pt x="27" y="645"/>
                    </a:lnTo>
                    <a:lnTo>
                      <a:pt x="27" y="724"/>
                    </a:lnTo>
                    <a:lnTo>
                      <a:pt x="27" y="796"/>
                    </a:lnTo>
                    <a:lnTo>
                      <a:pt x="27" y="856"/>
                    </a:lnTo>
                    <a:lnTo>
                      <a:pt x="27" y="901"/>
                    </a:lnTo>
                    <a:lnTo>
                      <a:pt x="27" y="931"/>
                    </a:lnTo>
                    <a:lnTo>
                      <a:pt x="27" y="9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26"/>
              <p:cNvSpPr>
                <a:spLocks/>
              </p:cNvSpPr>
              <p:nvPr/>
            </p:nvSpPr>
            <p:spPr bwMode="auto">
              <a:xfrm>
                <a:off x="2402" y="2217"/>
                <a:ext cx="1" cy="2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2" y="0"/>
                  </a:cxn>
                  <a:cxn ang="0">
                    <a:pos x="25" y="346"/>
                  </a:cxn>
                  <a:cxn ang="0">
                    <a:pos x="0" y="275"/>
                  </a:cxn>
                  <a:cxn ang="0">
                    <a:pos x="0" y="39"/>
                  </a:cxn>
                </a:cxnLst>
                <a:rect l="0" t="0" r="r" b="b"/>
                <a:pathLst>
                  <a:path w="25" h="346">
                    <a:moveTo>
                      <a:pt x="0" y="39"/>
                    </a:moveTo>
                    <a:lnTo>
                      <a:pt x="22" y="0"/>
                    </a:lnTo>
                    <a:lnTo>
                      <a:pt x="25" y="346"/>
                    </a:lnTo>
                    <a:lnTo>
                      <a:pt x="0" y="27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27"/>
              <p:cNvSpPr>
                <a:spLocks/>
              </p:cNvSpPr>
              <p:nvPr/>
            </p:nvSpPr>
            <p:spPr bwMode="auto">
              <a:xfrm>
                <a:off x="2393" y="2188"/>
                <a:ext cx="1" cy="1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22" y="0"/>
                  </a:cxn>
                  <a:cxn ang="0">
                    <a:pos x="24" y="230"/>
                  </a:cxn>
                  <a:cxn ang="0">
                    <a:pos x="0" y="183"/>
                  </a:cxn>
                  <a:cxn ang="0">
                    <a:pos x="0" y="27"/>
                  </a:cxn>
                </a:cxnLst>
                <a:rect l="0" t="0" r="r" b="b"/>
                <a:pathLst>
                  <a:path w="24" h="230">
                    <a:moveTo>
                      <a:pt x="0" y="27"/>
                    </a:moveTo>
                    <a:lnTo>
                      <a:pt x="22" y="0"/>
                    </a:lnTo>
                    <a:lnTo>
                      <a:pt x="24" y="230"/>
                    </a:lnTo>
                    <a:lnTo>
                      <a:pt x="0" y="18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28"/>
              <p:cNvSpPr>
                <a:spLocks/>
              </p:cNvSpPr>
              <p:nvPr/>
            </p:nvSpPr>
            <p:spPr bwMode="auto">
              <a:xfrm>
                <a:off x="2394" y="2221"/>
                <a:ext cx="1" cy="9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2" y="0"/>
                  </a:cxn>
                  <a:cxn ang="0">
                    <a:pos x="24" y="179"/>
                  </a:cxn>
                  <a:cxn ang="0">
                    <a:pos x="0" y="142"/>
                  </a:cxn>
                  <a:cxn ang="0">
                    <a:pos x="0" y="20"/>
                  </a:cxn>
                </a:cxnLst>
                <a:rect l="0" t="0" r="r" b="b"/>
                <a:pathLst>
                  <a:path w="24" h="179">
                    <a:moveTo>
                      <a:pt x="0" y="20"/>
                    </a:moveTo>
                    <a:lnTo>
                      <a:pt x="22" y="0"/>
                    </a:lnTo>
                    <a:lnTo>
                      <a:pt x="24" y="179"/>
                    </a:lnTo>
                    <a:lnTo>
                      <a:pt x="0" y="14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29"/>
              <p:cNvSpPr>
                <a:spLocks/>
              </p:cNvSpPr>
              <p:nvPr/>
            </p:nvSpPr>
            <p:spPr bwMode="auto">
              <a:xfrm>
                <a:off x="2670" y="2240"/>
                <a:ext cx="2" cy="12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1" y="0"/>
                  </a:cxn>
                  <a:cxn ang="0">
                    <a:pos x="23" y="150"/>
                  </a:cxn>
                  <a:cxn ang="0">
                    <a:pos x="0" y="119"/>
                  </a:cxn>
                  <a:cxn ang="0">
                    <a:pos x="0" y="16"/>
                  </a:cxn>
                </a:cxnLst>
                <a:rect l="0" t="0" r="r" b="b"/>
                <a:pathLst>
                  <a:path w="23" h="150">
                    <a:moveTo>
                      <a:pt x="0" y="16"/>
                    </a:moveTo>
                    <a:lnTo>
                      <a:pt x="21" y="0"/>
                    </a:lnTo>
                    <a:lnTo>
                      <a:pt x="23" y="150"/>
                    </a:lnTo>
                    <a:lnTo>
                      <a:pt x="0" y="1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30"/>
              <p:cNvSpPr>
                <a:spLocks/>
              </p:cNvSpPr>
              <p:nvPr/>
            </p:nvSpPr>
            <p:spPr bwMode="auto">
              <a:xfrm>
                <a:off x="2649" y="2214"/>
                <a:ext cx="2" cy="4"/>
              </a:xfrm>
              <a:custGeom>
                <a:avLst/>
                <a:gdLst/>
                <a:ahLst/>
                <a:cxnLst>
                  <a:cxn ang="0">
                    <a:pos x="25" y="7"/>
                  </a:cxn>
                  <a:cxn ang="0">
                    <a:pos x="2" y="0"/>
                  </a:cxn>
                  <a:cxn ang="0">
                    <a:pos x="0" y="62"/>
                  </a:cxn>
                  <a:cxn ang="0">
                    <a:pos x="25" y="49"/>
                  </a:cxn>
                  <a:cxn ang="0">
                    <a:pos x="25" y="7"/>
                  </a:cxn>
                </a:cxnLst>
                <a:rect l="0" t="0" r="r" b="b"/>
                <a:pathLst>
                  <a:path w="25" h="62">
                    <a:moveTo>
                      <a:pt x="25" y="7"/>
                    </a:moveTo>
                    <a:lnTo>
                      <a:pt x="2" y="0"/>
                    </a:lnTo>
                    <a:lnTo>
                      <a:pt x="0" y="62"/>
                    </a:lnTo>
                    <a:lnTo>
                      <a:pt x="25" y="49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31"/>
              <p:cNvSpPr>
                <a:spLocks noEditPoints="1"/>
              </p:cNvSpPr>
              <p:nvPr/>
            </p:nvSpPr>
            <p:spPr bwMode="auto">
              <a:xfrm>
                <a:off x="2671" y="2268"/>
                <a:ext cx="25" cy="20"/>
              </a:xfrm>
              <a:custGeom>
                <a:avLst/>
                <a:gdLst/>
                <a:ahLst/>
                <a:cxnLst>
                  <a:cxn ang="0">
                    <a:pos x="178" y="201"/>
                  </a:cxn>
                  <a:cxn ang="0">
                    <a:pos x="173" y="201"/>
                  </a:cxn>
                  <a:cxn ang="0">
                    <a:pos x="167" y="201"/>
                  </a:cxn>
                  <a:cxn ang="0">
                    <a:pos x="171" y="183"/>
                  </a:cxn>
                  <a:cxn ang="0">
                    <a:pos x="177" y="163"/>
                  </a:cxn>
                  <a:cxn ang="0">
                    <a:pos x="184" y="145"/>
                  </a:cxn>
                  <a:cxn ang="0">
                    <a:pos x="190" y="126"/>
                  </a:cxn>
                  <a:cxn ang="0">
                    <a:pos x="199" y="108"/>
                  </a:cxn>
                  <a:cxn ang="0">
                    <a:pos x="207" y="91"/>
                  </a:cxn>
                  <a:cxn ang="0">
                    <a:pos x="217" y="75"/>
                  </a:cxn>
                  <a:cxn ang="0">
                    <a:pos x="226" y="61"/>
                  </a:cxn>
                  <a:cxn ang="0">
                    <a:pos x="219" y="83"/>
                  </a:cxn>
                  <a:cxn ang="0">
                    <a:pos x="203" y="130"/>
                  </a:cxn>
                  <a:cxn ang="0">
                    <a:pos x="186" y="178"/>
                  </a:cxn>
                  <a:cxn ang="0">
                    <a:pos x="178" y="201"/>
                  </a:cxn>
                  <a:cxn ang="0">
                    <a:pos x="189" y="71"/>
                  </a:cxn>
                  <a:cxn ang="0">
                    <a:pos x="182" y="92"/>
                  </a:cxn>
                  <a:cxn ang="0">
                    <a:pos x="167" y="140"/>
                  </a:cxn>
                  <a:cxn ang="0">
                    <a:pos x="151" y="188"/>
                  </a:cxn>
                  <a:cxn ang="0">
                    <a:pos x="144" y="210"/>
                  </a:cxn>
                  <a:cxn ang="0">
                    <a:pos x="122" y="219"/>
                  </a:cxn>
                  <a:cxn ang="0">
                    <a:pos x="73" y="239"/>
                  </a:cxn>
                  <a:cxn ang="0">
                    <a:pos x="23" y="258"/>
                  </a:cxn>
                  <a:cxn ang="0">
                    <a:pos x="0" y="267"/>
                  </a:cxn>
                  <a:cxn ang="0">
                    <a:pos x="28" y="267"/>
                  </a:cxn>
                  <a:cxn ang="0">
                    <a:pos x="56" y="266"/>
                  </a:cxn>
                  <a:cxn ang="0">
                    <a:pos x="84" y="266"/>
                  </a:cxn>
                  <a:cxn ang="0">
                    <a:pos x="112" y="267"/>
                  </a:cxn>
                  <a:cxn ang="0">
                    <a:pos x="141" y="266"/>
                  </a:cxn>
                  <a:cxn ang="0">
                    <a:pos x="170" y="266"/>
                  </a:cxn>
                  <a:cxn ang="0">
                    <a:pos x="198" y="264"/>
                  </a:cxn>
                  <a:cxn ang="0">
                    <a:pos x="226" y="261"/>
                  </a:cxn>
                  <a:cxn ang="0">
                    <a:pos x="225" y="242"/>
                  </a:cxn>
                  <a:cxn ang="0">
                    <a:pos x="226" y="225"/>
                  </a:cxn>
                  <a:cxn ang="0">
                    <a:pos x="229" y="208"/>
                  </a:cxn>
                  <a:cxn ang="0">
                    <a:pos x="233" y="192"/>
                  </a:cxn>
                  <a:cxn ang="0">
                    <a:pos x="244" y="160"/>
                  </a:cxn>
                  <a:cxn ang="0">
                    <a:pos x="255" y="127"/>
                  </a:cxn>
                  <a:cxn ang="0">
                    <a:pos x="261" y="120"/>
                  </a:cxn>
                  <a:cxn ang="0">
                    <a:pos x="265" y="112"/>
                  </a:cxn>
                  <a:cxn ang="0">
                    <a:pos x="271" y="105"/>
                  </a:cxn>
                  <a:cxn ang="0">
                    <a:pos x="277" y="98"/>
                  </a:cxn>
                  <a:cxn ang="0">
                    <a:pos x="288" y="85"/>
                  </a:cxn>
                  <a:cxn ang="0">
                    <a:pos x="300" y="72"/>
                  </a:cxn>
                  <a:cxn ang="0">
                    <a:pos x="305" y="64"/>
                  </a:cxn>
                  <a:cxn ang="0">
                    <a:pos x="311" y="57"/>
                  </a:cxn>
                  <a:cxn ang="0">
                    <a:pos x="315" y="49"/>
                  </a:cxn>
                  <a:cxn ang="0">
                    <a:pos x="318" y="41"/>
                  </a:cxn>
                  <a:cxn ang="0">
                    <a:pos x="320" y="32"/>
                  </a:cxn>
                  <a:cxn ang="0">
                    <a:pos x="321" y="23"/>
                  </a:cxn>
                  <a:cxn ang="0">
                    <a:pos x="321" y="12"/>
                  </a:cxn>
                  <a:cxn ang="0">
                    <a:pos x="319" y="1"/>
                  </a:cxn>
                  <a:cxn ang="0">
                    <a:pos x="310" y="0"/>
                  </a:cxn>
                  <a:cxn ang="0">
                    <a:pos x="301" y="1"/>
                  </a:cxn>
                  <a:cxn ang="0">
                    <a:pos x="292" y="3"/>
                  </a:cxn>
                  <a:cxn ang="0">
                    <a:pos x="283" y="7"/>
                  </a:cxn>
                  <a:cxn ang="0">
                    <a:pos x="274" y="10"/>
                  </a:cxn>
                  <a:cxn ang="0">
                    <a:pos x="266" y="14"/>
                  </a:cxn>
                  <a:cxn ang="0">
                    <a:pos x="257" y="19"/>
                  </a:cxn>
                  <a:cxn ang="0">
                    <a:pos x="249" y="25"/>
                  </a:cxn>
                  <a:cxn ang="0">
                    <a:pos x="218" y="48"/>
                  </a:cxn>
                  <a:cxn ang="0">
                    <a:pos x="189" y="71"/>
                  </a:cxn>
                </a:cxnLst>
                <a:rect l="0" t="0" r="r" b="b"/>
                <a:pathLst>
                  <a:path w="321" h="267">
                    <a:moveTo>
                      <a:pt x="178" y="201"/>
                    </a:moveTo>
                    <a:lnTo>
                      <a:pt x="173" y="201"/>
                    </a:lnTo>
                    <a:lnTo>
                      <a:pt x="167" y="201"/>
                    </a:lnTo>
                    <a:lnTo>
                      <a:pt x="171" y="183"/>
                    </a:lnTo>
                    <a:lnTo>
                      <a:pt x="177" y="163"/>
                    </a:lnTo>
                    <a:lnTo>
                      <a:pt x="184" y="145"/>
                    </a:lnTo>
                    <a:lnTo>
                      <a:pt x="190" y="126"/>
                    </a:lnTo>
                    <a:lnTo>
                      <a:pt x="199" y="108"/>
                    </a:lnTo>
                    <a:lnTo>
                      <a:pt x="207" y="91"/>
                    </a:lnTo>
                    <a:lnTo>
                      <a:pt x="217" y="75"/>
                    </a:lnTo>
                    <a:lnTo>
                      <a:pt x="226" y="61"/>
                    </a:lnTo>
                    <a:lnTo>
                      <a:pt x="219" y="83"/>
                    </a:lnTo>
                    <a:lnTo>
                      <a:pt x="203" y="130"/>
                    </a:lnTo>
                    <a:lnTo>
                      <a:pt x="186" y="178"/>
                    </a:lnTo>
                    <a:lnTo>
                      <a:pt x="178" y="201"/>
                    </a:lnTo>
                    <a:close/>
                    <a:moveTo>
                      <a:pt x="189" y="71"/>
                    </a:moveTo>
                    <a:lnTo>
                      <a:pt x="182" y="92"/>
                    </a:lnTo>
                    <a:lnTo>
                      <a:pt x="167" y="140"/>
                    </a:lnTo>
                    <a:lnTo>
                      <a:pt x="151" y="188"/>
                    </a:lnTo>
                    <a:lnTo>
                      <a:pt x="144" y="210"/>
                    </a:lnTo>
                    <a:lnTo>
                      <a:pt x="122" y="219"/>
                    </a:lnTo>
                    <a:lnTo>
                      <a:pt x="73" y="239"/>
                    </a:lnTo>
                    <a:lnTo>
                      <a:pt x="23" y="258"/>
                    </a:lnTo>
                    <a:lnTo>
                      <a:pt x="0" y="267"/>
                    </a:lnTo>
                    <a:lnTo>
                      <a:pt x="28" y="267"/>
                    </a:lnTo>
                    <a:lnTo>
                      <a:pt x="56" y="266"/>
                    </a:lnTo>
                    <a:lnTo>
                      <a:pt x="84" y="266"/>
                    </a:lnTo>
                    <a:lnTo>
                      <a:pt x="112" y="267"/>
                    </a:lnTo>
                    <a:lnTo>
                      <a:pt x="141" y="266"/>
                    </a:lnTo>
                    <a:lnTo>
                      <a:pt x="170" y="266"/>
                    </a:lnTo>
                    <a:lnTo>
                      <a:pt x="198" y="264"/>
                    </a:lnTo>
                    <a:lnTo>
                      <a:pt x="226" y="261"/>
                    </a:lnTo>
                    <a:lnTo>
                      <a:pt x="225" y="242"/>
                    </a:lnTo>
                    <a:lnTo>
                      <a:pt x="226" y="225"/>
                    </a:lnTo>
                    <a:lnTo>
                      <a:pt x="229" y="208"/>
                    </a:lnTo>
                    <a:lnTo>
                      <a:pt x="233" y="192"/>
                    </a:lnTo>
                    <a:lnTo>
                      <a:pt x="244" y="160"/>
                    </a:lnTo>
                    <a:lnTo>
                      <a:pt x="255" y="127"/>
                    </a:lnTo>
                    <a:lnTo>
                      <a:pt x="261" y="120"/>
                    </a:lnTo>
                    <a:lnTo>
                      <a:pt x="265" y="112"/>
                    </a:lnTo>
                    <a:lnTo>
                      <a:pt x="271" y="105"/>
                    </a:lnTo>
                    <a:lnTo>
                      <a:pt x="277" y="98"/>
                    </a:lnTo>
                    <a:lnTo>
                      <a:pt x="288" y="85"/>
                    </a:lnTo>
                    <a:lnTo>
                      <a:pt x="300" y="72"/>
                    </a:lnTo>
                    <a:lnTo>
                      <a:pt x="305" y="64"/>
                    </a:lnTo>
                    <a:lnTo>
                      <a:pt x="311" y="57"/>
                    </a:lnTo>
                    <a:lnTo>
                      <a:pt x="315" y="49"/>
                    </a:lnTo>
                    <a:lnTo>
                      <a:pt x="318" y="41"/>
                    </a:lnTo>
                    <a:lnTo>
                      <a:pt x="320" y="32"/>
                    </a:lnTo>
                    <a:lnTo>
                      <a:pt x="321" y="23"/>
                    </a:lnTo>
                    <a:lnTo>
                      <a:pt x="321" y="12"/>
                    </a:lnTo>
                    <a:lnTo>
                      <a:pt x="319" y="1"/>
                    </a:lnTo>
                    <a:lnTo>
                      <a:pt x="310" y="0"/>
                    </a:lnTo>
                    <a:lnTo>
                      <a:pt x="301" y="1"/>
                    </a:lnTo>
                    <a:lnTo>
                      <a:pt x="292" y="3"/>
                    </a:lnTo>
                    <a:lnTo>
                      <a:pt x="283" y="7"/>
                    </a:lnTo>
                    <a:lnTo>
                      <a:pt x="274" y="10"/>
                    </a:lnTo>
                    <a:lnTo>
                      <a:pt x="266" y="14"/>
                    </a:lnTo>
                    <a:lnTo>
                      <a:pt x="257" y="19"/>
                    </a:lnTo>
                    <a:lnTo>
                      <a:pt x="249" y="25"/>
                    </a:lnTo>
                    <a:lnTo>
                      <a:pt x="218" y="48"/>
                    </a:lnTo>
                    <a:lnTo>
                      <a:pt x="189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32"/>
              <p:cNvSpPr>
                <a:spLocks noEditPoints="1"/>
              </p:cNvSpPr>
              <p:nvPr/>
            </p:nvSpPr>
            <p:spPr bwMode="auto">
              <a:xfrm>
                <a:off x="2617" y="2279"/>
                <a:ext cx="34" cy="10"/>
              </a:xfrm>
              <a:custGeom>
                <a:avLst/>
                <a:gdLst/>
                <a:ahLst/>
                <a:cxnLst>
                  <a:cxn ang="0">
                    <a:pos x="267" y="45"/>
                  </a:cxn>
                  <a:cxn ang="0">
                    <a:pos x="240" y="67"/>
                  </a:cxn>
                  <a:cxn ang="0">
                    <a:pos x="226" y="75"/>
                  </a:cxn>
                  <a:cxn ang="0">
                    <a:pos x="216" y="77"/>
                  </a:cxn>
                  <a:cxn ang="0">
                    <a:pos x="218" y="67"/>
                  </a:cxn>
                  <a:cxn ang="0">
                    <a:pos x="235" y="51"/>
                  </a:cxn>
                  <a:cxn ang="0">
                    <a:pos x="266" y="30"/>
                  </a:cxn>
                  <a:cxn ang="0">
                    <a:pos x="284" y="24"/>
                  </a:cxn>
                  <a:cxn ang="0">
                    <a:pos x="3" y="93"/>
                  </a:cxn>
                  <a:cxn ang="0">
                    <a:pos x="0" y="118"/>
                  </a:cxn>
                  <a:cxn ang="0">
                    <a:pos x="22" y="124"/>
                  </a:cxn>
                  <a:cxn ang="0">
                    <a:pos x="46" y="128"/>
                  </a:cxn>
                  <a:cxn ang="0">
                    <a:pos x="91" y="129"/>
                  </a:cxn>
                  <a:cxn ang="0">
                    <a:pos x="136" y="125"/>
                  </a:cxn>
                  <a:cxn ang="0">
                    <a:pos x="180" y="118"/>
                  </a:cxn>
                  <a:cxn ang="0">
                    <a:pos x="224" y="110"/>
                  </a:cxn>
                  <a:cxn ang="0">
                    <a:pos x="269" y="105"/>
                  </a:cxn>
                  <a:cxn ang="0">
                    <a:pos x="313" y="106"/>
                  </a:cxn>
                  <a:cxn ang="0">
                    <a:pos x="335" y="109"/>
                  </a:cxn>
                  <a:cxn ang="0">
                    <a:pos x="358" y="114"/>
                  </a:cxn>
                  <a:cxn ang="0">
                    <a:pos x="369" y="110"/>
                  </a:cxn>
                  <a:cxn ang="0">
                    <a:pos x="379" y="102"/>
                  </a:cxn>
                  <a:cxn ang="0">
                    <a:pos x="385" y="90"/>
                  </a:cxn>
                  <a:cxn ang="0">
                    <a:pos x="387" y="77"/>
                  </a:cxn>
                  <a:cxn ang="0">
                    <a:pos x="360" y="54"/>
                  </a:cxn>
                  <a:cxn ang="0">
                    <a:pos x="329" y="35"/>
                  </a:cxn>
                  <a:cxn ang="0">
                    <a:pos x="265" y="0"/>
                  </a:cxn>
                  <a:cxn ang="0">
                    <a:pos x="237" y="25"/>
                  </a:cxn>
                  <a:cxn ang="0">
                    <a:pos x="208" y="46"/>
                  </a:cxn>
                  <a:cxn ang="0">
                    <a:pos x="177" y="63"/>
                  </a:cxn>
                  <a:cxn ang="0">
                    <a:pos x="144" y="77"/>
                  </a:cxn>
                  <a:cxn ang="0">
                    <a:pos x="111" y="87"/>
                  </a:cxn>
                  <a:cxn ang="0">
                    <a:pos x="76" y="92"/>
                  </a:cxn>
                  <a:cxn ang="0">
                    <a:pos x="41" y="94"/>
                  </a:cxn>
                  <a:cxn ang="0">
                    <a:pos x="3" y="93"/>
                  </a:cxn>
                </a:cxnLst>
                <a:rect l="0" t="0" r="r" b="b"/>
                <a:pathLst>
                  <a:path w="387" h="130">
                    <a:moveTo>
                      <a:pt x="284" y="32"/>
                    </a:moveTo>
                    <a:lnTo>
                      <a:pt x="267" y="45"/>
                    </a:lnTo>
                    <a:lnTo>
                      <a:pt x="250" y="60"/>
                    </a:lnTo>
                    <a:lnTo>
                      <a:pt x="240" y="67"/>
                    </a:lnTo>
                    <a:lnTo>
                      <a:pt x="231" y="73"/>
                    </a:lnTo>
                    <a:lnTo>
                      <a:pt x="226" y="75"/>
                    </a:lnTo>
                    <a:lnTo>
                      <a:pt x="221" y="76"/>
                    </a:lnTo>
                    <a:lnTo>
                      <a:pt x="216" y="77"/>
                    </a:lnTo>
                    <a:lnTo>
                      <a:pt x="210" y="77"/>
                    </a:lnTo>
                    <a:lnTo>
                      <a:pt x="218" y="67"/>
                    </a:lnTo>
                    <a:lnTo>
                      <a:pt x="225" y="59"/>
                    </a:lnTo>
                    <a:lnTo>
                      <a:pt x="235" y="51"/>
                    </a:lnTo>
                    <a:lnTo>
                      <a:pt x="245" y="44"/>
                    </a:lnTo>
                    <a:lnTo>
                      <a:pt x="266" y="30"/>
                    </a:lnTo>
                    <a:lnTo>
                      <a:pt x="284" y="16"/>
                    </a:lnTo>
                    <a:lnTo>
                      <a:pt x="284" y="24"/>
                    </a:lnTo>
                    <a:lnTo>
                      <a:pt x="284" y="32"/>
                    </a:lnTo>
                    <a:close/>
                    <a:moveTo>
                      <a:pt x="3" y="93"/>
                    </a:moveTo>
                    <a:lnTo>
                      <a:pt x="2" y="106"/>
                    </a:lnTo>
                    <a:lnTo>
                      <a:pt x="0" y="118"/>
                    </a:lnTo>
                    <a:lnTo>
                      <a:pt x="12" y="122"/>
                    </a:lnTo>
                    <a:lnTo>
                      <a:pt x="22" y="124"/>
                    </a:lnTo>
                    <a:lnTo>
                      <a:pt x="34" y="127"/>
                    </a:lnTo>
                    <a:lnTo>
                      <a:pt x="46" y="128"/>
                    </a:lnTo>
                    <a:lnTo>
                      <a:pt x="68" y="130"/>
                    </a:lnTo>
                    <a:lnTo>
                      <a:pt x="91" y="129"/>
                    </a:lnTo>
                    <a:lnTo>
                      <a:pt x="113" y="128"/>
                    </a:lnTo>
                    <a:lnTo>
                      <a:pt x="136" y="125"/>
                    </a:lnTo>
                    <a:lnTo>
                      <a:pt x="158" y="122"/>
                    </a:lnTo>
                    <a:lnTo>
                      <a:pt x="180" y="118"/>
                    </a:lnTo>
                    <a:lnTo>
                      <a:pt x="202" y="113"/>
                    </a:lnTo>
                    <a:lnTo>
                      <a:pt x="224" y="110"/>
                    </a:lnTo>
                    <a:lnTo>
                      <a:pt x="247" y="107"/>
                    </a:lnTo>
                    <a:lnTo>
                      <a:pt x="269" y="105"/>
                    </a:lnTo>
                    <a:lnTo>
                      <a:pt x="292" y="105"/>
                    </a:lnTo>
                    <a:lnTo>
                      <a:pt x="313" y="106"/>
                    </a:lnTo>
                    <a:lnTo>
                      <a:pt x="325" y="107"/>
                    </a:lnTo>
                    <a:lnTo>
                      <a:pt x="335" y="109"/>
                    </a:lnTo>
                    <a:lnTo>
                      <a:pt x="346" y="111"/>
                    </a:lnTo>
                    <a:lnTo>
                      <a:pt x="358" y="114"/>
                    </a:lnTo>
                    <a:lnTo>
                      <a:pt x="363" y="113"/>
                    </a:lnTo>
                    <a:lnTo>
                      <a:pt x="369" y="110"/>
                    </a:lnTo>
                    <a:lnTo>
                      <a:pt x="375" y="107"/>
                    </a:lnTo>
                    <a:lnTo>
                      <a:pt x="379" y="102"/>
                    </a:lnTo>
                    <a:lnTo>
                      <a:pt x="382" y="96"/>
                    </a:lnTo>
                    <a:lnTo>
                      <a:pt x="385" y="90"/>
                    </a:lnTo>
                    <a:lnTo>
                      <a:pt x="387" y="83"/>
                    </a:lnTo>
                    <a:lnTo>
                      <a:pt x="387" y="77"/>
                    </a:lnTo>
                    <a:lnTo>
                      <a:pt x="374" y="64"/>
                    </a:lnTo>
                    <a:lnTo>
                      <a:pt x="360" y="54"/>
                    </a:lnTo>
                    <a:lnTo>
                      <a:pt x="345" y="44"/>
                    </a:lnTo>
                    <a:lnTo>
                      <a:pt x="329" y="35"/>
                    </a:lnTo>
                    <a:lnTo>
                      <a:pt x="297" y="18"/>
                    </a:lnTo>
                    <a:lnTo>
                      <a:pt x="265" y="0"/>
                    </a:lnTo>
                    <a:lnTo>
                      <a:pt x="251" y="13"/>
                    </a:lnTo>
                    <a:lnTo>
                      <a:pt x="237" y="25"/>
                    </a:lnTo>
                    <a:lnTo>
                      <a:pt x="222" y="36"/>
                    </a:lnTo>
                    <a:lnTo>
                      <a:pt x="208" y="46"/>
                    </a:lnTo>
                    <a:lnTo>
                      <a:pt x="192" y="56"/>
                    </a:lnTo>
                    <a:lnTo>
                      <a:pt x="177" y="63"/>
                    </a:lnTo>
                    <a:lnTo>
                      <a:pt x="161" y="71"/>
                    </a:lnTo>
                    <a:lnTo>
                      <a:pt x="144" y="77"/>
                    </a:lnTo>
                    <a:lnTo>
                      <a:pt x="128" y="82"/>
                    </a:lnTo>
                    <a:lnTo>
                      <a:pt x="111" y="87"/>
                    </a:lnTo>
                    <a:lnTo>
                      <a:pt x="94" y="90"/>
                    </a:lnTo>
                    <a:lnTo>
                      <a:pt x="76" y="92"/>
                    </a:lnTo>
                    <a:lnTo>
                      <a:pt x="59" y="94"/>
                    </a:lnTo>
                    <a:lnTo>
                      <a:pt x="41" y="94"/>
                    </a:lnTo>
                    <a:lnTo>
                      <a:pt x="21" y="94"/>
                    </a:lnTo>
                    <a:lnTo>
                      <a:pt x="3" y="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33"/>
              <p:cNvSpPr>
                <a:spLocks noEditPoints="1"/>
              </p:cNvSpPr>
              <p:nvPr/>
            </p:nvSpPr>
            <p:spPr bwMode="auto">
              <a:xfrm>
                <a:off x="2349" y="2299"/>
                <a:ext cx="64" cy="10"/>
              </a:xfrm>
              <a:custGeom>
                <a:avLst/>
                <a:gdLst/>
                <a:ahLst/>
                <a:cxnLst>
                  <a:cxn ang="0">
                    <a:pos x="783" y="125"/>
                  </a:cxn>
                  <a:cxn ang="0">
                    <a:pos x="714" y="106"/>
                  </a:cxn>
                  <a:cxn ang="0">
                    <a:pos x="657" y="106"/>
                  </a:cxn>
                  <a:cxn ang="0">
                    <a:pos x="658" y="85"/>
                  </a:cxn>
                  <a:cxn ang="0">
                    <a:pos x="634" y="84"/>
                  </a:cxn>
                  <a:cxn ang="0">
                    <a:pos x="634" y="26"/>
                  </a:cxn>
                  <a:cxn ang="0">
                    <a:pos x="649" y="35"/>
                  </a:cxn>
                  <a:cxn ang="0">
                    <a:pos x="658" y="35"/>
                  </a:cxn>
                  <a:cxn ang="0">
                    <a:pos x="657" y="15"/>
                  </a:cxn>
                  <a:cxn ang="0">
                    <a:pos x="716" y="15"/>
                  </a:cxn>
                  <a:cxn ang="0">
                    <a:pos x="708" y="37"/>
                  </a:cxn>
                  <a:cxn ang="0">
                    <a:pos x="716" y="34"/>
                  </a:cxn>
                  <a:cxn ang="0">
                    <a:pos x="726" y="37"/>
                  </a:cxn>
                  <a:cxn ang="0">
                    <a:pos x="728" y="95"/>
                  </a:cxn>
                  <a:cxn ang="0">
                    <a:pos x="714" y="86"/>
                  </a:cxn>
                  <a:cxn ang="0">
                    <a:pos x="714" y="106"/>
                  </a:cxn>
                  <a:cxn ang="0">
                    <a:pos x="497" y="107"/>
                  </a:cxn>
                  <a:cxn ang="0">
                    <a:pos x="469" y="98"/>
                  </a:cxn>
                  <a:cxn ang="0">
                    <a:pos x="451" y="97"/>
                  </a:cxn>
                  <a:cxn ang="0">
                    <a:pos x="451" y="39"/>
                  </a:cxn>
                  <a:cxn ang="0">
                    <a:pos x="461" y="36"/>
                  </a:cxn>
                  <a:cxn ang="0">
                    <a:pos x="471" y="38"/>
                  </a:cxn>
                  <a:cxn ang="0">
                    <a:pos x="462" y="17"/>
                  </a:cxn>
                  <a:cxn ang="0">
                    <a:pos x="521" y="17"/>
                  </a:cxn>
                  <a:cxn ang="0">
                    <a:pos x="521" y="38"/>
                  </a:cxn>
                  <a:cxn ang="0">
                    <a:pos x="530" y="38"/>
                  </a:cxn>
                  <a:cxn ang="0">
                    <a:pos x="542" y="29"/>
                  </a:cxn>
                  <a:cxn ang="0">
                    <a:pos x="543" y="86"/>
                  </a:cxn>
                  <a:cxn ang="0">
                    <a:pos x="525" y="85"/>
                  </a:cxn>
                  <a:cxn ang="0">
                    <a:pos x="352" y="110"/>
                  </a:cxn>
                  <a:cxn ang="0">
                    <a:pos x="295" y="110"/>
                  </a:cxn>
                  <a:cxn ang="0">
                    <a:pos x="296" y="88"/>
                  </a:cxn>
                  <a:cxn ang="0">
                    <a:pos x="272" y="87"/>
                  </a:cxn>
                  <a:cxn ang="0">
                    <a:pos x="272" y="30"/>
                  </a:cxn>
                  <a:cxn ang="0">
                    <a:pos x="287" y="38"/>
                  </a:cxn>
                  <a:cxn ang="0">
                    <a:pos x="296" y="39"/>
                  </a:cxn>
                  <a:cxn ang="0">
                    <a:pos x="295" y="18"/>
                  </a:cxn>
                  <a:cxn ang="0">
                    <a:pos x="355" y="18"/>
                  </a:cxn>
                  <a:cxn ang="0">
                    <a:pos x="346" y="40"/>
                  </a:cxn>
                  <a:cxn ang="0">
                    <a:pos x="355" y="38"/>
                  </a:cxn>
                  <a:cxn ang="0">
                    <a:pos x="365" y="40"/>
                  </a:cxn>
                  <a:cxn ang="0">
                    <a:pos x="367" y="98"/>
                  </a:cxn>
                  <a:cxn ang="0">
                    <a:pos x="352" y="89"/>
                  </a:cxn>
                  <a:cxn ang="0">
                    <a:pos x="352" y="110"/>
                  </a:cxn>
                  <a:cxn ang="0">
                    <a:pos x="144" y="112"/>
                  </a:cxn>
                  <a:cxn ang="0">
                    <a:pos x="118" y="101"/>
                  </a:cxn>
                  <a:cxn ang="0">
                    <a:pos x="99" y="100"/>
                  </a:cxn>
                  <a:cxn ang="0">
                    <a:pos x="99" y="42"/>
                  </a:cxn>
                  <a:cxn ang="0">
                    <a:pos x="110" y="39"/>
                  </a:cxn>
                  <a:cxn ang="0">
                    <a:pos x="120" y="41"/>
                  </a:cxn>
                  <a:cxn ang="0">
                    <a:pos x="110" y="20"/>
                  </a:cxn>
                  <a:cxn ang="0">
                    <a:pos x="170" y="20"/>
                  </a:cxn>
                  <a:cxn ang="0">
                    <a:pos x="170" y="41"/>
                  </a:cxn>
                  <a:cxn ang="0">
                    <a:pos x="178" y="41"/>
                  </a:cxn>
                  <a:cxn ang="0">
                    <a:pos x="190" y="32"/>
                  </a:cxn>
                  <a:cxn ang="0">
                    <a:pos x="192" y="89"/>
                  </a:cxn>
                  <a:cxn ang="0">
                    <a:pos x="185" y="96"/>
                  </a:cxn>
                  <a:cxn ang="0">
                    <a:pos x="176" y="100"/>
                  </a:cxn>
                </a:cxnLst>
                <a:rect l="0" t="0" r="r" b="b"/>
                <a:pathLst>
                  <a:path w="824" h="129">
                    <a:moveTo>
                      <a:pt x="0" y="6"/>
                    </a:moveTo>
                    <a:lnTo>
                      <a:pt x="53" y="129"/>
                    </a:lnTo>
                    <a:lnTo>
                      <a:pt x="783" y="125"/>
                    </a:lnTo>
                    <a:lnTo>
                      <a:pt x="824" y="0"/>
                    </a:lnTo>
                    <a:lnTo>
                      <a:pt x="0" y="6"/>
                    </a:lnTo>
                    <a:close/>
                    <a:moveTo>
                      <a:pt x="714" y="106"/>
                    </a:moveTo>
                    <a:lnTo>
                      <a:pt x="704" y="106"/>
                    </a:lnTo>
                    <a:lnTo>
                      <a:pt x="680" y="106"/>
                    </a:lnTo>
                    <a:lnTo>
                      <a:pt x="657" y="106"/>
                    </a:lnTo>
                    <a:lnTo>
                      <a:pt x="646" y="106"/>
                    </a:lnTo>
                    <a:lnTo>
                      <a:pt x="652" y="96"/>
                    </a:lnTo>
                    <a:lnTo>
                      <a:pt x="658" y="85"/>
                    </a:lnTo>
                    <a:lnTo>
                      <a:pt x="646" y="89"/>
                    </a:lnTo>
                    <a:lnTo>
                      <a:pt x="634" y="95"/>
                    </a:lnTo>
                    <a:lnTo>
                      <a:pt x="634" y="84"/>
                    </a:lnTo>
                    <a:lnTo>
                      <a:pt x="634" y="61"/>
                    </a:lnTo>
                    <a:lnTo>
                      <a:pt x="634" y="37"/>
                    </a:lnTo>
                    <a:lnTo>
                      <a:pt x="634" y="26"/>
                    </a:lnTo>
                    <a:lnTo>
                      <a:pt x="640" y="30"/>
                    </a:lnTo>
                    <a:lnTo>
                      <a:pt x="646" y="34"/>
                    </a:lnTo>
                    <a:lnTo>
                      <a:pt x="649" y="35"/>
                    </a:lnTo>
                    <a:lnTo>
                      <a:pt x="652" y="36"/>
                    </a:lnTo>
                    <a:lnTo>
                      <a:pt x="656" y="36"/>
                    </a:lnTo>
                    <a:lnTo>
                      <a:pt x="658" y="35"/>
                    </a:lnTo>
                    <a:lnTo>
                      <a:pt x="652" y="25"/>
                    </a:lnTo>
                    <a:lnTo>
                      <a:pt x="646" y="15"/>
                    </a:lnTo>
                    <a:lnTo>
                      <a:pt x="657" y="15"/>
                    </a:lnTo>
                    <a:lnTo>
                      <a:pt x="681" y="15"/>
                    </a:lnTo>
                    <a:lnTo>
                      <a:pt x="706" y="15"/>
                    </a:lnTo>
                    <a:lnTo>
                      <a:pt x="716" y="15"/>
                    </a:lnTo>
                    <a:lnTo>
                      <a:pt x="711" y="25"/>
                    </a:lnTo>
                    <a:lnTo>
                      <a:pt x="705" y="35"/>
                    </a:lnTo>
                    <a:lnTo>
                      <a:pt x="708" y="37"/>
                    </a:lnTo>
                    <a:lnTo>
                      <a:pt x="710" y="37"/>
                    </a:lnTo>
                    <a:lnTo>
                      <a:pt x="713" y="36"/>
                    </a:lnTo>
                    <a:lnTo>
                      <a:pt x="716" y="34"/>
                    </a:lnTo>
                    <a:lnTo>
                      <a:pt x="722" y="31"/>
                    </a:lnTo>
                    <a:lnTo>
                      <a:pt x="726" y="26"/>
                    </a:lnTo>
                    <a:lnTo>
                      <a:pt x="726" y="37"/>
                    </a:lnTo>
                    <a:lnTo>
                      <a:pt x="727" y="61"/>
                    </a:lnTo>
                    <a:lnTo>
                      <a:pt x="728" y="84"/>
                    </a:lnTo>
                    <a:lnTo>
                      <a:pt x="728" y="95"/>
                    </a:lnTo>
                    <a:lnTo>
                      <a:pt x="725" y="93"/>
                    </a:lnTo>
                    <a:lnTo>
                      <a:pt x="720" y="90"/>
                    </a:lnTo>
                    <a:lnTo>
                      <a:pt x="714" y="86"/>
                    </a:lnTo>
                    <a:lnTo>
                      <a:pt x="710" y="82"/>
                    </a:lnTo>
                    <a:lnTo>
                      <a:pt x="712" y="94"/>
                    </a:lnTo>
                    <a:lnTo>
                      <a:pt x="714" y="106"/>
                    </a:lnTo>
                    <a:close/>
                    <a:moveTo>
                      <a:pt x="531" y="107"/>
                    </a:moveTo>
                    <a:lnTo>
                      <a:pt x="520" y="107"/>
                    </a:lnTo>
                    <a:lnTo>
                      <a:pt x="497" y="107"/>
                    </a:lnTo>
                    <a:lnTo>
                      <a:pt x="473" y="107"/>
                    </a:lnTo>
                    <a:lnTo>
                      <a:pt x="462" y="107"/>
                    </a:lnTo>
                    <a:lnTo>
                      <a:pt x="469" y="98"/>
                    </a:lnTo>
                    <a:lnTo>
                      <a:pt x="474" y="87"/>
                    </a:lnTo>
                    <a:lnTo>
                      <a:pt x="462" y="91"/>
                    </a:lnTo>
                    <a:lnTo>
                      <a:pt x="451" y="97"/>
                    </a:lnTo>
                    <a:lnTo>
                      <a:pt x="451" y="86"/>
                    </a:lnTo>
                    <a:lnTo>
                      <a:pt x="451" y="63"/>
                    </a:lnTo>
                    <a:lnTo>
                      <a:pt x="451" y="39"/>
                    </a:lnTo>
                    <a:lnTo>
                      <a:pt x="451" y="29"/>
                    </a:lnTo>
                    <a:lnTo>
                      <a:pt x="456" y="32"/>
                    </a:lnTo>
                    <a:lnTo>
                      <a:pt x="461" y="36"/>
                    </a:lnTo>
                    <a:lnTo>
                      <a:pt x="464" y="37"/>
                    </a:lnTo>
                    <a:lnTo>
                      <a:pt x="468" y="38"/>
                    </a:lnTo>
                    <a:lnTo>
                      <a:pt x="471" y="38"/>
                    </a:lnTo>
                    <a:lnTo>
                      <a:pt x="474" y="38"/>
                    </a:lnTo>
                    <a:lnTo>
                      <a:pt x="468" y="27"/>
                    </a:lnTo>
                    <a:lnTo>
                      <a:pt x="462" y="17"/>
                    </a:lnTo>
                    <a:lnTo>
                      <a:pt x="473" y="17"/>
                    </a:lnTo>
                    <a:lnTo>
                      <a:pt x="497" y="17"/>
                    </a:lnTo>
                    <a:lnTo>
                      <a:pt x="521" y="17"/>
                    </a:lnTo>
                    <a:lnTo>
                      <a:pt x="532" y="17"/>
                    </a:lnTo>
                    <a:lnTo>
                      <a:pt x="526" y="27"/>
                    </a:lnTo>
                    <a:lnTo>
                      <a:pt x="521" y="38"/>
                    </a:lnTo>
                    <a:lnTo>
                      <a:pt x="523" y="39"/>
                    </a:lnTo>
                    <a:lnTo>
                      <a:pt x="526" y="39"/>
                    </a:lnTo>
                    <a:lnTo>
                      <a:pt x="530" y="38"/>
                    </a:lnTo>
                    <a:lnTo>
                      <a:pt x="532" y="37"/>
                    </a:lnTo>
                    <a:lnTo>
                      <a:pt x="538" y="33"/>
                    </a:lnTo>
                    <a:lnTo>
                      <a:pt x="542" y="29"/>
                    </a:lnTo>
                    <a:lnTo>
                      <a:pt x="542" y="39"/>
                    </a:lnTo>
                    <a:lnTo>
                      <a:pt x="543" y="63"/>
                    </a:lnTo>
                    <a:lnTo>
                      <a:pt x="543" y="86"/>
                    </a:lnTo>
                    <a:lnTo>
                      <a:pt x="545" y="97"/>
                    </a:lnTo>
                    <a:lnTo>
                      <a:pt x="536" y="93"/>
                    </a:lnTo>
                    <a:lnTo>
                      <a:pt x="525" y="85"/>
                    </a:lnTo>
                    <a:lnTo>
                      <a:pt x="527" y="97"/>
                    </a:lnTo>
                    <a:lnTo>
                      <a:pt x="531" y="107"/>
                    </a:lnTo>
                    <a:close/>
                    <a:moveTo>
                      <a:pt x="352" y="110"/>
                    </a:moveTo>
                    <a:lnTo>
                      <a:pt x="342" y="110"/>
                    </a:lnTo>
                    <a:lnTo>
                      <a:pt x="318" y="110"/>
                    </a:lnTo>
                    <a:lnTo>
                      <a:pt x="295" y="110"/>
                    </a:lnTo>
                    <a:lnTo>
                      <a:pt x="284" y="110"/>
                    </a:lnTo>
                    <a:lnTo>
                      <a:pt x="292" y="99"/>
                    </a:lnTo>
                    <a:lnTo>
                      <a:pt x="296" y="88"/>
                    </a:lnTo>
                    <a:lnTo>
                      <a:pt x="284" y="93"/>
                    </a:lnTo>
                    <a:lnTo>
                      <a:pt x="272" y="98"/>
                    </a:lnTo>
                    <a:lnTo>
                      <a:pt x="272" y="87"/>
                    </a:lnTo>
                    <a:lnTo>
                      <a:pt x="272" y="64"/>
                    </a:lnTo>
                    <a:lnTo>
                      <a:pt x="272" y="40"/>
                    </a:lnTo>
                    <a:lnTo>
                      <a:pt x="272" y="30"/>
                    </a:lnTo>
                    <a:lnTo>
                      <a:pt x="279" y="34"/>
                    </a:lnTo>
                    <a:lnTo>
                      <a:pt x="284" y="37"/>
                    </a:lnTo>
                    <a:lnTo>
                      <a:pt x="287" y="38"/>
                    </a:lnTo>
                    <a:lnTo>
                      <a:pt x="290" y="39"/>
                    </a:lnTo>
                    <a:lnTo>
                      <a:pt x="294" y="39"/>
                    </a:lnTo>
                    <a:lnTo>
                      <a:pt x="296" y="39"/>
                    </a:lnTo>
                    <a:lnTo>
                      <a:pt x="290" y="29"/>
                    </a:lnTo>
                    <a:lnTo>
                      <a:pt x="284" y="18"/>
                    </a:lnTo>
                    <a:lnTo>
                      <a:pt x="295" y="18"/>
                    </a:lnTo>
                    <a:lnTo>
                      <a:pt x="319" y="18"/>
                    </a:lnTo>
                    <a:lnTo>
                      <a:pt x="344" y="18"/>
                    </a:lnTo>
                    <a:lnTo>
                      <a:pt x="355" y="18"/>
                    </a:lnTo>
                    <a:lnTo>
                      <a:pt x="349" y="29"/>
                    </a:lnTo>
                    <a:lnTo>
                      <a:pt x="344" y="39"/>
                    </a:lnTo>
                    <a:lnTo>
                      <a:pt x="346" y="40"/>
                    </a:lnTo>
                    <a:lnTo>
                      <a:pt x="349" y="40"/>
                    </a:lnTo>
                    <a:lnTo>
                      <a:pt x="352" y="39"/>
                    </a:lnTo>
                    <a:lnTo>
                      <a:pt x="355" y="38"/>
                    </a:lnTo>
                    <a:lnTo>
                      <a:pt x="360" y="34"/>
                    </a:lnTo>
                    <a:lnTo>
                      <a:pt x="364" y="30"/>
                    </a:lnTo>
                    <a:lnTo>
                      <a:pt x="365" y="40"/>
                    </a:lnTo>
                    <a:lnTo>
                      <a:pt x="366" y="64"/>
                    </a:lnTo>
                    <a:lnTo>
                      <a:pt x="366" y="87"/>
                    </a:lnTo>
                    <a:lnTo>
                      <a:pt x="367" y="98"/>
                    </a:lnTo>
                    <a:lnTo>
                      <a:pt x="364" y="97"/>
                    </a:lnTo>
                    <a:lnTo>
                      <a:pt x="359" y="94"/>
                    </a:lnTo>
                    <a:lnTo>
                      <a:pt x="352" y="89"/>
                    </a:lnTo>
                    <a:lnTo>
                      <a:pt x="348" y="86"/>
                    </a:lnTo>
                    <a:lnTo>
                      <a:pt x="350" y="98"/>
                    </a:lnTo>
                    <a:lnTo>
                      <a:pt x="352" y="110"/>
                    </a:lnTo>
                    <a:close/>
                    <a:moveTo>
                      <a:pt x="178" y="112"/>
                    </a:moveTo>
                    <a:lnTo>
                      <a:pt x="168" y="112"/>
                    </a:lnTo>
                    <a:lnTo>
                      <a:pt x="144" y="112"/>
                    </a:lnTo>
                    <a:lnTo>
                      <a:pt x="121" y="112"/>
                    </a:lnTo>
                    <a:lnTo>
                      <a:pt x="110" y="112"/>
                    </a:lnTo>
                    <a:lnTo>
                      <a:pt x="118" y="101"/>
                    </a:lnTo>
                    <a:lnTo>
                      <a:pt x="122" y="90"/>
                    </a:lnTo>
                    <a:lnTo>
                      <a:pt x="111" y="95"/>
                    </a:lnTo>
                    <a:lnTo>
                      <a:pt x="99" y="100"/>
                    </a:lnTo>
                    <a:lnTo>
                      <a:pt x="99" y="89"/>
                    </a:lnTo>
                    <a:lnTo>
                      <a:pt x="99" y="66"/>
                    </a:lnTo>
                    <a:lnTo>
                      <a:pt x="99" y="42"/>
                    </a:lnTo>
                    <a:lnTo>
                      <a:pt x="99" y="32"/>
                    </a:lnTo>
                    <a:lnTo>
                      <a:pt x="105" y="36"/>
                    </a:lnTo>
                    <a:lnTo>
                      <a:pt x="110" y="39"/>
                    </a:lnTo>
                    <a:lnTo>
                      <a:pt x="113" y="40"/>
                    </a:lnTo>
                    <a:lnTo>
                      <a:pt x="116" y="41"/>
                    </a:lnTo>
                    <a:lnTo>
                      <a:pt x="120" y="41"/>
                    </a:lnTo>
                    <a:lnTo>
                      <a:pt x="122" y="41"/>
                    </a:lnTo>
                    <a:lnTo>
                      <a:pt x="116" y="31"/>
                    </a:lnTo>
                    <a:lnTo>
                      <a:pt x="110" y="20"/>
                    </a:lnTo>
                    <a:lnTo>
                      <a:pt x="122" y="20"/>
                    </a:lnTo>
                    <a:lnTo>
                      <a:pt x="145" y="20"/>
                    </a:lnTo>
                    <a:lnTo>
                      <a:pt x="170" y="20"/>
                    </a:lnTo>
                    <a:lnTo>
                      <a:pt x="182" y="20"/>
                    </a:lnTo>
                    <a:lnTo>
                      <a:pt x="175" y="31"/>
                    </a:lnTo>
                    <a:lnTo>
                      <a:pt x="170" y="41"/>
                    </a:lnTo>
                    <a:lnTo>
                      <a:pt x="172" y="42"/>
                    </a:lnTo>
                    <a:lnTo>
                      <a:pt x="175" y="42"/>
                    </a:lnTo>
                    <a:lnTo>
                      <a:pt x="178" y="41"/>
                    </a:lnTo>
                    <a:lnTo>
                      <a:pt x="181" y="40"/>
                    </a:lnTo>
                    <a:lnTo>
                      <a:pt x="186" y="36"/>
                    </a:lnTo>
                    <a:lnTo>
                      <a:pt x="190" y="32"/>
                    </a:lnTo>
                    <a:lnTo>
                      <a:pt x="191" y="42"/>
                    </a:lnTo>
                    <a:lnTo>
                      <a:pt x="191" y="66"/>
                    </a:lnTo>
                    <a:lnTo>
                      <a:pt x="192" y="89"/>
                    </a:lnTo>
                    <a:lnTo>
                      <a:pt x="193" y="100"/>
                    </a:lnTo>
                    <a:lnTo>
                      <a:pt x="190" y="99"/>
                    </a:lnTo>
                    <a:lnTo>
                      <a:pt x="185" y="96"/>
                    </a:lnTo>
                    <a:lnTo>
                      <a:pt x="178" y="91"/>
                    </a:lnTo>
                    <a:lnTo>
                      <a:pt x="174" y="88"/>
                    </a:lnTo>
                    <a:lnTo>
                      <a:pt x="176" y="100"/>
                    </a:lnTo>
                    <a:lnTo>
                      <a:pt x="178" y="1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34"/>
              <p:cNvSpPr>
                <a:spLocks noEditPoints="1"/>
              </p:cNvSpPr>
              <p:nvPr/>
            </p:nvSpPr>
            <p:spPr bwMode="auto">
              <a:xfrm>
                <a:off x="2626" y="2299"/>
                <a:ext cx="63" cy="10"/>
              </a:xfrm>
              <a:custGeom>
                <a:avLst/>
                <a:gdLst/>
                <a:ahLst/>
                <a:cxnLst>
                  <a:cxn ang="0">
                    <a:pos x="680" y="105"/>
                  </a:cxn>
                  <a:cxn ang="0">
                    <a:pos x="652" y="95"/>
                  </a:cxn>
                  <a:cxn ang="0">
                    <a:pos x="634" y="94"/>
                  </a:cxn>
                  <a:cxn ang="0">
                    <a:pos x="634" y="37"/>
                  </a:cxn>
                  <a:cxn ang="0">
                    <a:pos x="646" y="33"/>
                  </a:cxn>
                  <a:cxn ang="0">
                    <a:pos x="654" y="36"/>
                  </a:cxn>
                  <a:cxn ang="0">
                    <a:pos x="646" y="14"/>
                  </a:cxn>
                  <a:cxn ang="0">
                    <a:pos x="706" y="14"/>
                  </a:cxn>
                  <a:cxn ang="0">
                    <a:pos x="705" y="35"/>
                  </a:cxn>
                  <a:cxn ang="0">
                    <a:pos x="713" y="35"/>
                  </a:cxn>
                  <a:cxn ang="0">
                    <a:pos x="726" y="26"/>
                  </a:cxn>
                  <a:cxn ang="0">
                    <a:pos x="728" y="83"/>
                  </a:cxn>
                  <a:cxn ang="0">
                    <a:pos x="719" y="89"/>
                  </a:cxn>
                  <a:cxn ang="0">
                    <a:pos x="712" y="94"/>
                  </a:cxn>
                  <a:cxn ang="0">
                    <a:pos x="519" y="108"/>
                  </a:cxn>
                  <a:cxn ang="0">
                    <a:pos x="461" y="108"/>
                  </a:cxn>
                  <a:cxn ang="0">
                    <a:pos x="461" y="92"/>
                  </a:cxn>
                  <a:cxn ang="0">
                    <a:pos x="449" y="62"/>
                  </a:cxn>
                  <a:cxn ang="0">
                    <a:pos x="456" y="32"/>
                  </a:cxn>
                  <a:cxn ang="0">
                    <a:pos x="468" y="37"/>
                  </a:cxn>
                  <a:cxn ang="0">
                    <a:pos x="468" y="26"/>
                  </a:cxn>
                  <a:cxn ang="0">
                    <a:pos x="496" y="16"/>
                  </a:cxn>
                  <a:cxn ang="0">
                    <a:pos x="526" y="26"/>
                  </a:cxn>
                  <a:cxn ang="0">
                    <a:pos x="526" y="38"/>
                  </a:cxn>
                  <a:cxn ang="0">
                    <a:pos x="537" y="32"/>
                  </a:cxn>
                  <a:cxn ang="0">
                    <a:pos x="542" y="62"/>
                  </a:cxn>
                  <a:cxn ang="0">
                    <a:pos x="536" y="92"/>
                  </a:cxn>
                  <a:cxn ang="0">
                    <a:pos x="529" y="108"/>
                  </a:cxn>
                  <a:cxn ang="0">
                    <a:pos x="318" y="109"/>
                  </a:cxn>
                  <a:cxn ang="0">
                    <a:pos x="291" y="98"/>
                  </a:cxn>
                  <a:cxn ang="0">
                    <a:pos x="272" y="97"/>
                  </a:cxn>
                  <a:cxn ang="0">
                    <a:pos x="272" y="39"/>
                  </a:cxn>
                  <a:cxn ang="0">
                    <a:pos x="284" y="36"/>
                  </a:cxn>
                  <a:cxn ang="0">
                    <a:pos x="294" y="39"/>
                  </a:cxn>
                  <a:cxn ang="0">
                    <a:pos x="284" y="18"/>
                  </a:cxn>
                  <a:cxn ang="0">
                    <a:pos x="344" y="18"/>
                  </a:cxn>
                  <a:cxn ang="0">
                    <a:pos x="344" y="38"/>
                  </a:cxn>
                  <a:cxn ang="0">
                    <a:pos x="352" y="39"/>
                  </a:cxn>
                  <a:cxn ang="0">
                    <a:pos x="364" y="29"/>
                  </a:cxn>
                  <a:cxn ang="0">
                    <a:pos x="366" y="86"/>
                  </a:cxn>
                  <a:cxn ang="0">
                    <a:pos x="347" y="85"/>
                  </a:cxn>
                  <a:cxn ang="0">
                    <a:pos x="178" y="111"/>
                  </a:cxn>
                  <a:cxn ang="0">
                    <a:pos x="121" y="111"/>
                  </a:cxn>
                  <a:cxn ang="0">
                    <a:pos x="122" y="90"/>
                  </a:cxn>
                  <a:cxn ang="0">
                    <a:pos x="98" y="89"/>
                  </a:cxn>
                  <a:cxn ang="0">
                    <a:pos x="98" y="31"/>
                  </a:cxn>
                  <a:cxn ang="0">
                    <a:pos x="113" y="40"/>
                  </a:cxn>
                  <a:cxn ang="0">
                    <a:pos x="122" y="40"/>
                  </a:cxn>
                  <a:cxn ang="0">
                    <a:pos x="121" y="20"/>
                  </a:cxn>
                  <a:cxn ang="0">
                    <a:pos x="180" y="20"/>
                  </a:cxn>
                  <a:cxn ang="0">
                    <a:pos x="172" y="41"/>
                  </a:cxn>
                  <a:cxn ang="0">
                    <a:pos x="180" y="39"/>
                  </a:cxn>
                  <a:cxn ang="0">
                    <a:pos x="191" y="41"/>
                  </a:cxn>
                  <a:cxn ang="0">
                    <a:pos x="193" y="100"/>
                  </a:cxn>
                  <a:cxn ang="0">
                    <a:pos x="178" y="92"/>
                  </a:cxn>
                  <a:cxn ang="0">
                    <a:pos x="178" y="111"/>
                  </a:cxn>
                  <a:cxn ang="0">
                    <a:pos x="782" y="124"/>
                  </a:cxn>
                </a:cxnLst>
                <a:rect l="0" t="0" r="r" b="b"/>
                <a:pathLst>
                  <a:path w="824" h="129">
                    <a:moveTo>
                      <a:pt x="714" y="105"/>
                    </a:moveTo>
                    <a:lnTo>
                      <a:pt x="703" y="105"/>
                    </a:lnTo>
                    <a:lnTo>
                      <a:pt x="680" y="105"/>
                    </a:lnTo>
                    <a:lnTo>
                      <a:pt x="656" y="105"/>
                    </a:lnTo>
                    <a:lnTo>
                      <a:pt x="646" y="105"/>
                    </a:lnTo>
                    <a:lnTo>
                      <a:pt x="652" y="95"/>
                    </a:lnTo>
                    <a:lnTo>
                      <a:pt x="658" y="84"/>
                    </a:lnTo>
                    <a:lnTo>
                      <a:pt x="646" y="89"/>
                    </a:lnTo>
                    <a:lnTo>
                      <a:pt x="634" y="94"/>
                    </a:lnTo>
                    <a:lnTo>
                      <a:pt x="634" y="83"/>
                    </a:lnTo>
                    <a:lnTo>
                      <a:pt x="634" y="61"/>
                    </a:lnTo>
                    <a:lnTo>
                      <a:pt x="634" y="37"/>
                    </a:lnTo>
                    <a:lnTo>
                      <a:pt x="634" y="26"/>
                    </a:lnTo>
                    <a:lnTo>
                      <a:pt x="639" y="30"/>
                    </a:lnTo>
                    <a:lnTo>
                      <a:pt x="646" y="33"/>
                    </a:lnTo>
                    <a:lnTo>
                      <a:pt x="649" y="34"/>
                    </a:lnTo>
                    <a:lnTo>
                      <a:pt x="652" y="35"/>
                    </a:lnTo>
                    <a:lnTo>
                      <a:pt x="654" y="36"/>
                    </a:lnTo>
                    <a:lnTo>
                      <a:pt x="658" y="35"/>
                    </a:lnTo>
                    <a:lnTo>
                      <a:pt x="651" y="24"/>
                    </a:lnTo>
                    <a:lnTo>
                      <a:pt x="646" y="14"/>
                    </a:lnTo>
                    <a:lnTo>
                      <a:pt x="656" y="14"/>
                    </a:lnTo>
                    <a:lnTo>
                      <a:pt x="681" y="14"/>
                    </a:lnTo>
                    <a:lnTo>
                      <a:pt x="706" y="14"/>
                    </a:lnTo>
                    <a:lnTo>
                      <a:pt x="716" y="14"/>
                    </a:lnTo>
                    <a:lnTo>
                      <a:pt x="711" y="24"/>
                    </a:lnTo>
                    <a:lnTo>
                      <a:pt x="705" y="35"/>
                    </a:lnTo>
                    <a:lnTo>
                      <a:pt x="708" y="36"/>
                    </a:lnTo>
                    <a:lnTo>
                      <a:pt x="710" y="36"/>
                    </a:lnTo>
                    <a:lnTo>
                      <a:pt x="713" y="35"/>
                    </a:lnTo>
                    <a:lnTo>
                      <a:pt x="716" y="34"/>
                    </a:lnTo>
                    <a:lnTo>
                      <a:pt x="722" y="30"/>
                    </a:lnTo>
                    <a:lnTo>
                      <a:pt x="726" y="26"/>
                    </a:lnTo>
                    <a:lnTo>
                      <a:pt x="726" y="37"/>
                    </a:lnTo>
                    <a:lnTo>
                      <a:pt x="727" y="61"/>
                    </a:lnTo>
                    <a:lnTo>
                      <a:pt x="728" y="83"/>
                    </a:lnTo>
                    <a:lnTo>
                      <a:pt x="728" y="94"/>
                    </a:lnTo>
                    <a:lnTo>
                      <a:pt x="725" y="93"/>
                    </a:lnTo>
                    <a:lnTo>
                      <a:pt x="719" y="89"/>
                    </a:lnTo>
                    <a:lnTo>
                      <a:pt x="714" y="86"/>
                    </a:lnTo>
                    <a:lnTo>
                      <a:pt x="710" y="82"/>
                    </a:lnTo>
                    <a:lnTo>
                      <a:pt x="712" y="94"/>
                    </a:lnTo>
                    <a:lnTo>
                      <a:pt x="714" y="105"/>
                    </a:lnTo>
                    <a:close/>
                    <a:moveTo>
                      <a:pt x="529" y="108"/>
                    </a:moveTo>
                    <a:lnTo>
                      <a:pt x="519" y="108"/>
                    </a:lnTo>
                    <a:lnTo>
                      <a:pt x="495" y="108"/>
                    </a:lnTo>
                    <a:lnTo>
                      <a:pt x="472" y="108"/>
                    </a:lnTo>
                    <a:lnTo>
                      <a:pt x="461" y="108"/>
                    </a:lnTo>
                    <a:lnTo>
                      <a:pt x="469" y="97"/>
                    </a:lnTo>
                    <a:lnTo>
                      <a:pt x="473" y="86"/>
                    </a:lnTo>
                    <a:lnTo>
                      <a:pt x="461" y="92"/>
                    </a:lnTo>
                    <a:lnTo>
                      <a:pt x="449" y="96"/>
                    </a:lnTo>
                    <a:lnTo>
                      <a:pt x="449" y="85"/>
                    </a:lnTo>
                    <a:lnTo>
                      <a:pt x="449" y="62"/>
                    </a:lnTo>
                    <a:lnTo>
                      <a:pt x="449" y="39"/>
                    </a:lnTo>
                    <a:lnTo>
                      <a:pt x="449" y="29"/>
                    </a:lnTo>
                    <a:lnTo>
                      <a:pt x="456" y="32"/>
                    </a:lnTo>
                    <a:lnTo>
                      <a:pt x="461" y="35"/>
                    </a:lnTo>
                    <a:lnTo>
                      <a:pt x="464" y="37"/>
                    </a:lnTo>
                    <a:lnTo>
                      <a:pt x="468" y="37"/>
                    </a:lnTo>
                    <a:lnTo>
                      <a:pt x="471" y="38"/>
                    </a:lnTo>
                    <a:lnTo>
                      <a:pt x="473" y="37"/>
                    </a:lnTo>
                    <a:lnTo>
                      <a:pt x="468" y="26"/>
                    </a:lnTo>
                    <a:lnTo>
                      <a:pt x="461" y="16"/>
                    </a:lnTo>
                    <a:lnTo>
                      <a:pt x="473" y="16"/>
                    </a:lnTo>
                    <a:lnTo>
                      <a:pt x="496" y="16"/>
                    </a:lnTo>
                    <a:lnTo>
                      <a:pt x="521" y="16"/>
                    </a:lnTo>
                    <a:lnTo>
                      <a:pt x="533" y="16"/>
                    </a:lnTo>
                    <a:lnTo>
                      <a:pt x="526" y="26"/>
                    </a:lnTo>
                    <a:lnTo>
                      <a:pt x="521" y="37"/>
                    </a:lnTo>
                    <a:lnTo>
                      <a:pt x="523" y="38"/>
                    </a:lnTo>
                    <a:lnTo>
                      <a:pt x="526" y="38"/>
                    </a:lnTo>
                    <a:lnTo>
                      <a:pt x="528" y="37"/>
                    </a:lnTo>
                    <a:lnTo>
                      <a:pt x="532" y="36"/>
                    </a:lnTo>
                    <a:lnTo>
                      <a:pt x="537" y="32"/>
                    </a:lnTo>
                    <a:lnTo>
                      <a:pt x="541" y="29"/>
                    </a:lnTo>
                    <a:lnTo>
                      <a:pt x="542" y="39"/>
                    </a:lnTo>
                    <a:lnTo>
                      <a:pt x="542" y="62"/>
                    </a:lnTo>
                    <a:lnTo>
                      <a:pt x="543" y="85"/>
                    </a:lnTo>
                    <a:lnTo>
                      <a:pt x="544" y="96"/>
                    </a:lnTo>
                    <a:lnTo>
                      <a:pt x="536" y="92"/>
                    </a:lnTo>
                    <a:lnTo>
                      <a:pt x="525" y="84"/>
                    </a:lnTo>
                    <a:lnTo>
                      <a:pt x="527" y="96"/>
                    </a:lnTo>
                    <a:lnTo>
                      <a:pt x="529" y="108"/>
                    </a:lnTo>
                    <a:close/>
                    <a:moveTo>
                      <a:pt x="352" y="109"/>
                    </a:moveTo>
                    <a:lnTo>
                      <a:pt x="342" y="109"/>
                    </a:lnTo>
                    <a:lnTo>
                      <a:pt x="318" y="109"/>
                    </a:lnTo>
                    <a:lnTo>
                      <a:pt x="295" y="109"/>
                    </a:lnTo>
                    <a:lnTo>
                      <a:pt x="284" y="109"/>
                    </a:lnTo>
                    <a:lnTo>
                      <a:pt x="291" y="98"/>
                    </a:lnTo>
                    <a:lnTo>
                      <a:pt x="296" y="87"/>
                    </a:lnTo>
                    <a:lnTo>
                      <a:pt x="284" y="93"/>
                    </a:lnTo>
                    <a:lnTo>
                      <a:pt x="272" y="97"/>
                    </a:lnTo>
                    <a:lnTo>
                      <a:pt x="272" y="86"/>
                    </a:lnTo>
                    <a:lnTo>
                      <a:pt x="272" y="63"/>
                    </a:lnTo>
                    <a:lnTo>
                      <a:pt x="272" y="39"/>
                    </a:lnTo>
                    <a:lnTo>
                      <a:pt x="272" y="29"/>
                    </a:lnTo>
                    <a:lnTo>
                      <a:pt x="277" y="33"/>
                    </a:lnTo>
                    <a:lnTo>
                      <a:pt x="284" y="36"/>
                    </a:lnTo>
                    <a:lnTo>
                      <a:pt x="287" y="38"/>
                    </a:lnTo>
                    <a:lnTo>
                      <a:pt x="290" y="39"/>
                    </a:lnTo>
                    <a:lnTo>
                      <a:pt x="294" y="39"/>
                    </a:lnTo>
                    <a:lnTo>
                      <a:pt x="296" y="38"/>
                    </a:lnTo>
                    <a:lnTo>
                      <a:pt x="290" y="28"/>
                    </a:lnTo>
                    <a:lnTo>
                      <a:pt x="284" y="18"/>
                    </a:lnTo>
                    <a:lnTo>
                      <a:pt x="296" y="18"/>
                    </a:lnTo>
                    <a:lnTo>
                      <a:pt x="319" y="18"/>
                    </a:lnTo>
                    <a:lnTo>
                      <a:pt x="344" y="18"/>
                    </a:lnTo>
                    <a:lnTo>
                      <a:pt x="355" y="18"/>
                    </a:lnTo>
                    <a:lnTo>
                      <a:pt x="349" y="28"/>
                    </a:lnTo>
                    <a:lnTo>
                      <a:pt x="344" y="38"/>
                    </a:lnTo>
                    <a:lnTo>
                      <a:pt x="346" y="39"/>
                    </a:lnTo>
                    <a:lnTo>
                      <a:pt x="349" y="39"/>
                    </a:lnTo>
                    <a:lnTo>
                      <a:pt x="352" y="39"/>
                    </a:lnTo>
                    <a:lnTo>
                      <a:pt x="354" y="37"/>
                    </a:lnTo>
                    <a:lnTo>
                      <a:pt x="360" y="33"/>
                    </a:lnTo>
                    <a:lnTo>
                      <a:pt x="364" y="29"/>
                    </a:lnTo>
                    <a:lnTo>
                      <a:pt x="364" y="39"/>
                    </a:lnTo>
                    <a:lnTo>
                      <a:pt x="365" y="63"/>
                    </a:lnTo>
                    <a:lnTo>
                      <a:pt x="366" y="86"/>
                    </a:lnTo>
                    <a:lnTo>
                      <a:pt x="366" y="97"/>
                    </a:lnTo>
                    <a:lnTo>
                      <a:pt x="358" y="93"/>
                    </a:lnTo>
                    <a:lnTo>
                      <a:pt x="347" y="85"/>
                    </a:lnTo>
                    <a:lnTo>
                      <a:pt x="350" y="97"/>
                    </a:lnTo>
                    <a:lnTo>
                      <a:pt x="352" y="109"/>
                    </a:lnTo>
                    <a:close/>
                    <a:moveTo>
                      <a:pt x="178" y="111"/>
                    </a:moveTo>
                    <a:lnTo>
                      <a:pt x="168" y="111"/>
                    </a:lnTo>
                    <a:lnTo>
                      <a:pt x="144" y="111"/>
                    </a:lnTo>
                    <a:lnTo>
                      <a:pt x="121" y="111"/>
                    </a:lnTo>
                    <a:lnTo>
                      <a:pt x="110" y="111"/>
                    </a:lnTo>
                    <a:lnTo>
                      <a:pt x="117" y="101"/>
                    </a:lnTo>
                    <a:lnTo>
                      <a:pt x="122" y="90"/>
                    </a:lnTo>
                    <a:lnTo>
                      <a:pt x="110" y="95"/>
                    </a:lnTo>
                    <a:lnTo>
                      <a:pt x="98" y="100"/>
                    </a:lnTo>
                    <a:lnTo>
                      <a:pt x="98" y="89"/>
                    </a:lnTo>
                    <a:lnTo>
                      <a:pt x="98" y="65"/>
                    </a:lnTo>
                    <a:lnTo>
                      <a:pt x="98" y="41"/>
                    </a:lnTo>
                    <a:lnTo>
                      <a:pt x="98" y="31"/>
                    </a:lnTo>
                    <a:lnTo>
                      <a:pt x="103" y="35"/>
                    </a:lnTo>
                    <a:lnTo>
                      <a:pt x="110" y="38"/>
                    </a:lnTo>
                    <a:lnTo>
                      <a:pt x="113" y="40"/>
                    </a:lnTo>
                    <a:lnTo>
                      <a:pt x="116" y="40"/>
                    </a:lnTo>
                    <a:lnTo>
                      <a:pt x="119" y="41"/>
                    </a:lnTo>
                    <a:lnTo>
                      <a:pt x="122" y="40"/>
                    </a:lnTo>
                    <a:lnTo>
                      <a:pt x="116" y="31"/>
                    </a:lnTo>
                    <a:lnTo>
                      <a:pt x="110" y="20"/>
                    </a:lnTo>
                    <a:lnTo>
                      <a:pt x="121" y="20"/>
                    </a:lnTo>
                    <a:lnTo>
                      <a:pt x="145" y="20"/>
                    </a:lnTo>
                    <a:lnTo>
                      <a:pt x="170" y="20"/>
                    </a:lnTo>
                    <a:lnTo>
                      <a:pt x="180" y="20"/>
                    </a:lnTo>
                    <a:lnTo>
                      <a:pt x="175" y="31"/>
                    </a:lnTo>
                    <a:lnTo>
                      <a:pt x="169" y="40"/>
                    </a:lnTo>
                    <a:lnTo>
                      <a:pt x="172" y="41"/>
                    </a:lnTo>
                    <a:lnTo>
                      <a:pt x="175" y="41"/>
                    </a:lnTo>
                    <a:lnTo>
                      <a:pt x="177" y="41"/>
                    </a:lnTo>
                    <a:lnTo>
                      <a:pt x="180" y="39"/>
                    </a:lnTo>
                    <a:lnTo>
                      <a:pt x="186" y="35"/>
                    </a:lnTo>
                    <a:lnTo>
                      <a:pt x="190" y="31"/>
                    </a:lnTo>
                    <a:lnTo>
                      <a:pt x="191" y="41"/>
                    </a:lnTo>
                    <a:lnTo>
                      <a:pt x="191" y="65"/>
                    </a:lnTo>
                    <a:lnTo>
                      <a:pt x="192" y="89"/>
                    </a:lnTo>
                    <a:lnTo>
                      <a:pt x="193" y="100"/>
                    </a:lnTo>
                    <a:lnTo>
                      <a:pt x="189" y="98"/>
                    </a:lnTo>
                    <a:lnTo>
                      <a:pt x="185" y="96"/>
                    </a:lnTo>
                    <a:lnTo>
                      <a:pt x="178" y="92"/>
                    </a:lnTo>
                    <a:lnTo>
                      <a:pt x="174" y="87"/>
                    </a:lnTo>
                    <a:lnTo>
                      <a:pt x="176" y="99"/>
                    </a:lnTo>
                    <a:lnTo>
                      <a:pt x="178" y="111"/>
                    </a:lnTo>
                    <a:close/>
                    <a:moveTo>
                      <a:pt x="0" y="6"/>
                    </a:moveTo>
                    <a:lnTo>
                      <a:pt x="53" y="129"/>
                    </a:lnTo>
                    <a:lnTo>
                      <a:pt x="782" y="124"/>
                    </a:lnTo>
                    <a:lnTo>
                      <a:pt x="824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35"/>
              <p:cNvSpPr>
                <a:spLocks noEditPoints="1"/>
              </p:cNvSpPr>
              <p:nvPr/>
            </p:nvSpPr>
            <p:spPr bwMode="auto">
              <a:xfrm>
                <a:off x="2449" y="2192"/>
                <a:ext cx="124" cy="88"/>
              </a:xfrm>
              <a:custGeom>
                <a:avLst/>
                <a:gdLst/>
                <a:ahLst/>
                <a:cxnLst>
                  <a:cxn ang="0">
                    <a:pos x="1508" y="519"/>
                  </a:cxn>
                  <a:cxn ang="0">
                    <a:pos x="1328" y="39"/>
                  </a:cxn>
                  <a:cxn ang="0">
                    <a:pos x="1006" y="131"/>
                  </a:cxn>
                  <a:cxn ang="0">
                    <a:pos x="665" y="2"/>
                  </a:cxn>
                  <a:cxn ang="0">
                    <a:pos x="486" y="147"/>
                  </a:cxn>
                  <a:cxn ang="0">
                    <a:pos x="286" y="846"/>
                  </a:cxn>
                  <a:cxn ang="0">
                    <a:pos x="105" y="937"/>
                  </a:cxn>
                  <a:cxn ang="0">
                    <a:pos x="238" y="853"/>
                  </a:cxn>
                  <a:cxn ang="0">
                    <a:pos x="2" y="798"/>
                  </a:cxn>
                  <a:cxn ang="0">
                    <a:pos x="68" y="756"/>
                  </a:cxn>
                  <a:cxn ang="0">
                    <a:pos x="58" y="888"/>
                  </a:cxn>
                  <a:cxn ang="0">
                    <a:pos x="39" y="1114"/>
                  </a:cxn>
                  <a:cxn ang="0">
                    <a:pos x="176" y="1171"/>
                  </a:cxn>
                  <a:cxn ang="0">
                    <a:pos x="366" y="1183"/>
                  </a:cxn>
                  <a:cxn ang="0">
                    <a:pos x="640" y="1084"/>
                  </a:cxn>
                  <a:cxn ang="0">
                    <a:pos x="914" y="1128"/>
                  </a:cxn>
                  <a:cxn ang="0">
                    <a:pos x="1193" y="1064"/>
                  </a:cxn>
                  <a:cxn ang="0">
                    <a:pos x="1422" y="1180"/>
                  </a:cxn>
                  <a:cxn ang="0">
                    <a:pos x="1578" y="1068"/>
                  </a:cxn>
                  <a:cxn ang="0">
                    <a:pos x="1446" y="796"/>
                  </a:cxn>
                  <a:cxn ang="0">
                    <a:pos x="1423" y="908"/>
                  </a:cxn>
                  <a:cxn ang="0">
                    <a:pos x="1552" y="1076"/>
                  </a:cxn>
                  <a:cxn ang="0">
                    <a:pos x="1395" y="1121"/>
                  </a:cxn>
                  <a:cxn ang="0">
                    <a:pos x="1316" y="348"/>
                  </a:cxn>
                  <a:cxn ang="0">
                    <a:pos x="1367" y="336"/>
                  </a:cxn>
                  <a:cxn ang="0">
                    <a:pos x="1352" y="151"/>
                  </a:cxn>
                  <a:cxn ang="0">
                    <a:pos x="1499" y="839"/>
                  </a:cxn>
                  <a:cxn ang="0">
                    <a:pos x="1570" y="939"/>
                  </a:cxn>
                  <a:cxn ang="0">
                    <a:pos x="1486" y="685"/>
                  </a:cxn>
                  <a:cxn ang="0">
                    <a:pos x="1361" y="74"/>
                  </a:cxn>
                  <a:cxn ang="0">
                    <a:pos x="1502" y="606"/>
                  </a:cxn>
                  <a:cxn ang="0">
                    <a:pos x="896" y="922"/>
                  </a:cxn>
                  <a:cxn ang="0">
                    <a:pos x="1069" y="645"/>
                  </a:cxn>
                  <a:cxn ang="0">
                    <a:pos x="951" y="1047"/>
                  </a:cxn>
                  <a:cxn ang="0">
                    <a:pos x="1023" y="889"/>
                  </a:cxn>
                  <a:cxn ang="0">
                    <a:pos x="479" y="1065"/>
                  </a:cxn>
                  <a:cxn ang="0">
                    <a:pos x="484" y="940"/>
                  </a:cxn>
                  <a:cxn ang="0">
                    <a:pos x="610" y="104"/>
                  </a:cxn>
                  <a:cxn ang="0">
                    <a:pos x="592" y="215"/>
                  </a:cxn>
                  <a:cxn ang="0">
                    <a:pos x="244" y="1113"/>
                  </a:cxn>
                  <a:cxn ang="0">
                    <a:pos x="290" y="929"/>
                  </a:cxn>
                  <a:cxn ang="0">
                    <a:pos x="264" y="1099"/>
                  </a:cxn>
                  <a:cxn ang="0">
                    <a:pos x="399" y="996"/>
                  </a:cxn>
                  <a:cxn ang="0">
                    <a:pos x="532" y="180"/>
                  </a:cxn>
                  <a:cxn ang="0">
                    <a:pos x="409" y="1032"/>
                  </a:cxn>
                  <a:cxn ang="0">
                    <a:pos x="947" y="1101"/>
                  </a:cxn>
                  <a:cxn ang="0">
                    <a:pos x="759" y="555"/>
                  </a:cxn>
                  <a:cxn ang="0">
                    <a:pos x="726" y="151"/>
                  </a:cxn>
                  <a:cxn ang="0">
                    <a:pos x="952" y="215"/>
                  </a:cxn>
                  <a:cxn ang="0">
                    <a:pos x="1145" y="114"/>
                  </a:cxn>
                  <a:cxn ang="0">
                    <a:pos x="1068" y="887"/>
                  </a:cxn>
                  <a:cxn ang="0">
                    <a:pos x="940" y="249"/>
                  </a:cxn>
                  <a:cxn ang="0">
                    <a:pos x="924" y="273"/>
                  </a:cxn>
                  <a:cxn ang="0">
                    <a:pos x="930" y="320"/>
                  </a:cxn>
                  <a:cxn ang="0">
                    <a:pos x="1120" y="238"/>
                  </a:cxn>
                  <a:cxn ang="0">
                    <a:pos x="925" y="361"/>
                  </a:cxn>
                  <a:cxn ang="0">
                    <a:pos x="1039" y="490"/>
                  </a:cxn>
                  <a:cxn ang="0">
                    <a:pos x="934" y="565"/>
                  </a:cxn>
                  <a:cxn ang="0">
                    <a:pos x="807" y="345"/>
                  </a:cxn>
                  <a:cxn ang="0">
                    <a:pos x="753" y="196"/>
                  </a:cxn>
                  <a:cxn ang="0">
                    <a:pos x="927" y="732"/>
                  </a:cxn>
                  <a:cxn ang="0">
                    <a:pos x="1138" y="248"/>
                  </a:cxn>
                </a:cxnLst>
                <a:rect l="0" t="0" r="r" b="b"/>
                <a:pathLst>
                  <a:path w="1618" h="1220">
                    <a:moveTo>
                      <a:pt x="1607" y="844"/>
                    </a:moveTo>
                    <a:lnTo>
                      <a:pt x="1611" y="836"/>
                    </a:lnTo>
                    <a:lnTo>
                      <a:pt x="1614" y="828"/>
                    </a:lnTo>
                    <a:lnTo>
                      <a:pt x="1616" y="825"/>
                    </a:lnTo>
                    <a:lnTo>
                      <a:pt x="1618" y="822"/>
                    </a:lnTo>
                    <a:lnTo>
                      <a:pt x="1618" y="817"/>
                    </a:lnTo>
                    <a:lnTo>
                      <a:pt x="1616" y="813"/>
                    </a:lnTo>
                    <a:lnTo>
                      <a:pt x="1600" y="795"/>
                    </a:lnTo>
                    <a:lnTo>
                      <a:pt x="1587" y="777"/>
                    </a:lnTo>
                    <a:lnTo>
                      <a:pt x="1575" y="758"/>
                    </a:lnTo>
                    <a:lnTo>
                      <a:pt x="1564" y="737"/>
                    </a:lnTo>
                    <a:lnTo>
                      <a:pt x="1555" y="717"/>
                    </a:lnTo>
                    <a:lnTo>
                      <a:pt x="1547" y="697"/>
                    </a:lnTo>
                    <a:lnTo>
                      <a:pt x="1540" y="676"/>
                    </a:lnTo>
                    <a:lnTo>
                      <a:pt x="1534" y="653"/>
                    </a:lnTo>
                    <a:lnTo>
                      <a:pt x="1524" y="609"/>
                    </a:lnTo>
                    <a:lnTo>
                      <a:pt x="1515" y="565"/>
                    </a:lnTo>
                    <a:lnTo>
                      <a:pt x="1508" y="519"/>
                    </a:lnTo>
                    <a:lnTo>
                      <a:pt x="1499" y="473"/>
                    </a:lnTo>
                    <a:lnTo>
                      <a:pt x="1488" y="414"/>
                    </a:lnTo>
                    <a:lnTo>
                      <a:pt x="1479" y="354"/>
                    </a:lnTo>
                    <a:lnTo>
                      <a:pt x="1473" y="325"/>
                    </a:lnTo>
                    <a:lnTo>
                      <a:pt x="1467" y="296"/>
                    </a:lnTo>
                    <a:lnTo>
                      <a:pt x="1461" y="266"/>
                    </a:lnTo>
                    <a:lnTo>
                      <a:pt x="1453" y="237"/>
                    </a:lnTo>
                    <a:lnTo>
                      <a:pt x="1445" y="208"/>
                    </a:lnTo>
                    <a:lnTo>
                      <a:pt x="1436" y="180"/>
                    </a:lnTo>
                    <a:lnTo>
                      <a:pt x="1425" y="154"/>
                    </a:lnTo>
                    <a:lnTo>
                      <a:pt x="1413" y="127"/>
                    </a:lnTo>
                    <a:lnTo>
                      <a:pt x="1399" y="102"/>
                    </a:lnTo>
                    <a:lnTo>
                      <a:pt x="1383" y="78"/>
                    </a:lnTo>
                    <a:lnTo>
                      <a:pt x="1374" y="66"/>
                    </a:lnTo>
                    <a:lnTo>
                      <a:pt x="1366" y="55"/>
                    </a:lnTo>
                    <a:lnTo>
                      <a:pt x="1356" y="43"/>
                    </a:lnTo>
                    <a:lnTo>
                      <a:pt x="1345" y="32"/>
                    </a:lnTo>
                    <a:lnTo>
                      <a:pt x="1328" y="39"/>
                    </a:lnTo>
                    <a:lnTo>
                      <a:pt x="1311" y="44"/>
                    </a:lnTo>
                    <a:lnTo>
                      <a:pt x="1294" y="48"/>
                    </a:lnTo>
                    <a:lnTo>
                      <a:pt x="1277" y="51"/>
                    </a:lnTo>
                    <a:lnTo>
                      <a:pt x="1243" y="56"/>
                    </a:lnTo>
                    <a:lnTo>
                      <a:pt x="1209" y="60"/>
                    </a:lnTo>
                    <a:lnTo>
                      <a:pt x="1193" y="62"/>
                    </a:lnTo>
                    <a:lnTo>
                      <a:pt x="1177" y="65"/>
                    </a:lnTo>
                    <a:lnTo>
                      <a:pt x="1161" y="68"/>
                    </a:lnTo>
                    <a:lnTo>
                      <a:pt x="1145" y="73"/>
                    </a:lnTo>
                    <a:lnTo>
                      <a:pt x="1129" y="78"/>
                    </a:lnTo>
                    <a:lnTo>
                      <a:pt x="1114" y="84"/>
                    </a:lnTo>
                    <a:lnTo>
                      <a:pt x="1099" y="92"/>
                    </a:lnTo>
                    <a:lnTo>
                      <a:pt x="1085" y="103"/>
                    </a:lnTo>
                    <a:lnTo>
                      <a:pt x="1068" y="111"/>
                    </a:lnTo>
                    <a:lnTo>
                      <a:pt x="1052" y="119"/>
                    </a:lnTo>
                    <a:lnTo>
                      <a:pt x="1037" y="125"/>
                    </a:lnTo>
                    <a:lnTo>
                      <a:pt x="1021" y="129"/>
                    </a:lnTo>
                    <a:lnTo>
                      <a:pt x="1006" y="131"/>
                    </a:lnTo>
                    <a:lnTo>
                      <a:pt x="991" y="132"/>
                    </a:lnTo>
                    <a:lnTo>
                      <a:pt x="976" y="132"/>
                    </a:lnTo>
                    <a:lnTo>
                      <a:pt x="962" y="131"/>
                    </a:lnTo>
                    <a:lnTo>
                      <a:pt x="947" y="128"/>
                    </a:lnTo>
                    <a:lnTo>
                      <a:pt x="933" y="125"/>
                    </a:lnTo>
                    <a:lnTo>
                      <a:pt x="919" y="121"/>
                    </a:lnTo>
                    <a:lnTo>
                      <a:pt x="905" y="115"/>
                    </a:lnTo>
                    <a:lnTo>
                      <a:pt x="878" y="103"/>
                    </a:lnTo>
                    <a:lnTo>
                      <a:pt x="850" y="88"/>
                    </a:lnTo>
                    <a:lnTo>
                      <a:pt x="823" y="73"/>
                    </a:lnTo>
                    <a:lnTo>
                      <a:pt x="795" y="57"/>
                    </a:lnTo>
                    <a:lnTo>
                      <a:pt x="768" y="41"/>
                    </a:lnTo>
                    <a:lnTo>
                      <a:pt x="739" y="27"/>
                    </a:lnTo>
                    <a:lnTo>
                      <a:pt x="725" y="20"/>
                    </a:lnTo>
                    <a:lnTo>
                      <a:pt x="710" y="14"/>
                    </a:lnTo>
                    <a:lnTo>
                      <a:pt x="695" y="10"/>
                    </a:lnTo>
                    <a:lnTo>
                      <a:pt x="681" y="6"/>
                    </a:lnTo>
                    <a:lnTo>
                      <a:pt x="665" y="2"/>
                    </a:lnTo>
                    <a:lnTo>
                      <a:pt x="650" y="0"/>
                    </a:lnTo>
                    <a:lnTo>
                      <a:pt x="634" y="0"/>
                    </a:lnTo>
                    <a:lnTo>
                      <a:pt x="618" y="0"/>
                    </a:lnTo>
                    <a:lnTo>
                      <a:pt x="598" y="10"/>
                    </a:lnTo>
                    <a:lnTo>
                      <a:pt x="579" y="20"/>
                    </a:lnTo>
                    <a:lnTo>
                      <a:pt x="569" y="27"/>
                    </a:lnTo>
                    <a:lnTo>
                      <a:pt x="561" y="33"/>
                    </a:lnTo>
                    <a:lnTo>
                      <a:pt x="551" y="41"/>
                    </a:lnTo>
                    <a:lnTo>
                      <a:pt x="544" y="47"/>
                    </a:lnTo>
                    <a:lnTo>
                      <a:pt x="535" y="56"/>
                    </a:lnTo>
                    <a:lnTo>
                      <a:pt x="528" y="63"/>
                    </a:lnTo>
                    <a:lnTo>
                      <a:pt x="520" y="73"/>
                    </a:lnTo>
                    <a:lnTo>
                      <a:pt x="514" y="81"/>
                    </a:lnTo>
                    <a:lnTo>
                      <a:pt x="508" y="91"/>
                    </a:lnTo>
                    <a:lnTo>
                      <a:pt x="503" y="100"/>
                    </a:lnTo>
                    <a:lnTo>
                      <a:pt x="498" y="110"/>
                    </a:lnTo>
                    <a:lnTo>
                      <a:pt x="494" y="121"/>
                    </a:lnTo>
                    <a:lnTo>
                      <a:pt x="486" y="147"/>
                    </a:lnTo>
                    <a:lnTo>
                      <a:pt x="478" y="173"/>
                    </a:lnTo>
                    <a:lnTo>
                      <a:pt x="471" y="200"/>
                    </a:lnTo>
                    <a:lnTo>
                      <a:pt x="463" y="226"/>
                    </a:lnTo>
                    <a:lnTo>
                      <a:pt x="452" y="281"/>
                    </a:lnTo>
                    <a:lnTo>
                      <a:pt x="440" y="336"/>
                    </a:lnTo>
                    <a:lnTo>
                      <a:pt x="428" y="392"/>
                    </a:lnTo>
                    <a:lnTo>
                      <a:pt x="418" y="447"/>
                    </a:lnTo>
                    <a:lnTo>
                      <a:pt x="406" y="503"/>
                    </a:lnTo>
                    <a:lnTo>
                      <a:pt x="394" y="558"/>
                    </a:lnTo>
                    <a:lnTo>
                      <a:pt x="380" y="613"/>
                    </a:lnTo>
                    <a:lnTo>
                      <a:pt x="364" y="667"/>
                    </a:lnTo>
                    <a:lnTo>
                      <a:pt x="356" y="694"/>
                    </a:lnTo>
                    <a:lnTo>
                      <a:pt x="346" y="719"/>
                    </a:lnTo>
                    <a:lnTo>
                      <a:pt x="336" y="746"/>
                    </a:lnTo>
                    <a:lnTo>
                      <a:pt x="325" y="772"/>
                    </a:lnTo>
                    <a:lnTo>
                      <a:pt x="313" y="797"/>
                    </a:lnTo>
                    <a:lnTo>
                      <a:pt x="300" y="822"/>
                    </a:lnTo>
                    <a:lnTo>
                      <a:pt x="286" y="846"/>
                    </a:lnTo>
                    <a:lnTo>
                      <a:pt x="271" y="871"/>
                    </a:lnTo>
                    <a:lnTo>
                      <a:pt x="255" y="894"/>
                    </a:lnTo>
                    <a:lnTo>
                      <a:pt x="238" y="917"/>
                    </a:lnTo>
                    <a:lnTo>
                      <a:pt x="220" y="940"/>
                    </a:lnTo>
                    <a:lnTo>
                      <a:pt x="201" y="961"/>
                    </a:lnTo>
                    <a:lnTo>
                      <a:pt x="178" y="969"/>
                    </a:lnTo>
                    <a:lnTo>
                      <a:pt x="155" y="976"/>
                    </a:lnTo>
                    <a:lnTo>
                      <a:pt x="149" y="977"/>
                    </a:lnTo>
                    <a:lnTo>
                      <a:pt x="142" y="979"/>
                    </a:lnTo>
                    <a:lnTo>
                      <a:pt x="137" y="979"/>
                    </a:lnTo>
                    <a:lnTo>
                      <a:pt x="130" y="979"/>
                    </a:lnTo>
                    <a:lnTo>
                      <a:pt x="125" y="977"/>
                    </a:lnTo>
                    <a:lnTo>
                      <a:pt x="120" y="975"/>
                    </a:lnTo>
                    <a:lnTo>
                      <a:pt x="113" y="972"/>
                    </a:lnTo>
                    <a:lnTo>
                      <a:pt x="108" y="968"/>
                    </a:lnTo>
                    <a:lnTo>
                      <a:pt x="106" y="956"/>
                    </a:lnTo>
                    <a:lnTo>
                      <a:pt x="105" y="947"/>
                    </a:lnTo>
                    <a:lnTo>
                      <a:pt x="105" y="937"/>
                    </a:lnTo>
                    <a:lnTo>
                      <a:pt x="106" y="929"/>
                    </a:lnTo>
                    <a:lnTo>
                      <a:pt x="108" y="922"/>
                    </a:lnTo>
                    <a:lnTo>
                      <a:pt x="111" y="916"/>
                    </a:lnTo>
                    <a:lnTo>
                      <a:pt x="114" y="910"/>
                    </a:lnTo>
                    <a:lnTo>
                      <a:pt x="119" y="905"/>
                    </a:lnTo>
                    <a:lnTo>
                      <a:pt x="123" y="901"/>
                    </a:lnTo>
                    <a:lnTo>
                      <a:pt x="128" y="897"/>
                    </a:lnTo>
                    <a:lnTo>
                      <a:pt x="135" y="894"/>
                    </a:lnTo>
                    <a:lnTo>
                      <a:pt x="141" y="892"/>
                    </a:lnTo>
                    <a:lnTo>
                      <a:pt x="154" y="887"/>
                    </a:lnTo>
                    <a:lnTo>
                      <a:pt x="169" y="884"/>
                    </a:lnTo>
                    <a:lnTo>
                      <a:pt x="184" y="880"/>
                    </a:lnTo>
                    <a:lnTo>
                      <a:pt x="198" y="876"/>
                    </a:lnTo>
                    <a:lnTo>
                      <a:pt x="211" y="872"/>
                    </a:lnTo>
                    <a:lnTo>
                      <a:pt x="224" y="865"/>
                    </a:lnTo>
                    <a:lnTo>
                      <a:pt x="230" y="862"/>
                    </a:lnTo>
                    <a:lnTo>
                      <a:pt x="234" y="858"/>
                    </a:lnTo>
                    <a:lnTo>
                      <a:pt x="238" y="853"/>
                    </a:lnTo>
                    <a:lnTo>
                      <a:pt x="242" y="847"/>
                    </a:lnTo>
                    <a:lnTo>
                      <a:pt x="245" y="841"/>
                    </a:lnTo>
                    <a:lnTo>
                      <a:pt x="247" y="833"/>
                    </a:lnTo>
                    <a:lnTo>
                      <a:pt x="249" y="825"/>
                    </a:lnTo>
                    <a:lnTo>
                      <a:pt x="249" y="815"/>
                    </a:lnTo>
                    <a:lnTo>
                      <a:pt x="241" y="812"/>
                    </a:lnTo>
                    <a:lnTo>
                      <a:pt x="223" y="801"/>
                    </a:lnTo>
                    <a:lnTo>
                      <a:pt x="198" y="786"/>
                    </a:lnTo>
                    <a:lnTo>
                      <a:pt x="169" y="769"/>
                    </a:lnTo>
                    <a:lnTo>
                      <a:pt x="140" y="752"/>
                    </a:lnTo>
                    <a:lnTo>
                      <a:pt x="114" y="738"/>
                    </a:lnTo>
                    <a:lnTo>
                      <a:pt x="96" y="728"/>
                    </a:lnTo>
                    <a:lnTo>
                      <a:pt x="89" y="724"/>
                    </a:lnTo>
                    <a:lnTo>
                      <a:pt x="75" y="734"/>
                    </a:lnTo>
                    <a:lnTo>
                      <a:pt x="45" y="757"/>
                    </a:lnTo>
                    <a:lnTo>
                      <a:pt x="14" y="780"/>
                    </a:lnTo>
                    <a:lnTo>
                      <a:pt x="0" y="790"/>
                    </a:lnTo>
                    <a:lnTo>
                      <a:pt x="2" y="798"/>
                    </a:lnTo>
                    <a:lnTo>
                      <a:pt x="5" y="805"/>
                    </a:lnTo>
                    <a:lnTo>
                      <a:pt x="10" y="810"/>
                    </a:lnTo>
                    <a:lnTo>
                      <a:pt x="16" y="815"/>
                    </a:lnTo>
                    <a:lnTo>
                      <a:pt x="30" y="824"/>
                    </a:lnTo>
                    <a:lnTo>
                      <a:pt x="45" y="835"/>
                    </a:lnTo>
                    <a:lnTo>
                      <a:pt x="52" y="822"/>
                    </a:lnTo>
                    <a:lnTo>
                      <a:pt x="59" y="806"/>
                    </a:lnTo>
                    <a:lnTo>
                      <a:pt x="61" y="797"/>
                    </a:lnTo>
                    <a:lnTo>
                      <a:pt x="62" y="789"/>
                    </a:lnTo>
                    <a:lnTo>
                      <a:pt x="61" y="784"/>
                    </a:lnTo>
                    <a:lnTo>
                      <a:pt x="61" y="780"/>
                    </a:lnTo>
                    <a:lnTo>
                      <a:pt x="59" y="776"/>
                    </a:lnTo>
                    <a:lnTo>
                      <a:pt x="57" y="772"/>
                    </a:lnTo>
                    <a:lnTo>
                      <a:pt x="60" y="769"/>
                    </a:lnTo>
                    <a:lnTo>
                      <a:pt x="63" y="767"/>
                    </a:lnTo>
                    <a:lnTo>
                      <a:pt x="65" y="764"/>
                    </a:lnTo>
                    <a:lnTo>
                      <a:pt x="66" y="762"/>
                    </a:lnTo>
                    <a:lnTo>
                      <a:pt x="68" y="756"/>
                    </a:lnTo>
                    <a:lnTo>
                      <a:pt x="71" y="749"/>
                    </a:lnTo>
                    <a:lnTo>
                      <a:pt x="73" y="744"/>
                    </a:lnTo>
                    <a:lnTo>
                      <a:pt x="76" y="740"/>
                    </a:lnTo>
                    <a:lnTo>
                      <a:pt x="78" y="737"/>
                    </a:lnTo>
                    <a:lnTo>
                      <a:pt x="81" y="736"/>
                    </a:lnTo>
                    <a:lnTo>
                      <a:pt x="84" y="736"/>
                    </a:lnTo>
                    <a:lnTo>
                      <a:pt x="89" y="736"/>
                    </a:lnTo>
                    <a:lnTo>
                      <a:pt x="94" y="740"/>
                    </a:lnTo>
                    <a:lnTo>
                      <a:pt x="97" y="743"/>
                    </a:lnTo>
                    <a:lnTo>
                      <a:pt x="99" y="748"/>
                    </a:lnTo>
                    <a:lnTo>
                      <a:pt x="100" y="753"/>
                    </a:lnTo>
                    <a:lnTo>
                      <a:pt x="102" y="764"/>
                    </a:lnTo>
                    <a:lnTo>
                      <a:pt x="105" y="775"/>
                    </a:lnTo>
                    <a:lnTo>
                      <a:pt x="99" y="794"/>
                    </a:lnTo>
                    <a:lnTo>
                      <a:pt x="92" y="813"/>
                    </a:lnTo>
                    <a:lnTo>
                      <a:pt x="84" y="832"/>
                    </a:lnTo>
                    <a:lnTo>
                      <a:pt x="76" y="851"/>
                    </a:lnTo>
                    <a:lnTo>
                      <a:pt x="58" y="888"/>
                    </a:lnTo>
                    <a:lnTo>
                      <a:pt x="41" y="924"/>
                    </a:lnTo>
                    <a:lnTo>
                      <a:pt x="32" y="943"/>
                    </a:lnTo>
                    <a:lnTo>
                      <a:pt x="24" y="961"/>
                    </a:lnTo>
                    <a:lnTo>
                      <a:pt x="17" y="981"/>
                    </a:lnTo>
                    <a:lnTo>
                      <a:pt x="11" y="1000"/>
                    </a:lnTo>
                    <a:lnTo>
                      <a:pt x="5" y="1019"/>
                    </a:lnTo>
                    <a:lnTo>
                      <a:pt x="2" y="1038"/>
                    </a:lnTo>
                    <a:lnTo>
                      <a:pt x="0" y="1059"/>
                    </a:lnTo>
                    <a:lnTo>
                      <a:pt x="0" y="1079"/>
                    </a:lnTo>
                    <a:lnTo>
                      <a:pt x="1" y="1085"/>
                    </a:lnTo>
                    <a:lnTo>
                      <a:pt x="3" y="1089"/>
                    </a:lnTo>
                    <a:lnTo>
                      <a:pt x="7" y="1095"/>
                    </a:lnTo>
                    <a:lnTo>
                      <a:pt x="10" y="1098"/>
                    </a:lnTo>
                    <a:lnTo>
                      <a:pt x="14" y="1102"/>
                    </a:lnTo>
                    <a:lnTo>
                      <a:pt x="18" y="1105"/>
                    </a:lnTo>
                    <a:lnTo>
                      <a:pt x="23" y="1108"/>
                    </a:lnTo>
                    <a:lnTo>
                      <a:pt x="28" y="1110"/>
                    </a:lnTo>
                    <a:lnTo>
                      <a:pt x="39" y="1114"/>
                    </a:lnTo>
                    <a:lnTo>
                      <a:pt x="50" y="1116"/>
                    </a:lnTo>
                    <a:lnTo>
                      <a:pt x="62" y="1117"/>
                    </a:lnTo>
                    <a:lnTo>
                      <a:pt x="73" y="1117"/>
                    </a:lnTo>
                    <a:lnTo>
                      <a:pt x="77" y="1116"/>
                    </a:lnTo>
                    <a:lnTo>
                      <a:pt x="81" y="1114"/>
                    </a:lnTo>
                    <a:lnTo>
                      <a:pt x="84" y="1112"/>
                    </a:lnTo>
                    <a:lnTo>
                      <a:pt x="89" y="1110"/>
                    </a:lnTo>
                    <a:lnTo>
                      <a:pt x="95" y="1102"/>
                    </a:lnTo>
                    <a:lnTo>
                      <a:pt x="102" y="1096"/>
                    </a:lnTo>
                    <a:lnTo>
                      <a:pt x="108" y="1089"/>
                    </a:lnTo>
                    <a:lnTo>
                      <a:pt x="115" y="1084"/>
                    </a:lnTo>
                    <a:lnTo>
                      <a:pt x="119" y="1083"/>
                    </a:lnTo>
                    <a:lnTo>
                      <a:pt x="123" y="1083"/>
                    </a:lnTo>
                    <a:lnTo>
                      <a:pt x="126" y="1084"/>
                    </a:lnTo>
                    <a:lnTo>
                      <a:pt x="130" y="1085"/>
                    </a:lnTo>
                    <a:lnTo>
                      <a:pt x="139" y="1101"/>
                    </a:lnTo>
                    <a:lnTo>
                      <a:pt x="157" y="1136"/>
                    </a:lnTo>
                    <a:lnTo>
                      <a:pt x="176" y="1171"/>
                    </a:lnTo>
                    <a:lnTo>
                      <a:pt x="185" y="1187"/>
                    </a:lnTo>
                    <a:lnTo>
                      <a:pt x="189" y="1193"/>
                    </a:lnTo>
                    <a:lnTo>
                      <a:pt x="193" y="1199"/>
                    </a:lnTo>
                    <a:lnTo>
                      <a:pt x="198" y="1204"/>
                    </a:lnTo>
                    <a:lnTo>
                      <a:pt x="202" y="1208"/>
                    </a:lnTo>
                    <a:lnTo>
                      <a:pt x="207" y="1211"/>
                    </a:lnTo>
                    <a:lnTo>
                      <a:pt x="213" y="1214"/>
                    </a:lnTo>
                    <a:lnTo>
                      <a:pt x="218" y="1216"/>
                    </a:lnTo>
                    <a:lnTo>
                      <a:pt x="223" y="1218"/>
                    </a:lnTo>
                    <a:lnTo>
                      <a:pt x="235" y="1220"/>
                    </a:lnTo>
                    <a:lnTo>
                      <a:pt x="247" y="1220"/>
                    </a:lnTo>
                    <a:lnTo>
                      <a:pt x="260" y="1218"/>
                    </a:lnTo>
                    <a:lnTo>
                      <a:pt x="272" y="1214"/>
                    </a:lnTo>
                    <a:lnTo>
                      <a:pt x="299" y="1206"/>
                    </a:lnTo>
                    <a:lnTo>
                      <a:pt x="327" y="1196"/>
                    </a:lnTo>
                    <a:lnTo>
                      <a:pt x="340" y="1191"/>
                    </a:lnTo>
                    <a:lnTo>
                      <a:pt x="353" y="1187"/>
                    </a:lnTo>
                    <a:lnTo>
                      <a:pt x="366" y="1183"/>
                    </a:lnTo>
                    <a:lnTo>
                      <a:pt x="379" y="1180"/>
                    </a:lnTo>
                    <a:lnTo>
                      <a:pt x="392" y="1187"/>
                    </a:lnTo>
                    <a:lnTo>
                      <a:pt x="405" y="1191"/>
                    </a:lnTo>
                    <a:lnTo>
                      <a:pt x="418" y="1194"/>
                    </a:lnTo>
                    <a:lnTo>
                      <a:pt x="429" y="1196"/>
                    </a:lnTo>
                    <a:lnTo>
                      <a:pt x="441" y="1197"/>
                    </a:lnTo>
                    <a:lnTo>
                      <a:pt x="453" y="1197"/>
                    </a:lnTo>
                    <a:lnTo>
                      <a:pt x="463" y="1195"/>
                    </a:lnTo>
                    <a:lnTo>
                      <a:pt x="474" y="1193"/>
                    </a:lnTo>
                    <a:lnTo>
                      <a:pt x="485" y="1190"/>
                    </a:lnTo>
                    <a:lnTo>
                      <a:pt x="494" y="1186"/>
                    </a:lnTo>
                    <a:lnTo>
                      <a:pt x="505" y="1181"/>
                    </a:lnTo>
                    <a:lnTo>
                      <a:pt x="515" y="1175"/>
                    </a:lnTo>
                    <a:lnTo>
                      <a:pt x="534" y="1163"/>
                    </a:lnTo>
                    <a:lnTo>
                      <a:pt x="553" y="1149"/>
                    </a:lnTo>
                    <a:lnTo>
                      <a:pt x="591" y="1118"/>
                    </a:lnTo>
                    <a:lnTo>
                      <a:pt x="629" y="1091"/>
                    </a:lnTo>
                    <a:lnTo>
                      <a:pt x="640" y="1084"/>
                    </a:lnTo>
                    <a:lnTo>
                      <a:pt x="650" y="1079"/>
                    </a:lnTo>
                    <a:lnTo>
                      <a:pt x="660" y="1073"/>
                    </a:lnTo>
                    <a:lnTo>
                      <a:pt x="671" y="1069"/>
                    </a:lnTo>
                    <a:lnTo>
                      <a:pt x="682" y="1065"/>
                    </a:lnTo>
                    <a:lnTo>
                      <a:pt x="693" y="1063"/>
                    </a:lnTo>
                    <a:lnTo>
                      <a:pt x="705" y="1061"/>
                    </a:lnTo>
                    <a:lnTo>
                      <a:pt x="718" y="1060"/>
                    </a:lnTo>
                    <a:lnTo>
                      <a:pt x="730" y="1061"/>
                    </a:lnTo>
                    <a:lnTo>
                      <a:pt x="744" y="1063"/>
                    </a:lnTo>
                    <a:lnTo>
                      <a:pt x="757" y="1066"/>
                    </a:lnTo>
                    <a:lnTo>
                      <a:pt x="770" y="1069"/>
                    </a:lnTo>
                    <a:lnTo>
                      <a:pt x="795" y="1080"/>
                    </a:lnTo>
                    <a:lnTo>
                      <a:pt x="821" y="1092"/>
                    </a:lnTo>
                    <a:lnTo>
                      <a:pt x="847" y="1103"/>
                    </a:lnTo>
                    <a:lnTo>
                      <a:pt x="872" y="1115"/>
                    </a:lnTo>
                    <a:lnTo>
                      <a:pt x="886" y="1120"/>
                    </a:lnTo>
                    <a:lnTo>
                      <a:pt x="900" y="1124"/>
                    </a:lnTo>
                    <a:lnTo>
                      <a:pt x="914" y="1128"/>
                    </a:lnTo>
                    <a:lnTo>
                      <a:pt x="928" y="1130"/>
                    </a:lnTo>
                    <a:lnTo>
                      <a:pt x="937" y="1133"/>
                    </a:lnTo>
                    <a:lnTo>
                      <a:pt x="948" y="1136"/>
                    </a:lnTo>
                    <a:lnTo>
                      <a:pt x="958" y="1138"/>
                    </a:lnTo>
                    <a:lnTo>
                      <a:pt x="967" y="1139"/>
                    </a:lnTo>
                    <a:lnTo>
                      <a:pt x="977" y="1139"/>
                    </a:lnTo>
                    <a:lnTo>
                      <a:pt x="987" y="1139"/>
                    </a:lnTo>
                    <a:lnTo>
                      <a:pt x="995" y="1138"/>
                    </a:lnTo>
                    <a:lnTo>
                      <a:pt x="1005" y="1136"/>
                    </a:lnTo>
                    <a:lnTo>
                      <a:pt x="1023" y="1131"/>
                    </a:lnTo>
                    <a:lnTo>
                      <a:pt x="1041" y="1125"/>
                    </a:lnTo>
                    <a:lnTo>
                      <a:pt x="1058" y="1118"/>
                    </a:lnTo>
                    <a:lnTo>
                      <a:pt x="1076" y="1110"/>
                    </a:lnTo>
                    <a:lnTo>
                      <a:pt x="1110" y="1093"/>
                    </a:lnTo>
                    <a:lnTo>
                      <a:pt x="1147" y="1077"/>
                    </a:lnTo>
                    <a:lnTo>
                      <a:pt x="1165" y="1070"/>
                    </a:lnTo>
                    <a:lnTo>
                      <a:pt x="1183" y="1066"/>
                    </a:lnTo>
                    <a:lnTo>
                      <a:pt x="1193" y="1064"/>
                    </a:lnTo>
                    <a:lnTo>
                      <a:pt x="1202" y="1063"/>
                    </a:lnTo>
                    <a:lnTo>
                      <a:pt x="1212" y="1063"/>
                    </a:lnTo>
                    <a:lnTo>
                      <a:pt x="1221" y="1063"/>
                    </a:lnTo>
                    <a:lnTo>
                      <a:pt x="1236" y="1064"/>
                    </a:lnTo>
                    <a:lnTo>
                      <a:pt x="1250" y="1067"/>
                    </a:lnTo>
                    <a:lnTo>
                      <a:pt x="1265" y="1070"/>
                    </a:lnTo>
                    <a:lnTo>
                      <a:pt x="1278" y="1076"/>
                    </a:lnTo>
                    <a:lnTo>
                      <a:pt x="1292" y="1081"/>
                    </a:lnTo>
                    <a:lnTo>
                      <a:pt x="1305" y="1087"/>
                    </a:lnTo>
                    <a:lnTo>
                      <a:pt x="1318" y="1095"/>
                    </a:lnTo>
                    <a:lnTo>
                      <a:pt x="1330" y="1102"/>
                    </a:lnTo>
                    <a:lnTo>
                      <a:pt x="1342" y="1111"/>
                    </a:lnTo>
                    <a:lnTo>
                      <a:pt x="1354" y="1119"/>
                    </a:lnTo>
                    <a:lnTo>
                      <a:pt x="1365" y="1129"/>
                    </a:lnTo>
                    <a:lnTo>
                      <a:pt x="1375" y="1139"/>
                    </a:lnTo>
                    <a:lnTo>
                      <a:pt x="1394" y="1158"/>
                    </a:lnTo>
                    <a:lnTo>
                      <a:pt x="1413" y="1177"/>
                    </a:lnTo>
                    <a:lnTo>
                      <a:pt x="1422" y="1180"/>
                    </a:lnTo>
                    <a:lnTo>
                      <a:pt x="1432" y="1182"/>
                    </a:lnTo>
                    <a:lnTo>
                      <a:pt x="1439" y="1183"/>
                    </a:lnTo>
                    <a:lnTo>
                      <a:pt x="1448" y="1183"/>
                    </a:lnTo>
                    <a:lnTo>
                      <a:pt x="1455" y="1183"/>
                    </a:lnTo>
                    <a:lnTo>
                      <a:pt x="1463" y="1182"/>
                    </a:lnTo>
                    <a:lnTo>
                      <a:pt x="1469" y="1180"/>
                    </a:lnTo>
                    <a:lnTo>
                      <a:pt x="1476" y="1178"/>
                    </a:lnTo>
                    <a:lnTo>
                      <a:pt x="1481" y="1176"/>
                    </a:lnTo>
                    <a:lnTo>
                      <a:pt x="1487" y="1172"/>
                    </a:lnTo>
                    <a:lnTo>
                      <a:pt x="1493" y="1168"/>
                    </a:lnTo>
                    <a:lnTo>
                      <a:pt x="1497" y="1164"/>
                    </a:lnTo>
                    <a:lnTo>
                      <a:pt x="1507" y="1155"/>
                    </a:lnTo>
                    <a:lnTo>
                      <a:pt x="1516" y="1143"/>
                    </a:lnTo>
                    <a:lnTo>
                      <a:pt x="1533" y="1119"/>
                    </a:lnTo>
                    <a:lnTo>
                      <a:pt x="1551" y="1095"/>
                    </a:lnTo>
                    <a:lnTo>
                      <a:pt x="1561" y="1084"/>
                    </a:lnTo>
                    <a:lnTo>
                      <a:pt x="1573" y="1073"/>
                    </a:lnTo>
                    <a:lnTo>
                      <a:pt x="1578" y="1068"/>
                    </a:lnTo>
                    <a:lnTo>
                      <a:pt x="1584" y="1064"/>
                    </a:lnTo>
                    <a:lnTo>
                      <a:pt x="1591" y="1060"/>
                    </a:lnTo>
                    <a:lnTo>
                      <a:pt x="1598" y="1056"/>
                    </a:lnTo>
                    <a:lnTo>
                      <a:pt x="1581" y="1043"/>
                    </a:lnTo>
                    <a:lnTo>
                      <a:pt x="1566" y="1028"/>
                    </a:lnTo>
                    <a:lnTo>
                      <a:pt x="1552" y="1013"/>
                    </a:lnTo>
                    <a:lnTo>
                      <a:pt x="1540" y="997"/>
                    </a:lnTo>
                    <a:lnTo>
                      <a:pt x="1527" y="981"/>
                    </a:lnTo>
                    <a:lnTo>
                      <a:pt x="1515" y="965"/>
                    </a:lnTo>
                    <a:lnTo>
                      <a:pt x="1504" y="947"/>
                    </a:lnTo>
                    <a:lnTo>
                      <a:pt x="1495" y="929"/>
                    </a:lnTo>
                    <a:lnTo>
                      <a:pt x="1486" y="911"/>
                    </a:lnTo>
                    <a:lnTo>
                      <a:pt x="1478" y="893"/>
                    </a:lnTo>
                    <a:lnTo>
                      <a:pt x="1470" y="874"/>
                    </a:lnTo>
                    <a:lnTo>
                      <a:pt x="1463" y="855"/>
                    </a:lnTo>
                    <a:lnTo>
                      <a:pt x="1456" y="836"/>
                    </a:lnTo>
                    <a:lnTo>
                      <a:pt x="1451" y="815"/>
                    </a:lnTo>
                    <a:lnTo>
                      <a:pt x="1446" y="796"/>
                    </a:lnTo>
                    <a:lnTo>
                      <a:pt x="1440" y="776"/>
                    </a:lnTo>
                    <a:lnTo>
                      <a:pt x="1432" y="734"/>
                    </a:lnTo>
                    <a:lnTo>
                      <a:pt x="1424" y="694"/>
                    </a:lnTo>
                    <a:lnTo>
                      <a:pt x="1418" y="651"/>
                    </a:lnTo>
                    <a:lnTo>
                      <a:pt x="1413" y="609"/>
                    </a:lnTo>
                    <a:lnTo>
                      <a:pt x="1402" y="526"/>
                    </a:lnTo>
                    <a:lnTo>
                      <a:pt x="1390" y="444"/>
                    </a:lnTo>
                    <a:lnTo>
                      <a:pt x="1387" y="444"/>
                    </a:lnTo>
                    <a:lnTo>
                      <a:pt x="1384" y="444"/>
                    </a:lnTo>
                    <a:lnTo>
                      <a:pt x="1388" y="485"/>
                    </a:lnTo>
                    <a:lnTo>
                      <a:pt x="1391" y="525"/>
                    </a:lnTo>
                    <a:lnTo>
                      <a:pt x="1393" y="567"/>
                    </a:lnTo>
                    <a:lnTo>
                      <a:pt x="1395" y="609"/>
                    </a:lnTo>
                    <a:lnTo>
                      <a:pt x="1400" y="695"/>
                    </a:lnTo>
                    <a:lnTo>
                      <a:pt x="1406" y="781"/>
                    </a:lnTo>
                    <a:lnTo>
                      <a:pt x="1410" y="824"/>
                    </a:lnTo>
                    <a:lnTo>
                      <a:pt x="1416" y="867"/>
                    </a:lnTo>
                    <a:lnTo>
                      <a:pt x="1423" y="908"/>
                    </a:lnTo>
                    <a:lnTo>
                      <a:pt x="1432" y="950"/>
                    </a:lnTo>
                    <a:lnTo>
                      <a:pt x="1436" y="969"/>
                    </a:lnTo>
                    <a:lnTo>
                      <a:pt x="1441" y="989"/>
                    </a:lnTo>
                    <a:lnTo>
                      <a:pt x="1448" y="1008"/>
                    </a:lnTo>
                    <a:lnTo>
                      <a:pt x="1454" y="1028"/>
                    </a:lnTo>
                    <a:lnTo>
                      <a:pt x="1461" y="1047"/>
                    </a:lnTo>
                    <a:lnTo>
                      <a:pt x="1469" y="1066"/>
                    </a:lnTo>
                    <a:lnTo>
                      <a:pt x="1477" y="1084"/>
                    </a:lnTo>
                    <a:lnTo>
                      <a:pt x="1486" y="1101"/>
                    </a:lnTo>
                    <a:lnTo>
                      <a:pt x="1492" y="1102"/>
                    </a:lnTo>
                    <a:lnTo>
                      <a:pt x="1496" y="1102"/>
                    </a:lnTo>
                    <a:lnTo>
                      <a:pt x="1500" y="1101"/>
                    </a:lnTo>
                    <a:lnTo>
                      <a:pt x="1504" y="1100"/>
                    </a:lnTo>
                    <a:lnTo>
                      <a:pt x="1512" y="1097"/>
                    </a:lnTo>
                    <a:lnTo>
                      <a:pt x="1518" y="1092"/>
                    </a:lnTo>
                    <a:lnTo>
                      <a:pt x="1532" y="1078"/>
                    </a:lnTo>
                    <a:lnTo>
                      <a:pt x="1547" y="1066"/>
                    </a:lnTo>
                    <a:lnTo>
                      <a:pt x="1552" y="1076"/>
                    </a:lnTo>
                    <a:lnTo>
                      <a:pt x="1557" y="1082"/>
                    </a:lnTo>
                    <a:lnTo>
                      <a:pt x="1533" y="1112"/>
                    </a:lnTo>
                    <a:lnTo>
                      <a:pt x="1509" y="1141"/>
                    </a:lnTo>
                    <a:lnTo>
                      <a:pt x="1502" y="1147"/>
                    </a:lnTo>
                    <a:lnTo>
                      <a:pt x="1495" y="1154"/>
                    </a:lnTo>
                    <a:lnTo>
                      <a:pt x="1488" y="1158"/>
                    </a:lnTo>
                    <a:lnTo>
                      <a:pt x="1480" y="1163"/>
                    </a:lnTo>
                    <a:lnTo>
                      <a:pt x="1472" y="1166"/>
                    </a:lnTo>
                    <a:lnTo>
                      <a:pt x="1464" y="1168"/>
                    </a:lnTo>
                    <a:lnTo>
                      <a:pt x="1454" y="1171"/>
                    </a:lnTo>
                    <a:lnTo>
                      <a:pt x="1445" y="1172"/>
                    </a:lnTo>
                    <a:lnTo>
                      <a:pt x="1434" y="1166"/>
                    </a:lnTo>
                    <a:lnTo>
                      <a:pt x="1424" y="1160"/>
                    </a:lnTo>
                    <a:lnTo>
                      <a:pt x="1417" y="1154"/>
                    </a:lnTo>
                    <a:lnTo>
                      <a:pt x="1410" y="1146"/>
                    </a:lnTo>
                    <a:lnTo>
                      <a:pt x="1404" y="1139"/>
                    </a:lnTo>
                    <a:lnTo>
                      <a:pt x="1400" y="1130"/>
                    </a:lnTo>
                    <a:lnTo>
                      <a:pt x="1395" y="1121"/>
                    </a:lnTo>
                    <a:lnTo>
                      <a:pt x="1391" y="1113"/>
                    </a:lnTo>
                    <a:lnTo>
                      <a:pt x="1385" y="1094"/>
                    </a:lnTo>
                    <a:lnTo>
                      <a:pt x="1379" y="1076"/>
                    </a:lnTo>
                    <a:lnTo>
                      <a:pt x="1373" y="1056"/>
                    </a:lnTo>
                    <a:lnTo>
                      <a:pt x="1365" y="1037"/>
                    </a:lnTo>
                    <a:lnTo>
                      <a:pt x="1357" y="985"/>
                    </a:lnTo>
                    <a:lnTo>
                      <a:pt x="1350" y="932"/>
                    </a:lnTo>
                    <a:lnTo>
                      <a:pt x="1344" y="879"/>
                    </a:lnTo>
                    <a:lnTo>
                      <a:pt x="1340" y="826"/>
                    </a:lnTo>
                    <a:lnTo>
                      <a:pt x="1337" y="773"/>
                    </a:lnTo>
                    <a:lnTo>
                      <a:pt x="1334" y="720"/>
                    </a:lnTo>
                    <a:lnTo>
                      <a:pt x="1331" y="667"/>
                    </a:lnTo>
                    <a:lnTo>
                      <a:pt x="1329" y="614"/>
                    </a:lnTo>
                    <a:lnTo>
                      <a:pt x="1327" y="561"/>
                    </a:lnTo>
                    <a:lnTo>
                      <a:pt x="1325" y="508"/>
                    </a:lnTo>
                    <a:lnTo>
                      <a:pt x="1323" y="455"/>
                    </a:lnTo>
                    <a:lnTo>
                      <a:pt x="1321" y="401"/>
                    </a:lnTo>
                    <a:lnTo>
                      <a:pt x="1316" y="348"/>
                    </a:lnTo>
                    <a:lnTo>
                      <a:pt x="1312" y="295"/>
                    </a:lnTo>
                    <a:lnTo>
                      <a:pt x="1307" y="241"/>
                    </a:lnTo>
                    <a:lnTo>
                      <a:pt x="1300" y="187"/>
                    </a:lnTo>
                    <a:lnTo>
                      <a:pt x="1302" y="185"/>
                    </a:lnTo>
                    <a:lnTo>
                      <a:pt x="1303" y="183"/>
                    </a:lnTo>
                    <a:lnTo>
                      <a:pt x="1305" y="182"/>
                    </a:lnTo>
                    <a:lnTo>
                      <a:pt x="1307" y="180"/>
                    </a:lnTo>
                    <a:lnTo>
                      <a:pt x="1312" y="182"/>
                    </a:lnTo>
                    <a:lnTo>
                      <a:pt x="1318" y="182"/>
                    </a:lnTo>
                    <a:lnTo>
                      <a:pt x="1326" y="195"/>
                    </a:lnTo>
                    <a:lnTo>
                      <a:pt x="1334" y="209"/>
                    </a:lnTo>
                    <a:lnTo>
                      <a:pt x="1340" y="224"/>
                    </a:lnTo>
                    <a:lnTo>
                      <a:pt x="1346" y="240"/>
                    </a:lnTo>
                    <a:lnTo>
                      <a:pt x="1351" y="255"/>
                    </a:lnTo>
                    <a:lnTo>
                      <a:pt x="1355" y="271"/>
                    </a:lnTo>
                    <a:lnTo>
                      <a:pt x="1359" y="287"/>
                    </a:lnTo>
                    <a:lnTo>
                      <a:pt x="1361" y="303"/>
                    </a:lnTo>
                    <a:lnTo>
                      <a:pt x="1367" y="336"/>
                    </a:lnTo>
                    <a:lnTo>
                      <a:pt x="1370" y="369"/>
                    </a:lnTo>
                    <a:lnTo>
                      <a:pt x="1373" y="402"/>
                    </a:lnTo>
                    <a:lnTo>
                      <a:pt x="1377" y="435"/>
                    </a:lnTo>
                    <a:lnTo>
                      <a:pt x="1384" y="435"/>
                    </a:lnTo>
                    <a:lnTo>
                      <a:pt x="1390" y="435"/>
                    </a:lnTo>
                    <a:lnTo>
                      <a:pt x="1386" y="398"/>
                    </a:lnTo>
                    <a:lnTo>
                      <a:pt x="1382" y="361"/>
                    </a:lnTo>
                    <a:lnTo>
                      <a:pt x="1377" y="323"/>
                    </a:lnTo>
                    <a:lnTo>
                      <a:pt x="1373" y="286"/>
                    </a:lnTo>
                    <a:lnTo>
                      <a:pt x="1366" y="250"/>
                    </a:lnTo>
                    <a:lnTo>
                      <a:pt x="1358" y="214"/>
                    </a:lnTo>
                    <a:lnTo>
                      <a:pt x="1353" y="196"/>
                    </a:lnTo>
                    <a:lnTo>
                      <a:pt x="1347" y="179"/>
                    </a:lnTo>
                    <a:lnTo>
                      <a:pt x="1341" y="162"/>
                    </a:lnTo>
                    <a:lnTo>
                      <a:pt x="1334" y="146"/>
                    </a:lnTo>
                    <a:lnTo>
                      <a:pt x="1337" y="143"/>
                    </a:lnTo>
                    <a:lnTo>
                      <a:pt x="1340" y="140"/>
                    </a:lnTo>
                    <a:lnTo>
                      <a:pt x="1352" y="151"/>
                    </a:lnTo>
                    <a:lnTo>
                      <a:pt x="1365" y="162"/>
                    </a:lnTo>
                    <a:lnTo>
                      <a:pt x="1373" y="180"/>
                    </a:lnTo>
                    <a:lnTo>
                      <a:pt x="1379" y="200"/>
                    </a:lnTo>
                    <a:lnTo>
                      <a:pt x="1386" y="220"/>
                    </a:lnTo>
                    <a:lnTo>
                      <a:pt x="1392" y="239"/>
                    </a:lnTo>
                    <a:lnTo>
                      <a:pt x="1403" y="279"/>
                    </a:lnTo>
                    <a:lnTo>
                      <a:pt x="1412" y="319"/>
                    </a:lnTo>
                    <a:lnTo>
                      <a:pt x="1419" y="360"/>
                    </a:lnTo>
                    <a:lnTo>
                      <a:pt x="1425" y="401"/>
                    </a:lnTo>
                    <a:lnTo>
                      <a:pt x="1431" y="443"/>
                    </a:lnTo>
                    <a:lnTo>
                      <a:pt x="1435" y="486"/>
                    </a:lnTo>
                    <a:lnTo>
                      <a:pt x="1445" y="570"/>
                    </a:lnTo>
                    <a:lnTo>
                      <a:pt x="1455" y="653"/>
                    </a:lnTo>
                    <a:lnTo>
                      <a:pt x="1462" y="695"/>
                    </a:lnTo>
                    <a:lnTo>
                      <a:pt x="1469" y="735"/>
                    </a:lnTo>
                    <a:lnTo>
                      <a:pt x="1479" y="776"/>
                    </a:lnTo>
                    <a:lnTo>
                      <a:pt x="1489" y="815"/>
                    </a:lnTo>
                    <a:lnTo>
                      <a:pt x="1499" y="839"/>
                    </a:lnTo>
                    <a:lnTo>
                      <a:pt x="1509" y="863"/>
                    </a:lnTo>
                    <a:lnTo>
                      <a:pt x="1515" y="874"/>
                    </a:lnTo>
                    <a:lnTo>
                      <a:pt x="1521" y="883"/>
                    </a:lnTo>
                    <a:lnTo>
                      <a:pt x="1526" y="886"/>
                    </a:lnTo>
                    <a:lnTo>
                      <a:pt x="1530" y="889"/>
                    </a:lnTo>
                    <a:lnTo>
                      <a:pt x="1534" y="891"/>
                    </a:lnTo>
                    <a:lnTo>
                      <a:pt x="1540" y="892"/>
                    </a:lnTo>
                    <a:lnTo>
                      <a:pt x="1539" y="896"/>
                    </a:lnTo>
                    <a:lnTo>
                      <a:pt x="1536" y="900"/>
                    </a:lnTo>
                    <a:lnTo>
                      <a:pt x="1533" y="902"/>
                    </a:lnTo>
                    <a:lnTo>
                      <a:pt x="1531" y="905"/>
                    </a:lnTo>
                    <a:lnTo>
                      <a:pt x="1537" y="916"/>
                    </a:lnTo>
                    <a:lnTo>
                      <a:pt x="1545" y="927"/>
                    </a:lnTo>
                    <a:lnTo>
                      <a:pt x="1549" y="932"/>
                    </a:lnTo>
                    <a:lnTo>
                      <a:pt x="1553" y="936"/>
                    </a:lnTo>
                    <a:lnTo>
                      <a:pt x="1559" y="939"/>
                    </a:lnTo>
                    <a:lnTo>
                      <a:pt x="1566" y="939"/>
                    </a:lnTo>
                    <a:lnTo>
                      <a:pt x="1570" y="939"/>
                    </a:lnTo>
                    <a:lnTo>
                      <a:pt x="1574" y="938"/>
                    </a:lnTo>
                    <a:lnTo>
                      <a:pt x="1577" y="937"/>
                    </a:lnTo>
                    <a:lnTo>
                      <a:pt x="1580" y="935"/>
                    </a:lnTo>
                    <a:lnTo>
                      <a:pt x="1587" y="929"/>
                    </a:lnTo>
                    <a:lnTo>
                      <a:pt x="1592" y="923"/>
                    </a:lnTo>
                    <a:lnTo>
                      <a:pt x="1600" y="909"/>
                    </a:lnTo>
                    <a:lnTo>
                      <a:pt x="1607" y="895"/>
                    </a:lnTo>
                    <a:lnTo>
                      <a:pt x="1597" y="888"/>
                    </a:lnTo>
                    <a:lnTo>
                      <a:pt x="1576" y="873"/>
                    </a:lnTo>
                    <a:lnTo>
                      <a:pt x="1553" y="858"/>
                    </a:lnTo>
                    <a:lnTo>
                      <a:pt x="1544" y="851"/>
                    </a:lnTo>
                    <a:lnTo>
                      <a:pt x="1532" y="828"/>
                    </a:lnTo>
                    <a:lnTo>
                      <a:pt x="1523" y="805"/>
                    </a:lnTo>
                    <a:lnTo>
                      <a:pt x="1514" y="782"/>
                    </a:lnTo>
                    <a:lnTo>
                      <a:pt x="1505" y="758"/>
                    </a:lnTo>
                    <a:lnTo>
                      <a:pt x="1499" y="734"/>
                    </a:lnTo>
                    <a:lnTo>
                      <a:pt x="1493" y="710"/>
                    </a:lnTo>
                    <a:lnTo>
                      <a:pt x="1486" y="685"/>
                    </a:lnTo>
                    <a:lnTo>
                      <a:pt x="1481" y="661"/>
                    </a:lnTo>
                    <a:lnTo>
                      <a:pt x="1472" y="610"/>
                    </a:lnTo>
                    <a:lnTo>
                      <a:pt x="1465" y="559"/>
                    </a:lnTo>
                    <a:lnTo>
                      <a:pt x="1458" y="508"/>
                    </a:lnTo>
                    <a:lnTo>
                      <a:pt x="1453" y="457"/>
                    </a:lnTo>
                    <a:lnTo>
                      <a:pt x="1447" y="407"/>
                    </a:lnTo>
                    <a:lnTo>
                      <a:pt x="1440" y="355"/>
                    </a:lnTo>
                    <a:lnTo>
                      <a:pt x="1432" y="305"/>
                    </a:lnTo>
                    <a:lnTo>
                      <a:pt x="1422" y="256"/>
                    </a:lnTo>
                    <a:lnTo>
                      <a:pt x="1417" y="233"/>
                    </a:lnTo>
                    <a:lnTo>
                      <a:pt x="1410" y="208"/>
                    </a:lnTo>
                    <a:lnTo>
                      <a:pt x="1404" y="185"/>
                    </a:lnTo>
                    <a:lnTo>
                      <a:pt x="1395" y="161"/>
                    </a:lnTo>
                    <a:lnTo>
                      <a:pt x="1387" y="139"/>
                    </a:lnTo>
                    <a:lnTo>
                      <a:pt x="1377" y="116"/>
                    </a:lnTo>
                    <a:lnTo>
                      <a:pt x="1367" y="95"/>
                    </a:lnTo>
                    <a:lnTo>
                      <a:pt x="1355" y="74"/>
                    </a:lnTo>
                    <a:lnTo>
                      <a:pt x="1361" y="74"/>
                    </a:lnTo>
                    <a:lnTo>
                      <a:pt x="1368" y="74"/>
                    </a:lnTo>
                    <a:lnTo>
                      <a:pt x="1378" y="89"/>
                    </a:lnTo>
                    <a:lnTo>
                      <a:pt x="1389" y="105"/>
                    </a:lnTo>
                    <a:lnTo>
                      <a:pt x="1399" y="121"/>
                    </a:lnTo>
                    <a:lnTo>
                      <a:pt x="1407" y="138"/>
                    </a:lnTo>
                    <a:lnTo>
                      <a:pt x="1415" y="154"/>
                    </a:lnTo>
                    <a:lnTo>
                      <a:pt x="1422" y="171"/>
                    </a:lnTo>
                    <a:lnTo>
                      <a:pt x="1429" y="188"/>
                    </a:lnTo>
                    <a:lnTo>
                      <a:pt x="1434" y="205"/>
                    </a:lnTo>
                    <a:lnTo>
                      <a:pt x="1445" y="240"/>
                    </a:lnTo>
                    <a:lnTo>
                      <a:pt x="1453" y="277"/>
                    </a:lnTo>
                    <a:lnTo>
                      <a:pt x="1461" y="313"/>
                    </a:lnTo>
                    <a:lnTo>
                      <a:pt x="1466" y="349"/>
                    </a:lnTo>
                    <a:lnTo>
                      <a:pt x="1476" y="423"/>
                    </a:lnTo>
                    <a:lnTo>
                      <a:pt x="1484" y="497"/>
                    </a:lnTo>
                    <a:lnTo>
                      <a:pt x="1489" y="534"/>
                    </a:lnTo>
                    <a:lnTo>
                      <a:pt x="1496" y="570"/>
                    </a:lnTo>
                    <a:lnTo>
                      <a:pt x="1502" y="606"/>
                    </a:lnTo>
                    <a:lnTo>
                      <a:pt x="1512" y="641"/>
                    </a:lnTo>
                    <a:lnTo>
                      <a:pt x="1517" y="669"/>
                    </a:lnTo>
                    <a:lnTo>
                      <a:pt x="1525" y="697"/>
                    </a:lnTo>
                    <a:lnTo>
                      <a:pt x="1532" y="725"/>
                    </a:lnTo>
                    <a:lnTo>
                      <a:pt x="1542" y="752"/>
                    </a:lnTo>
                    <a:lnTo>
                      <a:pt x="1547" y="765"/>
                    </a:lnTo>
                    <a:lnTo>
                      <a:pt x="1553" y="778"/>
                    </a:lnTo>
                    <a:lnTo>
                      <a:pt x="1560" y="791"/>
                    </a:lnTo>
                    <a:lnTo>
                      <a:pt x="1567" y="802"/>
                    </a:lnTo>
                    <a:lnTo>
                      <a:pt x="1576" y="814"/>
                    </a:lnTo>
                    <a:lnTo>
                      <a:pt x="1586" y="825"/>
                    </a:lnTo>
                    <a:lnTo>
                      <a:pt x="1596" y="835"/>
                    </a:lnTo>
                    <a:lnTo>
                      <a:pt x="1607" y="844"/>
                    </a:lnTo>
                    <a:close/>
                    <a:moveTo>
                      <a:pt x="908" y="941"/>
                    </a:moveTo>
                    <a:lnTo>
                      <a:pt x="903" y="937"/>
                    </a:lnTo>
                    <a:lnTo>
                      <a:pt x="900" y="933"/>
                    </a:lnTo>
                    <a:lnTo>
                      <a:pt x="898" y="927"/>
                    </a:lnTo>
                    <a:lnTo>
                      <a:pt x="896" y="922"/>
                    </a:lnTo>
                    <a:lnTo>
                      <a:pt x="893" y="911"/>
                    </a:lnTo>
                    <a:lnTo>
                      <a:pt x="891" y="899"/>
                    </a:lnTo>
                    <a:lnTo>
                      <a:pt x="889" y="887"/>
                    </a:lnTo>
                    <a:lnTo>
                      <a:pt x="887" y="875"/>
                    </a:lnTo>
                    <a:lnTo>
                      <a:pt x="885" y="863"/>
                    </a:lnTo>
                    <a:lnTo>
                      <a:pt x="882" y="852"/>
                    </a:lnTo>
                    <a:lnTo>
                      <a:pt x="911" y="825"/>
                    </a:lnTo>
                    <a:lnTo>
                      <a:pt x="940" y="797"/>
                    </a:lnTo>
                    <a:lnTo>
                      <a:pt x="966" y="767"/>
                    </a:lnTo>
                    <a:lnTo>
                      <a:pt x="992" y="736"/>
                    </a:lnTo>
                    <a:lnTo>
                      <a:pt x="1016" y="704"/>
                    </a:lnTo>
                    <a:lnTo>
                      <a:pt x="1039" y="671"/>
                    </a:lnTo>
                    <a:lnTo>
                      <a:pt x="1050" y="654"/>
                    </a:lnTo>
                    <a:lnTo>
                      <a:pt x="1060" y="636"/>
                    </a:lnTo>
                    <a:lnTo>
                      <a:pt x="1070" y="618"/>
                    </a:lnTo>
                    <a:lnTo>
                      <a:pt x="1079" y="600"/>
                    </a:lnTo>
                    <a:lnTo>
                      <a:pt x="1074" y="622"/>
                    </a:lnTo>
                    <a:lnTo>
                      <a:pt x="1069" y="645"/>
                    </a:lnTo>
                    <a:lnTo>
                      <a:pt x="1061" y="667"/>
                    </a:lnTo>
                    <a:lnTo>
                      <a:pt x="1053" y="689"/>
                    </a:lnTo>
                    <a:lnTo>
                      <a:pt x="1044" y="712"/>
                    </a:lnTo>
                    <a:lnTo>
                      <a:pt x="1035" y="734"/>
                    </a:lnTo>
                    <a:lnTo>
                      <a:pt x="1024" y="756"/>
                    </a:lnTo>
                    <a:lnTo>
                      <a:pt x="1013" y="777"/>
                    </a:lnTo>
                    <a:lnTo>
                      <a:pt x="1002" y="798"/>
                    </a:lnTo>
                    <a:lnTo>
                      <a:pt x="989" y="820"/>
                    </a:lnTo>
                    <a:lnTo>
                      <a:pt x="976" y="841"/>
                    </a:lnTo>
                    <a:lnTo>
                      <a:pt x="963" y="861"/>
                    </a:lnTo>
                    <a:lnTo>
                      <a:pt x="935" y="902"/>
                    </a:lnTo>
                    <a:lnTo>
                      <a:pt x="908" y="941"/>
                    </a:lnTo>
                    <a:close/>
                    <a:moveTo>
                      <a:pt x="979" y="1047"/>
                    </a:moveTo>
                    <a:lnTo>
                      <a:pt x="975" y="1051"/>
                    </a:lnTo>
                    <a:lnTo>
                      <a:pt x="971" y="1053"/>
                    </a:lnTo>
                    <a:lnTo>
                      <a:pt x="965" y="1052"/>
                    </a:lnTo>
                    <a:lnTo>
                      <a:pt x="961" y="1051"/>
                    </a:lnTo>
                    <a:lnTo>
                      <a:pt x="951" y="1047"/>
                    </a:lnTo>
                    <a:lnTo>
                      <a:pt x="942" y="1044"/>
                    </a:lnTo>
                    <a:lnTo>
                      <a:pt x="931" y="1023"/>
                    </a:lnTo>
                    <a:lnTo>
                      <a:pt x="920" y="1002"/>
                    </a:lnTo>
                    <a:lnTo>
                      <a:pt x="918" y="997"/>
                    </a:lnTo>
                    <a:lnTo>
                      <a:pt x="916" y="991"/>
                    </a:lnTo>
                    <a:lnTo>
                      <a:pt x="915" y="986"/>
                    </a:lnTo>
                    <a:lnTo>
                      <a:pt x="914" y="981"/>
                    </a:lnTo>
                    <a:lnTo>
                      <a:pt x="914" y="975"/>
                    </a:lnTo>
                    <a:lnTo>
                      <a:pt x="915" y="970"/>
                    </a:lnTo>
                    <a:lnTo>
                      <a:pt x="917" y="965"/>
                    </a:lnTo>
                    <a:lnTo>
                      <a:pt x="920" y="959"/>
                    </a:lnTo>
                    <a:lnTo>
                      <a:pt x="935" y="949"/>
                    </a:lnTo>
                    <a:lnTo>
                      <a:pt x="949" y="938"/>
                    </a:lnTo>
                    <a:lnTo>
                      <a:pt x="963" y="927"/>
                    </a:lnTo>
                    <a:lnTo>
                      <a:pt x="976" y="916"/>
                    </a:lnTo>
                    <a:lnTo>
                      <a:pt x="1002" y="891"/>
                    </a:lnTo>
                    <a:lnTo>
                      <a:pt x="1027" y="868"/>
                    </a:lnTo>
                    <a:lnTo>
                      <a:pt x="1023" y="889"/>
                    </a:lnTo>
                    <a:lnTo>
                      <a:pt x="1019" y="911"/>
                    </a:lnTo>
                    <a:lnTo>
                      <a:pt x="1013" y="935"/>
                    </a:lnTo>
                    <a:lnTo>
                      <a:pt x="1007" y="957"/>
                    </a:lnTo>
                    <a:lnTo>
                      <a:pt x="1000" y="980"/>
                    </a:lnTo>
                    <a:lnTo>
                      <a:pt x="994" y="1003"/>
                    </a:lnTo>
                    <a:lnTo>
                      <a:pt x="987" y="1025"/>
                    </a:lnTo>
                    <a:lnTo>
                      <a:pt x="979" y="1047"/>
                    </a:lnTo>
                    <a:close/>
                    <a:moveTo>
                      <a:pt x="574" y="511"/>
                    </a:moveTo>
                    <a:lnTo>
                      <a:pt x="565" y="590"/>
                    </a:lnTo>
                    <a:lnTo>
                      <a:pt x="555" y="670"/>
                    </a:lnTo>
                    <a:lnTo>
                      <a:pt x="546" y="751"/>
                    </a:lnTo>
                    <a:lnTo>
                      <a:pt x="534" y="831"/>
                    </a:lnTo>
                    <a:lnTo>
                      <a:pt x="528" y="871"/>
                    </a:lnTo>
                    <a:lnTo>
                      <a:pt x="519" y="910"/>
                    </a:lnTo>
                    <a:lnTo>
                      <a:pt x="511" y="950"/>
                    </a:lnTo>
                    <a:lnTo>
                      <a:pt x="502" y="989"/>
                    </a:lnTo>
                    <a:lnTo>
                      <a:pt x="491" y="1028"/>
                    </a:lnTo>
                    <a:lnTo>
                      <a:pt x="479" y="1065"/>
                    </a:lnTo>
                    <a:lnTo>
                      <a:pt x="467" y="1102"/>
                    </a:lnTo>
                    <a:lnTo>
                      <a:pt x="452" y="1140"/>
                    </a:lnTo>
                    <a:lnTo>
                      <a:pt x="447" y="1144"/>
                    </a:lnTo>
                    <a:lnTo>
                      <a:pt x="443" y="1147"/>
                    </a:lnTo>
                    <a:lnTo>
                      <a:pt x="438" y="1150"/>
                    </a:lnTo>
                    <a:lnTo>
                      <a:pt x="432" y="1154"/>
                    </a:lnTo>
                    <a:lnTo>
                      <a:pt x="427" y="1155"/>
                    </a:lnTo>
                    <a:lnTo>
                      <a:pt x="422" y="1156"/>
                    </a:lnTo>
                    <a:lnTo>
                      <a:pt x="416" y="1156"/>
                    </a:lnTo>
                    <a:lnTo>
                      <a:pt x="411" y="1156"/>
                    </a:lnTo>
                    <a:lnTo>
                      <a:pt x="422" y="1130"/>
                    </a:lnTo>
                    <a:lnTo>
                      <a:pt x="432" y="1104"/>
                    </a:lnTo>
                    <a:lnTo>
                      <a:pt x="442" y="1078"/>
                    </a:lnTo>
                    <a:lnTo>
                      <a:pt x="452" y="1051"/>
                    </a:lnTo>
                    <a:lnTo>
                      <a:pt x="460" y="1024"/>
                    </a:lnTo>
                    <a:lnTo>
                      <a:pt x="469" y="997"/>
                    </a:lnTo>
                    <a:lnTo>
                      <a:pt x="476" y="969"/>
                    </a:lnTo>
                    <a:lnTo>
                      <a:pt x="484" y="940"/>
                    </a:lnTo>
                    <a:lnTo>
                      <a:pt x="497" y="883"/>
                    </a:lnTo>
                    <a:lnTo>
                      <a:pt x="507" y="824"/>
                    </a:lnTo>
                    <a:lnTo>
                      <a:pt x="517" y="764"/>
                    </a:lnTo>
                    <a:lnTo>
                      <a:pt x="526" y="703"/>
                    </a:lnTo>
                    <a:lnTo>
                      <a:pt x="534" y="642"/>
                    </a:lnTo>
                    <a:lnTo>
                      <a:pt x="540" y="581"/>
                    </a:lnTo>
                    <a:lnTo>
                      <a:pt x="546" y="520"/>
                    </a:lnTo>
                    <a:lnTo>
                      <a:pt x="552" y="458"/>
                    </a:lnTo>
                    <a:lnTo>
                      <a:pt x="557" y="397"/>
                    </a:lnTo>
                    <a:lnTo>
                      <a:pt x="563" y="335"/>
                    </a:lnTo>
                    <a:lnTo>
                      <a:pt x="568" y="275"/>
                    </a:lnTo>
                    <a:lnTo>
                      <a:pt x="574" y="216"/>
                    </a:lnTo>
                    <a:lnTo>
                      <a:pt x="581" y="193"/>
                    </a:lnTo>
                    <a:lnTo>
                      <a:pt x="587" y="170"/>
                    </a:lnTo>
                    <a:lnTo>
                      <a:pt x="594" y="147"/>
                    </a:lnTo>
                    <a:lnTo>
                      <a:pt x="601" y="125"/>
                    </a:lnTo>
                    <a:lnTo>
                      <a:pt x="604" y="114"/>
                    </a:lnTo>
                    <a:lnTo>
                      <a:pt x="610" y="104"/>
                    </a:lnTo>
                    <a:lnTo>
                      <a:pt x="615" y="94"/>
                    </a:lnTo>
                    <a:lnTo>
                      <a:pt x="620" y="84"/>
                    </a:lnTo>
                    <a:lnTo>
                      <a:pt x="628" y="75"/>
                    </a:lnTo>
                    <a:lnTo>
                      <a:pt x="636" y="66"/>
                    </a:lnTo>
                    <a:lnTo>
                      <a:pt x="645" y="59"/>
                    </a:lnTo>
                    <a:lnTo>
                      <a:pt x="656" y="51"/>
                    </a:lnTo>
                    <a:lnTo>
                      <a:pt x="658" y="52"/>
                    </a:lnTo>
                    <a:lnTo>
                      <a:pt x="659" y="55"/>
                    </a:lnTo>
                    <a:lnTo>
                      <a:pt x="650" y="66"/>
                    </a:lnTo>
                    <a:lnTo>
                      <a:pt x="643" y="79"/>
                    </a:lnTo>
                    <a:lnTo>
                      <a:pt x="635" y="92"/>
                    </a:lnTo>
                    <a:lnTo>
                      <a:pt x="628" y="105"/>
                    </a:lnTo>
                    <a:lnTo>
                      <a:pt x="621" y="119"/>
                    </a:lnTo>
                    <a:lnTo>
                      <a:pt x="616" y="131"/>
                    </a:lnTo>
                    <a:lnTo>
                      <a:pt x="611" y="145"/>
                    </a:lnTo>
                    <a:lnTo>
                      <a:pt x="607" y="159"/>
                    </a:lnTo>
                    <a:lnTo>
                      <a:pt x="598" y="187"/>
                    </a:lnTo>
                    <a:lnTo>
                      <a:pt x="592" y="215"/>
                    </a:lnTo>
                    <a:lnTo>
                      <a:pt x="587" y="243"/>
                    </a:lnTo>
                    <a:lnTo>
                      <a:pt x="583" y="273"/>
                    </a:lnTo>
                    <a:lnTo>
                      <a:pt x="581" y="303"/>
                    </a:lnTo>
                    <a:lnTo>
                      <a:pt x="579" y="333"/>
                    </a:lnTo>
                    <a:lnTo>
                      <a:pt x="578" y="363"/>
                    </a:lnTo>
                    <a:lnTo>
                      <a:pt x="577" y="393"/>
                    </a:lnTo>
                    <a:lnTo>
                      <a:pt x="576" y="453"/>
                    </a:lnTo>
                    <a:lnTo>
                      <a:pt x="574" y="511"/>
                    </a:lnTo>
                    <a:close/>
                    <a:moveTo>
                      <a:pt x="297" y="1136"/>
                    </a:moveTo>
                    <a:lnTo>
                      <a:pt x="284" y="1139"/>
                    </a:lnTo>
                    <a:lnTo>
                      <a:pt x="273" y="1139"/>
                    </a:lnTo>
                    <a:lnTo>
                      <a:pt x="269" y="1138"/>
                    </a:lnTo>
                    <a:lnTo>
                      <a:pt x="265" y="1136"/>
                    </a:lnTo>
                    <a:lnTo>
                      <a:pt x="261" y="1135"/>
                    </a:lnTo>
                    <a:lnTo>
                      <a:pt x="257" y="1133"/>
                    </a:lnTo>
                    <a:lnTo>
                      <a:pt x="252" y="1128"/>
                    </a:lnTo>
                    <a:lnTo>
                      <a:pt x="248" y="1120"/>
                    </a:lnTo>
                    <a:lnTo>
                      <a:pt x="244" y="1113"/>
                    </a:lnTo>
                    <a:lnTo>
                      <a:pt x="241" y="1104"/>
                    </a:lnTo>
                    <a:lnTo>
                      <a:pt x="237" y="1086"/>
                    </a:lnTo>
                    <a:lnTo>
                      <a:pt x="233" y="1068"/>
                    </a:lnTo>
                    <a:lnTo>
                      <a:pt x="230" y="1059"/>
                    </a:lnTo>
                    <a:lnTo>
                      <a:pt x="226" y="1051"/>
                    </a:lnTo>
                    <a:lnTo>
                      <a:pt x="222" y="1044"/>
                    </a:lnTo>
                    <a:lnTo>
                      <a:pt x="217" y="1037"/>
                    </a:lnTo>
                    <a:lnTo>
                      <a:pt x="222" y="1019"/>
                    </a:lnTo>
                    <a:lnTo>
                      <a:pt x="229" y="1001"/>
                    </a:lnTo>
                    <a:lnTo>
                      <a:pt x="235" y="985"/>
                    </a:lnTo>
                    <a:lnTo>
                      <a:pt x="241" y="968"/>
                    </a:lnTo>
                    <a:lnTo>
                      <a:pt x="250" y="952"/>
                    </a:lnTo>
                    <a:lnTo>
                      <a:pt x="260" y="937"/>
                    </a:lnTo>
                    <a:lnTo>
                      <a:pt x="270" y="922"/>
                    </a:lnTo>
                    <a:lnTo>
                      <a:pt x="283" y="907"/>
                    </a:lnTo>
                    <a:lnTo>
                      <a:pt x="287" y="915"/>
                    </a:lnTo>
                    <a:lnTo>
                      <a:pt x="289" y="922"/>
                    </a:lnTo>
                    <a:lnTo>
                      <a:pt x="290" y="929"/>
                    </a:lnTo>
                    <a:lnTo>
                      <a:pt x="292" y="937"/>
                    </a:lnTo>
                    <a:lnTo>
                      <a:pt x="289" y="953"/>
                    </a:lnTo>
                    <a:lnTo>
                      <a:pt x="286" y="969"/>
                    </a:lnTo>
                    <a:lnTo>
                      <a:pt x="282" y="986"/>
                    </a:lnTo>
                    <a:lnTo>
                      <a:pt x="278" y="1001"/>
                    </a:lnTo>
                    <a:lnTo>
                      <a:pt x="276" y="1008"/>
                    </a:lnTo>
                    <a:lnTo>
                      <a:pt x="274" y="1016"/>
                    </a:lnTo>
                    <a:lnTo>
                      <a:pt x="273" y="1022"/>
                    </a:lnTo>
                    <a:lnTo>
                      <a:pt x="274" y="1029"/>
                    </a:lnTo>
                    <a:lnTo>
                      <a:pt x="268" y="1029"/>
                    </a:lnTo>
                    <a:lnTo>
                      <a:pt x="262" y="1029"/>
                    </a:lnTo>
                    <a:lnTo>
                      <a:pt x="260" y="1040"/>
                    </a:lnTo>
                    <a:lnTo>
                      <a:pt x="257" y="1054"/>
                    </a:lnTo>
                    <a:lnTo>
                      <a:pt x="257" y="1068"/>
                    </a:lnTo>
                    <a:lnTo>
                      <a:pt x="258" y="1081"/>
                    </a:lnTo>
                    <a:lnTo>
                      <a:pt x="260" y="1087"/>
                    </a:lnTo>
                    <a:lnTo>
                      <a:pt x="262" y="1094"/>
                    </a:lnTo>
                    <a:lnTo>
                      <a:pt x="264" y="1099"/>
                    </a:lnTo>
                    <a:lnTo>
                      <a:pt x="267" y="1103"/>
                    </a:lnTo>
                    <a:lnTo>
                      <a:pt x="271" y="1109"/>
                    </a:lnTo>
                    <a:lnTo>
                      <a:pt x="276" y="1112"/>
                    </a:lnTo>
                    <a:lnTo>
                      <a:pt x="281" y="1115"/>
                    </a:lnTo>
                    <a:lnTo>
                      <a:pt x="287" y="1117"/>
                    </a:lnTo>
                    <a:lnTo>
                      <a:pt x="299" y="1112"/>
                    </a:lnTo>
                    <a:lnTo>
                      <a:pt x="310" y="1105"/>
                    </a:lnTo>
                    <a:lnTo>
                      <a:pt x="320" y="1099"/>
                    </a:lnTo>
                    <a:lnTo>
                      <a:pt x="330" y="1092"/>
                    </a:lnTo>
                    <a:lnTo>
                      <a:pt x="340" y="1084"/>
                    </a:lnTo>
                    <a:lnTo>
                      <a:pt x="348" y="1076"/>
                    </a:lnTo>
                    <a:lnTo>
                      <a:pt x="357" y="1067"/>
                    </a:lnTo>
                    <a:lnTo>
                      <a:pt x="364" y="1057"/>
                    </a:lnTo>
                    <a:lnTo>
                      <a:pt x="371" y="1048"/>
                    </a:lnTo>
                    <a:lnTo>
                      <a:pt x="377" y="1038"/>
                    </a:lnTo>
                    <a:lnTo>
                      <a:pt x="383" y="1029"/>
                    </a:lnTo>
                    <a:lnTo>
                      <a:pt x="389" y="1018"/>
                    </a:lnTo>
                    <a:lnTo>
                      <a:pt x="399" y="996"/>
                    </a:lnTo>
                    <a:lnTo>
                      <a:pt x="408" y="973"/>
                    </a:lnTo>
                    <a:lnTo>
                      <a:pt x="415" y="950"/>
                    </a:lnTo>
                    <a:lnTo>
                      <a:pt x="422" y="925"/>
                    </a:lnTo>
                    <a:lnTo>
                      <a:pt x="428" y="901"/>
                    </a:lnTo>
                    <a:lnTo>
                      <a:pt x="432" y="875"/>
                    </a:lnTo>
                    <a:lnTo>
                      <a:pt x="442" y="825"/>
                    </a:lnTo>
                    <a:lnTo>
                      <a:pt x="453" y="775"/>
                    </a:lnTo>
                    <a:lnTo>
                      <a:pt x="459" y="735"/>
                    </a:lnTo>
                    <a:lnTo>
                      <a:pt x="465" y="696"/>
                    </a:lnTo>
                    <a:lnTo>
                      <a:pt x="469" y="655"/>
                    </a:lnTo>
                    <a:lnTo>
                      <a:pt x="474" y="616"/>
                    </a:lnTo>
                    <a:lnTo>
                      <a:pt x="483" y="535"/>
                    </a:lnTo>
                    <a:lnTo>
                      <a:pt x="490" y="454"/>
                    </a:lnTo>
                    <a:lnTo>
                      <a:pt x="500" y="375"/>
                    </a:lnTo>
                    <a:lnTo>
                      <a:pt x="510" y="296"/>
                    </a:lnTo>
                    <a:lnTo>
                      <a:pt x="517" y="256"/>
                    </a:lnTo>
                    <a:lnTo>
                      <a:pt x="524" y="218"/>
                    </a:lnTo>
                    <a:lnTo>
                      <a:pt x="532" y="180"/>
                    </a:lnTo>
                    <a:lnTo>
                      <a:pt x="541" y="143"/>
                    </a:lnTo>
                    <a:lnTo>
                      <a:pt x="534" y="199"/>
                    </a:lnTo>
                    <a:lnTo>
                      <a:pt x="528" y="254"/>
                    </a:lnTo>
                    <a:lnTo>
                      <a:pt x="521" y="310"/>
                    </a:lnTo>
                    <a:lnTo>
                      <a:pt x="516" y="365"/>
                    </a:lnTo>
                    <a:lnTo>
                      <a:pt x="511" y="421"/>
                    </a:lnTo>
                    <a:lnTo>
                      <a:pt x="506" y="476"/>
                    </a:lnTo>
                    <a:lnTo>
                      <a:pt x="501" y="532"/>
                    </a:lnTo>
                    <a:lnTo>
                      <a:pt x="497" y="587"/>
                    </a:lnTo>
                    <a:lnTo>
                      <a:pt x="490" y="642"/>
                    </a:lnTo>
                    <a:lnTo>
                      <a:pt x="484" y="698"/>
                    </a:lnTo>
                    <a:lnTo>
                      <a:pt x="476" y="752"/>
                    </a:lnTo>
                    <a:lnTo>
                      <a:pt x="467" y="807"/>
                    </a:lnTo>
                    <a:lnTo>
                      <a:pt x="457" y="861"/>
                    </a:lnTo>
                    <a:lnTo>
                      <a:pt x="444" y="916"/>
                    </a:lnTo>
                    <a:lnTo>
                      <a:pt x="430" y="969"/>
                    </a:lnTo>
                    <a:lnTo>
                      <a:pt x="414" y="1022"/>
                    </a:lnTo>
                    <a:lnTo>
                      <a:pt x="409" y="1032"/>
                    </a:lnTo>
                    <a:lnTo>
                      <a:pt x="404" y="1040"/>
                    </a:lnTo>
                    <a:lnTo>
                      <a:pt x="398" y="1049"/>
                    </a:lnTo>
                    <a:lnTo>
                      <a:pt x="392" y="1057"/>
                    </a:lnTo>
                    <a:lnTo>
                      <a:pt x="378" y="1072"/>
                    </a:lnTo>
                    <a:lnTo>
                      <a:pt x="363" y="1087"/>
                    </a:lnTo>
                    <a:lnTo>
                      <a:pt x="347" y="1101"/>
                    </a:lnTo>
                    <a:lnTo>
                      <a:pt x="330" y="1113"/>
                    </a:lnTo>
                    <a:lnTo>
                      <a:pt x="313" y="1125"/>
                    </a:lnTo>
                    <a:lnTo>
                      <a:pt x="297" y="1136"/>
                    </a:lnTo>
                    <a:close/>
                    <a:moveTo>
                      <a:pt x="992" y="1104"/>
                    </a:moveTo>
                    <a:lnTo>
                      <a:pt x="986" y="1108"/>
                    </a:lnTo>
                    <a:lnTo>
                      <a:pt x="980" y="1110"/>
                    </a:lnTo>
                    <a:lnTo>
                      <a:pt x="975" y="1111"/>
                    </a:lnTo>
                    <a:lnTo>
                      <a:pt x="970" y="1112"/>
                    </a:lnTo>
                    <a:lnTo>
                      <a:pt x="964" y="1111"/>
                    </a:lnTo>
                    <a:lnTo>
                      <a:pt x="959" y="1109"/>
                    </a:lnTo>
                    <a:lnTo>
                      <a:pt x="952" y="1105"/>
                    </a:lnTo>
                    <a:lnTo>
                      <a:pt x="947" y="1101"/>
                    </a:lnTo>
                    <a:lnTo>
                      <a:pt x="933" y="1085"/>
                    </a:lnTo>
                    <a:lnTo>
                      <a:pt x="920" y="1069"/>
                    </a:lnTo>
                    <a:lnTo>
                      <a:pt x="908" y="1052"/>
                    </a:lnTo>
                    <a:lnTo>
                      <a:pt x="897" y="1035"/>
                    </a:lnTo>
                    <a:lnTo>
                      <a:pt x="886" y="1017"/>
                    </a:lnTo>
                    <a:lnTo>
                      <a:pt x="876" y="1000"/>
                    </a:lnTo>
                    <a:lnTo>
                      <a:pt x="867" y="981"/>
                    </a:lnTo>
                    <a:lnTo>
                      <a:pt x="858" y="963"/>
                    </a:lnTo>
                    <a:lnTo>
                      <a:pt x="850" y="943"/>
                    </a:lnTo>
                    <a:lnTo>
                      <a:pt x="842" y="924"/>
                    </a:lnTo>
                    <a:lnTo>
                      <a:pt x="836" y="905"/>
                    </a:lnTo>
                    <a:lnTo>
                      <a:pt x="830" y="886"/>
                    </a:lnTo>
                    <a:lnTo>
                      <a:pt x="818" y="845"/>
                    </a:lnTo>
                    <a:lnTo>
                      <a:pt x="807" y="805"/>
                    </a:lnTo>
                    <a:lnTo>
                      <a:pt x="790" y="722"/>
                    </a:lnTo>
                    <a:lnTo>
                      <a:pt x="775" y="638"/>
                    </a:lnTo>
                    <a:lnTo>
                      <a:pt x="768" y="597"/>
                    </a:lnTo>
                    <a:lnTo>
                      <a:pt x="759" y="555"/>
                    </a:lnTo>
                    <a:lnTo>
                      <a:pt x="750" y="514"/>
                    </a:lnTo>
                    <a:lnTo>
                      <a:pt x="740" y="473"/>
                    </a:lnTo>
                    <a:lnTo>
                      <a:pt x="739" y="453"/>
                    </a:lnTo>
                    <a:lnTo>
                      <a:pt x="736" y="432"/>
                    </a:lnTo>
                    <a:lnTo>
                      <a:pt x="732" y="411"/>
                    </a:lnTo>
                    <a:lnTo>
                      <a:pt x="729" y="390"/>
                    </a:lnTo>
                    <a:lnTo>
                      <a:pt x="721" y="346"/>
                    </a:lnTo>
                    <a:lnTo>
                      <a:pt x="713" y="302"/>
                    </a:lnTo>
                    <a:lnTo>
                      <a:pt x="710" y="280"/>
                    </a:lnTo>
                    <a:lnTo>
                      <a:pt x="709" y="258"/>
                    </a:lnTo>
                    <a:lnTo>
                      <a:pt x="708" y="236"/>
                    </a:lnTo>
                    <a:lnTo>
                      <a:pt x="710" y="215"/>
                    </a:lnTo>
                    <a:lnTo>
                      <a:pt x="711" y="204"/>
                    </a:lnTo>
                    <a:lnTo>
                      <a:pt x="713" y="193"/>
                    </a:lnTo>
                    <a:lnTo>
                      <a:pt x="715" y="183"/>
                    </a:lnTo>
                    <a:lnTo>
                      <a:pt x="719" y="172"/>
                    </a:lnTo>
                    <a:lnTo>
                      <a:pt x="722" y="161"/>
                    </a:lnTo>
                    <a:lnTo>
                      <a:pt x="726" y="151"/>
                    </a:lnTo>
                    <a:lnTo>
                      <a:pt x="731" y="141"/>
                    </a:lnTo>
                    <a:lnTo>
                      <a:pt x="737" y="130"/>
                    </a:lnTo>
                    <a:lnTo>
                      <a:pt x="744" y="132"/>
                    </a:lnTo>
                    <a:lnTo>
                      <a:pt x="752" y="137"/>
                    </a:lnTo>
                    <a:lnTo>
                      <a:pt x="759" y="142"/>
                    </a:lnTo>
                    <a:lnTo>
                      <a:pt x="766" y="148"/>
                    </a:lnTo>
                    <a:lnTo>
                      <a:pt x="778" y="163"/>
                    </a:lnTo>
                    <a:lnTo>
                      <a:pt x="790" y="178"/>
                    </a:lnTo>
                    <a:lnTo>
                      <a:pt x="804" y="188"/>
                    </a:lnTo>
                    <a:lnTo>
                      <a:pt x="819" y="196"/>
                    </a:lnTo>
                    <a:lnTo>
                      <a:pt x="834" y="203"/>
                    </a:lnTo>
                    <a:lnTo>
                      <a:pt x="850" y="208"/>
                    </a:lnTo>
                    <a:lnTo>
                      <a:pt x="866" y="213"/>
                    </a:lnTo>
                    <a:lnTo>
                      <a:pt x="883" y="216"/>
                    </a:lnTo>
                    <a:lnTo>
                      <a:pt x="900" y="217"/>
                    </a:lnTo>
                    <a:lnTo>
                      <a:pt x="917" y="217"/>
                    </a:lnTo>
                    <a:lnTo>
                      <a:pt x="935" y="216"/>
                    </a:lnTo>
                    <a:lnTo>
                      <a:pt x="952" y="215"/>
                    </a:lnTo>
                    <a:lnTo>
                      <a:pt x="970" y="211"/>
                    </a:lnTo>
                    <a:lnTo>
                      <a:pt x="987" y="207"/>
                    </a:lnTo>
                    <a:lnTo>
                      <a:pt x="1003" y="203"/>
                    </a:lnTo>
                    <a:lnTo>
                      <a:pt x="1019" y="198"/>
                    </a:lnTo>
                    <a:lnTo>
                      <a:pt x="1035" y="191"/>
                    </a:lnTo>
                    <a:lnTo>
                      <a:pt x="1050" y="185"/>
                    </a:lnTo>
                    <a:lnTo>
                      <a:pt x="1057" y="179"/>
                    </a:lnTo>
                    <a:lnTo>
                      <a:pt x="1065" y="174"/>
                    </a:lnTo>
                    <a:lnTo>
                      <a:pt x="1071" y="168"/>
                    </a:lnTo>
                    <a:lnTo>
                      <a:pt x="1077" y="161"/>
                    </a:lnTo>
                    <a:lnTo>
                      <a:pt x="1090" y="147"/>
                    </a:lnTo>
                    <a:lnTo>
                      <a:pt x="1102" y="134"/>
                    </a:lnTo>
                    <a:lnTo>
                      <a:pt x="1108" y="128"/>
                    </a:lnTo>
                    <a:lnTo>
                      <a:pt x="1115" y="123"/>
                    </a:lnTo>
                    <a:lnTo>
                      <a:pt x="1121" y="119"/>
                    </a:lnTo>
                    <a:lnTo>
                      <a:pt x="1129" y="115"/>
                    </a:lnTo>
                    <a:lnTo>
                      <a:pt x="1136" y="114"/>
                    </a:lnTo>
                    <a:lnTo>
                      <a:pt x="1145" y="114"/>
                    </a:lnTo>
                    <a:lnTo>
                      <a:pt x="1154" y="116"/>
                    </a:lnTo>
                    <a:lnTo>
                      <a:pt x="1164" y="121"/>
                    </a:lnTo>
                    <a:lnTo>
                      <a:pt x="1166" y="130"/>
                    </a:lnTo>
                    <a:lnTo>
                      <a:pt x="1170" y="152"/>
                    </a:lnTo>
                    <a:lnTo>
                      <a:pt x="1174" y="172"/>
                    </a:lnTo>
                    <a:lnTo>
                      <a:pt x="1177" y="182"/>
                    </a:lnTo>
                    <a:lnTo>
                      <a:pt x="1172" y="240"/>
                    </a:lnTo>
                    <a:lnTo>
                      <a:pt x="1167" y="300"/>
                    </a:lnTo>
                    <a:lnTo>
                      <a:pt x="1162" y="360"/>
                    </a:lnTo>
                    <a:lnTo>
                      <a:pt x="1155" y="418"/>
                    </a:lnTo>
                    <a:lnTo>
                      <a:pt x="1148" y="478"/>
                    </a:lnTo>
                    <a:lnTo>
                      <a:pt x="1139" y="538"/>
                    </a:lnTo>
                    <a:lnTo>
                      <a:pt x="1131" y="598"/>
                    </a:lnTo>
                    <a:lnTo>
                      <a:pt x="1120" y="656"/>
                    </a:lnTo>
                    <a:lnTo>
                      <a:pt x="1108" y="715"/>
                    </a:lnTo>
                    <a:lnTo>
                      <a:pt x="1097" y="773"/>
                    </a:lnTo>
                    <a:lnTo>
                      <a:pt x="1083" y="830"/>
                    </a:lnTo>
                    <a:lnTo>
                      <a:pt x="1068" y="887"/>
                    </a:lnTo>
                    <a:lnTo>
                      <a:pt x="1051" y="942"/>
                    </a:lnTo>
                    <a:lnTo>
                      <a:pt x="1032" y="998"/>
                    </a:lnTo>
                    <a:lnTo>
                      <a:pt x="1013" y="1051"/>
                    </a:lnTo>
                    <a:lnTo>
                      <a:pt x="992" y="1104"/>
                    </a:lnTo>
                    <a:close/>
                    <a:moveTo>
                      <a:pt x="1138" y="130"/>
                    </a:moveTo>
                    <a:lnTo>
                      <a:pt x="1131" y="140"/>
                    </a:lnTo>
                    <a:lnTo>
                      <a:pt x="1113" y="160"/>
                    </a:lnTo>
                    <a:lnTo>
                      <a:pt x="1095" y="182"/>
                    </a:lnTo>
                    <a:lnTo>
                      <a:pt x="1087" y="191"/>
                    </a:lnTo>
                    <a:lnTo>
                      <a:pt x="1074" y="203"/>
                    </a:lnTo>
                    <a:lnTo>
                      <a:pt x="1059" y="213"/>
                    </a:lnTo>
                    <a:lnTo>
                      <a:pt x="1043" y="221"/>
                    </a:lnTo>
                    <a:lnTo>
                      <a:pt x="1027" y="229"/>
                    </a:lnTo>
                    <a:lnTo>
                      <a:pt x="1011" y="235"/>
                    </a:lnTo>
                    <a:lnTo>
                      <a:pt x="993" y="240"/>
                    </a:lnTo>
                    <a:lnTo>
                      <a:pt x="976" y="243"/>
                    </a:lnTo>
                    <a:lnTo>
                      <a:pt x="958" y="247"/>
                    </a:lnTo>
                    <a:lnTo>
                      <a:pt x="940" y="249"/>
                    </a:lnTo>
                    <a:lnTo>
                      <a:pt x="921" y="249"/>
                    </a:lnTo>
                    <a:lnTo>
                      <a:pt x="903" y="249"/>
                    </a:lnTo>
                    <a:lnTo>
                      <a:pt x="885" y="248"/>
                    </a:lnTo>
                    <a:lnTo>
                      <a:pt x="867" y="247"/>
                    </a:lnTo>
                    <a:lnTo>
                      <a:pt x="850" y="245"/>
                    </a:lnTo>
                    <a:lnTo>
                      <a:pt x="833" y="241"/>
                    </a:lnTo>
                    <a:lnTo>
                      <a:pt x="816" y="238"/>
                    </a:lnTo>
                    <a:lnTo>
                      <a:pt x="816" y="241"/>
                    </a:lnTo>
                    <a:lnTo>
                      <a:pt x="816" y="245"/>
                    </a:lnTo>
                    <a:lnTo>
                      <a:pt x="826" y="250"/>
                    </a:lnTo>
                    <a:lnTo>
                      <a:pt x="838" y="255"/>
                    </a:lnTo>
                    <a:lnTo>
                      <a:pt x="849" y="259"/>
                    </a:lnTo>
                    <a:lnTo>
                      <a:pt x="860" y="264"/>
                    </a:lnTo>
                    <a:lnTo>
                      <a:pt x="871" y="267"/>
                    </a:lnTo>
                    <a:lnTo>
                      <a:pt x="883" y="270"/>
                    </a:lnTo>
                    <a:lnTo>
                      <a:pt x="896" y="272"/>
                    </a:lnTo>
                    <a:lnTo>
                      <a:pt x="909" y="273"/>
                    </a:lnTo>
                    <a:lnTo>
                      <a:pt x="924" y="273"/>
                    </a:lnTo>
                    <a:lnTo>
                      <a:pt x="941" y="270"/>
                    </a:lnTo>
                    <a:lnTo>
                      <a:pt x="948" y="270"/>
                    </a:lnTo>
                    <a:lnTo>
                      <a:pt x="957" y="271"/>
                    </a:lnTo>
                    <a:lnTo>
                      <a:pt x="960" y="272"/>
                    </a:lnTo>
                    <a:lnTo>
                      <a:pt x="964" y="273"/>
                    </a:lnTo>
                    <a:lnTo>
                      <a:pt x="966" y="277"/>
                    </a:lnTo>
                    <a:lnTo>
                      <a:pt x="970" y="280"/>
                    </a:lnTo>
                    <a:lnTo>
                      <a:pt x="946" y="288"/>
                    </a:lnTo>
                    <a:lnTo>
                      <a:pt x="921" y="297"/>
                    </a:lnTo>
                    <a:lnTo>
                      <a:pt x="911" y="301"/>
                    </a:lnTo>
                    <a:lnTo>
                      <a:pt x="901" y="303"/>
                    </a:lnTo>
                    <a:lnTo>
                      <a:pt x="893" y="305"/>
                    </a:lnTo>
                    <a:lnTo>
                      <a:pt x="886" y="305"/>
                    </a:lnTo>
                    <a:lnTo>
                      <a:pt x="896" y="310"/>
                    </a:lnTo>
                    <a:lnTo>
                      <a:pt x="904" y="313"/>
                    </a:lnTo>
                    <a:lnTo>
                      <a:pt x="913" y="316"/>
                    </a:lnTo>
                    <a:lnTo>
                      <a:pt x="921" y="319"/>
                    </a:lnTo>
                    <a:lnTo>
                      <a:pt x="930" y="320"/>
                    </a:lnTo>
                    <a:lnTo>
                      <a:pt x="940" y="321"/>
                    </a:lnTo>
                    <a:lnTo>
                      <a:pt x="950" y="321"/>
                    </a:lnTo>
                    <a:lnTo>
                      <a:pt x="963" y="321"/>
                    </a:lnTo>
                    <a:lnTo>
                      <a:pt x="976" y="319"/>
                    </a:lnTo>
                    <a:lnTo>
                      <a:pt x="989" y="317"/>
                    </a:lnTo>
                    <a:lnTo>
                      <a:pt x="1000" y="313"/>
                    </a:lnTo>
                    <a:lnTo>
                      <a:pt x="1011" y="307"/>
                    </a:lnTo>
                    <a:lnTo>
                      <a:pt x="1022" y="301"/>
                    </a:lnTo>
                    <a:lnTo>
                      <a:pt x="1032" y="295"/>
                    </a:lnTo>
                    <a:lnTo>
                      <a:pt x="1042" y="286"/>
                    </a:lnTo>
                    <a:lnTo>
                      <a:pt x="1051" y="278"/>
                    </a:lnTo>
                    <a:lnTo>
                      <a:pt x="1069" y="261"/>
                    </a:lnTo>
                    <a:lnTo>
                      <a:pt x="1086" y="241"/>
                    </a:lnTo>
                    <a:lnTo>
                      <a:pt x="1104" y="223"/>
                    </a:lnTo>
                    <a:lnTo>
                      <a:pt x="1122" y="206"/>
                    </a:lnTo>
                    <a:lnTo>
                      <a:pt x="1123" y="218"/>
                    </a:lnTo>
                    <a:lnTo>
                      <a:pt x="1122" y="229"/>
                    </a:lnTo>
                    <a:lnTo>
                      <a:pt x="1120" y="238"/>
                    </a:lnTo>
                    <a:lnTo>
                      <a:pt x="1117" y="248"/>
                    </a:lnTo>
                    <a:lnTo>
                      <a:pt x="1113" y="256"/>
                    </a:lnTo>
                    <a:lnTo>
                      <a:pt x="1107" y="265"/>
                    </a:lnTo>
                    <a:lnTo>
                      <a:pt x="1101" y="273"/>
                    </a:lnTo>
                    <a:lnTo>
                      <a:pt x="1094" y="281"/>
                    </a:lnTo>
                    <a:lnTo>
                      <a:pt x="1079" y="296"/>
                    </a:lnTo>
                    <a:lnTo>
                      <a:pt x="1062" y="311"/>
                    </a:lnTo>
                    <a:lnTo>
                      <a:pt x="1046" y="323"/>
                    </a:lnTo>
                    <a:lnTo>
                      <a:pt x="1029" y="336"/>
                    </a:lnTo>
                    <a:lnTo>
                      <a:pt x="1021" y="344"/>
                    </a:lnTo>
                    <a:lnTo>
                      <a:pt x="1012" y="349"/>
                    </a:lnTo>
                    <a:lnTo>
                      <a:pt x="1002" y="353"/>
                    </a:lnTo>
                    <a:lnTo>
                      <a:pt x="992" y="357"/>
                    </a:lnTo>
                    <a:lnTo>
                      <a:pt x="981" y="359"/>
                    </a:lnTo>
                    <a:lnTo>
                      <a:pt x="971" y="360"/>
                    </a:lnTo>
                    <a:lnTo>
                      <a:pt x="959" y="361"/>
                    </a:lnTo>
                    <a:lnTo>
                      <a:pt x="948" y="362"/>
                    </a:lnTo>
                    <a:lnTo>
                      <a:pt x="925" y="361"/>
                    </a:lnTo>
                    <a:lnTo>
                      <a:pt x="902" y="359"/>
                    </a:lnTo>
                    <a:lnTo>
                      <a:pt x="881" y="355"/>
                    </a:lnTo>
                    <a:lnTo>
                      <a:pt x="861" y="352"/>
                    </a:lnTo>
                    <a:lnTo>
                      <a:pt x="880" y="387"/>
                    </a:lnTo>
                    <a:lnTo>
                      <a:pt x="900" y="422"/>
                    </a:lnTo>
                    <a:lnTo>
                      <a:pt x="911" y="438"/>
                    </a:lnTo>
                    <a:lnTo>
                      <a:pt x="924" y="453"/>
                    </a:lnTo>
                    <a:lnTo>
                      <a:pt x="937" y="467"/>
                    </a:lnTo>
                    <a:lnTo>
                      <a:pt x="953" y="482"/>
                    </a:lnTo>
                    <a:lnTo>
                      <a:pt x="958" y="487"/>
                    </a:lnTo>
                    <a:lnTo>
                      <a:pt x="962" y="489"/>
                    </a:lnTo>
                    <a:lnTo>
                      <a:pt x="967" y="491"/>
                    </a:lnTo>
                    <a:lnTo>
                      <a:pt x="973" y="493"/>
                    </a:lnTo>
                    <a:lnTo>
                      <a:pt x="984" y="494"/>
                    </a:lnTo>
                    <a:lnTo>
                      <a:pt x="997" y="494"/>
                    </a:lnTo>
                    <a:lnTo>
                      <a:pt x="1021" y="490"/>
                    </a:lnTo>
                    <a:lnTo>
                      <a:pt x="1043" y="486"/>
                    </a:lnTo>
                    <a:lnTo>
                      <a:pt x="1039" y="490"/>
                    </a:lnTo>
                    <a:lnTo>
                      <a:pt x="1035" y="495"/>
                    </a:lnTo>
                    <a:lnTo>
                      <a:pt x="1031" y="499"/>
                    </a:lnTo>
                    <a:lnTo>
                      <a:pt x="1029" y="505"/>
                    </a:lnTo>
                    <a:lnTo>
                      <a:pt x="1025" y="516"/>
                    </a:lnTo>
                    <a:lnTo>
                      <a:pt x="1023" y="527"/>
                    </a:lnTo>
                    <a:lnTo>
                      <a:pt x="1020" y="538"/>
                    </a:lnTo>
                    <a:lnTo>
                      <a:pt x="1016" y="548"/>
                    </a:lnTo>
                    <a:lnTo>
                      <a:pt x="1014" y="553"/>
                    </a:lnTo>
                    <a:lnTo>
                      <a:pt x="1011" y="557"/>
                    </a:lnTo>
                    <a:lnTo>
                      <a:pt x="1008" y="561"/>
                    </a:lnTo>
                    <a:lnTo>
                      <a:pt x="1005" y="565"/>
                    </a:lnTo>
                    <a:lnTo>
                      <a:pt x="983" y="568"/>
                    </a:lnTo>
                    <a:lnTo>
                      <a:pt x="960" y="570"/>
                    </a:lnTo>
                    <a:lnTo>
                      <a:pt x="955" y="570"/>
                    </a:lnTo>
                    <a:lnTo>
                      <a:pt x="949" y="570"/>
                    </a:lnTo>
                    <a:lnTo>
                      <a:pt x="944" y="569"/>
                    </a:lnTo>
                    <a:lnTo>
                      <a:pt x="939" y="567"/>
                    </a:lnTo>
                    <a:lnTo>
                      <a:pt x="934" y="565"/>
                    </a:lnTo>
                    <a:lnTo>
                      <a:pt x="931" y="561"/>
                    </a:lnTo>
                    <a:lnTo>
                      <a:pt x="927" y="557"/>
                    </a:lnTo>
                    <a:lnTo>
                      <a:pt x="925" y="553"/>
                    </a:lnTo>
                    <a:lnTo>
                      <a:pt x="933" y="548"/>
                    </a:lnTo>
                    <a:lnTo>
                      <a:pt x="953" y="537"/>
                    </a:lnTo>
                    <a:lnTo>
                      <a:pt x="973" y="525"/>
                    </a:lnTo>
                    <a:lnTo>
                      <a:pt x="982" y="521"/>
                    </a:lnTo>
                    <a:lnTo>
                      <a:pt x="962" y="511"/>
                    </a:lnTo>
                    <a:lnTo>
                      <a:pt x="944" y="499"/>
                    </a:lnTo>
                    <a:lnTo>
                      <a:pt x="926" y="487"/>
                    </a:lnTo>
                    <a:lnTo>
                      <a:pt x="909" y="473"/>
                    </a:lnTo>
                    <a:lnTo>
                      <a:pt x="892" y="458"/>
                    </a:lnTo>
                    <a:lnTo>
                      <a:pt x="876" y="441"/>
                    </a:lnTo>
                    <a:lnTo>
                      <a:pt x="861" y="424"/>
                    </a:lnTo>
                    <a:lnTo>
                      <a:pt x="846" y="406"/>
                    </a:lnTo>
                    <a:lnTo>
                      <a:pt x="832" y="386"/>
                    </a:lnTo>
                    <a:lnTo>
                      <a:pt x="819" y="366"/>
                    </a:lnTo>
                    <a:lnTo>
                      <a:pt x="807" y="345"/>
                    </a:lnTo>
                    <a:lnTo>
                      <a:pt x="797" y="325"/>
                    </a:lnTo>
                    <a:lnTo>
                      <a:pt x="787" y="302"/>
                    </a:lnTo>
                    <a:lnTo>
                      <a:pt x="777" y="280"/>
                    </a:lnTo>
                    <a:lnTo>
                      <a:pt x="769" y="258"/>
                    </a:lnTo>
                    <a:lnTo>
                      <a:pt x="762" y="235"/>
                    </a:lnTo>
                    <a:lnTo>
                      <a:pt x="772" y="225"/>
                    </a:lnTo>
                    <a:lnTo>
                      <a:pt x="781" y="216"/>
                    </a:lnTo>
                    <a:lnTo>
                      <a:pt x="782" y="208"/>
                    </a:lnTo>
                    <a:lnTo>
                      <a:pt x="783" y="201"/>
                    </a:lnTo>
                    <a:lnTo>
                      <a:pt x="783" y="196"/>
                    </a:lnTo>
                    <a:lnTo>
                      <a:pt x="782" y="193"/>
                    </a:lnTo>
                    <a:lnTo>
                      <a:pt x="778" y="190"/>
                    </a:lnTo>
                    <a:lnTo>
                      <a:pt x="775" y="187"/>
                    </a:lnTo>
                    <a:lnTo>
                      <a:pt x="768" y="188"/>
                    </a:lnTo>
                    <a:lnTo>
                      <a:pt x="760" y="189"/>
                    </a:lnTo>
                    <a:lnTo>
                      <a:pt x="757" y="190"/>
                    </a:lnTo>
                    <a:lnTo>
                      <a:pt x="755" y="193"/>
                    </a:lnTo>
                    <a:lnTo>
                      <a:pt x="753" y="196"/>
                    </a:lnTo>
                    <a:lnTo>
                      <a:pt x="753" y="201"/>
                    </a:lnTo>
                    <a:lnTo>
                      <a:pt x="753" y="237"/>
                    </a:lnTo>
                    <a:lnTo>
                      <a:pt x="755" y="274"/>
                    </a:lnTo>
                    <a:lnTo>
                      <a:pt x="758" y="312"/>
                    </a:lnTo>
                    <a:lnTo>
                      <a:pt x="761" y="349"/>
                    </a:lnTo>
                    <a:lnTo>
                      <a:pt x="766" y="386"/>
                    </a:lnTo>
                    <a:lnTo>
                      <a:pt x="771" y="425"/>
                    </a:lnTo>
                    <a:lnTo>
                      <a:pt x="777" y="463"/>
                    </a:lnTo>
                    <a:lnTo>
                      <a:pt x="785" y="501"/>
                    </a:lnTo>
                    <a:lnTo>
                      <a:pt x="800" y="576"/>
                    </a:lnTo>
                    <a:lnTo>
                      <a:pt x="817" y="652"/>
                    </a:lnTo>
                    <a:lnTo>
                      <a:pt x="836" y="726"/>
                    </a:lnTo>
                    <a:lnTo>
                      <a:pt x="854" y="797"/>
                    </a:lnTo>
                    <a:lnTo>
                      <a:pt x="870" y="784"/>
                    </a:lnTo>
                    <a:lnTo>
                      <a:pt x="885" y="772"/>
                    </a:lnTo>
                    <a:lnTo>
                      <a:pt x="899" y="759"/>
                    </a:lnTo>
                    <a:lnTo>
                      <a:pt x="913" y="745"/>
                    </a:lnTo>
                    <a:lnTo>
                      <a:pt x="927" y="732"/>
                    </a:lnTo>
                    <a:lnTo>
                      <a:pt x="940" y="717"/>
                    </a:lnTo>
                    <a:lnTo>
                      <a:pt x="951" y="703"/>
                    </a:lnTo>
                    <a:lnTo>
                      <a:pt x="964" y="688"/>
                    </a:lnTo>
                    <a:lnTo>
                      <a:pt x="986" y="658"/>
                    </a:lnTo>
                    <a:lnTo>
                      <a:pt x="1006" y="628"/>
                    </a:lnTo>
                    <a:lnTo>
                      <a:pt x="1025" y="596"/>
                    </a:lnTo>
                    <a:lnTo>
                      <a:pt x="1042" y="562"/>
                    </a:lnTo>
                    <a:lnTo>
                      <a:pt x="1058" y="529"/>
                    </a:lnTo>
                    <a:lnTo>
                      <a:pt x="1072" y="494"/>
                    </a:lnTo>
                    <a:lnTo>
                      <a:pt x="1086" y="460"/>
                    </a:lnTo>
                    <a:lnTo>
                      <a:pt x="1098" y="424"/>
                    </a:lnTo>
                    <a:lnTo>
                      <a:pt x="1109" y="387"/>
                    </a:lnTo>
                    <a:lnTo>
                      <a:pt x="1119" y="351"/>
                    </a:lnTo>
                    <a:lnTo>
                      <a:pt x="1130" y="314"/>
                    </a:lnTo>
                    <a:lnTo>
                      <a:pt x="1138" y="277"/>
                    </a:lnTo>
                    <a:lnTo>
                      <a:pt x="1138" y="267"/>
                    </a:lnTo>
                    <a:lnTo>
                      <a:pt x="1138" y="257"/>
                    </a:lnTo>
                    <a:lnTo>
                      <a:pt x="1138" y="248"/>
                    </a:lnTo>
                    <a:lnTo>
                      <a:pt x="1140" y="238"/>
                    </a:lnTo>
                    <a:lnTo>
                      <a:pt x="1144" y="220"/>
                    </a:lnTo>
                    <a:lnTo>
                      <a:pt x="1147" y="201"/>
                    </a:lnTo>
                    <a:lnTo>
                      <a:pt x="1149" y="192"/>
                    </a:lnTo>
                    <a:lnTo>
                      <a:pt x="1150" y="183"/>
                    </a:lnTo>
                    <a:lnTo>
                      <a:pt x="1150" y="174"/>
                    </a:lnTo>
                    <a:lnTo>
                      <a:pt x="1150" y="164"/>
                    </a:lnTo>
                    <a:lnTo>
                      <a:pt x="1149" y="156"/>
                    </a:lnTo>
                    <a:lnTo>
                      <a:pt x="1147" y="147"/>
                    </a:lnTo>
                    <a:lnTo>
                      <a:pt x="1144" y="139"/>
                    </a:lnTo>
                    <a:lnTo>
                      <a:pt x="1138" y="1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36"/>
              <p:cNvSpPr>
                <a:spLocks noEditPoints="1"/>
              </p:cNvSpPr>
              <p:nvPr/>
            </p:nvSpPr>
            <p:spPr bwMode="auto">
              <a:xfrm>
                <a:off x="2330" y="2011"/>
                <a:ext cx="99" cy="103"/>
              </a:xfrm>
              <a:custGeom>
                <a:avLst/>
                <a:gdLst/>
                <a:ahLst/>
                <a:cxnLst>
                  <a:cxn ang="0">
                    <a:pos x="961" y="434"/>
                  </a:cxn>
                  <a:cxn ang="0">
                    <a:pos x="754" y="144"/>
                  </a:cxn>
                  <a:cxn ang="0">
                    <a:pos x="528" y="144"/>
                  </a:cxn>
                  <a:cxn ang="0">
                    <a:pos x="311" y="434"/>
                  </a:cxn>
                  <a:cxn ang="0">
                    <a:pos x="130" y="19"/>
                  </a:cxn>
                  <a:cxn ang="0">
                    <a:pos x="4" y="474"/>
                  </a:cxn>
                  <a:cxn ang="0">
                    <a:pos x="103" y="462"/>
                  </a:cxn>
                  <a:cxn ang="0">
                    <a:pos x="121" y="1043"/>
                  </a:cxn>
                  <a:cxn ang="0">
                    <a:pos x="150" y="507"/>
                  </a:cxn>
                  <a:cxn ang="0">
                    <a:pos x="237" y="455"/>
                  </a:cxn>
                  <a:cxn ang="0">
                    <a:pos x="291" y="491"/>
                  </a:cxn>
                  <a:cxn ang="0">
                    <a:pos x="291" y="1132"/>
                  </a:cxn>
                  <a:cxn ang="0">
                    <a:pos x="320" y="1236"/>
                  </a:cxn>
                  <a:cxn ang="0">
                    <a:pos x="320" y="558"/>
                  </a:cxn>
                  <a:cxn ang="0">
                    <a:pos x="387" y="454"/>
                  </a:cxn>
                  <a:cxn ang="0">
                    <a:pos x="461" y="661"/>
                  </a:cxn>
                  <a:cxn ang="0">
                    <a:pos x="475" y="1036"/>
                  </a:cxn>
                  <a:cxn ang="0">
                    <a:pos x="490" y="506"/>
                  </a:cxn>
                  <a:cxn ang="0">
                    <a:pos x="584" y="457"/>
                  </a:cxn>
                  <a:cxn ang="0">
                    <a:pos x="629" y="654"/>
                  </a:cxn>
                  <a:cxn ang="0">
                    <a:pos x="629" y="1220"/>
                  </a:cxn>
                  <a:cxn ang="0">
                    <a:pos x="659" y="924"/>
                  </a:cxn>
                  <a:cxn ang="0">
                    <a:pos x="666" y="477"/>
                  </a:cxn>
                  <a:cxn ang="0">
                    <a:pos x="754" y="457"/>
                  </a:cxn>
                  <a:cxn ang="0">
                    <a:pos x="790" y="826"/>
                  </a:cxn>
                  <a:cxn ang="0">
                    <a:pos x="809" y="977"/>
                  </a:cxn>
                  <a:cxn ang="0">
                    <a:pos x="819" y="503"/>
                  </a:cxn>
                  <a:cxn ang="0">
                    <a:pos x="895" y="455"/>
                  </a:cxn>
                  <a:cxn ang="0">
                    <a:pos x="953" y="556"/>
                  </a:cxn>
                  <a:cxn ang="0">
                    <a:pos x="953" y="1219"/>
                  </a:cxn>
                  <a:cxn ang="0">
                    <a:pos x="982" y="1117"/>
                  </a:cxn>
                  <a:cxn ang="0">
                    <a:pos x="982" y="490"/>
                  </a:cxn>
                  <a:cxn ang="0">
                    <a:pos x="1090" y="462"/>
                  </a:cxn>
                  <a:cxn ang="0">
                    <a:pos x="1116" y="1180"/>
                  </a:cxn>
                  <a:cxn ang="0">
                    <a:pos x="1144" y="1019"/>
                  </a:cxn>
                  <a:cxn ang="0">
                    <a:pos x="1172" y="462"/>
                  </a:cxn>
                  <a:cxn ang="0">
                    <a:pos x="1290" y="474"/>
                  </a:cxn>
                  <a:cxn ang="0">
                    <a:pos x="1138" y="19"/>
                  </a:cxn>
                  <a:cxn ang="0">
                    <a:pos x="162" y="423"/>
                  </a:cxn>
                  <a:cxn ang="0">
                    <a:pos x="106" y="388"/>
                  </a:cxn>
                  <a:cxn ang="0">
                    <a:pos x="112" y="358"/>
                  </a:cxn>
                  <a:cxn ang="0">
                    <a:pos x="162" y="318"/>
                  </a:cxn>
                  <a:cxn ang="0">
                    <a:pos x="190" y="374"/>
                  </a:cxn>
                  <a:cxn ang="0">
                    <a:pos x="497" y="412"/>
                  </a:cxn>
                  <a:cxn ang="0">
                    <a:pos x="457" y="384"/>
                  </a:cxn>
                  <a:cxn ang="0">
                    <a:pos x="443" y="353"/>
                  </a:cxn>
                  <a:cxn ang="0">
                    <a:pos x="492" y="315"/>
                  </a:cxn>
                  <a:cxn ang="0">
                    <a:pos x="526" y="355"/>
                  </a:cxn>
                  <a:cxn ang="0">
                    <a:pos x="820" y="394"/>
                  </a:cxn>
                  <a:cxn ang="0">
                    <a:pos x="790" y="380"/>
                  </a:cxn>
                  <a:cxn ang="0">
                    <a:pos x="764" y="348"/>
                  </a:cxn>
                  <a:cxn ang="0">
                    <a:pos x="802" y="311"/>
                  </a:cxn>
                  <a:cxn ang="0">
                    <a:pos x="853" y="346"/>
                  </a:cxn>
                  <a:cxn ang="0">
                    <a:pos x="1147" y="412"/>
                  </a:cxn>
                  <a:cxn ang="0">
                    <a:pos x="1084" y="377"/>
                  </a:cxn>
                  <a:cxn ang="0">
                    <a:pos x="1109" y="346"/>
                  </a:cxn>
                  <a:cxn ang="0">
                    <a:pos x="1152" y="313"/>
                  </a:cxn>
                  <a:cxn ang="0">
                    <a:pos x="1182" y="377"/>
                  </a:cxn>
                </a:cxnLst>
                <a:rect l="0" t="0" r="r" b="b"/>
                <a:pathLst>
                  <a:path w="1295" h="1329">
                    <a:moveTo>
                      <a:pt x="1131" y="0"/>
                    </a:moveTo>
                    <a:lnTo>
                      <a:pt x="1124" y="19"/>
                    </a:lnTo>
                    <a:lnTo>
                      <a:pt x="1105" y="71"/>
                    </a:lnTo>
                    <a:lnTo>
                      <a:pt x="1079" y="144"/>
                    </a:lnTo>
                    <a:lnTo>
                      <a:pt x="1049" y="227"/>
                    </a:lnTo>
                    <a:lnTo>
                      <a:pt x="1019" y="311"/>
                    </a:lnTo>
                    <a:lnTo>
                      <a:pt x="993" y="383"/>
                    </a:lnTo>
                    <a:lnTo>
                      <a:pt x="975" y="434"/>
                    </a:lnTo>
                    <a:lnTo>
                      <a:pt x="968" y="454"/>
                    </a:lnTo>
                    <a:lnTo>
                      <a:pt x="961" y="434"/>
                    </a:lnTo>
                    <a:lnTo>
                      <a:pt x="943" y="383"/>
                    </a:lnTo>
                    <a:lnTo>
                      <a:pt x="916" y="311"/>
                    </a:lnTo>
                    <a:lnTo>
                      <a:pt x="886" y="227"/>
                    </a:lnTo>
                    <a:lnTo>
                      <a:pt x="855" y="144"/>
                    </a:lnTo>
                    <a:lnTo>
                      <a:pt x="829" y="71"/>
                    </a:lnTo>
                    <a:lnTo>
                      <a:pt x="810" y="19"/>
                    </a:lnTo>
                    <a:lnTo>
                      <a:pt x="804" y="0"/>
                    </a:lnTo>
                    <a:lnTo>
                      <a:pt x="796" y="19"/>
                    </a:lnTo>
                    <a:lnTo>
                      <a:pt x="779" y="71"/>
                    </a:lnTo>
                    <a:lnTo>
                      <a:pt x="754" y="144"/>
                    </a:lnTo>
                    <a:lnTo>
                      <a:pt x="724" y="227"/>
                    </a:lnTo>
                    <a:lnTo>
                      <a:pt x="695" y="311"/>
                    </a:lnTo>
                    <a:lnTo>
                      <a:pt x="669" y="383"/>
                    </a:lnTo>
                    <a:lnTo>
                      <a:pt x="651" y="434"/>
                    </a:lnTo>
                    <a:lnTo>
                      <a:pt x="644" y="454"/>
                    </a:lnTo>
                    <a:lnTo>
                      <a:pt x="637" y="434"/>
                    </a:lnTo>
                    <a:lnTo>
                      <a:pt x="618" y="383"/>
                    </a:lnTo>
                    <a:lnTo>
                      <a:pt x="590" y="311"/>
                    </a:lnTo>
                    <a:lnTo>
                      <a:pt x="559" y="227"/>
                    </a:lnTo>
                    <a:lnTo>
                      <a:pt x="528" y="144"/>
                    </a:lnTo>
                    <a:lnTo>
                      <a:pt x="501" y="71"/>
                    </a:lnTo>
                    <a:lnTo>
                      <a:pt x="481" y="19"/>
                    </a:lnTo>
                    <a:lnTo>
                      <a:pt x="475" y="0"/>
                    </a:lnTo>
                    <a:lnTo>
                      <a:pt x="468" y="19"/>
                    </a:lnTo>
                    <a:lnTo>
                      <a:pt x="447" y="71"/>
                    </a:lnTo>
                    <a:lnTo>
                      <a:pt x="421" y="144"/>
                    </a:lnTo>
                    <a:lnTo>
                      <a:pt x="389" y="227"/>
                    </a:lnTo>
                    <a:lnTo>
                      <a:pt x="358" y="311"/>
                    </a:lnTo>
                    <a:lnTo>
                      <a:pt x="330" y="383"/>
                    </a:lnTo>
                    <a:lnTo>
                      <a:pt x="311" y="434"/>
                    </a:lnTo>
                    <a:lnTo>
                      <a:pt x="303" y="454"/>
                    </a:lnTo>
                    <a:lnTo>
                      <a:pt x="296" y="434"/>
                    </a:lnTo>
                    <a:lnTo>
                      <a:pt x="277" y="383"/>
                    </a:lnTo>
                    <a:lnTo>
                      <a:pt x="250" y="311"/>
                    </a:lnTo>
                    <a:lnTo>
                      <a:pt x="220" y="227"/>
                    </a:lnTo>
                    <a:lnTo>
                      <a:pt x="189" y="144"/>
                    </a:lnTo>
                    <a:lnTo>
                      <a:pt x="162" y="71"/>
                    </a:lnTo>
                    <a:lnTo>
                      <a:pt x="143" y="19"/>
                    </a:lnTo>
                    <a:lnTo>
                      <a:pt x="136" y="0"/>
                    </a:lnTo>
                    <a:lnTo>
                      <a:pt x="130" y="19"/>
                    </a:lnTo>
                    <a:lnTo>
                      <a:pt x="114" y="71"/>
                    </a:lnTo>
                    <a:lnTo>
                      <a:pt x="93" y="142"/>
                    </a:lnTo>
                    <a:lnTo>
                      <a:pt x="68" y="224"/>
                    </a:lnTo>
                    <a:lnTo>
                      <a:pt x="44" y="307"/>
                    </a:lnTo>
                    <a:lnTo>
                      <a:pt x="22" y="379"/>
                    </a:lnTo>
                    <a:lnTo>
                      <a:pt x="7" y="430"/>
                    </a:lnTo>
                    <a:lnTo>
                      <a:pt x="2" y="449"/>
                    </a:lnTo>
                    <a:lnTo>
                      <a:pt x="1" y="463"/>
                    </a:lnTo>
                    <a:lnTo>
                      <a:pt x="0" y="478"/>
                    </a:lnTo>
                    <a:lnTo>
                      <a:pt x="4" y="474"/>
                    </a:lnTo>
                    <a:lnTo>
                      <a:pt x="17" y="465"/>
                    </a:lnTo>
                    <a:lnTo>
                      <a:pt x="27" y="461"/>
                    </a:lnTo>
                    <a:lnTo>
                      <a:pt x="38" y="458"/>
                    </a:lnTo>
                    <a:lnTo>
                      <a:pt x="51" y="455"/>
                    </a:lnTo>
                    <a:lnTo>
                      <a:pt x="67" y="454"/>
                    </a:lnTo>
                    <a:lnTo>
                      <a:pt x="75" y="455"/>
                    </a:lnTo>
                    <a:lnTo>
                      <a:pt x="82" y="455"/>
                    </a:lnTo>
                    <a:lnTo>
                      <a:pt x="89" y="457"/>
                    </a:lnTo>
                    <a:lnTo>
                      <a:pt x="94" y="458"/>
                    </a:lnTo>
                    <a:lnTo>
                      <a:pt x="103" y="462"/>
                    </a:lnTo>
                    <a:lnTo>
                      <a:pt x="110" y="468"/>
                    </a:lnTo>
                    <a:lnTo>
                      <a:pt x="118" y="477"/>
                    </a:lnTo>
                    <a:lnTo>
                      <a:pt x="121" y="481"/>
                    </a:lnTo>
                    <a:lnTo>
                      <a:pt x="121" y="506"/>
                    </a:lnTo>
                    <a:lnTo>
                      <a:pt x="121" y="573"/>
                    </a:lnTo>
                    <a:lnTo>
                      <a:pt x="121" y="667"/>
                    </a:lnTo>
                    <a:lnTo>
                      <a:pt x="121" y="774"/>
                    </a:lnTo>
                    <a:lnTo>
                      <a:pt x="121" y="881"/>
                    </a:lnTo>
                    <a:lnTo>
                      <a:pt x="121" y="975"/>
                    </a:lnTo>
                    <a:lnTo>
                      <a:pt x="121" y="1043"/>
                    </a:lnTo>
                    <a:lnTo>
                      <a:pt x="121" y="1067"/>
                    </a:lnTo>
                    <a:lnTo>
                      <a:pt x="136" y="1074"/>
                    </a:lnTo>
                    <a:lnTo>
                      <a:pt x="150" y="1080"/>
                    </a:lnTo>
                    <a:lnTo>
                      <a:pt x="150" y="1054"/>
                    </a:lnTo>
                    <a:lnTo>
                      <a:pt x="150" y="986"/>
                    </a:lnTo>
                    <a:lnTo>
                      <a:pt x="150" y="890"/>
                    </a:lnTo>
                    <a:lnTo>
                      <a:pt x="150" y="780"/>
                    </a:lnTo>
                    <a:lnTo>
                      <a:pt x="150" y="670"/>
                    </a:lnTo>
                    <a:lnTo>
                      <a:pt x="150" y="574"/>
                    </a:lnTo>
                    <a:lnTo>
                      <a:pt x="150" y="507"/>
                    </a:lnTo>
                    <a:lnTo>
                      <a:pt x="152" y="481"/>
                    </a:lnTo>
                    <a:lnTo>
                      <a:pt x="154" y="477"/>
                    </a:lnTo>
                    <a:lnTo>
                      <a:pt x="165" y="468"/>
                    </a:lnTo>
                    <a:lnTo>
                      <a:pt x="175" y="462"/>
                    </a:lnTo>
                    <a:lnTo>
                      <a:pt x="188" y="458"/>
                    </a:lnTo>
                    <a:lnTo>
                      <a:pt x="196" y="457"/>
                    </a:lnTo>
                    <a:lnTo>
                      <a:pt x="205" y="455"/>
                    </a:lnTo>
                    <a:lnTo>
                      <a:pt x="215" y="455"/>
                    </a:lnTo>
                    <a:lnTo>
                      <a:pt x="226" y="454"/>
                    </a:lnTo>
                    <a:lnTo>
                      <a:pt x="237" y="455"/>
                    </a:lnTo>
                    <a:lnTo>
                      <a:pt x="247" y="455"/>
                    </a:lnTo>
                    <a:lnTo>
                      <a:pt x="255" y="457"/>
                    </a:lnTo>
                    <a:lnTo>
                      <a:pt x="263" y="458"/>
                    </a:lnTo>
                    <a:lnTo>
                      <a:pt x="274" y="462"/>
                    </a:lnTo>
                    <a:lnTo>
                      <a:pt x="283" y="468"/>
                    </a:lnTo>
                    <a:lnTo>
                      <a:pt x="287" y="473"/>
                    </a:lnTo>
                    <a:lnTo>
                      <a:pt x="290" y="477"/>
                    </a:lnTo>
                    <a:lnTo>
                      <a:pt x="291" y="480"/>
                    </a:lnTo>
                    <a:lnTo>
                      <a:pt x="291" y="481"/>
                    </a:lnTo>
                    <a:lnTo>
                      <a:pt x="291" y="491"/>
                    </a:lnTo>
                    <a:lnTo>
                      <a:pt x="291" y="518"/>
                    </a:lnTo>
                    <a:lnTo>
                      <a:pt x="291" y="559"/>
                    </a:lnTo>
                    <a:lnTo>
                      <a:pt x="291" y="614"/>
                    </a:lnTo>
                    <a:lnTo>
                      <a:pt x="291" y="678"/>
                    </a:lnTo>
                    <a:lnTo>
                      <a:pt x="291" y="749"/>
                    </a:lnTo>
                    <a:lnTo>
                      <a:pt x="291" y="826"/>
                    </a:lnTo>
                    <a:lnTo>
                      <a:pt x="291" y="905"/>
                    </a:lnTo>
                    <a:lnTo>
                      <a:pt x="291" y="984"/>
                    </a:lnTo>
                    <a:lnTo>
                      <a:pt x="291" y="1061"/>
                    </a:lnTo>
                    <a:lnTo>
                      <a:pt x="291" y="1132"/>
                    </a:lnTo>
                    <a:lnTo>
                      <a:pt x="291" y="1196"/>
                    </a:lnTo>
                    <a:lnTo>
                      <a:pt x="291" y="1251"/>
                    </a:lnTo>
                    <a:lnTo>
                      <a:pt x="291" y="1292"/>
                    </a:lnTo>
                    <a:lnTo>
                      <a:pt x="291" y="1319"/>
                    </a:lnTo>
                    <a:lnTo>
                      <a:pt x="291" y="1329"/>
                    </a:lnTo>
                    <a:lnTo>
                      <a:pt x="306" y="1320"/>
                    </a:lnTo>
                    <a:lnTo>
                      <a:pt x="320" y="1313"/>
                    </a:lnTo>
                    <a:lnTo>
                      <a:pt x="320" y="1303"/>
                    </a:lnTo>
                    <a:lnTo>
                      <a:pt x="320" y="1276"/>
                    </a:lnTo>
                    <a:lnTo>
                      <a:pt x="320" y="1236"/>
                    </a:lnTo>
                    <a:lnTo>
                      <a:pt x="320" y="1182"/>
                    </a:lnTo>
                    <a:lnTo>
                      <a:pt x="320" y="1119"/>
                    </a:lnTo>
                    <a:lnTo>
                      <a:pt x="320" y="1049"/>
                    </a:lnTo>
                    <a:lnTo>
                      <a:pt x="320" y="974"/>
                    </a:lnTo>
                    <a:lnTo>
                      <a:pt x="320" y="896"/>
                    </a:lnTo>
                    <a:lnTo>
                      <a:pt x="320" y="820"/>
                    </a:lnTo>
                    <a:lnTo>
                      <a:pt x="320" y="744"/>
                    </a:lnTo>
                    <a:lnTo>
                      <a:pt x="320" y="673"/>
                    </a:lnTo>
                    <a:lnTo>
                      <a:pt x="320" y="610"/>
                    </a:lnTo>
                    <a:lnTo>
                      <a:pt x="320" y="558"/>
                    </a:lnTo>
                    <a:lnTo>
                      <a:pt x="320" y="517"/>
                    </a:lnTo>
                    <a:lnTo>
                      <a:pt x="320" y="490"/>
                    </a:lnTo>
                    <a:lnTo>
                      <a:pt x="320" y="481"/>
                    </a:lnTo>
                    <a:lnTo>
                      <a:pt x="324" y="476"/>
                    </a:lnTo>
                    <a:lnTo>
                      <a:pt x="338" y="466"/>
                    </a:lnTo>
                    <a:lnTo>
                      <a:pt x="349" y="461"/>
                    </a:lnTo>
                    <a:lnTo>
                      <a:pt x="362" y="457"/>
                    </a:lnTo>
                    <a:lnTo>
                      <a:pt x="369" y="456"/>
                    </a:lnTo>
                    <a:lnTo>
                      <a:pt x="378" y="455"/>
                    </a:lnTo>
                    <a:lnTo>
                      <a:pt x="387" y="454"/>
                    </a:lnTo>
                    <a:lnTo>
                      <a:pt x="397" y="454"/>
                    </a:lnTo>
                    <a:lnTo>
                      <a:pt x="416" y="456"/>
                    </a:lnTo>
                    <a:lnTo>
                      <a:pt x="430" y="460"/>
                    </a:lnTo>
                    <a:lnTo>
                      <a:pt x="442" y="464"/>
                    </a:lnTo>
                    <a:lnTo>
                      <a:pt x="450" y="469"/>
                    </a:lnTo>
                    <a:lnTo>
                      <a:pt x="459" y="477"/>
                    </a:lnTo>
                    <a:lnTo>
                      <a:pt x="461" y="481"/>
                    </a:lnTo>
                    <a:lnTo>
                      <a:pt x="461" y="505"/>
                    </a:lnTo>
                    <a:lnTo>
                      <a:pt x="461" y="570"/>
                    </a:lnTo>
                    <a:lnTo>
                      <a:pt x="461" y="661"/>
                    </a:lnTo>
                    <a:lnTo>
                      <a:pt x="461" y="764"/>
                    </a:lnTo>
                    <a:lnTo>
                      <a:pt x="461" y="868"/>
                    </a:lnTo>
                    <a:lnTo>
                      <a:pt x="461" y="958"/>
                    </a:lnTo>
                    <a:lnTo>
                      <a:pt x="461" y="1023"/>
                    </a:lnTo>
                    <a:lnTo>
                      <a:pt x="461" y="1047"/>
                    </a:lnTo>
                    <a:lnTo>
                      <a:pt x="463" y="1043"/>
                    </a:lnTo>
                    <a:lnTo>
                      <a:pt x="465" y="1040"/>
                    </a:lnTo>
                    <a:lnTo>
                      <a:pt x="468" y="1038"/>
                    </a:lnTo>
                    <a:lnTo>
                      <a:pt x="470" y="1037"/>
                    </a:lnTo>
                    <a:lnTo>
                      <a:pt x="475" y="1036"/>
                    </a:lnTo>
                    <a:lnTo>
                      <a:pt x="479" y="1038"/>
                    </a:lnTo>
                    <a:lnTo>
                      <a:pt x="487" y="1045"/>
                    </a:lnTo>
                    <a:lnTo>
                      <a:pt x="490" y="1049"/>
                    </a:lnTo>
                    <a:lnTo>
                      <a:pt x="490" y="1024"/>
                    </a:lnTo>
                    <a:lnTo>
                      <a:pt x="490" y="960"/>
                    </a:lnTo>
                    <a:lnTo>
                      <a:pt x="490" y="870"/>
                    </a:lnTo>
                    <a:lnTo>
                      <a:pt x="490" y="765"/>
                    </a:lnTo>
                    <a:lnTo>
                      <a:pt x="490" y="661"/>
                    </a:lnTo>
                    <a:lnTo>
                      <a:pt x="490" y="570"/>
                    </a:lnTo>
                    <a:lnTo>
                      <a:pt x="490" y="506"/>
                    </a:lnTo>
                    <a:lnTo>
                      <a:pt x="490" y="481"/>
                    </a:lnTo>
                    <a:lnTo>
                      <a:pt x="495" y="477"/>
                    </a:lnTo>
                    <a:lnTo>
                      <a:pt x="509" y="468"/>
                    </a:lnTo>
                    <a:lnTo>
                      <a:pt x="520" y="462"/>
                    </a:lnTo>
                    <a:lnTo>
                      <a:pt x="532" y="458"/>
                    </a:lnTo>
                    <a:lnTo>
                      <a:pt x="547" y="455"/>
                    </a:lnTo>
                    <a:lnTo>
                      <a:pt x="561" y="454"/>
                    </a:lnTo>
                    <a:lnTo>
                      <a:pt x="570" y="455"/>
                    </a:lnTo>
                    <a:lnTo>
                      <a:pt x="577" y="455"/>
                    </a:lnTo>
                    <a:lnTo>
                      <a:pt x="584" y="457"/>
                    </a:lnTo>
                    <a:lnTo>
                      <a:pt x="590" y="458"/>
                    </a:lnTo>
                    <a:lnTo>
                      <a:pt x="602" y="462"/>
                    </a:lnTo>
                    <a:lnTo>
                      <a:pt x="612" y="468"/>
                    </a:lnTo>
                    <a:lnTo>
                      <a:pt x="624" y="477"/>
                    </a:lnTo>
                    <a:lnTo>
                      <a:pt x="629" y="481"/>
                    </a:lnTo>
                    <a:lnTo>
                      <a:pt x="629" y="489"/>
                    </a:lnTo>
                    <a:lnTo>
                      <a:pt x="629" y="513"/>
                    </a:lnTo>
                    <a:lnTo>
                      <a:pt x="629" y="550"/>
                    </a:lnTo>
                    <a:lnTo>
                      <a:pt x="629" y="598"/>
                    </a:lnTo>
                    <a:lnTo>
                      <a:pt x="629" y="654"/>
                    </a:lnTo>
                    <a:lnTo>
                      <a:pt x="629" y="717"/>
                    </a:lnTo>
                    <a:lnTo>
                      <a:pt x="629" y="785"/>
                    </a:lnTo>
                    <a:lnTo>
                      <a:pt x="629" y="855"/>
                    </a:lnTo>
                    <a:lnTo>
                      <a:pt x="629" y="924"/>
                    </a:lnTo>
                    <a:lnTo>
                      <a:pt x="629" y="992"/>
                    </a:lnTo>
                    <a:lnTo>
                      <a:pt x="629" y="1055"/>
                    </a:lnTo>
                    <a:lnTo>
                      <a:pt x="629" y="1112"/>
                    </a:lnTo>
                    <a:lnTo>
                      <a:pt x="629" y="1160"/>
                    </a:lnTo>
                    <a:lnTo>
                      <a:pt x="629" y="1196"/>
                    </a:lnTo>
                    <a:lnTo>
                      <a:pt x="629" y="1220"/>
                    </a:lnTo>
                    <a:lnTo>
                      <a:pt x="629" y="1228"/>
                    </a:lnTo>
                    <a:lnTo>
                      <a:pt x="644" y="1228"/>
                    </a:lnTo>
                    <a:lnTo>
                      <a:pt x="658" y="1228"/>
                    </a:lnTo>
                    <a:lnTo>
                      <a:pt x="658" y="1221"/>
                    </a:lnTo>
                    <a:lnTo>
                      <a:pt x="658" y="1196"/>
                    </a:lnTo>
                    <a:lnTo>
                      <a:pt x="658" y="1160"/>
                    </a:lnTo>
                    <a:lnTo>
                      <a:pt x="659" y="1112"/>
                    </a:lnTo>
                    <a:lnTo>
                      <a:pt x="659" y="1055"/>
                    </a:lnTo>
                    <a:lnTo>
                      <a:pt x="659" y="992"/>
                    </a:lnTo>
                    <a:lnTo>
                      <a:pt x="659" y="924"/>
                    </a:lnTo>
                    <a:lnTo>
                      <a:pt x="660" y="855"/>
                    </a:lnTo>
                    <a:lnTo>
                      <a:pt x="660" y="785"/>
                    </a:lnTo>
                    <a:lnTo>
                      <a:pt x="660" y="717"/>
                    </a:lnTo>
                    <a:lnTo>
                      <a:pt x="660" y="654"/>
                    </a:lnTo>
                    <a:lnTo>
                      <a:pt x="661" y="598"/>
                    </a:lnTo>
                    <a:lnTo>
                      <a:pt x="661" y="550"/>
                    </a:lnTo>
                    <a:lnTo>
                      <a:pt x="661" y="513"/>
                    </a:lnTo>
                    <a:lnTo>
                      <a:pt x="661" y="489"/>
                    </a:lnTo>
                    <a:lnTo>
                      <a:pt x="661" y="481"/>
                    </a:lnTo>
                    <a:lnTo>
                      <a:pt x="666" y="477"/>
                    </a:lnTo>
                    <a:lnTo>
                      <a:pt x="679" y="468"/>
                    </a:lnTo>
                    <a:lnTo>
                      <a:pt x="689" y="462"/>
                    </a:lnTo>
                    <a:lnTo>
                      <a:pt x="701" y="458"/>
                    </a:lnTo>
                    <a:lnTo>
                      <a:pt x="708" y="457"/>
                    </a:lnTo>
                    <a:lnTo>
                      <a:pt x="715" y="455"/>
                    </a:lnTo>
                    <a:lnTo>
                      <a:pt x="723" y="455"/>
                    </a:lnTo>
                    <a:lnTo>
                      <a:pt x="731" y="454"/>
                    </a:lnTo>
                    <a:lnTo>
                      <a:pt x="740" y="455"/>
                    </a:lnTo>
                    <a:lnTo>
                      <a:pt x="747" y="455"/>
                    </a:lnTo>
                    <a:lnTo>
                      <a:pt x="754" y="457"/>
                    </a:lnTo>
                    <a:lnTo>
                      <a:pt x="760" y="458"/>
                    </a:lnTo>
                    <a:lnTo>
                      <a:pt x="770" y="462"/>
                    </a:lnTo>
                    <a:lnTo>
                      <a:pt x="778" y="468"/>
                    </a:lnTo>
                    <a:lnTo>
                      <a:pt x="787" y="477"/>
                    </a:lnTo>
                    <a:lnTo>
                      <a:pt x="790" y="481"/>
                    </a:lnTo>
                    <a:lnTo>
                      <a:pt x="790" y="503"/>
                    </a:lnTo>
                    <a:lnTo>
                      <a:pt x="790" y="560"/>
                    </a:lnTo>
                    <a:lnTo>
                      <a:pt x="790" y="640"/>
                    </a:lnTo>
                    <a:lnTo>
                      <a:pt x="790" y="733"/>
                    </a:lnTo>
                    <a:lnTo>
                      <a:pt x="790" y="826"/>
                    </a:lnTo>
                    <a:lnTo>
                      <a:pt x="790" y="907"/>
                    </a:lnTo>
                    <a:lnTo>
                      <a:pt x="790" y="964"/>
                    </a:lnTo>
                    <a:lnTo>
                      <a:pt x="790" y="985"/>
                    </a:lnTo>
                    <a:lnTo>
                      <a:pt x="793" y="981"/>
                    </a:lnTo>
                    <a:lnTo>
                      <a:pt x="796" y="977"/>
                    </a:lnTo>
                    <a:lnTo>
                      <a:pt x="798" y="975"/>
                    </a:lnTo>
                    <a:lnTo>
                      <a:pt x="802" y="974"/>
                    </a:lnTo>
                    <a:lnTo>
                      <a:pt x="804" y="974"/>
                    </a:lnTo>
                    <a:lnTo>
                      <a:pt x="806" y="975"/>
                    </a:lnTo>
                    <a:lnTo>
                      <a:pt x="809" y="977"/>
                    </a:lnTo>
                    <a:lnTo>
                      <a:pt x="810" y="980"/>
                    </a:lnTo>
                    <a:lnTo>
                      <a:pt x="817" y="990"/>
                    </a:lnTo>
                    <a:lnTo>
                      <a:pt x="819" y="997"/>
                    </a:lnTo>
                    <a:lnTo>
                      <a:pt x="819" y="974"/>
                    </a:lnTo>
                    <a:lnTo>
                      <a:pt x="819" y="917"/>
                    </a:lnTo>
                    <a:lnTo>
                      <a:pt x="819" y="833"/>
                    </a:lnTo>
                    <a:lnTo>
                      <a:pt x="819" y="739"/>
                    </a:lnTo>
                    <a:lnTo>
                      <a:pt x="819" y="645"/>
                    </a:lnTo>
                    <a:lnTo>
                      <a:pt x="819" y="561"/>
                    </a:lnTo>
                    <a:lnTo>
                      <a:pt x="819" y="503"/>
                    </a:lnTo>
                    <a:lnTo>
                      <a:pt x="819" y="481"/>
                    </a:lnTo>
                    <a:lnTo>
                      <a:pt x="823" y="477"/>
                    </a:lnTo>
                    <a:lnTo>
                      <a:pt x="835" y="468"/>
                    </a:lnTo>
                    <a:lnTo>
                      <a:pt x="843" y="462"/>
                    </a:lnTo>
                    <a:lnTo>
                      <a:pt x="855" y="458"/>
                    </a:lnTo>
                    <a:lnTo>
                      <a:pt x="861" y="457"/>
                    </a:lnTo>
                    <a:lnTo>
                      <a:pt x="869" y="455"/>
                    </a:lnTo>
                    <a:lnTo>
                      <a:pt x="878" y="455"/>
                    </a:lnTo>
                    <a:lnTo>
                      <a:pt x="886" y="454"/>
                    </a:lnTo>
                    <a:lnTo>
                      <a:pt x="895" y="455"/>
                    </a:lnTo>
                    <a:lnTo>
                      <a:pt x="902" y="455"/>
                    </a:lnTo>
                    <a:lnTo>
                      <a:pt x="910" y="457"/>
                    </a:lnTo>
                    <a:lnTo>
                      <a:pt x="916" y="458"/>
                    </a:lnTo>
                    <a:lnTo>
                      <a:pt x="928" y="462"/>
                    </a:lnTo>
                    <a:lnTo>
                      <a:pt x="937" y="468"/>
                    </a:lnTo>
                    <a:lnTo>
                      <a:pt x="949" y="477"/>
                    </a:lnTo>
                    <a:lnTo>
                      <a:pt x="953" y="481"/>
                    </a:lnTo>
                    <a:lnTo>
                      <a:pt x="953" y="490"/>
                    </a:lnTo>
                    <a:lnTo>
                      <a:pt x="953" y="516"/>
                    </a:lnTo>
                    <a:lnTo>
                      <a:pt x="953" y="556"/>
                    </a:lnTo>
                    <a:lnTo>
                      <a:pt x="953" y="608"/>
                    </a:lnTo>
                    <a:lnTo>
                      <a:pt x="953" y="669"/>
                    </a:lnTo>
                    <a:lnTo>
                      <a:pt x="953" y="739"/>
                    </a:lnTo>
                    <a:lnTo>
                      <a:pt x="953" y="812"/>
                    </a:lnTo>
                    <a:lnTo>
                      <a:pt x="953" y="888"/>
                    </a:lnTo>
                    <a:lnTo>
                      <a:pt x="953" y="964"/>
                    </a:lnTo>
                    <a:lnTo>
                      <a:pt x="953" y="1036"/>
                    </a:lnTo>
                    <a:lnTo>
                      <a:pt x="953" y="1106"/>
                    </a:lnTo>
                    <a:lnTo>
                      <a:pt x="953" y="1166"/>
                    </a:lnTo>
                    <a:lnTo>
                      <a:pt x="953" y="1219"/>
                    </a:lnTo>
                    <a:lnTo>
                      <a:pt x="953" y="1259"/>
                    </a:lnTo>
                    <a:lnTo>
                      <a:pt x="953" y="1285"/>
                    </a:lnTo>
                    <a:lnTo>
                      <a:pt x="953" y="1293"/>
                    </a:lnTo>
                    <a:lnTo>
                      <a:pt x="967" y="1302"/>
                    </a:lnTo>
                    <a:lnTo>
                      <a:pt x="982" y="1309"/>
                    </a:lnTo>
                    <a:lnTo>
                      <a:pt x="982" y="1300"/>
                    </a:lnTo>
                    <a:lnTo>
                      <a:pt x="982" y="1273"/>
                    </a:lnTo>
                    <a:lnTo>
                      <a:pt x="982" y="1232"/>
                    </a:lnTo>
                    <a:lnTo>
                      <a:pt x="982" y="1179"/>
                    </a:lnTo>
                    <a:lnTo>
                      <a:pt x="982" y="1117"/>
                    </a:lnTo>
                    <a:lnTo>
                      <a:pt x="982" y="1047"/>
                    </a:lnTo>
                    <a:lnTo>
                      <a:pt x="982" y="972"/>
                    </a:lnTo>
                    <a:lnTo>
                      <a:pt x="982" y="895"/>
                    </a:lnTo>
                    <a:lnTo>
                      <a:pt x="982" y="817"/>
                    </a:lnTo>
                    <a:lnTo>
                      <a:pt x="982" y="743"/>
                    </a:lnTo>
                    <a:lnTo>
                      <a:pt x="982" y="673"/>
                    </a:lnTo>
                    <a:lnTo>
                      <a:pt x="982" y="610"/>
                    </a:lnTo>
                    <a:lnTo>
                      <a:pt x="982" y="557"/>
                    </a:lnTo>
                    <a:lnTo>
                      <a:pt x="982" y="517"/>
                    </a:lnTo>
                    <a:lnTo>
                      <a:pt x="982" y="490"/>
                    </a:lnTo>
                    <a:lnTo>
                      <a:pt x="982" y="481"/>
                    </a:lnTo>
                    <a:lnTo>
                      <a:pt x="986" y="477"/>
                    </a:lnTo>
                    <a:lnTo>
                      <a:pt x="1000" y="468"/>
                    </a:lnTo>
                    <a:lnTo>
                      <a:pt x="1010" y="462"/>
                    </a:lnTo>
                    <a:lnTo>
                      <a:pt x="1022" y="458"/>
                    </a:lnTo>
                    <a:lnTo>
                      <a:pt x="1036" y="455"/>
                    </a:lnTo>
                    <a:lnTo>
                      <a:pt x="1050" y="454"/>
                    </a:lnTo>
                    <a:lnTo>
                      <a:pt x="1065" y="455"/>
                    </a:lnTo>
                    <a:lnTo>
                      <a:pt x="1078" y="458"/>
                    </a:lnTo>
                    <a:lnTo>
                      <a:pt x="1090" y="462"/>
                    </a:lnTo>
                    <a:lnTo>
                      <a:pt x="1101" y="468"/>
                    </a:lnTo>
                    <a:lnTo>
                      <a:pt x="1115" y="477"/>
                    </a:lnTo>
                    <a:lnTo>
                      <a:pt x="1119" y="481"/>
                    </a:lnTo>
                    <a:lnTo>
                      <a:pt x="1119" y="512"/>
                    </a:lnTo>
                    <a:lnTo>
                      <a:pt x="1119" y="596"/>
                    </a:lnTo>
                    <a:lnTo>
                      <a:pt x="1118" y="712"/>
                    </a:lnTo>
                    <a:lnTo>
                      <a:pt x="1118" y="846"/>
                    </a:lnTo>
                    <a:lnTo>
                      <a:pt x="1117" y="981"/>
                    </a:lnTo>
                    <a:lnTo>
                      <a:pt x="1117" y="1098"/>
                    </a:lnTo>
                    <a:lnTo>
                      <a:pt x="1116" y="1180"/>
                    </a:lnTo>
                    <a:lnTo>
                      <a:pt x="1116" y="1212"/>
                    </a:lnTo>
                    <a:lnTo>
                      <a:pt x="1117" y="1205"/>
                    </a:lnTo>
                    <a:lnTo>
                      <a:pt x="1120" y="1186"/>
                    </a:lnTo>
                    <a:lnTo>
                      <a:pt x="1125" y="1159"/>
                    </a:lnTo>
                    <a:lnTo>
                      <a:pt x="1131" y="1128"/>
                    </a:lnTo>
                    <a:lnTo>
                      <a:pt x="1136" y="1097"/>
                    </a:lnTo>
                    <a:lnTo>
                      <a:pt x="1140" y="1070"/>
                    </a:lnTo>
                    <a:lnTo>
                      <a:pt x="1143" y="1051"/>
                    </a:lnTo>
                    <a:lnTo>
                      <a:pt x="1144" y="1044"/>
                    </a:lnTo>
                    <a:lnTo>
                      <a:pt x="1144" y="1019"/>
                    </a:lnTo>
                    <a:lnTo>
                      <a:pt x="1144" y="956"/>
                    </a:lnTo>
                    <a:lnTo>
                      <a:pt x="1144" y="865"/>
                    </a:lnTo>
                    <a:lnTo>
                      <a:pt x="1144" y="762"/>
                    </a:lnTo>
                    <a:lnTo>
                      <a:pt x="1144" y="660"/>
                    </a:lnTo>
                    <a:lnTo>
                      <a:pt x="1144" y="569"/>
                    </a:lnTo>
                    <a:lnTo>
                      <a:pt x="1144" y="505"/>
                    </a:lnTo>
                    <a:lnTo>
                      <a:pt x="1144" y="481"/>
                    </a:lnTo>
                    <a:lnTo>
                      <a:pt x="1149" y="477"/>
                    </a:lnTo>
                    <a:lnTo>
                      <a:pt x="1163" y="468"/>
                    </a:lnTo>
                    <a:lnTo>
                      <a:pt x="1172" y="462"/>
                    </a:lnTo>
                    <a:lnTo>
                      <a:pt x="1185" y="458"/>
                    </a:lnTo>
                    <a:lnTo>
                      <a:pt x="1191" y="457"/>
                    </a:lnTo>
                    <a:lnTo>
                      <a:pt x="1199" y="455"/>
                    </a:lnTo>
                    <a:lnTo>
                      <a:pt x="1207" y="455"/>
                    </a:lnTo>
                    <a:lnTo>
                      <a:pt x="1216" y="454"/>
                    </a:lnTo>
                    <a:lnTo>
                      <a:pt x="1234" y="455"/>
                    </a:lnTo>
                    <a:lnTo>
                      <a:pt x="1249" y="458"/>
                    </a:lnTo>
                    <a:lnTo>
                      <a:pt x="1263" y="461"/>
                    </a:lnTo>
                    <a:lnTo>
                      <a:pt x="1275" y="465"/>
                    </a:lnTo>
                    <a:lnTo>
                      <a:pt x="1290" y="474"/>
                    </a:lnTo>
                    <a:lnTo>
                      <a:pt x="1295" y="478"/>
                    </a:lnTo>
                    <a:lnTo>
                      <a:pt x="1294" y="463"/>
                    </a:lnTo>
                    <a:lnTo>
                      <a:pt x="1294" y="449"/>
                    </a:lnTo>
                    <a:lnTo>
                      <a:pt x="1286" y="430"/>
                    </a:lnTo>
                    <a:lnTo>
                      <a:pt x="1268" y="379"/>
                    </a:lnTo>
                    <a:lnTo>
                      <a:pt x="1242" y="307"/>
                    </a:lnTo>
                    <a:lnTo>
                      <a:pt x="1212" y="224"/>
                    </a:lnTo>
                    <a:lnTo>
                      <a:pt x="1182" y="142"/>
                    </a:lnTo>
                    <a:lnTo>
                      <a:pt x="1156" y="71"/>
                    </a:lnTo>
                    <a:lnTo>
                      <a:pt x="1138" y="19"/>
                    </a:lnTo>
                    <a:lnTo>
                      <a:pt x="1131" y="0"/>
                    </a:lnTo>
                    <a:close/>
                    <a:moveTo>
                      <a:pt x="190" y="395"/>
                    </a:moveTo>
                    <a:lnTo>
                      <a:pt x="181" y="392"/>
                    </a:lnTo>
                    <a:lnTo>
                      <a:pt x="172" y="389"/>
                    </a:lnTo>
                    <a:lnTo>
                      <a:pt x="162" y="385"/>
                    </a:lnTo>
                    <a:lnTo>
                      <a:pt x="152" y="381"/>
                    </a:lnTo>
                    <a:lnTo>
                      <a:pt x="154" y="388"/>
                    </a:lnTo>
                    <a:lnTo>
                      <a:pt x="157" y="401"/>
                    </a:lnTo>
                    <a:lnTo>
                      <a:pt x="160" y="416"/>
                    </a:lnTo>
                    <a:lnTo>
                      <a:pt x="162" y="423"/>
                    </a:lnTo>
                    <a:lnTo>
                      <a:pt x="155" y="423"/>
                    </a:lnTo>
                    <a:lnTo>
                      <a:pt x="140" y="423"/>
                    </a:lnTo>
                    <a:lnTo>
                      <a:pt x="124" y="423"/>
                    </a:lnTo>
                    <a:lnTo>
                      <a:pt x="116" y="423"/>
                    </a:lnTo>
                    <a:lnTo>
                      <a:pt x="118" y="417"/>
                    </a:lnTo>
                    <a:lnTo>
                      <a:pt x="122" y="406"/>
                    </a:lnTo>
                    <a:lnTo>
                      <a:pt x="126" y="393"/>
                    </a:lnTo>
                    <a:lnTo>
                      <a:pt x="127" y="388"/>
                    </a:lnTo>
                    <a:lnTo>
                      <a:pt x="121" y="388"/>
                    </a:lnTo>
                    <a:lnTo>
                      <a:pt x="106" y="388"/>
                    </a:lnTo>
                    <a:lnTo>
                      <a:pt x="92" y="388"/>
                    </a:lnTo>
                    <a:lnTo>
                      <a:pt x="85" y="388"/>
                    </a:lnTo>
                    <a:lnTo>
                      <a:pt x="85" y="381"/>
                    </a:lnTo>
                    <a:lnTo>
                      <a:pt x="85" y="367"/>
                    </a:lnTo>
                    <a:lnTo>
                      <a:pt x="85" y="352"/>
                    </a:lnTo>
                    <a:lnTo>
                      <a:pt x="85" y="346"/>
                    </a:lnTo>
                    <a:lnTo>
                      <a:pt x="93" y="351"/>
                    </a:lnTo>
                    <a:lnTo>
                      <a:pt x="101" y="355"/>
                    </a:lnTo>
                    <a:lnTo>
                      <a:pt x="107" y="357"/>
                    </a:lnTo>
                    <a:lnTo>
                      <a:pt x="112" y="358"/>
                    </a:lnTo>
                    <a:lnTo>
                      <a:pt x="117" y="358"/>
                    </a:lnTo>
                    <a:lnTo>
                      <a:pt x="124" y="357"/>
                    </a:lnTo>
                    <a:lnTo>
                      <a:pt x="123" y="350"/>
                    </a:lnTo>
                    <a:lnTo>
                      <a:pt x="119" y="337"/>
                    </a:lnTo>
                    <a:lnTo>
                      <a:pt x="117" y="325"/>
                    </a:lnTo>
                    <a:lnTo>
                      <a:pt x="116" y="318"/>
                    </a:lnTo>
                    <a:lnTo>
                      <a:pt x="124" y="318"/>
                    </a:lnTo>
                    <a:lnTo>
                      <a:pt x="140" y="318"/>
                    </a:lnTo>
                    <a:lnTo>
                      <a:pt x="155" y="318"/>
                    </a:lnTo>
                    <a:lnTo>
                      <a:pt x="162" y="318"/>
                    </a:lnTo>
                    <a:lnTo>
                      <a:pt x="160" y="323"/>
                    </a:lnTo>
                    <a:lnTo>
                      <a:pt x="155" y="336"/>
                    </a:lnTo>
                    <a:lnTo>
                      <a:pt x="150" y="348"/>
                    </a:lnTo>
                    <a:lnTo>
                      <a:pt x="147" y="353"/>
                    </a:lnTo>
                    <a:lnTo>
                      <a:pt x="155" y="353"/>
                    </a:lnTo>
                    <a:lnTo>
                      <a:pt x="169" y="353"/>
                    </a:lnTo>
                    <a:lnTo>
                      <a:pt x="184" y="353"/>
                    </a:lnTo>
                    <a:lnTo>
                      <a:pt x="190" y="353"/>
                    </a:lnTo>
                    <a:lnTo>
                      <a:pt x="190" y="360"/>
                    </a:lnTo>
                    <a:lnTo>
                      <a:pt x="190" y="374"/>
                    </a:lnTo>
                    <a:lnTo>
                      <a:pt x="190" y="389"/>
                    </a:lnTo>
                    <a:lnTo>
                      <a:pt x="190" y="395"/>
                    </a:lnTo>
                    <a:close/>
                    <a:moveTo>
                      <a:pt x="526" y="391"/>
                    </a:moveTo>
                    <a:lnTo>
                      <a:pt x="518" y="389"/>
                    </a:lnTo>
                    <a:lnTo>
                      <a:pt x="509" y="385"/>
                    </a:lnTo>
                    <a:lnTo>
                      <a:pt x="498" y="382"/>
                    </a:lnTo>
                    <a:lnTo>
                      <a:pt x="489" y="377"/>
                    </a:lnTo>
                    <a:lnTo>
                      <a:pt x="490" y="383"/>
                    </a:lnTo>
                    <a:lnTo>
                      <a:pt x="494" y="398"/>
                    </a:lnTo>
                    <a:lnTo>
                      <a:pt x="497" y="412"/>
                    </a:lnTo>
                    <a:lnTo>
                      <a:pt x="498" y="418"/>
                    </a:lnTo>
                    <a:lnTo>
                      <a:pt x="492" y="418"/>
                    </a:lnTo>
                    <a:lnTo>
                      <a:pt x="476" y="418"/>
                    </a:lnTo>
                    <a:lnTo>
                      <a:pt x="460" y="418"/>
                    </a:lnTo>
                    <a:lnTo>
                      <a:pt x="454" y="418"/>
                    </a:lnTo>
                    <a:lnTo>
                      <a:pt x="455" y="413"/>
                    </a:lnTo>
                    <a:lnTo>
                      <a:pt x="459" y="401"/>
                    </a:lnTo>
                    <a:lnTo>
                      <a:pt x="462" y="390"/>
                    </a:lnTo>
                    <a:lnTo>
                      <a:pt x="464" y="384"/>
                    </a:lnTo>
                    <a:lnTo>
                      <a:pt x="457" y="384"/>
                    </a:lnTo>
                    <a:lnTo>
                      <a:pt x="443" y="384"/>
                    </a:lnTo>
                    <a:lnTo>
                      <a:pt x="428" y="384"/>
                    </a:lnTo>
                    <a:lnTo>
                      <a:pt x="422" y="384"/>
                    </a:lnTo>
                    <a:lnTo>
                      <a:pt x="422" y="378"/>
                    </a:lnTo>
                    <a:lnTo>
                      <a:pt x="422" y="363"/>
                    </a:lnTo>
                    <a:lnTo>
                      <a:pt x="422" y="349"/>
                    </a:lnTo>
                    <a:lnTo>
                      <a:pt x="422" y="343"/>
                    </a:lnTo>
                    <a:lnTo>
                      <a:pt x="430" y="348"/>
                    </a:lnTo>
                    <a:lnTo>
                      <a:pt x="439" y="351"/>
                    </a:lnTo>
                    <a:lnTo>
                      <a:pt x="443" y="353"/>
                    </a:lnTo>
                    <a:lnTo>
                      <a:pt x="448" y="353"/>
                    </a:lnTo>
                    <a:lnTo>
                      <a:pt x="454" y="353"/>
                    </a:lnTo>
                    <a:lnTo>
                      <a:pt x="460" y="353"/>
                    </a:lnTo>
                    <a:lnTo>
                      <a:pt x="459" y="347"/>
                    </a:lnTo>
                    <a:lnTo>
                      <a:pt x="457" y="334"/>
                    </a:lnTo>
                    <a:lnTo>
                      <a:pt x="455" y="320"/>
                    </a:lnTo>
                    <a:lnTo>
                      <a:pt x="454" y="315"/>
                    </a:lnTo>
                    <a:lnTo>
                      <a:pt x="460" y="315"/>
                    </a:lnTo>
                    <a:lnTo>
                      <a:pt x="476" y="315"/>
                    </a:lnTo>
                    <a:lnTo>
                      <a:pt x="492" y="315"/>
                    </a:lnTo>
                    <a:lnTo>
                      <a:pt x="498" y="315"/>
                    </a:lnTo>
                    <a:lnTo>
                      <a:pt x="496" y="320"/>
                    </a:lnTo>
                    <a:lnTo>
                      <a:pt x="492" y="332"/>
                    </a:lnTo>
                    <a:lnTo>
                      <a:pt x="487" y="344"/>
                    </a:lnTo>
                    <a:lnTo>
                      <a:pt x="485" y="349"/>
                    </a:lnTo>
                    <a:lnTo>
                      <a:pt x="491" y="349"/>
                    </a:lnTo>
                    <a:lnTo>
                      <a:pt x="506" y="349"/>
                    </a:lnTo>
                    <a:lnTo>
                      <a:pt x="520" y="349"/>
                    </a:lnTo>
                    <a:lnTo>
                      <a:pt x="526" y="349"/>
                    </a:lnTo>
                    <a:lnTo>
                      <a:pt x="526" y="355"/>
                    </a:lnTo>
                    <a:lnTo>
                      <a:pt x="526" y="370"/>
                    </a:lnTo>
                    <a:lnTo>
                      <a:pt x="526" y="384"/>
                    </a:lnTo>
                    <a:lnTo>
                      <a:pt x="526" y="391"/>
                    </a:lnTo>
                    <a:close/>
                    <a:moveTo>
                      <a:pt x="853" y="388"/>
                    </a:moveTo>
                    <a:lnTo>
                      <a:pt x="844" y="384"/>
                    </a:lnTo>
                    <a:lnTo>
                      <a:pt x="835" y="382"/>
                    </a:lnTo>
                    <a:lnTo>
                      <a:pt x="824" y="378"/>
                    </a:lnTo>
                    <a:lnTo>
                      <a:pt x="815" y="374"/>
                    </a:lnTo>
                    <a:lnTo>
                      <a:pt x="816" y="380"/>
                    </a:lnTo>
                    <a:lnTo>
                      <a:pt x="820" y="394"/>
                    </a:lnTo>
                    <a:lnTo>
                      <a:pt x="823" y="409"/>
                    </a:lnTo>
                    <a:lnTo>
                      <a:pt x="824" y="415"/>
                    </a:lnTo>
                    <a:lnTo>
                      <a:pt x="818" y="415"/>
                    </a:lnTo>
                    <a:lnTo>
                      <a:pt x="802" y="415"/>
                    </a:lnTo>
                    <a:lnTo>
                      <a:pt x="787" y="415"/>
                    </a:lnTo>
                    <a:lnTo>
                      <a:pt x="779" y="415"/>
                    </a:lnTo>
                    <a:lnTo>
                      <a:pt x="780" y="410"/>
                    </a:lnTo>
                    <a:lnTo>
                      <a:pt x="785" y="398"/>
                    </a:lnTo>
                    <a:lnTo>
                      <a:pt x="788" y="385"/>
                    </a:lnTo>
                    <a:lnTo>
                      <a:pt x="790" y="380"/>
                    </a:lnTo>
                    <a:lnTo>
                      <a:pt x="784" y="380"/>
                    </a:lnTo>
                    <a:lnTo>
                      <a:pt x="769" y="380"/>
                    </a:lnTo>
                    <a:lnTo>
                      <a:pt x="755" y="380"/>
                    </a:lnTo>
                    <a:lnTo>
                      <a:pt x="747" y="380"/>
                    </a:lnTo>
                    <a:lnTo>
                      <a:pt x="747" y="374"/>
                    </a:lnTo>
                    <a:lnTo>
                      <a:pt x="747" y="360"/>
                    </a:lnTo>
                    <a:lnTo>
                      <a:pt x="747" y="345"/>
                    </a:lnTo>
                    <a:lnTo>
                      <a:pt x="747" y="338"/>
                    </a:lnTo>
                    <a:lnTo>
                      <a:pt x="756" y="344"/>
                    </a:lnTo>
                    <a:lnTo>
                      <a:pt x="764" y="348"/>
                    </a:lnTo>
                    <a:lnTo>
                      <a:pt x="769" y="349"/>
                    </a:lnTo>
                    <a:lnTo>
                      <a:pt x="774" y="350"/>
                    </a:lnTo>
                    <a:lnTo>
                      <a:pt x="780" y="350"/>
                    </a:lnTo>
                    <a:lnTo>
                      <a:pt x="786" y="349"/>
                    </a:lnTo>
                    <a:lnTo>
                      <a:pt x="785" y="344"/>
                    </a:lnTo>
                    <a:lnTo>
                      <a:pt x="782" y="330"/>
                    </a:lnTo>
                    <a:lnTo>
                      <a:pt x="780" y="317"/>
                    </a:lnTo>
                    <a:lnTo>
                      <a:pt x="779" y="311"/>
                    </a:lnTo>
                    <a:lnTo>
                      <a:pt x="787" y="311"/>
                    </a:lnTo>
                    <a:lnTo>
                      <a:pt x="802" y="311"/>
                    </a:lnTo>
                    <a:lnTo>
                      <a:pt x="818" y="311"/>
                    </a:lnTo>
                    <a:lnTo>
                      <a:pt x="824" y="311"/>
                    </a:lnTo>
                    <a:lnTo>
                      <a:pt x="822" y="316"/>
                    </a:lnTo>
                    <a:lnTo>
                      <a:pt x="818" y="329"/>
                    </a:lnTo>
                    <a:lnTo>
                      <a:pt x="812" y="341"/>
                    </a:lnTo>
                    <a:lnTo>
                      <a:pt x="810" y="346"/>
                    </a:lnTo>
                    <a:lnTo>
                      <a:pt x="818" y="346"/>
                    </a:lnTo>
                    <a:lnTo>
                      <a:pt x="832" y="346"/>
                    </a:lnTo>
                    <a:lnTo>
                      <a:pt x="845" y="346"/>
                    </a:lnTo>
                    <a:lnTo>
                      <a:pt x="853" y="346"/>
                    </a:lnTo>
                    <a:lnTo>
                      <a:pt x="853" y="352"/>
                    </a:lnTo>
                    <a:lnTo>
                      <a:pt x="853" y="366"/>
                    </a:lnTo>
                    <a:lnTo>
                      <a:pt x="853" y="381"/>
                    </a:lnTo>
                    <a:lnTo>
                      <a:pt x="853" y="388"/>
                    </a:lnTo>
                    <a:close/>
                    <a:moveTo>
                      <a:pt x="1143" y="369"/>
                    </a:moveTo>
                    <a:lnTo>
                      <a:pt x="1145" y="377"/>
                    </a:lnTo>
                    <a:lnTo>
                      <a:pt x="1149" y="391"/>
                    </a:lnTo>
                    <a:lnTo>
                      <a:pt x="1152" y="406"/>
                    </a:lnTo>
                    <a:lnTo>
                      <a:pt x="1154" y="412"/>
                    </a:lnTo>
                    <a:lnTo>
                      <a:pt x="1147" y="412"/>
                    </a:lnTo>
                    <a:lnTo>
                      <a:pt x="1132" y="412"/>
                    </a:lnTo>
                    <a:lnTo>
                      <a:pt x="1116" y="412"/>
                    </a:lnTo>
                    <a:lnTo>
                      <a:pt x="1108" y="412"/>
                    </a:lnTo>
                    <a:lnTo>
                      <a:pt x="1110" y="407"/>
                    </a:lnTo>
                    <a:lnTo>
                      <a:pt x="1113" y="394"/>
                    </a:lnTo>
                    <a:lnTo>
                      <a:pt x="1118" y="382"/>
                    </a:lnTo>
                    <a:lnTo>
                      <a:pt x="1119" y="377"/>
                    </a:lnTo>
                    <a:lnTo>
                      <a:pt x="1112" y="377"/>
                    </a:lnTo>
                    <a:lnTo>
                      <a:pt x="1098" y="377"/>
                    </a:lnTo>
                    <a:lnTo>
                      <a:pt x="1084" y="377"/>
                    </a:lnTo>
                    <a:lnTo>
                      <a:pt x="1077" y="377"/>
                    </a:lnTo>
                    <a:lnTo>
                      <a:pt x="1077" y="370"/>
                    </a:lnTo>
                    <a:lnTo>
                      <a:pt x="1077" y="355"/>
                    </a:lnTo>
                    <a:lnTo>
                      <a:pt x="1077" y="342"/>
                    </a:lnTo>
                    <a:lnTo>
                      <a:pt x="1077" y="335"/>
                    </a:lnTo>
                    <a:lnTo>
                      <a:pt x="1085" y="341"/>
                    </a:lnTo>
                    <a:lnTo>
                      <a:pt x="1093" y="344"/>
                    </a:lnTo>
                    <a:lnTo>
                      <a:pt x="1098" y="346"/>
                    </a:lnTo>
                    <a:lnTo>
                      <a:pt x="1104" y="346"/>
                    </a:lnTo>
                    <a:lnTo>
                      <a:pt x="1109" y="346"/>
                    </a:lnTo>
                    <a:lnTo>
                      <a:pt x="1116" y="346"/>
                    </a:lnTo>
                    <a:lnTo>
                      <a:pt x="1115" y="339"/>
                    </a:lnTo>
                    <a:lnTo>
                      <a:pt x="1112" y="327"/>
                    </a:lnTo>
                    <a:lnTo>
                      <a:pt x="1109" y="313"/>
                    </a:lnTo>
                    <a:lnTo>
                      <a:pt x="1108" y="307"/>
                    </a:lnTo>
                    <a:lnTo>
                      <a:pt x="1116" y="307"/>
                    </a:lnTo>
                    <a:lnTo>
                      <a:pt x="1132" y="307"/>
                    </a:lnTo>
                    <a:lnTo>
                      <a:pt x="1147" y="307"/>
                    </a:lnTo>
                    <a:lnTo>
                      <a:pt x="1154" y="307"/>
                    </a:lnTo>
                    <a:lnTo>
                      <a:pt x="1152" y="313"/>
                    </a:lnTo>
                    <a:lnTo>
                      <a:pt x="1147" y="325"/>
                    </a:lnTo>
                    <a:lnTo>
                      <a:pt x="1142" y="336"/>
                    </a:lnTo>
                    <a:lnTo>
                      <a:pt x="1140" y="342"/>
                    </a:lnTo>
                    <a:lnTo>
                      <a:pt x="1147" y="342"/>
                    </a:lnTo>
                    <a:lnTo>
                      <a:pt x="1160" y="342"/>
                    </a:lnTo>
                    <a:lnTo>
                      <a:pt x="1175" y="342"/>
                    </a:lnTo>
                    <a:lnTo>
                      <a:pt x="1182" y="342"/>
                    </a:lnTo>
                    <a:lnTo>
                      <a:pt x="1182" y="348"/>
                    </a:lnTo>
                    <a:lnTo>
                      <a:pt x="1182" y="363"/>
                    </a:lnTo>
                    <a:lnTo>
                      <a:pt x="1182" y="377"/>
                    </a:lnTo>
                    <a:lnTo>
                      <a:pt x="1182" y="383"/>
                    </a:lnTo>
                    <a:lnTo>
                      <a:pt x="1172" y="381"/>
                    </a:lnTo>
                    <a:lnTo>
                      <a:pt x="1163" y="378"/>
                    </a:lnTo>
                    <a:lnTo>
                      <a:pt x="1153" y="374"/>
                    </a:lnTo>
                    <a:lnTo>
                      <a:pt x="1143" y="3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37"/>
              <p:cNvSpPr>
                <a:spLocks/>
              </p:cNvSpPr>
              <p:nvPr/>
            </p:nvSpPr>
            <p:spPr bwMode="auto">
              <a:xfrm>
                <a:off x="2478" y="1850"/>
                <a:ext cx="3" cy="21"/>
              </a:xfrm>
              <a:custGeom>
                <a:avLst/>
                <a:gdLst/>
                <a:ahLst/>
                <a:cxnLst>
                  <a:cxn ang="0">
                    <a:pos x="6" y="272"/>
                  </a:cxn>
                  <a:cxn ang="0">
                    <a:pos x="3" y="272"/>
                  </a:cxn>
                  <a:cxn ang="0">
                    <a:pos x="0" y="272"/>
                  </a:cxn>
                  <a:cxn ang="0">
                    <a:pos x="0" y="261"/>
                  </a:cxn>
                  <a:cxn ang="0">
                    <a:pos x="0" y="231"/>
                  </a:cxn>
                  <a:cxn ang="0">
                    <a:pos x="0" y="189"/>
                  </a:cxn>
                  <a:cxn ang="0">
                    <a:pos x="0" y="141"/>
                  </a:cxn>
                  <a:cxn ang="0">
                    <a:pos x="0" y="93"/>
                  </a:cxn>
                  <a:cxn ang="0">
                    <a:pos x="1" y="52"/>
                  </a:cxn>
                  <a:cxn ang="0">
                    <a:pos x="1" y="22"/>
                  </a:cxn>
                  <a:cxn ang="0">
                    <a:pos x="1" y="11"/>
                  </a:cxn>
                  <a:cxn ang="0">
                    <a:pos x="12" y="5"/>
                  </a:cxn>
                  <a:cxn ang="0">
                    <a:pos x="21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5" y="0"/>
                  </a:cxn>
                  <a:cxn ang="0">
                    <a:pos x="39" y="0"/>
                  </a:cxn>
                  <a:cxn ang="0">
                    <a:pos x="42" y="34"/>
                  </a:cxn>
                  <a:cxn ang="0">
                    <a:pos x="44" y="69"/>
                  </a:cxn>
                  <a:cxn ang="0">
                    <a:pos x="44" y="104"/>
                  </a:cxn>
                  <a:cxn ang="0">
                    <a:pos x="43" y="139"/>
                  </a:cxn>
                  <a:cxn ang="0">
                    <a:pos x="42" y="156"/>
                  </a:cxn>
                  <a:cxn ang="0">
                    <a:pos x="38" y="173"/>
                  </a:cxn>
                  <a:cxn ang="0">
                    <a:pos x="36" y="191"/>
                  </a:cxn>
                  <a:cxn ang="0">
                    <a:pos x="32" y="208"/>
                  </a:cxn>
                  <a:cxn ang="0">
                    <a:pos x="27" y="225"/>
                  </a:cxn>
                  <a:cxn ang="0">
                    <a:pos x="21" y="241"/>
                  </a:cxn>
                  <a:cxn ang="0">
                    <a:pos x="15" y="257"/>
                  </a:cxn>
                  <a:cxn ang="0">
                    <a:pos x="6" y="272"/>
                  </a:cxn>
                </a:cxnLst>
                <a:rect l="0" t="0" r="r" b="b"/>
                <a:pathLst>
                  <a:path w="44" h="272">
                    <a:moveTo>
                      <a:pt x="6" y="272"/>
                    </a:moveTo>
                    <a:lnTo>
                      <a:pt x="3" y="272"/>
                    </a:lnTo>
                    <a:lnTo>
                      <a:pt x="0" y="272"/>
                    </a:lnTo>
                    <a:lnTo>
                      <a:pt x="0" y="261"/>
                    </a:lnTo>
                    <a:lnTo>
                      <a:pt x="0" y="231"/>
                    </a:lnTo>
                    <a:lnTo>
                      <a:pt x="0" y="189"/>
                    </a:lnTo>
                    <a:lnTo>
                      <a:pt x="0" y="141"/>
                    </a:lnTo>
                    <a:lnTo>
                      <a:pt x="0" y="93"/>
                    </a:lnTo>
                    <a:lnTo>
                      <a:pt x="1" y="52"/>
                    </a:lnTo>
                    <a:lnTo>
                      <a:pt x="1" y="22"/>
                    </a:lnTo>
                    <a:lnTo>
                      <a:pt x="1" y="11"/>
                    </a:lnTo>
                    <a:lnTo>
                      <a:pt x="12" y="5"/>
                    </a:lnTo>
                    <a:lnTo>
                      <a:pt x="21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39" y="0"/>
                    </a:lnTo>
                    <a:lnTo>
                      <a:pt x="42" y="34"/>
                    </a:lnTo>
                    <a:lnTo>
                      <a:pt x="44" y="69"/>
                    </a:lnTo>
                    <a:lnTo>
                      <a:pt x="44" y="104"/>
                    </a:lnTo>
                    <a:lnTo>
                      <a:pt x="43" y="139"/>
                    </a:lnTo>
                    <a:lnTo>
                      <a:pt x="42" y="156"/>
                    </a:lnTo>
                    <a:lnTo>
                      <a:pt x="38" y="173"/>
                    </a:lnTo>
                    <a:lnTo>
                      <a:pt x="36" y="191"/>
                    </a:lnTo>
                    <a:lnTo>
                      <a:pt x="32" y="208"/>
                    </a:lnTo>
                    <a:lnTo>
                      <a:pt x="27" y="225"/>
                    </a:lnTo>
                    <a:lnTo>
                      <a:pt x="21" y="241"/>
                    </a:lnTo>
                    <a:lnTo>
                      <a:pt x="15" y="257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38"/>
              <p:cNvSpPr>
                <a:spLocks/>
              </p:cNvSpPr>
              <p:nvPr/>
            </p:nvSpPr>
            <p:spPr bwMode="auto">
              <a:xfrm>
                <a:off x="2556" y="1850"/>
                <a:ext cx="7" cy="27"/>
              </a:xfrm>
              <a:custGeom>
                <a:avLst/>
                <a:gdLst/>
                <a:ahLst/>
                <a:cxnLst>
                  <a:cxn ang="0">
                    <a:pos x="86" y="348"/>
                  </a:cxn>
                  <a:cxn ang="0">
                    <a:pos x="73" y="322"/>
                  </a:cxn>
                  <a:cxn ang="0">
                    <a:pos x="61" y="297"/>
                  </a:cxn>
                  <a:cxn ang="0">
                    <a:pos x="51" y="274"/>
                  </a:cxn>
                  <a:cxn ang="0">
                    <a:pos x="41" y="251"/>
                  </a:cxn>
                  <a:cxn ang="0">
                    <a:pos x="32" y="231"/>
                  </a:cxn>
                  <a:cxn ang="0">
                    <a:pos x="26" y="211"/>
                  </a:cxn>
                  <a:cxn ang="0">
                    <a:pos x="20" y="192"/>
                  </a:cxn>
                  <a:cxn ang="0">
                    <a:pos x="14" y="173"/>
                  </a:cxn>
                  <a:cxn ang="0">
                    <a:pos x="9" y="154"/>
                  </a:cxn>
                  <a:cxn ang="0">
                    <a:pos x="6" y="135"/>
                  </a:cxn>
                  <a:cxn ang="0">
                    <a:pos x="4" y="115"/>
                  </a:cxn>
                  <a:cxn ang="0">
                    <a:pos x="1" y="93"/>
                  </a:cxn>
                  <a:cxn ang="0">
                    <a:pos x="1" y="71"/>
                  </a:cxn>
                  <a:cxn ang="0">
                    <a:pos x="0" y="49"/>
                  </a:cxn>
                  <a:cxn ang="0">
                    <a:pos x="0" y="24"/>
                  </a:cxn>
                  <a:cxn ang="0">
                    <a:pos x="1" y="0"/>
                  </a:cxn>
                  <a:cxn ang="0">
                    <a:pos x="14" y="1"/>
                  </a:cxn>
                  <a:cxn ang="0">
                    <a:pos x="43" y="4"/>
                  </a:cxn>
                  <a:cxn ang="0">
                    <a:pos x="72" y="8"/>
                  </a:cxn>
                  <a:cxn ang="0">
                    <a:pos x="86" y="9"/>
                  </a:cxn>
                  <a:cxn ang="0">
                    <a:pos x="86" y="24"/>
                  </a:cxn>
                  <a:cxn ang="0">
                    <a:pos x="86" y="62"/>
                  </a:cxn>
                  <a:cxn ang="0">
                    <a:pos x="86" y="117"/>
                  </a:cxn>
                  <a:cxn ang="0">
                    <a:pos x="86" y="179"/>
                  </a:cxn>
                  <a:cxn ang="0">
                    <a:pos x="86" y="242"/>
                  </a:cxn>
                  <a:cxn ang="0">
                    <a:pos x="86" y="295"/>
                  </a:cxn>
                  <a:cxn ang="0">
                    <a:pos x="86" y="335"/>
                  </a:cxn>
                  <a:cxn ang="0">
                    <a:pos x="86" y="348"/>
                  </a:cxn>
                </a:cxnLst>
                <a:rect l="0" t="0" r="r" b="b"/>
                <a:pathLst>
                  <a:path w="86" h="348">
                    <a:moveTo>
                      <a:pt x="86" y="348"/>
                    </a:moveTo>
                    <a:lnTo>
                      <a:pt x="73" y="322"/>
                    </a:lnTo>
                    <a:lnTo>
                      <a:pt x="61" y="297"/>
                    </a:lnTo>
                    <a:lnTo>
                      <a:pt x="51" y="274"/>
                    </a:lnTo>
                    <a:lnTo>
                      <a:pt x="41" y="251"/>
                    </a:lnTo>
                    <a:lnTo>
                      <a:pt x="32" y="231"/>
                    </a:lnTo>
                    <a:lnTo>
                      <a:pt x="26" y="211"/>
                    </a:lnTo>
                    <a:lnTo>
                      <a:pt x="20" y="192"/>
                    </a:lnTo>
                    <a:lnTo>
                      <a:pt x="14" y="173"/>
                    </a:lnTo>
                    <a:lnTo>
                      <a:pt x="9" y="154"/>
                    </a:lnTo>
                    <a:lnTo>
                      <a:pt x="6" y="135"/>
                    </a:lnTo>
                    <a:lnTo>
                      <a:pt x="4" y="115"/>
                    </a:lnTo>
                    <a:lnTo>
                      <a:pt x="1" y="93"/>
                    </a:lnTo>
                    <a:lnTo>
                      <a:pt x="1" y="71"/>
                    </a:lnTo>
                    <a:lnTo>
                      <a:pt x="0" y="49"/>
                    </a:lnTo>
                    <a:lnTo>
                      <a:pt x="0" y="24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43" y="4"/>
                    </a:lnTo>
                    <a:lnTo>
                      <a:pt x="72" y="8"/>
                    </a:lnTo>
                    <a:lnTo>
                      <a:pt x="86" y="9"/>
                    </a:lnTo>
                    <a:lnTo>
                      <a:pt x="86" y="24"/>
                    </a:lnTo>
                    <a:lnTo>
                      <a:pt x="86" y="62"/>
                    </a:lnTo>
                    <a:lnTo>
                      <a:pt x="86" y="117"/>
                    </a:lnTo>
                    <a:lnTo>
                      <a:pt x="86" y="179"/>
                    </a:lnTo>
                    <a:lnTo>
                      <a:pt x="86" y="242"/>
                    </a:lnTo>
                    <a:lnTo>
                      <a:pt x="86" y="295"/>
                    </a:lnTo>
                    <a:lnTo>
                      <a:pt x="86" y="335"/>
                    </a:lnTo>
                    <a:lnTo>
                      <a:pt x="86" y="3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39"/>
              <p:cNvSpPr>
                <a:spLocks/>
              </p:cNvSpPr>
              <p:nvPr/>
            </p:nvSpPr>
            <p:spPr bwMode="auto">
              <a:xfrm>
                <a:off x="2437" y="1851"/>
                <a:ext cx="35" cy="68"/>
              </a:xfrm>
              <a:custGeom>
                <a:avLst/>
                <a:gdLst/>
                <a:ahLst/>
                <a:cxnLst>
                  <a:cxn ang="0">
                    <a:pos x="379" y="656"/>
                  </a:cxn>
                  <a:cxn ang="0">
                    <a:pos x="378" y="411"/>
                  </a:cxn>
                  <a:cxn ang="0">
                    <a:pos x="377" y="263"/>
                  </a:cxn>
                  <a:cxn ang="0">
                    <a:pos x="402" y="245"/>
                  </a:cxn>
                  <a:cxn ang="0">
                    <a:pos x="412" y="230"/>
                  </a:cxn>
                  <a:cxn ang="0">
                    <a:pos x="419" y="212"/>
                  </a:cxn>
                  <a:cxn ang="0">
                    <a:pos x="419" y="192"/>
                  </a:cxn>
                  <a:cxn ang="0">
                    <a:pos x="408" y="175"/>
                  </a:cxn>
                  <a:cxn ang="0">
                    <a:pos x="393" y="161"/>
                  </a:cxn>
                  <a:cxn ang="0">
                    <a:pos x="382" y="126"/>
                  </a:cxn>
                  <a:cxn ang="0">
                    <a:pos x="369" y="107"/>
                  </a:cxn>
                  <a:cxn ang="0">
                    <a:pos x="343" y="100"/>
                  </a:cxn>
                  <a:cxn ang="0">
                    <a:pos x="315" y="109"/>
                  </a:cxn>
                  <a:cxn ang="0">
                    <a:pos x="295" y="128"/>
                  </a:cxn>
                  <a:cxn ang="0">
                    <a:pos x="272" y="171"/>
                  </a:cxn>
                  <a:cxn ang="0">
                    <a:pos x="256" y="196"/>
                  </a:cxn>
                  <a:cxn ang="0">
                    <a:pos x="254" y="221"/>
                  </a:cxn>
                  <a:cxn ang="0">
                    <a:pos x="269" y="245"/>
                  </a:cxn>
                  <a:cxn ang="0">
                    <a:pos x="294" y="263"/>
                  </a:cxn>
                  <a:cxn ang="0">
                    <a:pos x="290" y="399"/>
                  </a:cxn>
                  <a:cxn ang="0">
                    <a:pos x="283" y="624"/>
                  </a:cxn>
                  <a:cxn ang="0">
                    <a:pos x="276" y="688"/>
                  </a:cxn>
                  <a:cxn ang="0">
                    <a:pos x="246" y="672"/>
                  </a:cxn>
                  <a:cxn ang="0">
                    <a:pos x="238" y="694"/>
                  </a:cxn>
                  <a:cxn ang="0">
                    <a:pos x="213" y="716"/>
                  </a:cxn>
                  <a:cxn ang="0">
                    <a:pos x="200" y="729"/>
                  </a:cxn>
                  <a:cxn ang="0">
                    <a:pos x="196" y="747"/>
                  </a:cxn>
                  <a:cxn ang="0">
                    <a:pos x="207" y="771"/>
                  </a:cxn>
                  <a:cxn ang="0">
                    <a:pos x="217" y="782"/>
                  </a:cxn>
                  <a:cxn ang="0">
                    <a:pos x="210" y="785"/>
                  </a:cxn>
                  <a:cxn ang="0">
                    <a:pos x="169" y="746"/>
                  </a:cxn>
                  <a:cxn ang="0">
                    <a:pos x="159" y="764"/>
                  </a:cxn>
                  <a:cxn ang="0">
                    <a:pos x="133" y="796"/>
                  </a:cxn>
                  <a:cxn ang="0">
                    <a:pos x="124" y="816"/>
                  </a:cxn>
                  <a:cxn ang="0">
                    <a:pos x="130" y="838"/>
                  </a:cxn>
                  <a:cxn ang="0">
                    <a:pos x="144" y="858"/>
                  </a:cxn>
                  <a:cxn ang="0">
                    <a:pos x="120" y="847"/>
                  </a:cxn>
                  <a:cxn ang="0">
                    <a:pos x="90" y="838"/>
                  </a:cxn>
                  <a:cxn ang="0">
                    <a:pos x="58" y="876"/>
                  </a:cxn>
                  <a:cxn ang="0">
                    <a:pos x="49" y="762"/>
                  </a:cxn>
                  <a:cxn ang="0">
                    <a:pos x="37" y="588"/>
                  </a:cxn>
                  <a:cxn ang="0">
                    <a:pos x="22" y="396"/>
                  </a:cxn>
                  <a:cxn ang="0">
                    <a:pos x="10" y="230"/>
                  </a:cxn>
                  <a:cxn ang="0">
                    <a:pos x="1" y="135"/>
                  </a:cxn>
                  <a:cxn ang="0">
                    <a:pos x="111" y="92"/>
                  </a:cxn>
                  <a:cxn ang="0">
                    <a:pos x="277" y="39"/>
                  </a:cxn>
                  <a:cxn ang="0">
                    <a:pos x="389" y="11"/>
                  </a:cxn>
                  <a:cxn ang="0">
                    <a:pos x="448" y="87"/>
                  </a:cxn>
                  <a:cxn ang="0">
                    <a:pos x="450" y="356"/>
                  </a:cxn>
                  <a:cxn ang="0">
                    <a:pos x="448" y="627"/>
                  </a:cxn>
                  <a:cxn ang="0">
                    <a:pos x="430" y="717"/>
                  </a:cxn>
                  <a:cxn ang="0">
                    <a:pos x="396" y="725"/>
                  </a:cxn>
                </a:cxnLst>
                <a:rect l="0" t="0" r="r" b="b"/>
                <a:pathLst>
                  <a:path w="450" h="876">
                    <a:moveTo>
                      <a:pt x="380" y="730"/>
                    </a:moveTo>
                    <a:lnTo>
                      <a:pt x="380" y="709"/>
                    </a:lnTo>
                    <a:lnTo>
                      <a:pt x="379" y="656"/>
                    </a:lnTo>
                    <a:lnTo>
                      <a:pt x="379" y="582"/>
                    </a:lnTo>
                    <a:lnTo>
                      <a:pt x="378" y="496"/>
                    </a:lnTo>
                    <a:lnTo>
                      <a:pt x="378" y="411"/>
                    </a:lnTo>
                    <a:lnTo>
                      <a:pt x="377" y="336"/>
                    </a:lnTo>
                    <a:lnTo>
                      <a:pt x="377" y="284"/>
                    </a:lnTo>
                    <a:lnTo>
                      <a:pt x="377" y="263"/>
                    </a:lnTo>
                    <a:lnTo>
                      <a:pt x="388" y="257"/>
                    </a:lnTo>
                    <a:lnTo>
                      <a:pt x="398" y="250"/>
                    </a:lnTo>
                    <a:lnTo>
                      <a:pt x="402" y="245"/>
                    </a:lnTo>
                    <a:lnTo>
                      <a:pt x="406" y="241"/>
                    </a:lnTo>
                    <a:lnTo>
                      <a:pt x="409" y="236"/>
                    </a:lnTo>
                    <a:lnTo>
                      <a:pt x="412" y="230"/>
                    </a:lnTo>
                    <a:lnTo>
                      <a:pt x="416" y="224"/>
                    </a:lnTo>
                    <a:lnTo>
                      <a:pt x="418" y="218"/>
                    </a:lnTo>
                    <a:lnTo>
                      <a:pt x="419" y="212"/>
                    </a:lnTo>
                    <a:lnTo>
                      <a:pt x="420" y="205"/>
                    </a:lnTo>
                    <a:lnTo>
                      <a:pt x="420" y="198"/>
                    </a:lnTo>
                    <a:lnTo>
                      <a:pt x="419" y="192"/>
                    </a:lnTo>
                    <a:lnTo>
                      <a:pt x="418" y="184"/>
                    </a:lnTo>
                    <a:lnTo>
                      <a:pt x="416" y="178"/>
                    </a:lnTo>
                    <a:lnTo>
                      <a:pt x="408" y="175"/>
                    </a:lnTo>
                    <a:lnTo>
                      <a:pt x="402" y="171"/>
                    </a:lnTo>
                    <a:lnTo>
                      <a:pt x="398" y="166"/>
                    </a:lnTo>
                    <a:lnTo>
                      <a:pt x="393" y="161"/>
                    </a:lnTo>
                    <a:lnTo>
                      <a:pt x="388" y="150"/>
                    </a:lnTo>
                    <a:lnTo>
                      <a:pt x="385" y="139"/>
                    </a:lnTo>
                    <a:lnTo>
                      <a:pt x="382" y="126"/>
                    </a:lnTo>
                    <a:lnTo>
                      <a:pt x="377" y="115"/>
                    </a:lnTo>
                    <a:lnTo>
                      <a:pt x="373" y="111"/>
                    </a:lnTo>
                    <a:lnTo>
                      <a:pt x="369" y="107"/>
                    </a:lnTo>
                    <a:lnTo>
                      <a:pt x="362" y="103"/>
                    </a:lnTo>
                    <a:lnTo>
                      <a:pt x="355" y="101"/>
                    </a:lnTo>
                    <a:lnTo>
                      <a:pt x="343" y="100"/>
                    </a:lnTo>
                    <a:lnTo>
                      <a:pt x="332" y="101"/>
                    </a:lnTo>
                    <a:lnTo>
                      <a:pt x="323" y="104"/>
                    </a:lnTo>
                    <a:lnTo>
                      <a:pt x="315" y="109"/>
                    </a:lnTo>
                    <a:lnTo>
                      <a:pt x="308" y="114"/>
                    </a:lnTo>
                    <a:lnTo>
                      <a:pt x="301" y="120"/>
                    </a:lnTo>
                    <a:lnTo>
                      <a:pt x="295" y="128"/>
                    </a:lnTo>
                    <a:lnTo>
                      <a:pt x="290" y="135"/>
                    </a:lnTo>
                    <a:lnTo>
                      <a:pt x="280" y="152"/>
                    </a:lnTo>
                    <a:lnTo>
                      <a:pt x="272" y="171"/>
                    </a:lnTo>
                    <a:lnTo>
                      <a:pt x="266" y="180"/>
                    </a:lnTo>
                    <a:lnTo>
                      <a:pt x="261" y="188"/>
                    </a:lnTo>
                    <a:lnTo>
                      <a:pt x="256" y="196"/>
                    </a:lnTo>
                    <a:lnTo>
                      <a:pt x="249" y="203"/>
                    </a:lnTo>
                    <a:lnTo>
                      <a:pt x="252" y="212"/>
                    </a:lnTo>
                    <a:lnTo>
                      <a:pt x="254" y="221"/>
                    </a:lnTo>
                    <a:lnTo>
                      <a:pt x="259" y="230"/>
                    </a:lnTo>
                    <a:lnTo>
                      <a:pt x="263" y="238"/>
                    </a:lnTo>
                    <a:lnTo>
                      <a:pt x="269" y="245"/>
                    </a:lnTo>
                    <a:lnTo>
                      <a:pt x="276" y="252"/>
                    </a:lnTo>
                    <a:lnTo>
                      <a:pt x="284" y="258"/>
                    </a:lnTo>
                    <a:lnTo>
                      <a:pt x="294" y="263"/>
                    </a:lnTo>
                    <a:lnTo>
                      <a:pt x="294" y="282"/>
                    </a:lnTo>
                    <a:lnTo>
                      <a:pt x="292" y="331"/>
                    </a:lnTo>
                    <a:lnTo>
                      <a:pt x="290" y="399"/>
                    </a:lnTo>
                    <a:lnTo>
                      <a:pt x="288" y="477"/>
                    </a:lnTo>
                    <a:lnTo>
                      <a:pt x="285" y="556"/>
                    </a:lnTo>
                    <a:lnTo>
                      <a:pt x="283" y="624"/>
                    </a:lnTo>
                    <a:lnTo>
                      <a:pt x="282" y="673"/>
                    </a:lnTo>
                    <a:lnTo>
                      <a:pt x="281" y="691"/>
                    </a:lnTo>
                    <a:lnTo>
                      <a:pt x="276" y="688"/>
                    </a:lnTo>
                    <a:lnTo>
                      <a:pt x="264" y="682"/>
                    </a:lnTo>
                    <a:lnTo>
                      <a:pt x="252" y="675"/>
                    </a:lnTo>
                    <a:lnTo>
                      <a:pt x="246" y="672"/>
                    </a:lnTo>
                    <a:lnTo>
                      <a:pt x="245" y="681"/>
                    </a:lnTo>
                    <a:lnTo>
                      <a:pt x="243" y="688"/>
                    </a:lnTo>
                    <a:lnTo>
                      <a:pt x="238" y="694"/>
                    </a:lnTo>
                    <a:lnTo>
                      <a:pt x="234" y="700"/>
                    </a:lnTo>
                    <a:lnTo>
                      <a:pt x="223" y="708"/>
                    </a:lnTo>
                    <a:lnTo>
                      <a:pt x="213" y="716"/>
                    </a:lnTo>
                    <a:lnTo>
                      <a:pt x="209" y="720"/>
                    </a:lnTo>
                    <a:lnTo>
                      <a:pt x="204" y="724"/>
                    </a:lnTo>
                    <a:lnTo>
                      <a:pt x="200" y="729"/>
                    </a:lnTo>
                    <a:lnTo>
                      <a:pt x="198" y="734"/>
                    </a:lnTo>
                    <a:lnTo>
                      <a:pt x="196" y="740"/>
                    </a:lnTo>
                    <a:lnTo>
                      <a:pt x="196" y="747"/>
                    </a:lnTo>
                    <a:lnTo>
                      <a:pt x="198" y="755"/>
                    </a:lnTo>
                    <a:lnTo>
                      <a:pt x="202" y="765"/>
                    </a:lnTo>
                    <a:lnTo>
                      <a:pt x="207" y="771"/>
                    </a:lnTo>
                    <a:lnTo>
                      <a:pt x="213" y="777"/>
                    </a:lnTo>
                    <a:lnTo>
                      <a:pt x="216" y="779"/>
                    </a:lnTo>
                    <a:lnTo>
                      <a:pt x="217" y="782"/>
                    </a:lnTo>
                    <a:lnTo>
                      <a:pt x="218" y="786"/>
                    </a:lnTo>
                    <a:lnTo>
                      <a:pt x="217" y="793"/>
                    </a:lnTo>
                    <a:lnTo>
                      <a:pt x="210" y="785"/>
                    </a:lnTo>
                    <a:lnTo>
                      <a:pt x="194" y="769"/>
                    </a:lnTo>
                    <a:lnTo>
                      <a:pt x="177" y="753"/>
                    </a:lnTo>
                    <a:lnTo>
                      <a:pt x="169" y="746"/>
                    </a:lnTo>
                    <a:lnTo>
                      <a:pt x="167" y="751"/>
                    </a:lnTo>
                    <a:lnTo>
                      <a:pt x="164" y="757"/>
                    </a:lnTo>
                    <a:lnTo>
                      <a:pt x="159" y="764"/>
                    </a:lnTo>
                    <a:lnTo>
                      <a:pt x="154" y="770"/>
                    </a:lnTo>
                    <a:lnTo>
                      <a:pt x="143" y="783"/>
                    </a:lnTo>
                    <a:lnTo>
                      <a:pt x="133" y="796"/>
                    </a:lnTo>
                    <a:lnTo>
                      <a:pt x="128" y="802"/>
                    </a:lnTo>
                    <a:lnTo>
                      <a:pt x="125" y="810"/>
                    </a:lnTo>
                    <a:lnTo>
                      <a:pt x="124" y="816"/>
                    </a:lnTo>
                    <a:lnTo>
                      <a:pt x="124" y="824"/>
                    </a:lnTo>
                    <a:lnTo>
                      <a:pt x="125" y="831"/>
                    </a:lnTo>
                    <a:lnTo>
                      <a:pt x="130" y="838"/>
                    </a:lnTo>
                    <a:lnTo>
                      <a:pt x="136" y="846"/>
                    </a:lnTo>
                    <a:lnTo>
                      <a:pt x="144" y="853"/>
                    </a:lnTo>
                    <a:lnTo>
                      <a:pt x="144" y="858"/>
                    </a:lnTo>
                    <a:lnTo>
                      <a:pt x="144" y="863"/>
                    </a:lnTo>
                    <a:lnTo>
                      <a:pt x="137" y="858"/>
                    </a:lnTo>
                    <a:lnTo>
                      <a:pt x="120" y="847"/>
                    </a:lnTo>
                    <a:lnTo>
                      <a:pt x="104" y="836"/>
                    </a:lnTo>
                    <a:lnTo>
                      <a:pt x="96" y="831"/>
                    </a:lnTo>
                    <a:lnTo>
                      <a:pt x="90" y="838"/>
                    </a:lnTo>
                    <a:lnTo>
                      <a:pt x="77" y="853"/>
                    </a:lnTo>
                    <a:lnTo>
                      <a:pt x="64" y="868"/>
                    </a:lnTo>
                    <a:lnTo>
                      <a:pt x="58" y="876"/>
                    </a:lnTo>
                    <a:lnTo>
                      <a:pt x="56" y="847"/>
                    </a:lnTo>
                    <a:lnTo>
                      <a:pt x="53" y="809"/>
                    </a:lnTo>
                    <a:lnTo>
                      <a:pt x="49" y="762"/>
                    </a:lnTo>
                    <a:lnTo>
                      <a:pt x="45" y="708"/>
                    </a:lnTo>
                    <a:lnTo>
                      <a:pt x="41" y="650"/>
                    </a:lnTo>
                    <a:lnTo>
                      <a:pt x="37" y="588"/>
                    </a:lnTo>
                    <a:lnTo>
                      <a:pt x="31" y="524"/>
                    </a:lnTo>
                    <a:lnTo>
                      <a:pt x="27" y="459"/>
                    </a:lnTo>
                    <a:lnTo>
                      <a:pt x="22" y="396"/>
                    </a:lnTo>
                    <a:lnTo>
                      <a:pt x="17" y="336"/>
                    </a:lnTo>
                    <a:lnTo>
                      <a:pt x="13" y="281"/>
                    </a:lnTo>
                    <a:lnTo>
                      <a:pt x="10" y="230"/>
                    </a:lnTo>
                    <a:lnTo>
                      <a:pt x="6" y="189"/>
                    </a:lnTo>
                    <a:lnTo>
                      <a:pt x="4" y="157"/>
                    </a:lnTo>
                    <a:lnTo>
                      <a:pt x="1" y="135"/>
                    </a:lnTo>
                    <a:lnTo>
                      <a:pt x="0" y="127"/>
                    </a:lnTo>
                    <a:lnTo>
                      <a:pt x="56" y="110"/>
                    </a:lnTo>
                    <a:lnTo>
                      <a:pt x="111" y="92"/>
                    </a:lnTo>
                    <a:lnTo>
                      <a:pt x="167" y="74"/>
                    </a:lnTo>
                    <a:lnTo>
                      <a:pt x="221" y="56"/>
                    </a:lnTo>
                    <a:lnTo>
                      <a:pt x="277" y="39"/>
                    </a:lnTo>
                    <a:lnTo>
                      <a:pt x="332" y="24"/>
                    </a:lnTo>
                    <a:lnTo>
                      <a:pt x="360" y="17"/>
                    </a:lnTo>
                    <a:lnTo>
                      <a:pt x="389" y="11"/>
                    </a:lnTo>
                    <a:lnTo>
                      <a:pt x="418" y="5"/>
                    </a:lnTo>
                    <a:lnTo>
                      <a:pt x="447" y="0"/>
                    </a:lnTo>
                    <a:lnTo>
                      <a:pt x="448" y="87"/>
                    </a:lnTo>
                    <a:lnTo>
                      <a:pt x="449" y="176"/>
                    </a:lnTo>
                    <a:lnTo>
                      <a:pt x="450" y="266"/>
                    </a:lnTo>
                    <a:lnTo>
                      <a:pt x="450" y="356"/>
                    </a:lnTo>
                    <a:lnTo>
                      <a:pt x="450" y="447"/>
                    </a:lnTo>
                    <a:lnTo>
                      <a:pt x="449" y="537"/>
                    </a:lnTo>
                    <a:lnTo>
                      <a:pt x="448" y="627"/>
                    </a:lnTo>
                    <a:lnTo>
                      <a:pt x="447" y="717"/>
                    </a:lnTo>
                    <a:lnTo>
                      <a:pt x="438" y="716"/>
                    </a:lnTo>
                    <a:lnTo>
                      <a:pt x="430" y="717"/>
                    </a:lnTo>
                    <a:lnTo>
                      <a:pt x="422" y="719"/>
                    </a:lnTo>
                    <a:lnTo>
                      <a:pt x="414" y="721"/>
                    </a:lnTo>
                    <a:lnTo>
                      <a:pt x="396" y="725"/>
                    </a:lnTo>
                    <a:lnTo>
                      <a:pt x="380" y="7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40"/>
              <p:cNvSpPr>
                <a:spLocks/>
              </p:cNvSpPr>
              <p:nvPr/>
            </p:nvSpPr>
            <p:spPr bwMode="auto">
              <a:xfrm>
                <a:off x="2569" y="1852"/>
                <a:ext cx="32" cy="71"/>
              </a:xfrm>
              <a:custGeom>
                <a:avLst/>
                <a:gdLst/>
                <a:ahLst/>
                <a:cxnLst>
                  <a:cxn ang="0">
                    <a:pos x="370" y="869"/>
                  </a:cxn>
                  <a:cxn ang="0">
                    <a:pos x="380" y="895"/>
                  </a:cxn>
                  <a:cxn ang="0">
                    <a:pos x="394" y="904"/>
                  </a:cxn>
                  <a:cxn ang="0">
                    <a:pos x="378" y="905"/>
                  </a:cxn>
                  <a:cxn ang="0">
                    <a:pos x="353" y="880"/>
                  </a:cxn>
                  <a:cxn ang="0">
                    <a:pos x="357" y="860"/>
                  </a:cxn>
                  <a:cxn ang="0">
                    <a:pos x="368" y="829"/>
                  </a:cxn>
                  <a:cxn ang="0">
                    <a:pos x="365" y="794"/>
                  </a:cxn>
                  <a:cxn ang="0">
                    <a:pos x="329" y="787"/>
                  </a:cxn>
                  <a:cxn ang="0">
                    <a:pos x="306" y="782"/>
                  </a:cxn>
                  <a:cxn ang="0">
                    <a:pos x="303" y="800"/>
                  </a:cxn>
                  <a:cxn ang="0">
                    <a:pos x="296" y="806"/>
                  </a:cxn>
                  <a:cxn ang="0">
                    <a:pos x="291" y="794"/>
                  </a:cxn>
                  <a:cxn ang="0">
                    <a:pos x="299" y="762"/>
                  </a:cxn>
                  <a:cxn ang="0">
                    <a:pos x="292" y="743"/>
                  </a:cxn>
                  <a:cxn ang="0">
                    <a:pos x="276" y="738"/>
                  </a:cxn>
                  <a:cxn ang="0">
                    <a:pos x="266" y="716"/>
                  </a:cxn>
                  <a:cxn ang="0">
                    <a:pos x="255" y="706"/>
                  </a:cxn>
                  <a:cxn ang="0">
                    <a:pos x="221" y="729"/>
                  </a:cxn>
                  <a:cxn ang="0">
                    <a:pos x="220" y="686"/>
                  </a:cxn>
                  <a:cxn ang="0">
                    <a:pos x="212" y="668"/>
                  </a:cxn>
                  <a:cxn ang="0">
                    <a:pos x="196" y="656"/>
                  </a:cxn>
                  <a:cxn ang="0">
                    <a:pos x="189" y="648"/>
                  </a:cxn>
                  <a:cxn ang="0">
                    <a:pos x="156" y="663"/>
                  </a:cxn>
                  <a:cxn ang="0">
                    <a:pos x="142" y="510"/>
                  </a:cxn>
                  <a:cxn ang="0">
                    <a:pos x="137" y="298"/>
                  </a:cxn>
                  <a:cxn ang="0">
                    <a:pos x="159" y="239"/>
                  </a:cxn>
                  <a:cxn ang="0">
                    <a:pos x="180" y="214"/>
                  </a:cxn>
                  <a:cxn ang="0">
                    <a:pos x="183" y="182"/>
                  </a:cxn>
                  <a:cxn ang="0">
                    <a:pos x="167" y="162"/>
                  </a:cxn>
                  <a:cxn ang="0">
                    <a:pos x="147" y="146"/>
                  </a:cxn>
                  <a:cxn ang="0">
                    <a:pos x="140" y="121"/>
                  </a:cxn>
                  <a:cxn ang="0">
                    <a:pos x="134" y="102"/>
                  </a:cxn>
                  <a:cxn ang="0">
                    <a:pos x="107" y="93"/>
                  </a:cxn>
                  <a:cxn ang="0">
                    <a:pos x="76" y="98"/>
                  </a:cxn>
                  <a:cxn ang="0">
                    <a:pos x="61" y="121"/>
                  </a:cxn>
                  <a:cxn ang="0">
                    <a:pos x="45" y="154"/>
                  </a:cxn>
                  <a:cxn ang="0">
                    <a:pos x="23" y="170"/>
                  </a:cxn>
                  <a:cxn ang="0">
                    <a:pos x="20" y="208"/>
                  </a:cxn>
                  <a:cxn ang="0">
                    <a:pos x="36" y="238"/>
                  </a:cxn>
                  <a:cxn ang="0">
                    <a:pos x="62" y="314"/>
                  </a:cxn>
                  <a:cxn ang="0">
                    <a:pos x="55" y="550"/>
                  </a:cxn>
                  <a:cxn ang="0">
                    <a:pos x="39" y="717"/>
                  </a:cxn>
                  <a:cxn ang="0">
                    <a:pos x="21" y="710"/>
                  </a:cxn>
                  <a:cxn ang="0">
                    <a:pos x="3" y="624"/>
                  </a:cxn>
                  <a:cxn ang="0">
                    <a:pos x="0" y="265"/>
                  </a:cxn>
                  <a:cxn ang="0">
                    <a:pos x="61" y="13"/>
                  </a:cxn>
                  <a:cxn ang="0">
                    <a:pos x="267" y="73"/>
                  </a:cxn>
                  <a:cxn ang="0">
                    <a:pos x="421" y="138"/>
                  </a:cxn>
                  <a:cxn ang="0">
                    <a:pos x="417" y="171"/>
                  </a:cxn>
                  <a:cxn ang="0">
                    <a:pos x="403" y="384"/>
                  </a:cxn>
                  <a:cxn ang="0">
                    <a:pos x="385" y="804"/>
                  </a:cxn>
                </a:cxnLst>
                <a:rect l="0" t="0" r="r" b="b"/>
                <a:pathLst>
                  <a:path w="421" h="920">
                    <a:moveTo>
                      <a:pt x="384" y="831"/>
                    </a:moveTo>
                    <a:lnTo>
                      <a:pt x="377" y="846"/>
                    </a:lnTo>
                    <a:lnTo>
                      <a:pt x="372" y="861"/>
                    </a:lnTo>
                    <a:lnTo>
                      <a:pt x="370" y="869"/>
                    </a:lnTo>
                    <a:lnTo>
                      <a:pt x="370" y="877"/>
                    </a:lnTo>
                    <a:lnTo>
                      <a:pt x="371" y="885"/>
                    </a:lnTo>
                    <a:lnTo>
                      <a:pt x="375" y="892"/>
                    </a:lnTo>
                    <a:lnTo>
                      <a:pt x="380" y="895"/>
                    </a:lnTo>
                    <a:lnTo>
                      <a:pt x="386" y="899"/>
                    </a:lnTo>
                    <a:lnTo>
                      <a:pt x="389" y="900"/>
                    </a:lnTo>
                    <a:lnTo>
                      <a:pt x="392" y="902"/>
                    </a:lnTo>
                    <a:lnTo>
                      <a:pt x="394" y="904"/>
                    </a:lnTo>
                    <a:lnTo>
                      <a:pt x="394" y="907"/>
                    </a:lnTo>
                    <a:lnTo>
                      <a:pt x="394" y="914"/>
                    </a:lnTo>
                    <a:lnTo>
                      <a:pt x="394" y="920"/>
                    </a:lnTo>
                    <a:lnTo>
                      <a:pt x="378" y="905"/>
                    </a:lnTo>
                    <a:lnTo>
                      <a:pt x="361" y="891"/>
                    </a:lnTo>
                    <a:lnTo>
                      <a:pt x="357" y="888"/>
                    </a:lnTo>
                    <a:lnTo>
                      <a:pt x="355" y="884"/>
                    </a:lnTo>
                    <a:lnTo>
                      <a:pt x="353" y="880"/>
                    </a:lnTo>
                    <a:lnTo>
                      <a:pt x="352" y="875"/>
                    </a:lnTo>
                    <a:lnTo>
                      <a:pt x="353" y="871"/>
                    </a:lnTo>
                    <a:lnTo>
                      <a:pt x="354" y="866"/>
                    </a:lnTo>
                    <a:lnTo>
                      <a:pt x="357" y="860"/>
                    </a:lnTo>
                    <a:lnTo>
                      <a:pt x="362" y="854"/>
                    </a:lnTo>
                    <a:lnTo>
                      <a:pt x="365" y="846"/>
                    </a:lnTo>
                    <a:lnTo>
                      <a:pt x="367" y="839"/>
                    </a:lnTo>
                    <a:lnTo>
                      <a:pt x="368" y="829"/>
                    </a:lnTo>
                    <a:lnTo>
                      <a:pt x="369" y="821"/>
                    </a:lnTo>
                    <a:lnTo>
                      <a:pt x="368" y="811"/>
                    </a:lnTo>
                    <a:lnTo>
                      <a:pt x="367" y="802"/>
                    </a:lnTo>
                    <a:lnTo>
                      <a:pt x="365" y="794"/>
                    </a:lnTo>
                    <a:lnTo>
                      <a:pt x="362" y="787"/>
                    </a:lnTo>
                    <a:lnTo>
                      <a:pt x="344" y="791"/>
                    </a:lnTo>
                    <a:lnTo>
                      <a:pt x="335" y="791"/>
                    </a:lnTo>
                    <a:lnTo>
                      <a:pt x="329" y="787"/>
                    </a:lnTo>
                    <a:lnTo>
                      <a:pt x="314" y="777"/>
                    </a:lnTo>
                    <a:lnTo>
                      <a:pt x="310" y="779"/>
                    </a:lnTo>
                    <a:lnTo>
                      <a:pt x="308" y="780"/>
                    </a:lnTo>
                    <a:lnTo>
                      <a:pt x="306" y="782"/>
                    </a:lnTo>
                    <a:lnTo>
                      <a:pt x="305" y="784"/>
                    </a:lnTo>
                    <a:lnTo>
                      <a:pt x="304" y="790"/>
                    </a:lnTo>
                    <a:lnTo>
                      <a:pt x="304" y="795"/>
                    </a:lnTo>
                    <a:lnTo>
                      <a:pt x="303" y="800"/>
                    </a:lnTo>
                    <a:lnTo>
                      <a:pt x="302" y="804"/>
                    </a:lnTo>
                    <a:lnTo>
                      <a:pt x="300" y="805"/>
                    </a:lnTo>
                    <a:lnTo>
                      <a:pt x="298" y="806"/>
                    </a:lnTo>
                    <a:lnTo>
                      <a:pt x="296" y="806"/>
                    </a:lnTo>
                    <a:lnTo>
                      <a:pt x="291" y="806"/>
                    </a:lnTo>
                    <a:lnTo>
                      <a:pt x="291" y="803"/>
                    </a:lnTo>
                    <a:lnTo>
                      <a:pt x="290" y="798"/>
                    </a:lnTo>
                    <a:lnTo>
                      <a:pt x="291" y="794"/>
                    </a:lnTo>
                    <a:lnTo>
                      <a:pt x="292" y="790"/>
                    </a:lnTo>
                    <a:lnTo>
                      <a:pt x="294" y="780"/>
                    </a:lnTo>
                    <a:lnTo>
                      <a:pt x="298" y="772"/>
                    </a:lnTo>
                    <a:lnTo>
                      <a:pt x="299" y="762"/>
                    </a:lnTo>
                    <a:lnTo>
                      <a:pt x="299" y="754"/>
                    </a:lnTo>
                    <a:lnTo>
                      <a:pt x="298" y="749"/>
                    </a:lnTo>
                    <a:lnTo>
                      <a:pt x="296" y="746"/>
                    </a:lnTo>
                    <a:lnTo>
                      <a:pt x="292" y="743"/>
                    </a:lnTo>
                    <a:lnTo>
                      <a:pt x="289" y="740"/>
                    </a:lnTo>
                    <a:lnTo>
                      <a:pt x="284" y="740"/>
                    </a:lnTo>
                    <a:lnTo>
                      <a:pt x="279" y="739"/>
                    </a:lnTo>
                    <a:lnTo>
                      <a:pt x="276" y="738"/>
                    </a:lnTo>
                    <a:lnTo>
                      <a:pt x="274" y="735"/>
                    </a:lnTo>
                    <a:lnTo>
                      <a:pt x="271" y="730"/>
                    </a:lnTo>
                    <a:lnTo>
                      <a:pt x="268" y="724"/>
                    </a:lnTo>
                    <a:lnTo>
                      <a:pt x="266" y="716"/>
                    </a:lnTo>
                    <a:lnTo>
                      <a:pt x="263" y="711"/>
                    </a:lnTo>
                    <a:lnTo>
                      <a:pt x="261" y="708"/>
                    </a:lnTo>
                    <a:lnTo>
                      <a:pt x="258" y="707"/>
                    </a:lnTo>
                    <a:lnTo>
                      <a:pt x="255" y="706"/>
                    </a:lnTo>
                    <a:lnTo>
                      <a:pt x="251" y="704"/>
                    </a:lnTo>
                    <a:lnTo>
                      <a:pt x="245" y="709"/>
                    </a:lnTo>
                    <a:lnTo>
                      <a:pt x="233" y="718"/>
                    </a:lnTo>
                    <a:lnTo>
                      <a:pt x="221" y="729"/>
                    </a:lnTo>
                    <a:lnTo>
                      <a:pt x="215" y="733"/>
                    </a:lnTo>
                    <a:lnTo>
                      <a:pt x="218" y="714"/>
                    </a:lnTo>
                    <a:lnTo>
                      <a:pt x="220" y="692"/>
                    </a:lnTo>
                    <a:lnTo>
                      <a:pt x="220" y="686"/>
                    </a:lnTo>
                    <a:lnTo>
                      <a:pt x="219" y="681"/>
                    </a:lnTo>
                    <a:lnTo>
                      <a:pt x="218" y="677"/>
                    </a:lnTo>
                    <a:lnTo>
                      <a:pt x="215" y="672"/>
                    </a:lnTo>
                    <a:lnTo>
                      <a:pt x="212" y="668"/>
                    </a:lnTo>
                    <a:lnTo>
                      <a:pt x="208" y="665"/>
                    </a:lnTo>
                    <a:lnTo>
                      <a:pt x="203" y="662"/>
                    </a:lnTo>
                    <a:lnTo>
                      <a:pt x="196" y="660"/>
                    </a:lnTo>
                    <a:lnTo>
                      <a:pt x="196" y="656"/>
                    </a:lnTo>
                    <a:lnTo>
                      <a:pt x="196" y="654"/>
                    </a:lnTo>
                    <a:lnTo>
                      <a:pt x="195" y="652"/>
                    </a:lnTo>
                    <a:lnTo>
                      <a:pt x="193" y="651"/>
                    </a:lnTo>
                    <a:lnTo>
                      <a:pt x="189" y="648"/>
                    </a:lnTo>
                    <a:lnTo>
                      <a:pt x="183" y="645"/>
                    </a:lnTo>
                    <a:lnTo>
                      <a:pt x="178" y="648"/>
                    </a:lnTo>
                    <a:lnTo>
                      <a:pt x="167" y="655"/>
                    </a:lnTo>
                    <a:lnTo>
                      <a:pt x="156" y="663"/>
                    </a:lnTo>
                    <a:lnTo>
                      <a:pt x="151" y="666"/>
                    </a:lnTo>
                    <a:lnTo>
                      <a:pt x="148" y="615"/>
                    </a:lnTo>
                    <a:lnTo>
                      <a:pt x="145" y="563"/>
                    </a:lnTo>
                    <a:lnTo>
                      <a:pt x="142" y="510"/>
                    </a:lnTo>
                    <a:lnTo>
                      <a:pt x="140" y="458"/>
                    </a:lnTo>
                    <a:lnTo>
                      <a:pt x="139" y="405"/>
                    </a:lnTo>
                    <a:lnTo>
                      <a:pt x="137" y="351"/>
                    </a:lnTo>
                    <a:lnTo>
                      <a:pt x="137" y="298"/>
                    </a:lnTo>
                    <a:lnTo>
                      <a:pt x="139" y="245"/>
                    </a:lnTo>
                    <a:lnTo>
                      <a:pt x="146" y="245"/>
                    </a:lnTo>
                    <a:lnTo>
                      <a:pt x="152" y="242"/>
                    </a:lnTo>
                    <a:lnTo>
                      <a:pt x="159" y="239"/>
                    </a:lnTo>
                    <a:lnTo>
                      <a:pt x="165" y="234"/>
                    </a:lnTo>
                    <a:lnTo>
                      <a:pt x="172" y="228"/>
                    </a:lnTo>
                    <a:lnTo>
                      <a:pt x="176" y="221"/>
                    </a:lnTo>
                    <a:lnTo>
                      <a:pt x="180" y="214"/>
                    </a:lnTo>
                    <a:lnTo>
                      <a:pt x="183" y="206"/>
                    </a:lnTo>
                    <a:lnTo>
                      <a:pt x="186" y="197"/>
                    </a:lnTo>
                    <a:lnTo>
                      <a:pt x="186" y="189"/>
                    </a:lnTo>
                    <a:lnTo>
                      <a:pt x="183" y="182"/>
                    </a:lnTo>
                    <a:lnTo>
                      <a:pt x="181" y="176"/>
                    </a:lnTo>
                    <a:lnTo>
                      <a:pt x="177" y="171"/>
                    </a:lnTo>
                    <a:lnTo>
                      <a:pt x="173" y="167"/>
                    </a:lnTo>
                    <a:lnTo>
                      <a:pt x="167" y="162"/>
                    </a:lnTo>
                    <a:lnTo>
                      <a:pt x="162" y="158"/>
                    </a:lnTo>
                    <a:lnTo>
                      <a:pt x="157" y="155"/>
                    </a:lnTo>
                    <a:lnTo>
                      <a:pt x="152" y="151"/>
                    </a:lnTo>
                    <a:lnTo>
                      <a:pt x="147" y="146"/>
                    </a:lnTo>
                    <a:lnTo>
                      <a:pt x="144" y="141"/>
                    </a:lnTo>
                    <a:lnTo>
                      <a:pt x="141" y="136"/>
                    </a:lnTo>
                    <a:lnTo>
                      <a:pt x="140" y="128"/>
                    </a:lnTo>
                    <a:lnTo>
                      <a:pt x="140" y="121"/>
                    </a:lnTo>
                    <a:lnTo>
                      <a:pt x="142" y="111"/>
                    </a:lnTo>
                    <a:lnTo>
                      <a:pt x="140" y="107"/>
                    </a:lnTo>
                    <a:lnTo>
                      <a:pt x="137" y="104"/>
                    </a:lnTo>
                    <a:lnTo>
                      <a:pt x="134" y="102"/>
                    </a:lnTo>
                    <a:lnTo>
                      <a:pt x="131" y="98"/>
                    </a:lnTo>
                    <a:lnTo>
                      <a:pt x="124" y="95"/>
                    </a:lnTo>
                    <a:lnTo>
                      <a:pt x="115" y="94"/>
                    </a:lnTo>
                    <a:lnTo>
                      <a:pt x="107" y="93"/>
                    </a:lnTo>
                    <a:lnTo>
                      <a:pt x="97" y="93"/>
                    </a:lnTo>
                    <a:lnTo>
                      <a:pt x="88" y="94"/>
                    </a:lnTo>
                    <a:lnTo>
                      <a:pt x="81" y="95"/>
                    </a:lnTo>
                    <a:lnTo>
                      <a:pt x="76" y="98"/>
                    </a:lnTo>
                    <a:lnTo>
                      <a:pt x="71" y="103"/>
                    </a:lnTo>
                    <a:lnTo>
                      <a:pt x="68" y="107"/>
                    </a:lnTo>
                    <a:lnTo>
                      <a:pt x="65" y="111"/>
                    </a:lnTo>
                    <a:lnTo>
                      <a:pt x="61" y="121"/>
                    </a:lnTo>
                    <a:lnTo>
                      <a:pt x="57" y="132"/>
                    </a:lnTo>
                    <a:lnTo>
                      <a:pt x="54" y="141"/>
                    </a:lnTo>
                    <a:lnTo>
                      <a:pt x="48" y="150"/>
                    </a:lnTo>
                    <a:lnTo>
                      <a:pt x="45" y="154"/>
                    </a:lnTo>
                    <a:lnTo>
                      <a:pt x="39" y="157"/>
                    </a:lnTo>
                    <a:lnTo>
                      <a:pt x="34" y="160"/>
                    </a:lnTo>
                    <a:lnTo>
                      <a:pt x="26" y="162"/>
                    </a:lnTo>
                    <a:lnTo>
                      <a:pt x="23" y="170"/>
                    </a:lnTo>
                    <a:lnTo>
                      <a:pt x="21" y="178"/>
                    </a:lnTo>
                    <a:lnTo>
                      <a:pt x="19" y="188"/>
                    </a:lnTo>
                    <a:lnTo>
                      <a:pt x="19" y="199"/>
                    </a:lnTo>
                    <a:lnTo>
                      <a:pt x="20" y="208"/>
                    </a:lnTo>
                    <a:lnTo>
                      <a:pt x="21" y="218"/>
                    </a:lnTo>
                    <a:lnTo>
                      <a:pt x="25" y="228"/>
                    </a:lnTo>
                    <a:lnTo>
                      <a:pt x="30" y="235"/>
                    </a:lnTo>
                    <a:lnTo>
                      <a:pt x="36" y="238"/>
                    </a:lnTo>
                    <a:lnTo>
                      <a:pt x="48" y="245"/>
                    </a:lnTo>
                    <a:lnTo>
                      <a:pt x="60" y="251"/>
                    </a:lnTo>
                    <a:lnTo>
                      <a:pt x="65" y="254"/>
                    </a:lnTo>
                    <a:lnTo>
                      <a:pt x="62" y="314"/>
                    </a:lnTo>
                    <a:lnTo>
                      <a:pt x="60" y="374"/>
                    </a:lnTo>
                    <a:lnTo>
                      <a:pt x="57" y="433"/>
                    </a:lnTo>
                    <a:lnTo>
                      <a:pt x="56" y="492"/>
                    </a:lnTo>
                    <a:lnTo>
                      <a:pt x="55" y="550"/>
                    </a:lnTo>
                    <a:lnTo>
                      <a:pt x="52" y="607"/>
                    </a:lnTo>
                    <a:lnTo>
                      <a:pt x="49" y="664"/>
                    </a:lnTo>
                    <a:lnTo>
                      <a:pt x="42" y="720"/>
                    </a:lnTo>
                    <a:lnTo>
                      <a:pt x="39" y="717"/>
                    </a:lnTo>
                    <a:lnTo>
                      <a:pt x="35" y="714"/>
                    </a:lnTo>
                    <a:lnTo>
                      <a:pt x="31" y="712"/>
                    </a:lnTo>
                    <a:lnTo>
                      <a:pt x="26" y="711"/>
                    </a:lnTo>
                    <a:lnTo>
                      <a:pt x="21" y="710"/>
                    </a:lnTo>
                    <a:lnTo>
                      <a:pt x="16" y="710"/>
                    </a:lnTo>
                    <a:lnTo>
                      <a:pt x="10" y="710"/>
                    </a:lnTo>
                    <a:lnTo>
                      <a:pt x="4" y="711"/>
                    </a:lnTo>
                    <a:lnTo>
                      <a:pt x="3" y="624"/>
                    </a:lnTo>
                    <a:lnTo>
                      <a:pt x="2" y="536"/>
                    </a:lnTo>
                    <a:lnTo>
                      <a:pt x="1" y="446"/>
                    </a:lnTo>
                    <a:lnTo>
                      <a:pt x="0" y="356"/>
                    </a:lnTo>
                    <a:lnTo>
                      <a:pt x="0" y="265"/>
                    </a:lnTo>
                    <a:lnTo>
                      <a:pt x="2" y="175"/>
                    </a:lnTo>
                    <a:lnTo>
                      <a:pt x="4" y="87"/>
                    </a:lnTo>
                    <a:lnTo>
                      <a:pt x="8" y="0"/>
                    </a:lnTo>
                    <a:lnTo>
                      <a:pt x="61" y="13"/>
                    </a:lnTo>
                    <a:lnTo>
                      <a:pt x="112" y="27"/>
                    </a:lnTo>
                    <a:lnTo>
                      <a:pt x="164" y="42"/>
                    </a:lnTo>
                    <a:lnTo>
                      <a:pt x="215" y="57"/>
                    </a:lnTo>
                    <a:lnTo>
                      <a:pt x="267" y="73"/>
                    </a:lnTo>
                    <a:lnTo>
                      <a:pt x="318" y="90"/>
                    </a:lnTo>
                    <a:lnTo>
                      <a:pt x="369" y="107"/>
                    </a:lnTo>
                    <a:lnTo>
                      <a:pt x="419" y="124"/>
                    </a:lnTo>
                    <a:lnTo>
                      <a:pt x="421" y="138"/>
                    </a:lnTo>
                    <a:lnTo>
                      <a:pt x="421" y="151"/>
                    </a:lnTo>
                    <a:lnTo>
                      <a:pt x="421" y="157"/>
                    </a:lnTo>
                    <a:lnTo>
                      <a:pt x="419" y="164"/>
                    </a:lnTo>
                    <a:lnTo>
                      <a:pt x="417" y="171"/>
                    </a:lnTo>
                    <a:lnTo>
                      <a:pt x="413" y="177"/>
                    </a:lnTo>
                    <a:lnTo>
                      <a:pt x="412" y="206"/>
                    </a:lnTo>
                    <a:lnTo>
                      <a:pt x="409" y="280"/>
                    </a:lnTo>
                    <a:lnTo>
                      <a:pt x="403" y="384"/>
                    </a:lnTo>
                    <a:lnTo>
                      <a:pt x="398" y="505"/>
                    </a:lnTo>
                    <a:lnTo>
                      <a:pt x="393" y="624"/>
                    </a:lnTo>
                    <a:lnTo>
                      <a:pt x="388" y="729"/>
                    </a:lnTo>
                    <a:lnTo>
                      <a:pt x="385" y="804"/>
                    </a:lnTo>
                    <a:lnTo>
                      <a:pt x="384" y="8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41"/>
              <p:cNvSpPr>
                <a:spLocks/>
              </p:cNvSpPr>
              <p:nvPr/>
            </p:nvSpPr>
            <p:spPr bwMode="auto">
              <a:xfrm>
                <a:off x="2364" y="1864"/>
                <a:ext cx="67" cy="165"/>
              </a:xfrm>
              <a:custGeom>
                <a:avLst/>
                <a:gdLst/>
                <a:ahLst/>
                <a:cxnLst>
                  <a:cxn ang="0">
                    <a:pos x="822" y="703"/>
                  </a:cxn>
                  <a:cxn ang="0">
                    <a:pos x="847" y="731"/>
                  </a:cxn>
                  <a:cxn ang="0">
                    <a:pos x="851" y="964"/>
                  </a:cxn>
                  <a:cxn ang="0">
                    <a:pos x="850" y="1615"/>
                  </a:cxn>
                  <a:cxn ang="0">
                    <a:pos x="849" y="2156"/>
                  </a:cxn>
                  <a:cxn ang="0">
                    <a:pos x="840" y="2174"/>
                  </a:cxn>
                  <a:cxn ang="0">
                    <a:pos x="784" y="2017"/>
                  </a:cxn>
                  <a:cxn ang="0">
                    <a:pos x="767" y="1937"/>
                  </a:cxn>
                  <a:cxn ang="0">
                    <a:pos x="768" y="1501"/>
                  </a:cxn>
                  <a:cxn ang="0">
                    <a:pos x="769" y="857"/>
                  </a:cxn>
                  <a:cxn ang="0">
                    <a:pos x="770" y="525"/>
                  </a:cxn>
                  <a:cxn ang="0">
                    <a:pos x="749" y="261"/>
                  </a:cxn>
                  <a:cxn ang="0">
                    <a:pos x="729" y="131"/>
                  </a:cxn>
                  <a:cxn ang="0">
                    <a:pos x="707" y="468"/>
                  </a:cxn>
                  <a:cxn ang="0">
                    <a:pos x="701" y="738"/>
                  </a:cxn>
                  <a:cxn ang="0">
                    <a:pos x="704" y="1320"/>
                  </a:cxn>
                  <a:cxn ang="0">
                    <a:pos x="705" y="1804"/>
                  </a:cxn>
                  <a:cxn ang="0">
                    <a:pos x="667" y="1863"/>
                  </a:cxn>
                  <a:cxn ang="0">
                    <a:pos x="658" y="1646"/>
                  </a:cxn>
                  <a:cxn ang="0">
                    <a:pos x="652" y="1040"/>
                  </a:cxn>
                  <a:cxn ang="0">
                    <a:pos x="648" y="535"/>
                  </a:cxn>
                  <a:cxn ang="0">
                    <a:pos x="635" y="395"/>
                  </a:cxn>
                  <a:cxn ang="0">
                    <a:pos x="616" y="260"/>
                  </a:cxn>
                  <a:cxn ang="0">
                    <a:pos x="596" y="460"/>
                  </a:cxn>
                  <a:cxn ang="0">
                    <a:pos x="590" y="593"/>
                  </a:cxn>
                  <a:cxn ang="0">
                    <a:pos x="589" y="1133"/>
                  </a:cxn>
                  <a:cxn ang="0">
                    <a:pos x="589" y="1783"/>
                  </a:cxn>
                  <a:cxn ang="0">
                    <a:pos x="580" y="2034"/>
                  </a:cxn>
                  <a:cxn ang="0">
                    <a:pos x="548" y="2056"/>
                  </a:cxn>
                  <a:cxn ang="0">
                    <a:pos x="543" y="1549"/>
                  </a:cxn>
                  <a:cxn ang="0">
                    <a:pos x="538" y="940"/>
                  </a:cxn>
                  <a:cxn ang="0">
                    <a:pos x="532" y="715"/>
                  </a:cxn>
                  <a:cxn ang="0">
                    <a:pos x="500" y="697"/>
                  </a:cxn>
                  <a:cxn ang="0">
                    <a:pos x="490" y="870"/>
                  </a:cxn>
                  <a:cxn ang="0">
                    <a:pos x="491" y="1200"/>
                  </a:cxn>
                  <a:cxn ang="0">
                    <a:pos x="435" y="1058"/>
                  </a:cxn>
                  <a:cxn ang="0">
                    <a:pos x="415" y="952"/>
                  </a:cxn>
                  <a:cxn ang="0">
                    <a:pos x="412" y="688"/>
                  </a:cxn>
                  <a:cxn ang="0">
                    <a:pos x="408" y="454"/>
                  </a:cxn>
                  <a:cxn ang="0">
                    <a:pos x="388" y="423"/>
                  </a:cxn>
                  <a:cxn ang="0">
                    <a:pos x="374" y="553"/>
                  </a:cxn>
                  <a:cxn ang="0">
                    <a:pos x="360" y="661"/>
                  </a:cxn>
                  <a:cxn ang="0">
                    <a:pos x="279" y="591"/>
                  </a:cxn>
                  <a:cxn ang="0">
                    <a:pos x="235" y="702"/>
                  </a:cxn>
                  <a:cxn ang="0">
                    <a:pos x="217" y="566"/>
                  </a:cxn>
                  <a:cxn ang="0">
                    <a:pos x="197" y="419"/>
                  </a:cxn>
                  <a:cxn ang="0">
                    <a:pos x="180" y="588"/>
                  </a:cxn>
                  <a:cxn ang="0">
                    <a:pos x="162" y="700"/>
                  </a:cxn>
                  <a:cxn ang="0">
                    <a:pos x="112" y="586"/>
                  </a:cxn>
                  <a:cxn ang="0">
                    <a:pos x="59" y="602"/>
                  </a:cxn>
                  <a:cxn ang="0">
                    <a:pos x="14" y="719"/>
                  </a:cxn>
                  <a:cxn ang="0">
                    <a:pos x="7" y="599"/>
                  </a:cxn>
                  <a:cxn ang="0">
                    <a:pos x="98" y="447"/>
                  </a:cxn>
                  <a:cxn ang="0">
                    <a:pos x="361" y="262"/>
                  </a:cxn>
                  <a:cxn ang="0">
                    <a:pos x="642" y="102"/>
                  </a:cxn>
                  <a:cxn ang="0">
                    <a:pos x="872" y="17"/>
                  </a:cxn>
                  <a:cxn ang="0">
                    <a:pos x="862" y="322"/>
                  </a:cxn>
                </a:cxnLst>
                <a:rect l="0" t="0" r="r" b="b"/>
                <a:pathLst>
                  <a:path w="872" h="2220">
                    <a:moveTo>
                      <a:pt x="846" y="659"/>
                    </a:moveTo>
                    <a:lnTo>
                      <a:pt x="836" y="674"/>
                    </a:lnTo>
                    <a:lnTo>
                      <a:pt x="827" y="688"/>
                    </a:lnTo>
                    <a:lnTo>
                      <a:pt x="824" y="695"/>
                    </a:lnTo>
                    <a:lnTo>
                      <a:pt x="822" y="703"/>
                    </a:lnTo>
                    <a:lnTo>
                      <a:pt x="820" y="711"/>
                    </a:lnTo>
                    <a:lnTo>
                      <a:pt x="820" y="719"/>
                    </a:lnTo>
                    <a:lnTo>
                      <a:pt x="824" y="721"/>
                    </a:lnTo>
                    <a:lnTo>
                      <a:pt x="836" y="725"/>
                    </a:lnTo>
                    <a:lnTo>
                      <a:pt x="847" y="731"/>
                    </a:lnTo>
                    <a:lnTo>
                      <a:pt x="852" y="732"/>
                    </a:lnTo>
                    <a:lnTo>
                      <a:pt x="852" y="749"/>
                    </a:lnTo>
                    <a:lnTo>
                      <a:pt x="852" y="796"/>
                    </a:lnTo>
                    <a:lnTo>
                      <a:pt x="851" y="869"/>
                    </a:lnTo>
                    <a:lnTo>
                      <a:pt x="851" y="964"/>
                    </a:lnTo>
                    <a:lnTo>
                      <a:pt x="851" y="1077"/>
                    </a:lnTo>
                    <a:lnTo>
                      <a:pt x="851" y="1203"/>
                    </a:lnTo>
                    <a:lnTo>
                      <a:pt x="850" y="1338"/>
                    </a:lnTo>
                    <a:lnTo>
                      <a:pt x="850" y="1476"/>
                    </a:lnTo>
                    <a:lnTo>
                      <a:pt x="850" y="1615"/>
                    </a:lnTo>
                    <a:lnTo>
                      <a:pt x="850" y="1750"/>
                    </a:lnTo>
                    <a:lnTo>
                      <a:pt x="849" y="1875"/>
                    </a:lnTo>
                    <a:lnTo>
                      <a:pt x="849" y="1988"/>
                    </a:lnTo>
                    <a:lnTo>
                      <a:pt x="849" y="2084"/>
                    </a:lnTo>
                    <a:lnTo>
                      <a:pt x="849" y="2156"/>
                    </a:lnTo>
                    <a:lnTo>
                      <a:pt x="849" y="2204"/>
                    </a:lnTo>
                    <a:lnTo>
                      <a:pt x="849" y="2220"/>
                    </a:lnTo>
                    <a:lnTo>
                      <a:pt x="847" y="2206"/>
                    </a:lnTo>
                    <a:lnTo>
                      <a:pt x="843" y="2190"/>
                    </a:lnTo>
                    <a:lnTo>
                      <a:pt x="840" y="2174"/>
                    </a:lnTo>
                    <a:lnTo>
                      <a:pt x="835" y="2157"/>
                    </a:lnTo>
                    <a:lnTo>
                      <a:pt x="823" y="2123"/>
                    </a:lnTo>
                    <a:lnTo>
                      <a:pt x="810" y="2088"/>
                    </a:lnTo>
                    <a:lnTo>
                      <a:pt x="796" y="2053"/>
                    </a:lnTo>
                    <a:lnTo>
                      <a:pt x="784" y="2017"/>
                    </a:lnTo>
                    <a:lnTo>
                      <a:pt x="778" y="2001"/>
                    </a:lnTo>
                    <a:lnTo>
                      <a:pt x="773" y="1984"/>
                    </a:lnTo>
                    <a:lnTo>
                      <a:pt x="770" y="1968"/>
                    </a:lnTo>
                    <a:lnTo>
                      <a:pt x="767" y="1953"/>
                    </a:lnTo>
                    <a:lnTo>
                      <a:pt x="767" y="1937"/>
                    </a:lnTo>
                    <a:lnTo>
                      <a:pt x="767" y="1891"/>
                    </a:lnTo>
                    <a:lnTo>
                      <a:pt x="767" y="1821"/>
                    </a:lnTo>
                    <a:lnTo>
                      <a:pt x="767" y="1730"/>
                    </a:lnTo>
                    <a:lnTo>
                      <a:pt x="767" y="1622"/>
                    </a:lnTo>
                    <a:lnTo>
                      <a:pt x="768" y="1501"/>
                    </a:lnTo>
                    <a:lnTo>
                      <a:pt x="768" y="1372"/>
                    </a:lnTo>
                    <a:lnTo>
                      <a:pt x="768" y="1239"/>
                    </a:lnTo>
                    <a:lnTo>
                      <a:pt x="768" y="1106"/>
                    </a:lnTo>
                    <a:lnTo>
                      <a:pt x="769" y="977"/>
                    </a:lnTo>
                    <a:lnTo>
                      <a:pt x="769" y="857"/>
                    </a:lnTo>
                    <a:lnTo>
                      <a:pt x="769" y="748"/>
                    </a:lnTo>
                    <a:lnTo>
                      <a:pt x="769" y="657"/>
                    </a:lnTo>
                    <a:lnTo>
                      <a:pt x="770" y="586"/>
                    </a:lnTo>
                    <a:lnTo>
                      <a:pt x="770" y="541"/>
                    </a:lnTo>
                    <a:lnTo>
                      <a:pt x="770" y="525"/>
                    </a:lnTo>
                    <a:lnTo>
                      <a:pt x="763" y="471"/>
                    </a:lnTo>
                    <a:lnTo>
                      <a:pt x="759" y="419"/>
                    </a:lnTo>
                    <a:lnTo>
                      <a:pt x="756" y="368"/>
                    </a:lnTo>
                    <a:lnTo>
                      <a:pt x="753" y="316"/>
                    </a:lnTo>
                    <a:lnTo>
                      <a:pt x="749" y="261"/>
                    </a:lnTo>
                    <a:lnTo>
                      <a:pt x="745" y="205"/>
                    </a:lnTo>
                    <a:lnTo>
                      <a:pt x="739" y="145"/>
                    </a:lnTo>
                    <a:lnTo>
                      <a:pt x="731" y="82"/>
                    </a:lnTo>
                    <a:lnTo>
                      <a:pt x="730" y="95"/>
                    </a:lnTo>
                    <a:lnTo>
                      <a:pt x="729" y="131"/>
                    </a:lnTo>
                    <a:lnTo>
                      <a:pt x="726" y="184"/>
                    </a:lnTo>
                    <a:lnTo>
                      <a:pt x="722" y="251"/>
                    </a:lnTo>
                    <a:lnTo>
                      <a:pt x="717" y="323"/>
                    </a:lnTo>
                    <a:lnTo>
                      <a:pt x="712" y="397"/>
                    </a:lnTo>
                    <a:lnTo>
                      <a:pt x="707" y="468"/>
                    </a:lnTo>
                    <a:lnTo>
                      <a:pt x="700" y="530"/>
                    </a:lnTo>
                    <a:lnTo>
                      <a:pt x="700" y="545"/>
                    </a:lnTo>
                    <a:lnTo>
                      <a:pt x="700" y="587"/>
                    </a:lnTo>
                    <a:lnTo>
                      <a:pt x="701" y="653"/>
                    </a:lnTo>
                    <a:lnTo>
                      <a:pt x="701" y="738"/>
                    </a:lnTo>
                    <a:lnTo>
                      <a:pt x="701" y="838"/>
                    </a:lnTo>
                    <a:lnTo>
                      <a:pt x="702" y="952"/>
                    </a:lnTo>
                    <a:lnTo>
                      <a:pt x="702" y="1072"/>
                    </a:lnTo>
                    <a:lnTo>
                      <a:pt x="702" y="1196"/>
                    </a:lnTo>
                    <a:lnTo>
                      <a:pt x="704" y="1320"/>
                    </a:lnTo>
                    <a:lnTo>
                      <a:pt x="704" y="1440"/>
                    </a:lnTo>
                    <a:lnTo>
                      <a:pt x="704" y="1553"/>
                    </a:lnTo>
                    <a:lnTo>
                      <a:pt x="705" y="1654"/>
                    </a:lnTo>
                    <a:lnTo>
                      <a:pt x="705" y="1739"/>
                    </a:lnTo>
                    <a:lnTo>
                      <a:pt x="705" y="1804"/>
                    </a:lnTo>
                    <a:lnTo>
                      <a:pt x="705" y="1847"/>
                    </a:lnTo>
                    <a:lnTo>
                      <a:pt x="705" y="1862"/>
                    </a:lnTo>
                    <a:lnTo>
                      <a:pt x="698" y="1862"/>
                    </a:lnTo>
                    <a:lnTo>
                      <a:pt x="682" y="1863"/>
                    </a:lnTo>
                    <a:lnTo>
                      <a:pt x="667" y="1863"/>
                    </a:lnTo>
                    <a:lnTo>
                      <a:pt x="660" y="1863"/>
                    </a:lnTo>
                    <a:lnTo>
                      <a:pt x="660" y="1848"/>
                    </a:lnTo>
                    <a:lnTo>
                      <a:pt x="660" y="1803"/>
                    </a:lnTo>
                    <a:lnTo>
                      <a:pt x="659" y="1735"/>
                    </a:lnTo>
                    <a:lnTo>
                      <a:pt x="658" y="1646"/>
                    </a:lnTo>
                    <a:lnTo>
                      <a:pt x="657" y="1542"/>
                    </a:lnTo>
                    <a:lnTo>
                      <a:pt x="657" y="1424"/>
                    </a:lnTo>
                    <a:lnTo>
                      <a:pt x="654" y="1298"/>
                    </a:lnTo>
                    <a:lnTo>
                      <a:pt x="653" y="1169"/>
                    </a:lnTo>
                    <a:lnTo>
                      <a:pt x="652" y="1040"/>
                    </a:lnTo>
                    <a:lnTo>
                      <a:pt x="651" y="914"/>
                    </a:lnTo>
                    <a:lnTo>
                      <a:pt x="650" y="797"/>
                    </a:lnTo>
                    <a:lnTo>
                      <a:pt x="649" y="692"/>
                    </a:lnTo>
                    <a:lnTo>
                      <a:pt x="649" y="604"/>
                    </a:lnTo>
                    <a:lnTo>
                      <a:pt x="648" y="535"/>
                    </a:lnTo>
                    <a:lnTo>
                      <a:pt x="648" y="491"/>
                    </a:lnTo>
                    <a:lnTo>
                      <a:pt x="648" y="476"/>
                    </a:lnTo>
                    <a:lnTo>
                      <a:pt x="643" y="449"/>
                    </a:lnTo>
                    <a:lnTo>
                      <a:pt x="639" y="421"/>
                    </a:lnTo>
                    <a:lnTo>
                      <a:pt x="635" y="395"/>
                    </a:lnTo>
                    <a:lnTo>
                      <a:pt x="632" y="368"/>
                    </a:lnTo>
                    <a:lnTo>
                      <a:pt x="629" y="340"/>
                    </a:lnTo>
                    <a:lnTo>
                      <a:pt x="625" y="314"/>
                    </a:lnTo>
                    <a:lnTo>
                      <a:pt x="620" y="287"/>
                    </a:lnTo>
                    <a:lnTo>
                      <a:pt x="616" y="260"/>
                    </a:lnTo>
                    <a:lnTo>
                      <a:pt x="612" y="288"/>
                    </a:lnTo>
                    <a:lnTo>
                      <a:pt x="607" y="326"/>
                    </a:lnTo>
                    <a:lnTo>
                      <a:pt x="603" y="371"/>
                    </a:lnTo>
                    <a:lnTo>
                      <a:pt x="599" y="417"/>
                    </a:lnTo>
                    <a:lnTo>
                      <a:pt x="596" y="460"/>
                    </a:lnTo>
                    <a:lnTo>
                      <a:pt x="593" y="495"/>
                    </a:lnTo>
                    <a:lnTo>
                      <a:pt x="590" y="519"/>
                    </a:lnTo>
                    <a:lnTo>
                      <a:pt x="590" y="529"/>
                    </a:lnTo>
                    <a:lnTo>
                      <a:pt x="590" y="546"/>
                    </a:lnTo>
                    <a:lnTo>
                      <a:pt x="590" y="593"/>
                    </a:lnTo>
                    <a:lnTo>
                      <a:pt x="590" y="666"/>
                    </a:lnTo>
                    <a:lnTo>
                      <a:pt x="590" y="761"/>
                    </a:lnTo>
                    <a:lnTo>
                      <a:pt x="589" y="874"/>
                    </a:lnTo>
                    <a:lnTo>
                      <a:pt x="589" y="998"/>
                    </a:lnTo>
                    <a:lnTo>
                      <a:pt x="589" y="1133"/>
                    </a:lnTo>
                    <a:lnTo>
                      <a:pt x="589" y="1272"/>
                    </a:lnTo>
                    <a:lnTo>
                      <a:pt x="589" y="1410"/>
                    </a:lnTo>
                    <a:lnTo>
                      <a:pt x="589" y="1545"/>
                    </a:lnTo>
                    <a:lnTo>
                      <a:pt x="589" y="1670"/>
                    </a:lnTo>
                    <a:lnTo>
                      <a:pt x="589" y="1783"/>
                    </a:lnTo>
                    <a:lnTo>
                      <a:pt x="589" y="1878"/>
                    </a:lnTo>
                    <a:lnTo>
                      <a:pt x="589" y="1951"/>
                    </a:lnTo>
                    <a:lnTo>
                      <a:pt x="589" y="1998"/>
                    </a:lnTo>
                    <a:lnTo>
                      <a:pt x="589" y="2014"/>
                    </a:lnTo>
                    <a:lnTo>
                      <a:pt x="580" y="2034"/>
                    </a:lnTo>
                    <a:lnTo>
                      <a:pt x="568" y="2064"/>
                    </a:lnTo>
                    <a:lnTo>
                      <a:pt x="556" y="2094"/>
                    </a:lnTo>
                    <a:lnTo>
                      <a:pt x="549" y="2116"/>
                    </a:lnTo>
                    <a:lnTo>
                      <a:pt x="548" y="2100"/>
                    </a:lnTo>
                    <a:lnTo>
                      <a:pt x="548" y="2056"/>
                    </a:lnTo>
                    <a:lnTo>
                      <a:pt x="547" y="1988"/>
                    </a:lnTo>
                    <a:lnTo>
                      <a:pt x="547" y="1898"/>
                    </a:lnTo>
                    <a:lnTo>
                      <a:pt x="546" y="1792"/>
                    </a:lnTo>
                    <a:lnTo>
                      <a:pt x="544" y="1675"/>
                    </a:lnTo>
                    <a:lnTo>
                      <a:pt x="543" y="1549"/>
                    </a:lnTo>
                    <a:lnTo>
                      <a:pt x="542" y="1419"/>
                    </a:lnTo>
                    <a:lnTo>
                      <a:pt x="540" y="1289"/>
                    </a:lnTo>
                    <a:lnTo>
                      <a:pt x="539" y="1163"/>
                    </a:lnTo>
                    <a:lnTo>
                      <a:pt x="538" y="1045"/>
                    </a:lnTo>
                    <a:lnTo>
                      <a:pt x="538" y="940"/>
                    </a:lnTo>
                    <a:lnTo>
                      <a:pt x="537" y="850"/>
                    </a:lnTo>
                    <a:lnTo>
                      <a:pt x="536" y="782"/>
                    </a:lnTo>
                    <a:lnTo>
                      <a:pt x="536" y="737"/>
                    </a:lnTo>
                    <a:lnTo>
                      <a:pt x="536" y="721"/>
                    </a:lnTo>
                    <a:lnTo>
                      <a:pt x="532" y="715"/>
                    </a:lnTo>
                    <a:lnTo>
                      <a:pt x="523" y="699"/>
                    </a:lnTo>
                    <a:lnTo>
                      <a:pt x="515" y="683"/>
                    </a:lnTo>
                    <a:lnTo>
                      <a:pt x="510" y="675"/>
                    </a:lnTo>
                    <a:lnTo>
                      <a:pt x="507" y="682"/>
                    </a:lnTo>
                    <a:lnTo>
                      <a:pt x="500" y="697"/>
                    </a:lnTo>
                    <a:lnTo>
                      <a:pt x="493" y="710"/>
                    </a:lnTo>
                    <a:lnTo>
                      <a:pt x="490" y="717"/>
                    </a:lnTo>
                    <a:lnTo>
                      <a:pt x="490" y="738"/>
                    </a:lnTo>
                    <a:lnTo>
                      <a:pt x="490" y="793"/>
                    </a:lnTo>
                    <a:lnTo>
                      <a:pt x="490" y="870"/>
                    </a:lnTo>
                    <a:lnTo>
                      <a:pt x="490" y="959"/>
                    </a:lnTo>
                    <a:lnTo>
                      <a:pt x="490" y="1048"/>
                    </a:lnTo>
                    <a:lnTo>
                      <a:pt x="491" y="1124"/>
                    </a:lnTo>
                    <a:lnTo>
                      <a:pt x="491" y="1179"/>
                    </a:lnTo>
                    <a:lnTo>
                      <a:pt x="491" y="1200"/>
                    </a:lnTo>
                    <a:lnTo>
                      <a:pt x="478" y="1173"/>
                    </a:lnTo>
                    <a:lnTo>
                      <a:pt x="465" y="1144"/>
                    </a:lnTo>
                    <a:lnTo>
                      <a:pt x="454" y="1114"/>
                    </a:lnTo>
                    <a:lnTo>
                      <a:pt x="444" y="1085"/>
                    </a:lnTo>
                    <a:lnTo>
                      <a:pt x="435" y="1058"/>
                    </a:lnTo>
                    <a:lnTo>
                      <a:pt x="428" y="1037"/>
                    </a:lnTo>
                    <a:lnTo>
                      <a:pt x="423" y="1021"/>
                    </a:lnTo>
                    <a:lnTo>
                      <a:pt x="421" y="1013"/>
                    </a:lnTo>
                    <a:lnTo>
                      <a:pt x="417" y="982"/>
                    </a:lnTo>
                    <a:lnTo>
                      <a:pt x="415" y="952"/>
                    </a:lnTo>
                    <a:lnTo>
                      <a:pt x="413" y="920"/>
                    </a:lnTo>
                    <a:lnTo>
                      <a:pt x="412" y="886"/>
                    </a:lnTo>
                    <a:lnTo>
                      <a:pt x="411" y="821"/>
                    </a:lnTo>
                    <a:lnTo>
                      <a:pt x="411" y="754"/>
                    </a:lnTo>
                    <a:lnTo>
                      <a:pt x="412" y="688"/>
                    </a:lnTo>
                    <a:lnTo>
                      <a:pt x="413" y="624"/>
                    </a:lnTo>
                    <a:lnTo>
                      <a:pt x="414" y="562"/>
                    </a:lnTo>
                    <a:lnTo>
                      <a:pt x="414" y="503"/>
                    </a:lnTo>
                    <a:lnTo>
                      <a:pt x="410" y="476"/>
                    </a:lnTo>
                    <a:lnTo>
                      <a:pt x="408" y="454"/>
                    </a:lnTo>
                    <a:lnTo>
                      <a:pt x="406" y="444"/>
                    </a:lnTo>
                    <a:lnTo>
                      <a:pt x="404" y="432"/>
                    </a:lnTo>
                    <a:lnTo>
                      <a:pt x="398" y="420"/>
                    </a:lnTo>
                    <a:lnTo>
                      <a:pt x="392" y="405"/>
                    </a:lnTo>
                    <a:lnTo>
                      <a:pt x="388" y="423"/>
                    </a:lnTo>
                    <a:lnTo>
                      <a:pt x="384" y="442"/>
                    </a:lnTo>
                    <a:lnTo>
                      <a:pt x="381" y="460"/>
                    </a:lnTo>
                    <a:lnTo>
                      <a:pt x="379" y="479"/>
                    </a:lnTo>
                    <a:lnTo>
                      <a:pt x="376" y="515"/>
                    </a:lnTo>
                    <a:lnTo>
                      <a:pt x="374" y="553"/>
                    </a:lnTo>
                    <a:lnTo>
                      <a:pt x="374" y="588"/>
                    </a:lnTo>
                    <a:lnTo>
                      <a:pt x="373" y="623"/>
                    </a:lnTo>
                    <a:lnTo>
                      <a:pt x="372" y="655"/>
                    </a:lnTo>
                    <a:lnTo>
                      <a:pt x="370" y="685"/>
                    </a:lnTo>
                    <a:lnTo>
                      <a:pt x="360" y="661"/>
                    </a:lnTo>
                    <a:lnTo>
                      <a:pt x="336" y="611"/>
                    </a:lnTo>
                    <a:lnTo>
                      <a:pt x="313" y="560"/>
                    </a:lnTo>
                    <a:lnTo>
                      <a:pt x="302" y="537"/>
                    </a:lnTo>
                    <a:lnTo>
                      <a:pt x="289" y="565"/>
                    </a:lnTo>
                    <a:lnTo>
                      <a:pt x="279" y="591"/>
                    </a:lnTo>
                    <a:lnTo>
                      <a:pt x="270" y="615"/>
                    </a:lnTo>
                    <a:lnTo>
                      <a:pt x="262" y="638"/>
                    </a:lnTo>
                    <a:lnTo>
                      <a:pt x="254" y="659"/>
                    </a:lnTo>
                    <a:lnTo>
                      <a:pt x="246" y="681"/>
                    </a:lnTo>
                    <a:lnTo>
                      <a:pt x="235" y="702"/>
                    </a:lnTo>
                    <a:lnTo>
                      <a:pt x="223" y="723"/>
                    </a:lnTo>
                    <a:lnTo>
                      <a:pt x="222" y="686"/>
                    </a:lnTo>
                    <a:lnTo>
                      <a:pt x="221" y="647"/>
                    </a:lnTo>
                    <a:lnTo>
                      <a:pt x="219" y="607"/>
                    </a:lnTo>
                    <a:lnTo>
                      <a:pt x="217" y="566"/>
                    </a:lnTo>
                    <a:lnTo>
                      <a:pt x="214" y="526"/>
                    </a:lnTo>
                    <a:lnTo>
                      <a:pt x="210" y="484"/>
                    </a:lnTo>
                    <a:lnTo>
                      <a:pt x="206" y="445"/>
                    </a:lnTo>
                    <a:lnTo>
                      <a:pt x="201" y="405"/>
                    </a:lnTo>
                    <a:lnTo>
                      <a:pt x="197" y="419"/>
                    </a:lnTo>
                    <a:lnTo>
                      <a:pt x="195" y="437"/>
                    </a:lnTo>
                    <a:lnTo>
                      <a:pt x="192" y="458"/>
                    </a:lnTo>
                    <a:lnTo>
                      <a:pt x="190" y="481"/>
                    </a:lnTo>
                    <a:lnTo>
                      <a:pt x="185" y="533"/>
                    </a:lnTo>
                    <a:lnTo>
                      <a:pt x="180" y="588"/>
                    </a:lnTo>
                    <a:lnTo>
                      <a:pt x="177" y="640"/>
                    </a:lnTo>
                    <a:lnTo>
                      <a:pt x="175" y="684"/>
                    </a:lnTo>
                    <a:lnTo>
                      <a:pt x="173" y="714"/>
                    </a:lnTo>
                    <a:lnTo>
                      <a:pt x="173" y="724"/>
                    </a:lnTo>
                    <a:lnTo>
                      <a:pt x="162" y="700"/>
                    </a:lnTo>
                    <a:lnTo>
                      <a:pt x="152" y="676"/>
                    </a:lnTo>
                    <a:lnTo>
                      <a:pt x="141" y="653"/>
                    </a:lnTo>
                    <a:lnTo>
                      <a:pt x="131" y="630"/>
                    </a:lnTo>
                    <a:lnTo>
                      <a:pt x="122" y="608"/>
                    </a:lnTo>
                    <a:lnTo>
                      <a:pt x="112" y="586"/>
                    </a:lnTo>
                    <a:lnTo>
                      <a:pt x="102" y="563"/>
                    </a:lnTo>
                    <a:lnTo>
                      <a:pt x="93" y="542"/>
                    </a:lnTo>
                    <a:lnTo>
                      <a:pt x="81" y="559"/>
                    </a:lnTo>
                    <a:lnTo>
                      <a:pt x="70" y="579"/>
                    </a:lnTo>
                    <a:lnTo>
                      <a:pt x="59" y="602"/>
                    </a:lnTo>
                    <a:lnTo>
                      <a:pt x="48" y="626"/>
                    </a:lnTo>
                    <a:lnTo>
                      <a:pt x="38" y="650"/>
                    </a:lnTo>
                    <a:lnTo>
                      <a:pt x="29" y="674"/>
                    </a:lnTo>
                    <a:lnTo>
                      <a:pt x="20" y="698"/>
                    </a:lnTo>
                    <a:lnTo>
                      <a:pt x="14" y="719"/>
                    </a:lnTo>
                    <a:lnTo>
                      <a:pt x="13" y="695"/>
                    </a:lnTo>
                    <a:lnTo>
                      <a:pt x="12" y="672"/>
                    </a:lnTo>
                    <a:lnTo>
                      <a:pt x="11" y="649"/>
                    </a:lnTo>
                    <a:lnTo>
                      <a:pt x="10" y="624"/>
                    </a:lnTo>
                    <a:lnTo>
                      <a:pt x="7" y="599"/>
                    </a:lnTo>
                    <a:lnTo>
                      <a:pt x="6" y="575"/>
                    </a:lnTo>
                    <a:lnTo>
                      <a:pt x="3" y="551"/>
                    </a:lnTo>
                    <a:lnTo>
                      <a:pt x="0" y="527"/>
                    </a:lnTo>
                    <a:lnTo>
                      <a:pt x="49" y="486"/>
                    </a:lnTo>
                    <a:lnTo>
                      <a:pt x="98" y="447"/>
                    </a:lnTo>
                    <a:lnTo>
                      <a:pt x="149" y="408"/>
                    </a:lnTo>
                    <a:lnTo>
                      <a:pt x="201" y="370"/>
                    </a:lnTo>
                    <a:lnTo>
                      <a:pt x="253" y="334"/>
                    </a:lnTo>
                    <a:lnTo>
                      <a:pt x="307" y="298"/>
                    </a:lnTo>
                    <a:lnTo>
                      <a:pt x="361" y="262"/>
                    </a:lnTo>
                    <a:lnTo>
                      <a:pt x="416" y="227"/>
                    </a:lnTo>
                    <a:lnTo>
                      <a:pt x="472" y="194"/>
                    </a:lnTo>
                    <a:lnTo>
                      <a:pt x="528" y="162"/>
                    </a:lnTo>
                    <a:lnTo>
                      <a:pt x="584" y="132"/>
                    </a:lnTo>
                    <a:lnTo>
                      <a:pt x="642" y="102"/>
                    </a:lnTo>
                    <a:lnTo>
                      <a:pt x="698" y="75"/>
                    </a:lnTo>
                    <a:lnTo>
                      <a:pt x="756" y="48"/>
                    </a:lnTo>
                    <a:lnTo>
                      <a:pt x="814" y="23"/>
                    </a:lnTo>
                    <a:lnTo>
                      <a:pt x="871" y="0"/>
                    </a:lnTo>
                    <a:lnTo>
                      <a:pt x="872" y="17"/>
                    </a:lnTo>
                    <a:lnTo>
                      <a:pt x="872" y="44"/>
                    </a:lnTo>
                    <a:lnTo>
                      <a:pt x="872" y="78"/>
                    </a:lnTo>
                    <a:lnTo>
                      <a:pt x="871" y="118"/>
                    </a:lnTo>
                    <a:lnTo>
                      <a:pt x="867" y="214"/>
                    </a:lnTo>
                    <a:lnTo>
                      <a:pt x="862" y="322"/>
                    </a:lnTo>
                    <a:lnTo>
                      <a:pt x="856" y="430"/>
                    </a:lnTo>
                    <a:lnTo>
                      <a:pt x="851" y="529"/>
                    </a:lnTo>
                    <a:lnTo>
                      <a:pt x="847" y="609"/>
                    </a:lnTo>
                    <a:lnTo>
                      <a:pt x="846" y="6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42"/>
              <p:cNvSpPr>
                <a:spLocks/>
              </p:cNvSpPr>
              <p:nvPr/>
            </p:nvSpPr>
            <p:spPr bwMode="auto">
              <a:xfrm>
                <a:off x="2607" y="1864"/>
                <a:ext cx="11" cy="162"/>
              </a:xfrm>
              <a:custGeom>
                <a:avLst/>
                <a:gdLst/>
                <a:ahLst/>
                <a:cxnLst>
                  <a:cxn ang="0">
                    <a:pos x="37" y="640"/>
                  </a:cxn>
                  <a:cxn ang="0">
                    <a:pos x="38" y="653"/>
                  </a:cxn>
                  <a:cxn ang="0">
                    <a:pos x="45" y="676"/>
                  </a:cxn>
                  <a:cxn ang="0">
                    <a:pos x="54" y="700"/>
                  </a:cxn>
                  <a:cxn ang="0">
                    <a:pos x="57" y="714"/>
                  </a:cxn>
                  <a:cxn ang="0">
                    <a:pos x="54" y="725"/>
                  </a:cxn>
                  <a:cxn ang="0">
                    <a:pos x="44" y="734"/>
                  </a:cxn>
                  <a:cxn ang="0">
                    <a:pos x="35" y="753"/>
                  </a:cxn>
                  <a:cxn ang="0">
                    <a:pos x="37" y="869"/>
                  </a:cxn>
                  <a:cxn ang="0">
                    <a:pos x="38" y="1070"/>
                  </a:cxn>
                  <a:cxn ang="0">
                    <a:pos x="39" y="1321"/>
                  </a:cxn>
                  <a:cxn ang="0">
                    <a:pos x="40" y="1588"/>
                  </a:cxn>
                  <a:cxn ang="0">
                    <a:pos x="41" y="1839"/>
                  </a:cxn>
                  <a:cxn ang="0">
                    <a:pos x="42" y="2040"/>
                  </a:cxn>
                  <a:cxn ang="0">
                    <a:pos x="43" y="2156"/>
                  </a:cxn>
                  <a:cxn ang="0">
                    <a:pos x="46" y="2162"/>
                  </a:cxn>
                  <a:cxn ang="0">
                    <a:pos x="64" y="2102"/>
                  </a:cxn>
                  <a:cxn ang="0">
                    <a:pos x="89" y="2020"/>
                  </a:cxn>
                  <a:cxn ang="0">
                    <a:pos x="107" y="1958"/>
                  </a:cxn>
                  <a:cxn ang="0">
                    <a:pos x="109" y="1931"/>
                  </a:cxn>
                  <a:cxn ang="0">
                    <a:pos x="110" y="1809"/>
                  </a:cxn>
                  <a:cxn ang="0">
                    <a:pos x="111" y="1600"/>
                  </a:cxn>
                  <a:cxn ang="0">
                    <a:pos x="111" y="1338"/>
                  </a:cxn>
                  <a:cxn ang="0">
                    <a:pos x="113" y="1058"/>
                  </a:cxn>
                  <a:cxn ang="0">
                    <a:pos x="113" y="796"/>
                  </a:cxn>
                  <a:cxn ang="0">
                    <a:pos x="114" y="587"/>
                  </a:cxn>
                  <a:cxn ang="0">
                    <a:pos x="116" y="465"/>
                  </a:cxn>
                  <a:cxn ang="0">
                    <a:pos x="118" y="400"/>
                  </a:cxn>
                  <a:cxn ang="0">
                    <a:pos x="125" y="306"/>
                  </a:cxn>
                  <a:cxn ang="0">
                    <a:pos x="132" y="210"/>
                  </a:cxn>
                  <a:cxn ang="0">
                    <a:pos x="138" y="114"/>
                  </a:cxn>
                  <a:cxn ang="0">
                    <a:pos x="118" y="55"/>
                  </a:cxn>
                  <a:cxn ang="0">
                    <a:pos x="22" y="9"/>
                  </a:cxn>
                  <a:cxn ang="0">
                    <a:pos x="1" y="27"/>
                  </a:cxn>
                  <a:cxn ang="0">
                    <a:pos x="12" y="200"/>
                  </a:cxn>
                  <a:cxn ang="0">
                    <a:pos x="26" y="433"/>
                  </a:cxn>
                  <a:cxn ang="0">
                    <a:pos x="37" y="607"/>
                  </a:cxn>
                </a:cxnLst>
                <a:rect l="0" t="0" r="r" b="b"/>
                <a:pathLst>
                  <a:path w="139" h="2172">
                    <a:moveTo>
                      <a:pt x="39" y="634"/>
                    </a:moveTo>
                    <a:lnTo>
                      <a:pt x="37" y="640"/>
                    </a:lnTo>
                    <a:lnTo>
                      <a:pt x="37" y="646"/>
                    </a:lnTo>
                    <a:lnTo>
                      <a:pt x="38" y="653"/>
                    </a:lnTo>
                    <a:lnTo>
                      <a:pt x="40" y="660"/>
                    </a:lnTo>
                    <a:lnTo>
                      <a:pt x="45" y="676"/>
                    </a:lnTo>
                    <a:lnTo>
                      <a:pt x="51" y="691"/>
                    </a:lnTo>
                    <a:lnTo>
                      <a:pt x="54" y="700"/>
                    </a:lnTo>
                    <a:lnTo>
                      <a:pt x="56" y="706"/>
                    </a:lnTo>
                    <a:lnTo>
                      <a:pt x="57" y="714"/>
                    </a:lnTo>
                    <a:lnTo>
                      <a:pt x="56" y="720"/>
                    </a:lnTo>
                    <a:lnTo>
                      <a:pt x="54" y="725"/>
                    </a:lnTo>
                    <a:lnTo>
                      <a:pt x="50" y="731"/>
                    </a:lnTo>
                    <a:lnTo>
                      <a:pt x="44" y="734"/>
                    </a:lnTo>
                    <a:lnTo>
                      <a:pt x="35" y="737"/>
                    </a:lnTo>
                    <a:lnTo>
                      <a:pt x="35" y="753"/>
                    </a:lnTo>
                    <a:lnTo>
                      <a:pt x="37" y="799"/>
                    </a:lnTo>
                    <a:lnTo>
                      <a:pt x="37" y="869"/>
                    </a:lnTo>
                    <a:lnTo>
                      <a:pt x="37" y="961"/>
                    </a:lnTo>
                    <a:lnTo>
                      <a:pt x="38" y="1070"/>
                    </a:lnTo>
                    <a:lnTo>
                      <a:pt x="38" y="1192"/>
                    </a:lnTo>
                    <a:lnTo>
                      <a:pt x="39" y="1321"/>
                    </a:lnTo>
                    <a:lnTo>
                      <a:pt x="40" y="1455"/>
                    </a:lnTo>
                    <a:lnTo>
                      <a:pt x="40" y="1588"/>
                    </a:lnTo>
                    <a:lnTo>
                      <a:pt x="41" y="1719"/>
                    </a:lnTo>
                    <a:lnTo>
                      <a:pt x="41" y="1839"/>
                    </a:lnTo>
                    <a:lnTo>
                      <a:pt x="42" y="1948"/>
                    </a:lnTo>
                    <a:lnTo>
                      <a:pt x="42" y="2040"/>
                    </a:lnTo>
                    <a:lnTo>
                      <a:pt x="43" y="2110"/>
                    </a:lnTo>
                    <a:lnTo>
                      <a:pt x="43" y="2156"/>
                    </a:lnTo>
                    <a:lnTo>
                      <a:pt x="43" y="2172"/>
                    </a:lnTo>
                    <a:lnTo>
                      <a:pt x="46" y="2162"/>
                    </a:lnTo>
                    <a:lnTo>
                      <a:pt x="54" y="2137"/>
                    </a:lnTo>
                    <a:lnTo>
                      <a:pt x="64" y="2102"/>
                    </a:lnTo>
                    <a:lnTo>
                      <a:pt x="76" y="2060"/>
                    </a:lnTo>
                    <a:lnTo>
                      <a:pt x="89" y="2020"/>
                    </a:lnTo>
                    <a:lnTo>
                      <a:pt x="100" y="1983"/>
                    </a:lnTo>
                    <a:lnTo>
                      <a:pt x="107" y="1958"/>
                    </a:lnTo>
                    <a:lnTo>
                      <a:pt x="109" y="1948"/>
                    </a:lnTo>
                    <a:lnTo>
                      <a:pt x="109" y="1931"/>
                    </a:lnTo>
                    <a:lnTo>
                      <a:pt x="110" y="1884"/>
                    </a:lnTo>
                    <a:lnTo>
                      <a:pt x="110" y="1809"/>
                    </a:lnTo>
                    <a:lnTo>
                      <a:pt x="110" y="1713"/>
                    </a:lnTo>
                    <a:lnTo>
                      <a:pt x="111" y="1600"/>
                    </a:lnTo>
                    <a:lnTo>
                      <a:pt x="111" y="1473"/>
                    </a:lnTo>
                    <a:lnTo>
                      <a:pt x="111" y="1338"/>
                    </a:lnTo>
                    <a:lnTo>
                      <a:pt x="112" y="1198"/>
                    </a:lnTo>
                    <a:lnTo>
                      <a:pt x="113" y="1058"/>
                    </a:lnTo>
                    <a:lnTo>
                      <a:pt x="113" y="923"/>
                    </a:lnTo>
                    <a:lnTo>
                      <a:pt x="113" y="796"/>
                    </a:lnTo>
                    <a:lnTo>
                      <a:pt x="114" y="683"/>
                    </a:lnTo>
                    <a:lnTo>
                      <a:pt x="114" y="587"/>
                    </a:lnTo>
                    <a:lnTo>
                      <a:pt x="116" y="512"/>
                    </a:lnTo>
                    <a:lnTo>
                      <a:pt x="116" y="465"/>
                    </a:lnTo>
                    <a:lnTo>
                      <a:pt x="116" y="448"/>
                    </a:lnTo>
                    <a:lnTo>
                      <a:pt x="118" y="400"/>
                    </a:lnTo>
                    <a:lnTo>
                      <a:pt x="122" y="353"/>
                    </a:lnTo>
                    <a:lnTo>
                      <a:pt x="125" y="306"/>
                    </a:lnTo>
                    <a:lnTo>
                      <a:pt x="128" y="258"/>
                    </a:lnTo>
                    <a:lnTo>
                      <a:pt x="132" y="210"/>
                    </a:lnTo>
                    <a:lnTo>
                      <a:pt x="135" y="162"/>
                    </a:lnTo>
                    <a:lnTo>
                      <a:pt x="138" y="114"/>
                    </a:lnTo>
                    <a:lnTo>
                      <a:pt x="139" y="66"/>
                    </a:lnTo>
                    <a:lnTo>
                      <a:pt x="118" y="55"/>
                    </a:lnTo>
                    <a:lnTo>
                      <a:pt x="70" y="33"/>
                    </a:lnTo>
                    <a:lnTo>
                      <a:pt x="22" y="9"/>
                    </a:lnTo>
                    <a:lnTo>
                      <a:pt x="0" y="0"/>
                    </a:lnTo>
                    <a:lnTo>
                      <a:pt x="1" y="27"/>
                    </a:lnTo>
                    <a:lnTo>
                      <a:pt x="6" y="99"/>
                    </a:lnTo>
                    <a:lnTo>
                      <a:pt x="12" y="200"/>
                    </a:lnTo>
                    <a:lnTo>
                      <a:pt x="19" y="317"/>
                    </a:lnTo>
                    <a:lnTo>
                      <a:pt x="26" y="433"/>
                    </a:lnTo>
                    <a:lnTo>
                      <a:pt x="32" y="534"/>
                    </a:lnTo>
                    <a:lnTo>
                      <a:pt x="37" y="607"/>
                    </a:lnTo>
                    <a:lnTo>
                      <a:pt x="39" y="6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43"/>
              <p:cNvSpPr>
                <a:spLocks/>
              </p:cNvSpPr>
              <p:nvPr/>
            </p:nvSpPr>
            <p:spPr bwMode="auto">
              <a:xfrm>
                <a:off x="2619" y="1870"/>
                <a:ext cx="58" cy="159"/>
              </a:xfrm>
              <a:custGeom>
                <a:avLst/>
                <a:gdLst/>
                <a:ahLst/>
                <a:cxnLst>
                  <a:cxn ang="0">
                    <a:pos x="678" y="440"/>
                  </a:cxn>
                  <a:cxn ang="0">
                    <a:pos x="674" y="498"/>
                  </a:cxn>
                  <a:cxn ang="0">
                    <a:pos x="676" y="561"/>
                  </a:cxn>
                  <a:cxn ang="0">
                    <a:pos x="673" y="611"/>
                  </a:cxn>
                  <a:cxn ang="0">
                    <a:pos x="650" y="557"/>
                  </a:cxn>
                  <a:cxn ang="0">
                    <a:pos x="611" y="470"/>
                  </a:cxn>
                  <a:cxn ang="0">
                    <a:pos x="569" y="508"/>
                  </a:cxn>
                  <a:cxn ang="0">
                    <a:pos x="545" y="593"/>
                  </a:cxn>
                  <a:cxn ang="0">
                    <a:pos x="534" y="618"/>
                  </a:cxn>
                  <a:cxn ang="0">
                    <a:pos x="526" y="592"/>
                  </a:cxn>
                  <a:cxn ang="0">
                    <a:pos x="515" y="423"/>
                  </a:cxn>
                  <a:cxn ang="0">
                    <a:pos x="497" y="299"/>
                  </a:cxn>
                  <a:cxn ang="0">
                    <a:pos x="483" y="362"/>
                  </a:cxn>
                  <a:cxn ang="0">
                    <a:pos x="473" y="520"/>
                  </a:cxn>
                  <a:cxn ang="0">
                    <a:pos x="462" y="618"/>
                  </a:cxn>
                  <a:cxn ang="0">
                    <a:pos x="427" y="520"/>
                  </a:cxn>
                  <a:cxn ang="0">
                    <a:pos x="390" y="442"/>
                  </a:cxn>
                  <a:cxn ang="0">
                    <a:pos x="339" y="566"/>
                  </a:cxn>
                  <a:cxn ang="0">
                    <a:pos x="326" y="484"/>
                  </a:cxn>
                  <a:cxn ang="0">
                    <a:pos x="313" y="358"/>
                  </a:cxn>
                  <a:cxn ang="0">
                    <a:pos x="295" y="314"/>
                  </a:cxn>
                  <a:cxn ang="0">
                    <a:pos x="275" y="441"/>
                  </a:cxn>
                  <a:cxn ang="0">
                    <a:pos x="268" y="597"/>
                  </a:cxn>
                  <a:cxn ang="0">
                    <a:pos x="272" y="875"/>
                  </a:cxn>
                  <a:cxn ang="0">
                    <a:pos x="255" y="1013"/>
                  </a:cxn>
                  <a:cxn ang="0">
                    <a:pos x="224" y="1124"/>
                  </a:cxn>
                  <a:cxn ang="0">
                    <a:pos x="217" y="966"/>
                  </a:cxn>
                  <a:cxn ang="0">
                    <a:pos x="216" y="735"/>
                  </a:cxn>
                  <a:cxn ang="0">
                    <a:pos x="202" y="638"/>
                  </a:cxn>
                  <a:cxn ang="0">
                    <a:pos x="187" y="621"/>
                  </a:cxn>
                  <a:cxn ang="0">
                    <a:pos x="178" y="634"/>
                  </a:cxn>
                  <a:cxn ang="0">
                    <a:pos x="166" y="671"/>
                  </a:cxn>
                  <a:cxn ang="0">
                    <a:pos x="162" y="813"/>
                  </a:cxn>
                  <a:cxn ang="0">
                    <a:pos x="163" y="1269"/>
                  </a:cxn>
                  <a:cxn ang="0">
                    <a:pos x="164" y="1794"/>
                  </a:cxn>
                  <a:cxn ang="0">
                    <a:pos x="165" y="2115"/>
                  </a:cxn>
                  <a:cxn ang="0">
                    <a:pos x="124" y="2048"/>
                  </a:cxn>
                  <a:cxn ang="0">
                    <a:pos x="117" y="1882"/>
                  </a:cxn>
                  <a:cxn ang="0">
                    <a:pos x="117" y="1364"/>
                  </a:cxn>
                  <a:cxn ang="0">
                    <a:pos x="117" y="771"/>
                  </a:cxn>
                  <a:cxn ang="0">
                    <a:pos x="117" y="408"/>
                  </a:cxn>
                  <a:cxn ang="0">
                    <a:pos x="109" y="314"/>
                  </a:cxn>
                  <a:cxn ang="0">
                    <a:pos x="98" y="214"/>
                  </a:cxn>
                  <a:cxn ang="0">
                    <a:pos x="82" y="254"/>
                  </a:cxn>
                  <a:cxn ang="0">
                    <a:pos x="61" y="403"/>
                  </a:cxn>
                  <a:cxn ang="0">
                    <a:pos x="59" y="546"/>
                  </a:cxn>
                  <a:cxn ang="0">
                    <a:pos x="58" y="1000"/>
                  </a:cxn>
                  <a:cxn ang="0">
                    <a:pos x="56" y="1522"/>
                  </a:cxn>
                  <a:cxn ang="0">
                    <a:pos x="54" y="1841"/>
                  </a:cxn>
                  <a:cxn ang="0">
                    <a:pos x="26" y="1797"/>
                  </a:cxn>
                  <a:cxn ang="0">
                    <a:pos x="21" y="1660"/>
                  </a:cxn>
                  <a:cxn ang="0">
                    <a:pos x="20" y="1224"/>
                  </a:cxn>
                  <a:cxn ang="0">
                    <a:pos x="19" y="725"/>
                  </a:cxn>
                  <a:cxn ang="0">
                    <a:pos x="18" y="420"/>
                  </a:cxn>
                  <a:cxn ang="0">
                    <a:pos x="13" y="256"/>
                  </a:cxn>
                  <a:cxn ang="0">
                    <a:pos x="4" y="54"/>
                  </a:cxn>
                  <a:cxn ang="0">
                    <a:pos x="134" y="65"/>
                  </a:cxn>
                  <a:cxn ang="0">
                    <a:pos x="306" y="160"/>
                  </a:cxn>
                  <a:cxn ang="0">
                    <a:pos x="471" y="267"/>
                  </a:cxn>
                  <a:cxn ang="0">
                    <a:pos x="631" y="390"/>
                  </a:cxn>
                </a:cxnLst>
                <a:rect l="0" t="0" r="r" b="b"/>
                <a:pathLst>
                  <a:path w="679" h="2131">
                    <a:moveTo>
                      <a:pt x="671" y="423"/>
                    </a:moveTo>
                    <a:lnTo>
                      <a:pt x="674" y="429"/>
                    </a:lnTo>
                    <a:lnTo>
                      <a:pt x="677" y="434"/>
                    </a:lnTo>
                    <a:lnTo>
                      <a:pt x="678" y="440"/>
                    </a:lnTo>
                    <a:lnTo>
                      <a:pt x="679" y="446"/>
                    </a:lnTo>
                    <a:lnTo>
                      <a:pt x="679" y="458"/>
                    </a:lnTo>
                    <a:lnTo>
                      <a:pt x="678" y="471"/>
                    </a:lnTo>
                    <a:lnTo>
                      <a:pt x="674" y="498"/>
                    </a:lnTo>
                    <a:lnTo>
                      <a:pt x="671" y="522"/>
                    </a:lnTo>
                    <a:lnTo>
                      <a:pt x="673" y="535"/>
                    </a:lnTo>
                    <a:lnTo>
                      <a:pt x="675" y="548"/>
                    </a:lnTo>
                    <a:lnTo>
                      <a:pt x="676" y="561"/>
                    </a:lnTo>
                    <a:lnTo>
                      <a:pt x="676" y="573"/>
                    </a:lnTo>
                    <a:lnTo>
                      <a:pt x="676" y="585"/>
                    </a:lnTo>
                    <a:lnTo>
                      <a:pt x="675" y="598"/>
                    </a:lnTo>
                    <a:lnTo>
                      <a:pt x="673" y="611"/>
                    </a:lnTo>
                    <a:lnTo>
                      <a:pt x="671" y="624"/>
                    </a:lnTo>
                    <a:lnTo>
                      <a:pt x="664" y="601"/>
                    </a:lnTo>
                    <a:lnTo>
                      <a:pt x="657" y="579"/>
                    </a:lnTo>
                    <a:lnTo>
                      <a:pt x="650" y="557"/>
                    </a:lnTo>
                    <a:lnTo>
                      <a:pt x="642" y="534"/>
                    </a:lnTo>
                    <a:lnTo>
                      <a:pt x="632" y="512"/>
                    </a:lnTo>
                    <a:lnTo>
                      <a:pt x="623" y="490"/>
                    </a:lnTo>
                    <a:lnTo>
                      <a:pt x="611" y="470"/>
                    </a:lnTo>
                    <a:lnTo>
                      <a:pt x="598" y="449"/>
                    </a:lnTo>
                    <a:lnTo>
                      <a:pt x="588" y="468"/>
                    </a:lnTo>
                    <a:lnTo>
                      <a:pt x="578" y="487"/>
                    </a:lnTo>
                    <a:lnTo>
                      <a:pt x="569" y="508"/>
                    </a:lnTo>
                    <a:lnTo>
                      <a:pt x="562" y="528"/>
                    </a:lnTo>
                    <a:lnTo>
                      <a:pt x="556" y="549"/>
                    </a:lnTo>
                    <a:lnTo>
                      <a:pt x="549" y="570"/>
                    </a:lnTo>
                    <a:lnTo>
                      <a:pt x="545" y="593"/>
                    </a:lnTo>
                    <a:lnTo>
                      <a:pt x="541" y="614"/>
                    </a:lnTo>
                    <a:lnTo>
                      <a:pt x="539" y="614"/>
                    </a:lnTo>
                    <a:lnTo>
                      <a:pt x="536" y="615"/>
                    </a:lnTo>
                    <a:lnTo>
                      <a:pt x="534" y="618"/>
                    </a:lnTo>
                    <a:lnTo>
                      <a:pt x="532" y="622"/>
                    </a:lnTo>
                    <a:lnTo>
                      <a:pt x="528" y="629"/>
                    </a:lnTo>
                    <a:lnTo>
                      <a:pt x="526" y="633"/>
                    </a:lnTo>
                    <a:lnTo>
                      <a:pt x="526" y="592"/>
                    </a:lnTo>
                    <a:lnTo>
                      <a:pt x="525" y="549"/>
                    </a:lnTo>
                    <a:lnTo>
                      <a:pt x="522" y="508"/>
                    </a:lnTo>
                    <a:lnTo>
                      <a:pt x="519" y="465"/>
                    </a:lnTo>
                    <a:lnTo>
                      <a:pt x="515" y="423"/>
                    </a:lnTo>
                    <a:lnTo>
                      <a:pt x="510" y="382"/>
                    </a:lnTo>
                    <a:lnTo>
                      <a:pt x="505" y="341"/>
                    </a:lnTo>
                    <a:lnTo>
                      <a:pt x="502" y="299"/>
                    </a:lnTo>
                    <a:lnTo>
                      <a:pt x="497" y="299"/>
                    </a:lnTo>
                    <a:lnTo>
                      <a:pt x="493" y="299"/>
                    </a:lnTo>
                    <a:lnTo>
                      <a:pt x="488" y="320"/>
                    </a:lnTo>
                    <a:lnTo>
                      <a:pt x="485" y="341"/>
                    </a:lnTo>
                    <a:lnTo>
                      <a:pt x="483" y="362"/>
                    </a:lnTo>
                    <a:lnTo>
                      <a:pt x="481" y="385"/>
                    </a:lnTo>
                    <a:lnTo>
                      <a:pt x="477" y="430"/>
                    </a:lnTo>
                    <a:lnTo>
                      <a:pt x="474" y="476"/>
                    </a:lnTo>
                    <a:lnTo>
                      <a:pt x="473" y="520"/>
                    </a:lnTo>
                    <a:lnTo>
                      <a:pt x="472" y="564"/>
                    </a:lnTo>
                    <a:lnTo>
                      <a:pt x="472" y="606"/>
                    </a:lnTo>
                    <a:lnTo>
                      <a:pt x="471" y="643"/>
                    </a:lnTo>
                    <a:lnTo>
                      <a:pt x="462" y="618"/>
                    </a:lnTo>
                    <a:lnTo>
                      <a:pt x="453" y="594"/>
                    </a:lnTo>
                    <a:lnTo>
                      <a:pt x="445" y="569"/>
                    </a:lnTo>
                    <a:lnTo>
                      <a:pt x="437" y="545"/>
                    </a:lnTo>
                    <a:lnTo>
                      <a:pt x="427" y="520"/>
                    </a:lnTo>
                    <a:lnTo>
                      <a:pt x="419" y="495"/>
                    </a:lnTo>
                    <a:lnTo>
                      <a:pt x="408" y="469"/>
                    </a:lnTo>
                    <a:lnTo>
                      <a:pt x="397" y="442"/>
                    </a:lnTo>
                    <a:lnTo>
                      <a:pt x="390" y="442"/>
                    </a:lnTo>
                    <a:lnTo>
                      <a:pt x="385" y="442"/>
                    </a:lnTo>
                    <a:lnTo>
                      <a:pt x="376" y="466"/>
                    </a:lnTo>
                    <a:lnTo>
                      <a:pt x="357" y="516"/>
                    </a:lnTo>
                    <a:lnTo>
                      <a:pt x="339" y="566"/>
                    </a:lnTo>
                    <a:lnTo>
                      <a:pt x="330" y="589"/>
                    </a:lnTo>
                    <a:lnTo>
                      <a:pt x="329" y="556"/>
                    </a:lnTo>
                    <a:lnTo>
                      <a:pt x="328" y="520"/>
                    </a:lnTo>
                    <a:lnTo>
                      <a:pt x="326" y="484"/>
                    </a:lnTo>
                    <a:lnTo>
                      <a:pt x="324" y="448"/>
                    </a:lnTo>
                    <a:lnTo>
                      <a:pt x="321" y="412"/>
                    </a:lnTo>
                    <a:lnTo>
                      <a:pt x="316" y="376"/>
                    </a:lnTo>
                    <a:lnTo>
                      <a:pt x="313" y="358"/>
                    </a:lnTo>
                    <a:lnTo>
                      <a:pt x="310" y="342"/>
                    </a:lnTo>
                    <a:lnTo>
                      <a:pt x="306" y="325"/>
                    </a:lnTo>
                    <a:lnTo>
                      <a:pt x="301" y="309"/>
                    </a:lnTo>
                    <a:lnTo>
                      <a:pt x="295" y="314"/>
                    </a:lnTo>
                    <a:lnTo>
                      <a:pt x="289" y="319"/>
                    </a:lnTo>
                    <a:lnTo>
                      <a:pt x="282" y="360"/>
                    </a:lnTo>
                    <a:lnTo>
                      <a:pt x="278" y="401"/>
                    </a:lnTo>
                    <a:lnTo>
                      <a:pt x="275" y="441"/>
                    </a:lnTo>
                    <a:lnTo>
                      <a:pt x="272" y="481"/>
                    </a:lnTo>
                    <a:lnTo>
                      <a:pt x="269" y="519"/>
                    </a:lnTo>
                    <a:lnTo>
                      <a:pt x="268" y="559"/>
                    </a:lnTo>
                    <a:lnTo>
                      <a:pt x="268" y="597"/>
                    </a:lnTo>
                    <a:lnTo>
                      <a:pt x="268" y="637"/>
                    </a:lnTo>
                    <a:lnTo>
                      <a:pt x="269" y="715"/>
                    </a:lnTo>
                    <a:lnTo>
                      <a:pt x="271" y="793"/>
                    </a:lnTo>
                    <a:lnTo>
                      <a:pt x="272" y="875"/>
                    </a:lnTo>
                    <a:lnTo>
                      <a:pt x="271" y="959"/>
                    </a:lnTo>
                    <a:lnTo>
                      <a:pt x="268" y="966"/>
                    </a:lnTo>
                    <a:lnTo>
                      <a:pt x="263" y="986"/>
                    </a:lnTo>
                    <a:lnTo>
                      <a:pt x="255" y="1013"/>
                    </a:lnTo>
                    <a:lnTo>
                      <a:pt x="246" y="1045"/>
                    </a:lnTo>
                    <a:lnTo>
                      <a:pt x="236" y="1077"/>
                    </a:lnTo>
                    <a:lnTo>
                      <a:pt x="229" y="1105"/>
                    </a:lnTo>
                    <a:lnTo>
                      <a:pt x="224" y="1124"/>
                    </a:lnTo>
                    <a:lnTo>
                      <a:pt x="221" y="1132"/>
                    </a:lnTo>
                    <a:lnTo>
                      <a:pt x="219" y="1077"/>
                    </a:lnTo>
                    <a:lnTo>
                      <a:pt x="218" y="1022"/>
                    </a:lnTo>
                    <a:lnTo>
                      <a:pt x="217" y="966"/>
                    </a:lnTo>
                    <a:lnTo>
                      <a:pt x="217" y="911"/>
                    </a:lnTo>
                    <a:lnTo>
                      <a:pt x="217" y="853"/>
                    </a:lnTo>
                    <a:lnTo>
                      <a:pt x="217" y="795"/>
                    </a:lnTo>
                    <a:lnTo>
                      <a:pt x="216" y="735"/>
                    </a:lnTo>
                    <a:lnTo>
                      <a:pt x="215" y="672"/>
                    </a:lnTo>
                    <a:lnTo>
                      <a:pt x="211" y="659"/>
                    </a:lnTo>
                    <a:lnTo>
                      <a:pt x="205" y="645"/>
                    </a:lnTo>
                    <a:lnTo>
                      <a:pt x="202" y="638"/>
                    </a:lnTo>
                    <a:lnTo>
                      <a:pt x="198" y="631"/>
                    </a:lnTo>
                    <a:lnTo>
                      <a:pt x="194" y="626"/>
                    </a:lnTo>
                    <a:lnTo>
                      <a:pt x="189" y="621"/>
                    </a:lnTo>
                    <a:lnTo>
                      <a:pt x="187" y="621"/>
                    </a:lnTo>
                    <a:lnTo>
                      <a:pt x="184" y="623"/>
                    </a:lnTo>
                    <a:lnTo>
                      <a:pt x="183" y="625"/>
                    </a:lnTo>
                    <a:lnTo>
                      <a:pt x="181" y="627"/>
                    </a:lnTo>
                    <a:lnTo>
                      <a:pt x="178" y="634"/>
                    </a:lnTo>
                    <a:lnTo>
                      <a:pt x="174" y="643"/>
                    </a:lnTo>
                    <a:lnTo>
                      <a:pt x="172" y="653"/>
                    </a:lnTo>
                    <a:lnTo>
                      <a:pt x="169" y="661"/>
                    </a:lnTo>
                    <a:lnTo>
                      <a:pt x="166" y="671"/>
                    </a:lnTo>
                    <a:lnTo>
                      <a:pt x="162" y="678"/>
                    </a:lnTo>
                    <a:lnTo>
                      <a:pt x="162" y="695"/>
                    </a:lnTo>
                    <a:lnTo>
                      <a:pt x="162" y="741"/>
                    </a:lnTo>
                    <a:lnTo>
                      <a:pt x="162" y="813"/>
                    </a:lnTo>
                    <a:lnTo>
                      <a:pt x="162" y="905"/>
                    </a:lnTo>
                    <a:lnTo>
                      <a:pt x="163" y="1015"/>
                    </a:lnTo>
                    <a:lnTo>
                      <a:pt x="163" y="1138"/>
                    </a:lnTo>
                    <a:lnTo>
                      <a:pt x="163" y="1269"/>
                    </a:lnTo>
                    <a:lnTo>
                      <a:pt x="164" y="1405"/>
                    </a:lnTo>
                    <a:lnTo>
                      <a:pt x="164" y="1540"/>
                    </a:lnTo>
                    <a:lnTo>
                      <a:pt x="164" y="1672"/>
                    </a:lnTo>
                    <a:lnTo>
                      <a:pt x="164" y="1794"/>
                    </a:lnTo>
                    <a:lnTo>
                      <a:pt x="165" y="1904"/>
                    </a:lnTo>
                    <a:lnTo>
                      <a:pt x="165" y="1998"/>
                    </a:lnTo>
                    <a:lnTo>
                      <a:pt x="165" y="2069"/>
                    </a:lnTo>
                    <a:lnTo>
                      <a:pt x="165" y="2115"/>
                    </a:lnTo>
                    <a:lnTo>
                      <a:pt x="165" y="2131"/>
                    </a:lnTo>
                    <a:lnTo>
                      <a:pt x="157" y="2116"/>
                    </a:lnTo>
                    <a:lnTo>
                      <a:pt x="141" y="2082"/>
                    </a:lnTo>
                    <a:lnTo>
                      <a:pt x="124" y="2048"/>
                    </a:lnTo>
                    <a:lnTo>
                      <a:pt x="117" y="2033"/>
                    </a:lnTo>
                    <a:lnTo>
                      <a:pt x="117" y="2015"/>
                    </a:lnTo>
                    <a:lnTo>
                      <a:pt x="117" y="1963"/>
                    </a:lnTo>
                    <a:lnTo>
                      <a:pt x="117" y="1882"/>
                    </a:lnTo>
                    <a:lnTo>
                      <a:pt x="117" y="1776"/>
                    </a:lnTo>
                    <a:lnTo>
                      <a:pt x="117" y="1652"/>
                    </a:lnTo>
                    <a:lnTo>
                      <a:pt x="117" y="1514"/>
                    </a:lnTo>
                    <a:lnTo>
                      <a:pt x="117" y="1364"/>
                    </a:lnTo>
                    <a:lnTo>
                      <a:pt x="117" y="1212"/>
                    </a:lnTo>
                    <a:lnTo>
                      <a:pt x="117" y="1058"/>
                    </a:lnTo>
                    <a:lnTo>
                      <a:pt x="117" y="910"/>
                    </a:lnTo>
                    <a:lnTo>
                      <a:pt x="117" y="771"/>
                    </a:lnTo>
                    <a:lnTo>
                      <a:pt x="117" y="646"/>
                    </a:lnTo>
                    <a:lnTo>
                      <a:pt x="117" y="542"/>
                    </a:lnTo>
                    <a:lnTo>
                      <a:pt x="117" y="461"/>
                    </a:lnTo>
                    <a:lnTo>
                      <a:pt x="117" y="408"/>
                    </a:lnTo>
                    <a:lnTo>
                      <a:pt x="117" y="390"/>
                    </a:lnTo>
                    <a:lnTo>
                      <a:pt x="114" y="361"/>
                    </a:lnTo>
                    <a:lnTo>
                      <a:pt x="111" y="337"/>
                    </a:lnTo>
                    <a:lnTo>
                      <a:pt x="109" y="314"/>
                    </a:lnTo>
                    <a:lnTo>
                      <a:pt x="107" y="292"/>
                    </a:lnTo>
                    <a:lnTo>
                      <a:pt x="105" y="269"/>
                    </a:lnTo>
                    <a:lnTo>
                      <a:pt x="102" y="243"/>
                    </a:lnTo>
                    <a:lnTo>
                      <a:pt x="98" y="214"/>
                    </a:lnTo>
                    <a:lnTo>
                      <a:pt x="91" y="181"/>
                    </a:lnTo>
                    <a:lnTo>
                      <a:pt x="90" y="191"/>
                    </a:lnTo>
                    <a:lnTo>
                      <a:pt x="87" y="217"/>
                    </a:lnTo>
                    <a:lnTo>
                      <a:pt x="82" y="254"/>
                    </a:lnTo>
                    <a:lnTo>
                      <a:pt x="76" y="296"/>
                    </a:lnTo>
                    <a:lnTo>
                      <a:pt x="70" y="339"/>
                    </a:lnTo>
                    <a:lnTo>
                      <a:pt x="64" y="376"/>
                    </a:lnTo>
                    <a:lnTo>
                      <a:pt x="61" y="403"/>
                    </a:lnTo>
                    <a:lnTo>
                      <a:pt x="60" y="413"/>
                    </a:lnTo>
                    <a:lnTo>
                      <a:pt x="60" y="429"/>
                    </a:lnTo>
                    <a:lnTo>
                      <a:pt x="60" y="474"/>
                    </a:lnTo>
                    <a:lnTo>
                      <a:pt x="59" y="546"/>
                    </a:lnTo>
                    <a:lnTo>
                      <a:pt x="59" y="638"/>
                    </a:lnTo>
                    <a:lnTo>
                      <a:pt x="59" y="748"/>
                    </a:lnTo>
                    <a:lnTo>
                      <a:pt x="58" y="869"/>
                    </a:lnTo>
                    <a:lnTo>
                      <a:pt x="58" y="1000"/>
                    </a:lnTo>
                    <a:lnTo>
                      <a:pt x="57" y="1135"/>
                    </a:lnTo>
                    <a:lnTo>
                      <a:pt x="57" y="1269"/>
                    </a:lnTo>
                    <a:lnTo>
                      <a:pt x="56" y="1399"/>
                    </a:lnTo>
                    <a:lnTo>
                      <a:pt x="56" y="1522"/>
                    </a:lnTo>
                    <a:lnTo>
                      <a:pt x="55" y="1631"/>
                    </a:lnTo>
                    <a:lnTo>
                      <a:pt x="55" y="1724"/>
                    </a:lnTo>
                    <a:lnTo>
                      <a:pt x="55" y="1795"/>
                    </a:lnTo>
                    <a:lnTo>
                      <a:pt x="54" y="1841"/>
                    </a:lnTo>
                    <a:lnTo>
                      <a:pt x="54" y="1857"/>
                    </a:lnTo>
                    <a:lnTo>
                      <a:pt x="48" y="1846"/>
                    </a:lnTo>
                    <a:lnTo>
                      <a:pt x="38" y="1822"/>
                    </a:lnTo>
                    <a:lnTo>
                      <a:pt x="26" y="1797"/>
                    </a:lnTo>
                    <a:lnTo>
                      <a:pt x="21" y="1787"/>
                    </a:lnTo>
                    <a:lnTo>
                      <a:pt x="21" y="1771"/>
                    </a:lnTo>
                    <a:lnTo>
                      <a:pt x="21" y="1727"/>
                    </a:lnTo>
                    <a:lnTo>
                      <a:pt x="21" y="1660"/>
                    </a:lnTo>
                    <a:lnTo>
                      <a:pt x="21" y="1571"/>
                    </a:lnTo>
                    <a:lnTo>
                      <a:pt x="20" y="1467"/>
                    </a:lnTo>
                    <a:lnTo>
                      <a:pt x="20" y="1349"/>
                    </a:lnTo>
                    <a:lnTo>
                      <a:pt x="20" y="1224"/>
                    </a:lnTo>
                    <a:lnTo>
                      <a:pt x="20" y="1095"/>
                    </a:lnTo>
                    <a:lnTo>
                      <a:pt x="19" y="967"/>
                    </a:lnTo>
                    <a:lnTo>
                      <a:pt x="19" y="843"/>
                    </a:lnTo>
                    <a:lnTo>
                      <a:pt x="19" y="725"/>
                    </a:lnTo>
                    <a:lnTo>
                      <a:pt x="18" y="621"/>
                    </a:lnTo>
                    <a:lnTo>
                      <a:pt x="18" y="532"/>
                    </a:lnTo>
                    <a:lnTo>
                      <a:pt x="18" y="464"/>
                    </a:lnTo>
                    <a:lnTo>
                      <a:pt x="18" y="420"/>
                    </a:lnTo>
                    <a:lnTo>
                      <a:pt x="18" y="405"/>
                    </a:lnTo>
                    <a:lnTo>
                      <a:pt x="16" y="354"/>
                    </a:lnTo>
                    <a:lnTo>
                      <a:pt x="14" y="305"/>
                    </a:lnTo>
                    <a:lnTo>
                      <a:pt x="13" y="256"/>
                    </a:lnTo>
                    <a:lnTo>
                      <a:pt x="11" y="207"/>
                    </a:lnTo>
                    <a:lnTo>
                      <a:pt x="9" y="158"/>
                    </a:lnTo>
                    <a:lnTo>
                      <a:pt x="7" y="106"/>
                    </a:lnTo>
                    <a:lnTo>
                      <a:pt x="4" y="54"/>
                    </a:lnTo>
                    <a:lnTo>
                      <a:pt x="0" y="0"/>
                    </a:lnTo>
                    <a:lnTo>
                      <a:pt x="45" y="21"/>
                    </a:lnTo>
                    <a:lnTo>
                      <a:pt x="90" y="42"/>
                    </a:lnTo>
                    <a:lnTo>
                      <a:pt x="134" y="65"/>
                    </a:lnTo>
                    <a:lnTo>
                      <a:pt x="178" y="87"/>
                    </a:lnTo>
                    <a:lnTo>
                      <a:pt x="220" y="111"/>
                    </a:lnTo>
                    <a:lnTo>
                      <a:pt x="263" y="135"/>
                    </a:lnTo>
                    <a:lnTo>
                      <a:pt x="306" y="160"/>
                    </a:lnTo>
                    <a:lnTo>
                      <a:pt x="347" y="185"/>
                    </a:lnTo>
                    <a:lnTo>
                      <a:pt x="389" y="212"/>
                    </a:lnTo>
                    <a:lnTo>
                      <a:pt x="431" y="240"/>
                    </a:lnTo>
                    <a:lnTo>
                      <a:pt x="471" y="267"/>
                    </a:lnTo>
                    <a:lnTo>
                      <a:pt x="512" y="296"/>
                    </a:lnTo>
                    <a:lnTo>
                      <a:pt x="552" y="327"/>
                    </a:lnTo>
                    <a:lnTo>
                      <a:pt x="592" y="358"/>
                    </a:lnTo>
                    <a:lnTo>
                      <a:pt x="631" y="390"/>
                    </a:lnTo>
                    <a:lnTo>
                      <a:pt x="671" y="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44"/>
              <p:cNvSpPr>
                <a:spLocks/>
              </p:cNvSpPr>
              <p:nvPr/>
            </p:nvSpPr>
            <p:spPr bwMode="auto">
              <a:xfrm>
                <a:off x="2674" y="1905"/>
                <a:ext cx="22" cy="124"/>
              </a:xfrm>
              <a:custGeom>
                <a:avLst/>
                <a:gdLst/>
                <a:ahLst/>
                <a:cxnLst>
                  <a:cxn ang="0">
                    <a:pos x="250" y="1348"/>
                  </a:cxn>
                  <a:cxn ang="0">
                    <a:pos x="220" y="1366"/>
                  </a:cxn>
                  <a:cxn ang="0">
                    <a:pos x="208" y="1377"/>
                  </a:cxn>
                  <a:cxn ang="0">
                    <a:pos x="204" y="1385"/>
                  </a:cxn>
                  <a:cxn ang="0">
                    <a:pos x="205" y="1405"/>
                  </a:cxn>
                  <a:cxn ang="0">
                    <a:pos x="207" y="1424"/>
                  </a:cxn>
                  <a:cxn ang="0">
                    <a:pos x="214" y="1433"/>
                  </a:cxn>
                  <a:cxn ang="0">
                    <a:pos x="218" y="1448"/>
                  </a:cxn>
                  <a:cxn ang="0">
                    <a:pos x="194" y="1516"/>
                  </a:cxn>
                  <a:cxn ang="0">
                    <a:pos x="161" y="1607"/>
                  </a:cxn>
                  <a:cxn ang="0">
                    <a:pos x="136" y="1675"/>
                  </a:cxn>
                  <a:cxn ang="0">
                    <a:pos x="132" y="1669"/>
                  </a:cxn>
                  <a:cxn ang="0">
                    <a:pos x="132" y="1549"/>
                  </a:cxn>
                  <a:cxn ang="0">
                    <a:pos x="132" y="1342"/>
                  </a:cxn>
                  <a:cxn ang="0">
                    <a:pos x="132" y="1084"/>
                  </a:cxn>
                  <a:cxn ang="0">
                    <a:pos x="132" y="808"/>
                  </a:cxn>
                  <a:cxn ang="0">
                    <a:pos x="132" y="550"/>
                  </a:cxn>
                  <a:cxn ang="0">
                    <a:pos x="132" y="343"/>
                  </a:cxn>
                  <a:cxn ang="0">
                    <a:pos x="132" y="223"/>
                  </a:cxn>
                  <a:cxn ang="0">
                    <a:pos x="128" y="200"/>
                  </a:cxn>
                  <a:cxn ang="0">
                    <a:pos x="112" y="172"/>
                  </a:cxn>
                  <a:cxn ang="0">
                    <a:pos x="103" y="172"/>
                  </a:cxn>
                  <a:cxn ang="0">
                    <a:pos x="84" y="203"/>
                  </a:cxn>
                  <a:cxn ang="0">
                    <a:pos x="80" y="231"/>
                  </a:cxn>
                  <a:cxn ang="0">
                    <a:pos x="80" y="365"/>
                  </a:cxn>
                  <a:cxn ang="0">
                    <a:pos x="80" y="546"/>
                  </a:cxn>
                  <a:cxn ang="0">
                    <a:pos x="80" y="680"/>
                  </a:cxn>
                  <a:cxn ang="0">
                    <a:pos x="75" y="693"/>
                  </a:cxn>
                  <a:cxn ang="0">
                    <a:pos x="55" y="635"/>
                  </a:cxn>
                  <a:cxn ang="0">
                    <a:pos x="26" y="558"/>
                  </a:cxn>
                  <a:cxn ang="0">
                    <a:pos x="6" y="501"/>
                  </a:cxn>
                  <a:cxn ang="0">
                    <a:pos x="3" y="426"/>
                  </a:cxn>
                  <a:cxn ang="0">
                    <a:pos x="3" y="303"/>
                  </a:cxn>
                  <a:cxn ang="0">
                    <a:pos x="3" y="185"/>
                  </a:cxn>
                  <a:cxn ang="0">
                    <a:pos x="2" y="64"/>
                  </a:cxn>
                  <a:cxn ang="0">
                    <a:pos x="32" y="33"/>
                  </a:cxn>
                  <a:cxn ang="0">
                    <a:pos x="104" y="107"/>
                  </a:cxn>
                  <a:cxn ang="0">
                    <a:pos x="179" y="185"/>
                  </a:cxn>
                  <a:cxn ang="0">
                    <a:pos x="248" y="257"/>
                  </a:cxn>
                  <a:cxn ang="0">
                    <a:pos x="276" y="355"/>
                  </a:cxn>
                  <a:cxn ang="0">
                    <a:pos x="274" y="486"/>
                  </a:cxn>
                  <a:cxn ang="0">
                    <a:pos x="273" y="617"/>
                  </a:cxn>
                  <a:cxn ang="0">
                    <a:pos x="273" y="748"/>
                  </a:cxn>
                  <a:cxn ang="0">
                    <a:pos x="272" y="879"/>
                  </a:cxn>
                  <a:cxn ang="0">
                    <a:pos x="271" y="1011"/>
                  </a:cxn>
                  <a:cxn ang="0">
                    <a:pos x="270" y="1142"/>
                  </a:cxn>
                  <a:cxn ang="0">
                    <a:pos x="269" y="1273"/>
                  </a:cxn>
                </a:cxnLst>
                <a:rect l="0" t="0" r="r" b="b"/>
                <a:pathLst>
                  <a:path w="277" h="1686">
                    <a:moveTo>
                      <a:pt x="268" y="1339"/>
                    </a:moveTo>
                    <a:lnTo>
                      <a:pt x="250" y="1348"/>
                    </a:lnTo>
                    <a:lnTo>
                      <a:pt x="229" y="1360"/>
                    </a:lnTo>
                    <a:lnTo>
                      <a:pt x="220" y="1366"/>
                    </a:lnTo>
                    <a:lnTo>
                      <a:pt x="211" y="1373"/>
                    </a:lnTo>
                    <a:lnTo>
                      <a:pt x="208" y="1377"/>
                    </a:lnTo>
                    <a:lnTo>
                      <a:pt x="205" y="1381"/>
                    </a:lnTo>
                    <a:lnTo>
                      <a:pt x="204" y="1385"/>
                    </a:lnTo>
                    <a:lnTo>
                      <a:pt x="202" y="1389"/>
                    </a:lnTo>
                    <a:lnTo>
                      <a:pt x="205" y="1405"/>
                    </a:lnTo>
                    <a:lnTo>
                      <a:pt x="206" y="1418"/>
                    </a:lnTo>
                    <a:lnTo>
                      <a:pt x="207" y="1424"/>
                    </a:lnTo>
                    <a:lnTo>
                      <a:pt x="210" y="1428"/>
                    </a:lnTo>
                    <a:lnTo>
                      <a:pt x="214" y="1433"/>
                    </a:lnTo>
                    <a:lnTo>
                      <a:pt x="223" y="1437"/>
                    </a:lnTo>
                    <a:lnTo>
                      <a:pt x="218" y="1448"/>
                    </a:lnTo>
                    <a:lnTo>
                      <a:pt x="209" y="1476"/>
                    </a:lnTo>
                    <a:lnTo>
                      <a:pt x="194" y="1516"/>
                    </a:lnTo>
                    <a:lnTo>
                      <a:pt x="178" y="1561"/>
                    </a:lnTo>
                    <a:lnTo>
                      <a:pt x="161" y="1607"/>
                    </a:lnTo>
                    <a:lnTo>
                      <a:pt x="147" y="1648"/>
                    </a:lnTo>
                    <a:lnTo>
                      <a:pt x="136" y="1675"/>
                    </a:lnTo>
                    <a:lnTo>
                      <a:pt x="132" y="1686"/>
                    </a:lnTo>
                    <a:lnTo>
                      <a:pt x="132" y="1669"/>
                    </a:lnTo>
                    <a:lnTo>
                      <a:pt x="132" y="1622"/>
                    </a:lnTo>
                    <a:lnTo>
                      <a:pt x="132" y="1549"/>
                    </a:lnTo>
                    <a:lnTo>
                      <a:pt x="132" y="1455"/>
                    </a:lnTo>
                    <a:lnTo>
                      <a:pt x="132" y="1342"/>
                    </a:lnTo>
                    <a:lnTo>
                      <a:pt x="132" y="1218"/>
                    </a:lnTo>
                    <a:lnTo>
                      <a:pt x="132" y="1084"/>
                    </a:lnTo>
                    <a:lnTo>
                      <a:pt x="132" y="947"/>
                    </a:lnTo>
                    <a:lnTo>
                      <a:pt x="132" y="808"/>
                    </a:lnTo>
                    <a:lnTo>
                      <a:pt x="132" y="675"/>
                    </a:lnTo>
                    <a:lnTo>
                      <a:pt x="132" y="550"/>
                    </a:lnTo>
                    <a:lnTo>
                      <a:pt x="132" y="438"/>
                    </a:lnTo>
                    <a:lnTo>
                      <a:pt x="132" y="343"/>
                    </a:lnTo>
                    <a:lnTo>
                      <a:pt x="132" y="270"/>
                    </a:lnTo>
                    <a:lnTo>
                      <a:pt x="132" y="223"/>
                    </a:lnTo>
                    <a:lnTo>
                      <a:pt x="132" y="206"/>
                    </a:lnTo>
                    <a:lnTo>
                      <a:pt x="128" y="200"/>
                    </a:lnTo>
                    <a:lnTo>
                      <a:pt x="119" y="186"/>
                    </a:lnTo>
                    <a:lnTo>
                      <a:pt x="112" y="172"/>
                    </a:lnTo>
                    <a:lnTo>
                      <a:pt x="107" y="166"/>
                    </a:lnTo>
                    <a:lnTo>
                      <a:pt x="103" y="172"/>
                    </a:lnTo>
                    <a:lnTo>
                      <a:pt x="94" y="188"/>
                    </a:lnTo>
                    <a:lnTo>
                      <a:pt x="84" y="203"/>
                    </a:lnTo>
                    <a:lnTo>
                      <a:pt x="80" y="209"/>
                    </a:lnTo>
                    <a:lnTo>
                      <a:pt x="80" y="231"/>
                    </a:lnTo>
                    <a:lnTo>
                      <a:pt x="80" y="286"/>
                    </a:lnTo>
                    <a:lnTo>
                      <a:pt x="80" y="365"/>
                    </a:lnTo>
                    <a:lnTo>
                      <a:pt x="80" y="456"/>
                    </a:lnTo>
                    <a:lnTo>
                      <a:pt x="80" y="546"/>
                    </a:lnTo>
                    <a:lnTo>
                      <a:pt x="80" y="624"/>
                    </a:lnTo>
                    <a:lnTo>
                      <a:pt x="80" y="680"/>
                    </a:lnTo>
                    <a:lnTo>
                      <a:pt x="80" y="701"/>
                    </a:lnTo>
                    <a:lnTo>
                      <a:pt x="75" y="693"/>
                    </a:lnTo>
                    <a:lnTo>
                      <a:pt x="67" y="668"/>
                    </a:lnTo>
                    <a:lnTo>
                      <a:pt x="55" y="635"/>
                    </a:lnTo>
                    <a:lnTo>
                      <a:pt x="41" y="597"/>
                    </a:lnTo>
                    <a:lnTo>
                      <a:pt x="26" y="558"/>
                    </a:lnTo>
                    <a:lnTo>
                      <a:pt x="15" y="524"/>
                    </a:lnTo>
                    <a:lnTo>
                      <a:pt x="6" y="501"/>
                    </a:lnTo>
                    <a:lnTo>
                      <a:pt x="3" y="492"/>
                    </a:lnTo>
                    <a:lnTo>
                      <a:pt x="3" y="426"/>
                    </a:lnTo>
                    <a:lnTo>
                      <a:pt x="3" y="363"/>
                    </a:lnTo>
                    <a:lnTo>
                      <a:pt x="3" y="303"/>
                    </a:lnTo>
                    <a:lnTo>
                      <a:pt x="4" y="244"/>
                    </a:lnTo>
                    <a:lnTo>
                      <a:pt x="3" y="185"/>
                    </a:lnTo>
                    <a:lnTo>
                      <a:pt x="3" y="125"/>
                    </a:lnTo>
                    <a:lnTo>
                      <a:pt x="2" y="64"/>
                    </a:lnTo>
                    <a:lnTo>
                      <a:pt x="0" y="0"/>
                    </a:lnTo>
                    <a:lnTo>
                      <a:pt x="32" y="33"/>
                    </a:lnTo>
                    <a:lnTo>
                      <a:pt x="67" y="70"/>
                    </a:lnTo>
                    <a:lnTo>
                      <a:pt x="104" y="107"/>
                    </a:lnTo>
                    <a:lnTo>
                      <a:pt x="142" y="146"/>
                    </a:lnTo>
                    <a:lnTo>
                      <a:pt x="179" y="185"/>
                    </a:lnTo>
                    <a:lnTo>
                      <a:pt x="215" y="222"/>
                    </a:lnTo>
                    <a:lnTo>
                      <a:pt x="248" y="257"/>
                    </a:lnTo>
                    <a:lnTo>
                      <a:pt x="277" y="289"/>
                    </a:lnTo>
                    <a:lnTo>
                      <a:pt x="276" y="355"/>
                    </a:lnTo>
                    <a:lnTo>
                      <a:pt x="275" y="421"/>
                    </a:lnTo>
                    <a:lnTo>
                      <a:pt x="274" y="486"/>
                    </a:lnTo>
                    <a:lnTo>
                      <a:pt x="274" y="552"/>
                    </a:lnTo>
                    <a:lnTo>
                      <a:pt x="273" y="617"/>
                    </a:lnTo>
                    <a:lnTo>
                      <a:pt x="273" y="683"/>
                    </a:lnTo>
                    <a:lnTo>
                      <a:pt x="273" y="748"/>
                    </a:lnTo>
                    <a:lnTo>
                      <a:pt x="272" y="814"/>
                    </a:lnTo>
                    <a:lnTo>
                      <a:pt x="272" y="879"/>
                    </a:lnTo>
                    <a:lnTo>
                      <a:pt x="272" y="946"/>
                    </a:lnTo>
                    <a:lnTo>
                      <a:pt x="271" y="1011"/>
                    </a:lnTo>
                    <a:lnTo>
                      <a:pt x="271" y="1077"/>
                    </a:lnTo>
                    <a:lnTo>
                      <a:pt x="270" y="1142"/>
                    </a:lnTo>
                    <a:lnTo>
                      <a:pt x="269" y="1208"/>
                    </a:lnTo>
                    <a:lnTo>
                      <a:pt x="269" y="1273"/>
                    </a:lnTo>
                    <a:lnTo>
                      <a:pt x="268" y="13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45"/>
              <p:cNvSpPr>
                <a:spLocks/>
              </p:cNvSpPr>
              <p:nvPr/>
            </p:nvSpPr>
            <p:spPr bwMode="auto">
              <a:xfrm>
                <a:off x="2341" y="1906"/>
                <a:ext cx="21" cy="124"/>
              </a:xfrm>
              <a:custGeom>
                <a:avLst/>
                <a:gdLst/>
                <a:ahLst/>
                <a:cxnLst>
                  <a:cxn ang="0">
                    <a:pos x="194" y="676"/>
                  </a:cxn>
                  <a:cxn ang="0">
                    <a:pos x="194" y="533"/>
                  </a:cxn>
                  <a:cxn ang="0">
                    <a:pos x="193" y="340"/>
                  </a:cxn>
                  <a:cxn ang="0">
                    <a:pos x="192" y="196"/>
                  </a:cxn>
                  <a:cxn ang="0">
                    <a:pos x="189" y="166"/>
                  </a:cxn>
                  <a:cxn ang="0">
                    <a:pos x="177" y="133"/>
                  </a:cxn>
                  <a:cxn ang="0">
                    <a:pos x="171" y="128"/>
                  </a:cxn>
                  <a:cxn ang="0">
                    <a:pos x="167" y="133"/>
                  </a:cxn>
                  <a:cxn ang="0">
                    <a:pos x="161" y="146"/>
                  </a:cxn>
                  <a:cxn ang="0">
                    <a:pos x="153" y="176"/>
                  </a:cxn>
                  <a:cxn ang="0">
                    <a:pos x="146" y="211"/>
                  </a:cxn>
                  <a:cxn ang="0">
                    <a:pos x="146" y="330"/>
                  </a:cxn>
                  <a:cxn ang="0">
                    <a:pos x="145" y="536"/>
                  </a:cxn>
                  <a:cxn ang="0">
                    <a:pos x="145" y="794"/>
                  </a:cxn>
                  <a:cxn ang="0">
                    <a:pos x="144" y="1069"/>
                  </a:cxn>
                  <a:cxn ang="0">
                    <a:pos x="143" y="1327"/>
                  </a:cxn>
                  <a:cxn ang="0">
                    <a:pos x="143" y="1533"/>
                  </a:cxn>
                  <a:cxn ang="0">
                    <a:pos x="143" y="1652"/>
                  </a:cxn>
                  <a:cxn ang="0">
                    <a:pos x="139" y="1657"/>
                  </a:cxn>
                  <a:cxn ang="0">
                    <a:pos x="114" y="1588"/>
                  </a:cxn>
                  <a:cxn ang="0">
                    <a:pos x="80" y="1494"/>
                  </a:cxn>
                  <a:cxn ang="0">
                    <a:pos x="56" y="1425"/>
                  </a:cxn>
                  <a:cxn ang="0">
                    <a:pos x="58" y="1408"/>
                  </a:cxn>
                  <a:cxn ang="0">
                    <a:pos x="67" y="1394"/>
                  </a:cxn>
                  <a:cxn ang="0">
                    <a:pos x="73" y="1377"/>
                  </a:cxn>
                  <a:cxn ang="0">
                    <a:pos x="73" y="1359"/>
                  </a:cxn>
                  <a:cxn ang="0">
                    <a:pos x="51" y="1343"/>
                  </a:cxn>
                  <a:cxn ang="0">
                    <a:pos x="26" y="1331"/>
                  </a:cxn>
                  <a:cxn ang="0">
                    <a:pos x="18" y="1325"/>
                  </a:cxn>
                  <a:cxn ang="0">
                    <a:pos x="13" y="1317"/>
                  </a:cxn>
                  <a:cxn ang="0">
                    <a:pos x="13" y="1309"/>
                  </a:cxn>
                  <a:cxn ang="0">
                    <a:pos x="15" y="1292"/>
                  </a:cxn>
                  <a:cxn ang="0">
                    <a:pos x="14" y="1210"/>
                  </a:cxn>
                  <a:cxn ang="0">
                    <a:pos x="14" y="1070"/>
                  </a:cxn>
                  <a:cxn ang="0">
                    <a:pos x="13" y="891"/>
                  </a:cxn>
                  <a:cxn ang="0">
                    <a:pos x="12" y="702"/>
                  </a:cxn>
                  <a:cxn ang="0">
                    <a:pos x="9" y="520"/>
                  </a:cxn>
                  <a:cxn ang="0">
                    <a:pos x="7" y="372"/>
                  </a:cxn>
                  <a:cxn ang="0">
                    <a:pos x="2" y="280"/>
                  </a:cxn>
                  <a:cxn ang="0">
                    <a:pos x="33" y="226"/>
                  </a:cxn>
                  <a:cxn ang="0">
                    <a:pos x="99" y="158"/>
                  </a:cxn>
                  <a:cxn ang="0">
                    <a:pos x="167" y="96"/>
                  </a:cxn>
                  <a:cxn ang="0">
                    <a:pos x="233" y="33"/>
                  </a:cxn>
                  <a:cxn ang="0">
                    <a:pos x="267" y="67"/>
                  </a:cxn>
                  <a:cxn ang="0">
                    <a:pos x="269" y="220"/>
                  </a:cxn>
                  <a:cxn ang="0">
                    <a:pos x="268" y="364"/>
                  </a:cxn>
                  <a:cxn ang="0">
                    <a:pos x="267" y="456"/>
                  </a:cxn>
                  <a:cxn ang="0">
                    <a:pos x="257" y="498"/>
                  </a:cxn>
                  <a:cxn ang="0">
                    <a:pos x="239" y="555"/>
                  </a:cxn>
                  <a:cxn ang="0">
                    <a:pos x="221" y="612"/>
                  </a:cxn>
                  <a:cxn ang="0">
                    <a:pos x="204" y="670"/>
                  </a:cxn>
                </a:cxnLst>
                <a:rect l="0" t="0" r="r" b="b"/>
                <a:pathLst>
                  <a:path w="269" h="1668">
                    <a:moveTo>
                      <a:pt x="194" y="698"/>
                    </a:moveTo>
                    <a:lnTo>
                      <a:pt x="194" y="676"/>
                    </a:lnTo>
                    <a:lnTo>
                      <a:pt x="194" y="616"/>
                    </a:lnTo>
                    <a:lnTo>
                      <a:pt x="194" y="533"/>
                    </a:lnTo>
                    <a:lnTo>
                      <a:pt x="193" y="436"/>
                    </a:lnTo>
                    <a:lnTo>
                      <a:pt x="193" y="340"/>
                    </a:lnTo>
                    <a:lnTo>
                      <a:pt x="192" y="256"/>
                    </a:lnTo>
                    <a:lnTo>
                      <a:pt x="192" y="196"/>
                    </a:lnTo>
                    <a:lnTo>
                      <a:pt x="192" y="173"/>
                    </a:lnTo>
                    <a:lnTo>
                      <a:pt x="189" y="166"/>
                    </a:lnTo>
                    <a:lnTo>
                      <a:pt x="183" y="150"/>
                    </a:lnTo>
                    <a:lnTo>
                      <a:pt x="177" y="133"/>
                    </a:lnTo>
                    <a:lnTo>
                      <a:pt x="174" y="125"/>
                    </a:lnTo>
                    <a:lnTo>
                      <a:pt x="171" y="128"/>
                    </a:lnTo>
                    <a:lnTo>
                      <a:pt x="169" y="131"/>
                    </a:lnTo>
                    <a:lnTo>
                      <a:pt x="167" y="133"/>
                    </a:lnTo>
                    <a:lnTo>
                      <a:pt x="165" y="137"/>
                    </a:lnTo>
                    <a:lnTo>
                      <a:pt x="161" y="146"/>
                    </a:lnTo>
                    <a:lnTo>
                      <a:pt x="158" y="154"/>
                    </a:lnTo>
                    <a:lnTo>
                      <a:pt x="153" y="176"/>
                    </a:lnTo>
                    <a:lnTo>
                      <a:pt x="146" y="195"/>
                    </a:lnTo>
                    <a:lnTo>
                      <a:pt x="146" y="211"/>
                    </a:lnTo>
                    <a:lnTo>
                      <a:pt x="146" y="258"/>
                    </a:lnTo>
                    <a:lnTo>
                      <a:pt x="146" y="330"/>
                    </a:lnTo>
                    <a:lnTo>
                      <a:pt x="145" y="425"/>
                    </a:lnTo>
                    <a:lnTo>
                      <a:pt x="145" y="536"/>
                    </a:lnTo>
                    <a:lnTo>
                      <a:pt x="145" y="661"/>
                    </a:lnTo>
                    <a:lnTo>
                      <a:pt x="145" y="794"/>
                    </a:lnTo>
                    <a:lnTo>
                      <a:pt x="144" y="932"/>
                    </a:lnTo>
                    <a:lnTo>
                      <a:pt x="144" y="1069"/>
                    </a:lnTo>
                    <a:lnTo>
                      <a:pt x="144" y="1202"/>
                    </a:lnTo>
                    <a:lnTo>
                      <a:pt x="143" y="1327"/>
                    </a:lnTo>
                    <a:lnTo>
                      <a:pt x="143" y="1439"/>
                    </a:lnTo>
                    <a:lnTo>
                      <a:pt x="143" y="1533"/>
                    </a:lnTo>
                    <a:lnTo>
                      <a:pt x="143" y="1605"/>
                    </a:lnTo>
                    <a:lnTo>
                      <a:pt x="143" y="1652"/>
                    </a:lnTo>
                    <a:lnTo>
                      <a:pt x="143" y="1668"/>
                    </a:lnTo>
                    <a:lnTo>
                      <a:pt x="139" y="1657"/>
                    </a:lnTo>
                    <a:lnTo>
                      <a:pt x="128" y="1629"/>
                    </a:lnTo>
                    <a:lnTo>
                      <a:pt x="114" y="1588"/>
                    </a:lnTo>
                    <a:lnTo>
                      <a:pt x="97" y="1541"/>
                    </a:lnTo>
                    <a:lnTo>
                      <a:pt x="80" y="1494"/>
                    </a:lnTo>
                    <a:lnTo>
                      <a:pt x="65" y="1454"/>
                    </a:lnTo>
                    <a:lnTo>
                      <a:pt x="56" y="1425"/>
                    </a:lnTo>
                    <a:lnTo>
                      <a:pt x="51" y="1413"/>
                    </a:lnTo>
                    <a:lnTo>
                      <a:pt x="58" y="1408"/>
                    </a:lnTo>
                    <a:lnTo>
                      <a:pt x="63" y="1401"/>
                    </a:lnTo>
                    <a:lnTo>
                      <a:pt x="67" y="1394"/>
                    </a:lnTo>
                    <a:lnTo>
                      <a:pt x="71" y="1385"/>
                    </a:lnTo>
                    <a:lnTo>
                      <a:pt x="73" y="1377"/>
                    </a:lnTo>
                    <a:lnTo>
                      <a:pt x="73" y="1367"/>
                    </a:lnTo>
                    <a:lnTo>
                      <a:pt x="73" y="1359"/>
                    </a:lnTo>
                    <a:lnTo>
                      <a:pt x="71" y="1350"/>
                    </a:lnTo>
                    <a:lnTo>
                      <a:pt x="51" y="1343"/>
                    </a:lnTo>
                    <a:lnTo>
                      <a:pt x="30" y="1334"/>
                    </a:lnTo>
                    <a:lnTo>
                      <a:pt x="26" y="1331"/>
                    </a:lnTo>
                    <a:lnTo>
                      <a:pt x="22" y="1328"/>
                    </a:lnTo>
                    <a:lnTo>
                      <a:pt x="18" y="1325"/>
                    </a:lnTo>
                    <a:lnTo>
                      <a:pt x="15" y="1321"/>
                    </a:lnTo>
                    <a:lnTo>
                      <a:pt x="13" y="1317"/>
                    </a:lnTo>
                    <a:lnTo>
                      <a:pt x="13" y="1313"/>
                    </a:lnTo>
                    <a:lnTo>
                      <a:pt x="13" y="1309"/>
                    </a:lnTo>
                    <a:lnTo>
                      <a:pt x="15" y="1303"/>
                    </a:lnTo>
                    <a:lnTo>
                      <a:pt x="15" y="1292"/>
                    </a:lnTo>
                    <a:lnTo>
                      <a:pt x="14" y="1260"/>
                    </a:lnTo>
                    <a:lnTo>
                      <a:pt x="14" y="1210"/>
                    </a:lnTo>
                    <a:lnTo>
                      <a:pt x="14" y="1145"/>
                    </a:lnTo>
                    <a:lnTo>
                      <a:pt x="14" y="1070"/>
                    </a:lnTo>
                    <a:lnTo>
                      <a:pt x="13" y="983"/>
                    </a:lnTo>
                    <a:lnTo>
                      <a:pt x="13" y="891"/>
                    </a:lnTo>
                    <a:lnTo>
                      <a:pt x="12" y="796"/>
                    </a:lnTo>
                    <a:lnTo>
                      <a:pt x="12" y="702"/>
                    </a:lnTo>
                    <a:lnTo>
                      <a:pt x="11" y="608"/>
                    </a:lnTo>
                    <a:lnTo>
                      <a:pt x="9" y="520"/>
                    </a:lnTo>
                    <a:lnTo>
                      <a:pt x="8" y="440"/>
                    </a:lnTo>
                    <a:lnTo>
                      <a:pt x="7" y="372"/>
                    </a:lnTo>
                    <a:lnTo>
                      <a:pt x="4" y="317"/>
                    </a:lnTo>
                    <a:lnTo>
                      <a:pt x="2" y="280"/>
                    </a:lnTo>
                    <a:lnTo>
                      <a:pt x="0" y="262"/>
                    </a:lnTo>
                    <a:lnTo>
                      <a:pt x="33" y="226"/>
                    </a:lnTo>
                    <a:lnTo>
                      <a:pt x="66" y="191"/>
                    </a:lnTo>
                    <a:lnTo>
                      <a:pt x="99" y="158"/>
                    </a:lnTo>
                    <a:lnTo>
                      <a:pt x="133" y="126"/>
                    </a:lnTo>
                    <a:lnTo>
                      <a:pt x="167" y="96"/>
                    </a:lnTo>
                    <a:lnTo>
                      <a:pt x="200" y="65"/>
                    </a:lnTo>
                    <a:lnTo>
                      <a:pt x="233" y="33"/>
                    </a:lnTo>
                    <a:lnTo>
                      <a:pt x="266" y="0"/>
                    </a:lnTo>
                    <a:lnTo>
                      <a:pt x="267" y="67"/>
                    </a:lnTo>
                    <a:lnTo>
                      <a:pt x="268" y="142"/>
                    </a:lnTo>
                    <a:lnTo>
                      <a:pt x="269" y="220"/>
                    </a:lnTo>
                    <a:lnTo>
                      <a:pt x="269" y="296"/>
                    </a:lnTo>
                    <a:lnTo>
                      <a:pt x="268" y="364"/>
                    </a:lnTo>
                    <a:lnTo>
                      <a:pt x="268" y="419"/>
                    </a:lnTo>
                    <a:lnTo>
                      <a:pt x="267" y="456"/>
                    </a:lnTo>
                    <a:lnTo>
                      <a:pt x="267" y="469"/>
                    </a:lnTo>
                    <a:lnTo>
                      <a:pt x="257" y="498"/>
                    </a:lnTo>
                    <a:lnTo>
                      <a:pt x="249" y="527"/>
                    </a:lnTo>
                    <a:lnTo>
                      <a:pt x="239" y="555"/>
                    </a:lnTo>
                    <a:lnTo>
                      <a:pt x="231" y="583"/>
                    </a:lnTo>
                    <a:lnTo>
                      <a:pt x="221" y="612"/>
                    </a:lnTo>
                    <a:lnTo>
                      <a:pt x="213" y="641"/>
                    </a:lnTo>
                    <a:lnTo>
                      <a:pt x="204" y="670"/>
                    </a:lnTo>
                    <a:lnTo>
                      <a:pt x="194" y="6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46"/>
              <p:cNvSpPr>
                <a:spLocks/>
              </p:cNvSpPr>
              <p:nvPr/>
            </p:nvSpPr>
            <p:spPr bwMode="auto">
              <a:xfrm>
                <a:off x="2432" y="1912"/>
                <a:ext cx="27" cy="56"/>
              </a:xfrm>
              <a:custGeom>
                <a:avLst/>
                <a:gdLst/>
                <a:ahLst/>
                <a:cxnLst>
                  <a:cxn ang="0">
                    <a:pos x="319" y="196"/>
                  </a:cxn>
                  <a:cxn ang="0">
                    <a:pos x="280" y="203"/>
                  </a:cxn>
                  <a:cxn ang="0">
                    <a:pos x="241" y="217"/>
                  </a:cxn>
                  <a:cxn ang="0">
                    <a:pos x="206" y="234"/>
                  </a:cxn>
                  <a:cxn ang="0">
                    <a:pos x="173" y="255"/>
                  </a:cxn>
                  <a:cxn ang="0">
                    <a:pos x="143" y="279"/>
                  </a:cxn>
                  <a:cxn ang="0">
                    <a:pos x="115" y="307"/>
                  </a:cxn>
                  <a:cxn ang="0">
                    <a:pos x="90" y="334"/>
                  </a:cxn>
                  <a:cxn ang="0">
                    <a:pos x="74" y="357"/>
                  </a:cxn>
                  <a:cxn ang="0">
                    <a:pos x="66" y="374"/>
                  </a:cxn>
                  <a:cxn ang="0">
                    <a:pos x="57" y="405"/>
                  </a:cxn>
                  <a:cxn ang="0">
                    <a:pos x="48" y="454"/>
                  </a:cxn>
                  <a:cxn ang="0">
                    <a:pos x="42" y="508"/>
                  </a:cxn>
                  <a:cxn ang="0">
                    <a:pos x="38" y="596"/>
                  </a:cxn>
                  <a:cxn ang="0">
                    <a:pos x="39" y="706"/>
                  </a:cxn>
                  <a:cxn ang="0">
                    <a:pos x="39" y="745"/>
                  </a:cxn>
                  <a:cxn ang="0">
                    <a:pos x="35" y="742"/>
                  </a:cxn>
                  <a:cxn ang="0">
                    <a:pos x="27" y="749"/>
                  </a:cxn>
                  <a:cxn ang="0">
                    <a:pos x="6" y="783"/>
                  </a:cxn>
                  <a:cxn ang="0">
                    <a:pos x="3" y="729"/>
                  </a:cxn>
                  <a:cxn ang="0">
                    <a:pos x="6" y="581"/>
                  </a:cxn>
                  <a:cxn ang="0">
                    <a:pos x="7" y="439"/>
                  </a:cxn>
                  <a:cxn ang="0">
                    <a:pos x="8" y="336"/>
                  </a:cxn>
                  <a:cxn ang="0">
                    <a:pos x="29" y="294"/>
                  </a:cxn>
                  <a:cxn ang="0">
                    <a:pos x="71" y="256"/>
                  </a:cxn>
                  <a:cxn ang="0">
                    <a:pos x="135" y="196"/>
                  </a:cxn>
                  <a:cxn ang="0">
                    <a:pos x="220" y="111"/>
                  </a:cxn>
                  <a:cxn ang="0">
                    <a:pos x="284" y="52"/>
                  </a:cxn>
                  <a:cxn ang="0">
                    <a:pos x="327" y="16"/>
                  </a:cxn>
                  <a:cxn ang="0">
                    <a:pos x="348" y="17"/>
                  </a:cxn>
                  <a:cxn ang="0">
                    <a:pos x="348" y="64"/>
                  </a:cxn>
                  <a:cxn ang="0">
                    <a:pos x="346" y="118"/>
                  </a:cxn>
                  <a:cxn ang="0">
                    <a:pos x="343" y="170"/>
                  </a:cxn>
                </a:cxnLst>
                <a:rect l="0" t="0" r="r" b="b"/>
                <a:pathLst>
                  <a:path w="348" h="794">
                    <a:moveTo>
                      <a:pt x="341" y="193"/>
                    </a:moveTo>
                    <a:lnTo>
                      <a:pt x="319" y="196"/>
                    </a:lnTo>
                    <a:lnTo>
                      <a:pt x="299" y="199"/>
                    </a:lnTo>
                    <a:lnTo>
                      <a:pt x="280" y="203"/>
                    </a:lnTo>
                    <a:lnTo>
                      <a:pt x="261" y="209"/>
                    </a:lnTo>
                    <a:lnTo>
                      <a:pt x="241" y="217"/>
                    </a:lnTo>
                    <a:lnTo>
                      <a:pt x="224" y="224"/>
                    </a:lnTo>
                    <a:lnTo>
                      <a:pt x="206" y="234"/>
                    </a:lnTo>
                    <a:lnTo>
                      <a:pt x="190" y="244"/>
                    </a:lnTo>
                    <a:lnTo>
                      <a:pt x="173" y="255"/>
                    </a:lnTo>
                    <a:lnTo>
                      <a:pt x="158" y="267"/>
                    </a:lnTo>
                    <a:lnTo>
                      <a:pt x="143" y="279"/>
                    </a:lnTo>
                    <a:lnTo>
                      <a:pt x="128" y="293"/>
                    </a:lnTo>
                    <a:lnTo>
                      <a:pt x="115" y="307"/>
                    </a:lnTo>
                    <a:lnTo>
                      <a:pt x="102" y="320"/>
                    </a:lnTo>
                    <a:lnTo>
                      <a:pt x="90" y="334"/>
                    </a:lnTo>
                    <a:lnTo>
                      <a:pt x="78" y="349"/>
                    </a:lnTo>
                    <a:lnTo>
                      <a:pt x="74" y="357"/>
                    </a:lnTo>
                    <a:lnTo>
                      <a:pt x="70" y="365"/>
                    </a:lnTo>
                    <a:lnTo>
                      <a:pt x="66" y="374"/>
                    </a:lnTo>
                    <a:lnTo>
                      <a:pt x="63" y="383"/>
                    </a:lnTo>
                    <a:lnTo>
                      <a:pt x="57" y="405"/>
                    </a:lnTo>
                    <a:lnTo>
                      <a:pt x="52" y="428"/>
                    </a:lnTo>
                    <a:lnTo>
                      <a:pt x="48" y="454"/>
                    </a:lnTo>
                    <a:lnTo>
                      <a:pt x="45" y="480"/>
                    </a:lnTo>
                    <a:lnTo>
                      <a:pt x="42" y="508"/>
                    </a:lnTo>
                    <a:lnTo>
                      <a:pt x="40" y="537"/>
                    </a:lnTo>
                    <a:lnTo>
                      <a:pt x="38" y="596"/>
                    </a:lnTo>
                    <a:lnTo>
                      <a:pt x="38" y="653"/>
                    </a:lnTo>
                    <a:lnTo>
                      <a:pt x="39" y="706"/>
                    </a:lnTo>
                    <a:lnTo>
                      <a:pt x="40" y="749"/>
                    </a:lnTo>
                    <a:lnTo>
                      <a:pt x="39" y="745"/>
                    </a:lnTo>
                    <a:lnTo>
                      <a:pt x="38" y="742"/>
                    </a:lnTo>
                    <a:lnTo>
                      <a:pt x="35" y="742"/>
                    </a:lnTo>
                    <a:lnTo>
                      <a:pt x="33" y="743"/>
                    </a:lnTo>
                    <a:lnTo>
                      <a:pt x="27" y="749"/>
                    </a:lnTo>
                    <a:lnTo>
                      <a:pt x="19" y="760"/>
                    </a:lnTo>
                    <a:lnTo>
                      <a:pt x="6" y="783"/>
                    </a:lnTo>
                    <a:lnTo>
                      <a:pt x="0" y="794"/>
                    </a:lnTo>
                    <a:lnTo>
                      <a:pt x="3" y="729"/>
                    </a:lnTo>
                    <a:lnTo>
                      <a:pt x="4" y="656"/>
                    </a:lnTo>
                    <a:lnTo>
                      <a:pt x="6" y="581"/>
                    </a:lnTo>
                    <a:lnTo>
                      <a:pt x="7" y="507"/>
                    </a:lnTo>
                    <a:lnTo>
                      <a:pt x="7" y="439"/>
                    </a:lnTo>
                    <a:lnTo>
                      <a:pt x="7" y="381"/>
                    </a:lnTo>
                    <a:lnTo>
                      <a:pt x="8" y="336"/>
                    </a:lnTo>
                    <a:lnTo>
                      <a:pt x="9" y="311"/>
                    </a:lnTo>
                    <a:lnTo>
                      <a:pt x="29" y="294"/>
                    </a:lnTo>
                    <a:lnTo>
                      <a:pt x="50" y="276"/>
                    </a:lnTo>
                    <a:lnTo>
                      <a:pt x="71" y="256"/>
                    </a:lnTo>
                    <a:lnTo>
                      <a:pt x="92" y="236"/>
                    </a:lnTo>
                    <a:lnTo>
                      <a:pt x="135" y="196"/>
                    </a:lnTo>
                    <a:lnTo>
                      <a:pt x="177" y="153"/>
                    </a:lnTo>
                    <a:lnTo>
                      <a:pt x="220" y="111"/>
                    </a:lnTo>
                    <a:lnTo>
                      <a:pt x="263" y="71"/>
                    </a:lnTo>
                    <a:lnTo>
                      <a:pt x="284" y="52"/>
                    </a:lnTo>
                    <a:lnTo>
                      <a:pt x="306" y="33"/>
                    </a:lnTo>
                    <a:lnTo>
                      <a:pt x="327" y="16"/>
                    </a:lnTo>
                    <a:lnTo>
                      <a:pt x="348" y="0"/>
                    </a:lnTo>
                    <a:lnTo>
                      <a:pt x="348" y="17"/>
                    </a:lnTo>
                    <a:lnTo>
                      <a:pt x="348" y="40"/>
                    </a:lnTo>
                    <a:lnTo>
                      <a:pt x="348" y="64"/>
                    </a:lnTo>
                    <a:lnTo>
                      <a:pt x="347" y="90"/>
                    </a:lnTo>
                    <a:lnTo>
                      <a:pt x="346" y="118"/>
                    </a:lnTo>
                    <a:lnTo>
                      <a:pt x="345" y="144"/>
                    </a:lnTo>
                    <a:lnTo>
                      <a:pt x="343" y="170"/>
                    </a:lnTo>
                    <a:lnTo>
                      <a:pt x="341" y="1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47"/>
              <p:cNvSpPr>
                <a:spLocks/>
              </p:cNvSpPr>
              <p:nvPr/>
            </p:nvSpPr>
            <p:spPr bwMode="auto">
              <a:xfrm>
                <a:off x="2467" y="1913"/>
                <a:ext cx="27" cy="5"/>
              </a:xfrm>
              <a:custGeom>
                <a:avLst/>
                <a:gdLst/>
                <a:ahLst/>
                <a:cxnLst>
                  <a:cxn ang="0">
                    <a:pos x="349" y="6"/>
                  </a:cxn>
                  <a:cxn ang="0">
                    <a:pos x="349" y="17"/>
                  </a:cxn>
                  <a:cxn ang="0">
                    <a:pos x="350" y="39"/>
                  </a:cxn>
                  <a:cxn ang="0">
                    <a:pos x="350" y="63"/>
                  </a:cxn>
                  <a:cxn ang="0">
                    <a:pos x="350" y="72"/>
                  </a:cxn>
                  <a:cxn ang="0">
                    <a:pos x="335" y="72"/>
                  </a:cxn>
                  <a:cxn ang="0">
                    <a:pos x="296" y="72"/>
                  </a:cxn>
                  <a:cxn ang="0">
                    <a:pos x="239" y="72"/>
                  </a:cxn>
                  <a:cxn ang="0">
                    <a:pos x="175" y="72"/>
                  </a:cxn>
                  <a:cxn ang="0">
                    <a:pos x="111" y="72"/>
                  </a:cxn>
                  <a:cxn ang="0">
                    <a:pos x="54" y="72"/>
                  </a:cxn>
                  <a:cxn ang="0">
                    <a:pos x="15" y="72"/>
                  </a:cxn>
                  <a:cxn ang="0">
                    <a:pos x="0" y="72"/>
                  </a:cxn>
                  <a:cxn ang="0">
                    <a:pos x="0" y="62"/>
                  </a:cxn>
                  <a:cxn ang="0">
                    <a:pos x="1" y="36"/>
                  </a:cxn>
                  <a:cxn ang="0">
                    <a:pos x="2" y="10"/>
                  </a:cxn>
                  <a:cxn ang="0">
                    <a:pos x="3" y="0"/>
                  </a:cxn>
                  <a:cxn ang="0">
                    <a:pos x="53" y="2"/>
                  </a:cxn>
                  <a:cxn ang="0">
                    <a:pos x="100" y="3"/>
                  </a:cxn>
                  <a:cxn ang="0">
                    <a:pos x="144" y="3"/>
                  </a:cxn>
                  <a:cxn ang="0">
                    <a:pos x="186" y="3"/>
                  </a:cxn>
                  <a:cxn ang="0">
                    <a:pos x="226" y="3"/>
                  </a:cxn>
                  <a:cxn ang="0">
                    <a:pos x="267" y="3"/>
                  </a:cxn>
                  <a:cxn ang="0">
                    <a:pos x="306" y="4"/>
                  </a:cxn>
                  <a:cxn ang="0">
                    <a:pos x="349" y="6"/>
                  </a:cxn>
                </a:cxnLst>
                <a:rect l="0" t="0" r="r" b="b"/>
                <a:pathLst>
                  <a:path w="350" h="72">
                    <a:moveTo>
                      <a:pt x="349" y="6"/>
                    </a:moveTo>
                    <a:lnTo>
                      <a:pt x="349" y="17"/>
                    </a:lnTo>
                    <a:lnTo>
                      <a:pt x="350" y="39"/>
                    </a:lnTo>
                    <a:lnTo>
                      <a:pt x="350" y="63"/>
                    </a:lnTo>
                    <a:lnTo>
                      <a:pt x="350" y="72"/>
                    </a:lnTo>
                    <a:lnTo>
                      <a:pt x="335" y="72"/>
                    </a:lnTo>
                    <a:lnTo>
                      <a:pt x="296" y="72"/>
                    </a:lnTo>
                    <a:lnTo>
                      <a:pt x="239" y="72"/>
                    </a:lnTo>
                    <a:lnTo>
                      <a:pt x="175" y="72"/>
                    </a:lnTo>
                    <a:lnTo>
                      <a:pt x="111" y="72"/>
                    </a:lnTo>
                    <a:lnTo>
                      <a:pt x="54" y="72"/>
                    </a:lnTo>
                    <a:lnTo>
                      <a:pt x="15" y="72"/>
                    </a:lnTo>
                    <a:lnTo>
                      <a:pt x="0" y="72"/>
                    </a:lnTo>
                    <a:lnTo>
                      <a:pt x="0" y="62"/>
                    </a:lnTo>
                    <a:lnTo>
                      <a:pt x="1" y="36"/>
                    </a:lnTo>
                    <a:lnTo>
                      <a:pt x="2" y="10"/>
                    </a:lnTo>
                    <a:lnTo>
                      <a:pt x="3" y="0"/>
                    </a:lnTo>
                    <a:lnTo>
                      <a:pt x="53" y="2"/>
                    </a:lnTo>
                    <a:lnTo>
                      <a:pt x="100" y="3"/>
                    </a:lnTo>
                    <a:lnTo>
                      <a:pt x="144" y="3"/>
                    </a:lnTo>
                    <a:lnTo>
                      <a:pt x="186" y="3"/>
                    </a:lnTo>
                    <a:lnTo>
                      <a:pt x="226" y="3"/>
                    </a:lnTo>
                    <a:lnTo>
                      <a:pt x="267" y="3"/>
                    </a:lnTo>
                    <a:lnTo>
                      <a:pt x="306" y="4"/>
                    </a:lnTo>
                    <a:lnTo>
                      <a:pt x="349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48"/>
              <p:cNvSpPr>
                <a:spLocks/>
              </p:cNvSpPr>
              <p:nvPr/>
            </p:nvSpPr>
            <p:spPr bwMode="auto">
              <a:xfrm>
                <a:off x="2546" y="1912"/>
                <a:ext cx="26" cy="6"/>
              </a:xfrm>
              <a:custGeom>
                <a:avLst/>
                <a:gdLst/>
                <a:ahLst/>
                <a:cxnLst>
                  <a:cxn ang="0">
                    <a:pos x="344" y="74"/>
                  </a:cxn>
                  <a:cxn ang="0">
                    <a:pos x="329" y="74"/>
                  </a:cxn>
                  <a:cxn ang="0">
                    <a:pos x="290" y="74"/>
                  </a:cxn>
                  <a:cxn ang="0">
                    <a:pos x="235" y="74"/>
                  </a:cxn>
                  <a:cxn ang="0">
                    <a:pos x="172" y="74"/>
                  </a:cxn>
                  <a:cxn ang="0">
                    <a:pos x="109" y="74"/>
                  </a:cxn>
                  <a:cxn ang="0">
                    <a:pos x="54" y="74"/>
                  </a:cxn>
                  <a:cxn ang="0">
                    <a:pos x="15" y="74"/>
                  </a:cxn>
                  <a:cxn ang="0">
                    <a:pos x="0" y="74"/>
                  </a:cxn>
                  <a:cxn ang="0">
                    <a:pos x="0" y="63"/>
                  </a:cxn>
                  <a:cxn ang="0">
                    <a:pos x="0" y="41"/>
                  </a:cxn>
                  <a:cxn ang="0">
                    <a:pos x="0" y="19"/>
                  </a:cxn>
                  <a:cxn ang="0">
                    <a:pos x="0" y="8"/>
                  </a:cxn>
                  <a:cxn ang="0">
                    <a:pos x="15" y="8"/>
                  </a:cxn>
                  <a:cxn ang="0">
                    <a:pos x="53" y="7"/>
                  </a:cxn>
                  <a:cxn ang="0">
                    <a:pos x="108" y="6"/>
                  </a:cxn>
                  <a:cxn ang="0">
                    <a:pos x="171" y="5"/>
                  </a:cxn>
                  <a:cxn ang="0">
                    <a:pos x="233" y="3"/>
                  </a:cxn>
                  <a:cxn ang="0">
                    <a:pos x="287" y="2"/>
                  </a:cxn>
                  <a:cxn ang="0">
                    <a:pos x="326" y="0"/>
                  </a:cxn>
                  <a:cxn ang="0">
                    <a:pos x="340" y="0"/>
                  </a:cxn>
                  <a:cxn ang="0">
                    <a:pos x="343" y="7"/>
                  </a:cxn>
                  <a:cxn ang="0">
                    <a:pos x="344" y="15"/>
                  </a:cxn>
                  <a:cxn ang="0">
                    <a:pos x="345" y="24"/>
                  </a:cxn>
                  <a:cxn ang="0">
                    <a:pos x="345" y="34"/>
                  </a:cxn>
                  <a:cxn ang="0">
                    <a:pos x="345" y="54"/>
                  </a:cxn>
                  <a:cxn ang="0">
                    <a:pos x="344" y="74"/>
                  </a:cxn>
                </a:cxnLst>
                <a:rect l="0" t="0" r="r" b="b"/>
                <a:pathLst>
                  <a:path w="345" h="74">
                    <a:moveTo>
                      <a:pt x="344" y="74"/>
                    </a:moveTo>
                    <a:lnTo>
                      <a:pt x="329" y="74"/>
                    </a:lnTo>
                    <a:lnTo>
                      <a:pt x="290" y="74"/>
                    </a:lnTo>
                    <a:lnTo>
                      <a:pt x="235" y="74"/>
                    </a:lnTo>
                    <a:lnTo>
                      <a:pt x="172" y="74"/>
                    </a:lnTo>
                    <a:lnTo>
                      <a:pt x="109" y="74"/>
                    </a:lnTo>
                    <a:lnTo>
                      <a:pt x="54" y="74"/>
                    </a:lnTo>
                    <a:lnTo>
                      <a:pt x="15" y="74"/>
                    </a:lnTo>
                    <a:lnTo>
                      <a:pt x="0" y="74"/>
                    </a:lnTo>
                    <a:lnTo>
                      <a:pt x="0" y="63"/>
                    </a:lnTo>
                    <a:lnTo>
                      <a:pt x="0" y="41"/>
                    </a:lnTo>
                    <a:lnTo>
                      <a:pt x="0" y="19"/>
                    </a:lnTo>
                    <a:lnTo>
                      <a:pt x="0" y="8"/>
                    </a:lnTo>
                    <a:lnTo>
                      <a:pt x="15" y="8"/>
                    </a:lnTo>
                    <a:lnTo>
                      <a:pt x="53" y="7"/>
                    </a:lnTo>
                    <a:lnTo>
                      <a:pt x="108" y="6"/>
                    </a:lnTo>
                    <a:lnTo>
                      <a:pt x="171" y="5"/>
                    </a:lnTo>
                    <a:lnTo>
                      <a:pt x="233" y="3"/>
                    </a:lnTo>
                    <a:lnTo>
                      <a:pt x="287" y="2"/>
                    </a:lnTo>
                    <a:lnTo>
                      <a:pt x="326" y="0"/>
                    </a:lnTo>
                    <a:lnTo>
                      <a:pt x="340" y="0"/>
                    </a:lnTo>
                    <a:lnTo>
                      <a:pt x="343" y="7"/>
                    </a:lnTo>
                    <a:lnTo>
                      <a:pt x="344" y="15"/>
                    </a:lnTo>
                    <a:lnTo>
                      <a:pt x="345" y="24"/>
                    </a:lnTo>
                    <a:lnTo>
                      <a:pt x="345" y="34"/>
                    </a:lnTo>
                    <a:lnTo>
                      <a:pt x="345" y="54"/>
                    </a:lnTo>
                    <a:lnTo>
                      <a:pt x="344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Rectangle 149"/>
              <p:cNvSpPr>
                <a:spLocks noChangeArrowheads="1"/>
              </p:cNvSpPr>
              <p:nvPr/>
            </p:nvSpPr>
            <p:spPr bwMode="auto">
              <a:xfrm>
                <a:off x="2500" y="1913"/>
                <a:ext cx="45" cy="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50"/>
              <p:cNvSpPr>
                <a:spLocks/>
              </p:cNvSpPr>
              <p:nvPr/>
            </p:nvSpPr>
            <p:spPr bwMode="auto">
              <a:xfrm>
                <a:off x="2326" y="1930"/>
                <a:ext cx="13" cy="96"/>
              </a:xfrm>
              <a:custGeom>
                <a:avLst/>
                <a:gdLst/>
                <a:ahLst/>
                <a:cxnLst>
                  <a:cxn ang="0">
                    <a:pos x="156" y="1023"/>
                  </a:cxn>
                  <a:cxn ang="0">
                    <a:pos x="141" y="1035"/>
                  </a:cxn>
                  <a:cxn ang="0">
                    <a:pos x="130" y="1051"/>
                  </a:cxn>
                  <a:cxn ang="0">
                    <a:pos x="124" y="1071"/>
                  </a:cxn>
                  <a:cxn ang="0">
                    <a:pos x="122" y="1090"/>
                  </a:cxn>
                  <a:cxn ang="0">
                    <a:pos x="128" y="1109"/>
                  </a:cxn>
                  <a:cxn ang="0">
                    <a:pos x="128" y="1128"/>
                  </a:cxn>
                  <a:cxn ang="0">
                    <a:pos x="110" y="1187"/>
                  </a:cxn>
                  <a:cxn ang="0">
                    <a:pos x="64" y="1316"/>
                  </a:cxn>
                  <a:cxn ang="0">
                    <a:pos x="64" y="1263"/>
                  </a:cxn>
                  <a:cxn ang="0">
                    <a:pos x="64" y="1175"/>
                  </a:cxn>
                  <a:cxn ang="0">
                    <a:pos x="72" y="1146"/>
                  </a:cxn>
                  <a:cxn ang="0">
                    <a:pos x="86" y="1136"/>
                  </a:cxn>
                  <a:cxn ang="0">
                    <a:pos x="85" y="1122"/>
                  </a:cxn>
                  <a:cxn ang="0">
                    <a:pos x="71" y="1096"/>
                  </a:cxn>
                  <a:cxn ang="0">
                    <a:pos x="66" y="1080"/>
                  </a:cxn>
                  <a:cxn ang="0">
                    <a:pos x="63" y="1038"/>
                  </a:cxn>
                  <a:cxn ang="0">
                    <a:pos x="63" y="964"/>
                  </a:cxn>
                  <a:cxn ang="0">
                    <a:pos x="67" y="861"/>
                  </a:cxn>
                  <a:cxn ang="0">
                    <a:pos x="61" y="808"/>
                  </a:cxn>
                  <a:cxn ang="0">
                    <a:pos x="56" y="753"/>
                  </a:cxn>
                  <a:cxn ang="0">
                    <a:pos x="57" y="700"/>
                  </a:cxn>
                  <a:cxn ang="0">
                    <a:pos x="50" y="668"/>
                  </a:cxn>
                  <a:cxn ang="0">
                    <a:pos x="45" y="640"/>
                  </a:cxn>
                  <a:cxn ang="0">
                    <a:pos x="46" y="597"/>
                  </a:cxn>
                  <a:cxn ang="0">
                    <a:pos x="34" y="511"/>
                  </a:cxn>
                  <a:cxn ang="0">
                    <a:pos x="28" y="453"/>
                  </a:cxn>
                  <a:cxn ang="0">
                    <a:pos x="27" y="420"/>
                  </a:cxn>
                  <a:cxn ang="0">
                    <a:pos x="22" y="405"/>
                  </a:cxn>
                  <a:cxn ang="0">
                    <a:pos x="24" y="373"/>
                  </a:cxn>
                  <a:cxn ang="0">
                    <a:pos x="28" y="340"/>
                  </a:cxn>
                  <a:cxn ang="0">
                    <a:pos x="51" y="325"/>
                  </a:cxn>
                  <a:cxn ang="0">
                    <a:pos x="61" y="301"/>
                  </a:cxn>
                  <a:cxn ang="0">
                    <a:pos x="55" y="273"/>
                  </a:cxn>
                  <a:cxn ang="0">
                    <a:pos x="35" y="244"/>
                  </a:cxn>
                  <a:cxn ang="0">
                    <a:pos x="9" y="217"/>
                  </a:cxn>
                  <a:cxn ang="0">
                    <a:pos x="40" y="155"/>
                  </a:cxn>
                  <a:cxn ang="0">
                    <a:pos x="102" y="75"/>
                  </a:cxn>
                  <a:cxn ang="0">
                    <a:pos x="172" y="0"/>
                  </a:cxn>
                  <a:cxn ang="0">
                    <a:pos x="169" y="190"/>
                  </a:cxn>
                  <a:cxn ang="0">
                    <a:pos x="168" y="381"/>
                  </a:cxn>
                  <a:cxn ang="0">
                    <a:pos x="168" y="572"/>
                  </a:cxn>
                  <a:cxn ang="0">
                    <a:pos x="168" y="762"/>
                  </a:cxn>
                  <a:cxn ang="0">
                    <a:pos x="167" y="953"/>
                  </a:cxn>
                </a:cxnLst>
                <a:rect l="0" t="0" r="r" b="b"/>
                <a:pathLst>
                  <a:path w="172" h="1316">
                    <a:moveTo>
                      <a:pt x="167" y="1017"/>
                    </a:moveTo>
                    <a:lnTo>
                      <a:pt x="161" y="1019"/>
                    </a:lnTo>
                    <a:lnTo>
                      <a:pt x="156" y="1023"/>
                    </a:lnTo>
                    <a:lnTo>
                      <a:pt x="150" y="1026"/>
                    </a:lnTo>
                    <a:lnTo>
                      <a:pt x="146" y="1030"/>
                    </a:lnTo>
                    <a:lnTo>
                      <a:pt x="141" y="1035"/>
                    </a:lnTo>
                    <a:lnTo>
                      <a:pt x="137" y="1041"/>
                    </a:lnTo>
                    <a:lnTo>
                      <a:pt x="133" y="1046"/>
                    </a:lnTo>
                    <a:lnTo>
                      <a:pt x="130" y="1051"/>
                    </a:lnTo>
                    <a:lnTo>
                      <a:pt x="128" y="1058"/>
                    </a:lnTo>
                    <a:lnTo>
                      <a:pt x="125" y="1064"/>
                    </a:lnTo>
                    <a:lnTo>
                      <a:pt x="124" y="1071"/>
                    </a:lnTo>
                    <a:lnTo>
                      <a:pt x="122" y="1077"/>
                    </a:lnTo>
                    <a:lnTo>
                      <a:pt x="121" y="1083"/>
                    </a:lnTo>
                    <a:lnTo>
                      <a:pt x="122" y="1090"/>
                    </a:lnTo>
                    <a:lnTo>
                      <a:pt x="122" y="1095"/>
                    </a:lnTo>
                    <a:lnTo>
                      <a:pt x="125" y="1101"/>
                    </a:lnTo>
                    <a:lnTo>
                      <a:pt x="128" y="1109"/>
                    </a:lnTo>
                    <a:lnTo>
                      <a:pt x="129" y="1117"/>
                    </a:lnTo>
                    <a:lnTo>
                      <a:pt x="129" y="1123"/>
                    </a:lnTo>
                    <a:lnTo>
                      <a:pt x="128" y="1128"/>
                    </a:lnTo>
                    <a:lnTo>
                      <a:pt x="124" y="1142"/>
                    </a:lnTo>
                    <a:lnTo>
                      <a:pt x="118" y="1164"/>
                    </a:lnTo>
                    <a:lnTo>
                      <a:pt x="110" y="1187"/>
                    </a:lnTo>
                    <a:lnTo>
                      <a:pt x="90" y="1239"/>
                    </a:lnTo>
                    <a:lnTo>
                      <a:pt x="72" y="1293"/>
                    </a:lnTo>
                    <a:lnTo>
                      <a:pt x="64" y="1316"/>
                    </a:lnTo>
                    <a:lnTo>
                      <a:pt x="64" y="1309"/>
                    </a:lnTo>
                    <a:lnTo>
                      <a:pt x="64" y="1290"/>
                    </a:lnTo>
                    <a:lnTo>
                      <a:pt x="64" y="1263"/>
                    </a:lnTo>
                    <a:lnTo>
                      <a:pt x="64" y="1233"/>
                    </a:lnTo>
                    <a:lnTo>
                      <a:pt x="64" y="1202"/>
                    </a:lnTo>
                    <a:lnTo>
                      <a:pt x="64" y="1175"/>
                    </a:lnTo>
                    <a:lnTo>
                      <a:pt x="64" y="1156"/>
                    </a:lnTo>
                    <a:lnTo>
                      <a:pt x="64" y="1149"/>
                    </a:lnTo>
                    <a:lnTo>
                      <a:pt x="72" y="1146"/>
                    </a:lnTo>
                    <a:lnTo>
                      <a:pt x="79" y="1143"/>
                    </a:lnTo>
                    <a:lnTo>
                      <a:pt x="83" y="1139"/>
                    </a:lnTo>
                    <a:lnTo>
                      <a:pt x="86" y="1136"/>
                    </a:lnTo>
                    <a:lnTo>
                      <a:pt x="87" y="1132"/>
                    </a:lnTo>
                    <a:lnTo>
                      <a:pt x="86" y="1126"/>
                    </a:lnTo>
                    <a:lnTo>
                      <a:pt x="85" y="1122"/>
                    </a:lnTo>
                    <a:lnTo>
                      <a:pt x="83" y="1117"/>
                    </a:lnTo>
                    <a:lnTo>
                      <a:pt x="78" y="1107"/>
                    </a:lnTo>
                    <a:lnTo>
                      <a:pt x="71" y="1096"/>
                    </a:lnTo>
                    <a:lnTo>
                      <a:pt x="68" y="1091"/>
                    </a:lnTo>
                    <a:lnTo>
                      <a:pt x="67" y="1086"/>
                    </a:lnTo>
                    <a:lnTo>
                      <a:pt x="66" y="1080"/>
                    </a:lnTo>
                    <a:lnTo>
                      <a:pt x="67" y="1076"/>
                    </a:lnTo>
                    <a:lnTo>
                      <a:pt x="64" y="1057"/>
                    </a:lnTo>
                    <a:lnTo>
                      <a:pt x="63" y="1038"/>
                    </a:lnTo>
                    <a:lnTo>
                      <a:pt x="62" y="1018"/>
                    </a:lnTo>
                    <a:lnTo>
                      <a:pt x="62" y="1000"/>
                    </a:lnTo>
                    <a:lnTo>
                      <a:pt x="63" y="964"/>
                    </a:lnTo>
                    <a:lnTo>
                      <a:pt x="65" y="929"/>
                    </a:lnTo>
                    <a:lnTo>
                      <a:pt x="67" y="895"/>
                    </a:lnTo>
                    <a:lnTo>
                      <a:pt x="67" y="861"/>
                    </a:lnTo>
                    <a:lnTo>
                      <a:pt x="66" y="842"/>
                    </a:lnTo>
                    <a:lnTo>
                      <a:pt x="64" y="825"/>
                    </a:lnTo>
                    <a:lnTo>
                      <a:pt x="61" y="808"/>
                    </a:lnTo>
                    <a:lnTo>
                      <a:pt x="57" y="790"/>
                    </a:lnTo>
                    <a:lnTo>
                      <a:pt x="55" y="771"/>
                    </a:lnTo>
                    <a:lnTo>
                      <a:pt x="56" y="753"/>
                    </a:lnTo>
                    <a:lnTo>
                      <a:pt x="56" y="735"/>
                    </a:lnTo>
                    <a:lnTo>
                      <a:pt x="57" y="718"/>
                    </a:lnTo>
                    <a:lnTo>
                      <a:pt x="57" y="700"/>
                    </a:lnTo>
                    <a:lnTo>
                      <a:pt x="55" y="683"/>
                    </a:lnTo>
                    <a:lnTo>
                      <a:pt x="53" y="676"/>
                    </a:lnTo>
                    <a:lnTo>
                      <a:pt x="50" y="668"/>
                    </a:lnTo>
                    <a:lnTo>
                      <a:pt x="46" y="661"/>
                    </a:lnTo>
                    <a:lnTo>
                      <a:pt x="41" y="654"/>
                    </a:lnTo>
                    <a:lnTo>
                      <a:pt x="45" y="640"/>
                    </a:lnTo>
                    <a:lnTo>
                      <a:pt x="46" y="626"/>
                    </a:lnTo>
                    <a:lnTo>
                      <a:pt x="47" y="612"/>
                    </a:lnTo>
                    <a:lnTo>
                      <a:pt x="46" y="597"/>
                    </a:lnTo>
                    <a:lnTo>
                      <a:pt x="43" y="568"/>
                    </a:lnTo>
                    <a:lnTo>
                      <a:pt x="39" y="539"/>
                    </a:lnTo>
                    <a:lnTo>
                      <a:pt x="34" y="511"/>
                    </a:lnTo>
                    <a:lnTo>
                      <a:pt x="31" y="482"/>
                    </a:lnTo>
                    <a:lnTo>
                      <a:pt x="30" y="467"/>
                    </a:lnTo>
                    <a:lnTo>
                      <a:pt x="28" y="453"/>
                    </a:lnTo>
                    <a:lnTo>
                      <a:pt x="30" y="439"/>
                    </a:lnTo>
                    <a:lnTo>
                      <a:pt x="32" y="425"/>
                    </a:lnTo>
                    <a:lnTo>
                      <a:pt x="27" y="420"/>
                    </a:lnTo>
                    <a:lnTo>
                      <a:pt x="25" y="416"/>
                    </a:lnTo>
                    <a:lnTo>
                      <a:pt x="23" y="410"/>
                    </a:lnTo>
                    <a:lnTo>
                      <a:pt x="22" y="405"/>
                    </a:lnTo>
                    <a:lnTo>
                      <a:pt x="21" y="394"/>
                    </a:lnTo>
                    <a:lnTo>
                      <a:pt x="23" y="384"/>
                    </a:lnTo>
                    <a:lnTo>
                      <a:pt x="24" y="373"/>
                    </a:lnTo>
                    <a:lnTo>
                      <a:pt x="27" y="361"/>
                    </a:lnTo>
                    <a:lnTo>
                      <a:pt x="28" y="351"/>
                    </a:lnTo>
                    <a:lnTo>
                      <a:pt x="28" y="340"/>
                    </a:lnTo>
                    <a:lnTo>
                      <a:pt x="37" y="337"/>
                    </a:lnTo>
                    <a:lnTo>
                      <a:pt x="45" y="331"/>
                    </a:lnTo>
                    <a:lnTo>
                      <a:pt x="51" y="325"/>
                    </a:lnTo>
                    <a:lnTo>
                      <a:pt x="55" y="319"/>
                    </a:lnTo>
                    <a:lnTo>
                      <a:pt x="58" y="310"/>
                    </a:lnTo>
                    <a:lnTo>
                      <a:pt x="61" y="301"/>
                    </a:lnTo>
                    <a:lnTo>
                      <a:pt x="61" y="292"/>
                    </a:lnTo>
                    <a:lnTo>
                      <a:pt x="61" y="282"/>
                    </a:lnTo>
                    <a:lnTo>
                      <a:pt x="55" y="273"/>
                    </a:lnTo>
                    <a:lnTo>
                      <a:pt x="49" y="263"/>
                    </a:lnTo>
                    <a:lnTo>
                      <a:pt x="42" y="253"/>
                    </a:lnTo>
                    <a:lnTo>
                      <a:pt x="35" y="244"/>
                    </a:lnTo>
                    <a:lnTo>
                      <a:pt x="26" y="234"/>
                    </a:lnTo>
                    <a:lnTo>
                      <a:pt x="18" y="226"/>
                    </a:lnTo>
                    <a:lnTo>
                      <a:pt x="9" y="217"/>
                    </a:lnTo>
                    <a:lnTo>
                      <a:pt x="0" y="210"/>
                    </a:lnTo>
                    <a:lnTo>
                      <a:pt x="20" y="182"/>
                    </a:lnTo>
                    <a:lnTo>
                      <a:pt x="40" y="155"/>
                    </a:lnTo>
                    <a:lnTo>
                      <a:pt x="61" y="128"/>
                    </a:lnTo>
                    <a:lnTo>
                      <a:pt x="81" y="101"/>
                    </a:lnTo>
                    <a:lnTo>
                      <a:pt x="102" y="75"/>
                    </a:lnTo>
                    <a:lnTo>
                      <a:pt x="125" y="50"/>
                    </a:lnTo>
                    <a:lnTo>
                      <a:pt x="147" y="24"/>
                    </a:lnTo>
                    <a:lnTo>
                      <a:pt x="172" y="0"/>
                    </a:lnTo>
                    <a:lnTo>
                      <a:pt x="170" y="64"/>
                    </a:lnTo>
                    <a:lnTo>
                      <a:pt x="170" y="128"/>
                    </a:lnTo>
                    <a:lnTo>
                      <a:pt x="169" y="190"/>
                    </a:lnTo>
                    <a:lnTo>
                      <a:pt x="169" y="255"/>
                    </a:lnTo>
                    <a:lnTo>
                      <a:pt x="168" y="317"/>
                    </a:lnTo>
                    <a:lnTo>
                      <a:pt x="168" y="381"/>
                    </a:lnTo>
                    <a:lnTo>
                      <a:pt x="168" y="445"/>
                    </a:lnTo>
                    <a:lnTo>
                      <a:pt x="168" y="508"/>
                    </a:lnTo>
                    <a:lnTo>
                      <a:pt x="168" y="572"/>
                    </a:lnTo>
                    <a:lnTo>
                      <a:pt x="168" y="635"/>
                    </a:lnTo>
                    <a:lnTo>
                      <a:pt x="168" y="699"/>
                    </a:lnTo>
                    <a:lnTo>
                      <a:pt x="168" y="762"/>
                    </a:lnTo>
                    <a:lnTo>
                      <a:pt x="168" y="826"/>
                    </a:lnTo>
                    <a:lnTo>
                      <a:pt x="168" y="890"/>
                    </a:lnTo>
                    <a:lnTo>
                      <a:pt x="167" y="953"/>
                    </a:lnTo>
                    <a:lnTo>
                      <a:pt x="167" y="10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51"/>
              <p:cNvSpPr>
                <a:spLocks/>
              </p:cNvSpPr>
              <p:nvPr/>
            </p:nvSpPr>
            <p:spPr bwMode="auto">
              <a:xfrm>
                <a:off x="2698" y="1929"/>
                <a:ext cx="13" cy="101"/>
              </a:xfrm>
              <a:custGeom>
                <a:avLst/>
                <a:gdLst/>
                <a:ahLst/>
                <a:cxnLst>
                  <a:cxn ang="0">
                    <a:pos x="117" y="256"/>
                  </a:cxn>
                  <a:cxn ang="0">
                    <a:pos x="114" y="269"/>
                  </a:cxn>
                  <a:cxn ang="0">
                    <a:pos x="117" y="285"/>
                  </a:cxn>
                  <a:cxn ang="0">
                    <a:pos x="123" y="306"/>
                  </a:cxn>
                  <a:cxn ang="0">
                    <a:pos x="134" y="324"/>
                  </a:cxn>
                  <a:cxn ang="0">
                    <a:pos x="144" y="342"/>
                  </a:cxn>
                  <a:cxn ang="0">
                    <a:pos x="152" y="360"/>
                  </a:cxn>
                  <a:cxn ang="0">
                    <a:pos x="154" y="379"/>
                  </a:cxn>
                  <a:cxn ang="0">
                    <a:pos x="151" y="395"/>
                  </a:cxn>
                  <a:cxn ang="0">
                    <a:pos x="144" y="406"/>
                  </a:cxn>
                  <a:cxn ang="0">
                    <a:pos x="142" y="427"/>
                  </a:cxn>
                  <a:cxn ang="0">
                    <a:pos x="142" y="455"/>
                  </a:cxn>
                  <a:cxn ang="0">
                    <a:pos x="138" y="496"/>
                  </a:cxn>
                  <a:cxn ang="0">
                    <a:pos x="129" y="552"/>
                  </a:cxn>
                  <a:cxn ang="0">
                    <a:pos x="125" y="594"/>
                  </a:cxn>
                  <a:cxn ang="0">
                    <a:pos x="124" y="622"/>
                  </a:cxn>
                  <a:cxn ang="0">
                    <a:pos x="122" y="692"/>
                  </a:cxn>
                  <a:cxn ang="0">
                    <a:pos x="115" y="801"/>
                  </a:cxn>
                  <a:cxn ang="0">
                    <a:pos x="109" y="910"/>
                  </a:cxn>
                  <a:cxn ang="0">
                    <a:pos x="107" y="1022"/>
                  </a:cxn>
                  <a:cxn ang="0">
                    <a:pos x="105" y="1082"/>
                  </a:cxn>
                  <a:cxn ang="0">
                    <a:pos x="100" y="1091"/>
                  </a:cxn>
                  <a:cxn ang="0">
                    <a:pos x="98" y="1100"/>
                  </a:cxn>
                  <a:cxn ang="0">
                    <a:pos x="98" y="1111"/>
                  </a:cxn>
                  <a:cxn ang="0">
                    <a:pos x="109" y="1122"/>
                  </a:cxn>
                  <a:cxn ang="0">
                    <a:pos x="120" y="1157"/>
                  </a:cxn>
                  <a:cxn ang="0">
                    <a:pos x="121" y="1218"/>
                  </a:cxn>
                  <a:cxn ang="0">
                    <a:pos x="121" y="1280"/>
                  </a:cxn>
                  <a:cxn ang="0">
                    <a:pos x="121" y="1341"/>
                  </a:cxn>
                  <a:cxn ang="0">
                    <a:pos x="118" y="1363"/>
                  </a:cxn>
                  <a:cxn ang="0">
                    <a:pos x="93" y="1292"/>
                  </a:cxn>
                  <a:cxn ang="0">
                    <a:pos x="60" y="1199"/>
                  </a:cxn>
                  <a:cxn ang="0">
                    <a:pos x="35" y="1128"/>
                  </a:cxn>
                  <a:cxn ang="0">
                    <a:pos x="42" y="1104"/>
                  </a:cxn>
                  <a:cxn ang="0">
                    <a:pos x="55" y="1083"/>
                  </a:cxn>
                  <a:cxn ang="0">
                    <a:pos x="57" y="1068"/>
                  </a:cxn>
                  <a:cxn ang="0">
                    <a:pos x="47" y="1051"/>
                  </a:cxn>
                  <a:cxn ang="0">
                    <a:pos x="17" y="1017"/>
                  </a:cxn>
                  <a:cxn ang="0">
                    <a:pos x="10" y="947"/>
                  </a:cxn>
                  <a:cxn ang="0">
                    <a:pos x="9" y="821"/>
                  </a:cxn>
                  <a:cxn ang="0">
                    <a:pos x="9" y="694"/>
                  </a:cxn>
                  <a:cxn ang="0">
                    <a:pos x="9" y="568"/>
                  </a:cxn>
                  <a:cxn ang="0">
                    <a:pos x="9" y="442"/>
                  </a:cxn>
                  <a:cxn ang="0">
                    <a:pos x="8" y="316"/>
                  </a:cxn>
                  <a:cxn ang="0">
                    <a:pos x="5" y="190"/>
                  </a:cxn>
                  <a:cxn ang="0">
                    <a:pos x="2" y="64"/>
                  </a:cxn>
                  <a:cxn ang="0">
                    <a:pos x="8" y="10"/>
                  </a:cxn>
                  <a:cxn ang="0">
                    <a:pos x="52" y="64"/>
                  </a:cxn>
                  <a:cxn ang="0">
                    <a:pos x="111" y="139"/>
                  </a:cxn>
                  <a:cxn ang="0">
                    <a:pos x="156" y="195"/>
                  </a:cxn>
                  <a:cxn ang="0">
                    <a:pos x="156" y="217"/>
                  </a:cxn>
                  <a:cxn ang="0">
                    <a:pos x="141" y="243"/>
                  </a:cxn>
                  <a:cxn ang="0">
                    <a:pos x="131" y="250"/>
                  </a:cxn>
                  <a:cxn ang="0">
                    <a:pos x="123" y="251"/>
                  </a:cxn>
                </a:cxnLst>
                <a:rect l="0" t="0" r="r" b="b"/>
                <a:pathLst>
                  <a:path w="163" h="1373">
                    <a:moveTo>
                      <a:pt x="119" y="250"/>
                    </a:moveTo>
                    <a:lnTo>
                      <a:pt x="117" y="256"/>
                    </a:lnTo>
                    <a:lnTo>
                      <a:pt x="115" y="263"/>
                    </a:lnTo>
                    <a:lnTo>
                      <a:pt x="114" y="269"/>
                    </a:lnTo>
                    <a:lnTo>
                      <a:pt x="114" y="275"/>
                    </a:lnTo>
                    <a:lnTo>
                      <a:pt x="117" y="285"/>
                    </a:lnTo>
                    <a:lnTo>
                      <a:pt x="119" y="296"/>
                    </a:lnTo>
                    <a:lnTo>
                      <a:pt x="123" y="306"/>
                    </a:lnTo>
                    <a:lnTo>
                      <a:pt x="128" y="315"/>
                    </a:lnTo>
                    <a:lnTo>
                      <a:pt x="134" y="324"/>
                    </a:lnTo>
                    <a:lnTo>
                      <a:pt x="139" y="332"/>
                    </a:lnTo>
                    <a:lnTo>
                      <a:pt x="144" y="342"/>
                    </a:lnTo>
                    <a:lnTo>
                      <a:pt x="149" y="350"/>
                    </a:lnTo>
                    <a:lnTo>
                      <a:pt x="152" y="360"/>
                    </a:lnTo>
                    <a:lnTo>
                      <a:pt x="154" y="368"/>
                    </a:lnTo>
                    <a:lnTo>
                      <a:pt x="154" y="379"/>
                    </a:lnTo>
                    <a:lnTo>
                      <a:pt x="153" y="389"/>
                    </a:lnTo>
                    <a:lnTo>
                      <a:pt x="151" y="395"/>
                    </a:lnTo>
                    <a:lnTo>
                      <a:pt x="147" y="400"/>
                    </a:lnTo>
                    <a:lnTo>
                      <a:pt x="144" y="406"/>
                    </a:lnTo>
                    <a:lnTo>
                      <a:pt x="141" y="412"/>
                    </a:lnTo>
                    <a:lnTo>
                      <a:pt x="142" y="427"/>
                    </a:lnTo>
                    <a:lnTo>
                      <a:pt x="142" y="441"/>
                    </a:lnTo>
                    <a:lnTo>
                      <a:pt x="142" y="455"/>
                    </a:lnTo>
                    <a:lnTo>
                      <a:pt x="141" y="469"/>
                    </a:lnTo>
                    <a:lnTo>
                      <a:pt x="138" y="496"/>
                    </a:lnTo>
                    <a:lnTo>
                      <a:pt x="134" y="524"/>
                    </a:lnTo>
                    <a:lnTo>
                      <a:pt x="129" y="552"/>
                    </a:lnTo>
                    <a:lnTo>
                      <a:pt x="126" y="580"/>
                    </a:lnTo>
                    <a:lnTo>
                      <a:pt x="125" y="594"/>
                    </a:lnTo>
                    <a:lnTo>
                      <a:pt x="124" y="609"/>
                    </a:lnTo>
                    <a:lnTo>
                      <a:pt x="124" y="622"/>
                    </a:lnTo>
                    <a:lnTo>
                      <a:pt x="125" y="637"/>
                    </a:lnTo>
                    <a:lnTo>
                      <a:pt x="122" y="692"/>
                    </a:lnTo>
                    <a:lnTo>
                      <a:pt x="119" y="746"/>
                    </a:lnTo>
                    <a:lnTo>
                      <a:pt x="115" y="801"/>
                    </a:lnTo>
                    <a:lnTo>
                      <a:pt x="112" y="856"/>
                    </a:lnTo>
                    <a:lnTo>
                      <a:pt x="109" y="910"/>
                    </a:lnTo>
                    <a:lnTo>
                      <a:pt x="108" y="966"/>
                    </a:lnTo>
                    <a:lnTo>
                      <a:pt x="107" y="1022"/>
                    </a:lnTo>
                    <a:lnTo>
                      <a:pt x="108" y="1079"/>
                    </a:lnTo>
                    <a:lnTo>
                      <a:pt x="105" y="1082"/>
                    </a:lnTo>
                    <a:lnTo>
                      <a:pt x="103" y="1086"/>
                    </a:lnTo>
                    <a:lnTo>
                      <a:pt x="100" y="1091"/>
                    </a:lnTo>
                    <a:lnTo>
                      <a:pt x="98" y="1095"/>
                    </a:lnTo>
                    <a:lnTo>
                      <a:pt x="98" y="1100"/>
                    </a:lnTo>
                    <a:lnTo>
                      <a:pt x="97" y="1106"/>
                    </a:lnTo>
                    <a:lnTo>
                      <a:pt x="98" y="1111"/>
                    </a:lnTo>
                    <a:lnTo>
                      <a:pt x="99" y="1116"/>
                    </a:lnTo>
                    <a:lnTo>
                      <a:pt x="109" y="1122"/>
                    </a:lnTo>
                    <a:lnTo>
                      <a:pt x="119" y="1126"/>
                    </a:lnTo>
                    <a:lnTo>
                      <a:pt x="120" y="1157"/>
                    </a:lnTo>
                    <a:lnTo>
                      <a:pt x="121" y="1188"/>
                    </a:lnTo>
                    <a:lnTo>
                      <a:pt x="121" y="1218"/>
                    </a:lnTo>
                    <a:lnTo>
                      <a:pt x="121" y="1249"/>
                    </a:lnTo>
                    <a:lnTo>
                      <a:pt x="121" y="1280"/>
                    </a:lnTo>
                    <a:lnTo>
                      <a:pt x="121" y="1311"/>
                    </a:lnTo>
                    <a:lnTo>
                      <a:pt x="121" y="1341"/>
                    </a:lnTo>
                    <a:lnTo>
                      <a:pt x="122" y="1373"/>
                    </a:lnTo>
                    <a:lnTo>
                      <a:pt x="118" y="1363"/>
                    </a:lnTo>
                    <a:lnTo>
                      <a:pt x="108" y="1334"/>
                    </a:lnTo>
                    <a:lnTo>
                      <a:pt x="93" y="1292"/>
                    </a:lnTo>
                    <a:lnTo>
                      <a:pt x="77" y="1245"/>
                    </a:lnTo>
                    <a:lnTo>
                      <a:pt x="60" y="1199"/>
                    </a:lnTo>
                    <a:lnTo>
                      <a:pt x="46" y="1157"/>
                    </a:lnTo>
                    <a:lnTo>
                      <a:pt x="35" y="1128"/>
                    </a:lnTo>
                    <a:lnTo>
                      <a:pt x="32" y="1116"/>
                    </a:lnTo>
                    <a:lnTo>
                      <a:pt x="42" y="1104"/>
                    </a:lnTo>
                    <a:lnTo>
                      <a:pt x="51" y="1091"/>
                    </a:lnTo>
                    <a:lnTo>
                      <a:pt x="55" y="1083"/>
                    </a:lnTo>
                    <a:lnTo>
                      <a:pt x="57" y="1077"/>
                    </a:lnTo>
                    <a:lnTo>
                      <a:pt x="57" y="1068"/>
                    </a:lnTo>
                    <a:lnTo>
                      <a:pt x="55" y="1060"/>
                    </a:lnTo>
                    <a:lnTo>
                      <a:pt x="47" y="1051"/>
                    </a:lnTo>
                    <a:lnTo>
                      <a:pt x="32" y="1034"/>
                    </a:lnTo>
                    <a:lnTo>
                      <a:pt x="17" y="1017"/>
                    </a:lnTo>
                    <a:lnTo>
                      <a:pt x="11" y="1010"/>
                    </a:lnTo>
                    <a:lnTo>
                      <a:pt x="10" y="947"/>
                    </a:lnTo>
                    <a:lnTo>
                      <a:pt x="10" y="884"/>
                    </a:lnTo>
                    <a:lnTo>
                      <a:pt x="9" y="821"/>
                    </a:lnTo>
                    <a:lnTo>
                      <a:pt x="9" y="757"/>
                    </a:lnTo>
                    <a:lnTo>
                      <a:pt x="9" y="694"/>
                    </a:lnTo>
                    <a:lnTo>
                      <a:pt x="9" y="631"/>
                    </a:lnTo>
                    <a:lnTo>
                      <a:pt x="9" y="568"/>
                    </a:lnTo>
                    <a:lnTo>
                      <a:pt x="9" y="505"/>
                    </a:lnTo>
                    <a:lnTo>
                      <a:pt x="9" y="442"/>
                    </a:lnTo>
                    <a:lnTo>
                      <a:pt x="9" y="379"/>
                    </a:lnTo>
                    <a:lnTo>
                      <a:pt x="8" y="316"/>
                    </a:lnTo>
                    <a:lnTo>
                      <a:pt x="7" y="253"/>
                    </a:lnTo>
                    <a:lnTo>
                      <a:pt x="5" y="190"/>
                    </a:lnTo>
                    <a:lnTo>
                      <a:pt x="4" y="127"/>
                    </a:lnTo>
                    <a:lnTo>
                      <a:pt x="2" y="64"/>
                    </a:lnTo>
                    <a:lnTo>
                      <a:pt x="0" y="0"/>
                    </a:lnTo>
                    <a:lnTo>
                      <a:pt x="8" y="10"/>
                    </a:lnTo>
                    <a:lnTo>
                      <a:pt x="26" y="32"/>
                    </a:lnTo>
                    <a:lnTo>
                      <a:pt x="52" y="64"/>
                    </a:lnTo>
                    <a:lnTo>
                      <a:pt x="82" y="102"/>
                    </a:lnTo>
                    <a:lnTo>
                      <a:pt x="111" y="139"/>
                    </a:lnTo>
                    <a:lnTo>
                      <a:pt x="138" y="171"/>
                    </a:lnTo>
                    <a:lnTo>
                      <a:pt x="156" y="195"/>
                    </a:lnTo>
                    <a:lnTo>
                      <a:pt x="163" y="203"/>
                    </a:lnTo>
                    <a:lnTo>
                      <a:pt x="156" y="217"/>
                    </a:lnTo>
                    <a:lnTo>
                      <a:pt x="146" y="235"/>
                    </a:lnTo>
                    <a:lnTo>
                      <a:pt x="141" y="243"/>
                    </a:lnTo>
                    <a:lnTo>
                      <a:pt x="135" y="248"/>
                    </a:lnTo>
                    <a:lnTo>
                      <a:pt x="131" y="250"/>
                    </a:lnTo>
                    <a:lnTo>
                      <a:pt x="127" y="251"/>
                    </a:lnTo>
                    <a:lnTo>
                      <a:pt x="123" y="251"/>
                    </a:lnTo>
                    <a:lnTo>
                      <a:pt x="119" y="2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Rectangle 152"/>
              <p:cNvSpPr>
                <a:spLocks noChangeArrowheads="1"/>
              </p:cNvSpPr>
              <p:nvPr/>
            </p:nvSpPr>
            <p:spPr bwMode="auto">
              <a:xfrm>
                <a:off x="2466" y="1936"/>
                <a:ext cx="106" cy="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53"/>
              <p:cNvSpPr>
                <a:spLocks/>
              </p:cNvSpPr>
              <p:nvPr/>
            </p:nvSpPr>
            <p:spPr bwMode="auto">
              <a:xfrm>
                <a:off x="2442" y="1940"/>
                <a:ext cx="8" cy="14"/>
              </a:xfrm>
              <a:custGeom>
                <a:avLst/>
                <a:gdLst/>
                <a:ahLst/>
                <a:cxnLst>
                  <a:cxn ang="0">
                    <a:pos x="104" y="103"/>
                  </a:cxn>
                  <a:cxn ang="0">
                    <a:pos x="107" y="117"/>
                  </a:cxn>
                  <a:cxn ang="0">
                    <a:pos x="104" y="127"/>
                  </a:cxn>
                  <a:cxn ang="0">
                    <a:pos x="97" y="132"/>
                  </a:cxn>
                  <a:cxn ang="0">
                    <a:pos x="90" y="132"/>
                  </a:cxn>
                  <a:cxn ang="0">
                    <a:pos x="82" y="130"/>
                  </a:cxn>
                  <a:cxn ang="0">
                    <a:pos x="77" y="124"/>
                  </a:cxn>
                  <a:cxn ang="0">
                    <a:pos x="73" y="123"/>
                  </a:cxn>
                  <a:cxn ang="0">
                    <a:pos x="65" y="125"/>
                  </a:cxn>
                  <a:cxn ang="0">
                    <a:pos x="60" y="136"/>
                  </a:cxn>
                  <a:cxn ang="0">
                    <a:pos x="60" y="175"/>
                  </a:cxn>
                  <a:cxn ang="0">
                    <a:pos x="55" y="184"/>
                  </a:cxn>
                  <a:cxn ang="0">
                    <a:pos x="46" y="182"/>
                  </a:cxn>
                  <a:cxn ang="0">
                    <a:pos x="42" y="179"/>
                  </a:cxn>
                  <a:cxn ang="0">
                    <a:pos x="41" y="173"/>
                  </a:cxn>
                  <a:cxn ang="0">
                    <a:pos x="41" y="165"/>
                  </a:cxn>
                  <a:cxn ang="0">
                    <a:pos x="43" y="150"/>
                  </a:cxn>
                  <a:cxn ang="0">
                    <a:pos x="42" y="139"/>
                  </a:cxn>
                  <a:cxn ang="0">
                    <a:pos x="41" y="134"/>
                  </a:cxn>
                  <a:cxn ang="0">
                    <a:pos x="34" y="125"/>
                  </a:cxn>
                  <a:cxn ang="0">
                    <a:pos x="23" y="125"/>
                  </a:cxn>
                  <a:cxn ang="0">
                    <a:pos x="12" y="133"/>
                  </a:cxn>
                  <a:cxn ang="0">
                    <a:pos x="3" y="134"/>
                  </a:cxn>
                  <a:cxn ang="0">
                    <a:pos x="0" y="127"/>
                  </a:cxn>
                  <a:cxn ang="0">
                    <a:pos x="0" y="101"/>
                  </a:cxn>
                  <a:cxn ang="0">
                    <a:pos x="7" y="94"/>
                  </a:cxn>
                  <a:cxn ang="0">
                    <a:pos x="24" y="95"/>
                  </a:cxn>
                  <a:cxn ang="0">
                    <a:pos x="37" y="96"/>
                  </a:cxn>
                  <a:cxn ang="0">
                    <a:pos x="43" y="95"/>
                  </a:cxn>
                  <a:cxn ang="0">
                    <a:pos x="49" y="90"/>
                  </a:cxn>
                  <a:cxn ang="0">
                    <a:pos x="54" y="83"/>
                  </a:cxn>
                  <a:cxn ang="0">
                    <a:pos x="49" y="68"/>
                  </a:cxn>
                  <a:cxn ang="0">
                    <a:pos x="42" y="47"/>
                  </a:cxn>
                  <a:cxn ang="0">
                    <a:pos x="39" y="27"/>
                  </a:cxn>
                  <a:cxn ang="0">
                    <a:pos x="41" y="12"/>
                  </a:cxn>
                  <a:cxn ang="0">
                    <a:pos x="45" y="5"/>
                  </a:cxn>
                  <a:cxn ang="0">
                    <a:pos x="52" y="3"/>
                  </a:cxn>
                  <a:cxn ang="0">
                    <a:pos x="56" y="9"/>
                  </a:cxn>
                  <a:cxn ang="0">
                    <a:pos x="60" y="22"/>
                  </a:cxn>
                  <a:cxn ang="0">
                    <a:pos x="60" y="51"/>
                  </a:cxn>
                  <a:cxn ang="0">
                    <a:pos x="60" y="79"/>
                  </a:cxn>
                  <a:cxn ang="0">
                    <a:pos x="61" y="90"/>
                  </a:cxn>
                  <a:cxn ang="0">
                    <a:pos x="64" y="96"/>
                  </a:cxn>
                  <a:cxn ang="0">
                    <a:pos x="69" y="101"/>
                  </a:cxn>
                  <a:cxn ang="0">
                    <a:pos x="75" y="102"/>
                  </a:cxn>
                  <a:cxn ang="0">
                    <a:pos x="89" y="100"/>
                  </a:cxn>
                </a:cxnLst>
                <a:rect l="0" t="0" r="r" b="b"/>
                <a:pathLst>
                  <a:path w="107" h="184">
                    <a:moveTo>
                      <a:pt x="102" y="95"/>
                    </a:moveTo>
                    <a:lnTo>
                      <a:pt x="104" y="103"/>
                    </a:lnTo>
                    <a:lnTo>
                      <a:pt x="106" y="109"/>
                    </a:lnTo>
                    <a:lnTo>
                      <a:pt x="107" y="117"/>
                    </a:lnTo>
                    <a:lnTo>
                      <a:pt x="105" y="124"/>
                    </a:lnTo>
                    <a:lnTo>
                      <a:pt x="104" y="127"/>
                    </a:lnTo>
                    <a:lnTo>
                      <a:pt x="101" y="131"/>
                    </a:lnTo>
                    <a:lnTo>
                      <a:pt x="97" y="132"/>
                    </a:lnTo>
                    <a:lnTo>
                      <a:pt x="94" y="133"/>
                    </a:lnTo>
                    <a:lnTo>
                      <a:pt x="90" y="132"/>
                    </a:lnTo>
                    <a:lnTo>
                      <a:pt x="86" y="131"/>
                    </a:lnTo>
                    <a:lnTo>
                      <a:pt x="82" y="130"/>
                    </a:lnTo>
                    <a:lnTo>
                      <a:pt x="80" y="127"/>
                    </a:lnTo>
                    <a:lnTo>
                      <a:pt x="77" y="124"/>
                    </a:lnTo>
                    <a:lnTo>
                      <a:pt x="75" y="123"/>
                    </a:lnTo>
                    <a:lnTo>
                      <a:pt x="73" y="123"/>
                    </a:lnTo>
                    <a:lnTo>
                      <a:pt x="70" y="123"/>
                    </a:lnTo>
                    <a:lnTo>
                      <a:pt x="65" y="125"/>
                    </a:lnTo>
                    <a:lnTo>
                      <a:pt x="60" y="127"/>
                    </a:lnTo>
                    <a:lnTo>
                      <a:pt x="60" y="136"/>
                    </a:lnTo>
                    <a:lnTo>
                      <a:pt x="60" y="155"/>
                    </a:lnTo>
                    <a:lnTo>
                      <a:pt x="60" y="175"/>
                    </a:lnTo>
                    <a:lnTo>
                      <a:pt x="60" y="184"/>
                    </a:lnTo>
                    <a:lnTo>
                      <a:pt x="55" y="184"/>
                    </a:lnTo>
                    <a:lnTo>
                      <a:pt x="50" y="183"/>
                    </a:lnTo>
                    <a:lnTo>
                      <a:pt x="46" y="182"/>
                    </a:lnTo>
                    <a:lnTo>
                      <a:pt x="44" y="181"/>
                    </a:lnTo>
                    <a:lnTo>
                      <a:pt x="42" y="179"/>
                    </a:lnTo>
                    <a:lnTo>
                      <a:pt x="41" y="176"/>
                    </a:lnTo>
                    <a:lnTo>
                      <a:pt x="41" y="173"/>
                    </a:lnTo>
                    <a:lnTo>
                      <a:pt x="41" y="171"/>
                    </a:lnTo>
                    <a:lnTo>
                      <a:pt x="41" y="165"/>
                    </a:lnTo>
                    <a:lnTo>
                      <a:pt x="42" y="157"/>
                    </a:lnTo>
                    <a:lnTo>
                      <a:pt x="43" y="150"/>
                    </a:lnTo>
                    <a:lnTo>
                      <a:pt x="42" y="142"/>
                    </a:lnTo>
                    <a:lnTo>
                      <a:pt x="42" y="139"/>
                    </a:lnTo>
                    <a:lnTo>
                      <a:pt x="42" y="136"/>
                    </a:lnTo>
                    <a:lnTo>
                      <a:pt x="41" y="134"/>
                    </a:lnTo>
                    <a:lnTo>
                      <a:pt x="39" y="131"/>
                    </a:lnTo>
                    <a:lnTo>
                      <a:pt x="34" y="125"/>
                    </a:lnTo>
                    <a:lnTo>
                      <a:pt x="29" y="121"/>
                    </a:lnTo>
                    <a:lnTo>
                      <a:pt x="23" y="125"/>
                    </a:lnTo>
                    <a:lnTo>
                      <a:pt x="15" y="131"/>
                    </a:lnTo>
                    <a:lnTo>
                      <a:pt x="12" y="133"/>
                    </a:lnTo>
                    <a:lnTo>
                      <a:pt x="8" y="134"/>
                    </a:lnTo>
                    <a:lnTo>
                      <a:pt x="3" y="134"/>
                    </a:lnTo>
                    <a:lnTo>
                      <a:pt x="0" y="134"/>
                    </a:lnTo>
                    <a:lnTo>
                      <a:pt x="0" y="127"/>
                    </a:lnTo>
                    <a:lnTo>
                      <a:pt x="0" y="115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7" y="94"/>
                    </a:lnTo>
                    <a:lnTo>
                      <a:pt x="15" y="94"/>
                    </a:lnTo>
                    <a:lnTo>
                      <a:pt x="24" y="95"/>
                    </a:lnTo>
                    <a:lnTo>
                      <a:pt x="32" y="96"/>
                    </a:lnTo>
                    <a:lnTo>
                      <a:pt x="37" y="96"/>
                    </a:lnTo>
                    <a:lnTo>
                      <a:pt x="40" y="96"/>
                    </a:lnTo>
                    <a:lnTo>
                      <a:pt x="43" y="95"/>
                    </a:lnTo>
                    <a:lnTo>
                      <a:pt x="46" y="93"/>
                    </a:lnTo>
                    <a:lnTo>
                      <a:pt x="49" y="90"/>
                    </a:lnTo>
                    <a:lnTo>
                      <a:pt x="52" y="87"/>
                    </a:lnTo>
                    <a:lnTo>
                      <a:pt x="54" y="83"/>
                    </a:lnTo>
                    <a:lnTo>
                      <a:pt x="54" y="76"/>
                    </a:lnTo>
                    <a:lnTo>
                      <a:pt x="49" y="68"/>
                    </a:lnTo>
                    <a:lnTo>
                      <a:pt x="45" y="58"/>
                    </a:lnTo>
                    <a:lnTo>
                      <a:pt x="42" y="47"/>
                    </a:lnTo>
                    <a:lnTo>
                      <a:pt x="39" y="37"/>
                    </a:lnTo>
                    <a:lnTo>
                      <a:pt x="39" y="27"/>
                    </a:lnTo>
                    <a:lnTo>
                      <a:pt x="39" y="18"/>
                    </a:lnTo>
                    <a:lnTo>
                      <a:pt x="41" y="12"/>
                    </a:lnTo>
                    <a:lnTo>
                      <a:pt x="42" y="8"/>
                    </a:lnTo>
                    <a:lnTo>
                      <a:pt x="45" y="5"/>
                    </a:lnTo>
                    <a:lnTo>
                      <a:pt x="48" y="0"/>
                    </a:lnTo>
                    <a:lnTo>
                      <a:pt x="52" y="3"/>
                    </a:lnTo>
                    <a:lnTo>
                      <a:pt x="54" y="6"/>
                    </a:lnTo>
                    <a:lnTo>
                      <a:pt x="56" y="9"/>
                    </a:lnTo>
                    <a:lnTo>
                      <a:pt x="57" y="13"/>
                    </a:lnTo>
                    <a:lnTo>
                      <a:pt x="60" y="22"/>
                    </a:lnTo>
                    <a:lnTo>
                      <a:pt x="61" y="30"/>
                    </a:lnTo>
                    <a:lnTo>
                      <a:pt x="60" y="51"/>
                    </a:lnTo>
                    <a:lnTo>
                      <a:pt x="60" y="70"/>
                    </a:lnTo>
                    <a:lnTo>
                      <a:pt x="60" y="79"/>
                    </a:lnTo>
                    <a:lnTo>
                      <a:pt x="61" y="87"/>
                    </a:lnTo>
                    <a:lnTo>
                      <a:pt x="61" y="90"/>
                    </a:lnTo>
                    <a:lnTo>
                      <a:pt x="63" y="93"/>
                    </a:lnTo>
                    <a:lnTo>
                      <a:pt x="64" y="96"/>
                    </a:lnTo>
                    <a:lnTo>
                      <a:pt x="66" y="99"/>
                    </a:lnTo>
                    <a:lnTo>
                      <a:pt x="69" y="101"/>
                    </a:lnTo>
                    <a:lnTo>
                      <a:pt x="72" y="102"/>
                    </a:lnTo>
                    <a:lnTo>
                      <a:pt x="75" y="102"/>
                    </a:lnTo>
                    <a:lnTo>
                      <a:pt x="79" y="102"/>
                    </a:lnTo>
                    <a:lnTo>
                      <a:pt x="89" y="100"/>
                    </a:lnTo>
                    <a:lnTo>
                      <a:pt x="102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54"/>
              <p:cNvSpPr>
                <a:spLocks/>
              </p:cNvSpPr>
              <p:nvPr/>
            </p:nvSpPr>
            <p:spPr bwMode="auto">
              <a:xfrm>
                <a:off x="2467" y="2012"/>
                <a:ext cx="27" cy="29"/>
              </a:xfrm>
              <a:custGeom>
                <a:avLst/>
                <a:gdLst/>
                <a:ahLst/>
                <a:cxnLst>
                  <a:cxn ang="0">
                    <a:pos x="162" y="142"/>
                  </a:cxn>
                  <a:cxn ang="0">
                    <a:pos x="140" y="167"/>
                  </a:cxn>
                  <a:cxn ang="0">
                    <a:pos x="120" y="194"/>
                  </a:cxn>
                  <a:cxn ang="0">
                    <a:pos x="101" y="222"/>
                  </a:cxn>
                  <a:cxn ang="0">
                    <a:pos x="81" y="251"/>
                  </a:cxn>
                  <a:cxn ang="0">
                    <a:pos x="63" y="279"/>
                  </a:cxn>
                  <a:cxn ang="0">
                    <a:pos x="45" y="309"/>
                  </a:cxn>
                  <a:cxn ang="0">
                    <a:pos x="27" y="340"/>
                  </a:cxn>
                  <a:cxn ang="0">
                    <a:pos x="9" y="371"/>
                  </a:cxn>
                  <a:cxn ang="0">
                    <a:pos x="6" y="356"/>
                  </a:cxn>
                  <a:cxn ang="0">
                    <a:pos x="4" y="342"/>
                  </a:cxn>
                  <a:cxn ang="0">
                    <a:pos x="2" y="328"/>
                  </a:cxn>
                  <a:cxn ang="0">
                    <a:pos x="2" y="315"/>
                  </a:cxn>
                  <a:cxn ang="0">
                    <a:pos x="1" y="285"/>
                  </a:cxn>
                  <a:cxn ang="0">
                    <a:pos x="0" y="251"/>
                  </a:cxn>
                  <a:cxn ang="0">
                    <a:pos x="16" y="225"/>
                  </a:cxn>
                  <a:cxn ang="0">
                    <a:pos x="33" y="197"/>
                  </a:cxn>
                  <a:cxn ang="0">
                    <a:pos x="54" y="165"/>
                  </a:cxn>
                  <a:cxn ang="0">
                    <a:pos x="74" y="131"/>
                  </a:cxn>
                  <a:cxn ang="0">
                    <a:pos x="95" y="97"/>
                  </a:cxn>
                  <a:cxn ang="0">
                    <a:pos x="117" y="63"/>
                  </a:cxn>
                  <a:cxn ang="0">
                    <a:pos x="138" y="31"/>
                  </a:cxn>
                  <a:cxn ang="0">
                    <a:pos x="158" y="0"/>
                  </a:cxn>
                  <a:cxn ang="0">
                    <a:pos x="186" y="39"/>
                  </a:cxn>
                  <a:cxn ang="0">
                    <a:pos x="212" y="79"/>
                  </a:cxn>
                  <a:cxn ang="0">
                    <a:pos x="236" y="115"/>
                  </a:cxn>
                  <a:cxn ang="0">
                    <a:pos x="259" y="151"/>
                  </a:cxn>
                  <a:cxn ang="0">
                    <a:pos x="280" y="184"/>
                  </a:cxn>
                  <a:cxn ang="0">
                    <a:pos x="301" y="216"/>
                  </a:cxn>
                  <a:cxn ang="0">
                    <a:pos x="312" y="232"/>
                  </a:cxn>
                  <a:cxn ang="0">
                    <a:pos x="324" y="247"/>
                  </a:cxn>
                  <a:cxn ang="0">
                    <a:pos x="334" y="261"/>
                  </a:cxn>
                  <a:cxn ang="0">
                    <a:pos x="346" y="275"/>
                  </a:cxn>
                  <a:cxn ang="0">
                    <a:pos x="344" y="279"/>
                  </a:cxn>
                  <a:cxn ang="0">
                    <a:pos x="336" y="290"/>
                  </a:cxn>
                  <a:cxn ang="0">
                    <a:pos x="329" y="296"/>
                  </a:cxn>
                  <a:cxn ang="0">
                    <a:pos x="321" y="304"/>
                  </a:cxn>
                  <a:cxn ang="0">
                    <a:pos x="312" y="311"/>
                  </a:cxn>
                  <a:cxn ang="0">
                    <a:pos x="302" y="318"/>
                  </a:cxn>
                  <a:cxn ang="0">
                    <a:pos x="296" y="310"/>
                  </a:cxn>
                  <a:cxn ang="0">
                    <a:pos x="280" y="291"/>
                  </a:cxn>
                  <a:cxn ang="0">
                    <a:pos x="258" y="262"/>
                  </a:cxn>
                  <a:cxn ang="0">
                    <a:pos x="232" y="230"/>
                  </a:cxn>
                  <a:cxn ang="0">
                    <a:pos x="206" y="198"/>
                  </a:cxn>
                  <a:cxn ang="0">
                    <a:pos x="184" y="169"/>
                  </a:cxn>
                  <a:cxn ang="0">
                    <a:pos x="168" y="149"/>
                  </a:cxn>
                  <a:cxn ang="0">
                    <a:pos x="162" y="142"/>
                  </a:cxn>
                </a:cxnLst>
                <a:rect l="0" t="0" r="r" b="b"/>
                <a:pathLst>
                  <a:path w="346" h="371">
                    <a:moveTo>
                      <a:pt x="162" y="142"/>
                    </a:moveTo>
                    <a:lnTo>
                      <a:pt x="140" y="167"/>
                    </a:lnTo>
                    <a:lnTo>
                      <a:pt x="120" y="194"/>
                    </a:lnTo>
                    <a:lnTo>
                      <a:pt x="101" y="222"/>
                    </a:lnTo>
                    <a:lnTo>
                      <a:pt x="81" y="251"/>
                    </a:lnTo>
                    <a:lnTo>
                      <a:pt x="63" y="279"/>
                    </a:lnTo>
                    <a:lnTo>
                      <a:pt x="45" y="309"/>
                    </a:lnTo>
                    <a:lnTo>
                      <a:pt x="27" y="340"/>
                    </a:lnTo>
                    <a:lnTo>
                      <a:pt x="9" y="371"/>
                    </a:lnTo>
                    <a:lnTo>
                      <a:pt x="6" y="356"/>
                    </a:lnTo>
                    <a:lnTo>
                      <a:pt x="4" y="342"/>
                    </a:lnTo>
                    <a:lnTo>
                      <a:pt x="2" y="328"/>
                    </a:lnTo>
                    <a:lnTo>
                      <a:pt x="2" y="315"/>
                    </a:lnTo>
                    <a:lnTo>
                      <a:pt x="1" y="285"/>
                    </a:lnTo>
                    <a:lnTo>
                      <a:pt x="0" y="251"/>
                    </a:lnTo>
                    <a:lnTo>
                      <a:pt x="16" y="225"/>
                    </a:lnTo>
                    <a:lnTo>
                      <a:pt x="33" y="197"/>
                    </a:lnTo>
                    <a:lnTo>
                      <a:pt x="54" y="165"/>
                    </a:lnTo>
                    <a:lnTo>
                      <a:pt x="74" y="131"/>
                    </a:lnTo>
                    <a:lnTo>
                      <a:pt x="95" y="97"/>
                    </a:lnTo>
                    <a:lnTo>
                      <a:pt x="117" y="63"/>
                    </a:lnTo>
                    <a:lnTo>
                      <a:pt x="138" y="31"/>
                    </a:lnTo>
                    <a:lnTo>
                      <a:pt x="158" y="0"/>
                    </a:lnTo>
                    <a:lnTo>
                      <a:pt x="186" y="39"/>
                    </a:lnTo>
                    <a:lnTo>
                      <a:pt x="212" y="79"/>
                    </a:lnTo>
                    <a:lnTo>
                      <a:pt x="236" y="115"/>
                    </a:lnTo>
                    <a:lnTo>
                      <a:pt x="259" y="151"/>
                    </a:lnTo>
                    <a:lnTo>
                      <a:pt x="280" y="184"/>
                    </a:lnTo>
                    <a:lnTo>
                      <a:pt x="301" y="216"/>
                    </a:lnTo>
                    <a:lnTo>
                      <a:pt x="312" y="232"/>
                    </a:lnTo>
                    <a:lnTo>
                      <a:pt x="324" y="247"/>
                    </a:lnTo>
                    <a:lnTo>
                      <a:pt x="334" y="261"/>
                    </a:lnTo>
                    <a:lnTo>
                      <a:pt x="346" y="275"/>
                    </a:lnTo>
                    <a:lnTo>
                      <a:pt x="344" y="279"/>
                    </a:lnTo>
                    <a:lnTo>
                      <a:pt x="336" y="290"/>
                    </a:lnTo>
                    <a:lnTo>
                      <a:pt x="329" y="296"/>
                    </a:lnTo>
                    <a:lnTo>
                      <a:pt x="321" y="304"/>
                    </a:lnTo>
                    <a:lnTo>
                      <a:pt x="312" y="311"/>
                    </a:lnTo>
                    <a:lnTo>
                      <a:pt x="302" y="318"/>
                    </a:lnTo>
                    <a:lnTo>
                      <a:pt x="296" y="310"/>
                    </a:lnTo>
                    <a:lnTo>
                      <a:pt x="280" y="291"/>
                    </a:lnTo>
                    <a:lnTo>
                      <a:pt x="258" y="262"/>
                    </a:lnTo>
                    <a:lnTo>
                      <a:pt x="232" y="230"/>
                    </a:lnTo>
                    <a:lnTo>
                      <a:pt x="206" y="198"/>
                    </a:lnTo>
                    <a:lnTo>
                      <a:pt x="184" y="169"/>
                    </a:lnTo>
                    <a:lnTo>
                      <a:pt x="168" y="149"/>
                    </a:lnTo>
                    <a:lnTo>
                      <a:pt x="162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Freeform 155"/>
              <p:cNvSpPr>
                <a:spLocks/>
              </p:cNvSpPr>
              <p:nvPr/>
            </p:nvSpPr>
            <p:spPr bwMode="auto">
              <a:xfrm>
                <a:off x="2514" y="1938"/>
                <a:ext cx="15" cy="13"/>
              </a:xfrm>
              <a:custGeom>
                <a:avLst/>
                <a:gdLst/>
                <a:ahLst/>
                <a:cxnLst>
                  <a:cxn ang="0">
                    <a:pos x="99" y="73"/>
                  </a:cxn>
                  <a:cxn ang="0">
                    <a:pos x="109" y="72"/>
                  </a:cxn>
                  <a:cxn ang="0">
                    <a:pos x="119" y="76"/>
                  </a:cxn>
                  <a:cxn ang="0">
                    <a:pos x="124" y="82"/>
                  </a:cxn>
                  <a:cxn ang="0">
                    <a:pos x="125" y="89"/>
                  </a:cxn>
                  <a:cxn ang="0">
                    <a:pos x="121" y="98"/>
                  </a:cxn>
                  <a:cxn ang="0">
                    <a:pos x="116" y="107"/>
                  </a:cxn>
                  <a:cxn ang="0">
                    <a:pos x="106" y="111"/>
                  </a:cxn>
                  <a:cxn ang="0">
                    <a:pos x="97" y="109"/>
                  </a:cxn>
                  <a:cxn ang="0">
                    <a:pos x="87" y="101"/>
                  </a:cxn>
                  <a:cxn ang="0">
                    <a:pos x="80" y="102"/>
                  </a:cxn>
                  <a:cxn ang="0">
                    <a:pos x="76" y="111"/>
                  </a:cxn>
                  <a:cxn ang="0">
                    <a:pos x="74" y="127"/>
                  </a:cxn>
                  <a:cxn ang="0">
                    <a:pos x="74" y="144"/>
                  </a:cxn>
                  <a:cxn ang="0">
                    <a:pos x="73" y="153"/>
                  </a:cxn>
                  <a:cxn ang="0">
                    <a:pos x="69" y="160"/>
                  </a:cxn>
                  <a:cxn ang="0">
                    <a:pos x="61" y="163"/>
                  </a:cxn>
                  <a:cxn ang="0">
                    <a:pos x="53" y="153"/>
                  </a:cxn>
                  <a:cxn ang="0">
                    <a:pos x="50" y="113"/>
                  </a:cxn>
                  <a:cxn ang="0">
                    <a:pos x="44" y="103"/>
                  </a:cxn>
                  <a:cxn ang="0">
                    <a:pos x="32" y="107"/>
                  </a:cxn>
                  <a:cxn ang="0">
                    <a:pos x="20" y="110"/>
                  </a:cxn>
                  <a:cxn ang="0">
                    <a:pos x="11" y="109"/>
                  </a:cxn>
                  <a:cxn ang="0">
                    <a:pos x="6" y="104"/>
                  </a:cxn>
                  <a:cxn ang="0">
                    <a:pos x="1" y="96"/>
                  </a:cxn>
                  <a:cxn ang="0">
                    <a:pos x="1" y="87"/>
                  </a:cxn>
                  <a:cxn ang="0">
                    <a:pos x="9" y="77"/>
                  </a:cxn>
                  <a:cxn ang="0">
                    <a:pos x="18" y="73"/>
                  </a:cxn>
                  <a:cxn ang="0">
                    <a:pos x="23" y="78"/>
                  </a:cxn>
                  <a:cxn ang="0">
                    <a:pos x="30" y="78"/>
                  </a:cxn>
                  <a:cxn ang="0">
                    <a:pos x="39" y="71"/>
                  </a:cxn>
                  <a:cxn ang="0">
                    <a:pos x="49" y="64"/>
                  </a:cxn>
                  <a:cxn ang="0">
                    <a:pos x="51" y="45"/>
                  </a:cxn>
                  <a:cxn ang="0">
                    <a:pos x="48" y="22"/>
                  </a:cxn>
                  <a:cxn ang="0">
                    <a:pos x="50" y="14"/>
                  </a:cxn>
                  <a:cxn ang="0">
                    <a:pos x="53" y="7"/>
                  </a:cxn>
                  <a:cxn ang="0">
                    <a:pos x="61" y="2"/>
                  </a:cxn>
                  <a:cxn ang="0">
                    <a:pos x="71" y="4"/>
                  </a:cxn>
                  <a:cxn ang="0">
                    <a:pos x="77" y="14"/>
                  </a:cxn>
                  <a:cxn ang="0">
                    <a:pos x="77" y="33"/>
                  </a:cxn>
                  <a:cxn ang="0">
                    <a:pos x="71" y="52"/>
                  </a:cxn>
                  <a:cxn ang="0">
                    <a:pos x="70" y="64"/>
                  </a:cxn>
                  <a:cxn ang="0">
                    <a:pos x="74" y="72"/>
                  </a:cxn>
                  <a:cxn ang="0">
                    <a:pos x="85" y="76"/>
                  </a:cxn>
                </a:cxnLst>
                <a:rect l="0" t="0" r="r" b="b"/>
                <a:pathLst>
                  <a:path w="125" h="163">
                    <a:moveTo>
                      <a:pt x="95" y="76"/>
                    </a:moveTo>
                    <a:lnTo>
                      <a:pt x="99" y="73"/>
                    </a:lnTo>
                    <a:lnTo>
                      <a:pt x="103" y="72"/>
                    </a:lnTo>
                    <a:lnTo>
                      <a:pt x="109" y="72"/>
                    </a:lnTo>
                    <a:lnTo>
                      <a:pt x="114" y="73"/>
                    </a:lnTo>
                    <a:lnTo>
                      <a:pt x="119" y="76"/>
                    </a:lnTo>
                    <a:lnTo>
                      <a:pt x="123" y="80"/>
                    </a:lnTo>
                    <a:lnTo>
                      <a:pt x="124" y="82"/>
                    </a:lnTo>
                    <a:lnTo>
                      <a:pt x="125" y="85"/>
                    </a:lnTo>
                    <a:lnTo>
                      <a:pt x="125" y="89"/>
                    </a:lnTo>
                    <a:lnTo>
                      <a:pt x="124" y="94"/>
                    </a:lnTo>
                    <a:lnTo>
                      <a:pt x="121" y="98"/>
                    </a:lnTo>
                    <a:lnTo>
                      <a:pt x="119" y="103"/>
                    </a:lnTo>
                    <a:lnTo>
                      <a:pt x="116" y="107"/>
                    </a:lnTo>
                    <a:lnTo>
                      <a:pt x="112" y="110"/>
                    </a:lnTo>
                    <a:lnTo>
                      <a:pt x="106" y="111"/>
                    </a:lnTo>
                    <a:lnTo>
                      <a:pt x="101" y="111"/>
                    </a:lnTo>
                    <a:lnTo>
                      <a:pt x="97" y="109"/>
                    </a:lnTo>
                    <a:lnTo>
                      <a:pt x="92" y="103"/>
                    </a:lnTo>
                    <a:lnTo>
                      <a:pt x="87" y="101"/>
                    </a:lnTo>
                    <a:lnTo>
                      <a:pt x="83" y="98"/>
                    </a:lnTo>
                    <a:lnTo>
                      <a:pt x="80" y="102"/>
                    </a:lnTo>
                    <a:lnTo>
                      <a:pt x="77" y="107"/>
                    </a:lnTo>
                    <a:lnTo>
                      <a:pt x="76" y="111"/>
                    </a:lnTo>
                    <a:lnTo>
                      <a:pt x="74" y="116"/>
                    </a:lnTo>
                    <a:lnTo>
                      <a:pt x="74" y="127"/>
                    </a:lnTo>
                    <a:lnTo>
                      <a:pt x="74" y="139"/>
                    </a:lnTo>
                    <a:lnTo>
                      <a:pt x="74" y="144"/>
                    </a:lnTo>
                    <a:lnTo>
                      <a:pt x="74" y="149"/>
                    </a:lnTo>
                    <a:lnTo>
                      <a:pt x="73" y="153"/>
                    </a:lnTo>
                    <a:lnTo>
                      <a:pt x="72" y="157"/>
                    </a:lnTo>
                    <a:lnTo>
                      <a:pt x="69" y="160"/>
                    </a:lnTo>
                    <a:lnTo>
                      <a:pt x="66" y="162"/>
                    </a:lnTo>
                    <a:lnTo>
                      <a:pt x="61" y="163"/>
                    </a:lnTo>
                    <a:lnTo>
                      <a:pt x="54" y="162"/>
                    </a:lnTo>
                    <a:lnTo>
                      <a:pt x="53" y="153"/>
                    </a:lnTo>
                    <a:lnTo>
                      <a:pt x="51" y="133"/>
                    </a:lnTo>
                    <a:lnTo>
                      <a:pt x="50" y="113"/>
                    </a:lnTo>
                    <a:lnTo>
                      <a:pt x="49" y="103"/>
                    </a:lnTo>
                    <a:lnTo>
                      <a:pt x="44" y="103"/>
                    </a:lnTo>
                    <a:lnTo>
                      <a:pt x="38" y="104"/>
                    </a:lnTo>
                    <a:lnTo>
                      <a:pt x="32" y="107"/>
                    </a:lnTo>
                    <a:lnTo>
                      <a:pt x="25" y="109"/>
                    </a:lnTo>
                    <a:lnTo>
                      <a:pt x="20" y="110"/>
                    </a:lnTo>
                    <a:lnTo>
                      <a:pt x="14" y="109"/>
                    </a:lnTo>
                    <a:lnTo>
                      <a:pt x="11" y="109"/>
                    </a:lnTo>
                    <a:lnTo>
                      <a:pt x="8" y="107"/>
                    </a:lnTo>
                    <a:lnTo>
                      <a:pt x="6" y="104"/>
                    </a:lnTo>
                    <a:lnTo>
                      <a:pt x="3" y="101"/>
                    </a:lnTo>
                    <a:lnTo>
                      <a:pt x="1" y="96"/>
                    </a:lnTo>
                    <a:lnTo>
                      <a:pt x="0" y="92"/>
                    </a:lnTo>
                    <a:lnTo>
                      <a:pt x="1" y="87"/>
                    </a:lnTo>
                    <a:lnTo>
                      <a:pt x="3" y="83"/>
                    </a:lnTo>
                    <a:lnTo>
                      <a:pt x="9" y="77"/>
                    </a:lnTo>
                    <a:lnTo>
                      <a:pt x="17" y="69"/>
                    </a:lnTo>
                    <a:lnTo>
                      <a:pt x="18" y="73"/>
                    </a:lnTo>
                    <a:lnTo>
                      <a:pt x="20" y="76"/>
                    </a:lnTo>
                    <a:lnTo>
                      <a:pt x="23" y="78"/>
                    </a:lnTo>
                    <a:lnTo>
                      <a:pt x="25" y="79"/>
                    </a:lnTo>
                    <a:lnTo>
                      <a:pt x="30" y="78"/>
                    </a:lnTo>
                    <a:lnTo>
                      <a:pt x="34" y="76"/>
                    </a:lnTo>
                    <a:lnTo>
                      <a:pt x="39" y="71"/>
                    </a:lnTo>
                    <a:lnTo>
                      <a:pt x="44" y="67"/>
                    </a:lnTo>
                    <a:lnTo>
                      <a:pt x="49" y="64"/>
                    </a:lnTo>
                    <a:lnTo>
                      <a:pt x="54" y="62"/>
                    </a:lnTo>
                    <a:lnTo>
                      <a:pt x="51" y="45"/>
                    </a:lnTo>
                    <a:lnTo>
                      <a:pt x="48" y="27"/>
                    </a:lnTo>
                    <a:lnTo>
                      <a:pt x="48" y="22"/>
                    </a:lnTo>
                    <a:lnTo>
                      <a:pt x="49" y="18"/>
                    </a:lnTo>
                    <a:lnTo>
                      <a:pt x="50" y="14"/>
                    </a:lnTo>
                    <a:lnTo>
                      <a:pt x="51" y="10"/>
                    </a:lnTo>
                    <a:lnTo>
                      <a:pt x="53" y="7"/>
                    </a:lnTo>
                    <a:lnTo>
                      <a:pt x="56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71" y="4"/>
                    </a:lnTo>
                    <a:lnTo>
                      <a:pt x="74" y="8"/>
                    </a:lnTo>
                    <a:lnTo>
                      <a:pt x="77" y="14"/>
                    </a:lnTo>
                    <a:lnTo>
                      <a:pt x="78" y="20"/>
                    </a:lnTo>
                    <a:lnTo>
                      <a:pt x="77" y="33"/>
                    </a:lnTo>
                    <a:lnTo>
                      <a:pt x="73" y="46"/>
                    </a:lnTo>
                    <a:lnTo>
                      <a:pt x="71" y="52"/>
                    </a:lnTo>
                    <a:lnTo>
                      <a:pt x="70" y="59"/>
                    </a:lnTo>
                    <a:lnTo>
                      <a:pt x="70" y="64"/>
                    </a:lnTo>
                    <a:lnTo>
                      <a:pt x="72" y="68"/>
                    </a:lnTo>
                    <a:lnTo>
                      <a:pt x="74" y="72"/>
                    </a:lnTo>
                    <a:lnTo>
                      <a:pt x="79" y="75"/>
                    </a:lnTo>
                    <a:lnTo>
                      <a:pt x="85" y="76"/>
                    </a:lnTo>
                    <a:lnTo>
                      <a:pt x="95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56"/>
              <p:cNvSpPr>
                <a:spLocks/>
              </p:cNvSpPr>
              <p:nvPr/>
            </p:nvSpPr>
            <p:spPr bwMode="auto">
              <a:xfrm>
                <a:off x="2555" y="1939"/>
                <a:ext cx="9" cy="11"/>
              </a:xfrm>
              <a:custGeom>
                <a:avLst/>
                <a:gdLst/>
                <a:ahLst/>
                <a:cxnLst>
                  <a:cxn ang="0">
                    <a:pos x="113" y="78"/>
                  </a:cxn>
                  <a:cxn ang="0">
                    <a:pos x="112" y="86"/>
                  </a:cxn>
                  <a:cxn ang="0">
                    <a:pos x="114" y="95"/>
                  </a:cxn>
                  <a:cxn ang="0">
                    <a:pos x="117" y="107"/>
                  </a:cxn>
                  <a:cxn ang="0">
                    <a:pos x="115" y="114"/>
                  </a:cxn>
                  <a:cxn ang="0">
                    <a:pos x="110" y="118"/>
                  </a:cxn>
                  <a:cxn ang="0">
                    <a:pos x="90" y="117"/>
                  </a:cxn>
                  <a:cxn ang="0">
                    <a:pos x="73" y="120"/>
                  </a:cxn>
                  <a:cxn ang="0">
                    <a:pos x="65" y="142"/>
                  </a:cxn>
                  <a:cxn ang="0">
                    <a:pos x="58" y="146"/>
                  </a:cxn>
                  <a:cxn ang="0">
                    <a:pos x="53" y="140"/>
                  </a:cxn>
                  <a:cxn ang="0">
                    <a:pos x="45" y="125"/>
                  </a:cxn>
                  <a:cxn ang="0">
                    <a:pos x="39" y="111"/>
                  </a:cxn>
                  <a:cxn ang="0">
                    <a:pos x="34" y="106"/>
                  </a:cxn>
                  <a:cxn ang="0">
                    <a:pos x="26" y="106"/>
                  </a:cxn>
                  <a:cxn ang="0">
                    <a:pos x="16" y="113"/>
                  </a:cxn>
                  <a:cxn ang="0">
                    <a:pos x="4" y="117"/>
                  </a:cxn>
                  <a:cxn ang="0">
                    <a:pos x="0" y="107"/>
                  </a:cxn>
                  <a:cxn ang="0">
                    <a:pos x="3" y="91"/>
                  </a:cxn>
                  <a:cxn ang="0">
                    <a:pos x="11" y="81"/>
                  </a:cxn>
                  <a:cxn ang="0">
                    <a:pos x="23" y="82"/>
                  </a:cxn>
                  <a:cxn ang="0">
                    <a:pos x="35" y="79"/>
                  </a:cxn>
                  <a:cxn ang="0">
                    <a:pos x="45" y="72"/>
                  </a:cxn>
                  <a:cxn ang="0">
                    <a:pos x="50" y="61"/>
                  </a:cxn>
                  <a:cxn ang="0">
                    <a:pos x="49" y="53"/>
                  </a:cxn>
                  <a:cxn ang="0">
                    <a:pos x="42" y="40"/>
                  </a:cxn>
                  <a:cxn ang="0">
                    <a:pos x="37" y="27"/>
                  </a:cxn>
                  <a:cxn ang="0">
                    <a:pos x="35" y="18"/>
                  </a:cxn>
                  <a:cxn ang="0">
                    <a:pos x="37" y="11"/>
                  </a:cxn>
                  <a:cxn ang="0">
                    <a:pos x="44" y="3"/>
                  </a:cxn>
                  <a:cxn ang="0">
                    <a:pos x="56" y="4"/>
                  </a:cxn>
                  <a:cxn ang="0">
                    <a:pos x="63" y="17"/>
                  </a:cxn>
                  <a:cxn ang="0">
                    <a:pos x="67" y="40"/>
                  </a:cxn>
                  <a:cxn ang="0">
                    <a:pos x="70" y="62"/>
                  </a:cxn>
                  <a:cxn ang="0">
                    <a:pos x="75" y="74"/>
                  </a:cxn>
                  <a:cxn ang="0">
                    <a:pos x="82" y="79"/>
                  </a:cxn>
                  <a:cxn ang="0">
                    <a:pos x="88" y="80"/>
                  </a:cxn>
                  <a:cxn ang="0">
                    <a:pos x="102" y="78"/>
                  </a:cxn>
                </a:cxnLst>
                <a:rect l="0" t="0" r="r" b="b"/>
                <a:pathLst>
                  <a:path w="117" h="147">
                    <a:moveTo>
                      <a:pt x="114" y="74"/>
                    </a:moveTo>
                    <a:lnTo>
                      <a:pt x="113" y="78"/>
                    </a:lnTo>
                    <a:lnTo>
                      <a:pt x="112" y="81"/>
                    </a:lnTo>
                    <a:lnTo>
                      <a:pt x="112" y="86"/>
                    </a:lnTo>
                    <a:lnTo>
                      <a:pt x="113" y="89"/>
                    </a:lnTo>
                    <a:lnTo>
                      <a:pt x="114" y="95"/>
                    </a:lnTo>
                    <a:lnTo>
                      <a:pt x="116" y="102"/>
                    </a:lnTo>
                    <a:lnTo>
                      <a:pt x="117" y="107"/>
                    </a:lnTo>
                    <a:lnTo>
                      <a:pt x="117" y="112"/>
                    </a:lnTo>
                    <a:lnTo>
                      <a:pt x="115" y="114"/>
                    </a:lnTo>
                    <a:lnTo>
                      <a:pt x="113" y="117"/>
                    </a:lnTo>
                    <a:lnTo>
                      <a:pt x="110" y="118"/>
                    </a:lnTo>
                    <a:lnTo>
                      <a:pt x="104" y="120"/>
                    </a:lnTo>
                    <a:lnTo>
                      <a:pt x="90" y="117"/>
                    </a:lnTo>
                    <a:lnTo>
                      <a:pt x="75" y="114"/>
                    </a:lnTo>
                    <a:lnTo>
                      <a:pt x="73" y="120"/>
                    </a:lnTo>
                    <a:lnTo>
                      <a:pt x="69" y="131"/>
                    </a:lnTo>
                    <a:lnTo>
                      <a:pt x="65" y="142"/>
                    </a:lnTo>
                    <a:lnTo>
                      <a:pt x="63" y="147"/>
                    </a:lnTo>
                    <a:lnTo>
                      <a:pt x="58" y="146"/>
                    </a:lnTo>
                    <a:lnTo>
                      <a:pt x="55" y="143"/>
                    </a:lnTo>
                    <a:lnTo>
                      <a:pt x="53" y="140"/>
                    </a:lnTo>
                    <a:lnTo>
                      <a:pt x="50" y="135"/>
                    </a:lnTo>
                    <a:lnTo>
                      <a:pt x="45" y="125"/>
                    </a:lnTo>
                    <a:lnTo>
                      <a:pt x="42" y="115"/>
                    </a:lnTo>
                    <a:lnTo>
                      <a:pt x="39" y="111"/>
                    </a:lnTo>
                    <a:lnTo>
                      <a:pt x="37" y="108"/>
                    </a:lnTo>
                    <a:lnTo>
                      <a:pt x="34" y="106"/>
                    </a:lnTo>
                    <a:lnTo>
                      <a:pt x="31" y="105"/>
                    </a:lnTo>
                    <a:lnTo>
                      <a:pt x="26" y="106"/>
                    </a:lnTo>
                    <a:lnTo>
                      <a:pt x="21" y="108"/>
                    </a:lnTo>
                    <a:lnTo>
                      <a:pt x="16" y="113"/>
                    </a:lnTo>
                    <a:lnTo>
                      <a:pt x="9" y="120"/>
                    </a:lnTo>
                    <a:lnTo>
                      <a:pt x="4" y="117"/>
                    </a:lnTo>
                    <a:lnTo>
                      <a:pt x="1" y="112"/>
                    </a:lnTo>
                    <a:lnTo>
                      <a:pt x="0" y="107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6" y="80"/>
                    </a:lnTo>
                    <a:lnTo>
                      <a:pt x="11" y="81"/>
                    </a:lnTo>
                    <a:lnTo>
                      <a:pt x="17" y="82"/>
                    </a:lnTo>
                    <a:lnTo>
                      <a:pt x="23" y="82"/>
                    </a:lnTo>
                    <a:lnTo>
                      <a:pt x="29" y="81"/>
                    </a:lnTo>
                    <a:lnTo>
                      <a:pt x="35" y="79"/>
                    </a:lnTo>
                    <a:lnTo>
                      <a:pt x="41" y="76"/>
                    </a:lnTo>
                    <a:lnTo>
                      <a:pt x="45" y="72"/>
                    </a:lnTo>
                    <a:lnTo>
                      <a:pt x="50" y="65"/>
                    </a:lnTo>
                    <a:lnTo>
                      <a:pt x="50" y="61"/>
                    </a:lnTo>
                    <a:lnTo>
                      <a:pt x="50" y="57"/>
                    </a:lnTo>
                    <a:lnTo>
                      <a:pt x="49" y="53"/>
                    </a:lnTo>
                    <a:lnTo>
                      <a:pt x="47" y="48"/>
                    </a:lnTo>
                    <a:lnTo>
                      <a:pt x="42" y="40"/>
                    </a:lnTo>
                    <a:lnTo>
                      <a:pt x="38" y="31"/>
                    </a:lnTo>
                    <a:lnTo>
                      <a:pt x="37" y="27"/>
                    </a:lnTo>
                    <a:lnTo>
                      <a:pt x="36" y="23"/>
                    </a:lnTo>
                    <a:lnTo>
                      <a:pt x="35" y="18"/>
                    </a:lnTo>
                    <a:lnTo>
                      <a:pt x="36" y="15"/>
                    </a:lnTo>
                    <a:lnTo>
                      <a:pt x="37" y="11"/>
                    </a:lnTo>
                    <a:lnTo>
                      <a:pt x="40" y="8"/>
                    </a:lnTo>
                    <a:lnTo>
                      <a:pt x="44" y="3"/>
                    </a:lnTo>
                    <a:lnTo>
                      <a:pt x="50" y="0"/>
                    </a:lnTo>
                    <a:lnTo>
                      <a:pt x="56" y="4"/>
                    </a:lnTo>
                    <a:lnTo>
                      <a:pt x="60" y="11"/>
                    </a:lnTo>
                    <a:lnTo>
                      <a:pt x="63" y="17"/>
                    </a:lnTo>
                    <a:lnTo>
                      <a:pt x="65" y="25"/>
                    </a:lnTo>
                    <a:lnTo>
                      <a:pt x="67" y="40"/>
                    </a:lnTo>
                    <a:lnTo>
                      <a:pt x="69" y="56"/>
                    </a:lnTo>
                    <a:lnTo>
                      <a:pt x="70" y="62"/>
                    </a:lnTo>
                    <a:lnTo>
                      <a:pt x="72" y="69"/>
                    </a:lnTo>
                    <a:lnTo>
                      <a:pt x="75" y="74"/>
                    </a:lnTo>
                    <a:lnTo>
                      <a:pt x="80" y="77"/>
                    </a:lnTo>
                    <a:lnTo>
                      <a:pt x="82" y="79"/>
                    </a:lnTo>
                    <a:lnTo>
                      <a:pt x="85" y="79"/>
                    </a:lnTo>
                    <a:lnTo>
                      <a:pt x="88" y="80"/>
                    </a:lnTo>
                    <a:lnTo>
                      <a:pt x="92" y="80"/>
                    </a:lnTo>
                    <a:lnTo>
                      <a:pt x="102" y="78"/>
                    </a:ln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57"/>
              <p:cNvSpPr>
                <a:spLocks/>
              </p:cNvSpPr>
              <p:nvPr/>
            </p:nvSpPr>
            <p:spPr bwMode="auto">
              <a:xfrm>
                <a:off x="2586" y="1937"/>
                <a:ext cx="9" cy="18"/>
              </a:xfrm>
              <a:custGeom>
                <a:avLst/>
                <a:gdLst/>
                <a:ahLst/>
                <a:cxnLst>
                  <a:cxn ang="0">
                    <a:pos x="77" y="34"/>
                  </a:cxn>
                  <a:cxn ang="0">
                    <a:pos x="72" y="52"/>
                  </a:cxn>
                  <a:cxn ang="0">
                    <a:pos x="70" y="66"/>
                  </a:cxn>
                  <a:cxn ang="0">
                    <a:pos x="70" y="75"/>
                  </a:cxn>
                  <a:cxn ang="0">
                    <a:pos x="73" y="81"/>
                  </a:cxn>
                  <a:cxn ang="0">
                    <a:pos x="81" y="88"/>
                  </a:cxn>
                  <a:cxn ang="0">
                    <a:pos x="94" y="88"/>
                  </a:cxn>
                  <a:cxn ang="0">
                    <a:pos x="104" y="89"/>
                  </a:cxn>
                  <a:cxn ang="0">
                    <a:pos x="115" y="100"/>
                  </a:cxn>
                  <a:cxn ang="0">
                    <a:pos x="116" y="119"/>
                  </a:cxn>
                  <a:cxn ang="0">
                    <a:pos x="98" y="125"/>
                  </a:cxn>
                  <a:cxn ang="0">
                    <a:pos x="83" y="120"/>
                  </a:cxn>
                  <a:cxn ang="0">
                    <a:pos x="77" y="122"/>
                  </a:cxn>
                  <a:cxn ang="0">
                    <a:pos x="72" y="126"/>
                  </a:cxn>
                  <a:cxn ang="0">
                    <a:pos x="69" y="146"/>
                  </a:cxn>
                  <a:cxn ang="0">
                    <a:pos x="66" y="169"/>
                  </a:cxn>
                  <a:cxn ang="0">
                    <a:pos x="69" y="179"/>
                  </a:cxn>
                  <a:cxn ang="0">
                    <a:pos x="73" y="187"/>
                  </a:cxn>
                  <a:cxn ang="0">
                    <a:pos x="91" y="190"/>
                  </a:cxn>
                  <a:cxn ang="0">
                    <a:pos x="105" y="206"/>
                  </a:cxn>
                  <a:cxn ang="0">
                    <a:pos x="101" y="222"/>
                  </a:cxn>
                  <a:cxn ang="0">
                    <a:pos x="94" y="219"/>
                  </a:cxn>
                  <a:cxn ang="0">
                    <a:pos x="84" y="211"/>
                  </a:cxn>
                  <a:cxn ang="0">
                    <a:pos x="66" y="189"/>
                  </a:cxn>
                  <a:cxn ang="0">
                    <a:pos x="50" y="181"/>
                  </a:cxn>
                  <a:cxn ang="0">
                    <a:pos x="31" y="215"/>
                  </a:cxn>
                  <a:cxn ang="0">
                    <a:pos x="23" y="215"/>
                  </a:cxn>
                  <a:cxn ang="0">
                    <a:pos x="24" y="201"/>
                  </a:cxn>
                  <a:cxn ang="0">
                    <a:pos x="33" y="183"/>
                  </a:cxn>
                  <a:cxn ang="0">
                    <a:pos x="46" y="165"/>
                  </a:cxn>
                  <a:cxn ang="0">
                    <a:pos x="52" y="153"/>
                  </a:cxn>
                  <a:cxn ang="0">
                    <a:pos x="55" y="140"/>
                  </a:cxn>
                  <a:cxn ang="0">
                    <a:pos x="52" y="126"/>
                  </a:cxn>
                  <a:cxn ang="0">
                    <a:pos x="45" y="116"/>
                  </a:cxn>
                  <a:cxn ang="0">
                    <a:pos x="37" y="115"/>
                  </a:cxn>
                  <a:cxn ang="0">
                    <a:pos x="24" y="119"/>
                  </a:cxn>
                  <a:cxn ang="0">
                    <a:pos x="12" y="121"/>
                  </a:cxn>
                  <a:cxn ang="0">
                    <a:pos x="5" y="120"/>
                  </a:cxn>
                  <a:cxn ang="0">
                    <a:pos x="1" y="114"/>
                  </a:cxn>
                  <a:cxn ang="0">
                    <a:pos x="0" y="106"/>
                  </a:cxn>
                  <a:cxn ang="0">
                    <a:pos x="3" y="95"/>
                  </a:cxn>
                  <a:cxn ang="0">
                    <a:pos x="10" y="91"/>
                  </a:cxn>
                  <a:cxn ang="0">
                    <a:pos x="23" y="88"/>
                  </a:cxn>
                  <a:cxn ang="0">
                    <a:pos x="40" y="84"/>
                  </a:cxn>
                  <a:cxn ang="0">
                    <a:pos x="53" y="81"/>
                  </a:cxn>
                  <a:cxn ang="0">
                    <a:pos x="61" y="77"/>
                  </a:cxn>
                  <a:cxn ang="0">
                    <a:pos x="62" y="64"/>
                  </a:cxn>
                  <a:cxn ang="0">
                    <a:pos x="54" y="46"/>
                  </a:cxn>
                  <a:cxn ang="0">
                    <a:pos x="48" y="28"/>
                  </a:cxn>
                  <a:cxn ang="0">
                    <a:pos x="48" y="14"/>
                  </a:cxn>
                  <a:cxn ang="0">
                    <a:pos x="51" y="4"/>
                  </a:cxn>
                  <a:cxn ang="0">
                    <a:pos x="60" y="1"/>
                  </a:cxn>
                  <a:cxn ang="0">
                    <a:pos x="68" y="5"/>
                  </a:cxn>
                  <a:cxn ang="0">
                    <a:pos x="73" y="13"/>
                  </a:cxn>
                  <a:cxn ang="0">
                    <a:pos x="77" y="21"/>
                  </a:cxn>
                </a:cxnLst>
                <a:rect l="0" t="0" r="r" b="b"/>
                <a:pathLst>
                  <a:path w="121" h="222">
                    <a:moveTo>
                      <a:pt x="77" y="26"/>
                    </a:moveTo>
                    <a:lnTo>
                      <a:pt x="77" y="34"/>
                    </a:lnTo>
                    <a:lnTo>
                      <a:pt x="75" y="44"/>
                    </a:lnTo>
                    <a:lnTo>
                      <a:pt x="72" y="52"/>
                    </a:lnTo>
                    <a:lnTo>
                      <a:pt x="70" y="62"/>
                    </a:lnTo>
                    <a:lnTo>
                      <a:pt x="70" y="66"/>
                    </a:lnTo>
                    <a:lnTo>
                      <a:pt x="70" y="71"/>
                    </a:lnTo>
                    <a:lnTo>
                      <a:pt x="70" y="75"/>
                    </a:lnTo>
                    <a:lnTo>
                      <a:pt x="72" y="78"/>
                    </a:lnTo>
                    <a:lnTo>
                      <a:pt x="73" y="81"/>
                    </a:lnTo>
                    <a:lnTo>
                      <a:pt x="77" y="84"/>
                    </a:lnTo>
                    <a:lnTo>
                      <a:pt x="81" y="88"/>
                    </a:lnTo>
                    <a:lnTo>
                      <a:pt x="86" y="89"/>
                    </a:lnTo>
                    <a:lnTo>
                      <a:pt x="94" y="88"/>
                    </a:lnTo>
                    <a:lnTo>
                      <a:pt x="100" y="88"/>
                    </a:lnTo>
                    <a:lnTo>
                      <a:pt x="104" y="89"/>
                    </a:lnTo>
                    <a:lnTo>
                      <a:pt x="109" y="92"/>
                    </a:lnTo>
                    <a:lnTo>
                      <a:pt x="115" y="100"/>
                    </a:lnTo>
                    <a:lnTo>
                      <a:pt x="121" y="111"/>
                    </a:lnTo>
                    <a:lnTo>
                      <a:pt x="116" y="119"/>
                    </a:lnTo>
                    <a:lnTo>
                      <a:pt x="109" y="127"/>
                    </a:lnTo>
                    <a:lnTo>
                      <a:pt x="98" y="125"/>
                    </a:lnTo>
                    <a:lnTo>
                      <a:pt x="88" y="121"/>
                    </a:lnTo>
                    <a:lnTo>
                      <a:pt x="83" y="120"/>
                    </a:lnTo>
                    <a:lnTo>
                      <a:pt x="79" y="121"/>
                    </a:lnTo>
                    <a:lnTo>
                      <a:pt x="77" y="122"/>
                    </a:lnTo>
                    <a:lnTo>
                      <a:pt x="75" y="124"/>
                    </a:lnTo>
                    <a:lnTo>
                      <a:pt x="72" y="126"/>
                    </a:lnTo>
                    <a:lnTo>
                      <a:pt x="70" y="130"/>
                    </a:lnTo>
                    <a:lnTo>
                      <a:pt x="69" y="146"/>
                    </a:lnTo>
                    <a:lnTo>
                      <a:pt x="66" y="161"/>
                    </a:lnTo>
                    <a:lnTo>
                      <a:pt x="66" y="169"/>
                    </a:lnTo>
                    <a:lnTo>
                      <a:pt x="67" y="176"/>
                    </a:lnTo>
                    <a:lnTo>
                      <a:pt x="69" y="179"/>
                    </a:lnTo>
                    <a:lnTo>
                      <a:pt x="71" y="184"/>
                    </a:lnTo>
                    <a:lnTo>
                      <a:pt x="73" y="187"/>
                    </a:lnTo>
                    <a:lnTo>
                      <a:pt x="77" y="190"/>
                    </a:lnTo>
                    <a:lnTo>
                      <a:pt x="91" y="190"/>
                    </a:lnTo>
                    <a:lnTo>
                      <a:pt x="105" y="190"/>
                    </a:lnTo>
                    <a:lnTo>
                      <a:pt x="105" y="206"/>
                    </a:lnTo>
                    <a:lnTo>
                      <a:pt x="105" y="222"/>
                    </a:lnTo>
                    <a:lnTo>
                      <a:pt x="101" y="222"/>
                    </a:lnTo>
                    <a:lnTo>
                      <a:pt x="97" y="221"/>
                    </a:lnTo>
                    <a:lnTo>
                      <a:pt x="94" y="219"/>
                    </a:lnTo>
                    <a:lnTo>
                      <a:pt x="91" y="217"/>
                    </a:lnTo>
                    <a:lnTo>
                      <a:pt x="84" y="211"/>
                    </a:lnTo>
                    <a:lnTo>
                      <a:pt x="78" y="204"/>
                    </a:lnTo>
                    <a:lnTo>
                      <a:pt x="66" y="189"/>
                    </a:lnTo>
                    <a:lnTo>
                      <a:pt x="54" y="174"/>
                    </a:lnTo>
                    <a:lnTo>
                      <a:pt x="50" y="181"/>
                    </a:lnTo>
                    <a:lnTo>
                      <a:pt x="40" y="199"/>
                    </a:lnTo>
                    <a:lnTo>
                      <a:pt x="31" y="215"/>
                    </a:lnTo>
                    <a:lnTo>
                      <a:pt x="25" y="222"/>
                    </a:lnTo>
                    <a:lnTo>
                      <a:pt x="23" y="215"/>
                    </a:lnTo>
                    <a:lnTo>
                      <a:pt x="23" y="207"/>
                    </a:lnTo>
                    <a:lnTo>
                      <a:pt x="24" y="201"/>
                    </a:lnTo>
                    <a:lnTo>
                      <a:pt x="26" y="194"/>
                    </a:lnTo>
                    <a:lnTo>
                      <a:pt x="33" y="183"/>
                    </a:lnTo>
                    <a:lnTo>
                      <a:pt x="41" y="171"/>
                    </a:lnTo>
                    <a:lnTo>
                      <a:pt x="46" y="165"/>
                    </a:lnTo>
                    <a:lnTo>
                      <a:pt x="49" y="159"/>
                    </a:lnTo>
                    <a:lnTo>
                      <a:pt x="52" y="153"/>
                    </a:lnTo>
                    <a:lnTo>
                      <a:pt x="54" y="146"/>
                    </a:lnTo>
                    <a:lnTo>
                      <a:pt x="55" y="140"/>
                    </a:lnTo>
                    <a:lnTo>
                      <a:pt x="54" y="133"/>
                    </a:lnTo>
                    <a:lnTo>
                      <a:pt x="52" y="126"/>
                    </a:lnTo>
                    <a:lnTo>
                      <a:pt x="48" y="117"/>
                    </a:lnTo>
                    <a:lnTo>
                      <a:pt x="45" y="116"/>
                    </a:lnTo>
                    <a:lnTo>
                      <a:pt x="40" y="115"/>
                    </a:lnTo>
                    <a:lnTo>
                      <a:pt x="37" y="115"/>
                    </a:lnTo>
                    <a:lnTo>
                      <a:pt x="33" y="116"/>
                    </a:lnTo>
                    <a:lnTo>
                      <a:pt x="24" y="119"/>
                    </a:lnTo>
                    <a:lnTo>
                      <a:pt x="16" y="120"/>
                    </a:lnTo>
                    <a:lnTo>
                      <a:pt x="12" y="121"/>
                    </a:lnTo>
                    <a:lnTo>
                      <a:pt x="8" y="120"/>
                    </a:lnTo>
                    <a:lnTo>
                      <a:pt x="5" y="120"/>
                    </a:lnTo>
                    <a:lnTo>
                      <a:pt x="3" y="117"/>
                    </a:lnTo>
                    <a:lnTo>
                      <a:pt x="1" y="114"/>
                    </a:lnTo>
                    <a:lnTo>
                      <a:pt x="0" y="111"/>
                    </a:lnTo>
                    <a:lnTo>
                      <a:pt x="0" y="106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6" y="93"/>
                    </a:lnTo>
                    <a:lnTo>
                      <a:pt x="10" y="91"/>
                    </a:lnTo>
                    <a:lnTo>
                      <a:pt x="15" y="89"/>
                    </a:lnTo>
                    <a:lnTo>
                      <a:pt x="23" y="88"/>
                    </a:lnTo>
                    <a:lnTo>
                      <a:pt x="32" y="85"/>
                    </a:lnTo>
                    <a:lnTo>
                      <a:pt x="40" y="84"/>
                    </a:lnTo>
                    <a:lnTo>
                      <a:pt x="49" y="82"/>
                    </a:lnTo>
                    <a:lnTo>
                      <a:pt x="53" y="81"/>
                    </a:lnTo>
                    <a:lnTo>
                      <a:pt x="57" y="79"/>
                    </a:lnTo>
                    <a:lnTo>
                      <a:pt x="61" y="77"/>
                    </a:lnTo>
                    <a:lnTo>
                      <a:pt x="64" y="74"/>
                    </a:lnTo>
                    <a:lnTo>
                      <a:pt x="62" y="64"/>
                    </a:lnTo>
                    <a:lnTo>
                      <a:pt x="58" y="55"/>
                    </a:lnTo>
                    <a:lnTo>
                      <a:pt x="54" y="46"/>
                    </a:lnTo>
                    <a:lnTo>
                      <a:pt x="51" y="36"/>
                    </a:lnTo>
                    <a:lnTo>
                      <a:pt x="48" y="28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49" y="10"/>
                    </a:lnTo>
                    <a:lnTo>
                      <a:pt x="51" y="4"/>
                    </a:lnTo>
                    <a:lnTo>
                      <a:pt x="54" y="0"/>
                    </a:lnTo>
                    <a:lnTo>
                      <a:pt x="60" y="1"/>
                    </a:lnTo>
                    <a:lnTo>
                      <a:pt x="65" y="2"/>
                    </a:lnTo>
                    <a:lnTo>
                      <a:pt x="68" y="5"/>
                    </a:lnTo>
                    <a:lnTo>
                      <a:pt x="71" y="10"/>
                    </a:lnTo>
                    <a:lnTo>
                      <a:pt x="73" y="13"/>
                    </a:lnTo>
                    <a:lnTo>
                      <a:pt x="76" y="17"/>
                    </a:lnTo>
                    <a:lnTo>
                      <a:pt x="77" y="21"/>
                    </a:lnTo>
                    <a:lnTo>
                      <a:pt x="77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58"/>
              <p:cNvSpPr>
                <a:spLocks/>
              </p:cNvSpPr>
              <p:nvPr/>
            </p:nvSpPr>
            <p:spPr bwMode="auto">
              <a:xfrm>
                <a:off x="2546" y="1939"/>
                <a:ext cx="10" cy="26"/>
              </a:xfrm>
              <a:custGeom>
                <a:avLst/>
                <a:gdLst/>
                <a:ahLst/>
                <a:cxnLst>
                  <a:cxn ang="0">
                    <a:pos x="112" y="14"/>
                  </a:cxn>
                  <a:cxn ang="0">
                    <a:pos x="118" y="47"/>
                  </a:cxn>
                  <a:cxn ang="0">
                    <a:pos x="113" y="52"/>
                  </a:cxn>
                  <a:cxn ang="0">
                    <a:pos x="103" y="52"/>
                  </a:cxn>
                  <a:cxn ang="0">
                    <a:pos x="95" y="55"/>
                  </a:cxn>
                  <a:cxn ang="0">
                    <a:pos x="89" y="61"/>
                  </a:cxn>
                  <a:cxn ang="0">
                    <a:pos x="80" y="83"/>
                  </a:cxn>
                  <a:cxn ang="0">
                    <a:pos x="74" y="107"/>
                  </a:cxn>
                  <a:cxn ang="0">
                    <a:pos x="78" y="118"/>
                  </a:cxn>
                  <a:cxn ang="0">
                    <a:pos x="86" y="129"/>
                  </a:cxn>
                  <a:cxn ang="0">
                    <a:pos x="95" y="135"/>
                  </a:cxn>
                  <a:cxn ang="0">
                    <a:pos x="113" y="138"/>
                  </a:cxn>
                  <a:cxn ang="0">
                    <a:pos x="124" y="141"/>
                  </a:cxn>
                  <a:cxn ang="0">
                    <a:pos x="127" y="147"/>
                  </a:cxn>
                  <a:cxn ang="0">
                    <a:pos x="125" y="161"/>
                  </a:cxn>
                  <a:cxn ang="0">
                    <a:pos x="119" y="177"/>
                  </a:cxn>
                  <a:cxn ang="0">
                    <a:pos x="109" y="194"/>
                  </a:cxn>
                  <a:cxn ang="0">
                    <a:pos x="97" y="206"/>
                  </a:cxn>
                  <a:cxn ang="0">
                    <a:pos x="87" y="208"/>
                  </a:cxn>
                  <a:cxn ang="0">
                    <a:pos x="84" y="203"/>
                  </a:cxn>
                  <a:cxn ang="0">
                    <a:pos x="84" y="194"/>
                  </a:cxn>
                  <a:cxn ang="0">
                    <a:pos x="89" y="183"/>
                  </a:cxn>
                  <a:cxn ang="0">
                    <a:pos x="90" y="175"/>
                  </a:cxn>
                  <a:cxn ang="0">
                    <a:pos x="87" y="170"/>
                  </a:cxn>
                  <a:cxn ang="0">
                    <a:pos x="78" y="172"/>
                  </a:cxn>
                  <a:cxn ang="0">
                    <a:pos x="71" y="183"/>
                  </a:cxn>
                  <a:cxn ang="0">
                    <a:pos x="66" y="197"/>
                  </a:cxn>
                  <a:cxn ang="0">
                    <a:pos x="65" y="213"/>
                  </a:cxn>
                  <a:cxn ang="0">
                    <a:pos x="69" y="223"/>
                  </a:cxn>
                  <a:cxn ang="0">
                    <a:pos x="74" y="226"/>
                  </a:cxn>
                  <a:cxn ang="0">
                    <a:pos x="76" y="234"/>
                  </a:cxn>
                  <a:cxn ang="0">
                    <a:pos x="70" y="250"/>
                  </a:cxn>
                  <a:cxn ang="0">
                    <a:pos x="62" y="259"/>
                  </a:cxn>
                  <a:cxn ang="0">
                    <a:pos x="56" y="260"/>
                  </a:cxn>
                  <a:cxn ang="0">
                    <a:pos x="54" y="252"/>
                  </a:cxn>
                  <a:cxn ang="0">
                    <a:pos x="55" y="237"/>
                  </a:cxn>
                  <a:cxn ang="0">
                    <a:pos x="51" y="227"/>
                  </a:cxn>
                  <a:cxn ang="0">
                    <a:pos x="43" y="222"/>
                  </a:cxn>
                  <a:cxn ang="0">
                    <a:pos x="37" y="225"/>
                  </a:cxn>
                  <a:cxn ang="0">
                    <a:pos x="32" y="231"/>
                  </a:cxn>
                  <a:cxn ang="0">
                    <a:pos x="31" y="244"/>
                  </a:cxn>
                  <a:cxn ang="0">
                    <a:pos x="31" y="254"/>
                  </a:cxn>
                  <a:cxn ang="0">
                    <a:pos x="29" y="260"/>
                  </a:cxn>
                  <a:cxn ang="0">
                    <a:pos x="31" y="275"/>
                  </a:cxn>
                  <a:cxn ang="0">
                    <a:pos x="39" y="294"/>
                  </a:cxn>
                  <a:cxn ang="0">
                    <a:pos x="38" y="303"/>
                  </a:cxn>
                  <a:cxn ang="0">
                    <a:pos x="33" y="308"/>
                  </a:cxn>
                  <a:cxn ang="0">
                    <a:pos x="26" y="317"/>
                  </a:cxn>
                  <a:cxn ang="0">
                    <a:pos x="7" y="340"/>
                  </a:cxn>
                  <a:cxn ang="0">
                    <a:pos x="0" y="311"/>
                  </a:cxn>
                  <a:cxn ang="0">
                    <a:pos x="1" y="226"/>
                  </a:cxn>
                  <a:cxn ang="0">
                    <a:pos x="3" y="132"/>
                  </a:cxn>
                  <a:cxn ang="0">
                    <a:pos x="5" y="43"/>
                  </a:cxn>
                  <a:cxn ang="0">
                    <a:pos x="16" y="2"/>
                  </a:cxn>
                  <a:cxn ang="0">
                    <a:pos x="44" y="0"/>
                  </a:cxn>
                  <a:cxn ang="0">
                    <a:pos x="74" y="1"/>
                  </a:cxn>
                  <a:cxn ang="0">
                    <a:pos x="101" y="4"/>
                  </a:cxn>
                </a:cxnLst>
                <a:rect l="0" t="0" r="r" b="b"/>
                <a:pathLst>
                  <a:path w="127" h="347">
                    <a:moveTo>
                      <a:pt x="111" y="6"/>
                    </a:moveTo>
                    <a:lnTo>
                      <a:pt x="112" y="14"/>
                    </a:lnTo>
                    <a:lnTo>
                      <a:pt x="116" y="31"/>
                    </a:lnTo>
                    <a:lnTo>
                      <a:pt x="118" y="47"/>
                    </a:lnTo>
                    <a:lnTo>
                      <a:pt x="119" y="54"/>
                    </a:lnTo>
                    <a:lnTo>
                      <a:pt x="113" y="52"/>
                    </a:lnTo>
                    <a:lnTo>
                      <a:pt x="107" y="52"/>
                    </a:lnTo>
                    <a:lnTo>
                      <a:pt x="103" y="52"/>
                    </a:lnTo>
                    <a:lnTo>
                      <a:pt x="98" y="53"/>
                    </a:lnTo>
                    <a:lnTo>
                      <a:pt x="95" y="55"/>
                    </a:lnTo>
                    <a:lnTo>
                      <a:pt x="92" y="58"/>
                    </a:lnTo>
                    <a:lnTo>
                      <a:pt x="89" y="61"/>
                    </a:lnTo>
                    <a:lnTo>
                      <a:pt x="87" y="65"/>
                    </a:lnTo>
                    <a:lnTo>
                      <a:pt x="80" y="83"/>
                    </a:lnTo>
                    <a:lnTo>
                      <a:pt x="75" y="100"/>
                    </a:lnTo>
                    <a:lnTo>
                      <a:pt x="74" y="107"/>
                    </a:lnTo>
                    <a:lnTo>
                      <a:pt x="75" y="113"/>
                    </a:lnTo>
                    <a:lnTo>
                      <a:pt x="78" y="118"/>
                    </a:lnTo>
                    <a:lnTo>
                      <a:pt x="81" y="124"/>
                    </a:lnTo>
                    <a:lnTo>
                      <a:pt x="86" y="129"/>
                    </a:lnTo>
                    <a:lnTo>
                      <a:pt x="91" y="132"/>
                    </a:lnTo>
                    <a:lnTo>
                      <a:pt x="95" y="135"/>
                    </a:lnTo>
                    <a:lnTo>
                      <a:pt x="102" y="139"/>
                    </a:lnTo>
                    <a:lnTo>
                      <a:pt x="113" y="138"/>
                    </a:lnTo>
                    <a:lnTo>
                      <a:pt x="121" y="139"/>
                    </a:lnTo>
                    <a:lnTo>
                      <a:pt x="124" y="141"/>
                    </a:lnTo>
                    <a:lnTo>
                      <a:pt x="126" y="143"/>
                    </a:lnTo>
                    <a:lnTo>
                      <a:pt x="127" y="147"/>
                    </a:lnTo>
                    <a:lnTo>
                      <a:pt x="127" y="153"/>
                    </a:lnTo>
                    <a:lnTo>
                      <a:pt x="125" y="161"/>
                    </a:lnTo>
                    <a:lnTo>
                      <a:pt x="122" y="169"/>
                    </a:lnTo>
                    <a:lnTo>
                      <a:pt x="119" y="177"/>
                    </a:lnTo>
                    <a:lnTo>
                      <a:pt x="114" y="186"/>
                    </a:lnTo>
                    <a:lnTo>
                      <a:pt x="109" y="194"/>
                    </a:lnTo>
                    <a:lnTo>
                      <a:pt x="104" y="201"/>
                    </a:lnTo>
                    <a:lnTo>
                      <a:pt x="97" y="206"/>
                    </a:lnTo>
                    <a:lnTo>
                      <a:pt x="90" y="210"/>
                    </a:lnTo>
                    <a:lnTo>
                      <a:pt x="87" y="208"/>
                    </a:lnTo>
                    <a:lnTo>
                      <a:pt x="85" y="205"/>
                    </a:lnTo>
                    <a:lnTo>
                      <a:pt x="84" y="203"/>
                    </a:lnTo>
                    <a:lnTo>
                      <a:pt x="82" y="199"/>
                    </a:lnTo>
                    <a:lnTo>
                      <a:pt x="84" y="194"/>
                    </a:lnTo>
                    <a:lnTo>
                      <a:pt x="87" y="189"/>
                    </a:lnTo>
                    <a:lnTo>
                      <a:pt x="89" y="183"/>
                    </a:lnTo>
                    <a:lnTo>
                      <a:pt x="90" y="178"/>
                    </a:lnTo>
                    <a:lnTo>
                      <a:pt x="90" y="175"/>
                    </a:lnTo>
                    <a:lnTo>
                      <a:pt x="89" y="173"/>
                    </a:lnTo>
                    <a:lnTo>
                      <a:pt x="87" y="170"/>
                    </a:lnTo>
                    <a:lnTo>
                      <a:pt x="84" y="167"/>
                    </a:lnTo>
                    <a:lnTo>
                      <a:pt x="78" y="172"/>
                    </a:lnTo>
                    <a:lnTo>
                      <a:pt x="74" y="177"/>
                    </a:lnTo>
                    <a:lnTo>
                      <a:pt x="71" y="183"/>
                    </a:lnTo>
                    <a:lnTo>
                      <a:pt x="68" y="190"/>
                    </a:lnTo>
                    <a:lnTo>
                      <a:pt x="66" y="197"/>
                    </a:lnTo>
                    <a:lnTo>
                      <a:pt x="65" y="205"/>
                    </a:lnTo>
                    <a:lnTo>
                      <a:pt x="65" y="213"/>
                    </a:lnTo>
                    <a:lnTo>
                      <a:pt x="65" y="222"/>
                    </a:lnTo>
                    <a:lnTo>
                      <a:pt x="69" y="223"/>
                    </a:lnTo>
                    <a:lnTo>
                      <a:pt x="72" y="225"/>
                    </a:lnTo>
                    <a:lnTo>
                      <a:pt x="74" y="226"/>
                    </a:lnTo>
                    <a:lnTo>
                      <a:pt x="75" y="228"/>
                    </a:lnTo>
                    <a:lnTo>
                      <a:pt x="76" y="234"/>
                    </a:lnTo>
                    <a:lnTo>
                      <a:pt x="75" y="239"/>
                    </a:lnTo>
                    <a:lnTo>
                      <a:pt x="70" y="250"/>
                    </a:lnTo>
                    <a:lnTo>
                      <a:pt x="65" y="259"/>
                    </a:lnTo>
                    <a:lnTo>
                      <a:pt x="62" y="259"/>
                    </a:lnTo>
                    <a:lnTo>
                      <a:pt x="59" y="260"/>
                    </a:lnTo>
                    <a:lnTo>
                      <a:pt x="56" y="260"/>
                    </a:lnTo>
                    <a:lnTo>
                      <a:pt x="54" y="262"/>
                    </a:lnTo>
                    <a:lnTo>
                      <a:pt x="54" y="252"/>
                    </a:lnTo>
                    <a:lnTo>
                      <a:pt x="55" y="242"/>
                    </a:lnTo>
                    <a:lnTo>
                      <a:pt x="55" y="237"/>
                    </a:lnTo>
                    <a:lnTo>
                      <a:pt x="54" y="233"/>
                    </a:lnTo>
                    <a:lnTo>
                      <a:pt x="51" y="227"/>
                    </a:lnTo>
                    <a:lnTo>
                      <a:pt x="48" y="222"/>
                    </a:lnTo>
                    <a:lnTo>
                      <a:pt x="43" y="222"/>
                    </a:lnTo>
                    <a:lnTo>
                      <a:pt x="40" y="223"/>
                    </a:lnTo>
                    <a:lnTo>
                      <a:pt x="37" y="225"/>
                    </a:lnTo>
                    <a:lnTo>
                      <a:pt x="35" y="226"/>
                    </a:lnTo>
                    <a:lnTo>
                      <a:pt x="32" y="231"/>
                    </a:lnTo>
                    <a:lnTo>
                      <a:pt x="32" y="238"/>
                    </a:lnTo>
                    <a:lnTo>
                      <a:pt x="31" y="244"/>
                    </a:lnTo>
                    <a:lnTo>
                      <a:pt x="31" y="251"/>
                    </a:lnTo>
                    <a:lnTo>
                      <a:pt x="31" y="254"/>
                    </a:lnTo>
                    <a:lnTo>
                      <a:pt x="30" y="257"/>
                    </a:lnTo>
                    <a:lnTo>
                      <a:pt x="29" y="260"/>
                    </a:lnTo>
                    <a:lnTo>
                      <a:pt x="27" y="262"/>
                    </a:lnTo>
                    <a:lnTo>
                      <a:pt x="31" y="275"/>
                    </a:lnTo>
                    <a:lnTo>
                      <a:pt x="38" y="288"/>
                    </a:lnTo>
                    <a:lnTo>
                      <a:pt x="39" y="294"/>
                    </a:lnTo>
                    <a:lnTo>
                      <a:pt x="39" y="300"/>
                    </a:lnTo>
                    <a:lnTo>
                      <a:pt x="38" y="303"/>
                    </a:lnTo>
                    <a:lnTo>
                      <a:pt x="37" y="306"/>
                    </a:lnTo>
                    <a:lnTo>
                      <a:pt x="33" y="308"/>
                    </a:lnTo>
                    <a:lnTo>
                      <a:pt x="30" y="311"/>
                    </a:lnTo>
                    <a:lnTo>
                      <a:pt x="26" y="317"/>
                    </a:lnTo>
                    <a:lnTo>
                      <a:pt x="16" y="329"/>
                    </a:lnTo>
                    <a:lnTo>
                      <a:pt x="7" y="340"/>
                    </a:lnTo>
                    <a:lnTo>
                      <a:pt x="2" y="347"/>
                    </a:lnTo>
                    <a:lnTo>
                      <a:pt x="0" y="311"/>
                    </a:lnTo>
                    <a:lnTo>
                      <a:pt x="0" y="271"/>
                    </a:lnTo>
                    <a:lnTo>
                      <a:pt x="1" y="226"/>
                    </a:lnTo>
                    <a:lnTo>
                      <a:pt x="2" y="179"/>
                    </a:lnTo>
                    <a:lnTo>
                      <a:pt x="3" y="132"/>
                    </a:lnTo>
                    <a:lnTo>
                      <a:pt x="3" y="85"/>
                    </a:lnTo>
                    <a:lnTo>
                      <a:pt x="5" y="43"/>
                    </a:lnTo>
                    <a:lnTo>
                      <a:pt x="3" y="4"/>
                    </a:lnTo>
                    <a:lnTo>
                      <a:pt x="16" y="2"/>
                    </a:lnTo>
                    <a:lnTo>
                      <a:pt x="30" y="1"/>
                    </a:lnTo>
                    <a:lnTo>
                      <a:pt x="44" y="0"/>
                    </a:lnTo>
                    <a:lnTo>
                      <a:pt x="59" y="0"/>
                    </a:lnTo>
                    <a:lnTo>
                      <a:pt x="74" y="1"/>
                    </a:lnTo>
                    <a:lnTo>
                      <a:pt x="88" y="2"/>
                    </a:lnTo>
                    <a:lnTo>
                      <a:pt x="101" y="4"/>
                    </a:lnTo>
                    <a:lnTo>
                      <a:pt x="111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59"/>
              <p:cNvSpPr>
                <a:spLocks/>
              </p:cNvSpPr>
              <p:nvPr/>
            </p:nvSpPr>
            <p:spPr bwMode="auto">
              <a:xfrm>
                <a:off x="2563" y="1939"/>
                <a:ext cx="9" cy="25"/>
              </a:xfrm>
              <a:custGeom>
                <a:avLst/>
                <a:gdLst/>
                <a:ahLst/>
                <a:cxnLst>
                  <a:cxn ang="0">
                    <a:pos x="111" y="327"/>
                  </a:cxn>
                  <a:cxn ang="0">
                    <a:pos x="103" y="325"/>
                  </a:cxn>
                  <a:cxn ang="0">
                    <a:pos x="93" y="313"/>
                  </a:cxn>
                  <a:cxn ang="0">
                    <a:pos x="93" y="295"/>
                  </a:cxn>
                  <a:cxn ang="0">
                    <a:pos x="100" y="274"/>
                  </a:cxn>
                  <a:cxn ang="0">
                    <a:pos x="103" y="252"/>
                  </a:cxn>
                  <a:cxn ang="0">
                    <a:pos x="100" y="233"/>
                  </a:cxn>
                  <a:cxn ang="0">
                    <a:pos x="92" y="225"/>
                  </a:cxn>
                  <a:cxn ang="0">
                    <a:pos x="83" y="233"/>
                  </a:cxn>
                  <a:cxn ang="0">
                    <a:pos x="78" y="249"/>
                  </a:cxn>
                  <a:cxn ang="0">
                    <a:pos x="75" y="266"/>
                  </a:cxn>
                  <a:cxn ang="0">
                    <a:pos x="72" y="272"/>
                  </a:cxn>
                  <a:cxn ang="0">
                    <a:pos x="66" y="272"/>
                  </a:cxn>
                  <a:cxn ang="0">
                    <a:pos x="57" y="262"/>
                  </a:cxn>
                  <a:cxn ang="0">
                    <a:pos x="50" y="248"/>
                  </a:cxn>
                  <a:cxn ang="0">
                    <a:pos x="53" y="237"/>
                  </a:cxn>
                  <a:cxn ang="0">
                    <a:pos x="60" y="220"/>
                  </a:cxn>
                  <a:cxn ang="0">
                    <a:pos x="66" y="201"/>
                  </a:cxn>
                  <a:cxn ang="0">
                    <a:pos x="68" y="189"/>
                  </a:cxn>
                  <a:cxn ang="0">
                    <a:pos x="66" y="176"/>
                  </a:cxn>
                  <a:cxn ang="0">
                    <a:pos x="60" y="163"/>
                  </a:cxn>
                  <a:cxn ang="0">
                    <a:pos x="48" y="163"/>
                  </a:cxn>
                  <a:cxn ang="0">
                    <a:pos x="39" y="170"/>
                  </a:cxn>
                  <a:cxn ang="0">
                    <a:pos x="34" y="175"/>
                  </a:cxn>
                  <a:cxn ang="0">
                    <a:pos x="39" y="191"/>
                  </a:cxn>
                  <a:cxn ang="0">
                    <a:pos x="36" y="204"/>
                  </a:cxn>
                  <a:cxn ang="0">
                    <a:pos x="31" y="206"/>
                  </a:cxn>
                  <a:cxn ang="0">
                    <a:pos x="24" y="206"/>
                  </a:cxn>
                  <a:cxn ang="0">
                    <a:pos x="13" y="195"/>
                  </a:cxn>
                  <a:cxn ang="0">
                    <a:pos x="7" y="178"/>
                  </a:cxn>
                  <a:cxn ang="0">
                    <a:pos x="8" y="159"/>
                  </a:cxn>
                  <a:cxn ang="0">
                    <a:pos x="16" y="151"/>
                  </a:cxn>
                  <a:cxn ang="0">
                    <a:pos x="25" y="151"/>
                  </a:cxn>
                  <a:cxn ang="0">
                    <a:pos x="36" y="146"/>
                  </a:cxn>
                  <a:cxn ang="0">
                    <a:pos x="48" y="135"/>
                  </a:cxn>
                  <a:cxn ang="0">
                    <a:pos x="56" y="120"/>
                  </a:cxn>
                  <a:cxn ang="0">
                    <a:pos x="57" y="108"/>
                  </a:cxn>
                  <a:cxn ang="0">
                    <a:pos x="53" y="98"/>
                  </a:cxn>
                  <a:cxn ang="0">
                    <a:pos x="52" y="81"/>
                  </a:cxn>
                  <a:cxn ang="0">
                    <a:pos x="51" y="65"/>
                  </a:cxn>
                  <a:cxn ang="0">
                    <a:pos x="48" y="57"/>
                  </a:cxn>
                  <a:cxn ang="0">
                    <a:pos x="43" y="50"/>
                  </a:cxn>
                  <a:cxn ang="0">
                    <a:pos x="32" y="47"/>
                  </a:cxn>
                  <a:cxn ang="0">
                    <a:pos x="16" y="48"/>
                  </a:cxn>
                  <a:cxn ang="0">
                    <a:pos x="2" y="27"/>
                  </a:cxn>
                  <a:cxn ang="0">
                    <a:pos x="1" y="11"/>
                  </a:cxn>
                  <a:cxn ang="0">
                    <a:pos x="8" y="4"/>
                  </a:cxn>
                  <a:cxn ang="0">
                    <a:pos x="30" y="1"/>
                  </a:cxn>
                  <a:cxn ang="0">
                    <a:pos x="98" y="0"/>
                  </a:cxn>
                  <a:cxn ang="0">
                    <a:pos x="114" y="14"/>
                  </a:cxn>
                  <a:cxn ang="0">
                    <a:pos x="114" y="103"/>
                  </a:cxn>
                  <a:cxn ang="0">
                    <a:pos x="115" y="222"/>
                  </a:cxn>
                  <a:cxn ang="0">
                    <a:pos x="116" y="311"/>
                  </a:cxn>
                </a:cxnLst>
                <a:rect l="0" t="0" r="r" b="b"/>
                <a:pathLst>
                  <a:path w="116" h="327">
                    <a:moveTo>
                      <a:pt x="116" y="325"/>
                    </a:moveTo>
                    <a:lnTo>
                      <a:pt x="111" y="327"/>
                    </a:lnTo>
                    <a:lnTo>
                      <a:pt x="107" y="327"/>
                    </a:lnTo>
                    <a:lnTo>
                      <a:pt x="103" y="325"/>
                    </a:lnTo>
                    <a:lnTo>
                      <a:pt x="99" y="321"/>
                    </a:lnTo>
                    <a:lnTo>
                      <a:pt x="93" y="313"/>
                    </a:lnTo>
                    <a:lnTo>
                      <a:pt x="89" y="303"/>
                    </a:lnTo>
                    <a:lnTo>
                      <a:pt x="93" y="295"/>
                    </a:lnTo>
                    <a:lnTo>
                      <a:pt x="97" y="285"/>
                    </a:lnTo>
                    <a:lnTo>
                      <a:pt x="100" y="274"/>
                    </a:lnTo>
                    <a:lnTo>
                      <a:pt x="102" y="263"/>
                    </a:lnTo>
                    <a:lnTo>
                      <a:pt x="103" y="252"/>
                    </a:lnTo>
                    <a:lnTo>
                      <a:pt x="103" y="241"/>
                    </a:lnTo>
                    <a:lnTo>
                      <a:pt x="100" y="233"/>
                    </a:lnTo>
                    <a:lnTo>
                      <a:pt x="97" y="224"/>
                    </a:lnTo>
                    <a:lnTo>
                      <a:pt x="92" y="225"/>
                    </a:lnTo>
                    <a:lnTo>
                      <a:pt x="88" y="229"/>
                    </a:lnTo>
                    <a:lnTo>
                      <a:pt x="83" y="233"/>
                    </a:lnTo>
                    <a:lnTo>
                      <a:pt x="81" y="237"/>
                    </a:lnTo>
                    <a:lnTo>
                      <a:pt x="78" y="249"/>
                    </a:lnTo>
                    <a:lnTo>
                      <a:pt x="76" y="261"/>
                    </a:lnTo>
                    <a:lnTo>
                      <a:pt x="75" y="266"/>
                    </a:lnTo>
                    <a:lnTo>
                      <a:pt x="74" y="270"/>
                    </a:lnTo>
                    <a:lnTo>
                      <a:pt x="72" y="272"/>
                    </a:lnTo>
                    <a:lnTo>
                      <a:pt x="69" y="273"/>
                    </a:lnTo>
                    <a:lnTo>
                      <a:pt x="66" y="272"/>
                    </a:lnTo>
                    <a:lnTo>
                      <a:pt x="62" y="268"/>
                    </a:lnTo>
                    <a:lnTo>
                      <a:pt x="57" y="262"/>
                    </a:lnTo>
                    <a:lnTo>
                      <a:pt x="50" y="252"/>
                    </a:lnTo>
                    <a:lnTo>
                      <a:pt x="50" y="248"/>
                    </a:lnTo>
                    <a:lnTo>
                      <a:pt x="51" y="242"/>
                    </a:lnTo>
                    <a:lnTo>
                      <a:pt x="53" y="237"/>
                    </a:lnTo>
                    <a:lnTo>
                      <a:pt x="55" y="232"/>
                    </a:lnTo>
                    <a:lnTo>
                      <a:pt x="60" y="220"/>
                    </a:lnTo>
                    <a:lnTo>
                      <a:pt x="64" y="207"/>
                    </a:lnTo>
                    <a:lnTo>
                      <a:pt x="66" y="201"/>
                    </a:lnTo>
                    <a:lnTo>
                      <a:pt x="67" y="194"/>
                    </a:lnTo>
                    <a:lnTo>
                      <a:pt x="68" y="189"/>
                    </a:lnTo>
                    <a:lnTo>
                      <a:pt x="67" y="183"/>
                    </a:lnTo>
                    <a:lnTo>
                      <a:pt x="66" y="176"/>
                    </a:lnTo>
                    <a:lnTo>
                      <a:pt x="63" y="170"/>
                    </a:lnTo>
                    <a:lnTo>
                      <a:pt x="60" y="163"/>
                    </a:lnTo>
                    <a:lnTo>
                      <a:pt x="55" y="158"/>
                    </a:lnTo>
                    <a:lnTo>
                      <a:pt x="48" y="163"/>
                    </a:lnTo>
                    <a:lnTo>
                      <a:pt x="42" y="168"/>
                    </a:lnTo>
                    <a:lnTo>
                      <a:pt x="39" y="170"/>
                    </a:lnTo>
                    <a:lnTo>
                      <a:pt x="36" y="172"/>
                    </a:lnTo>
                    <a:lnTo>
                      <a:pt x="34" y="175"/>
                    </a:lnTo>
                    <a:lnTo>
                      <a:pt x="34" y="179"/>
                    </a:lnTo>
                    <a:lnTo>
                      <a:pt x="39" y="191"/>
                    </a:lnTo>
                    <a:lnTo>
                      <a:pt x="43" y="204"/>
                    </a:lnTo>
                    <a:lnTo>
                      <a:pt x="36" y="204"/>
                    </a:lnTo>
                    <a:lnTo>
                      <a:pt x="31" y="204"/>
                    </a:lnTo>
                    <a:lnTo>
                      <a:pt x="31" y="206"/>
                    </a:lnTo>
                    <a:lnTo>
                      <a:pt x="31" y="209"/>
                    </a:lnTo>
                    <a:lnTo>
                      <a:pt x="24" y="206"/>
                    </a:lnTo>
                    <a:lnTo>
                      <a:pt x="17" y="202"/>
                    </a:lnTo>
                    <a:lnTo>
                      <a:pt x="13" y="195"/>
                    </a:lnTo>
                    <a:lnTo>
                      <a:pt x="9" y="187"/>
                    </a:lnTo>
                    <a:lnTo>
                      <a:pt x="7" y="178"/>
                    </a:lnTo>
                    <a:lnTo>
                      <a:pt x="7" y="169"/>
                    </a:lnTo>
                    <a:lnTo>
                      <a:pt x="8" y="159"/>
                    </a:lnTo>
                    <a:lnTo>
                      <a:pt x="11" y="150"/>
                    </a:lnTo>
                    <a:lnTo>
                      <a:pt x="16" y="151"/>
                    </a:lnTo>
                    <a:lnTo>
                      <a:pt x="20" y="151"/>
                    </a:lnTo>
                    <a:lnTo>
                      <a:pt x="25" y="151"/>
                    </a:lnTo>
                    <a:lnTo>
                      <a:pt x="29" y="150"/>
                    </a:lnTo>
                    <a:lnTo>
                      <a:pt x="36" y="146"/>
                    </a:lnTo>
                    <a:lnTo>
                      <a:pt x="43" y="141"/>
                    </a:lnTo>
                    <a:lnTo>
                      <a:pt x="48" y="135"/>
                    </a:lnTo>
                    <a:lnTo>
                      <a:pt x="52" y="127"/>
                    </a:lnTo>
                    <a:lnTo>
                      <a:pt x="56" y="120"/>
                    </a:lnTo>
                    <a:lnTo>
                      <a:pt x="60" y="113"/>
                    </a:lnTo>
                    <a:lnTo>
                      <a:pt x="57" y="108"/>
                    </a:lnTo>
                    <a:lnTo>
                      <a:pt x="55" y="104"/>
                    </a:lnTo>
                    <a:lnTo>
                      <a:pt x="53" y="98"/>
                    </a:lnTo>
                    <a:lnTo>
                      <a:pt x="52" y="92"/>
                    </a:lnTo>
                    <a:lnTo>
                      <a:pt x="52" y="81"/>
                    </a:lnTo>
                    <a:lnTo>
                      <a:pt x="52" y="71"/>
                    </a:lnTo>
                    <a:lnTo>
                      <a:pt x="51" y="65"/>
                    </a:lnTo>
                    <a:lnTo>
                      <a:pt x="50" y="61"/>
                    </a:lnTo>
                    <a:lnTo>
                      <a:pt x="48" y="57"/>
                    </a:lnTo>
                    <a:lnTo>
                      <a:pt x="46" y="54"/>
                    </a:lnTo>
                    <a:lnTo>
                      <a:pt x="43" y="50"/>
                    </a:lnTo>
                    <a:lnTo>
                      <a:pt x="39" y="48"/>
                    </a:lnTo>
                    <a:lnTo>
                      <a:pt x="32" y="47"/>
                    </a:lnTo>
                    <a:lnTo>
                      <a:pt x="25" y="46"/>
                    </a:lnTo>
                    <a:lnTo>
                      <a:pt x="16" y="48"/>
                    </a:lnTo>
                    <a:lnTo>
                      <a:pt x="8" y="49"/>
                    </a:lnTo>
                    <a:lnTo>
                      <a:pt x="2" y="2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8" y="4"/>
                    </a:lnTo>
                    <a:lnTo>
                      <a:pt x="14" y="1"/>
                    </a:lnTo>
                    <a:lnTo>
                      <a:pt x="30" y="1"/>
                    </a:lnTo>
                    <a:lnTo>
                      <a:pt x="64" y="1"/>
                    </a:lnTo>
                    <a:lnTo>
                      <a:pt x="98" y="0"/>
                    </a:lnTo>
                    <a:lnTo>
                      <a:pt x="114" y="0"/>
                    </a:lnTo>
                    <a:lnTo>
                      <a:pt x="114" y="14"/>
                    </a:lnTo>
                    <a:lnTo>
                      <a:pt x="114" y="51"/>
                    </a:lnTo>
                    <a:lnTo>
                      <a:pt x="114" y="103"/>
                    </a:lnTo>
                    <a:lnTo>
                      <a:pt x="115" y="162"/>
                    </a:lnTo>
                    <a:lnTo>
                      <a:pt x="115" y="222"/>
                    </a:lnTo>
                    <a:lnTo>
                      <a:pt x="116" y="274"/>
                    </a:lnTo>
                    <a:lnTo>
                      <a:pt x="116" y="311"/>
                    </a:lnTo>
                    <a:lnTo>
                      <a:pt x="116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60"/>
              <p:cNvSpPr>
                <a:spLocks/>
              </p:cNvSpPr>
              <p:nvPr/>
            </p:nvSpPr>
            <p:spPr bwMode="auto">
              <a:xfrm>
                <a:off x="2475" y="1939"/>
                <a:ext cx="10" cy="11"/>
              </a:xfrm>
              <a:custGeom>
                <a:avLst/>
                <a:gdLst/>
                <a:ahLst/>
                <a:cxnLst>
                  <a:cxn ang="0">
                    <a:pos x="109" y="76"/>
                  </a:cxn>
                  <a:cxn ang="0">
                    <a:pos x="122" y="76"/>
                  </a:cxn>
                  <a:cxn ang="0">
                    <a:pos x="128" y="84"/>
                  </a:cxn>
                  <a:cxn ang="0">
                    <a:pos x="134" y="91"/>
                  </a:cxn>
                  <a:cxn ang="0">
                    <a:pos x="136" y="98"/>
                  </a:cxn>
                  <a:cxn ang="0">
                    <a:pos x="132" y="107"/>
                  </a:cxn>
                  <a:cxn ang="0">
                    <a:pos x="125" y="110"/>
                  </a:cxn>
                  <a:cxn ang="0">
                    <a:pos x="113" y="110"/>
                  </a:cxn>
                  <a:cxn ang="0">
                    <a:pos x="100" y="109"/>
                  </a:cxn>
                  <a:cxn ang="0">
                    <a:pos x="94" y="104"/>
                  </a:cxn>
                  <a:cxn ang="0">
                    <a:pos x="91" y="98"/>
                  </a:cxn>
                  <a:cxn ang="0">
                    <a:pos x="85" y="97"/>
                  </a:cxn>
                  <a:cxn ang="0">
                    <a:pos x="76" y="107"/>
                  </a:cxn>
                  <a:cxn ang="0">
                    <a:pos x="73" y="119"/>
                  </a:cxn>
                  <a:cxn ang="0">
                    <a:pos x="72" y="135"/>
                  </a:cxn>
                  <a:cxn ang="0">
                    <a:pos x="65" y="148"/>
                  </a:cxn>
                  <a:cxn ang="0">
                    <a:pos x="57" y="140"/>
                  </a:cxn>
                  <a:cxn ang="0">
                    <a:pos x="53" y="110"/>
                  </a:cxn>
                  <a:cxn ang="0">
                    <a:pos x="39" y="106"/>
                  </a:cxn>
                  <a:cxn ang="0">
                    <a:pos x="16" y="110"/>
                  </a:cxn>
                  <a:cxn ang="0">
                    <a:pos x="7" y="107"/>
                  </a:cxn>
                  <a:cxn ang="0">
                    <a:pos x="3" y="102"/>
                  </a:cxn>
                  <a:cxn ang="0">
                    <a:pos x="3" y="87"/>
                  </a:cxn>
                  <a:cxn ang="0">
                    <a:pos x="9" y="75"/>
                  </a:cxn>
                  <a:cxn ang="0">
                    <a:pos x="18" y="76"/>
                  </a:cxn>
                  <a:cxn ang="0">
                    <a:pos x="23" y="81"/>
                  </a:cxn>
                  <a:cxn ang="0">
                    <a:pos x="30" y="85"/>
                  </a:cxn>
                  <a:cxn ang="0">
                    <a:pos x="43" y="80"/>
                  </a:cxn>
                  <a:cxn ang="0">
                    <a:pos x="53" y="72"/>
                  </a:cxn>
                  <a:cxn ang="0">
                    <a:pos x="55" y="61"/>
                  </a:cxn>
                  <a:cxn ang="0">
                    <a:pos x="53" y="50"/>
                  </a:cxn>
                  <a:cxn ang="0">
                    <a:pos x="50" y="39"/>
                  </a:cxn>
                  <a:cxn ang="0">
                    <a:pos x="46" y="27"/>
                  </a:cxn>
                  <a:cxn ang="0">
                    <a:pos x="47" y="15"/>
                  </a:cxn>
                  <a:cxn ang="0">
                    <a:pos x="55" y="5"/>
                  </a:cxn>
                  <a:cxn ang="0">
                    <a:pos x="69" y="5"/>
                  </a:cxn>
                  <a:cxn ang="0">
                    <a:pos x="77" y="15"/>
                  </a:cxn>
                  <a:cxn ang="0">
                    <a:pos x="77" y="28"/>
                  </a:cxn>
                  <a:cxn ang="0">
                    <a:pos x="75" y="40"/>
                  </a:cxn>
                  <a:cxn ang="0">
                    <a:pos x="71" y="52"/>
                  </a:cxn>
                  <a:cxn ang="0">
                    <a:pos x="70" y="63"/>
                  </a:cxn>
                  <a:cxn ang="0">
                    <a:pos x="73" y="73"/>
                  </a:cxn>
                  <a:cxn ang="0">
                    <a:pos x="86" y="79"/>
                  </a:cxn>
                </a:cxnLst>
                <a:rect l="0" t="0" r="r" b="b"/>
                <a:pathLst>
                  <a:path w="136" h="148">
                    <a:moveTo>
                      <a:pt x="97" y="81"/>
                    </a:moveTo>
                    <a:lnTo>
                      <a:pt x="109" y="76"/>
                    </a:lnTo>
                    <a:lnTo>
                      <a:pt x="122" y="71"/>
                    </a:lnTo>
                    <a:lnTo>
                      <a:pt x="122" y="76"/>
                    </a:lnTo>
                    <a:lnTo>
                      <a:pt x="124" y="80"/>
                    </a:lnTo>
                    <a:lnTo>
                      <a:pt x="128" y="84"/>
                    </a:lnTo>
                    <a:lnTo>
                      <a:pt x="131" y="87"/>
                    </a:lnTo>
                    <a:lnTo>
                      <a:pt x="134" y="91"/>
                    </a:lnTo>
                    <a:lnTo>
                      <a:pt x="135" y="94"/>
                    </a:lnTo>
                    <a:lnTo>
                      <a:pt x="136" y="98"/>
                    </a:lnTo>
                    <a:lnTo>
                      <a:pt x="135" y="103"/>
                    </a:lnTo>
                    <a:lnTo>
                      <a:pt x="132" y="107"/>
                    </a:lnTo>
                    <a:lnTo>
                      <a:pt x="129" y="109"/>
                    </a:lnTo>
                    <a:lnTo>
                      <a:pt x="125" y="110"/>
                    </a:lnTo>
                    <a:lnTo>
                      <a:pt x="121" y="110"/>
                    </a:lnTo>
                    <a:lnTo>
                      <a:pt x="113" y="110"/>
                    </a:lnTo>
                    <a:lnTo>
                      <a:pt x="103" y="110"/>
                    </a:lnTo>
                    <a:lnTo>
                      <a:pt x="100" y="109"/>
                    </a:lnTo>
                    <a:lnTo>
                      <a:pt x="97" y="106"/>
                    </a:lnTo>
                    <a:lnTo>
                      <a:pt x="94" y="104"/>
                    </a:lnTo>
                    <a:lnTo>
                      <a:pt x="93" y="101"/>
                    </a:lnTo>
                    <a:lnTo>
                      <a:pt x="91" y="98"/>
                    </a:lnTo>
                    <a:lnTo>
                      <a:pt x="88" y="97"/>
                    </a:lnTo>
                    <a:lnTo>
                      <a:pt x="85" y="97"/>
                    </a:lnTo>
                    <a:lnTo>
                      <a:pt x="81" y="100"/>
                    </a:lnTo>
                    <a:lnTo>
                      <a:pt x="76" y="107"/>
                    </a:lnTo>
                    <a:lnTo>
                      <a:pt x="74" y="112"/>
                    </a:lnTo>
                    <a:lnTo>
                      <a:pt x="73" y="119"/>
                    </a:lnTo>
                    <a:lnTo>
                      <a:pt x="72" y="124"/>
                    </a:lnTo>
                    <a:lnTo>
                      <a:pt x="72" y="135"/>
                    </a:lnTo>
                    <a:lnTo>
                      <a:pt x="71" y="148"/>
                    </a:lnTo>
                    <a:lnTo>
                      <a:pt x="65" y="148"/>
                    </a:lnTo>
                    <a:lnTo>
                      <a:pt x="58" y="148"/>
                    </a:lnTo>
                    <a:lnTo>
                      <a:pt x="57" y="140"/>
                    </a:lnTo>
                    <a:lnTo>
                      <a:pt x="55" y="125"/>
                    </a:lnTo>
                    <a:lnTo>
                      <a:pt x="53" y="110"/>
                    </a:lnTo>
                    <a:lnTo>
                      <a:pt x="52" y="103"/>
                    </a:lnTo>
                    <a:lnTo>
                      <a:pt x="39" y="106"/>
                    </a:lnTo>
                    <a:lnTo>
                      <a:pt x="24" y="110"/>
                    </a:lnTo>
                    <a:lnTo>
                      <a:pt x="16" y="110"/>
                    </a:lnTo>
                    <a:lnTo>
                      <a:pt x="10" y="108"/>
                    </a:lnTo>
                    <a:lnTo>
                      <a:pt x="7" y="107"/>
                    </a:lnTo>
                    <a:lnTo>
                      <a:pt x="5" y="105"/>
                    </a:lnTo>
                    <a:lnTo>
                      <a:pt x="3" y="102"/>
                    </a:lnTo>
                    <a:lnTo>
                      <a:pt x="0" y="97"/>
                    </a:lnTo>
                    <a:lnTo>
                      <a:pt x="3" y="87"/>
                    </a:lnTo>
                    <a:lnTo>
                      <a:pt x="4" y="76"/>
                    </a:lnTo>
                    <a:lnTo>
                      <a:pt x="9" y="75"/>
                    </a:lnTo>
                    <a:lnTo>
                      <a:pt x="13" y="75"/>
                    </a:lnTo>
                    <a:lnTo>
                      <a:pt x="18" y="76"/>
                    </a:lnTo>
                    <a:lnTo>
                      <a:pt x="20" y="78"/>
                    </a:lnTo>
                    <a:lnTo>
                      <a:pt x="23" y="81"/>
                    </a:lnTo>
                    <a:lnTo>
                      <a:pt x="26" y="84"/>
                    </a:lnTo>
                    <a:lnTo>
                      <a:pt x="30" y="85"/>
                    </a:lnTo>
                    <a:lnTo>
                      <a:pt x="36" y="85"/>
                    </a:lnTo>
                    <a:lnTo>
                      <a:pt x="43" y="80"/>
                    </a:lnTo>
                    <a:lnTo>
                      <a:pt x="50" y="76"/>
                    </a:lnTo>
                    <a:lnTo>
                      <a:pt x="53" y="72"/>
                    </a:lnTo>
                    <a:lnTo>
                      <a:pt x="54" y="66"/>
                    </a:lnTo>
                    <a:lnTo>
                      <a:pt x="55" y="61"/>
                    </a:lnTo>
                    <a:lnTo>
                      <a:pt x="54" y="56"/>
                    </a:lnTo>
                    <a:lnTo>
                      <a:pt x="53" y="50"/>
                    </a:lnTo>
                    <a:lnTo>
                      <a:pt x="51" y="44"/>
                    </a:lnTo>
                    <a:lnTo>
                      <a:pt x="50" y="39"/>
                    </a:lnTo>
                    <a:lnTo>
                      <a:pt x="47" y="32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15"/>
                    </a:lnTo>
                    <a:lnTo>
                      <a:pt x="51" y="10"/>
                    </a:lnTo>
                    <a:lnTo>
                      <a:pt x="55" y="5"/>
                    </a:lnTo>
                    <a:lnTo>
                      <a:pt x="61" y="0"/>
                    </a:lnTo>
                    <a:lnTo>
                      <a:pt x="69" y="5"/>
                    </a:lnTo>
                    <a:lnTo>
                      <a:pt x="74" y="10"/>
                    </a:lnTo>
                    <a:lnTo>
                      <a:pt x="77" y="15"/>
                    </a:lnTo>
                    <a:lnTo>
                      <a:pt x="78" y="22"/>
                    </a:lnTo>
                    <a:lnTo>
                      <a:pt x="77" y="28"/>
                    </a:lnTo>
                    <a:lnTo>
                      <a:pt x="76" y="33"/>
                    </a:lnTo>
                    <a:lnTo>
                      <a:pt x="75" y="40"/>
                    </a:lnTo>
                    <a:lnTo>
                      <a:pt x="73" y="46"/>
                    </a:lnTo>
                    <a:lnTo>
                      <a:pt x="71" y="52"/>
                    </a:lnTo>
                    <a:lnTo>
                      <a:pt x="70" y="58"/>
                    </a:lnTo>
                    <a:lnTo>
                      <a:pt x="70" y="63"/>
                    </a:lnTo>
                    <a:lnTo>
                      <a:pt x="71" y="68"/>
                    </a:lnTo>
                    <a:lnTo>
                      <a:pt x="73" y="73"/>
                    </a:lnTo>
                    <a:lnTo>
                      <a:pt x="78" y="76"/>
                    </a:lnTo>
                    <a:lnTo>
                      <a:pt x="86" y="79"/>
                    </a:lnTo>
                    <a:lnTo>
                      <a:pt x="97" y="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61"/>
              <p:cNvSpPr>
                <a:spLocks/>
              </p:cNvSpPr>
              <p:nvPr/>
            </p:nvSpPr>
            <p:spPr bwMode="auto">
              <a:xfrm>
                <a:off x="2467" y="1939"/>
                <a:ext cx="9" cy="28"/>
              </a:xfrm>
              <a:custGeom>
                <a:avLst/>
                <a:gdLst/>
                <a:ahLst/>
                <a:cxnLst>
                  <a:cxn ang="0">
                    <a:pos x="115" y="3"/>
                  </a:cxn>
                  <a:cxn ang="0">
                    <a:pos x="115" y="16"/>
                  </a:cxn>
                  <a:cxn ang="0">
                    <a:pos x="116" y="40"/>
                  </a:cxn>
                  <a:cxn ang="0">
                    <a:pos x="117" y="52"/>
                  </a:cxn>
                  <a:cxn ang="0">
                    <a:pos x="113" y="59"/>
                  </a:cxn>
                  <a:cxn ang="0">
                    <a:pos x="104" y="62"/>
                  </a:cxn>
                  <a:cxn ang="0">
                    <a:pos x="90" y="62"/>
                  </a:cxn>
                  <a:cxn ang="0">
                    <a:pos x="80" y="62"/>
                  </a:cxn>
                  <a:cxn ang="0">
                    <a:pos x="73" y="64"/>
                  </a:cxn>
                  <a:cxn ang="0">
                    <a:pos x="70" y="77"/>
                  </a:cxn>
                  <a:cxn ang="0">
                    <a:pos x="70" y="99"/>
                  </a:cxn>
                  <a:cxn ang="0">
                    <a:pos x="73" y="115"/>
                  </a:cxn>
                  <a:cxn ang="0">
                    <a:pos x="78" y="125"/>
                  </a:cxn>
                  <a:cxn ang="0">
                    <a:pos x="84" y="132"/>
                  </a:cxn>
                  <a:cxn ang="0">
                    <a:pos x="93" y="139"/>
                  </a:cxn>
                  <a:cxn ang="0">
                    <a:pos x="100" y="139"/>
                  </a:cxn>
                  <a:cxn ang="0">
                    <a:pos x="103" y="137"/>
                  </a:cxn>
                  <a:cxn ang="0">
                    <a:pos x="112" y="137"/>
                  </a:cxn>
                  <a:cxn ang="0">
                    <a:pos x="116" y="145"/>
                  </a:cxn>
                  <a:cxn ang="0">
                    <a:pos x="116" y="165"/>
                  </a:cxn>
                  <a:cxn ang="0">
                    <a:pos x="116" y="186"/>
                  </a:cxn>
                  <a:cxn ang="0">
                    <a:pos x="113" y="198"/>
                  </a:cxn>
                  <a:cxn ang="0">
                    <a:pos x="107" y="206"/>
                  </a:cxn>
                  <a:cxn ang="0">
                    <a:pos x="102" y="204"/>
                  </a:cxn>
                  <a:cxn ang="0">
                    <a:pos x="102" y="193"/>
                  </a:cxn>
                  <a:cxn ang="0">
                    <a:pos x="102" y="181"/>
                  </a:cxn>
                  <a:cxn ang="0">
                    <a:pos x="99" y="174"/>
                  </a:cxn>
                  <a:cxn ang="0">
                    <a:pos x="95" y="171"/>
                  </a:cxn>
                  <a:cxn ang="0">
                    <a:pos x="87" y="174"/>
                  </a:cxn>
                  <a:cxn ang="0">
                    <a:pos x="82" y="186"/>
                  </a:cxn>
                  <a:cxn ang="0">
                    <a:pos x="79" y="200"/>
                  </a:cxn>
                  <a:cxn ang="0">
                    <a:pos x="82" y="214"/>
                  </a:cxn>
                  <a:cxn ang="0">
                    <a:pos x="88" y="224"/>
                  </a:cxn>
                  <a:cxn ang="0">
                    <a:pos x="89" y="229"/>
                  </a:cxn>
                  <a:cxn ang="0">
                    <a:pos x="87" y="238"/>
                  </a:cxn>
                  <a:cxn ang="0">
                    <a:pos x="80" y="249"/>
                  </a:cxn>
                  <a:cxn ang="0">
                    <a:pos x="72" y="260"/>
                  </a:cxn>
                  <a:cxn ang="0">
                    <a:pos x="69" y="267"/>
                  </a:cxn>
                  <a:cxn ang="0">
                    <a:pos x="67" y="258"/>
                  </a:cxn>
                  <a:cxn ang="0">
                    <a:pos x="67" y="244"/>
                  </a:cxn>
                  <a:cxn ang="0">
                    <a:pos x="64" y="235"/>
                  </a:cxn>
                  <a:cxn ang="0">
                    <a:pos x="53" y="235"/>
                  </a:cxn>
                  <a:cxn ang="0">
                    <a:pos x="46" y="246"/>
                  </a:cxn>
                  <a:cxn ang="0">
                    <a:pos x="46" y="266"/>
                  </a:cxn>
                  <a:cxn ang="0">
                    <a:pos x="50" y="286"/>
                  </a:cxn>
                  <a:cxn ang="0">
                    <a:pos x="51" y="300"/>
                  </a:cxn>
                  <a:cxn ang="0">
                    <a:pos x="48" y="312"/>
                  </a:cxn>
                  <a:cxn ang="0">
                    <a:pos x="37" y="322"/>
                  </a:cxn>
                  <a:cxn ang="0">
                    <a:pos x="24" y="333"/>
                  </a:cxn>
                  <a:cxn ang="0">
                    <a:pos x="4" y="361"/>
                  </a:cxn>
                  <a:cxn ang="0">
                    <a:pos x="0" y="352"/>
                  </a:cxn>
                  <a:cxn ang="0">
                    <a:pos x="1" y="253"/>
                  </a:cxn>
                  <a:cxn ang="0">
                    <a:pos x="1" y="120"/>
                  </a:cxn>
                  <a:cxn ang="0">
                    <a:pos x="1" y="20"/>
                  </a:cxn>
                  <a:cxn ang="0">
                    <a:pos x="12" y="6"/>
                  </a:cxn>
                  <a:cxn ang="0">
                    <a:pos x="42" y="6"/>
                  </a:cxn>
                  <a:cxn ang="0">
                    <a:pos x="88" y="3"/>
                  </a:cxn>
                </a:cxnLst>
                <a:rect l="0" t="0" r="r" b="b"/>
                <a:pathLst>
                  <a:path w="117" h="367">
                    <a:moveTo>
                      <a:pt x="113" y="0"/>
                    </a:moveTo>
                    <a:lnTo>
                      <a:pt x="115" y="3"/>
                    </a:lnTo>
                    <a:lnTo>
                      <a:pt x="115" y="9"/>
                    </a:lnTo>
                    <a:lnTo>
                      <a:pt x="115" y="16"/>
                    </a:lnTo>
                    <a:lnTo>
                      <a:pt x="116" y="24"/>
                    </a:lnTo>
                    <a:lnTo>
                      <a:pt x="116" y="40"/>
                    </a:lnTo>
                    <a:lnTo>
                      <a:pt x="117" y="48"/>
                    </a:lnTo>
                    <a:lnTo>
                      <a:pt x="117" y="52"/>
                    </a:lnTo>
                    <a:lnTo>
                      <a:pt x="115" y="57"/>
                    </a:lnTo>
                    <a:lnTo>
                      <a:pt x="113" y="59"/>
                    </a:lnTo>
                    <a:lnTo>
                      <a:pt x="111" y="61"/>
                    </a:lnTo>
                    <a:lnTo>
                      <a:pt x="104" y="62"/>
                    </a:lnTo>
                    <a:lnTo>
                      <a:pt x="98" y="62"/>
                    </a:lnTo>
                    <a:lnTo>
                      <a:pt x="90" y="62"/>
                    </a:lnTo>
                    <a:lnTo>
                      <a:pt x="83" y="62"/>
                    </a:lnTo>
                    <a:lnTo>
                      <a:pt x="80" y="62"/>
                    </a:lnTo>
                    <a:lnTo>
                      <a:pt x="77" y="63"/>
                    </a:lnTo>
                    <a:lnTo>
                      <a:pt x="73" y="64"/>
                    </a:lnTo>
                    <a:lnTo>
                      <a:pt x="70" y="65"/>
                    </a:lnTo>
                    <a:lnTo>
                      <a:pt x="70" y="77"/>
                    </a:lnTo>
                    <a:lnTo>
                      <a:pt x="70" y="89"/>
                    </a:lnTo>
                    <a:lnTo>
                      <a:pt x="70" y="99"/>
                    </a:lnTo>
                    <a:lnTo>
                      <a:pt x="72" y="111"/>
                    </a:lnTo>
                    <a:lnTo>
                      <a:pt x="73" y="115"/>
                    </a:lnTo>
                    <a:lnTo>
                      <a:pt x="75" y="121"/>
                    </a:lnTo>
                    <a:lnTo>
                      <a:pt x="78" y="125"/>
                    </a:lnTo>
                    <a:lnTo>
                      <a:pt x="80" y="129"/>
                    </a:lnTo>
                    <a:lnTo>
                      <a:pt x="84" y="132"/>
                    </a:lnTo>
                    <a:lnTo>
                      <a:pt x="88" y="136"/>
                    </a:lnTo>
                    <a:lnTo>
                      <a:pt x="93" y="139"/>
                    </a:lnTo>
                    <a:lnTo>
                      <a:pt x="99" y="140"/>
                    </a:lnTo>
                    <a:lnTo>
                      <a:pt x="100" y="139"/>
                    </a:lnTo>
                    <a:lnTo>
                      <a:pt x="102" y="138"/>
                    </a:lnTo>
                    <a:lnTo>
                      <a:pt x="103" y="137"/>
                    </a:lnTo>
                    <a:lnTo>
                      <a:pt x="106" y="137"/>
                    </a:lnTo>
                    <a:lnTo>
                      <a:pt x="112" y="137"/>
                    </a:lnTo>
                    <a:lnTo>
                      <a:pt x="117" y="138"/>
                    </a:lnTo>
                    <a:lnTo>
                      <a:pt x="116" y="145"/>
                    </a:lnTo>
                    <a:lnTo>
                      <a:pt x="116" y="155"/>
                    </a:lnTo>
                    <a:lnTo>
                      <a:pt x="116" y="165"/>
                    </a:lnTo>
                    <a:lnTo>
                      <a:pt x="117" y="175"/>
                    </a:lnTo>
                    <a:lnTo>
                      <a:pt x="116" y="186"/>
                    </a:lnTo>
                    <a:lnTo>
                      <a:pt x="114" y="194"/>
                    </a:lnTo>
                    <a:lnTo>
                      <a:pt x="113" y="198"/>
                    </a:lnTo>
                    <a:lnTo>
                      <a:pt x="111" y="203"/>
                    </a:lnTo>
                    <a:lnTo>
                      <a:pt x="107" y="206"/>
                    </a:lnTo>
                    <a:lnTo>
                      <a:pt x="104" y="209"/>
                    </a:lnTo>
                    <a:lnTo>
                      <a:pt x="102" y="204"/>
                    </a:lnTo>
                    <a:lnTo>
                      <a:pt x="102" y="198"/>
                    </a:lnTo>
                    <a:lnTo>
                      <a:pt x="102" y="193"/>
                    </a:lnTo>
                    <a:lnTo>
                      <a:pt x="102" y="187"/>
                    </a:lnTo>
                    <a:lnTo>
                      <a:pt x="102" y="181"/>
                    </a:lnTo>
                    <a:lnTo>
                      <a:pt x="101" y="176"/>
                    </a:lnTo>
                    <a:lnTo>
                      <a:pt x="99" y="174"/>
                    </a:lnTo>
                    <a:lnTo>
                      <a:pt x="98" y="172"/>
                    </a:lnTo>
                    <a:lnTo>
                      <a:pt x="95" y="171"/>
                    </a:lnTo>
                    <a:lnTo>
                      <a:pt x="91" y="169"/>
                    </a:lnTo>
                    <a:lnTo>
                      <a:pt x="87" y="174"/>
                    </a:lnTo>
                    <a:lnTo>
                      <a:pt x="84" y="179"/>
                    </a:lnTo>
                    <a:lnTo>
                      <a:pt x="82" y="186"/>
                    </a:lnTo>
                    <a:lnTo>
                      <a:pt x="80" y="193"/>
                    </a:lnTo>
                    <a:lnTo>
                      <a:pt x="79" y="200"/>
                    </a:lnTo>
                    <a:lnTo>
                      <a:pt x="80" y="207"/>
                    </a:lnTo>
                    <a:lnTo>
                      <a:pt x="82" y="214"/>
                    </a:lnTo>
                    <a:lnTo>
                      <a:pt x="86" y="221"/>
                    </a:lnTo>
                    <a:lnTo>
                      <a:pt x="88" y="224"/>
                    </a:lnTo>
                    <a:lnTo>
                      <a:pt x="89" y="227"/>
                    </a:lnTo>
                    <a:lnTo>
                      <a:pt x="89" y="229"/>
                    </a:lnTo>
                    <a:lnTo>
                      <a:pt x="89" y="233"/>
                    </a:lnTo>
                    <a:lnTo>
                      <a:pt x="87" y="238"/>
                    </a:lnTo>
                    <a:lnTo>
                      <a:pt x="84" y="243"/>
                    </a:lnTo>
                    <a:lnTo>
                      <a:pt x="80" y="249"/>
                    </a:lnTo>
                    <a:lnTo>
                      <a:pt x="75" y="255"/>
                    </a:lnTo>
                    <a:lnTo>
                      <a:pt x="72" y="260"/>
                    </a:lnTo>
                    <a:lnTo>
                      <a:pt x="70" y="267"/>
                    </a:lnTo>
                    <a:lnTo>
                      <a:pt x="69" y="267"/>
                    </a:lnTo>
                    <a:lnTo>
                      <a:pt x="68" y="267"/>
                    </a:lnTo>
                    <a:lnTo>
                      <a:pt x="67" y="258"/>
                    </a:lnTo>
                    <a:lnTo>
                      <a:pt x="68" y="249"/>
                    </a:lnTo>
                    <a:lnTo>
                      <a:pt x="67" y="244"/>
                    </a:lnTo>
                    <a:lnTo>
                      <a:pt x="66" y="240"/>
                    </a:lnTo>
                    <a:lnTo>
                      <a:pt x="64" y="235"/>
                    </a:lnTo>
                    <a:lnTo>
                      <a:pt x="59" y="229"/>
                    </a:lnTo>
                    <a:lnTo>
                      <a:pt x="53" y="235"/>
                    </a:lnTo>
                    <a:lnTo>
                      <a:pt x="49" y="240"/>
                    </a:lnTo>
                    <a:lnTo>
                      <a:pt x="46" y="246"/>
                    </a:lnTo>
                    <a:lnTo>
                      <a:pt x="44" y="253"/>
                    </a:lnTo>
                    <a:lnTo>
                      <a:pt x="46" y="266"/>
                    </a:lnTo>
                    <a:lnTo>
                      <a:pt x="48" y="280"/>
                    </a:lnTo>
                    <a:lnTo>
                      <a:pt x="50" y="286"/>
                    </a:lnTo>
                    <a:lnTo>
                      <a:pt x="50" y="293"/>
                    </a:lnTo>
                    <a:lnTo>
                      <a:pt x="51" y="300"/>
                    </a:lnTo>
                    <a:lnTo>
                      <a:pt x="50" y="306"/>
                    </a:lnTo>
                    <a:lnTo>
                      <a:pt x="48" y="312"/>
                    </a:lnTo>
                    <a:lnTo>
                      <a:pt x="43" y="317"/>
                    </a:lnTo>
                    <a:lnTo>
                      <a:pt x="37" y="322"/>
                    </a:lnTo>
                    <a:lnTo>
                      <a:pt x="28" y="328"/>
                    </a:lnTo>
                    <a:lnTo>
                      <a:pt x="24" y="333"/>
                    </a:lnTo>
                    <a:lnTo>
                      <a:pt x="15" y="347"/>
                    </a:lnTo>
                    <a:lnTo>
                      <a:pt x="4" y="361"/>
                    </a:lnTo>
                    <a:lnTo>
                      <a:pt x="0" y="367"/>
                    </a:lnTo>
                    <a:lnTo>
                      <a:pt x="0" y="352"/>
                    </a:lnTo>
                    <a:lnTo>
                      <a:pt x="0" y="310"/>
                    </a:lnTo>
                    <a:lnTo>
                      <a:pt x="1" y="253"/>
                    </a:lnTo>
                    <a:lnTo>
                      <a:pt x="1" y="186"/>
                    </a:lnTo>
                    <a:lnTo>
                      <a:pt x="1" y="120"/>
                    </a:lnTo>
                    <a:lnTo>
                      <a:pt x="1" y="62"/>
                    </a:lnTo>
                    <a:lnTo>
                      <a:pt x="1" y="20"/>
                    </a:lnTo>
                    <a:lnTo>
                      <a:pt x="1" y="4"/>
                    </a:lnTo>
                    <a:lnTo>
                      <a:pt x="12" y="6"/>
                    </a:lnTo>
                    <a:lnTo>
                      <a:pt x="26" y="6"/>
                    </a:lnTo>
                    <a:lnTo>
                      <a:pt x="42" y="6"/>
                    </a:lnTo>
                    <a:lnTo>
                      <a:pt x="57" y="5"/>
                    </a:lnTo>
                    <a:lnTo>
                      <a:pt x="88" y="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62"/>
              <p:cNvSpPr>
                <a:spLocks/>
              </p:cNvSpPr>
              <p:nvPr/>
            </p:nvSpPr>
            <p:spPr bwMode="auto">
              <a:xfrm>
                <a:off x="2484" y="1938"/>
                <a:ext cx="9" cy="31"/>
              </a:xfrm>
              <a:custGeom>
                <a:avLst/>
                <a:gdLst/>
                <a:ahLst/>
                <a:cxnLst>
                  <a:cxn ang="0">
                    <a:pos x="111" y="96"/>
                  </a:cxn>
                  <a:cxn ang="0">
                    <a:pos x="111" y="258"/>
                  </a:cxn>
                  <a:cxn ang="0">
                    <a:pos x="112" y="398"/>
                  </a:cxn>
                  <a:cxn ang="0">
                    <a:pos x="105" y="318"/>
                  </a:cxn>
                  <a:cxn ang="0">
                    <a:pos x="96" y="295"/>
                  </a:cxn>
                  <a:cxn ang="0">
                    <a:pos x="90" y="307"/>
                  </a:cxn>
                  <a:cxn ang="0">
                    <a:pos x="91" y="329"/>
                  </a:cxn>
                  <a:cxn ang="0">
                    <a:pos x="84" y="339"/>
                  </a:cxn>
                  <a:cxn ang="0">
                    <a:pos x="73" y="332"/>
                  </a:cxn>
                  <a:cxn ang="0">
                    <a:pos x="67" y="323"/>
                  </a:cxn>
                  <a:cxn ang="0">
                    <a:pos x="69" y="307"/>
                  </a:cxn>
                  <a:cxn ang="0">
                    <a:pos x="80" y="286"/>
                  </a:cxn>
                  <a:cxn ang="0">
                    <a:pos x="87" y="264"/>
                  </a:cxn>
                  <a:cxn ang="0">
                    <a:pos x="86" y="253"/>
                  </a:cxn>
                  <a:cxn ang="0">
                    <a:pos x="79" y="242"/>
                  </a:cxn>
                  <a:cxn ang="0">
                    <a:pos x="67" y="238"/>
                  </a:cxn>
                  <a:cxn ang="0">
                    <a:pos x="63" y="246"/>
                  </a:cxn>
                  <a:cxn ang="0">
                    <a:pos x="65" y="267"/>
                  </a:cxn>
                  <a:cxn ang="0">
                    <a:pos x="63" y="279"/>
                  </a:cxn>
                  <a:cxn ang="0">
                    <a:pos x="52" y="280"/>
                  </a:cxn>
                  <a:cxn ang="0">
                    <a:pos x="40" y="266"/>
                  </a:cxn>
                  <a:cxn ang="0">
                    <a:pos x="36" y="246"/>
                  </a:cxn>
                  <a:cxn ang="0">
                    <a:pos x="44" y="230"/>
                  </a:cxn>
                  <a:cxn ang="0">
                    <a:pos x="46" y="214"/>
                  </a:cxn>
                  <a:cxn ang="0">
                    <a:pos x="42" y="187"/>
                  </a:cxn>
                  <a:cxn ang="0">
                    <a:pos x="37" y="165"/>
                  </a:cxn>
                  <a:cxn ang="0">
                    <a:pos x="30" y="168"/>
                  </a:cxn>
                  <a:cxn ang="0">
                    <a:pos x="22" y="181"/>
                  </a:cxn>
                  <a:cxn ang="0">
                    <a:pos x="22" y="191"/>
                  </a:cxn>
                  <a:cxn ang="0">
                    <a:pos x="29" y="204"/>
                  </a:cxn>
                  <a:cxn ang="0">
                    <a:pos x="28" y="212"/>
                  </a:cxn>
                  <a:cxn ang="0">
                    <a:pos x="19" y="215"/>
                  </a:cxn>
                  <a:cxn ang="0">
                    <a:pos x="10" y="206"/>
                  </a:cxn>
                  <a:cxn ang="0">
                    <a:pos x="1" y="163"/>
                  </a:cxn>
                  <a:cxn ang="0">
                    <a:pos x="10" y="147"/>
                  </a:cxn>
                  <a:cxn ang="0">
                    <a:pos x="26" y="146"/>
                  </a:cxn>
                  <a:cxn ang="0">
                    <a:pos x="40" y="139"/>
                  </a:cxn>
                  <a:cxn ang="0">
                    <a:pos x="49" y="126"/>
                  </a:cxn>
                  <a:cxn ang="0">
                    <a:pos x="50" y="101"/>
                  </a:cxn>
                  <a:cxn ang="0">
                    <a:pos x="46" y="72"/>
                  </a:cxn>
                  <a:cxn ang="0">
                    <a:pos x="29" y="61"/>
                  </a:cxn>
                  <a:cxn ang="0">
                    <a:pos x="7" y="44"/>
                  </a:cxn>
                  <a:cxn ang="0">
                    <a:pos x="8" y="8"/>
                  </a:cxn>
                  <a:cxn ang="0">
                    <a:pos x="12" y="1"/>
                  </a:cxn>
                  <a:cxn ang="0">
                    <a:pos x="60" y="1"/>
                  </a:cxn>
                  <a:cxn ang="0">
                    <a:pos x="96" y="3"/>
                  </a:cxn>
                </a:cxnLst>
                <a:rect l="0" t="0" r="r" b="b"/>
                <a:pathLst>
                  <a:path w="112" h="398">
                    <a:moveTo>
                      <a:pt x="109" y="2"/>
                    </a:moveTo>
                    <a:lnTo>
                      <a:pt x="110" y="46"/>
                    </a:lnTo>
                    <a:lnTo>
                      <a:pt x="111" y="96"/>
                    </a:lnTo>
                    <a:lnTo>
                      <a:pt x="111" y="149"/>
                    </a:lnTo>
                    <a:lnTo>
                      <a:pt x="111" y="204"/>
                    </a:lnTo>
                    <a:lnTo>
                      <a:pt x="111" y="258"/>
                    </a:lnTo>
                    <a:lnTo>
                      <a:pt x="111" y="310"/>
                    </a:lnTo>
                    <a:lnTo>
                      <a:pt x="111" y="357"/>
                    </a:lnTo>
                    <a:lnTo>
                      <a:pt x="112" y="398"/>
                    </a:lnTo>
                    <a:lnTo>
                      <a:pt x="110" y="375"/>
                    </a:lnTo>
                    <a:lnTo>
                      <a:pt x="107" y="347"/>
                    </a:lnTo>
                    <a:lnTo>
                      <a:pt x="105" y="318"/>
                    </a:lnTo>
                    <a:lnTo>
                      <a:pt x="102" y="293"/>
                    </a:lnTo>
                    <a:lnTo>
                      <a:pt x="98" y="293"/>
                    </a:lnTo>
                    <a:lnTo>
                      <a:pt x="96" y="295"/>
                    </a:lnTo>
                    <a:lnTo>
                      <a:pt x="94" y="298"/>
                    </a:lnTo>
                    <a:lnTo>
                      <a:pt x="92" y="301"/>
                    </a:lnTo>
                    <a:lnTo>
                      <a:pt x="90" y="307"/>
                    </a:lnTo>
                    <a:lnTo>
                      <a:pt x="87" y="315"/>
                    </a:lnTo>
                    <a:lnTo>
                      <a:pt x="90" y="321"/>
                    </a:lnTo>
                    <a:lnTo>
                      <a:pt x="91" y="329"/>
                    </a:lnTo>
                    <a:lnTo>
                      <a:pt x="91" y="335"/>
                    </a:lnTo>
                    <a:lnTo>
                      <a:pt x="90" y="341"/>
                    </a:lnTo>
                    <a:lnTo>
                      <a:pt x="84" y="339"/>
                    </a:lnTo>
                    <a:lnTo>
                      <a:pt x="80" y="337"/>
                    </a:lnTo>
                    <a:lnTo>
                      <a:pt x="76" y="335"/>
                    </a:lnTo>
                    <a:lnTo>
                      <a:pt x="73" y="332"/>
                    </a:lnTo>
                    <a:lnTo>
                      <a:pt x="70" y="329"/>
                    </a:lnTo>
                    <a:lnTo>
                      <a:pt x="68" y="326"/>
                    </a:lnTo>
                    <a:lnTo>
                      <a:pt x="67" y="323"/>
                    </a:lnTo>
                    <a:lnTo>
                      <a:pt x="67" y="320"/>
                    </a:lnTo>
                    <a:lnTo>
                      <a:pt x="67" y="314"/>
                    </a:lnTo>
                    <a:lnTo>
                      <a:pt x="69" y="307"/>
                    </a:lnTo>
                    <a:lnTo>
                      <a:pt x="73" y="300"/>
                    </a:lnTo>
                    <a:lnTo>
                      <a:pt x="76" y="293"/>
                    </a:lnTo>
                    <a:lnTo>
                      <a:pt x="80" y="286"/>
                    </a:lnTo>
                    <a:lnTo>
                      <a:pt x="83" y="278"/>
                    </a:lnTo>
                    <a:lnTo>
                      <a:pt x="86" y="271"/>
                    </a:lnTo>
                    <a:lnTo>
                      <a:pt x="87" y="264"/>
                    </a:lnTo>
                    <a:lnTo>
                      <a:pt x="87" y="260"/>
                    </a:lnTo>
                    <a:lnTo>
                      <a:pt x="87" y="257"/>
                    </a:lnTo>
                    <a:lnTo>
                      <a:pt x="86" y="253"/>
                    </a:lnTo>
                    <a:lnTo>
                      <a:pt x="84" y="250"/>
                    </a:lnTo>
                    <a:lnTo>
                      <a:pt x="82" y="246"/>
                    </a:lnTo>
                    <a:lnTo>
                      <a:pt x="79" y="242"/>
                    </a:lnTo>
                    <a:lnTo>
                      <a:pt x="76" y="239"/>
                    </a:lnTo>
                    <a:lnTo>
                      <a:pt x="71" y="236"/>
                    </a:lnTo>
                    <a:lnTo>
                      <a:pt x="67" y="238"/>
                    </a:lnTo>
                    <a:lnTo>
                      <a:pt x="65" y="241"/>
                    </a:lnTo>
                    <a:lnTo>
                      <a:pt x="64" y="243"/>
                    </a:lnTo>
                    <a:lnTo>
                      <a:pt x="63" y="246"/>
                    </a:lnTo>
                    <a:lnTo>
                      <a:pt x="63" y="253"/>
                    </a:lnTo>
                    <a:lnTo>
                      <a:pt x="64" y="260"/>
                    </a:lnTo>
                    <a:lnTo>
                      <a:pt x="65" y="267"/>
                    </a:lnTo>
                    <a:lnTo>
                      <a:pt x="65" y="273"/>
                    </a:lnTo>
                    <a:lnTo>
                      <a:pt x="64" y="276"/>
                    </a:lnTo>
                    <a:lnTo>
                      <a:pt x="63" y="279"/>
                    </a:lnTo>
                    <a:lnTo>
                      <a:pt x="60" y="282"/>
                    </a:lnTo>
                    <a:lnTo>
                      <a:pt x="56" y="284"/>
                    </a:lnTo>
                    <a:lnTo>
                      <a:pt x="52" y="280"/>
                    </a:lnTo>
                    <a:lnTo>
                      <a:pt x="48" y="276"/>
                    </a:lnTo>
                    <a:lnTo>
                      <a:pt x="44" y="271"/>
                    </a:lnTo>
                    <a:lnTo>
                      <a:pt x="40" y="266"/>
                    </a:lnTo>
                    <a:lnTo>
                      <a:pt x="37" y="260"/>
                    </a:lnTo>
                    <a:lnTo>
                      <a:pt x="36" y="254"/>
                    </a:lnTo>
                    <a:lnTo>
                      <a:pt x="36" y="246"/>
                    </a:lnTo>
                    <a:lnTo>
                      <a:pt x="38" y="239"/>
                    </a:lnTo>
                    <a:lnTo>
                      <a:pt x="42" y="235"/>
                    </a:lnTo>
                    <a:lnTo>
                      <a:pt x="44" y="230"/>
                    </a:lnTo>
                    <a:lnTo>
                      <a:pt x="45" y="226"/>
                    </a:lnTo>
                    <a:lnTo>
                      <a:pt x="46" y="223"/>
                    </a:lnTo>
                    <a:lnTo>
                      <a:pt x="46" y="214"/>
                    </a:lnTo>
                    <a:lnTo>
                      <a:pt x="46" y="206"/>
                    </a:lnTo>
                    <a:lnTo>
                      <a:pt x="44" y="196"/>
                    </a:lnTo>
                    <a:lnTo>
                      <a:pt x="42" y="187"/>
                    </a:lnTo>
                    <a:lnTo>
                      <a:pt x="40" y="177"/>
                    </a:lnTo>
                    <a:lnTo>
                      <a:pt x="40" y="165"/>
                    </a:lnTo>
                    <a:lnTo>
                      <a:pt x="37" y="165"/>
                    </a:lnTo>
                    <a:lnTo>
                      <a:pt x="34" y="165"/>
                    </a:lnTo>
                    <a:lnTo>
                      <a:pt x="32" y="166"/>
                    </a:lnTo>
                    <a:lnTo>
                      <a:pt x="30" y="168"/>
                    </a:lnTo>
                    <a:lnTo>
                      <a:pt x="27" y="173"/>
                    </a:lnTo>
                    <a:lnTo>
                      <a:pt x="23" y="178"/>
                    </a:lnTo>
                    <a:lnTo>
                      <a:pt x="22" y="181"/>
                    </a:lnTo>
                    <a:lnTo>
                      <a:pt x="21" y="186"/>
                    </a:lnTo>
                    <a:lnTo>
                      <a:pt x="21" y="188"/>
                    </a:lnTo>
                    <a:lnTo>
                      <a:pt x="22" y="191"/>
                    </a:lnTo>
                    <a:lnTo>
                      <a:pt x="23" y="195"/>
                    </a:lnTo>
                    <a:lnTo>
                      <a:pt x="27" y="199"/>
                    </a:lnTo>
                    <a:lnTo>
                      <a:pt x="29" y="204"/>
                    </a:lnTo>
                    <a:lnTo>
                      <a:pt x="30" y="208"/>
                    </a:lnTo>
                    <a:lnTo>
                      <a:pt x="29" y="210"/>
                    </a:lnTo>
                    <a:lnTo>
                      <a:pt x="28" y="212"/>
                    </a:lnTo>
                    <a:lnTo>
                      <a:pt x="27" y="214"/>
                    </a:lnTo>
                    <a:lnTo>
                      <a:pt x="23" y="218"/>
                    </a:lnTo>
                    <a:lnTo>
                      <a:pt x="19" y="215"/>
                    </a:lnTo>
                    <a:lnTo>
                      <a:pt x="15" y="212"/>
                    </a:lnTo>
                    <a:lnTo>
                      <a:pt x="12" y="209"/>
                    </a:lnTo>
                    <a:lnTo>
                      <a:pt x="10" y="206"/>
                    </a:lnTo>
                    <a:lnTo>
                      <a:pt x="5" y="196"/>
                    </a:lnTo>
                    <a:lnTo>
                      <a:pt x="3" y="187"/>
                    </a:lnTo>
                    <a:lnTo>
                      <a:pt x="1" y="163"/>
                    </a:lnTo>
                    <a:lnTo>
                      <a:pt x="0" y="141"/>
                    </a:lnTo>
                    <a:lnTo>
                      <a:pt x="4" y="145"/>
                    </a:lnTo>
                    <a:lnTo>
                      <a:pt x="10" y="147"/>
                    </a:lnTo>
                    <a:lnTo>
                      <a:pt x="15" y="148"/>
                    </a:lnTo>
                    <a:lnTo>
                      <a:pt x="20" y="148"/>
                    </a:lnTo>
                    <a:lnTo>
                      <a:pt x="26" y="146"/>
                    </a:lnTo>
                    <a:lnTo>
                      <a:pt x="31" y="144"/>
                    </a:lnTo>
                    <a:lnTo>
                      <a:pt x="35" y="142"/>
                    </a:lnTo>
                    <a:lnTo>
                      <a:pt x="40" y="139"/>
                    </a:lnTo>
                    <a:lnTo>
                      <a:pt x="44" y="134"/>
                    </a:lnTo>
                    <a:lnTo>
                      <a:pt x="47" y="130"/>
                    </a:lnTo>
                    <a:lnTo>
                      <a:pt x="49" y="126"/>
                    </a:lnTo>
                    <a:lnTo>
                      <a:pt x="50" y="122"/>
                    </a:lnTo>
                    <a:lnTo>
                      <a:pt x="51" y="111"/>
                    </a:lnTo>
                    <a:lnTo>
                      <a:pt x="50" y="101"/>
                    </a:lnTo>
                    <a:lnTo>
                      <a:pt x="48" y="91"/>
                    </a:lnTo>
                    <a:lnTo>
                      <a:pt x="47" y="81"/>
                    </a:lnTo>
                    <a:lnTo>
                      <a:pt x="46" y="72"/>
                    </a:lnTo>
                    <a:lnTo>
                      <a:pt x="47" y="66"/>
                    </a:lnTo>
                    <a:lnTo>
                      <a:pt x="42" y="64"/>
                    </a:lnTo>
                    <a:lnTo>
                      <a:pt x="29" y="61"/>
                    </a:lnTo>
                    <a:lnTo>
                      <a:pt x="15" y="59"/>
                    </a:lnTo>
                    <a:lnTo>
                      <a:pt x="10" y="56"/>
                    </a:lnTo>
                    <a:lnTo>
                      <a:pt x="7" y="44"/>
                    </a:lnTo>
                    <a:lnTo>
                      <a:pt x="7" y="26"/>
                    </a:lnTo>
                    <a:lnTo>
                      <a:pt x="7" y="16"/>
                    </a:lnTo>
                    <a:lnTo>
                      <a:pt x="8" y="8"/>
                    </a:lnTo>
                    <a:lnTo>
                      <a:pt x="10" y="5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35" y="0"/>
                    </a:lnTo>
                    <a:lnTo>
                      <a:pt x="60" y="1"/>
                    </a:lnTo>
                    <a:lnTo>
                      <a:pt x="71" y="2"/>
                    </a:lnTo>
                    <a:lnTo>
                      <a:pt x="84" y="3"/>
                    </a:lnTo>
                    <a:lnTo>
                      <a:pt x="96" y="3"/>
                    </a:lnTo>
                    <a:lnTo>
                      <a:pt x="109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63"/>
              <p:cNvSpPr>
                <a:spLocks/>
              </p:cNvSpPr>
              <p:nvPr/>
            </p:nvSpPr>
            <p:spPr bwMode="auto">
              <a:xfrm>
                <a:off x="2296" y="1949"/>
                <a:ext cx="27" cy="97"/>
              </a:xfrm>
              <a:custGeom>
                <a:avLst/>
                <a:gdLst/>
                <a:ahLst/>
                <a:cxnLst>
                  <a:cxn ang="0">
                    <a:pos x="343" y="128"/>
                  </a:cxn>
                  <a:cxn ang="0">
                    <a:pos x="338" y="195"/>
                  </a:cxn>
                  <a:cxn ang="0">
                    <a:pos x="333" y="259"/>
                  </a:cxn>
                  <a:cxn ang="0">
                    <a:pos x="325" y="324"/>
                  </a:cxn>
                  <a:cxn ang="0">
                    <a:pos x="321" y="376"/>
                  </a:cxn>
                  <a:cxn ang="0">
                    <a:pos x="321" y="410"/>
                  </a:cxn>
                  <a:cxn ang="0">
                    <a:pos x="318" y="462"/>
                  </a:cxn>
                  <a:cxn ang="0">
                    <a:pos x="312" y="528"/>
                  </a:cxn>
                  <a:cxn ang="0">
                    <a:pos x="310" y="576"/>
                  </a:cxn>
                  <a:cxn ang="0">
                    <a:pos x="311" y="609"/>
                  </a:cxn>
                  <a:cxn ang="0">
                    <a:pos x="312" y="636"/>
                  </a:cxn>
                  <a:cxn ang="0">
                    <a:pos x="311" y="659"/>
                  </a:cxn>
                  <a:cxn ang="0">
                    <a:pos x="313" y="695"/>
                  </a:cxn>
                  <a:cxn ang="0">
                    <a:pos x="314" y="732"/>
                  </a:cxn>
                  <a:cxn ang="0">
                    <a:pos x="312" y="755"/>
                  </a:cxn>
                  <a:cxn ang="0">
                    <a:pos x="305" y="777"/>
                  </a:cxn>
                  <a:cxn ang="0">
                    <a:pos x="293" y="799"/>
                  </a:cxn>
                  <a:cxn ang="0">
                    <a:pos x="290" y="811"/>
                  </a:cxn>
                  <a:cxn ang="0">
                    <a:pos x="299" y="818"/>
                  </a:cxn>
                  <a:cxn ang="0">
                    <a:pos x="303" y="829"/>
                  </a:cxn>
                  <a:cxn ang="0">
                    <a:pos x="304" y="841"/>
                  </a:cxn>
                  <a:cxn ang="0">
                    <a:pos x="304" y="862"/>
                  </a:cxn>
                  <a:cxn ang="0">
                    <a:pos x="302" y="891"/>
                  </a:cxn>
                  <a:cxn ang="0">
                    <a:pos x="294" y="919"/>
                  </a:cxn>
                  <a:cxn ang="0">
                    <a:pos x="231" y="1015"/>
                  </a:cxn>
                  <a:cxn ang="0">
                    <a:pos x="146" y="1146"/>
                  </a:cxn>
                  <a:cxn ang="0">
                    <a:pos x="83" y="1242"/>
                  </a:cxn>
                  <a:cxn ang="0">
                    <a:pos x="74" y="1248"/>
                  </a:cxn>
                  <a:cxn ang="0">
                    <a:pos x="74" y="1195"/>
                  </a:cxn>
                  <a:cxn ang="0">
                    <a:pos x="74" y="1122"/>
                  </a:cxn>
                  <a:cxn ang="0">
                    <a:pos x="74" y="1068"/>
                  </a:cxn>
                  <a:cxn ang="0">
                    <a:pos x="72" y="1045"/>
                  </a:cxn>
                  <a:cxn ang="0">
                    <a:pos x="57" y="952"/>
                  </a:cxn>
                  <a:cxn ang="0">
                    <a:pos x="36" y="815"/>
                  </a:cxn>
                  <a:cxn ang="0">
                    <a:pos x="17" y="680"/>
                  </a:cxn>
                  <a:cxn ang="0">
                    <a:pos x="5" y="630"/>
                  </a:cxn>
                  <a:cxn ang="0">
                    <a:pos x="5" y="609"/>
                  </a:cxn>
                  <a:cxn ang="0">
                    <a:pos x="19" y="567"/>
                  </a:cxn>
                  <a:cxn ang="0">
                    <a:pos x="36" y="527"/>
                  </a:cxn>
                  <a:cxn ang="0">
                    <a:pos x="58" y="489"/>
                  </a:cxn>
                  <a:cxn ang="0">
                    <a:pos x="80" y="441"/>
                  </a:cxn>
                  <a:cxn ang="0">
                    <a:pos x="102" y="379"/>
                  </a:cxn>
                  <a:cxn ang="0">
                    <a:pos x="129" y="319"/>
                  </a:cxn>
                  <a:cxn ang="0">
                    <a:pos x="159" y="258"/>
                  </a:cxn>
                  <a:cxn ang="0">
                    <a:pos x="208" y="169"/>
                  </a:cxn>
                  <a:cxn ang="0">
                    <a:pos x="279" y="55"/>
                  </a:cxn>
                  <a:cxn ang="0">
                    <a:pos x="319" y="3"/>
                  </a:cxn>
                  <a:cxn ang="0">
                    <a:pos x="329" y="10"/>
                  </a:cxn>
                  <a:cxn ang="0">
                    <a:pos x="337" y="21"/>
                  </a:cxn>
                  <a:cxn ang="0">
                    <a:pos x="344" y="33"/>
                  </a:cxn>
                  <a:cxn ang="0">
                    <a:pos x="348" y="44"/>
                  </a:cxn>
                  <a:cxn ang="0">
                    <a:pos x="349" y="58"/>
                  </a:cxn>
                  <a:cxn ang="0">
                    <a:pos x="349" y="71"/>
                  </a:cxn>
                  <a:cxn ang="0">
                    <a:pos x="347" y="85"/>
                  </a:cxn>
                </a:cxnLst>
                <a:rect l="0" t="0" r="r" b="b"/>
                <a:pathLst>
                  <a:path w="350" h="1256">
                    <a:moveTo>
                      <a:pt x="345" y="91"/>
                    </a:moveTo>
                    <a:lnTo>
                      <a:pt x="343" y="128"/>
                    </a:lnTo>
                    <a:lnTo>
                      <a:pt x="341" y="162"/>
                    </a:lnTo>
                    <a:lnTo>
                      <a:pt x="338" y="195"/>
                    </a:lnTo>
                    <a:lnTo>
                      <a:pt x="336" y="227"/>
                    </a:lnTo>
                    <a:lnTo>
                      <a:pt x="333" y="259"/>
                    </a:lnTo>
                    <a:lnTo>
                      <a:pt x="329" y="292"/>
                    </a:lnTo>
                    <a:lnTo>
                      <a:pt x="325" y="324"/>
                    </a:lnTo>
                    <a:lnTo>
                      <a:pt x="319" y="358"/>
                    </a:lnTo>
                    <a:lnTo>
                      <a:pt x="321" y="376"/>
                    </a:lnTo>
                    <a:lnTo>
                      <a:pt x="321" y="393"/>
                    </a:lnTo>
                    <a:lnTo>
                      <a:pt x="321" y="410"/>
                    </a:lnTo>
                    <a:lnTo>
                      <a:pt x="320" y="427"/>
                    </a:lnTo>
                    <a:lnTo>
                      <a:pt x="318" y="462"/>
                    </a:lnTo>
                    <a:lnTo>
                      <a:pt x="315" y="495"/>
                    </a:lnTo>
                    <a:lnTo>
                      <a:pt x="312" y="528"/>
                    </a:lnTo>
                    <a:lnTo>
                      <a:pt x="310" y="560"/>
                    </a:lnTo>
                    <a:lnTo>
                      <a:pt x="310" y="576"/>
                    </a:lnTo>
                    <a:lnTo>
                      <a:pt x="310" y="593"/>
                    </a:lnTo>
                    <a:lnTo>
                      <a:pt x="311" y="609"/>
                    </a:lnTo>
                    <a:lnTo>
                      <a:pt x="313" y="625"/>
                    </a:lnTo>
                    <a:lnTo>
                      <a:pt x="312" y="636"/>
                    </a:lnTo>
                    <a:lnTo>
                      <a:pt x="311" y="647"/>
                    </a:lnTo>
                    <a:lnTo>
                      <a:pt x="311" y="659"/>
                    </a:lnTo>
                    <a:lnTo>
                      <a:pt x="312" y="672"/>
                    </a:lnTo>
                    <a:lnTo>
                      <a:pt x="313" y="695"/>
                    </a:lnTo>
                    <a:lnTo>
                      <a:pt x="314" y="720"/>
                    </a:lnTo>
                    <a:lnTo>
                      <a:pt x="314" y="732"/>
                    </a:lnTo>
                    <a:lnTo>
                      <a:pt x="313" y="744"/>
                    </a:lnTo>
                    <a:lnTo>
                      <a:pt x="312" y="755"/>
                    </a:lnTo>
                    <a:lnTo>
                      <a:pt x="309" y="767"/>
                    </a:lnTo>
                    <a:lnTo>
                      <a:pt x="305" y="777"/>
                    </a:lnTo>
                    <a:lnTo>
                      <a:pt x="300" y="788"/>
                    </a:lnTo>
                    <a:lnTo>
                      <a:pt x="293" y="799"/>
                    </a:lnTo>
                    <a:lnTo>
                      <a:pt x="284" y="808"/>
                    </a:lnTo>
                    <a:lnTo>
                      <a:pt x="290" y="811"/>
                    </a:lnTo>
                    <a:lnTo>
                      <a:pt x="295" y="814"/>
                    </a:lnTo>
                    <a:lnTo>
                      <a:pt x="299" y="818"/>
                    </a:lnTo>
                    <a:lnTo>
                      <a:pt x="301" y="823"/>
                    </a:lnTo>
                    <a:lnTo>
                      <a:pt x="303" y="829"/>
                    </a:lnTo>
                    <a:lnTo>
                      <a:pt x="304" y="835"/>
                    </a:lnTo>
                    <a:lnTo>
                      <a:pt x="304" y="841"/>
                    </a:lnTo>
                    <a:lnTo>
                      <a:pt x="304" y="848"/>
                    </a:lnTo>
                    <a:lnTo>
                      <a:pt x="304" y="862"/>
                    </a:lnTo>
                    <a:lnTo>
                      <a:pt x="303" y="877"/>
                    </a:lnTo>
                    <a:lnTo>
                      <a:pt x="302" y="891"/>
                    </a:lnTo>
                    <a:lnTo>
                      <a:pt x="303" y="903"/>
                    </a:lnTo>
                    <a:lnTo>
                      <a:pt x="294" y="919"/>
                    </a:lnTo>
                    <a:lnTo>
                      <a:pt x="268" y="959"/>
                    </a:lnTo>
                    <a:lnTo>
                      <a:pt x="231" y="1015"/>
                    </a:lnTo>
                    <a:lnTo>
                      <a:pt x="189" y="1080"/>
                    </a:lnTo>
                    <a:lnTo>
                      <a:pt x="146" y="1146"/>
                    </a:lnTo>
                    <a:lnTo>
                      <a:pt x="110" y="1202"/>
                    </a:lnTo>
                    <a:lnTo>
                      <a:pt x="83" y="1242"/>
                    </a:lnTo>
                    <a:lnTo>
                      <a:pt x="74" y="1256"/>
                    </a:lnTo>
                    <a:lnTo>
                      <a:pt x="74" y="1248"/>
                    </a:lnTo>
                    <a:lnTo>
                      <a:pt x="74" y="1226"/>
                    </a:lnTo>
                    <a:lnTo>
                      <a:pt x="74" y="1195"/>
                    </a:lnTo>
                    <a:lnTo>
                      <a:pt x="74" y="1158"/>
                    </a:lnTo>
                    <a:lnTo>
                      <a:pt x="74" y="1122"/>
                    </a:lnTo>
                    <a:lnTo>
                      <a:pt x="74" y="1090"/>
                    </a:lnTo>
                    <a:lnTo>
                      <a:pt x="74" y="1068"/>
                    </a:lnTo>
                    <a:lnTo>
                      <a:pt x="74" y="1059"/>
                    </a:lnTo>
                    <a:lnTo>
                      <a:pt x="72" y="1045"/>
                    </a:lnTo>
                    <a:lnTo>
                      <a:pt x="65" y="1008"/>
                    </a:lnTo>
                    <a:lnTo>
                      <a:pt x="57" y="952"/>
                    </a:lnTo>
                    <a:lnTo>
                      <a:pt x="47" y="886"/>
                    </a:lnTo>
                    <a:lnTo>
                      <a:pt x="36" y="815"/>
                    </a:lnTo>
                    <a:lnTo>
                      <a:pt x="26" y="744"/>
                    </a:lnTo>
                    <a:lnTo>
                      <a:pt x="17" y="680"/>
                    </a:lnTo>
                    <a:lnTo>
                      <a:pt x="10" y="630"/>
                    </a:lnTo>
                    <a:lnTo>
                      <a:pt x="5" y="630"/>
                    </a:lnTo>
                    <a:lnTo>
                      <a:pt x="0" y="630"/>
                    </a:lnTo>
                    <a:lnTo>
                      <a:pt x="5" y="609"/>
                    </a:lnTo>
                    <a:lnTo>
                      <a:pt x="12" y="589"/>
                    </a:lnTo>
                    <a:lnTo>
                      <a:pt x="19" y="567"/>
                    </a:lnTo>
                    <a:lnTo>
                      <a:pt x="28" y="547"/>
                    </a:lnTo>
                    <a:lnTo>
                      <a:pt x="36" y="527"/>
                    </a:lnTo>
                    <a:lnTo>
                      <a:pt x="47" y="508"/>
                    </a:lnTo>
                    <a:lnTo>
                      <a:pt x="58" y="489"/>
                    </a:lnTo>
                    <a:lnTo>
                      <a:pt x="70" y="472"/>
                    </a:lnTo>
                    <a:lnTo>
                      <a:pt x="80" y="441"/>
                    </a:lnTo>
                    <a:lnTo>
                      <a:pt x="91" y="410"/>
                    </a:lnTo>
                    <a:lnTo>
                      <a:pt x="102" y="379"/>
                    </a:lnTo>
                    <a:lnTo>
                      <a:pt x="115" y="349"/>
                    </a:lnTo>
                    <a:lnTo>
                      <a:pt x="129" y="319"/>
                    </a:lnTo>
                    <a:lnTo>
                      <a:pt x="144" y="288"/>
                    </a:lnTo>
                    <a:lnTo>
                      <a:pt x="159" y="258"/>
                    </a:lnTo>
                    <a:lnTo>
                      <a:pt x="175" y="228"/>
                    </a:lnTo>
                    <a:lnTo>
                      <a:pt x="208" y="169"/>
                    </a:lnTo>
                    <a:lnTo>
                      <a:pt x="243" y="112"/>
                    </a:lnTo>
                    <a:lnTo>
                      <a:pt x="279" y="55"/>
                    </a:lnTo>
                    <a:lnTo>
                      <a:pt x="313" y="0"/>
                    </a:lnTo>
                    <a:lnTo>
                      <a:pt x="319" y="3"/>
                    </a:lnTo>
                    <a:lnTo>
                      <a:pt x="325" y="6"/>
                    </a:lnTo>
                    <a:lnTo>
                      <a:pt x="329" y="10"/>
                    </a:lnTo>
                    <a:lnTo>
                      <a:pt x="333" y="16"/>
                    </a:lnTo>
                    <a:lnTo>
                      <a:pt x="337" y="21"/>
                    </a:lnTo>
                    <a:lnTo>
                      <a:pt x="341" y="26"/>
                    </a:lnTo>
                    <a:lnTo>
                      <a:pt x="344" y="33"/>
                    </a:lnTo>
                    <a:lnTo>
                      <a:pt x="346" y="38"/>
                    </a:lnTo>
                    <a:lnTo>
                      <a:pt x="348" y="44"/>
                    </a:lnTo>
                    <a:lnTo>
                      <a:pt x="349" y="51"/>
                    </a:lnTo>
                    <a:lnTo>
                      <a:pt x="349" y="58"/>
                    </a:lnTo>
                    <a:lnTo>
                      <a:pt x="350" y="65"/>
                    </a:lnTo>
                    <a:lnTo>
                      <a:pt x="349" y="71"/>
                    </a:lnTo>
                    <a:lnTo>
                      <a:pt x="348" y="79"/>
                    </a:lnTo>
                    <a:lnTo>
                      <a:pt x="347" y="85"/>
                    </a:lnTo>
                    <a:lnTo>
                      <a:pt x="345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64"/>
              <p:cNvSpPr>
                <a:spLocks/>
              </p:cNvSpPr>
              <p:nvPr/>
            </p:nvSpPr>
            <p:spPr bwMode="auto">
              <a:xfrm>
                <a:off x="2714" y="1950"/>
                <a:ext cx="25" cy="94"/>
              </a:xfrm>
              <a:custGeom>
                <a:avLst/>
                <a:gdLst/>
                <a:ahLst/>
                <a:cxnLst>
                  <a:cxn ang="0">
                    <a:pos x="269" y="1209"/>
                  </a:cxn>
                  <a:cxn ang="0">
                    <a:pos x="203" y="1114"/>
                  </a:cxn>
                  <a:cxn ang="0">
                    <a:pos x="116" y="986"/>
                  </a:cxn>
                  <a:cxn ang="0">
                    <a:pos x="51" y="891"/>
                  </a:cxn>
                  <a:cxn ang="0">
                    <a:pos x="41" y="863"/>
                  </a:cxn>
                  <a:cxn ang="0">
                    <a:pos x="39" y="837"/>
                  </a:cxn>
                  <a:cxn ang="0">
                    <a:pos x="38" y="818"/>
                  </a:cxn>
                  <a:cxn ang="0">
                    <a:pos x="40" y="807"/>
                  </a:cxn>
                  <a:cxn ang="0">
                    <a:pos x="45" y="798"/>
                  </a:cxn>
                  <a:cxn ang="0">
                    <a:pos x="55" y="794"/>
                  </a:cxn>
                  <a:cxn ang="0">
                    <a:pos x="66" y="789"/>
                  </a:cxn>
                  <a:cxn ang="0">
                    <a:pos x="69" y="781"/>
                  </a:cxn>
                  <a:cxn ang="0">
                    <a:pos x="68" y="769"/>
                  </a:cxn>
                  <a:cxn ang="0">
                    <a:pos x="61" y="753"/>
                  </a:cxn>
                  <a:cxn ang="0">
                    <a:pos x="54" y="739"/>
                  </a:cxn>
                  <a:cxn ang="0">
                    <a:pos x="53" y="719"/>
                  </a:cxn>
                  <a:cxn ang="0">
                    <a:pos x="52" y="650"/>
                  </a:cxn>
                  <a:cxn ang="0">
                    <a:pos x="51" y="556"/>
                  </a:cxn>
                  <a:cxn ang="0">
                    <a:pos x="50" y="487"/>
                  </a:cxn>
                  <a:cxn ang="0">
                    <a:pos x="45" y="465"/>
                  </a:cxn>
                  <a:cxn ang="0">
                    <a:pos x="40" y="443"/>
                  </a:cxn>
                  <a:cxn ang="0">
                    <a:pos x="39" y="406"/>
                  </a:cxn>
                  <a:cxn ang="0">
                    <a:pos x="39" y="356"/>
                  </a:cxn>
                  <a:cxn ang="0">
                    <a:pos x="36" y="318"/>
                  </a:cxn>
                  <a:cxn ang="0">
                    <a:pos x="29" y="296"/>
                  </a:cxn>
                  <a:cxn ang="0">
                    <a:pos x="26" y="272"/>
                  </a:cxn>
                  <a:cxn ang="0">
                    <a:pos x="29" y="247"/>
                  </a:cxn>
                  <a:cxn ang="0">
                    <a:pos x="26" y="208"/>
                  </a:cxn>
                  <a:cxn ang="0">
                    <a:pos x="18" y="156"/>
                  </a:cxn>
                  <a:cxn ang="0">
                    <a:pos x="11" y="117"/>
                  </a:cxn>
                  <a:cxn ang="0">
                    <a:pos x="10" y="9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3"/>
                  </a:cxn>
                  <a:cxn ang="0">
                    <a:pos x="2" y="25"/>
                  </a:cxn>
                  <a:cxn ang="0">
                    <a:pos x="14" y="2"/>
                  </a:cxn>
                  <a:cxn ang="0">
                    <a:pos x="30" y="0"/>
                  </a:cxn>
                  <a:cxn ang="0">
                    <a:pos x="42" y="7"/>
                  </a:cxn>
                  <a:cxn ang="0">
                    <a:pos x="51" y="17"/>
                  </a:cxn>
                  <a:cxn ang="0">
                    <a:pos x="63" y="40"/>
                  </a:cxn>
                  <a:cxn ang="0">
                    <a:pos x="74" y="63"/>
                  </a:cxn>
                  <a:cxn ang="0">
                    <a:pos x="85" y="77"/>
                  </a:cxn>
                  <a:cxn ang="0">
                    <a:pos x="108" y="111"/>
                  </a:cxn>
                  <a:cxn ang="0">
                    <a:pos x="143" y="169"/>
                  </a:cxn>
                  <a:cxn ang="0">
                    <a:pos x="189" y="256"/>
                  </a:cxn>
                  <a:cxn ang="0">
                    <a:pos x="244" y="376"/>
                  </a:cxn>
                  <a:cxn ang="0">
                    <a:pos x="295" y="496"/>
                  </a:cxn>
                  <a:cxn ang="0">
                    <a:pos x="317" y="641"/>
                  </a:cxn>
                  <a:cxn ang="0">
                    <a:pos x="304" y="808"/>
                  </a:cxn>
                  <a:cxn ang="0">
                    <a:pos x="290" y="974"/>
                  </a:cxn>
                  <a:cxn ang="0">
                    <a:pos x="282" y="1099"/>
                  </a:cxn>
                  <a:cxn ang="0">
                    <a:pos x="279" y="1182"/>
                  </a:cxn>
                </a:cxnLst>
                <a:rect l="0" t="0" r="r" b="b"/>
                <a:pathLst>
                  <a:path w="321" h="1224">
                    <a:moveTo>
                      <a:pt x="279" y="1224"/>
                    </a:moveTo>
                    <a:lnTo>
                      <a:pt x="269" y="1209"/>
                    </a:lnTo>
                    <a:lnTo>
                      <a:pt x="242" y="1170"/>
                    </a:lnTo>
                    <a:lnTo>
                      <a:pt x="203" y="1114"/>
                    </a:lnTo>
                    <a:lnTo>
                      <a:pt x="160" y="1050"/>
                    </a:lnTo>
                    <a:lnTo>
                      <a:pt x="116" y="986"/>
                    </a:lnTo>
                    <a:lnTo>
                      <a:pt x="77" y="931"/>
                    </a:lnTo>
                    <a:lnTo>
                      <a:pt x="51" y="891"/>
                    </a:lnTo>
                    <a:lnTo>
                      <a:pt x="40" y="875"/>
                    </a:lnTo>
                    <a:lnTo>
                      <a:pt x="41" y="863"/>
                    </a:lnTo>
                    <a:lnTo>
                      <a:pt x="40" y="851"/>
                    </a:lnTo>
                    <a:lnTo>
                      <a:pt x="39" y="837"/>
                    </a:lnTo>
                    <a:lnTo>
                      <a:pt x="38" y="824"/>
                    </a:lnTo>
                    <a:lnTo>
                      <a:pt x="38" y="818"/>
                    </a:lnTo>
                    <a:lnTo>
                      <a:pt x="39" y="812"/>
                    </a:lnTo>
                    <a:lnTo>
                      <a:pt x="40" y="807"/>
                    </a:lnTo>
                    <a:lnTo>
                      <a:pt x="42" y="802"/>
                    </a:lnTo>
                    <a:lnTo>
                      <a:pt x="45" y="798"/>
                    </a:lnTo>
                    <a:lnTo>
                      <a:pt x="50" y="795"/>
                    </a:lnTo>
                    <a:lnTo>
                      <a:pt x="55" y="794"/>
                    </a:lnTo>
                    <a:lnTo>
                      <a:pt x="63" y="793"/>
                    </a:lnTo>
                    <a:lnTo>
                      <a:pt x="66" y="789"/>
                    </a:lnTo>
                    <a:lnTo>
                      <a:pt x="68" y="785"/>
                    </a:lnTo>
                    <a:lnTo>
                      <a:pt x="69" y="781"/>
                    </a:lnTo>
                    <a:lnTo>
                      <a:pt x="69" y="777"/>
                    </a:lnTo>
                    <a:lnTo>
                      <a:pt x="68" y="769"/>
                    </a:lnTo>
                    <a:lnTo>
                      <a:pt x="65" y="762"/>
                    </a:lnTo>
                    <a:lnTo>
                      <a:pt x="61" y="753"/>
                    </a:lnTo>
                    <a:lnTo>
                      <a:pt x="57" y="746"/>
                    </a:lnTo>
                    <a:lnTo>
                      <a:pt x="54" y="739"/>
                    </a:lnTo>
                    <a:lnTo>
                      <a:pt x="53" y="730"/>
                    </a:lnTo>
                    <a:lnTo>
                      <a:pt x="53" y="719"/>
                    </a:lnTo>
                    <a:lnTo>
                      <a:pt x="52" y="691"/>
                    </a:lnTo>
                    <a:lnTo>
                      <a:pt x="52" y="650"/>
                    </a:lnTo>
                    <a:lnTo>
                      <a:pt x="51" y="603"/>
                    </a:lnTo>
                    <a:lnTo>
                      <a:pt x="51" y="556"/>
                    </a:lnTo>
                    <a:lnTo>
                      <a:pt x="50" y="516"/>
                    </a:lnTo>
                    <a:lnTo>
                      <a:pt x="50" y="487"/>
                    </a:lnTo>
                    <a:lnTo>
                      <a:pt x="50" y="476"/>
                    </a:lnTo>
                    <a:lnTo>
                      <a:pt x="45" y="465"/>
                    </a:lnTo>
                    <a:lnTo>
                      <a:pt x="42" y="455"/>
                    </a:lnTo>
                    <a:lnTo>
                      <a:pt x="40" y="443"/>
                    </a:lnTo>
                    <a:lnTo>
                      <a:pt x="39" y="431"/>
                    </a:lnTo>
                    <a:lnTo>
                      <a:pt x="39" y="406"/>
                    </a:lnTo>
                    <a:lnTo>
                      <a:pt x="39" y="381"/>
                    </a:lnTo>
                    <a:lnTo>
                      <a:pt x="39" y="356"/>
                    </a:lnTo>
                    <a:lnTo>
                      <a:pt x="38" y="330"/>
                    </a:lnTo>
                    <a:lnTo>
                      <a:pt x="36" y="318"/>
                    </a:lnTo>
                    <a:lnTo>
                      <a:pt x="33" y="306"/>
                    </a:lnTo>
                    <a:lnTo>
                      <a:pt x="29" y="296"/>
                    </a:lnTo>
                    <a:lnTo>
                      <a:pt x="24" y="285"/>
                    </a:lnTo>
                    <a:lnTo>
                      <a:pt x="26" y="272"/>
                    </a:lnTo>
                    <a:lnTo>
                      <a:pt x="28" y="260"/>
                    </a:lnTo>
                    <a:lnTo>
                      <a:pt x="29" y="247"/>
                    </a:lnTo>
                    <a:lnTo>
                      <a:pt x="29" y="234"/>
                    </a:lnTo>
                    <a:lnTo>
                      <a:pt x="26" y="208"/>
                    </a:lnTo>
                    <a:lnTo>
                      <a:pt x="22" y="182"/>
                    </a:lnTo>
                    <a:lnTo>
                      <a:pt x="18" y="156"/>
                    </a:lnTo>
                    <a:lnTo>
                      <a:pt x="13" y="129"/>
                    </a:lnTo>
                    <a:lnTo>
                      <a:pt x="11" y="117"/>
                    </a:lnTo>
                    <a:lnTo>
                      <a:pt x="11" y="104"/>
                    </a:lnTo>
                    <a:lnTo>
                      <a:pt x="10" y="90"/>
                    </a:lnTo>
                    <a:lnTo>
                      <a:pt x="11" y="76"/>
                    </a:lnTo>
                    <a:lnTo>
                      <a:pt x="8" y="73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2" y="62"/>
                    </a:lnTo>
                    <a:lnTo>
                      <a:pt x="1" y="53"/>
                    </a:lnTo>
                    <a:lnTo>
                      <a:pt x="0" y="44"/>
                    </a:lnTo>
                    <a:lnTo>
                      <a:pt x="2" y="25"/>
                    </a:lnTo>
                    <a:lnTo>
                      <a:pt x="5" y="7"/>
                    </a:lnTo>
                    <a:lnTo>
                      <a:pt x="14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7"/>
                    </a:lnTo>
                    <a:lnTo>
                      <a:pt x="47" y="11"/>
                    </a:lnTo>
                    <a:lnTo>
                      <a:pt x="51" y="17"/>
                    </a:lnTo>
                    <a:lnTo>
                      <a:pt x="55" y="25"/>
                    </a:lnTo>
                    <a:lnTo>
                      <a:pt x="63" y="40"/>
                    </a:lnTo>
                    <a:lnTo>
                      <a:pt x="70" y="56"/>
                    </a:lnTo>
                    <a:lnTo>
                      <a:pt x="74" y="63"/>
                    </a:lnTo>
                    <a:lnTo>
                      <a:pt x="80" y="71"/>
                    </a:lnTo>
                    <a:lnTo>
                      <a:pt x="85" y="77"/>
                    </a:lnTo>
                    <a:lnTo>
                      <a:pt x="91" y="82"/>
                    </a:lnTo>
                    <a:lnTo>
                      <a:pt x="108" y="111"/>
                    </a:lnTo>
                    <a:lnTo>
                      <a:pt x="126" y="140"/>
                    </a:lnTo>
                    <a:lnTo>
                      <a:pt x="143" y="169"/>
                    </a:lnTo>
                    <a:lnTo>
                      <a:pt x="158" y="198"/>
                    </a:lnTo>
                    <a:lnTo>
                      <a:pt x="189" y="256"/>
                    </a:lnTo>
                    <a:lnTo>
                      <a:pt x="216" y="316"/>
                    </a:lnTo>
                    <a:lnTo>
                      <a:pt x="244" y="376"/>
                    </a:lnTo>
                    <a:lnTo>
                      <a:pt x="270" y="436"/>
                    </a:lnTo>
                    <a:lnTo>
                      <a:pt x="295" y="496"/>
                    </a:lnTo>
                    <a:lnTo>
                      <a:pt x="321" y="558"/>
                    </a:lnTo>
                    <a:lnTo>
                      <a:pt x="317" y="641"/>
                    </a:lnTo>
                    <a:lnTo>
                      <a:pt x="310" y="725"/>
                    </a:lnTo>
                    <a:lnTo>
                      <a:pt x="304" y="808"/>
                    </a:lnTo>
                    <a:lnTo>
                      <a:pt x="296" y="891"/>
                    </a:lnTo>
                    <a:lnTo>
                      <a:pt x="290" y="974"/>
                    </a:lnTo>
                    <a:lnTo>
                      <a:pt x="285" y="1058"/>
                    </a:lnTo>
                    <a:lnTo>
                      <a:pt x="282" y="1099"/>
                    </a:lnTo>
                    <a:lnTo>
                      <a:pt x="280" y="1141"/>
                    </a:lnTo>
                    <a:lnTo>
                      <a:pt x="279" y="1182"/>
                    </a:lnTo>
                    <a:lnTo>
                      <a:pt x="279" y="12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65"/>
              <p:cNvSpPr>
                <a:spLocks/>
              </p:cNvSpPr>
              <p:nvPr/>
            </p:nvSpPr>
            <p:spPr bwMode="auto">
              <a:xfrm>
                <a:off x="2516" y="1952"/>
                <a:ext cx="11" cy="4"/>
              </a:xfrm>
              <a:custGeom>
                <a:avLst/>
                <a:gdLst/>
                <a:ahLst/>
                <a:cxnLst>
                  <a:cxn ang="0">
                    <a:pos x="1" y="29"/>
                  </a:cxn>
                  <a:cxn ang="0">
                    <a:pos x="0" y="21"/>
                  </a:cxn>
                  <a:cxn ang="0">
                    <a:pos x="0" y="15"/>
                  </a:cxn>
                  <a:cxn ang="0">
                    <a:pos x="2" y="11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5" y="3"/>
                  </a:cxn>
                  <a:cxn ang="0">
                    <a:pos x="22" y="1"/>
                  </a:cxn>
                  <a:cxn ang="0">
                    <a:pos x="27" y="0"/>
                  </a:cxn>
                  <a:cxn ang="0">
                    <a:pos x="45" y="3"/>
                  </a:cxn>
                  <a:cxn ang="0">
                    <a:pos x="64" y="7"/>
                  </a:cxn>
                  <a:cxn ang="0">
                    <a:pos x="69" y="9"/>
                  </a:cxn>
                  <a:cxn ang="0">
                    <a:pos x="72" y="11"/>
                  </a:cxn>
                  <a:cxn ang="0">
                    <a:pos x="75" y="14"/>
                  </a:cxn>
                  <a:cxn ang="0">
                    <a:pos x="77" y="17"/>
                  </a:cxn>
                  <a:cxn ang="0">
                    <a:pos x="78" y="21"/>
                  </a:cxn>
                  <a:cxn ang="0">
                    <a:pos x="78" y="26"/>
                  </a:cxn>
                  <a:cxn ang="0">
                    <a:pos x="77" y="32"/>
                  </a:cxn>
                  <a:cxn ang="0">
                    <a:pos x="75" y="38"/>
                  </a:cxn>
                  <a:cxn ang="0">
                    <a:pos x="71" y="41"/>
                  </a:cxn>
                  <a:cxn ang="0">
                    <a:pos x="65" y="43"/>
                  </a:cxn>
                  <a:cxn ang="0">
                    <a:pos x="61" y="45"/>
                  </a:cxn>
                  <a:cxn ang="0">
                    <a:pos x="56" y="46"/>
                  </a:cxn>
                  <a:cxn ang="0">
                    <a:pos x="46" y="47"/>
                  </a:cxn>
                  <a:cxn ang="0">
                    <a:pos x="37" y="46"/>
                  </a:cxn>
                  <a:cxn ang="0">
                    <a:pos x="27" y="43"/>
                  </a:cxn>
                  <a:cxn ang="0">
                    <a:pos x="19" y="39"/>
                  </a:cxn>
                  <a:cxn ang="0">
                    <a:pos x="10" y="34"/>
                  </a:cxn>
                  <a:cxn ang="0">
                    <a:pos x="1" y="29"/>
                  </a:cxn>
                </a:cxnLst>
                <a:rect l="0" t="0" r="r" b="b"/>
                <a:pathLst>
                  <a:path w="78" h="47">
                    <a:moveTo>
                      <a:pt x="1" y="29"/>
                    </a:moveTo>
                    <a:lnTo>
                      <a:pt x="0" y="21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5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45" y="3"/>
                    </a:lnTo>
                    <a:lnTo>
                      <a:pt x="64" y="7"/>
                    </a:lnTo>
                    <a:lnTo>
                      <a:pt x="69" y="9"/>
                    </a:lnTo>
                    <a:lnTo>
                      <a:pt x="72" y="11"/>
                    </a:lnTo>
                    <a:lnTo>
                      <a:pt x="75" y="14"/>
                    </a:lnTo>
                    <a:lnTo>
                      <a:pt x="77" y="17"/>
                    </a:lnTo>
                    <a:lnTo>
                      <a:pt x="78" y="21"/>
                    </a:lnTo>
                    <a:lnTo>
                      <a:pt x="78" y="26"/>
                    </a:lnTo>
                    <a:lnTo>
                      <a:pt x="77" y="32"/>
                    </a:lnTo>
                    <a:lnTo>
                      <a:pt x="75" y="38"/>
                    </a:lnTo>
                    <a:lnTo>
                      <a:pt x="71" y="41"/>
                    </a:lnTo>
                    <a:lnTo>
                      <a:pt x="65" y="43"/>
                    </a:lnTo>
                    <a:lnTo>
                      <a:pt x="61" y="45"/>
                    </a:lnTo>
                    <a:lnTo>
                      <a:pt x="56" y="46"/>
                    </a:lnTo>
                    <a:lnTo>
                      <a:pt x="46" y="47"/>
                    </a:lnTo>
                    <a:lnTo>
                      <a:pt x="37" y="46"/>
                    </a:lnTo>
                    <a:lnTo>
                      <a:pt x="27" y="43"/>
                    </a:lnTo>
                    <a:lnTo>
                      <a:pt x="19" y="39"/>
                    </a:lnTo>
                    <a:lnTo>
                      <a:pt x="10" y="34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66"/>
              <p:cNvSpPr>
                <a:spLocks/>
              </p:cNvSpPr>
              <p:nvPr/>
            </p:nvSpPr>
            <p:spPr bwMode="auto">
              <a:xfrm>
                <a:off x="2516" y="1956"/>
                <a:ext cx="12" cy="15"/>
              </a:xfrm>
              <a:custGeom>
                <a:avLst/>
                <a:gdLst/>
                <a:ahLst/>
                <a:cxnLst>
                  <a:cxn ang="0">
                    <a:pos x="85" y="182"/>
                  </a:cxn>
                  <a:cxn ang="0">
                    <a:pos x="81" y="181"/>
                  </a:cxn>
                  <a:cxn ang="0">
                    <a:pos x="78" y="178"/>
                  </a:cxn>
                  <a:cxn ang="0">
                    <a:pos x="76" y="178"/>
                  </a:cxn>
                  <a:cxn ang="0">
                    <a:pos x="75" y="184"/>
                  </a:cxn>
                  <a:cxn ang="0">
                    <a:pos x="71" y="189"/>
                  </a:cxn>
                  <a:cxn ang="0">
                    <a:pos x="54" y="195"/>
                  </a:cxn>
                  <a:cxn ang="0">
                    <a:pos x="33" y="195"/>
                  </a:cxn>
                  <a:cxn ang="0">
                    <a:pos x="20" y="189"/>
                  </a:cxn>
                  <a:cxn ang="0">
                    <a:pos x="10" y="182"/>
                  </a:cxn>
                  <a:cxn ang="0">
                    <a:pos x="5" y="174"/>
                  </a:cxn>
                  <a:cxn ang="0">
                    <a:pos x="0" y="165"/>
                  </a:cxn>
                  <a:cxn ang="0">
                    <a:pos x="0" y="155"/>
                  </a:cxn>
                  <a:cxn ang="0">
                    <a:pos x="2" y="138"/>
                  </a:cxn>
                  <a:cxn ang="0">
                    <a:pos x="14" y="102"/>
                  </a:cxn>
                  <a:cxn ang="0">
                    <a:pos x="26" y="62"/>
                  </a:cxn>
                  <a:cxn ang="0">
                    <a:pos x="28" y="44"/>
                  </a:cxn>
                  <a:cxn ang="0">
                    <a:pos x="26" y="31"/>
                  </a:cxn>
                  <a:cxn ang="0">
                    <a:pos x="27" y="13"/>
                  </a:cxn>
                  <a:cxn ang="0">
                    <a:pos x="34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7" y="12"/>
                  </a:cxn>
                  <a:cxn ang="0">
                    <a:pos x="62" y="24"/>
                  </a:cxn>
                  <a:cxn ang="0">
                    <a:pos x="65" y="43"/>
                  </a:cxn>
                  <a:cxn ang="0">
                    <a:pos x="64" y="78"/>
                  </a:cxn>
                  <a:cxn ang="0">
                    <a:pos x="65" y="114"/>
                  </a:cxn>
                  <a:cxn ang="0">
                    <a:pos x="71" y="134"/>
                  </a:cxn>
                  <a:cxn ang="0">
                    <a:pos x="79" y="147"/>
                  </a:cxn>
                  <a:cxn ang="0">
                    <a:pos x="85" y="156"/>
                  </a:cxn>
                  <a:cxn ang="0">
                    <a:pos x="87" y="165"/>
                  </a:cxn>
                  <a:cxn ang="0">
                    <a:pos x="87" y="175"/>
                  </a:cxn>
                </a:cxnLst>
                <a:rect l="0" t="0" r="r" b="b"/>
                <a:pathLst>
                  <a:path w="87" h="197">
                    <a:moveTo>
                      <a:pt x="86" y="181"/>
                    </a:moveTo>
                    <a:lnTo>
                      <a:pt x="85" y="182"/>
                    </a:lnTo>
                    <a:lnTo>
                      <a:pt x="84" y="182"/>
                    </a:lnTo>
                    <a:lnTo>
                      <a:pt x="81" y="181"/>
                    </a:lnTo>
                    <a:lnTo>
                      <a:pt x="80" y="180"/>
                    </a:lnTo>
                    <a:lnTo>
                      <a:pt x="78" y="178"/>
                    </a:lnTo>
                    <a:lnTo>
                      <a:pt x="76" y="174"/>
                    </a:lnTo>
                    <a:lnTo>
                      <a:pt x="76" y="178"/>
                    </a:lnTo>
                    <a:lnTo>
                      <a:pt x="76" y="181"/>
                    </a:lnTo>
                    <a:lnTo>
                      <a:pt x="75" y="184"/>
                    </a:lnTo>
                    <a:lnTo>
                      <a:pt x="74" y="186"/>
                    </a:lnTo>
                    <a:lnTo>
                      <a:pt x="71" y="189"/>
                    </a:lnTo>
                    <a:lnTo>
                      <a:pt x="65" y="191"/>
                    </a:lnTo>
                    <a:lnTo>
                      <a:pt x="54" y="195"/>
                    </a:lnTo>
                    <a:lnTo>
                      <a:pt x="41" y="197"/>
                    </a:lnTo>
                    <a:lnTo>
                      <a:pt x="33" y="195"/>
                    </a:lnTo>
                    <a:lnTo>
                      <a:pt x="26" y="191"/>
                    </a:lnTo>
                    <a:lnTo>
                      <a:pt x="20" y="189"/>
                    </a:lnTo>
                    <a:lnTo>
                      <a:pt x="14" y="186"/>
                    </a:lnTo>
                    <a:lnTo>
                      <a:pt x="10" y="182"/>
                    </a:lnTo>
                    <a:lnTo>
                      <a:pt x="7" y="179"/>
                    </a:lnTo>
                    <a:lnTo>
                      <a:pt x="5" y="174"/>
                    </a:lnTo>
                    <a:lnTo>
                      <a:pt x="2" y="170"/>
                    </a:lnTo>
                    <a:lnTo>
                      <a:pt x="0" y="165"/>
                    </a:lnTo>
                    <a:lnTo>
                      <a:pt x="0" y="161"/>
                    </a:lnTo>
                    <a:lnTo>
                      <a:pt x="0" y="155"/>
                    </a:lnTo>
                    <a:lnTo>
                      <a:pt x="0" y="150"/>
                    </a:lnTo>
                    <a:lnTo>
                      <a:pt x="2" y="138"/>
                    </a:lnTo>
                    <a:lnTo>
                      <a:pt x="6" y="126"/>
                    </a:lnTo>
                    <a:lnTo>
                      <a:pt x="14" y="102"/>
                    </a:lnTo>
                    <a:lnTo>
                      <a:pt x="23" y="76"/>
                    </a:lnTo>
                    <a:lnTo>
                      <a:pt x="26" y="62"/>
                    </a:lnTo>
                    <a:lnTo>
                      <a:pt x="27" y="50"/>
                    </a:lnTo>
                    <a:lnTo>
                      <a:pt x="28" y="44"/>
                    </a:lnTo>
                    <a:lnTo>
                      <a:pt x="27" y="38"/>
                    </a:lnTo>
                    <a:lnTo>
                      <a:pt x="26" y="31"/>
                    </a:lnTo>
                    <a:lnTo>
                      <a:pt x="25" y="25"/>
                    </a:lnTo>
                    <a:lnTo>
                      <a:pt x="27" y="13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5" y="9"/>
                    </a:lnTo>
                    <a:lnTo>
                      <a:pt x="57" y="12"/>
                    </a:lnTo>
                    <a:lnTo>
                      <a:pt x="59" y="15"/>
                    </a:lnTo>
                    <a:lnTo>
                      <a:pt x="62" y="24"/>
                    </a:lnTo>
                    <a:lnTo>
                      <a:pt x="64" y="32"/>
                    </a:lnTo>
                    <a:lnTo>
                      <a:pt x="65" y="43"/>
                    </a:lnTo>
                    <a:lnTo>
                      <a:pt x="65" y="55"/>
                    </a:lnTo>
                    <a:lnTo>
                      <a:pt x="64" y="78"/>
                    </a:lnTo>
                    <a:lnTo>
                      <a:pt x="64" y="103"/>
                    </a:lnTo>
                    <a:lnTo>
                      <a:pt x="65" y="114"/>
                    </a:lnTo>
                    <a:lnTo>
                      <a:pt x="68" y="124"/>
                    </a:lnTo>
                    <a:lnTo>
                      <a:pt x="71" y="134"/>
                    </a:lnTo>
                    <a:lnTo>
                      <a:pt x="76" y="142"/>
                    </a:lnTo>
                    <a:lnTo>
                      <a:pt x="79" y="147"/>
                    </a:lnTo>
                    <a:lnTo>
                      <a:pt x="82" y="151"/>
                    </a:lnTo>
                    <a:lnTo>
                      <a:pt x="85" y="156"/>
                    </a:lnTo>
                    <a:lnTo>
                      <a:pt x="86" y="161"/>
                    </a:lnTo>
                    <a:lnTo>
                      <a:pt x="87" y="165"/>
                    </a:lnTo>
                    <a:lnTo>
                      <a:pt x="87" y="170"/>
                    </a:lnTo>
                    <a:lnTo>
                      <a:pt x="87" y="175"/>
                    </a:lnTo>
                    <a:lnTo>
                      <a:pt x="86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67"/>
              <p:cNvSpPr>
                <a:spLocks/>
              </p:cNvSpPr>
              <p:nvPr/>
            </p:nvSpPr>
            <p:spPr bwMode="auto">
              <a:xfrm>
                <a:off x="2265" y="1966"/>
                <a:ext cx="15" cy="12"/>
              </a:xfrm>
              <a:custGeom>
                <a:avLst/>
                <a:gdLst/>
                <a:ahLst/>
                <a:cxnLst>
                  <a:cxn ang="0">
                    <a:pos x="143" y="81"/>
                  </a:cxn>
                  <a:cxn ang="0">
                    <a:pos x="151" y="86"/>
                  </a:cxn>
                  <a:cxn ang="0">
                    <a:pos x="162" y="91"/>
                  </a:cxn>
                  <a:cxn ang="0">
                    <a:pos x="174" y="98"/>
                  </a:cxn>
                  <a:cxn ang="0">
                    <a:pos x="184" y="107"/>
                  </a:cxn>
                  <a:cxn ang="0">
                    <a:pos x="190" y="111"/>
                  </a:cxn>
                  <a:cxn ang="0">
                    <a:pos x="193" y="116"/>
                  </a:cxn>
                  <a:cxn ang="0">
                    <a:pos x="196" y="123"/>
                  </a:cxn>
                  <a:cxn ang="0">
                    <a:pos x="197" y="129"/>
                  </a:cxn>
                  <a:cxn ang="0">
                    <a:pos x="197" y="137"/>
                  </a:cxn>
                  <a:cxn ang="0">
                    <a:pos x="196" y="145"/>
                  </a:cxn>
                  <a:cxn ang="0">
                    <a:pos x="192" y="154"/>
                  </a:cxn>
                  <a:cxn ang="0">
                    <a:pos x="186" y="163"/>
                  </a:cxn>
                  <a:cxn ang="0">
                    <a:pos x="179" y="160"/>
                  </a:cxn>
                  <a:cxn ang="0">
                    <a:pos x="159" y="153"/>
                  </a:cxn>
                  <a:cxn ang="0">
                    <a:pos x="129" y="142"/>
                  </a:cxn>
                  <a:cxn ang="0">
                    <a:pos x="96" y="129"/>
                  </a:cxn>
                  <a:cxn ang="0">
                    <a:pos x="63" y="118"/>
                  </a:cxn>
                  <a:cxn ang="0">
                    <a:pos x="34" y="107"/>
                  </a:cxn>
                  <a:cxn ang="0">
                    <a:pos x="13" y="98"/>
                  </a:cxn>
                  <a:cxn ang="0">
                    <a:pos x="6" y="96"/>
                  </a:cxn>
                  <a:cxn ang="0">
                    <a:pos x="5" y="87"/>
                  </a:cxn>
                  <a:cxn ang="0">
                    <a:pos x="3" y="66"/>
                  </a:cxn>
                  <a:cxn ang="0">
                    <a:pos x="1" y="46"/>
                  </a:cxn>
                  <a:cxn ang="0">
                    <a:pos x="0" y="36"/>
                  </a:cxn>
                  <a:cxn ang="0">
                    <a:pos x="4" y="31"/>
                  </a:cxn>
                  <a:cxn ang="0">
                    <a:pos x="12" y="18"/>
                  </a:cxn>
                  <a:cxn ang="0">
                    <a:pos x="22" y="7"/>
                  </a:cxn>
                  <a:cxn ang="0">
                    <a:pos x="25" y="0"/>
                  </a:cxn>
                  <a:cxn ang="0">
                    <a:pos x="28" y="10"/>
                  </a:cxn>
                  <a:cxn ang="0">
                    <a:pos x="32" y="18"/>
                  </a:cxn>
                  <a:cxn ang="0">
                    <a:pos x="37" y="26"/>
                  </a:cxn>
                  <a:cxn ang="0">
                    <a:pos x="42" y="32"/>
                  </a:cxn>
                  <a:cxn ang="0">
                    <a:pos x="50" y="38"/>
                  </a:cxn>
                  <a:cxn ang="0">
                    <a:pos x="57" y="42"/>
                  </a:cxn>
                  <a:cxn ang="0">
                    <a:pos x="66" y="46"/>
                  </a:cxn>
                  <a:cxn ang="0">
                    <a:pos x="75" y="50"/>
                  </a:cxn>
                  <a:cxn ang="0">
                    <a:pos x="94" y="57"/>
                  </a:cxn>
                  <a:cxn ang="0">
                    <a:pos x="112" y="63"/>
                  </a:cxn>
                  <a:cxn ang="0">
                    <a:pos x="120" y="67"/>
                  </a:cxn>
                  <a:cxn ang="0">
                    <a:pos x="129" y="72"/>
                  </a:cxn>
                  <a:cxn ang="0">
                    <a:pos x="136" y="76"/>
                  </a:cxn>
                  <a:cxn ang="0">
                    <a:pos x="143" y="81"/>
                  </a:cxn>
                </a:cxnLst>
                <a:rect l="0" t="0" r="r" b="b"/>
                <a:pathLst>
                  <a:path w="197" h="163">
                    <a:moveTo>
                      <a:pt x="143" y="81"/>
                    </a:moveTo>
                    <a:lnTo>
                      <a:pt x="151" y="86"/>
                    </a:lnTo>
                    <a:lnTo>
                      <a:pt x="162" y="91"/>
                    </a:lnTo>
                    <a:lnTo>
                      <a:pt x="174" y="98"/>
                    </a:lnTo>
                    <a:lnTo>
                      <a:pt x="184" y="107"/>
                    </a:lnTo>
                    <a:lnTo>
                      <a:pt x="190" y="111"/>
                    </a:lnTo>
                    <a:lnTo>
                      <a:pt x="193" y="116"/>
                    </a:lnTo>
                    <a:lnTo>
                      <a:pt x="196" y="123"/>
                    </a:lnTo>
                    <a:lnTo>
                      <a:pt x="197" y="129"/>
                    </a:lnTo>
                    <a:lnTo>
                      <a:pt x="197" y="137"/>
                    </a:lnTo>
                    <a:lnTo>
                      <a:pt x="196" y="145"/>
                    </a:lnTo>
                    <a:lnTo>
                      <a:pt x="192" y="154"/>
                    </a:lnTo>
                    <a:lnTo>
                      <a:pt x="186" y="163"/>
                    </a:lnTo>
                    <a:lnTo>
                      <a:pt x="179" y="160"/>
                    </a:lnTo>
                    <a:lnTo>
                      <a:pt x="159" y="153"/>
                    </a:lnTo>
                    <a:lnTo>
                      <a:pt x="129" y="142"/>
                    </a:lnTo>
                    <a:lnTo>
                      <a:pt x="96" y="129"/>
                    </a:lnTo>
                    <a:lnTo>
                      <a:pt x="63" y="118"/>
                    </a:lnTo>
                    <a:lnTo>
                      <a:pt x="34" y="107"/>
                    </a:lnTo>
                    <a:lnTo>
                      <a:pt x="13" y="98"/>
                    </a:lnTo>
                    <a:lnTo>
                      <a:pt x="6" y="96"/>
                    </a:lnTo>
                    <a:lnTo>
                      <a:pt x="5" y="87"/>
                    </a:lnTo>
                    <a:lnTo>
                      <a:pt x="3" y="66"/>
                    </a:lnTo>
                    <a:lnTo>
                      <a:pt x="1" y="46"/>
                    </a:lnTo>
                    <a:lnTo>
                      <a:pt x="0" y="36"/>
                    </a:lnTo>
                    <a:lnTo>
                      <a:pt x="4" y="31"/>
                    </a:lnTo>
                    <a:lnTo>
                      <a:pt x="12" y="18"/>
                    </a:lnTo>
                    <a:lnTo>
                      <a:pt x="22" y="7"/>
                    </a:lnTo>
                    <a:lnTo>
                      <a:pt x="25" y="0"/>
                    </a:lnTo>
                    <a:lnTo>
                      <a:pt x="28" y="10"/>
                    </a:lnTo>
                    <a:lnTo>
                      <a:pt x="32" y="18"/>
                    </a:lnTo>
                    <a:lnTo>
                      <a:pt x="37" y="26"/>
                    </a:lnTo>
                    <a:lnTo>
                      <a:pt x="42" y="32"/>
                    </a:lnTo>
                    <a:lnTo>
                      <a:pt x="50" y="38"/>
                    </a:lnTo>
                    <a:lnTo>
                      <a:pt x="57" y="42"/>
                    </a:lnTo>
                    <a:lnTo>
                      <a:pt x="66" y="46"/>
                    </a:lnTo>
                    <a:lnTo>
                      <a:pt x="75" y="50"/>
                    </a:lnTo>
                    <a:lnTo>
                      <a:pt x="94" y="57"/>
                    </a:lnTo>
                    <a:lnTo>
                      <a:pt x="112" y="63"/>
                    </a:lnTo>
                    <a:lnTo>
                      <a:pt x="120" y="67"/>
                    </a:lnTo>
                    <a:lnTo>
                      <a:pt x="129" y="72"/>
                    </a:lnTo>
                    <a:lnTo>
                      <a:pt x="136" y="76"/>
                    </a:lnTo>
                    <a:lnTo>
                      <a:pt x="143" y="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68"/>
              <p:cNvSpPr>
                <a:spLocks/>
              </p:cNvSpPr>
              <p:nvPr/>
            </p:nvSpPr>
            <p:spPr bwMode="auto">
              <a:xfrm>
                <a:off x="2500" y="1978"/>
                <a:ext cx="43" cy="49"/>
              </a:xfrm>
              <a:custGeom>
                <a:avLst/>
                <a:gdLst/>
                <a:ahLst/>
                <a:cxnLst>
                  <a:cxn ang="0">
                    <a:pos x="285" y="42"/>
                  </a:cxn>
                  <a:cxn ang="0">
                    <a:pos x="304" y="32"/>
                  </a:cxn>
                  <a:cxn ang="0">
                    <a:pos x="311" y="10"/>
                  </a:cxn>
                  <a:cxn ang="0">
                    <a:pos x="342" y="44"/>
                  </a:cxn>
                  <a:cxn ang="0">
                    <a:pos x="338" y="72"/>
                  </a:cxn>
                  <a:cxn ang="0">
                    <a:pos x="301" y="87"/>
                  </a:cxn>
                  <a:cxn ang="0">
                    <a:pos x="271" y="100"/>
                  </a:cxn>
                  <a:cxn ang="0">
                    <a:pos x="290" y="145"/>
                  </a:cxn>
                  <a:cxn ang="0">
                    <a:pos x="326" y="160"/>
                  </a:cxn>
                  <a:cxn ang="0">
                    <a:pos x="363" y="165"/>
                  </a:cxn>
                  <a:cxn ang="0">
                    <a:pos x="371" y="132"/>
                  </a:cxn>
                  <a:cxn ang="0">
                    <a:pos x="386" y="140"/>
                  </a:cxn>
                  <a:cxn ang="0">
                    <a:pos x="416" y="176"/>
                  </a:cxn>
                  <a:cxn ang="0">
                    <a:pos x="407" y="211"/>
                  </a:cxn>
                  <a:cxn ang="0">
                    <a:pos x="375" y="220"/>
                  </a:cxn>
                  <a:cxn ang="0">
                    <a:pos x="361" y="244"/>
                  </a:cxn>
                  <a:cxn ang="0">
                    <a:pos x="396" y="290"/>
                  </a:cxn>
                  <a:cxn ang="0">
                    <a:pos x="442" y="288"/>
                  </a:cxn>
                  <a:cxn ang="0">
                    <a:pos x="455" y="268"/>
                  </a:cxn>
                  <a:cxn ang="0">
                    <a:pos x="476" y="257"/>
                  </a:cxn>
                  <a:cxn ang="0">
                    <a:pos x="487" y="293"/>
                  </a:cxn>
                  <a:cxn ang="0">
                    <a:pos x="456" y="329"/>
                  </a:cxn>
                  <a:cxn ang="0">
                    <a:pos x="429" y="341"/>
                  </a:cxn>
                  <a:cxn ang="0">
                    <a:pos x="470" y="416"/>
                  </a:cxn>
                  <a:cxn ang="0">
                    <a:pos x="489" y="485"/>
                  </a:cxn>
                  <a:cxn ang="0">
                    <a:pos x="475" y="601"/>
                  </a:cxn>
                  <a:cxn ang="0">
                    <a:pos x="276" y="263"/>
                  </a:cxn>
                  <a:cxn ang="0">
                    <a:pos x="90" y="486"/>
                  </a:cxn>
                  <a:cxn ang="0">
                    <a:pos x="1" y="638"/>
                  </a:cxn>
                  <a:cxn ang="0">
                    <a:pos x="2" y="542"/>
                  </a:cxn>
                  <a:cxn ang="0">
                    <a:pos x="0" y="500"/>
                  </a:cxn>
                  <a:cxn ang="0">
                    <a:pos x="31" y="434"/>
                  </a:cxn>
                  <a:cxn ang="0">
                    <a:pos x="80" y="336"/>
                  </a:cxn>
                  <a:cxn ang="0">
                    <a:pos x="26" y="307"/>
                  </a:cxn>
                  <a:cxn ang="0">
                    <a:pos x="16" y="274"/>
                  </a:cxn>
                  <a:cxn ang="0">
                    <a:pos x="57" y="247"/>
                  </a:cxn>
                  <a:cxn ang="0">
                    <a:pos x="60" y="277"/>
                  </a:cxn>
                  <a:cxn ang="0">
                    <a:pos x="95" y="272"/>
                  </a:cxn>
                  <a:cxn ang="0">
                    <a:pos x="134" y="258"/>
                  </a:cxn>
                  <a:cxn ang="0">
                    <a:pos x="147" y="224"/>
                  </a:cxn>
                  <a:cxn ang="0">
                    <a:pos x="113" y="198"/>
                  </a:cxn>
                  <a:cxn ang="0">
                    <a:pos x="83" y="171"/>
                  </a:cxn>
                  <a:cxn ang="0">
                    <a:pos x="94" y="135"/>
                  </a:cxn>
                  <a:cxn ang="0">
                    <a:pos x="113" y="132"/>
                  </a:cxn>
                  <a:cxn ang="0">
                    <a:pos x="131" y="163"/>
                  </a:cxn>
                  <a:cxn ang="0">
                    <a:pos x="163" y="165"/>
                  </a:cxn>
                  <a:cxn ang="0">
                    <a:pos x="187" y="154"/>
                  </a:cxn>
                  <a:cxn ang="0">
                    <a:pos x="211" y="111"/>
                  </a:cxn>
                  <a:cxn ang="0">
                    <a:pos x="198" y="85"/>
                  </a:cxn>
                  <a:cxn ang="0">
                    <a:pos x="160" y="85"/>
                  </a:cxn>
                  <a:cxn ang="0">
                    <a:pos x="138" y="54"/>
                  </a:cxn>
                  <a:cxn ang="0">
                    <a:pos x="169" y="2"/>
                  </a:cxn>
                  <a:cxn ang="0">
                    <a:pos x="180" y="23"/>
                  </a:cxn>
                </a:cxnLst>
                <a:rect l="0" t="0" r="r" b="b"/>
                <a:pathLst>
                  <a:path w="492" h="639">
                    <a:moveTo>
                      <a:pt x="192" y="38"/>
                    </a:moveTo>
                    <a:lnTo>
                      <a:pt x="217" y="39"/>
                    </a:lnTo>
                    <a:lnTo>
                      <a:pt x="245" y="39"/>
                    </a:lnTo>
                    <a:lnTo>
                      <a:pt x="259" y="39"/>
                    </a:lnTo>
                    <a:lnTo>
                      <a:pt x="273" y="40"/>
                    </a:lnTo>
                    <a:lnTo>
                      <a:pt x="285" y="42"/>
                    </a:lnTo>
                    <a:lnTo>
                      <a:pt x="297" y="45"/>
                    </a:lnTo>
                    <a:lnTo>
                      <a:pt x="299" y="44"/>
                    </a:lnTo>
                    <a:lnTo>
                      <a:pt x="301" y="43"/>
                    </a:lnTo>
                    <a:lnTo>
                      <a:pt x="302" y="40"/>
                    </a:lnTo>
                    <a:lnTo>
                      <a:pt x="302" y="37"/>
                    </a:lnTo>
                    <a:lnTo>
                      <a:pt x="304" y="32"/>
                    </a:lnTo>
                    <a:lnTo>
                      <a:pt x="302" y="24"/>
                    </a:lnTo>
                    <a:lnTo>
                      <a:pt x="302" y="18"/>
                    </a:lnTo>
                    <a:lnTo>
                      <a:pt x="305" y="14"/>
                    </a:lnTo>
                    <a:lnTo>
                      <a:pt x="306" y="12"/>
                    </a:lnTo>
                    <a:lnTo>
                      <a:pt x="308" y="11"/>
                    </a:lnTo>
                    <a:lnTo>
                      <a:pt x="311" y="10"/>
                    </a:lnTo>
                    <a:lnTo>
                      <a:pt x="315" y="10"/>
                    </a:lnTo>
                    <a:lnTo>
                      <a:pt x="322" y="15"/>
                    </a:lnTo>
                    <a:lnTo>
                      <a:pt x="328" y="21"/>
                    </a:lnTo>
                    <a:lnTo>
                      <a:pt x="334" y="30"/>
                    </a:lnTo>
                    <a:lnTo>
                      <a:pt x="341" y="38"/>
                    </a:lnTo>
                    <a:lnTo>
                      <a:pt x="342" y="44"/>
                    </a:lnTo>
                    <a:lnTo>
                      <a:pt x="344" y="48"/>
                    </a:lnTo>
                    <a:lnTo>
                      <a:pt x="344" y="53"/>
                    </a:lnTo>
                    <a:lnTo>
                      <a:pt x="344" y="58"/>
                    </a:lnTo>
                    <a:lnTo>
                      <a:pt x="343" y="63"/>
                    </a:lnTo>
                    <a:lnTo>
                      <a:pt x="341" y="67"/>
                    </a:lnTo>
                    <a:lnTo>
                      <a:pt x="338" y="72"/>
                    </a:lnTo>
                    <a:lnTo>
                      <a:pt x="333" y="77"/>
                    </a:lnTo>
                    <a:lnTo>
                      <a:pt x="330" y="80"/>
                    </a:lnTo>
                    <a:lnTo>
                      <a:pt x="326" y="83"/>
                    </a:lnTo>
                    <a:lnTo>
                      <a:pt x="321" y="85"/>
                    </a:lnTo>
                    <a:lnTo>
                      <a:pt x="314" y="86"/>
                    </a:lnTo>
                    <a:lnTo>
                      <a:pt x="301" y="87"/>
                    </a:lnTo>
                    <a:lnTo>
                      <a:pt x="289" y="88"/>
                    </a:lnTo>
                    <a:lnTo>
                      <a:pt x="283" y="88"/>
                    </a:lnTo>
                    <a:lnTo>
                      <a:pt x="279" y="91"/>
                    </a:lnTo>
                    <a:lnTo>
                      <a:pt x="275" y="93"/>
                    </a:lnTo>
                    <a:lnTo>
                      <a:pt x="273" y="96"/>
                    </a:lnTo>
                    <a:lnTo>
                      <a:pt x="271" y="100"/>
                    </a:lnTo>
                    <a:lnTo>
                      <a:pt x="271" y="107"/>
                    </a:lnTo>
                    <a:lnTo>
                      <a:pt x="274" y="114"/>
                    </a:lnTo>
                    <a:lnTo>
                      <a:pt x="279" y="124"/>
                    </a:lnTo>
                    <a:lnTo>
                      <a:pt x="282" y="132"/>
                    </a:lnTo>
                    <a:lnTo>
                      <a:pt x="285" y="140"/>
                    </a:lnTo>
                    <a:lnTo>
                      <a:pt x="290" y="145"/>
                    </a:lnTo>
                    <a:lnTo>
                      <a:pt x="294" y="149"/>
                    </a:lnTo>
                    <a:lnTo>
                      <a:pt x="299" y="152"/>
                    </a:lnTo>
                    <a:lnTo>
                      <a:pt x="304" y="156"/>
                    </a:lnTo>
                    <a:lnTo>
                      <a:pt x="309" y="157"/>
                    </a:lnTo>
                    <a:lnTo>
                      <a:pt x="315" y="159"/>
                    </a:lnTo>
                    <a:lnTo>
                      <a:pt x="326" y="160"/>
                    </a:lnTo>
                    <a:lnTo>
                      <a:pt x="338" y="162"/>
                    </a:lnTo>
                    <a:lnTo>
                      <a:pt x="343" y="163"/>
                    </a:lnTo>
                    <a:lnTo>
                      <a:pt x="348" y="165"/>
                    </a:lnTo>
                    <a:lnTo>
                      <a:pt x="354" y="168"/>
                    </a:lnTo>
                    <a:lnTo>
                      <a:pt x="358" y="172"/>
                    </a:lnTo>
                    <a:lnTo>
                      <a:pt x="363" y="165"/>
                    </a:lnTo>
                    <a:lnTo>
                      <a:pt x="366" y="160"/>
                    </a:lnTo>
                    <a:lnTo>
                      <a:pt x="368" y="154"/>
                    </a:lnTo>
                    <a:lnTo>
                      <a:pt x="368" y="147"/>
                    </a:lnTo>
                    <a:lnTo>
                      <a:pt x="368" y="142"/>
                    </a:lnTo>
                    <a:lnTo>
                      <a:pt x="370" y="135"/>
                    </a:lnTo>
                    <a:lnTo>
                      <a:pt x="371" y="132"/>
                    </a:lnTo>
                    <a:lnTo>
                      <a:pt x="373" y="130"/>
                    </a:lnTo>
                    <a:lnTo>
                      <a:pt x="375" y="127"/>
                    </a:lnTo>
                    <a:lnTo>
                      <a:pt x="379" y="124"/>
                    </a:lnTo>
                    <a:lnTo>
                      <a:pt x="380" y="129"/>
                    </a:lnTo>
                    <a:lnTo>
                      <a:pt x="383" y="134"/>
                    </a:lnTo>
                    <a:lnTo>
                      <a:pt x="386" y="140"/>
                    </a:lnTo>
                    <a:lnTo>
                      <a:pt x="389" y="144"/>
                    </a:lnTo>
                    <a:lnTo>
                      <a:pt x="397" y="152"/>
                    </a:lnTo>
                    <a:lnTo>
                      <a:pt x="406" y="161"/>
                    </a:lnTo>
                    <a:lnTo>
                      <a:pt x="409" y="166"/>
                    </a:lnTo>
                    <a:lnTo>
                      <a:pt x="413" y="171"/>
                    </a:lnTo>
                    <a:lnTo>
                      <a:pt x="416" y="176"/>
                    </a:lnTo>
                    <a:lnTo>
                      <a:pt x="417" y="180"/>
                    </a:lnTo>
                    <a:lnTo>
                      <a:pt x="418" y="187"/>
                    </a:lnTo>
                    <a:lnTo>
                      <a:pt x="417" y="192"/>
                    </a:lnTo>
                    <a:lnTo>
                      <a:pt x="415" y="199"/>
                    </a:lnTo>
                    <a:lnTo>
                      <a:pt x="410" y="207"/>
                    </a:lnTo>
                    <a:lnTo>
                      <a:pt x="407" y="211"/>
                    </a:lnTo>
                    <a:lnTo>
                      <a:pt x="404" y="214"/>
                    </a:lnTo>
                    <a:lnTo>
                      <a:pt x="401" y="217"/>
                    </a:lnTo>
                    <a:lnTo>
                      <a:pt x="397" y="218"/>
                    </a:lnTo>
                    <a:lnTo>
                      <a:pt x="390" y="220"/>
                    </a:lnTo>
                    <a:lnTo>
                      <a:pt x="383" y="220"/>
                    </a:lnTo>
                    <a:lnTo>
                      <a:pt x="375" y="220"/>
                    </a:lnTo>
                    <a:lnTo>
                      <a:pt x="368" y="220"/>
                    </a:lnTo>
                    <a:lnTo>
                      <a:pt x="364" y="220"/>
                    </a:lnTo>
                    <a:lnTo>
                      <a:pt x="361" y="221"/>
                    </a:lnTo>
                    <a:lnTo>
                      <a:pt x="358" y="223"/>
                    </a:lnTo>
                    <a:lnTo>
                      <a:pt x="355" y="225"/>
                    </a:lnTo>
                    <a:lnTo>
                      <a:pt x="361" y="244"/>
                    </a:lnTo>
                    <a:lnTo>
                      <a:pt x="369" y="262"/>
                    </a:lnTo>
                    <a:lnTo>
                      <a:pt x="373" y="272"/>
                    </a:lnTo>
                    <a:lnTo>
                      <a:pt x="378" y="281"/>
                    </a:lnTo>
                    <a:lnTo>
                      <a:pt x="385" y="288"/>
                    </a:lnTo>
                    <a:lnTo>
                      <a:pt x="391" y="295"/>
                    </a:lnTo>
                    <a:lnTo>
                      <a:pt x="396" y="290"/>
                    </a:lnTo>
                    <a:lnTo>
                      <a:pt x="401" y="286"/>
                    </a:lnTo>
                    <a:lnTo>
                      <a:pt x="407" y="285"/>
                    </a:lnTo>
                    <a:lnTo>
                      <a:pt x="412" y="284"/>
                    </a:lnTo>
                    <a:lnTo>
                      <a:pt x="425" y="285"/>
                    </a:lnTo>
                    <a:lnTo>
                      <a:pt x="437" y="287"/>
                    </a:lnTo>
                    <a:lnTo>
                      <a:pt x="442" y="288"/>
                    </a:lnTo>
                    <a:lnTo>
                      <a:pt x="447" y="288"/>
                    </a:lnTo>
                    <a:lnTo>
                      <a:pt x="451" y="287"/>
                    </a:lnTo>
                    <a:lnTo>
                      <a:pt x="454" y="285"/>
                    </a:lnTo>
                    <a:lnTo>
                      <a:pt x="455" y="282"/>
                    </a:lnTo>
                    <a:lnTo>
                      <a:pt x="456" y="276"/>
                    </a:lnTo>
                    <a:lnTo>
                      <a:pt x="455" y="268"/>
                    </a:lnTo>
                    <a:lnTo>
                      <a:pt x="452" y="257"/>
                    </a:lnTo>
                    <a:lnTo>
                      <a:pt x="457" y="253"/>
                    </a:lnTo>
                    <a:lnTo>
                      <a:pt x="462" y="247"/>
                    </a:lnTo>
                    <a:lnTo>
                      <a:pt x="467" y="251"/>
                    </a:lnTo>
                    <a:lnTo>
                      <a:pt x="472" y="254"/>
                    </a:lnTo>
                    <a:lnTo>
                      <a:pt x="476" y="257"/>
                    </a:lnTo>
                    <a:lnTo>
                      <a:pt x="481" y="261"/>
                    </a:lnTo>
                    <a:lnTo>
                      <a:pt x="483" y="267"/>
                    </a:lnTo>
                    <a:lnTo>
                      <a:pt x="485" y="271"/>
                    </a:lnTo>
                    <a:lnTo>
                      <a:pt x="487" y="276"/>
                    </a:lnTo>
                    <a:lnTo>
                      <a:pt x="487" y="282"/>
                    </a:lnTo>
                    <a:lnTo>
                      <a:pt x="487" y="293"/>
                    </a:lnTo>
                    <a:lnTo>
                      <a:pt x="486" y="304"/>
                    </a:lnTo>
                    <a:lnTo>
                      <a:pt x="482" y="315"/>
                    </a:lnTo>
                    <a:lnTo>
                      <a:pt x="476" y="323"/>
                    </a:lnTo>
                    <a:lnTo>
                      <a:pt x="469" y="326"/>
                    </a:lnTo>
                    <a:lnTo>
                      <a:pt x="463" y="327"/>
                    </a:lnTo>
                    <a:lnTo>
                      <a:pt x="456" y="329"/>
                    </a:lnTo>
                    <a:lnTo>
                      <a:pt x="450" y="329"/>
                    </a:lnTo>
                    <a:lnTo>
                      <a:pt x="443" y="327"/>
                    </a:lnTo>
                    <a:lnTo>
                      <a:pt x="438" y="327"/>
                    </a:lnTo>
                    <a:lnTo>
                      <a:pt x="432" y="329"/>
                    </a:lnTo>
                    <a:lnTo>
                      <a:pt x="425" y="330"/>
                    </a:lnTo>
                    <a:lnTo>
                      <a:pt x="429" y="341"/>
                    </a:lnTo>
                    <a:lnTo>
                      <a:pt x="434" y="352"/>
                    </a:lnTo>
                    <a:lnTo>
                      <a:pt x="439" y="362"/>
                    </a:lnTo>
                    <a:lnTo>
                      <a:pt x="444" y="371"/>
                    </a:lnTo>
                    <a:lnTo>
                      <a:pt x="455" y="389"/>
                    </a:lnTo>
                    <a:lnTo>
                      <a:pt x="466" y="406"/>
                    </a:lnTo>
                    <a:lnTo>
                      <a:pt x="470" y="416"/>
                    </a:lnTo>
                    <a:lnTo>
                      <a:pt x="475" y="426"/>
                    </a:lnTo>
                    <a:lnTo>
                      <a:pt x="479" y="435"/>
                    </a:lnTo>
                    <a:lnTo>
                      <a:pt x="483" y="447"/>
                    </a:lnTo>
                    <a:lnTo>
                      <a:pt x="486" y="459"/>
                    </a:lnTo>
                    <a:lnTo>
                      <a:pt x="488" y="471"/>
                    </a:lnTo>
                    <a:lnTo>
                      <a:pt x="489" y="485"/>
                    </a:lnTo>
                    <a:lnTo>
                      <a:pt x="490" y="501"/>
                    </a:lnTo>
                    <a:lnTo>
                      <a:pt x="491" y="526"/>
                    </a:lnTo>
                    <a:lnTo>
                      <a:pt x="492" y="571"/>
                    </a:lnTo>
                    <a:lnTo>
                      <a:pt x="492" y="613"/>
                    </a:lnTo>
                    <a:lnTo>
                      <a:pt x="492" y="632"/>
                    </a:lnTo>
                    <a:lnTo>
                      <a:pt x="475" y="601"/>
                    </a:lnTo>
                    <a:lnTo>
                      <a:pt x="450" y="556"/>
                    </a:lnTo>
                    <a:lnTo>
                      <a:pt x="419" y="501"/>
                    </a:lnTo>
                    <a:lnTo>
                      <a:pt x="384" y="441"/>
                    </a:lnTo>
                    <a:lnTo>
                      <a:pt x="347" y="379"/>
                    </a:lnTo>
                    <a:lnTo>
                      <a:pt x="310" y="318"/>
                    </a:lnTo>
                    <a:lnTo>
                      <a:pt x="276" y="263"/>
                    </a:lnTo>
                    <a:lnTo>
                      <a:pt x="247" y="219"/>
                    </a:lnTo>
                    <a:lnTo>
                      <a:pt x="215" y="270"/>
                    </a:lnTo>
                    <a:lnTo>
                      <a:pt x="184" y="323"/>
                    </a:lnTo>
                    <a:lnTo>
                      <a:pt x="152" y="378"/>
                    </a:lnTo>
                    <a:lnTo>
                      <a:pt x="121" y="432"/>
                    </a:lnTo>
                    <a:lnTo>
                      <a:pt x="90" y="486"/>
                    </a:lnTo>
                    <a:lnTo>
                      <a:pt x="60" y="540"/>
                    </a:lnTo>
                    <a:lnTo>
                      <a:pt x="30" y="590"/>
                    </a:lnTo>
                    <a:lnTo>
                      <a:pt x="4" y="638"/>
                    </a:lnTo>
                    <a:lnTo>
                      <a:pt x="2" y="639"/>
                    </a:lnTo>
                    <a:lnTo>
                      <a:pt x="1" y="639"/>
                    </a:lnTo>
                    <a:lnTo>
                      <a:pt x="1" y="638"/>
                    </a:lnTo>
                    <a:lnTo>
                      <a:pt x="1" y="636"/>
                    </a:lnTo>
                    <a:lnTo>
                      <a:pt x="0" y="629"/>
                    </a:lnTo>
                    <a:lnTo>
                      <a:pt x="0" y="621"/>
                    </a:lnTo>
                    <a:lnTo>
                      <a:pt x="0" y="597"/>
                    </a:lnTo>
                    <a:lnTo>
                      <a:pt x="1" y="570"/>
                    </a:lnTo>
                    <a:lnTo>
                      <a:pt x="2" y="542"/>
                    </a:lnTo>
                    <a:lnTo>
                      <a:pt x="4" y="518"/>
                    </a:lnTo>
                    <a:lnTo>
                      <a:pt x="2" y="510"/>
                    </a:lnTo>
                    <a:lnTo>
                      <a:pt x="2" y="504"/>
                    </a:lnTo>
                    <a:lnTo>
                      <a:pt x="2" y="501"/>
                    </a:lnTo>
                    <a:lnTo>
                      <a:pt x="1" y="500"/>
                    </a:lnTo>
                    <a:lnTo>
                      <a:pt x="0" y="500"/>
                    </a:lnTo>
                    <a:lnTo>
                      <a:pt x="0" y="501"/>
                    </a:lnTo>
                    <a:lnTo>
                      <a:pt x="5" y="489"/>
                    </a:lnTo>
                    <a:lnTo>
                      <a:pt x="9" y="477"/>
                    </a:lnTo>
                    <a:lnTo>
                      <a:pt x="14" y="466"/>
                    </a:lnTo>
                    <a:lnTo>
                      <a:pt x="20" y="454"/>
                    </a:lnTo>
                    <a:lnTo>
                      <a:pt x="31" y="434"/>
                    </a:lnTo>
                    <a:lnTo>
                      <a:pt x="44" y="414"/>
                    </a:lnTo>
                    <a:lnTo>
                      <a:pt x="56" y="393"/>
                    </a:lnTo>
                    <a:lnTo>
                      <a:pt x="66" y="371"/>
                    </a:lnTo>
                    <a:lnTo>
                      <a:pt x="72" y="361"/>
                    </a:lnTo>
                    <a:lnTo>
                      <a:pt x="76" y="349"/>
                    </a:lnTo>
                    <a:lnTo>
                      <a:pt x="80" y="336"/>
                    </a:lnTo>
                    <a:lnTo>
                      <a:pt x="84" y="323"/>
                    </a:lnTo>
                    <a:lnTo>
                      <a:pt x="62" y="319"/>
                    </a:lnTo>
                    <a:lnTo>
                      <a:pt x="41" y="314"/>
                    </a:lnTo>
                    <a:lnTo>
                      <a:pt x="36" y="313"/>
                    </a:lnTo>
                    <a:lnTo>
                      <a:pt x="30" y="310"/>
                    </a:lnTo>
                    <a:lnTo>
                      <a:pt x="26" y="307"/>
                    </a:lnTo>
                    <a:lnTo>
                      <a:pt x="23" y="304"/>
                    </a:lnTo>
                    <a:lnTo>
                      <a:pt x="20" y="300"/>
                    </a:lnTo>
                    <a:lnTo>
                      <a:pt x="16" y="295"/>
                    </a:lnTo>
                    <a:lnTo>
                      <a:pt x="14" y="289"/>
                    </a:lnTo>
                    <a:lnTo>
                      <a:pt x="14" y="283"/>
                    </a:lnTo>
                    <a:lnTo>
                      <a:pt x="16" y="274"/>
                    </a:lnTo>
                    <a:lnTo>
                      <a:pt x="23" y="256"/>
                    </a:lnTo>
                    <a:lnTo>
                      <a:pt x="29" y="237"/>
                    </a:lnTo>
                    <a:lnTo>
                      <a:pt x="32" y="228"/>
                    </a:lnTo>
                    <a:lnTo>
                      <a:pt x="43" y="236"/>
                    </a:lnTo>
                    <a:lnTo>
                      <a:pt x="54" y="243"/>
                    </a:lnTo>
                    <a:lnTo>
                      <a:pt x="57" y="247"/>
                    </a:lnTo>
                    <a:lnTo>
                      <a:pt x="59" y="253"/>
                    </a:lnTo>
                    <a:lnTo>
                      <a:pt x="60" y="259"/>
                    </a:lnTo>
                    <a:lnTo>
                      <a:pt x="59" y="267"/>
                    </a:lnTo>
                    <a:lnTo>
                      <a:pt x="58" y="271"/>
                    </a:lnTo>
                    <a:lnTo>
                      <a:pt x="59" y="275"/>
                    </a:lnTo>
                    <a:lnTo>
                      <a:pt x="60" y="277"/>
                    </a:lnTo>
                    <a:lnTo>
                      <a:pt x="61" y="278"/>
                    </a:lnTo>
                    <a:lnTo>
                      <a:pt x="63" y="279"/>
                    </a:lnTo>
                    <a:lnTo>
                      <a:pt x="65" y="279"/>
                    </a:lnTo>
                    <a:lnTo>
                      <a:pt x="78" y="275"/>
                    </a:lnTo>
                    <a:lnTo>
                      <a:pt x="90" y="272"/>
                    </a:lnTo>
                    <a:lnTo>
                      <a:pt x="95" y="272"/>
                    </a:lnTo>
                    <a:lnTo>
                      <a:pt x="102" y="273"/>
                    </a:lnTo>
                    <a:lnTo>
                      <a:pt x="107" y="275"/>
                    </a:lnTo>
                    <a:lnTo>
                      <a:pt x="115" y="279"/>
                    </a:lnTo>
                    <a:lnTo>
                      <a:pt x="120" y="273"/>
                    </a:lnTo>
                    <a:lnTo>
                      <a:pt x="127" y="266"/>
                    </a:lnTo>
                    <a:lnTo>
                      <a:pt x="134" y="258"/>
                    </a:lnTo>
                    <a:lnTo>
                      <a:pt x="140" y="249"/>
                    </a:lnTo>
                    <a:lnTo>
                      <a:pt x="142" y="244"/>
                    </a:lnTo>
                    <a:lnTo>
                      <a:pt x="144" y="239"/>
                    </a:lnTo>
                    <a:lnTo>
                      <a:pt x="147" y="235"/>
                    </a:lnTo>
                    <a:lnTo>
                      <a:pt x="147" y="229"/>
                    </a:lnTo>
                    <a:lnTo>
                      <a:pt x="147" y="224"/>
                    </a:lnTo>
                    <a:lnTo>
                      <a:pt x="147" y="218"/>
                    </a:lnTo>
                    <a:lnTo>
                      <a:pt x="144" y="212"/>
                    </a:lnTo>
                    <a:lnTo>
                      <a:pt x="141" y="207"/>
                    </a:lnTo>
                    <a:lnTo>
                      <a:pt x="133" y="204"/>
                    </a:lnTo>
                    <a:lnTo>
                      <a:pt x="123" y="202"/>
                    </a:lnTo>
                    <a:lnTo>
                      <a:pt x="113" y="198"/>
                    </a:lnTo>
                    <a:lnTo>
                      <a:pt x="105" y="194"/>
                    </a:lnTo>
                    <a:lnTo>
                      <a:pt x="97" y="189"/>
                    </a:lnTo>
                    <a:lnTo>
                      <a:pt x="90" y="182"/>
                    </a:lnTo>
                    <a:lnTo>
                      <a:pt x="87" y="179"/>
                    </a:lnTo>
                    <a:lnTo>
                      <a:pt x="85" y="175"/>
                    </a:lnTo>
                    <a:lnTo>
                      <a:pt x="83" y="171"/>
                    </a:lnTo>
                    <a:lnTo>
                      <a:pt x="80" y="165"/>
                    </a:lnTo>
                    <a:lnTo>
                      <a:pt x="80" y="159"/>
                    </a:lnTo>
                    <a:lnTo>
                      <a:pt x="83" y="152"/>
                    </a:lnTo>
                    <a:lnTo>
                      <a:pt x="86" y="146"/>
                    </a:lnTo>
                    <a:lnTo>
                      <a:pt x="90" y="141"/>
                    </a:lnTo>
                    <a:lnTo>
                      <a:pt x="94" y="135"/>
                    </a:lnTo>
                    <a:lnTo>
                      <a:pt x="99" y="130"/>
                    </a:lnTo>
                    <a:lnTo>
                      <a:pt x="101" y="126"/>
                    </a:lnTo>
                    <a:lnTo>
                      <a:pt x="102" y="120"/>
                    </a:lnTo>
                    <a:lnTo>
                      <a:pt x="106" y="124"/>
                    </a:lnTo>
                    <a:lnTo>
                      <a:pt x="110" y="128"/>
                    </a:lnTo>
                    <a:lnTo>
                      <a:pt x="113" y="132"/>
                    </a:lnTo>
                    <a:lnTo>
                      <a:pt x="116" y="136"/>
                    </a:lnTo>
                    <a:lnTo>
                      <a:pt x="120" y="145"/>
                    </a:lnTo>
                    <a:lnTo>
                      <a:pt x="123" y="154"/>
                    </a:lnTo>
                    <a:lnTo>
                      <a:pt x="125" y="157"/>
                    </a:lnTo>
                    <a:lnTo>
                      <a:pt x="127" y="160"/>
                    </a:lnTo>
                    <a:lnTo>
                      <a:pt x="131" y="163"/>
                    </a:lnTo>
                    <a:lnTo>
                      <a:pt x="134" y="164"/>
                    </a:lnTo>
                    <a:lnTo>
                      <a:pt x="138" y="165"/>
                    </a:lnTo>
                    <a:lnTo>
                      <a:pt x="143" y="165"/>
                    </a:lnTo>
                    <a:lnTo>
                      <a:pt x="150" y="164"/>
                    </a:lnTo>
                    <a:lnTo>
                      <a:pt x="156" y="162"/>
                    </a:lnTo>
                    <a:lnTo>
                      <a:pt x="163" y="165"/>
                    </a:lnTo>
                    <a:lnTo>
                      <a:pt x="169" y="166"/>
                    </a:lnTo>
                    <a:lnTo>
                      <a:pt x="173" y="166"/>
                    </a:lnTo>
                    <a:lnTo>
                      <a:pt x="178" y="165"/>
                    </a:lnTo>
                    <a:lnTo>
                      <a:pt x="182" y="162"/>
                    </a:lnTo>
                    <a:lnTo>
                      <a:pt x="185" y="158"/>
                    </a:lnTo>
                    <a:lnTo>
                      <a:pt x="187" y="154"/>
                    </a:lnTo>
                    <a:lnTo>
                      <a:pt x="190" y="148"/>
                    </a:lnTo>
                    <a:lnTo>
                      <a:pt x="195" y="136"/>
                    </a:lnTo>
                    <a:lnTo>
                      <a:pt x="200" y="125"/>
                    </a:lnTo>
                    <a:lnTo>
                      <a:pt x="203" y="119"/>
                    </a:lnTo>
                    <a:lnTo>
                      <a:pt x="206" y="115"/>
                    </a:lnTo>
                    <a:lnTo>
                      <a:pt x="211" y="111"/>
                    </a:lnTo>
                    <a:lnTo>
                      <a:pt x="215" y="109"/>
                    </a:lnTo>
                    <a:lnTo>
                      <a:pt x="214" y="100"/>
                    </a:lnTo>
                    <a:lnTo>
                      <a:pt x="211" y="94"/>
                    </a:lnTo>
                    <a:lnTo>
                      <a:pt x="207" y="90"/>
                    </a:lnTo>
                    <a:lnTo>
                      <a:pt x="203" y="86"/>
                    </a:lnTo>
                    <a:lnTo>
                      <a:pt x="198" y="85"/>
                    </a:lnTo>
                    <a:lnTo>
                      <a:pt x="192" y="84"/>
                    </a:lnTo>
                    <a:lnTo>
                      <a:pt x="186" y="84"/>
                    </a:lnTo>
                    <a:lnTo>
                      <a:pt x="180" y="84"/>
                    </a:lnTo>
                    <a:lnTo>
                      <a:pt x="173" y="85"/>
                    </a:lnTo>
                    <a:lnTo>
                      <a:pt x="167" y="85"/>
                    </a:lnTo>
                    <a:lnTo>
                      <a:pt x="160" y="85"/>
                    </a:lnTo>
                    <a:lnTo>
                      <a:pt x="155" y="83"/>
                    </a:lnTo>
                    <a:lnTo>
                      <a:pt x="150" y="81"/>
                    </a:lnTo>
                    <a:lnTo>
                      <a:pt x="145" y="77"/>
                    </a:lnTo>
                    <a:lnTo>
                      <a:pt x="141" y="71"/>
                    </a:lnTo>
                    <a:lnTo>
                      <a:pt x="138" y="64"/>
                    </a:lnTo>
                    <a:lnTo>
                      <a:pt x="138" y="54"/>
                    </a:lnTo>
                    <a:lnTo>
                      <a:pt x="140" y="46"/>
                    </a:lnTo>
                    <a:lnTo>
                      <a:pt x="143" y="38"/>
                    </a:lnTo>
                    <a:lnTo>
                      <a:pt x="148" y="31"/>
                    </a:lnTo>
                    <a:lnTo>
                      <a:pt x="157" y="16"/>
                    </a:lnTo>
                    <a:lnTo>
                      <a:pt x="166" y="0"/>
                    </a:lnTo>
                    <a:lnTo>
                      <a:pt x="169" y="2"/>
                    </a:lnTo>
                    <a:lnTo>
                      <a:pt x="171" y="3"/>
                    </a:lnTo>
                    <a:lnTo>
                      <a:pt x="173" y="5"/>
                    </a:lnTo>
                    <a:lnTo>
                      <a:pt x="175" y="7"/>
                    </a:lnTo>
                    <a:lnTo>
                      <a:pt x="178" y="13"/>
                    </a:lnTo>
                    <a:lnTo>
                      <a:pt x="179" y="18"/>
                    </a:lnTo>
                    <a:lnTo>
                      <a:pt x="180" y="23"/>
                    </a:lnTo>
                    <a:lnTo>
                      <a:pt x="180" y="30"/>
                    </a:lnTo>
                    <a:lnTo>
                      <a:pt x="182" y="34"/>
                    </a:lnTo>
                    <a:lnTo>
                      <a:pt x="184" y="38"/>
                    </a:lnTo>
                    <a:lnTo>
                      <a:pt x="192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69"/>
              <p:cNvSpPr>
                <a:spLocks/>
              </p:cNvSpPr>
              <p:nvPr/>
            </p:nvSpPr>
            <p:spPr bwMode="auto">
              <a:xfrm>
                <a:off x="2284" y="1980"/>
                <a:ext cx="3" cy="8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42" y="15"/>
                  </a:cxn>
                  <a:cxn ang="0">
                    <a:pos x="41" y="26"/>
                  </a:cxn>
                  <a:cxn ang="0">
                    <a:pos x="41" y="40"/>
                  </a:cxn>
                  <a:cxn ang="0">
                    <a:pos x="42" y="56"/>
                  </a:cxn>
                  <a:cxn ang="0">
                    <a:pos x="42" y="72"/>
                  </a:cxn>
                  <a:cxn ang="0">
                    <a:pos x="41" y="86"/>
                  </a:cxn>
                  <a:cxn ang="0">
                    <a:pos x="41" y="91"/>
                  </a:cxn>
                  <a:cxn ang="0">
                    <a:pos x="40" y="97"/>
                  </a:cxn>
                  <a:cxn ang="0">
                    <a:pos x="38" y="100"/>
                  </a:cxn>
                  <a:cxn ang="0">
                    <a:pos x="36" y="102"/>
                  </a:cxn>
                  <a:cxn ang="0">
                    <a:pos x="34" y="100"/>
                  </a:cxn>
                  <a:cxn ang="0">
                    <a:pos x="32" y="97"/>
                  </a:cxn>
                  <a:cxn ang="0">
                    <a:pos x="30" y="93"/>
                  </a:cxn>
                  <a:cxn ang="0">
                    <a:pos x="27" y="86"/>
                  </a:cxn>
                  <a:cxn ang="0">
                    <a:pos x="20" y="71"/>
                  </a:cxn>
                  <a:cxn ang="0">
                    <a:pos x="15" y="53"/>
                  </a:cxn>
                  <a:cxn ang="0">
                    <a:pos x="4" y="19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21" y="3"/>
                  </a:cxn>
                  <a:cxn ang="0">
                    <a:pos x="34" y="5"/>
                  </a:cxn>
                  <a:cxn ang="0">
                    <a:pos x="44" y="8"/>
                  </a:cxn>
                </a:cxnLst>
                <a:rect l="0" t="0" r="r" b="b"/>
                <a:pathLst>
                  <a:path w="44" h="102">
                    <a:moveTo>
                      <a:pt x="44" y="8"/>
                    </a:moveTo>
                    <a:lnTo>
                      <a:pt x="42" y="15"/>
                    </a:lnTo>
                    <a:lnTo>
                      <a:pt x="41" y="26"/>
                    </a:lnTo>
                    <a:lnTo>
                      <a:pt x="41" y="40"/>
                    </a:lnTo>
                    <a:lnTo>
                      <a:pt x="42" y="56"/>
                    </a:lnTo>
                    <a:lnTo>
                      <a:pt x="42" y="72"/>
                    </a:lnTo>
                    <a:lnTo>
                      <a:pt x="41" y="86"/>
                    </a:lnTo>
                    <a:lnTo>
                      <a:pt x="41" y="91"/>
                    </a:lnTo>
                    <a:lnTo>
                      <a:pt x="40" y="97"/>
                    </a:lnTo>
                    <a:lnTo>
                      <a:pt x="38" y="100"/>
                    </a:lnTo>
                    <a:lnTo>
                      <a:pt x="36" y="102"/>
                    </a:lnTo>
                    <a:lnTo>
                      <a:pt x="34" y="100"/>
                    </a:lnTo>
                    <a:lnTo>
                      <a:pt x="32" y="97"/>
                    </a:lnTo>
                    <a:lnTo>
                      <a:pt x="30" y="93"/>
                    </a:lnTo>
                    <a:lnTo>
                      <a:pt x="27" y="86"/>
                    </a:lnTo>
                    <a:lnTo>
                      <a:pt x="20" y="71"/>
                    </a:lnTo>
                    <a:lnTo>
                      <a:pt x="15" y="53"/>
                    </a:lnTo>
                    <a:lnTo>
                      <a:pt x="4" y="19"/>
                    </a:lnTo>
                    <a:lnTo>
                      <a:pt x="0" y="0"/>
                    </a:lnTo>
                    <a:lnTo>
                      <a:pt x="10" y="1"/>
                    </a:lnTo>
                    <a:lnTo>
                      <a:pt x="21" y="3"/>
                    </a:lnTo>
                    <a:lnTo>
                      <a:pt x="34" y="5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70"/>
              <p:cNvSpPr>
                <a:spLocks/>
              </p:cNvSpPr>
              <p:nvPr/>
            </p:nvSpPr>
            <p:spPr bwMode="auto">
              <a:xfrm>
                <a:off x="2257" y="1994"/>
                <a:ext cx="8" cy="5"/>
              </a:xfrm>
              <a:custGeom>
                <a:avLst/>
                <a:gdLst/>
                <a:ahLst/>
                <a:cxnLst>
                  <a:cxn ang="0">
                    <a:pos x="94" y="63"/>
                  </a:cxn>
                  <a:cxn ang="0">
                    <a:pos x="73" y="60"/>
                  </a:cxn>
                  <a:cxn ang="0">
                    <a:pos x="47" y="55"/>
                  </a:cxn>
                  <a:cxn ang="0">
                    <a:pos x="33" y="52"/>
                  </a:cxn>
                  <a:cxn ang="0">
                    <a:pos x="21" y="47"/>
                  </a:cxn>
                  <a:cxn ang="0">
                    <a:pos x="11" y="43"/>
                  </a:cxn>
                  <a:cxn ang="0">
                    <a:pos x="2" y="39"/>
                  </a:cxn>
                  <a:cxn ang="0">
                    <a:pos x="1" y="35"/>
                  </a:cxn>
                  <a:cxn ang="0">
                    <a:pos x="0" y="29"/>
                  </a:cxn>
                  <a:cxn ang="0">
                    <a:pos x="2" y="23"/>
                  </a:cxn>
                  <a:cxn ang="0">
                    <a:pos x="4" y="18"/>
                  </a:cxn>
                  <a:cxn ang="0">
                    <a:pos x="7" y="13"/>
                  </a:cxn>
                  <a:cxn ang="0">
                    <a:pos x="9" y="9"/>
                  </a:cxn>
                  <a:cxn ang="0">
                    <a:pos x="12" y="7"/>
                  </a:cxn>
                  <a:cxn ang="0">
                    <a:pos x="16" y="4"/>
                  </a:cxn>
                  <a:cxn ang="0">
                    <a:pos x="19" y="3"/>
                  </a:cxn>
                  <a:cxn ang="0">
                    <a:pos x="24" y="2"/>
                  </a:cxn>
                  <a:cxn ang="0">
                    <a:pos x="32" y="0"/>
                  </a:cxn>
                  <a:cxn ang="0">
                    <a:pos x="41" y="3"/>
                  </a:cxn>
                  <a:cxn ang="0">
                    <a:pos x="50" y="6"/>
                  </a:cxn>
                  <a:cxn ang="0">
                    <a:pos x="60" y="10"/>
                  </a:cxn>
                  <a:cxn ang="0">
                    <a:pos x="68" y="15"/>
                  </a:cxn>
                  <a:cxn ang="0">
                    <a:pos x="77" y="22"/>
                  </a:cxn>
                  <a:cxn ang="0">
                    <a:pos x="84" y="28"/>
                  </a:cxn>
                  <a:cxn ang="0">
                    <a:pos x="91" y="35"/>
                  </a:cxn>
                  <a:cxn ang="0">
                    <a:pos x="96" y="41"/>
                  </a:cxn>
                  <a:cxn ang="0">
                    <a:pos x="99" y="47"/>
                  </a:cxn>
                  <a:cxn ang="0">
                    <a:pos x="100" y="50"/>
                  </a:cxn>
                  <a:cxn ang="0">
                    <a:pos x="100" y="52"/>
                  </a:cxn>
                  <a:cxn ang="0">
                    <a:pos x="100" y="54"/>
                  </a:cxn>
                  <a:cxn ang="0">
                    <a:pos x="99" y="55"/>
                  </a:cxn>
                  <a:cxn ang="0">
                    <a:pos x="97" y="59"/>
                  </a:cxn>
                  <a:cxn ang="0">
                    <a:pos x="94" y="63"/>
                  </a:cxn>
                </a:cxnLst>
                <a:rect l="0" t="0" r="r" b="b"/>
                <a:pathLst>
                  <a:path w="100" h="63">
                    <a:moveTo>
                      <a:pt x="94" y="63"/>
                    </a:moveTo>
                    <a:lnTo>
                      <a:pt x="73" y="60"/>
                    </a:lnTo>
                    <a:lnTo>
                      <a:pt x="47" y="55"/>
                    </a:lnTo>
                    <a:lnTo>
                      <a:pt x="33" y="52"/>
                    </a:lnTo>
                    <a:lnTo>
                      <a:pt x="21" y="47"/>
                    </a:lnTo>
                    <a:lnTo>
                      <a:pt x="11" y="43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29"/>
                    </a:lnTo>
                    <a:lnTo>
                      <a:pt x="2" y="23"/>
                    </a:lnTo>
                    <a:lnTo>
                      <a:pt x="4" y="18"/>
                    </a:lnTo>
                    <a:lnTo>
                      <a:pt x="7" y="13"/>
                    </a:lnTo>
                    <a:lnTo>
                      <a:pt x="9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19" y="3"/>
                    </a:lnTo>
                    <a:lnTo>
                      <a:pt x="24" y="2"/>
                    </a:lnTo>
                    <a:lnTo>
                      <a:pt x="32" y="0"/>
                    </a:lnTo>
                    <a:lnTo>
                      <a:pt x="41" y="3"/>
                    </a:lnTo>
                    <a:lnTo>
                      <a:pt x="50" y="6"/>
                    </a:lnTo>
                    <a:lnTo>
                      <a:pt x="60" y="10"/>
                    </a:lnTo>
                    <a:lnTo>
                      <a:pt x="68" y="15"/>
                    </a:lnTo>
                    <a:lnTo>
                      <a:pt x="77" y="22"/>
                    </a:lnTo>
                    <a:lnTo>
                      <a:pt x="84" y="28"/>
                    </a:lnTo>
                    <a:lnTo>
                      <a:pt x="91" y="35"/>
                    </a:lnTo>
                    <a:lnTo>
                      <a:pt x="96" y="41"/>
                    </a:lnTo>
                    <a:lnTo>
                      <a:pt x="99" y="47"/>
                    </a:lnTo>
                    <a:lnTo>
                      <a:pt x="100" y="50"/>
                    </a:lnTo>
                    <a:lnTo>
                      <a:pt x="100" y="52"/>
                    </a:lnTo>
                    <a:lnTo>
                      <a:pt x="100" y="54"/>
                    </a:lnTo>
                    <a:lnTo>
                      <a:pt x="99" y="55"/>
                    </a:lnTo>
                    <a:lnTo>
                      <a:pt x="97" y="59"/>
                    </a:lnTo>
                    <a:lnTo>
                      <a:pt x="94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71"/>
              <p:cNvSpPr>
                <a:spLocks/>
              </p:cNvSpPr>
              <p:nvPr/>
            </p:nvSpPr>
            <p:spPr bwMode="auto">
              <a:xfrm>
                <a:off x="2717" y="2005"/>
                <a:ext cx="43" cy="211"/>
              </a:xfrm>
              <a:custGeom>
                <a:avLst/>
                <a:gdLst/>
                <a:ahLst/>
                <a:cxnLst>
                  <a:cxn ang="0">
                    <a:pos x="1" y="2638"/>
                  </a:cxn>
                  <a:cxn ang="0">
                    <a:pos x="4" y="2485"/>
                  </a:cxn>
                  <a:cxn ang="0">
                    <a:pos x="6" y="2392"/>
                  </a:cxn>
                  <a:cxn ang="0">
                    <a:pos x="3" y="2370"/>
                  </a:cxn>
                  <a:cxn ang="0">
                    <a:pos x="6" y="2345"/>
                  </a:cxn>
                  <a:cxn ang="0">
                    <a:pos x="5" y="2311"/>
                  </a:cxn>
                  <a:cxn ang="0">
                    <a:pos x="8" y="2267"/>
                  </a:cxn>
                  <a:cxn ang="0">
                    <a:pos x="19" y="2226"/>
                  </a:cxn>
                  <a:cxn ang="0">
                    <a:pos x="34" y="2188"/>
                  </a:cxn>
                  <a:cxn ang="0">
                    <a:pos x="62" y="2141"/>
                  </a:cxn>
                  <a:cxn ang="0">
                    <a:pos x="94" y="2106"/>
                  </a:cxn>
                  <a:cxn ang="0">
                    <a:pos x="125" y="2088"/>
                  </a:cxn>
                  <a:cxn ang="0">
                    <a:pos x="159" y="2074"/>
                  </a:cxn>
                  <a:cxn ang="0">
                    <a:pos x="194" y="2065"/>
                  </a:cxn>
                  <a:cxn ang="0">
                    <a:pos x="231" y="2064"/>
                  </a:cxn>
                  <a:cxn ang="0">
                    <a:pos x="259" y="2062"/>
                  </a:cxn>
                  <a:cxn ang="0">
                    <a:pos x="264" y="2040"/>
                  </a:cxn>
                  <a:cxn ang="0">
                    <a:pos x="263" y="1988"/>
                  </a:cxn>
                  <a:cxn ang="0">
                    <a:pos x="264" y="1951"/>
                  </a:cxn>
                  <a:cxn ang="0">
                    <a:pos x="272" y="1919"/>
                  </a:cxn>
                  <a:cxn ang="0">
                    <a:pos x="290" y="1885"/>
                  </a:cxn>
                  <a:cxn ang="0">
                    <a:pos x="315" y="1855"/>
                  </a:cxn>
                  <a:cxn ang="0">
                    <a:pos x="361" y="1809"/>
                  </a:cxn>
                  <a:cxn ang="0">
                    <a:pos x="397" y="1762"/>
                  </a:cxn>
                  <a:cxn ang="0">
                    <a:pos x="392" y="1743"/>
                  </a:cxn>
                  <a:cxn ang="0">
                    <a:pos x="374" y="1699"/>
                  </a:cxn>
                  <a:cxn ang="0">
                    <a:pos x="371" y="1623"/>
                  </a:cxn>
                  <a:cxn ang="0">
                    <a:pos x="373" y="1585"/>
                  </a:cxn>
                  <a:cxn ang="0">
                    <a:pos x="383" y="1553"/>
                  </a:cxn>
                  <a:cxn ang="0">
                    <a:pos x="397" y="1531"/>
                  </a:cxn>
                  <a:cxn ang="0">
                    <a:pos x="397" y="1519"/>
                  </a:cxn>
                  <a:cxn ang="0">
                    <a:pos x="380" y="1492"/>
                  </a:cxn>
                  <a:cxn ang="0">
                    <a:pos x="366" y="1393"/>
                  </a:cxn>
                  <a:cxn ang="0">
                    <a:pos x="363" y="1214"/>
                  </a:cxn>
                  <a:cxn ang="0">
                    <a:pos x="366" y="932"/>
                  </a:cxn>
                  <a:cxn ang="0">
                    <a:pos x="370" y="644"/>
                  </a:cxn>
                  <a:cxn ang="0">
                    <a:pos x="363" y="359"/>
                  </a:cxn>
                  <a:cxn ang="0">
                    <a:pos x="352" y="221"/>
                  </a:cxn>
                  <a:cxn ang="0">
                    <a:pos x="335" y="86"/>
                  </a:cxn>
                  <a:cxn ang="0">
                    <a:pos x="347" y="83"/>
                  </a:cxn>
                  <a:cxn ang="0">
                    <a:pos x="417" y="335"/>
                  </a:cxn>
                  <a:cxn ang="0">
                    <a:pos x="464" y="594"/>
                  </a:cxn>
                  <a:cxn ang="0">
                    <a:pos x="489" y="858"/>
                  </a:cxn>
                  <a:cxn ang="0">
                    <a:pos x="490" y="1123"/>
                  </a:cxn>
                  <a:cxn ang="0">
                    <a:pos x="469" y="1388"/>
                  </a:cxn>
                  <a:cxn ang="0">
                    <a:pos x="428" y="1649"/>
                  </a:cxn>
                  <a:cxn ang="0">
                    <a:pos x="365" y="1905"/>
                  </a:cxn>
                  <a:cxn ang="0">
                    <a:pos x="280" y="2153"/>
                  </a:cxn>
                  <a:cxn ang="0">
                    <a:pos x="177" y="2391"/>
                  </a:cxn>
                  <a:cxn ang="0">
                    <a:pos x="52" y="2616"/>
                  </a:cxn>
                  <a:cxn ang="0">
                    <a:pos x="0" y="2684"/>
                  </a:cxn>
                </a:cxnLst>
                <a:rect l="0" t="0" r="r" b="b"/>
                <a:pathLst>
                  <a:path w="492" h="2687">
                    <a:moveTo>
                      <a:pt x="0" y="2684"/>
                    </a:moveTo>
                    <a:lnTo>
                      <a:pt x="0" y="2671"/>
                    </a:lnTo>
                    <a:lnTo>
                      <a:pt x="1" y="2638"/>
                    </a:lnTo>
                    <a:lnTo>
                      <a:pt x="2" y="2592"/>
                    </a:lnTo>
                    <a:lnTo>
                      <a:pt x="3" y="2538"/>
                    </a:lnTo>
                    <a:lnTo>
                      <a:pt x="4" y="2485"/>
                    </a:lnTo>
                    <a:lnTo>
                      <a:pt x="5" y="2438"/>
                    </a:lnTo>
                    <a:lnTo>
                      <a:pt x="6" y="2405"/>
                    </a:lnTo>
                    <a:lnTo>
                      <a:pt x="6" y="2392"/>
                    </a:lnTo>
                    <a:lnTo>
                      <a:pt x="4" y="2385"/>
                    </a:lnTo>
                    <a:lnTo>
                      <a:pt x="3" y="2379"/>
                    </a:lnTo>
                    <a:lnTo>
                      <a:pt x="3" y="2370"/>
                    </a:lnTo>
                    <a:lnTo>
                      <a:pt x="4" y="2363"/>
                    </a:lnTo>
                    <a:lnTo>
                      <a:pt x="5" y="2353"/>
                    </a:lnTo>
                    <a:lnTo>
                      <a:pt x="6" y="2345"/>
                    </a:lnTo>
                    <a:lnTo>
                      <a:pt x="7" y="2335"/>
                    </a:lnTo>
                    <a:lnTo>
                      <a:pt x="6" y="2326"/>
                    </a:lnTo>
                    <a:lnTo>
                      <a:pt x="5" y="2311"/>
                    </a:lnTo>
                    <a:lnTo>
                      <a:pt x="6" y="2296"/>
                    </a:lnTo>
                    <a:lnTo>
                      <a:pt x="6" y="2281"/>
                    </a:lnTo>
                    <a:lnTo>
                      <a:pt x="8" y="2267"/>
                    </a:lnTo>
                    <a:lnTo>
                      <a:pt x="11" y="2253"/>
                    </a:lnTo>
                    <a:lnTo>
                      <a:pt x="15" y="2239"/>
                    </a:lnTo>
                    <a:lnTo>
                      <a:pt x="19" y="2226"/>
                    </a:lnTo>
                    <a:lnTo>
                      <a:pt x="23" y="2214"/>
                    </a:lnTo>
                    <a:lnTo>
                      <a:pt x="29" y="2201"/>
                    </a:lnTo>
                    <a:lnTo>
                      <a:pt x="34" y="2188"/>
                    </a:lnTo>
                    <a:lnTo>
                      <a:pt x="40" y="2176"/>
                    </a:lnTo>
                    <a:lnTo>
                      <a:pt x="47" y="2165"/>
                    </a:lnTo>
                    <a:lnTo>
                      <a:pt x="62" y="2141"/>
                    </a:lnTo>
                    <a:lnTo>
                      <a:pt x="77" y="2120"/>
                    </a:lnTo>
                    <a:lnTo>
                      <a:pt x="85" y="2112"/>
                    </a:lnTo>
                    <a:lnTo>
                      <a:pt x="94" y="2106"/>
                    </a:lnTo>
                    <a:lnTo>
                      <a:pt x="104" y="2099"/>
                    </a:lnTo>
                    <a:lnTo>
                      <a:pt x="114" y="2093"/>
                    </a:lnTo>
                    <a:lnTo>
                      <a:pt x="125" y="2088"/>
                    </a:lnTo>
                    <a:lnTo>
                      <a:pt x="135" y="2082"/>
                    </a:lnTo>
                    <a:lnTo>
                      <a:pt x="147" y="2078"/>
                    </a:lnTo>
                    <a:lnTo>
                      <a:pt x="159" y="2074"/>
                    </a:lnTo>
                    <a:lnTo>
                      <a:pt x="171" y="2071"/>
                    </a:lnTo>
                    <a:lnTo>
                      <a:pt x="182" y="2067"/>
                    </a:lnTo>
                    <a:lnTo>
                      <a:pt x="194" y="2065"/>
                    </a:lnTo>
                    <a:lnTo>
                      <a:pt x="207" y="2064"/>
                    </a:lnTo>
                    <a:lnTo>
                      <a:pt x="219" y="2064"/>
                    </a:lnTo>
                    <a:lnTo>
                      <a:pt x="231" y="2064"/>
                    </a:lnTo>
                    <a:lnTo>
                      <a:pt x="243" y="2066"/>
                    </a:lnTo>
                    <a:lnTo>
                      <a:pt x="255" y="2069"/>
                    </a:lnTo>
                    <a:lnTo>
                      <a:pt x="259" y="2062"/>
                    </a:lnTo>
                    <a:lnTo>
                      <a:pt x="261" y="2055"/>
                    </a:lnTo>
                    <a:lnTo>
                      <a:pt x="263" y="2047"/>
                    </a:lnTo>
                    <a:lnTo>
                      <a:pt x="264" y="2040"/>
                    </a:lnTo>
                    <a:lnTo>
                      <a:pt x="266" y="2024"/>
                    </a:lnTo>
                    <a:lnTo>
                      <a:pt x="264" y="2007"/>
                    </a:lnTo>
                    <a:lnTo>
                      <a:pt x="263" y="1988"/>
                    </a:lnTo>
                    <a:lnTo>
                      <a:pt x="263" y="1970"/>
                    </a:lnTo>
                    <a:lnTo>
                      <a:pt x="263" y="1961"/>
                    </a:lnTo>
                    <a:lnTo>
                      <a:pt x="264" y="1951"/>
                    </a:lnTo>
                    <a:lnTo>
                      <a:pt x="266" y="1942"/>
                    </a:lnTo>
                    <a:lnTo>
                      <a:pt x="268" y="1932"/>
                    </a:lnTo>
                    <a:lnTo>
                      <a:pt x="272" y="1919"/>
                    </a:lnTo>
                    <a:lnTo>
                      <a:pt x="277" y="1907"/>
                    </a:lnTo>
                    <a:lnTo>
                      <a:pt x="283" y="1896"/>
                    </a:lnTo>
                    <a:lnTo>
                      <a:pt x="290" y="1885"/>
                    </a:lnTo>
                    <a:lnTo>
                      <a:pt x="298" y="1874"/>
                    </a:lnTo>
                    <a:lnTo>
                      <a:pt x="305" y="1865"/>
                    </a:lnTo>
                    <a:lnTo>
                      <a:pt x="315" y="1855"/>
                    </a:lnTo>
                    <a:lnTo>
                      <a:pt x="323" y="1846"/>
                    </a:lnTo>
                    <a:lnTo>
                      <a:pt x="341" y="1827"/>
                    </a:lnTo>
                    <a:lnTo>
                      <a:pt x="361" y="1809"/>
                    </a:lnTo>
                    <a:lnTo>
                      <a:pt x="379" y="1790"/>
                    </a:lnTo>
                    <a:lnTo>
                      <a:pt x="396" y="1771"/>
                    </a:lnTo>
                    <a:lnTo>
                      <a:pt x="397" y="1762"/>
                    </a:lnTo>
                    <a:lnTo>
                      <a:pt x="396" y="1756"/>
                    </a:lnTo>
                    <a:lnTo>
                      <a:pt x="395" y="1748"/>
                    </a:lnTo>
                    <a:lnTo>
                      <a:pt x="392" y="1743"/>
                    </a:lnTo>
                    <a:lnTo>
                      <a:pt x="383" y="1732"/>
                    </a:lnTo>
                    <a:lnTo>
                      <a:pt x="373" y="1723"/>
                    </a:lnTo>
                    <a:lnTo>
                      <a:pt x="374" y="1699"/>
                    </a:lnTo>
                    <a:lnTo>
                      <a:pt x="373" y="1674"/>
                    </a:lnTo>
                    <a:lnTo>
                      <a:pt x="372" y="1648"/>
                    </a:lnTo>
                    <a:lnTo>
                      <a:pt x="371" y="1623"/>
                    </a:lnTo>
                    <a:lnTo>
                      <a:pt x="371" y="1610"/>
                    </a:lnTo>
                    <a:lnTo>
                      <a:pt x="371" y="1597"/>
                    </a:lnTo>
                    <a:lnTo>
                      <a:pt x="373" y="1585"/>
                    </a:lnTo>
                    <a:lnTo>
                      <a:pt x="376" y="1573"/>
                    </a:lnTo>
                    <a:lnTo>
                      <a:pt x="379" y="1563"/>
                    </a:lnTo>
                    <a:lnTo>
                      <a:pt x="383" y="1553"/>
                    </a:lnTo>
                    <a:lnTo>
                      <a:pt x="388" y="1544"/>
                    </a:lnTo>
                    <a:lnTo>
                      <a:pt x="396" y="1536"/>
                    </a:lnTo>
                    <a:lnTo>
                      <a:pt x="397" y="1531"/>
                    </a:lnTo>
                    <a:lnTo>
                      <a:pt x="398" y="1527"/>
                    </a:lnTo>
                    <a:lnTo>
                      <a:pt x="397" y="1522"/>
                    </a:lnTo>
                    <a:lnTo>
                      <a:pt x="397" y="1519"/>
                    </a:lnTo>
                    <a:lnTo>
                      <a:pt x="394" y="1512"/>
                    </a:lnTo>
                    <a:lnTo>
                      <a:pt x="389" y="1505"/>
                    </a:lnTo>
                    <a:lnTo>
                      <a:pt x="380" y="1492"/>
                    </a:lnTo>
                    <a:lnTo>
                      <a:pt x="370" y="1479"/>
                    </a:lnTo>
                    <a:lnTo>
                      <a:pt x="368" y="1436"/>
                    </a:lnTo>
                    <a:lnTo>
                      <a:pt x="366" y="1393"/>
                    </a:lnTo>
                    <a:lnTo>
                      <a:pt x="365" y="1348"/>
                    </a:lnTo>
                    <a:lnTo>
                      <a:pt x="364" y="1305"/>
                    </a:lnTo>
                    <a:lnTo>
                      <a:pt x="363" y="1214"/>
                    </a:lnTo>
                    <a:lnTo>
                      <a:pt x="364" y="1121"/>
                    </a:lnTo>
                    <a:lnTo>
                      <a:pt x="365" y="1027"/>
                    </a:lnTo>
                    <a:lnTo>
                      <a:pt x="366" y="932"/>
                    </a:lnTo>
                    <a:lnTo>
                      <a:pt x="368" y="836"/>
                    </a:lnTo>
                    <a:lnTo>
                      <a:pt x="369" y="740"/>
                    </a:lnTo>
                    <a:lnTo>
                      <a:pt x="370" y="644"/>
                    </a:lnTo>
                    <a:lnTo>
                      <a:pt x="369" y="548"/>
                    </a:lnTo>
                    <a:lnTo>
                      <a:pt x="367" y="453"/>
                    </a:lnTo>
                    <a:lnTo>
                      <a:pt x="363" y="359"/>
                    </a:lnTo>
                    <a:lnTo>
                      <a:pt x="359" y="312"/>
                    </a:lnTo>
                    <a:lnTo>
                      <a:pt x="356" y="267"/>
                    </a:lnTo>
                    <a:lnTo>
                      <a:pt x="352" y="221"/>
                    </a:lnTo>
                    <a:lnTo>
                      <a:pt x="347" y="176"/>
                    </a:lnTo>
                    <a:lnTo>
                      <a:pt x="341" y="131"/>
                    </a:lnTo>
                    <a:lnTo>
                      <a:pt x="335" y="86"/>
                    </a:lnTo>
                    <a:lnTo>
                      <a:pt x="327" y="42"/>
                    </a:lnTo>
                    <a:lnTo>
                      <a:pt x="319" y="0"/>
                    </a:lnTo>
                    <a:lnTo>
                      <a:pt x="347" y="83"/>
                    </a:lnTo>
                    <a:lnTo>
                      <a:pt x="373" y="166"/>
                    </a:lnTo>
                    <a:lnTo>
                      <a:pt x="397" y="251"/>
                    </a:lnTo>
                    <a:lnTo>
                      <a:pt x="417" y="335"/>
                    </a:lnTo>
                    <a:lnTo>
                      <a:pt x="435" y="421"/>
                    </a:lnTo>
                    <a:lnTo>
                      <a:pt x="451" y="508"/>
                    </a:lnTo>
                    <a:lnTo>
                      <a:pt x="464" y="594"/>
                    </a:lnTo>
                    <a:lnTo>
                      <a:pt x="475" y="682"/>
                    </a:lnTo>
                    <a:lnTo>
                      <a:pt x="482" y="770"/>
                    </a:lnTo>
                    <a:lnTo>
                      <a:pt x="489" y="858"/>
                    </a:lnTo>
                    <a:lnTo>
                      <a:pt x="491" y="946"/>
                    </a:lnTo>
                    <a:lnTo>
                      <a:pt x="492" y="1035"/>
                    </a:lnTo>
                    <a:lnTo>
                      <a:pt x="490" y="1123"/>
                    </a:lnTo>
                    <a:lnTo>
                      <a:pt x="485" y="1212"/>
                    </a:lnTo>
                    <a:lnTo>
                      <a:pt x="479" y="1300"/>
                    </a:lnTo>
                    <a:lnTo>
                      <a:pt x="469" y="1388"/>
                    </a:lnTo>
                    <a:lnTo>
                      <a:pt x="458" y="1475"/>
                    </a:lnTo>
                    <a:lnTo>
                      <a:pt x="444" y="1563"/>
                    </a:lnTo>
                    <a:lnTo>
                      <a:pt x="428" y="1649"/>
                    </a:lnTo>
                    <a:lnTo>
                      <a:pt x="409" y="1736"/>
                    </a:lnTo>
                    <a:lnTo>
                      <a:pt x="388" y="1821"/>
                    </a:lnTo>
                    <a:lnTo>
                      <a:pt x="365" y="1905"/>
                    </a:lnTo>
                    <a:lnTo>
                      <a:pt x="339" y="1988"/>
                    </a:lnTo>
                    <a:lnTo>
                      <a:pt x="311" y="2072"/>
                    </a:lnTo>
                    <a:lnTo>
                      <a:pt x="280" y="2153"/>
                    </a:lnTo>
                    <a:lnTo>
                      <a:pt x="248" y="2234"/>
                    </a:lnTo>
                    <a:lnTo>
                      <a:pt x="213" y="2313"/>
                    </a:lnTo>
                    <a:lnTo>
                      <a:pt x="177" y="2391"/>
                    </a:lnTo>
                    <a:lnTo>
                      <a:pt x="137" y="2468"/>
                    </a:lnTo>
                    <a:lnTo>
                      <a:pt x="96" y="2542"/>
                    </a:lnTo>
                    <a:lnTo>
                      <a:pt x="52" y="2616"/>
                    </a:lnTo>
                    <a:lnTo>
                      <a:pt x="6" y="2687"/>
                    </a:lnTo>
                    <a:lnTo>
                      <a:pt x="3" y="2685"/>
                    </a:lnTo>
                    <a:lnTo>
                      <a:pt x="0" y="268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72"/>
              <p:cNvSpPr>
                <a:spLocks/>
              </p:cNvSpPr>
              <p:nvPr/>
            </p:nvSpPr>
            <p:spPr bwMode="auto">
              <a:xfrm>
                <a:off x="2281" y="2005"/>
                <a:ext cx="41" cy="209"/>
              </a:xfrm>
              <a:custGeom>
                <a:avLst/>
                <a:gdLst/>
                <a:ahLst/>
                <a:cxnLst>
                  <a:cxn ang="0">
                    <a:pos x="136" y="534"/>
                  </a:cxn>
                  <a:cxn ang="0">
                    <a:pos x="133" y="727"/>
                  </a:cxn>
                  <a:cxn ang="0">
                    <a:pos x="132" y="923"/>
                  </a:cxn>
                  <a:cxn ang="0">
                    <a:pos x="130" y="1126"/>
                  </a:cxn>
                  <a:cxn ang="0">
                    <a:pos x="128" y="1337"/>
                  </a:cxn>
                  <a:cxn ang="0">
                    <a:pos x="110" y="1499"/>
                  </a:cxn>
                  <a:cxn ang="0">
                    <a:pos x="84" y="1535"/>
                  </a:cxn>
                  <a:cxn ang="0">
                    <a:pos x="94" y="1546"/>
                  </a:cxn>
                  <a:cxn ang="0">
                    <a:pos x="110" y="1548"/>
                  </a:cxn>
                  <a:cxn ang="0">
                    <a:pos x="122" y="1574"/>
                  </a:cxn>
                  <a:cxn ang="0">
                    <a:pos x="126" y="1658"/>
                  </a:cxn>
                  <a:cxn ang="0">
                    <a:pos x="121" y="1727"/>
                  </a:cxn>
                  <a:cxn ang="0">
                    <a:pos x="110" y="1766"/>
                  </a:cxn>
                  <a:cxn ang="0">
                    <a:pos x="129" y="1792"/>
                  </a:cxn>
                  <a:cxn ang="0">
                    <a:pos x="169" y="1825"/>
                  </a:cxn>
                  <a:cxn ang="0">
                    <a:pos x="205" y="1860"/>
                  </a:cxn>
                  <a:cxn ang="0">
                    <a:pos x="218" y="1890"/>
                  </a:cxn>
                  <a:cxn ang="0">
                    <a:pos x="230" y="1986"/>
                  </a:cxn>
                  <a:cxn ang="0">
                    <a:pos x="226" y="2023"/>
                  </a:cxn>
                  <a:cxn ang="0">
                    <a:pos x="233" y="2039"/>
                  </a:cxn>
                  <a:cxn ang="0">
                    <a:pos x="267" y="2037"/>
                  </a:cxn>
                  <a:cxn ang="0">
                    <a:pos x="301" y="2041"/>
                  </a:cxn>
                  <a:cxn ang="0">
                    <a:pos x="357" y="2059"/>
                  </a:cxn>
                  <a:cxn ang="0">
                    <a:pos x="408" y="2094"/>
                  </a:cxn>
                  <a:cxn ang="0">
                    <a:pos x="433" y="2139"/>
                  </a:cxn>
                  <a:cxn ang="0">
                    <a:pos x="451" y="2187"/>
                  </a:cxn>
                  <a:cxn ang="0">
                    <a:pos x="461" y="2239"/>
                  </a:cxn>
                  <a:cxn ang="0">
                    <a:pos x="467" y="2311"/>
                  </a:cxn>
                  <a:cxn ang="0">
                    <a:pos x="461" y="2498"/>
                  </a:cxn>
                  <a:cxn ang="0">
                    <a:pos x="460" y="2609"/>
                  </a:cxn>
                  <a:cxn ang="0">
                    <a:pos x="378" y="2503"/>
                  </a:cxn>
                  <a:cxn ang="0">
                    <a:pos x="266" y="2279"/>
                  </a:cxn>
                  <a:cxn ang="0">
                    <a:pos x="172" y="2042"/>
                  </a:cxn>
                  <a:cxn ang="0">
                    <a:pos x="98" y="1795"/>
                  </a:cxn>
                  <a:cxn ang="0">
                    <a:pos x="45" y="1540"/>
                  </a:cxn>
                  <a:cxn ang="0">
                    <a:pos x="12" y="1281"/>
                  </a:cxn>
                  <a:cxn ang="0">
                    <a:pos x="0" y="1018"/>
                  </a:cxn>
                  <a:cxn ang="0">
                    <a:pos x="10" y="757"/>
                  </a:cxn>
                  <a:cxn ang="0">
                    <a:pos x="42" y="499"/>
                  </a:cxn>
                  <a:cxn ang="0">
                    <a:pos x="97" y="245"/>
                  </a:cxn>
                  <a:cxn ang="0">
                    <a:pos x="175" y="0"/>
                  </a:cxn>
                  <a:cxn ang="0">
                    <a:pos x="157" y="189"/>
                  </a:cxn>
                  <a:cxn ang="0">
                    <a:pos x="141" y="362"/>
                  </a:cxn>
                </a:cxnLst>
                <a:rect l="0" t="0" r="r" b="b"/>
                <a:pathLst>
                  <a:path w="468" h="2644">
                    <a:moveTo>
                      <a:pt x="137" y="406"/>
                    </a:moveTo>
                    <a:lnTo>
                      <a:pt x="136" y="470"/>
                    </a:lnTo>
                    <a:lnTo>
                      <a:pt x="136" y="534"/>
                    </a:lnTo>
                    <a:lnTo>
                      <a:pt x="135" y="598"/>
                    </a:lnTo>
                    <a:lnTo>
                      <a:pt x="135" y="662"/>
                    </a:lnTo>
                    <a:lnTo>
                      <a:pt x="133" y="727"/>
                    </a:lnTo>
                    <a:lnTo>
                      <a:pt x="133" y="792"/>
                    </a:lnTo>
                    <a:lnTo>
                      <a:pt x="132" y="857"/>
                    </a:lnTo>
                    <a:lnTo>
                      <a:pt x="132" y="923"/>
                    </a:lnTo>
                    <a:lnTo>
                      <a:pt x="131" y="990"/>
                    </a:lnTo>
                    <a:lnTo>
                      <a:pt x="131" y="1058"/>
                    </a:lnTo>
                    <a:lnTo>
                      <a:pt x="130" y="1126"/>
                    </a:lnTo>
                    <a:lnTo>
                      <a:pt x="130" y="1195"/>
                    </a:lnTo>
                    <a:lnTo>
                      <a:pt x="129" y="1266"/>
                    </a:lnTo>
                    <a:lnTo>
                      <a:pt x="128" y="1337"/>
                    </a:lnTo>
                    <a:lnTo>
                      <a:pt x="127" y="1410"/>
                    </a:lnTo>
                    <a:lnTo>
                      <a:pt x="126" y="1483"/>
                    </a:lnTo>
                    <a:lnTo>
                      <a:pt x="110" y="1499"/>
                    </a:lnTo>
                    <a:lnTo>
                      <a:pt x="101" y="1508"/>
                    </a:lnTo>
                    <a:lnTo>
                      <a:pt x="95" y="1516"/>
                    </a:lnTo>
                    <a:lnTo>
                      <a:pt x="84" y="1535"/>
                    </a:lnTo>
                    <a:lnTo>
                      <a:pt x="86" y="1539"/>
                    </a:lnTo>
                    <a:lnTo>
                      <a:pt x="90" y="1543"/>
                    </a:lnTo>
                    <a:lnTo>
                      <a:pt x="94" y="1546"/>
                    </a:lnTo>
                    <a:lnTo>
                      <a:pt x="99" y="1547"/>
                    </a:lnTo>
                    <a:lnTo>
                      <a:pt x="105" y="1548"/>
                    </a:lnTo>
                    <a:lnTo>
                      <a:pt x="110" y="1548"/>
                    </a:lnTo>
                    <a:lnTo>
                      <a:pt x="115" y="1547"/>
                    </a:lnTo>
                    <a:lnTo>
                      <a:pt x="120" y="1546"/>
                    </a:lnTo>
                    <a:lnTo>
                      <a:pt x="122" y="1574"/>
                    </a:lnTo>
                    <a:lnTo>
                      <a:pt x="124" y="1602"/>
                    </a:lnTo>
                    <a:lnTo>
                      <a:pt x="126" y="1631"/>
                    </a:lnTo>
                    <a:lnTo>
                      <a:pt x="126" y="1658"/>
                    </a:lnTo>
                    <a:lnTo>
                      <a:pt x="126" y="1686"/>
                    </a:lnTo>
                    <a:lnTo>
                      <a:pt x="123" y="1714"/>
                    </a:lnTo>
                    <a:lnTo>
                      <a:pt x="121" y="1727"/>
                    </a:lnTo>
                    <a:lnTo>
                      <a:pt x="117" y="1740"/>
                    </a:lnTo>
                    <a:lnTo>
                      <a:pt x="114" y="1753"/>
                    </a:lnTo>
                    <a:lnTo>
                      <a:pt x="110" y="1766"/>
                    </a:lnTo>
                    <a:lnTo>
                      <a:pt x="115" y="1776"/>
                    </a:lnTo>
                    <a:lnTo>
                      <a:pt x="122" y="1784"/>
                    </a:lnTo>
                    <a:lnTo>
                      <a:pt x="129" y="1792"/>
                    </a:lnTo>
                    <a:lnTo>
                      <a:pt x="137" y="1799"/>
                    </a:lnTo>
                    <a:lnTo>
                      <a:pt x="153" y="1813"/>
                    </a:lnTo>
                    <a:lnTo>
                      <a:pt x="169" y="1825"/>
                    </a:lnTo>
                    <a:lnTo>
                      <a:pt x="185" y="1838"/>
                    </a:lnTo>
                    <a:lnTo>
                      <a:pt x="199" y="1852"/>
                    </a:lnTo>
                    <a:lnTo>
                      <a:pt x="205" y="1860"/>
                    </a:lnTo>
                    <a:lnTo>
                      <a:pt x="210" y="1868"/>
                    </a:lnTo>
                    <a:lnTo>
                      <a:pt x="215" y="1879"/>
                    </a:lnTo>
                    <a:lnTo>
                      <a:pt x="218" y="1890"/>
                    </a:lnTo>
                    <a:lnTo>
                      <a:pt x="224" y="1928"/>
                    </a:lnTo>
                    <a:lnTo>
                      <a:pt x="228" y="1967"/>
                    </a:lnTo>
                    <a:lnTo>
                      <a:pt x="230" y="1986"/>
                    </a:lnTo>
                    <a:lnTo>
                      <a:pt x="228" y="2005"/>
                    </a:lnTo>
                    <a:lnTo>
                      <a:pt x="227" y="2015"/>
                    </a:lnTo>
                    <a:lnTo>
                      <a:pt x="226" y="2023"/>
                    </a:lnTo>
                    <a:lnTo>
                      <a:pt x="224" y="2033"/>
                    </a:lnTo>
                    <a:lnTo>
                      <a:pt x="221" y="2041"/>
                    </a:lnTo>
                    <a:lnTo>
                      <a:pt x="233" y="2039"/>
                    </a:lnTo>
                    <a:lnTo>
                      <a:pt x="244" y="2038"/>
                    </a:lnTo>
                    <a:lnTo>
                      <a:pt x="256" y="2037"/>
                    </a:lnTo>
                    <a:lnTo>
                      <a:pt x="267" y="2037"/>
                    </a:lnTo>
                    <a:lnTo>
                      <a:pt x="279" y="2038"/>
                    </a:lnTo>
                    <a:lnTo>
                      <a:pt x="290" y="2039"/>
                    </a:lnTo>
                    <a:lnTo>
                      <a:pt x="301" y="2041"/>
                    </a:lnTo>
                    <a:lnTo>
                      <a:pt x="313" y="2045"/>
                    </a:lnTo>
                    <a:lnTo>
                      <a:pt x="335" y="2051"/>
                    </a:lnTo>
                    <a:lnTo>
                      <a:pt x="357" y="2059"/>
                    </a:lnTo>
                    <a:lnTo>
                      <a:pt x="377" y="2069"/>
                    </a:lnTo>
                    <a:lnTo>
                      <a:pt x="397" y="2080"/>
                    </a:lnTo>
                    <a:lnTo>
                      <a:pt x="408" y="2094"/>
                    </a:lnTo>
                    <a:lnTo>
                      <a:pt x="417" y="2109"/>
                    </a:lnTo>
                    <a:lnTo>
                      <a:pt x="426" y="2123"/>
                    </a:lnTo>
                    <a:lnTo>
                      <a:pt x="433" y="2139"/>
                    </a:lnTo>
                    <a:lnTo>
                      <a:pt x="440" y="2155"/>
                    </a:lnTo>
                    <a:lnTo>
                      <a:pt x="446" y="2171"/>
                    </a:lnTo>
                    <a:lnTo>
                      <a:pt x="451" y="2187"/>
                    </a:lnTo>
                    <a:lnTo>
                      <a:pt x="455" y="2205"/>
                    </a:lnTo>
                    <a:lnTo>
                      <a:pt x="459" y="2222"/>
                    </a:lnTo>
                    <a:lnTo>
                      <a:pt x="461" y="2239"/>
                    </a:lnTo>
                    <a:lnTo>
                      <a:pt x="463" y="2257"/>
                    </a:lnTo>
                    <a:lnTo>
                      <a:pt x="465" y="2275"/>
                    </a:lnTo>
                    <a:lnTo>
                      <a:pt x="467" y="2311"/>
                    </a:lnTo>
                    <a:lnTo>
                      <a:pt x="468" y="2348"/>
                    </a:lnTo>
                    <a:lnTo>
                      <a:pt x="464" y="2423"/>
                    </a:lnTo>
                    <a:lnTo>
                      <a:pt x="461" y="2498"/>
                    </a:lnTo>
                    <a:lnTo>
                      <a:pt x="459" y="2535"/>
                    </a:lnTo>
                    <a:lnTo>
                      <a:pt x="459" y="2573"/>
                    </a:lnTo>
                    <a:lnTo>
                      <a:pt x="460" y="2609"/>
                    </a:lnTo>
                    <a:lnTo>
                      <a:pt x="463" y="2644"/>
                    </a:lnTo>
                    <a:lnTo>
                      <a:pt x="420" y="2575"/>
                    </a:lnTo>
                    <a:lnTo>
                      <a:pt x="378" y="2503"/>
                    </a:lnTo>
                    <a:lnTo>
                      <a:pt x="338" y="2430"/>
                    </a:lnTo>
                    <a:lnTo>
                      <a:pt x="301" y="2355"/>
                    </a:lnTo>
                    <a:lnTo>
                      <a:pt x="266" y="2279"/>
                    </a:lnTo>
                    <a:lnTo>
                      <a:pt x="232" y="2201"/>
                    </a:lnTo>
                    <a:lnTo>
                      <a:pt x="201" y="2122"/>
                    </a:lnTo>
                    <a:lnTo>
                      <a:pt x="172" y="2042"/>
                    </a:lnTo>
                    <a:lnTo>
                      <a:pt x="145" y="1960"/>
                    </a:lnTo>
                    <a:lnTo>
                      <a:pt x="121" y="1878"/>
                    </a:lnTo>
                    <a:lnTo>
                      <a:pt x="98" y="1795"/>
                    </a:lnTo>
                    <a:lnTo>
                      <a:pt x="78" y="1711"/>
                    </a:lnTo>
                    <a:lnTo>
                      <a:pt x="60" y="1625"/>
                    </a:lnTo>
                    <a:lnTo>
                      <a:pt x="45" y="1540"/>
                    </a:lnTo>
                    <a:lnTo>
                      <a:pt x="31" y="1453"/>
                    </a:lnTo>
                    <a:lnTo>
                      <a:pt x="20" y="1367"/>
                    </a:lnTo>
                    <a:lnTo>
                      <a:pt x="12" y="1281"/>
                    </a:lnTo>
                    <a:lnTo>
                      <a:pt x="5" y="1193"/>
                    </a:lnTo>
                    <a:lnTo>
                      <a:pt x="1" y="1106"/>
                    </a:lnTo>
                    <a:lnTo>
                      <a:pt x="0" y="1018"/>
                    </a:lnTo>
                    <a:lnTo>
                      <a:pt x="1" y="931"/>
                    </a:lnTo>
                    <a:lnTo>
                      <a:pt x="4" y="844"/>
                    </a:lnTo>
                    <a:lnTo>
                      <a:pt x="10" y="757"/>
                    </a:lnTo>
                    <a:lnTo>
                      <a:pt x="18" y="670"/>
                    </a:lnTo>
                    <a:lnTo>
                      <a:pt x="29" y="584"/>
                    </a:lnTo>
                    <a:lnTo>
                      <a:pt x="42" y="499"/>
                    </a:lnTo>
                    <a:lnTo>
                      <a:pt x="58" y="413"/>
                    </a:lnTo>
                    <a:lnTo>
                      <a:pt x="76" y="329"/>
                    </a:lnTo>
                    <a:lnTo>
                      <a:pt x="97" y="245"/>
                    </a:lnTo>
                    <a:lnTo>
                      <a:pt x="120" y="163"/>
                    </a:lnTo>
                    <a:lnTo>
                      <a:pt x="146" y="80"/>
                    </a:lnTo>
                    <a:lnTo>
                      <a:pt x="175" y="0"/>
                    </a:lnTo>
                    <a:lnTo>
                      <a:pt x="170" y="57"/>
                    </a:lnTo>
                    <a:lnTo>
                      <a:pt x="163" y="122"/>
                    </a:lnTo>
                    <a:lnTo>
                      <a:pt x="157" y="189"/>
                    </a:lnTo>
                    <a:lnTo>
                      <a:pt x="151" y="254"/>
                    </a:lnTo>
                    <a:lnTo>
                      <a:pt x="145" y="314"/>
                    </a:lnTo>
                    <a:lnTo>
                      <a:pt x="141" y="362"/>
                    </a:lnTo>
                    <a:lnTo>
                      <a:pt x="138" y="394"/>
                    </a:lnTo>
                    <a:lnTo>
                      <a:pt x="137" y="4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73"/>
              <p:cNvSpPr>
                <a:spLocks/>
              </p:cNvSpPr>
              <p:nvPr/>
            </p:nvSpPr>
            <p:spPr bwMode="auto">
              <a:xfrm>
                <a:off x="2546" y="2014"/>
                <a:ext cx="25" cy="24"/>
              </a:xfrm>
              <a:custGeom>
                <a:avLst/>
                <a:gdLst/>
                <a:ahLst/>
                <a:cxnLst>
                  <a:cxn ang="0">
                    <a:pos x="332" y="175"/>
                  </a:cxn>
                  <a:cxn ang="0">
                    <a:pos x="333" y="203"/>
                  </a:cxn>
                  <a:cxn ang="0">
                    <a:pos x="333" y="237"/>
                  </a:cxn>
                  <a:cxn ang="0">
                    <a:pos x="333" y="273"/>
                  </a:cxn>
                  <a:cxn ang="0">
                    <a:pos x="333" y="309"/>
                  </a:cxn>
                  <a:cxn ang="0">
                    <a:pos x="308" y="276"/>
                  </a:cxn>
                  <a:cxn ang="0">
                    <a:pos x="283" y="242"/>
                  </a:cxn>
                  <a:cxn ang="0">
                    <a:pos x="256" y="209"/>
                  </a:cxn>
                  <a:cxn ang="0">
                    <a:pos x="229" y="178"/>
                  </a:cxn>
                  <a:cxn ang="0">
                    <a:pos x="207" y="152"/>
                  </a:cxn>
                  <a:cxn ang="0">
                    <a:pos x="189" y="130"/>
                  </a:cxn>
                  <a:cxn ang="0">
                    <a:pos x="176" y="117"/>
                  </a:cxn>
                  <a:cxn ang="0">
                    <a:pos x="172" y="111"/>
                  </a:cxn>
                  <a:cxn ang="0">
                    <a:pos x="166" y="121"/>
                  </a:cxn>
                  <a:cxn ang="0">
                    <a:pos x="151" y="144"/>
                  </a:cxn>
                  <a:cxn ang="0">
                    <a:pos x="131" y="177"/>
                  </a:cxn>
                  <a:cxn ang="0">
                    <a:pos x="108" y="216"/>
                  </a:cxn>
                  <a:cxn ang="0">
                    <a:pos x="84" y="254"/>
                  </a:cxn>
                  <a:cxn ang="0">
                    <a:pos x="64" y="288"/>
                  </a:cxn>
                  <a:cxn ang="0">
                    <a:pos x="49" y="312"/>
                  </a:cxn>
                  <a:cxn ang="0">
                    <a:pos x="43" y="320"/>
                  </a:cxn>
                  <a:cxn ang="0">
                    <a:pos x="32" y="316"/>
                  </a:cxn>
                  <a:cxn ang="0">
                    <a:pos x="21" y="311"/>
                  </a:cxn>
                  <a:cxn ang="0">
                    <a:pos x="9" y="304"/>
                  </a:cxn>
                  <a:cxn ang="0">
                    <a:pos x="0" y="296"/>
                  </a:cxn>
                  <a:cxn ang="0">
                    <a:pos x="23" y="258"/>
                  </a:cxn>
                  <a:cxn ang="0">
                    <a:pos x="47" y="220"/>
                  </a:cxn>
                  <a:cxn ang="0">
                    <a:pos x="68" y="183"/>
                  </a:cxn>
                  <a:cxn ang="0">
                    <a:pos x="89" y="144"/>
                  </a:cxn>
                  <a:cxn ang="0">
                    <a:pos x="112" y="107"/>
                  </a:cxn>
                  <a:cxn ang="0">
                    <a:pos x="135" y="71"/>
                  </a:cxn>
                  <a:cxn ang="0">
                    <a:pos x="147" y="53"/>
                  </a:cxn>
                  <a:cxn ang="0">
                    <a:pos x="160" y="34"/>
                  </a:cxn>
                  <a:cxn ang="0">
                    <a:pos x="174" y="17"/>
                  </a:cxn>
                  <a:cxn ang="0">
                    <a:pos x="188" y="0"/>
                  </a:cxn>
                  <a:cxn ang="0">
                    <a:pos x="210" y="29"/>
                  </a:cxn>
                  <a:cxn ang="0">
                    <a:pos x="229" y="53"/>
                  </a:cxn>
                  <a:cxn ang="0">
                    <a:pos x="245" y="72"/>
                  </a:cxn>
                  <a:cxn ang="0">
                    <a:pos x="260" y="89"/>
                  </a:cxn>
                  <a:cxn ang="0">
                    <a:pos x="275" y="107"/>
                  </a:cxn>
                  <a:cxn ang="0">
                    <a:pos x="292" y="125"/>
                  </a:cxn>
                  <a:cxn ang="0">
                    <a:pos x="310" y="148"/>
                  </a:cxn>
                  <a:cxn ang="0">
                    <a:pos x="332" y="175"/>
                  </a:cxn>
                </a:cxnLst>
                <a:rect l="0" t="0" r="r" b="b"/>
                <a:pathLst>
                  <a:path w="333" h="320">
                    <a:moveTo>
                      <a:pt x="332" y="175"/>
                    </a:moveTo>
                    <a:lnTo>
                      <a:pt x="333" y="203"/>
                    </a:lnTo>
                    <a:lnTo>
                      <a:pt x="333" y="237"/>
                    </a:lnTo>
                    <a:lnTo>
                      <a:pt x="333" y="273"/>
                    </a:lnTo>
                    <a:lnTo>
                      <a:pt x="333" y="309"/>
                    </a:lnTo>
                    <a:lnTo>
                      <a:pt x="308" y="276"/>
                    </a:lnTo>
                    <a:lnTo>
                      <a:pt x="283" y="242"/>
                    </a:lnTo>
                    <a:lnTo>
                      <a:pt x="256" y="209"/>
                    </a:lnTo>
                    <a:lnTo>
                      <a:pt x="229" y="178"/>
                    </a:lnTo>
                    <a:lnTo>
                      <a:pt x="207" y="152"/>
                    </a:lnTo>
                    <a:lnTo>
                      <a:pt x="189" y="130"/>
                    </a:lnTo>
                    <a:lnTo>
                      <a:pt x="176" y="117"/>
                    </a:lnTo>
                    <a:lnTo>
                      <a:pt x="172" y="111"/>
                    </a:lnTo>
                    <a:lnTo>
                      <a:pt x="166" y="121"/>
                    </a:lnTo>
                    <a:lnTo>
                      <a:pt x="151" y="144"/>
                    </a:lnTo>
                    <a:lnTo>
                      <a:pt x="131" y="177"/>
                    </a:lnTo>
                    <a:lnTo>
                      <a:pt x="108" y="216"/>
                    </a:lnTo>
                    <a:lnTo>
                      <a:pt x="84" y="254"/>
                    </a:lnTo>
                    <a:lnTo>
                      <a:pt x="64" y="288"/>
                    </a:lnTo>
                    <a:lnTo>
                      <a:pt x="49" y="312"/>
                    </a:lnTo>
                    <a:lnTo>
                      <a:pt x="43" y="320"/>
                    </a:lnTo>
                    <a:lnTo>
                      <a:pt x="32" y="316"/>
                    </a:lnTo>
                    <a:lnTo>
                      <a:pt x="21" y="311"/>
                    </a:lnTo>
                    <a:lnTo>
                      <a:pt x="9" y="304"/>
                    </a:lnTo>
                    <a:lnTo>
                      <a:pt x="0" y="296"/>
                    </a:lnTo>
                    <a:lnTo>
                      <a:pt x="23" y="258"/>
                    </a:lnTo>
                    <a:lnTo>
                      <a:pt x="47" y="220"/>
                    </a:lnTo>
                    <a:lnTo>
                      <a:pt x="68" y="183"/>
                    </a:lnTo>
                    <a:lnTo>
                      <a:pt x="89" y="144"/>
                    </a:lnTo>
                    <a:lnTo>
                      <a:pt x="112" y="107"/>
                    </a:lnTo>
                    <a:lnTo>
                      <a:pt x="135" y="71"/>
                    </a:lnTo>
                    <a:lnTo>
                      <a:pt x="147" y="53"/>
                    </a:lnTo>
                    <a:lnTo>
                      <a:pt x="160" y="34"/>
                    </a:lnTo>
                    <a:lnTo>
                      <a:pt x="174" y="17"/>
                    </a:lnTo>
                    <a:lnTo>
                      <a:pt x="188" y="0"/>
                    </a:lnTo>
                    <a:lnTo>
                      <a:pt x="210" y="29"/>
                    </a:lnTo>
                    <a:lnTo>
                      <a:pt x="229" y="53"/>
                    </a:lnTo>
                    <a:lnTo>
                      <a:pt x="245" y="72"/>
                    </a:lnTo>
                    <a:lnTo>
                      <a:pt x="260" y="89"/>
                    </a:lnTo>
                    <a:lnTo>
                      <a:pt x="275" y="107"/>
                    </a:lnTo>
                    <a:lnTo>
                      <a:pt x="292" y="125"/>
                    </a:lnTo>
                    <a:lnTo>
                      <a:pt x="310" y="148"/>
                    </a:lnTo>
                    <a:lnTo>
                      <a:pt x="332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74"/>
              <p:cNvSpPr>
                <a:spLocks/>
              </p:cNvSpPr>
              <p:nvPr/>
            </p:nvSpPr>
            <p:spPr bwMode="auto">
              <a:xfrm>
                <a:off x="2507" y="2010"/>
                <a:ext cx="29" cy="21"/>
              </a:xfrm>
              <a:custGeom>
                <a:avLst/>
                <a:gdLst/>
                <a:ahLst/>
                <a:cxnLst>
                  <a:cxn ang="0">
                    <a:pos x="319" y="263"/>
                  </a:cxn>
                  <a:cxn ang="0">
                    <a:pos x="293" y="258"/>
                  </a:cxn>
                  <a:cxn ang="0">
                    <a:pos x="269" y="253"/>
                  </a:cxn>
                  <a:cxn ang="0">
                    <a:pos x="244" y="250"/>
                  </a:cxn>
                  <a:cxn ang="0">
                    <a:pos x="221" y="248"/>
                  </a:cxn>
                  <a:cxn ang="0">
                    <a:pos x="198" y="246"/>
                  </a:cxn>
                  <a:cxn ang="0">
                    <a:pos x="177" y="246"/>
                  </a:cxn>
                  <a:cxn ang="0">
                    <a:pos x="156" y="246"/>
                  </a:cxn>
                  <a:cxn ang="0">
                    <a:pos x="136" y="246"/>
                  </a:cxn>
                  <a:cxn ang="0">
                    <a:pos x="98" y="249"/>
                  </a:cxn>
                  <a:cxn ang="0">
                    <a:pos x="63" y="253"/>
                  </a:cxn>
                  <a:cxn ang="0">
                    <a:pos x="30" y="259"/>
                  </a:cxn>
                  <a:cxn ang="0">
                    <a:pos x="0" y="263"/>
                  </a:cxn>
                  <a:cxn ang="0">
                    <a:pos x="18" y="236"/>
                  </a:cxn>
                  <a:cxn ang="0">
                    <a:pos x="39" y="204"/>
                  </a:cxn>
                  <a:cxn ang="0">
                    <a:pos x="62" y="169"/>
                  </a:cxn>
                  <a:cxn ang="0">
                    <a:pos x="84" y="132"/>
                  </a:cxn>
                  <a:cxn ang="0">
                    <a:pos x="106" y="95"/>
                  </a:cxn>
                  <a:cxn ang="0">
                    <a:pos x="128" y="60"/>
                  </a:cxn>
                  <a:cxn ang="0">
                    <a:pos x="146" y="28"/>
                  </a:cxn>
                  <a:cxn ang="0">
                    <a:pos x="161" y="0"/>
                  </a:cxn>
                  <a:cxn ang="0">
                    <a:pos x="184" y="36"/>
                  </a:cxn>
                  <a:cxn ang="0">
                    <a:pos x="206" y="70"/>
                  </a:cxn>
                  <a:cxn ang="0">
                    <a:pos x="227" y="104"/>
                  </a:cxn>
                  <a:cxn ang="0">
                    <a:pos x="246" y="137"/>
                  </a:cxn>
                  <a:cxn ang="0">
                    <a:pos x="266" y="170"/>
                  </a:cxn>
                  <a:cxn ang="0">
                    <a:pos x="284" y="202"/>
                  </a:cxn>
                  <a:cxn ang="0">
                    <a:pos x="302" y="233"/>
                  </a:cxn>
                  <a:cxn ang="0">
                    <a:pos x="319" y="263"/>
                  </a:cxn>
                </a:cxnLst>
                <a:rect l="0" t="0" r="r" b="b"/>
                <a:pathLst>
                  <a:path w="319" h="263">
                    <a:moveTo>
                      <a:pt x="319" y="263"/>
                    </a:moveTo>
                    <a:lnTo>
                      <a:pt x="293" y="258"/>
                    </a:lnTo>
                    <a:lnTo>
                      <a:pt x="269" y="253"/>
                    </a:lnTo>
                    <a:lnTo>
                      <a:pt x="244" y="250"/>
                    </a:lnTo>
                    <a:lnTo>
                      <a:pt x="221" y="248"/>
                    </a:lnTo>
                    <a:lnTo>
                      <a:pt x="198" y="246"/>
                    </a:lnTo>
                    <a:lnTo>
                      <a:pt x="177" y="246"/>
                    </a:lnTo>
                    <a:lnTo>
                      <a:pt x="156" y="246"/>
                    </a:lnTo>
                    <a:lnTo>
                      <a:pt x="136" y="246"/>
                    </a:lnTo>
                    <a:lnTo>
                      <a:pt x="98" y="249"/>
                    </a:lnTo>
                    <a:lnTo>
                      <a:pt x="63" y="253"/>
                    </a:lnTo>
                    <a:lnTo>
                      <a:pt x="30" y="259"/>
                    </a:lnTo>
                    <a:lnTo>
                      <a:pt x="0" y="263"/>
                    </a:lnTo>
                    <a:lnTo>
                      <a:pt x="18" y="236"/>
                    </a:lnTo>
                    <a:lnTo>
                      <a:pt x="39" y="204"/>
                    </a:lnTo>
                    <a:lnTo>
                      <a:pt x="62" y="169"/>
                    </a:lnTo>
                    <a:lnTo>
                      <a:pt x="84" y="132"/>
                    </a:lnTo>
                    <a:lnTo>
                      <a:pt x="106" y="95"/>
                    </a:lnTo>
                    <a:lnTo>
                      <a:pt x="128" y="60"/>
                    </a:lnTo>
                    <a:lnTo>
                      <a:pt x="146" y="28"/>
                    </a:lnTo>
                    <a:lnTo>
                      <a:pt x="161" y="0"/>
                    </a:lnTo>
                    <a:lnTo>
                      <a:pt x="184" y="36"/>
                    </a:lnTo>
                    <a:lnTo>
                      <a:pt x="206" y="70"/>
                    </a:lnTo>
                    <a:lnTo>
                      <a:pt x="227" y="104"/>
                    </a:lnTo>
                    <a:lnTo>
                      <a:pt x="246" y="137"/>
                    </a:lnTo>
                    <a:lnTo>
                      <a:pt x="266" y="170"/>
                    </a:lnTo>
                    <a:lnTo>
                      <a:pt x="284" y="202"/>
                    </a:lnTo>
                    <a:lnTo>
                      <a:pt x="302" y="233"/>
                    </a:lnTo>
                    <a:lnTo>
                      <a:pt x="319" y="2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75"/>
              <p:cNvSpPr>
                <a:spLocks/>
              </p:cNvSpPr>
              <p:nvPr/>
            </p:nvSpPr>
            <p:spPr bwMode="auto">
              <a:xfrm>
                <a:off x="2468" y="2029"/>
                <a:ext cx="19" cy="34"/>
              </a:xfrm>
              <a:custGeom>
                <a:avLst/>
                <a:gdLst/>
                <a:ahLst/>
                <a:cxnLst>
                  <a:cxn ang="0">
                    <a:pos x="2" y="435"/>
                  </a:cxn>
                  <a:cxn ang="0">
                    <a:pos x="2" y="426"/>
                  </a:cxn>
                  <a:cxn ang="0">
                    <a:pos x="1" y="402"/>
                  </a:cxn>
                  <a:cxn ang="0">
                    <a:pos x="1" y="368"/>
                  </a:cxn>
                  <a:cxn ang="0">
                    <a:pos x="1" y="330"/>
                  </a:cxn>
                  <a:cxn ang="0">
                    <a:pos x="0" y="291"/>
                  </a:cxn>
                  <a:cxn ang="0">
                    <a:pos x="0" y="257"/>
                  </a:cxn>
                  <a:cxn ang="0">
                    <a:pos x="0" y="234"/>
                  </a:cxn>
                  <a:cxn ang="0">
                    <a:pos x="0" y="224"/>
                  </a:cxn>
                  <a:cxn ang="0">
                    <a:pos x="6" y="214"/>
                  </a:cxn>
                  <a:cxn ang="0">
                    <a:pos x="24" y="189"/>
                  </a:cxn>
                  <a:cxn ang="0">
                    <a:pos x="50" y="154"/>
                  </a:cxn>
                  <a:cxn ang="0">
                    <a:pos x="80" y="112"/>
                  </a:cxn>
                  <a:cxn ang="0">
                    <a:pos x="109" y="71"/>
                  </a:cxn>
                  <a:cxn ang="0">
                    <a:pos x="134" y="35"/>
                  </a:cxn>
                  <a:cxn ang="0">
                    <a:pos x="152" y="10"/>
                  </a:cxn>
                  <a:cxn ang="0">
                    <a:pos x="160" y="0"/>
                  </a:cxn>
                  <a:cxn ang="0">
                    <a:pos x="174" y="15"/>
                  </a:cxn>
                  <a:cxn ang="0">
                    <a:pos x="185" y="29"/>
                  </a:cxn>
                  <a:cxn ang="0">
                    <a:pos x="196" y="43"/>
                  </a:cxn>
                  <a:cxn ang="0">
                    <a:pos x="207" y="55"/>
                  </a:cxn>
                  <a:cxn ang="0">
                    <a:pos x="227" y="83"/>
                  </a:cxn>
                  <a:cxn ang="0">
                    <a:pos x="253" y="117"/>
                  </a:cxn>
                  <a:cxn ang="0">
                    <a:pos x="212" y="150"/>
                  </a:cxn>
                  <a:cxn ang="0">
                    <a:pos x="174" y="185"/>
                  </a:cxn>
                  <a:cxn ang="0">
                    <a:pos x="156" y="202"/>
                  </a:cxn>
                  <a:cxn ang="0">
                    <a:pos x="137" y="220"/>
                  </a:cxn>
                  <a:cxn ang="0">
                    <a:pos x="119" y="239"/>
                  </a:cxn>
                  <a:cxn ang="0">
                    <a:pos x="103" y="257"/>
                  </a:cxn>
                  <a:cxn ang="0">
                    <a:pos x="87" y="277"/>
                  </a:cxn>
                  <a:cxn ang="0">
                    <a:pos x="72" y="298"/>
                  </a:cxn>
                  <a:cxn ang="0">
                    <a:pos x="57" y="319"/>
                  </a:cxn>
                  <a:cxn ang="0">
                    <a:pos x="44" y="340"/>
                  </a:cxn>
                  <a:cxn ang="0">
                    <a:pos x="32" y="363"/>
                  </a:cxn>
                  <a:cxn ang="0">
                    <a:pos x="21" y="386"/>
                  </a:cxn>
                  <a:cxn ang="0">
                    <a:pos x="10" y="410"/>
                  </a:cxn>
                  <a:cxn ang="0">
                    <a:pos x="2" y="435"/>
                  </a:cxn>
                </a:cxnLst>
                <a:rect l="0" t="0" r="r" b="b"/>
                <a:pathLst>
                  <a:path w="253" h="435">
                    <a:moveTo>
                      <a:pt x="2" y="435"/>
                    </a:moveTo>
                    <a:lnTo>
                      <a:pt x="2" y="426"/>
                    </a:lnTo>
                    <a:lnTo>
                      <a:pt x="1" y="402"/>
                    </a:lnTo>
                    <a:lnTo>
                      <a:pt x="1" y="368"/>
                    </a:lnTo>
                    <a:lnTo>
                      <a:pt x="1" y="330"/>
                    </a:lnTo>
                    <a:lnTo>
                      <a:pt x="0" y="291"/>
                    </a:lnTo>
                    <a:lnTo>
                      <a:pt x="0" y="257"/>
                    </a:lnTo>
                    <a:lnTo>
                      <a:pt x="0" y="234"/>
                    </a:lnTo>
                    <a:lnTo>
                      <a:pt x="0" y="224"/>
                    </a:lnTo>
                    <a:lnTo>
                      <a:pt x="6" y="214"/>
                    </a:lnTo>
                    <a:lnTo>
                      <a:pt x="24" y="189"/>
                    </a:lnTo>
                    <a:lnTo>
                      <a:pt x="50" y="154"/>
                    </a:lnTo>
                    <a:lnTo>
                      <a:pt x="80" y="112"/>
                    </a:lnTo>
                    <a:lnTo>
                      <a:pt x="109" y="71"/>
                    </a:lnTo>
                    <a:lnTo>
                      <a:pt x="134" y="35"/>
                    </a:lnTo>
                    <a:lnTo>
                      <a:pt x="152" y="10"/>
                    </a:lnTo>
                    <a:lnTo>
                      <a:pt x="160" y="0"/>
                    </a:lnTo>
                    <a:lnTo>
                      <a:pt x="174" y="15"/>
                    </a:lnTo>
                    <a:lnTo>
                      <a:pt x="185" y="29"/>
                    </a:lnTo>
                    <a:lnTo>
                      <a:pt x="196" y="43"/>
                    </a:lnTo>
                    <a:lnTo>
                      <a:pt x="207" y="55"/>
                    </a:lnTo>
                    <a:lnTo>
                      <a:pt x="227" y="83"/>
                    </a:lnTo>
                    <a:lnTo>
                      <a:pt x="253" y="117"/>
                    </a:lnTo>
                    <a:lnTo>
                      <a:pt x="212" y="150"/>
                    </a:lnTo>
                    <a:lnTo>
                      <a:pt x="174" y="185"/>
                    </a:lnTo>
                    <a:lnTo>
                      <a:pt x="156" y="202"/>
                    </a:lnTo>
                    <a:lnTo>
                      <a:pt x="137" y="220"/>
                    </a:lnTo>
                    <a:lnTo>
                      <a:pt x="119" y="239"/>
                    </a:lnTo>
                    <a:lnTo>
                      <a:pt x="103" y="257"/>
                    </a:lnTo>
                    <a:lnTo>
                      <a:pt x="87" y="277"/>
                    </a:lnTo>
                    <a:lnTo>
                      <a:pt x="72" y="298"/>
                    </a:lnTo>
                    <a:lnTo>
                      <a:pt x="57" y="319"/>
                    </a:lnTo>
                    <a:lnTo>
                      <a:pt x="44" y="340"/>
                    </a:lnTo>
                    <a:lnTo>
                      <a:pt x="32" y="363"/>
                    </a:lnTo>
                    <a:lnTo>
                      <a:pt x="21" y="386"/>
                    </a:lnTo>
                    <a:lnTo>
                      <a:pt x="10" y="410"/>
                    </a:lnTo>
                    <a:lnTo>
                      <a:pt x="2" y="4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76"/>
              <p:cNvSpPr>
                <a:spLocks/>
              </p:cNvSpPr>
              <p:nvPr/>
            </p:nvSpPr>
            <p:spPr bwMode="auto">
              <a:xfrm>
                <a:off x="2552" y="2028"/>
                <a:ext cx="19" cy="40"/>
              </a:xfrm>
              <a:custGeom>
                <a:avLst/>
                <a:gdLst/>
                <a:ahLst/>
                <a:cxnLst>
                  <a:cxn ang="0">
                    <a:pos x="240" y="509"/>
                  </a:cxn>
                  <a:cxn ang="0">
                    <a:pos x="236" y="480"/>
                  </a:cxn>
                  <a:cxn ang="0">
                    <a:pos x="230" y="453"/>
                  </a:cxn>
                  <a:cxn ang="0">
                    <a:pos x="222" y="426"/>
                  </a:cxn>
                  <a:cxn ang="0">
                    <a:pos x="213" y="400"/>
                  </a:cxn>
                  <a:cxn ang="0">
                    <a:pos x="204" y="377"/>
                  </a:cxn>
                  <a:cxn ang="0">
                    <a:pos x="192" y="353"/>
                  </a:cxn>
                  <a:cxn ang="0">
                    <a:pos x="179" y="332"/>
                  </a:cxn>
                  <a:cxn ang="0">
                    <a:pos x="164" y="311"/>
                  </a:cxn>
                  <a:cxn ang="0">
                    <a:pos x="149" y="289"/>
                  </a:cxn>
                  <a:cxn ang="0">
                    <a:pos x="131" y="269"/>
                  </a:cxn>
                  <a:cxn ang="0">
                    <a:pos x="113" y="250"/>
                  </a:cxn>
                  <a:cxn ang="0">
                    <a:pos x="93" y="230"/>
                  </a:cxn>
                  <a:cxn ang="0">
                    <a:pos x="72" y="210"/>
                  </a:cxn>
                  <a:cxn ang="0">
                    <a:pos x="49" y="191"/>
                  </a:cxn>
                  <a:cxn ang="0">
                    <a:pos x="25" y="171"/>
                  </a:cxn>
                  <a:cxn ang="0">
                    <a:pos x="0" y="151"/>
                  </a:cxn>
                  <a:cxn ang="0">
                    <a:pos x="15" y="130"/>
                  </a:cxn>
                  <a:cxn ang="0">
                    <a:pos x="28" y="111"/>
                  </a:cxn>
                  <a:cxn ang="0">
                    <a:pos x="38" y="93"/>
                  </a:cxn>
                  <a:cxn ang="0">
                    <a:pos x="48" y="76"/>
                  </a:cxn>
                  <a:cxn ang="0">
                    <a:pos x="58" y="59"/>
                  </a:cxn>
                  <a:cxn ang="0">
                    <a:pos x="68" y="41"/>
                  </a:cxn>
                  <a:cxn ang="0">
                    <a:pos x="80" y="22"/>
                  </a:cxn>
                  <a:cxn ang="0">
                    <a:pos x="95" y="0"/>
                  </a:cxn>
                  <a:cxn ang="0">
                    <a:pos x="101" y="8"/>
                  </a:cxn>
                  <a:cxn ang="0">
                    <a:pos x="118" y="28"/>
                  </a:cxn>
                  <a:cxn ang="0">
                    <a:pos x="142" y="56"/>
                  </a:cxn>
                  <a:cxn ang="0">
                    <a:pos x="170" y="89"/>
                  </a:cxn>
                  <a:cxn ang="0">
                    <a:pos x="196" y="121"/>
                  </a:cxn>
                  <a:cxn ang="0">
                    <a:pos x="220" y="148"/>
                  </a:cxn>
                  <a:cxn ang="0">
                    <a:pos x="237" y="169"/>
                  </a:cxn>
                  <a:cxn ang="0">
                    <a:pos x="243" y="176"/>
                  </a:cxn>
                  <a:cxn ang="0">
                    <a:pos x="243" y="191"/>
                  </a:cxn>
                  <a:cxn ang="0">
                    <a:pos x="242" y="229"/>
                  </a:cxn>
                  <a:cxn ang="0">
                    <a:pos x="242" y="282"/>
                  </a:cxn>
                  <a:cxn ang="0">
                    <a:pos x="241" y="343"/>
                  </a:cxn>
                  <a:cxn ang="0">
                    <a:pos x="241" y="405"/>
                  </a:cxn>
                  <a:cxn ang="0">
                    <a:pos x="240" y="458"/>
                  </a:cxn>
                  <a:cxn ang="0">
                    <a:pos x="240" y="495"/>
                  </a:cxn>
                  <a:cxn ang="0">
                    <a:pos x="240" y="509"/>
                  </a:cxn>
                </a:cxnLst>
                <a:rect l="0" t="0" r="r" b="b"/>
                <a:pathLst>
                  <a:path w="243" h="509">
                    <a:moveTo>
                      <a:pt x="240" y="509"/>
                    </a:moveTo>
                    <a:lnTo>
                      <a:pt x="236" y="480"/>
                    </a:lnTo>
                    <a:lnTo>
                      <a:pt x="230" y="453"/>
                    </a:lnTo>
                    <a:lnTo>
                      <a:pt x="222" y="426"/>
                    </a:lnTo>
                    <a:lnTo>
                      <a:pt x="213" y="400"/>
                    </a:lnTo>
                    <a:lnTo>
                      <a:pt x="204" y="377"/>
                    </a:lnTo>
                    <a:lnTo>
                      <a:pt x="192" y="353"/>
                    </a:lnTo>
                    <a:lnTo>
                      <a:pt x="179" y="332"/>
                    </a:lnTo>
                    <a:lnTo>
                      <a:pt x="164" y="311"/>
                    </a:lnTo>
                    <a:lnTo>
                      <a:pt x="149" y="289"/>
                    </a:lnTo>
                    <a:lnTo>
                      <a:pt x="131" y="269"/>
                    </a:lnTo>
                    <a:lnTo>
                      <a:pt x="113" y="250"/>
                    </a:lnTo>
                    <a:lnTo>
                      <a:pt x="93" y="230"/>
                    </a:lnTo>
                    <a:lnTo>
                      <a:pt x="72" y="210"/>
                    </a:lnTo>
                    <a:lnTo>
                      <a:pt x="49" y="191"/>
                    </a:lnTo>
                    <a:lnTo>
                      <a:pt x="25" y="171"/>
                    </a:lnTo>
                    <a:lnTo>
                      <a:pt x="0" y="151"/>
                    </a:lnTo>
                    <a:lnTo>
                      <a:pt x="15" y="130"/>
                    </a:lnTo>
                    <a:lnTo>
                      <a:pt x="28" y="111"/>
                    </a:lnTo>
                    <a:lnTo>
                      <a:pt x="38" y="93"/>
                    </a:lnTo>
                    <a:lnTo>
                      <a:pt x="48" y="76"/>
                    </a:lnTo>
                    <a:lnTo>
                      <a:pt x="58" y="59"/>
                    </a:lnTo>
                    <a:lnTo>
                      <a:pt x="68" y="41"/>
                    </a:lnTo>
                    <a:lnTo>
                      <a:pt x="80" y="22"/>
                    </a:lnTo>
                    <a:lnTo>
                      <a:pt x="95" y="0"/>
                    </a:lnTo>
                    <a:lnTo>
                      <a:pt x="101" y="8"/>
                    </a:lnTo>
                    <a:lnTo>
                      <a:pt x="118" y="28"/>
                    </a:lnTo>
                    <a:lnTo>
                      <a:pt x="142" y="56"/>
                    </a:lnTo>
                    <a:lnTo>
                      <a:pt x="170" y="89"/>
                    </a:lnTo>
                    <a:lnTo>
                      <a:pt x="196" y="121"/>
                    </a:lnTo>
                    <a:lnTo>
                      <a:pt x="220" y="148"/>
                    </a:lnTo>
                    <a:lnTo>
                      <a:pt x="237" y="169"/>
                    </a:lnTo>
                    <a:lnTo>
                      <a:pt x="243" y="176"/>
                    </a:lnTo>
                    <a:lnTo>
                      <a:pt x="243" y="191"/>
                    </a:lnTo>
                    <a:lnTo>
                      <a:pt x="242" y="229"/>
                    </a:lnTo>
                    <a:lnTo>
                      <a:pt x="242" y="282"/>
                    </a:lnTo>
                    <a:lnTo>
                      <a:pt x="241" y="343"/>
                    </a:lnTo>
                    <a:lnTo>
                      <a:pt x="241" y="405"/>
                    </a:lnTo>
                    <a:lnTo>
                      <a:pt x="240" y="458"/>
                    </a:lnTo>
                    <a:lnTo>
                      <a:pt x="240" y="495"/>
                    </a:lnTo>
                    <a:lnTo>
                      <a:pt x="240" y="5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77"/>
              <p:cNvSpPr>
                <a:spLocks/>
              </p:cNvSpPr>
              <p:nvPr/>
            </p:nvSpPr>
            <p:spPr bwMode="auto">
              <a:xfrm>
                <a:off x="2302" y="2038"/>
                <a:ext cx="17" cy="43"/>
              </a:xfrm>
              <a:custGeom>
                <a:avLst/>
                <a:gdLst/>
                <a:ahLst/>
                <a:cxnLst>
                  <a:cxn ang="0">
                    <a:pos x="227" y="548"/>
                  </a:cxn>
                  <a:cxn ang="0">
                    <a:pos x="210" y="521"/>
                  </a:cxn>
                  <a:cxn ang="0">
                    <a:pos x="178" y="484"/>
                  </a:cxn>
                  <a:cxn ang="0">
                    <a:pos x="150" y="447"/>
                  </a:cxn>
                  <a:cxn ang="0">
                    <a:pos x="141" y="428"/>
                  </a:cxn>
                  <a:cxn ang="0">
                    <a:pos x="137" y="415"/>
                  </a:cxn>
                  <a:cxn ang="0">
                    <a:pos x="136" y="401"/>
                  </a:cxn>
                  <a:cxn ang="0">
                    <a:pos x="140" y="387"/>
                  </a:cxn>
                  <a:cxn ang="0">
                    <a:pos x="146" y="373"/>
                  </a:cxn>
                  <a:cxn ang="0">
                    <a:pos x="156" y="359"/>
                  </a:cxn>
                  <a:cxn ang="0">
                    <a:pos x="165" y="337"/>
                  </a:cxn>
                  <a:cxn ang="0">
                    <a:pos x="165" y="311"/>
                  </a:cxn>
                  <a:cxn ang="0">
                    <a:pos x="153" y="277"/>
                  </a:cxn>
                  <a:cxn ang="0">
                    <a:pos x="131" y="249"/>
                  </a:cxn>
                  <a:cxn ang="0">
                    <a:pos x="102" y="248"/>
                  </a:cxn>
                  <a:cxn ang="0">
                    <a:pos x="84" y="256"/>
                  </a:cxn>
                  <a:cxn ang="0">
                    <a:pos x="78" y="269"/>
                  </a:cxn>
                  <a:cxn ang="0">
                    <a:pos x="77" y="282"/>
                  </a:cxn>
                  <a:cxn ang="0">
                    <a:pos x="82" y="295"/>
                  </a:cxn>
                  <a:cxn ang="0">
                    <a:pos x="77" y="305"/>
                  </a:cxn>
                  <a:cxn ang="0">
                    <a:pos x="64" y="319"/>
                  </a:cxn>
                  <a:cxn ang="0">
                    <a:pos x="57" y="335"/>
                  </a:cxn>
                  <a:cxn ang="0">
                    <a:pos x="57" y="353"/>
                  </a:cxn>
                  <a:cxn ang="0">
                    <a:pos x="67" y="362"/>
                  </a:cxn>
                  <a:cxn ang="0">
                    <a:pos x="77" y="367"/>
                  </a:cxn>
                  <a:cxn ang="0">
                    <a:pos x="83" y="374"/>
                  </a:cxn>
                  <a:cxn ang="0">
                    <a:pos x="85" y="384"/>
                  </a:cxn>
                  <a:cxn ang="0">
                    <a:pos x="83" y="412"/>
                  </a:cxn>
                  <a:cxn ang="0">
                    <a:pos x="67" y="452"/>
                  </a:cxn>
                  <a:cxn ang="0">
                    <a:pos x="12" y="544"/>
                  </a:cxn>
                  <a:cxn ang="0">
                    <a:pos x="0" y="554"/>
                  </a:cxn>
                  <a:cxn ang="0">
                    <a:pos x="1" y="494"/>
                  </a:cxn>
                  <a:cxn ang="0">
                    <a:pos x="2" y="413"/>
                  </a:cxn>
                  <a:cxn ang="0">
                    <a:pos x="3" y="352"/>
                  </a:cxn>
                  <a:cxn ang="0">
                    <a:pos x="12" y="327"/>
                  </a:cxn>
                  <a:cxn ang="0">
                    <a:pos x="73" y="233"/>
                  </a:cxn>
                  <a:cxn ang="0">
                    <a:pos x="156" y="109"/>
                  </a:cxn>
                  <a:cxn ang="0">
                    <a:pos x="216" y="15"/>
                  </a:cxn>
                  <a:cxn ang="0">
                    <a:pos x="229" y="6"/>
                  </a:cxn>
                  <a:cxn ang="0">
                    <a:pos x="232" y="36"/>
                  </a:cxn>
                  <a:cxn ang="0">
                    <a:pos x="232" y="186"/>
                  </a:cxn>
                  <a:cxn ang="0">
                    <a:pos x="232" y="388"/>
                  </a:cxn>
                  <a:cxn ang="0">
                    <a:pos x="232" y="537"/>
                  </a:cxn>
                </a:cxnLst>
                <a:rect l="0" t="0" r="r" b="b"/>
                <a:pathLst>
                  <a:path w="232" h="564">
                    <a:moveTo>
                      <a:pt x="232" y="561"/>
                    </a:moveTo>
                    <a:lnTo>
                      <a:pt x="227" y="548"/>
                    </a:lnTo>
                    <a:lnTo>
                      <a:pt x="219" y="534"/>
                    </a:lnTo>
                    <a:lnTo>
                      <a:pt x="210" y="521"/>
                    </a:lnTo>
                    <a:lnTo>
                      <a:pt x="199" y="509"/>
                    </a:lnTo>
                    <a:lnTo>
                      <a:pt x="178" y="484"/>
                    </a:lnTo>
                    <a:lnTo>
                      <a:pt x="159" y="458"/>
                    </a:lnTo>
                    <a:lnTo>
                      <a:pt x="150" y="447"/>
                    </a:lnTo>
                    <a:lnTo>
                      <a:pt x="143" y="434"/>
                    </a:lnTo>
                    <a:lnTo>
                      <a:pt x="141" y="428"/>
                    </a:lnTo>
                    <a:lnTo>
                      <a:pt x="138" y="421"/>
                    </a:lnTo>
                    <a:lnTo>
                      <a:pt x="137" y="415"/>
                    </a:lnTo>
                    <a:lnTo>
                      <a:pt x="136" y="407"/>
                    </a:lnTo>
                    <a:lnTo>
                      <a:pt x="136" y="401"/>
                    </a:lnTo>
                    <a:lnTo>
                      <a:pt x="137" y="394"/>
                    </a:lnTo>
                    <a:lnTo>
                      <a:pt x="140" y="387"/>
                    </a:lnTo>
                    <a:lnTo>
                      <a:pt x="142" y="381"/>
                    </a:lnTo>
                    <a:lnTo>
                      <a:pt x="146" y="373"/>
                    </a:lnTo>
                    <a:lnTo>
                      <a:pt x="150" y="367"/>
                    </a:lnTo>
                    <a:lnTo>
                      <a:pt x="156" y="359"/>
                    </a:lnTo>
                    <a:lnTo>
                      <a:pt x="163" y="352"/>
                    </a:lnTo>
                    <a:lnTo>
                      <a:pt x="165" y="337"/>
                    </a:lnTo>
                    <a:lnTo>
                      <a:pt x="166" y="323"/>
                    </a:lnTo>
                    <a:lnTo>
                      <a:pt x="165" y="311"/>
                    </a:lnTo>
                    <a:lnTo>
                      <a:pt x="162" y="299"/>
                    </a:lnTo>
                    <a:lnTo>
                      <a:pt x="153" y="277"/>
                    </a:lnTo>
                    <a:lnTo>
                      <a:pt x="144" y="251"/>
                    </a:lnTo>
                    <a:lnTo>
                      <a:pt x="131" y="249"/>
                    </a:lnTo>
                    <a:lnTo>
                      <a:pt x="116" y="248"/>
                    </a:lnTo>
                    <a:lnTo>
                      <a:pt x="102" y="248"/>
                    </a:lnTo>
                    <a:lnTo>
                      <a:pt x="89" y="250"/>
                    </a:lnTo>
                    <a:lnTo>
                      <a:pt x="84" y="256"/>
                    </a:lnTo>
                    <a:lnTo>
                      <a:pt x="80" y="262"/>
                    </a:lnTo>
                    <a:lnTo>
                      <a:pt x="78" y="269"/>
                    </a:lnTo>
                    <a:lnTo>
                      <a:pt x="77" y="276"/>
                    </a:lnTo>
                    <a:lnTo>
                      <a:pt x="77" y="282"/>
                    </a:lnTo>
                    <a:lnTo>
                      <a:pt x="79" y="290"/>
                    </a:lnTo>
                    <a:lnTo>
                      <a:pt x="82" y="295"/>
                    </a:lnTo>
                    <a:lnTo>
                      <a:pt x="86" y="301"/>
                    </a:lnTo>
                    <a:lnTo>
                      <a:pt x="77" y="305"/>
                    </a:lnTo>
                    <a:lnTo>
                      <a:pt x="70" y="311"/>
                    </a:lnTo>
                    <a:lnTo>
                      <a:pt x="64" y="319"/>
                    </a:lnTo>
                    <a:lnTo>
                      <a:pt x="59" y="326"/>
                    </a:lnTo>
                    <a:lnTo>
                      <a:pt x="57" y="335"/>
                    </a:lnTo>
                    <a:lnTo>
                      <a:pt x="56" y="344"/>
                    </a:lnTo>
                    <a:lnTo>
                      <a:pt x="57" y="353"/>
                    </a:lnTo>
                    <a:lnTo>
                      <a:pt x="61" y="361"/>
                    </a:lnTo>
                    <a:lnTo>
                      <a:pt x="67" y="362"/>
                    </a:lnTo>
                    <a:lnTo>
                      <a:pt x="72" y="365"/>
                    </a:lnTo>
                    <a:lnTo>
                      <a:pt x="77" y="367"/>
                    </a:lnTo>
                    <a:lnTo>
                      <a:pt x="80" y="371"/>
                    </a:lnTo>
                    <a:lnTo>
                      <a:pt x="83" y="374"/>
                    </a:lnTo>
                    <a:lnTo>
                      <a:pt x="84" y="380"/>
                    </a:lnTo>
                    <a:lnTo>
                      <a:pt x="85" y="384"/>
                    </a:lnTo>
                    <a:lnTo>
                      <a:pt x="86" y="389"/>
                    </a:lnTo>
                    <a:lnTo>
                      <a:pt x="83" y="412"/>
                    </a:lnTo>
                    <a:lnTo>
                      <a:pt x="80" y="431"/>
                    </a:lnTo>
                    <a:lnTo>
                      <a:pt x="67" y="452"/>
                    </a:lnTo>
                    <a:lnTo>
                      <a:pt x="40" y="498"/>
                    </a:lnTo>
                    <a:lnTo>
                      <a:pt x="12" y="544"/>
                    </a:lnTo>
                    <a:lnTo>
                      <a:pt x="0" y="564"/>
                    </a:lnTo>
                    <a:lnTo>
                      <a:pt x="0" y="554"/>
                    </a:lnTo>
                    <a:lnTo>
                      <a:pt x="0" y="530"/>
                    </a:lnTo>
                    <a:lnTo>
                      <a:pt x="1" y="494"/>
                    </a:lnTo>
                    <a:lnTo>
                      <a:pt x="2" y="453"/>
                    </a:lnTo>
                    <a:lnTo>
                      <a:pt x="2" y="413"/>
                    </a:lnTo>
                    <a:lnTo>
                      <a:pt x="3" y="377"/>
                    </a:lnTo>
                    <a:lnTo>
                      <a:pt x="3" y="352"/>
                    </a:lnTo>
                    <a:lnTo>
                      <a:pt x="3" y="342"/>
                    </a:lnTo>
                    <a:lnTo>
                      <a:pt x="12" y="327"/>
                    </a:lnTo>
                    <a:lnTo>
                      <a:pt x="38" y="289"/>
                    </a:lnTo>
                    <a:lnTo>
                      <a:pt x="73" y="233"/>
                    </a:lnTo>
                    <a:lnTo>
                      <a:pt x="115" y="170"/>
                    </a:lnTo>
                    <a:lnTo>
                      <a:pt x="156" y="109"/>
                    </a:lnTo>
                    <a:lnTo>
                      <a:pt x="192" y="53"/>
                    </a:lnTo>
                    <a:lnTo>
                      <a:pt x="216" y="15"/>
                    </a:lnTo>
                    <a:lnTo>
                      <a:pt x="226" y="0"/>
                    </a:lnTo>
                    <a:lnTo>
                      <a:pt x="229" y="6"/>
                    </a:lnTo>
                    <a:lnTo>
                      <a:pt x="232" y="12"/>
                    </a:lnTo>
                    <a:lnTo>
                      <a:pt x="232" y="36"/>
                    </a:lnTo>
                    <a:lnTo>
                      <a:pt x="232" y="98"/>
                    </a:lnTo>
                    <a:lnTo>
                      <a:pt x="232" y="186"/>
                    </a:lnTo>
                    <a:lnTo>
                      <a:pt x="232" y="287"/>
                    </a:lnTo>
                    <a:lnTo>
                      <a:pt x="232" y="388"/>
                    </a:lnTo>
                    <a:lnTo>
                      <a:pt x="232" y="476"/>
                    </a:lnTo>
                    <a:lnTo>
                      <a:pt x="232" y="537"/>
                    </a:lnTo>
                    <a:lnTo>
                      <a:pt x="232" y="5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78"/>
              <p:cNvSpPr>
                <a:spLocks/>
              </p:cNvSpPr>
              <p:nvPr/>
            </p:nvSpPr>
            <p:spPr bwMode="auto">
              <a:xfrm>
                <a:off x="2717" y="2039"/>
                <a:ext cx="19" cy="43"/>
              </a:xfrm>
              <a:custGeom>
                <a:avLst/>
                <a:gdLst/>
                <a:ahLst/>
                <a:cxnLst>
                  <a:cxn ang="0">
                    <a:pos x="49" y="31"/>
                  </a:cxn>
                  <a:cxn ang="0">
                    <a:pos x="82" y="78"/>
                  </a:cxn>
                  <a:cxn ang="0">
                    <a:pos x="134" y="149"/>
                  </a:cxn>
                  <a:cxn ang="0">
                    <a:pos x="185" y="223"/>
                  </a:cxn>
                  <a:cxn ang="0">
                    <a:pos x="213" y="274"/>
                  </a:cxn>
                  <a:cxn ang="0">
                    <a:pos x="230" y="315"/>
                  </a:cxn>
                  <a:cxn ang="0">
                    <a:pos x="239" y="343"/>
                  </a:cxn>
                  <a:cxn ang="0">
                    <a:pos x="244" y="372"/>
                  </a:cxn>
                  <a:cxn ang="0">
                    <a:pos x="247" y="403"/>
                  </a:cxn>
                  <a:cxn ang="0">
                    <a:pos x="247" y="439"/>
                  </a:cxn>
                  <a:cxn ang="0">
                    <a:pos x="246" y="533"/>
                  </a:cxn>
                  <a:cxn ang="0">
                    <a:pos x="238" y="543"/>
                  </a:cxn>
                  <a:cxn ang="0">
                    <a:pos x="222" y="520"/>
                  </a:cxn>
                  <a:cxn ang="0">
                    <a:pos x="194" y="485"/>
                  </a:cxn>
                  <a:cxn ang="0">
                    <a:pos x="167" y="450"/>
                  </a:cxn>
                  <a:cxn ang="0">
                    <a:pos x="153" y="423"/>
                  </a:cxn>
                  <a:cxn ang="0">
                    <a:pos x="145" y="394"/>
                  </a:cxn>
                  <a:cxn ang="0">
                    <a:pos x="144" y="371"/>
                  </a:cxn>
                  <a:cxn ang="0">
                    <a:pos x="145" y="354"/>
                  </a:cxn>
                  <a:cxn ang="0">
                    <a:pos x="157" y="340"/>
                  </a:cxn>
                  <a:cxn ang="0">
                    <a:pos x="172" y="328"/>
                  </a:cxn>
                  <a:cxn ang="0">
                    <a:pos x="177" y="317"/>
                  </a:cxn>
                  <a:cxn ang="0">
                    <a:pos x="173" y="301"/>
                  </a:cxn>
                  <a:cxn ang="0">
                    <a:pos x="165" y="279"/>
                  </a:cxn>
                  <a:cxn ang="0">
                    <a:pos x="158" y="257"/>
                  </a:cxn>
                  <a:cxn ang="0">
                    <a:pos x="148" y="242"/>
                  </a:cxn>
                  <a:cxn ang="0">
                    <a:pos x="140" y="232"/>
                  </a:cxn>
                  <a:cxn ang="0">
                    <a:pos x="126" y="227"/>
                  </a:cxn>
                  <a:cxn ang="0">
                    <a:pos x="111" y="229"/>
                  </a:cxn>
                  <a:cxn ang="0">
                    <a:pos x="98" y="235"/>
                  </a:cxn>
                  <a:cxn ang="0">
                    <a:pos x="87" y="244"/>
                  </a:cxn>
                  <a:cxn ang="0">
                    <a:pos x="84" y="256"/>
                  </a:cxn>
                  <a:cxn ang="0">
                    <a:pos x="83" y="265"/>
                  </a:cxn>
                  <a:cxn ang="0">
                    <a:pos x="74" y="277"/>
                  </a:cxn>
                  <a:cxn ang="0">
                    <a:pos x="61" y="290"/>
                  </a:cxn>
                  <a:cxn ang="0">
                    <a:pos x="54" y="302"/>
                  </a:cxn>
                  <a:cxn ang="0">
                    <a:pos x="55" y="311"/>
                  </a:cxn>
                  <a:cxn ang="0">
                    <a:pos x="65" y="321"/>
                  </a:cxn>
                  <a:cxn ang="0">
                    <a:pos x="78" y="330"/>
                  </a:cxn>
                  <a:cxn ang="0">
                    <a:pos x="85" y="342"/>
                  </a:cxn>
                  <a:cxn ang="0">
                    <a:pos x="90" y="356"/>
                  </a:cxn>
                  <a:cxn ang="0">
                    <a:pos x="94" y="377"/>
                  </a:cxn>
                  <a:cxn ang="0">
                    <a:pos x="92" y="407"/>
                  </a:cxn>
                  <a:cxn ang="0">
                    <a:pos x="75" y="444"/>
                  </a:cxn>
                  <a:cxn ang="0">
                    <a:pos x="14" y="542"/>
                  </a:cxn>
                  <a:cxn ang="0">
                    <a:pos x="0" y="540"/>
                  </a:cxn>
                  <a:cxn ang="0">
                    <a:pos x="0" y="385"/>
                  </a:cxn>
                  <a:cxn ang="0">
                    <a:pos x="0" y="178"/>
                  </a:cxn>
                  <a:cxn ang="0">
                    <a:pos x="0" y="23"/>
                  </a:cxn>
                  <a:cxn ang="0">
                    <a:pos x="5" y="1"/>
                  </a:cxn>
                  <a:cxn ang="0">
                    <a:pos x="30" y="5"/>
                  </a:cxn>
                </a:cxnLst>
                <a:rect l="0" t="0" r="r" b="b"/>
                <a:pathLst>
                  <a:path w="248" h="564">
                    <a:moveTo>
                      <a:pt x="35" y="6"/>
                    </a:moveTo>
                    <a:lnTo>
                      <a:pt x="49" y="31"/>
                    </a:lnTo>
                    <a:lnTo>
                      <a:pt x="65" y="54"/>
                    </a:lnTo>
                    <a:lnTo>
                      <a:pt x="82" y="78"/>
                    </a:lnTo>
                    <a:lnTo>
                      <a:pt x="99" y="101"/>
                    </a:lnTo>
                    <a:lnTo>
                      <a:pt x="134" y="149"/>
                    </a:lnTo>
                    <a:lnTo>
                      <a:pt x="169" y="198"/>
                    </a:lnTo>
                    <a:lnTo>
                      <a:pt x="185" y="223"/>
                    </a:lnTo>
                    <a:lnTo>
                      <a:pt x="200" y="248"/>
                    </a:lnTo>
                    <a:lnTo>
                      <a:pt x="213" y="274"/>
                    </a:lnTo>
                    <a:lnTo>
                      <a:pt x="225" y="302"/>
                    </a:lnTo>
                    <a:lnTo>
                      <a:pt x="230" y="315"/>
                    </a:lnTo>
                    <a:lnTo>
                      <a:pt x="235" y="329"/>
                    </a:lnTo>
                    <a:lnTo>
                      <a:pt x="239" y="343"/>
                    </a:lnTo>
                    <a:lnTo>
                      <a:pt x="242" y="358"/>
                    </a:lnTo>
                    <a:lnTo>
                      <a:pt x="244" y="372"/>
                    </a:lnTo>
                    <a:lnTo>
                      <a:pt x="246" y="387"/>
                    </a:lnTo>
                    <a:lnTo>
                      <a:pt x="247" y="403"/>
                    </a:lnTo>
                    <a:lnTo>
                      <a:pt x="248" y="418"/>
                    </a:lnTo>
                    <a:lnTo>
                      <a:pt x="247" y="439"/>
                    </a:lnTo>
                    <a:lnTo>
                      <a:pt x="246" y="486"/>
                    </a:lnTo>
                    <a:lnTo>
                      <a:pt x="246" y="533"/>
                    </a:lnTo>
                    <a:lnTo>
                      <a:pt x="245" y="554"/>
                    </a:lnTo>
                    <a:lnTo>
                      <a:pt x="238" y="543"/>
                    </a:lnTo>
                    <a:lnTo>
                      <a:pt x="230" y="531"/>
                    </a:lnTo>
                    <a:lnTo>
                      <a:pt x="222" y="520"/>
                    </a:lnTo>
                    <a:lnTo>
                      <a:pt x="212" y="509"/>
                    </a:lnTo>
                    <a:lnTo>
                      <a:pt x="194" y="485"/>
                    </a:lnTo>
                    <a:lnTo>
                      <a:pt x="176" y="462"/>
                    </a:lnTo>
                    <a:lnTo>
                      <a:pt x="167" y="450"/>
                    </a:lnTo>
                    <a:lnTo>
                      <a:pt x="160" y="437"/>
                    </a:lnTo>
                    <a:lnTo>
                      <a:pt x="153" y="423"/>
                    </a:lnTo>
                    <a:lnTo>
                      <a:pt x="149" y="409"/>
                    </a:lnTo>
                    <a:lnTo>
                      <a:pt x="145" y="394"/>
                    </a:lnTo>
                    <a:lnTo>
                      <a:pt x="144" y="380"/>
                    </a:lnTo>
                    <a:lnTo>
                      <a:pt x="144" y="371"/>
                    </a:lnTo>
                    <a:lnTo>
                      <a:pt x="144" y="362"/>
                    </a:lnTo>
                    <a:lnTo>
                      <a:pt x="145" y="354"/>
                    </a:lnTo>
                    <a:lnTo>
                      <a:pt x="146" y="345"/>
                    </a:lnTo>
                    <a:lnTo>
                      <a:pt x="157" y="340"/>
                    </a:lnTo>
                    <a:lnTo>
                      <a:pt x="167" y="333"/>
                    </a:lnTo>
                    <a:lnTo>
                      <a:pt x="172" y="328"/>
                    </a:lnTo>
                    <a:lnTo>
                      <a:pt x="175" y="323"/>
                    </a:lnTo>
                    <a:lnTo>
                      <a:pt x="177" y="317"/>
                    </a:lnTo>
                    <a:lnTo>
                      <a:pt x="178" y="310"/>
                    </a:lnTo>
                    <a:lnTo>
                      <a:pt x="173" y="301"/>
                    </a:lnTo>
                    <a:lnTo>
                      <a:pt x="169" y="290"/>
                    </a:lnTo>
                    <a:lnTo>
                      <a:pt x="165" y="279"/>
                    </a:lnTo>
                    <a:lnTo>
                      <a:pt x="162" y="267"/>
                    </a:lnTo>
                    <a:lnTo>
                      <a:pt x="158" y="257"/>
                    </a:lnTo>
                    <a:lnTo>
                      <a:pt x="152" y="246"/>
                    </a:lnTo>
                    <a:lnTo>
                      <a:pt x="148" y="242"/>
                    </a:lnTo>
                    <a:lnTo>
                      <a:pt x="144" y="237"/>
                    </a:lnTo>
                    <a:lnTo>
                      <a:pt x="140" y="232"/>
                    </a:lnTo>
                    <a:lnTo>
                      <a:pt x="133" y="228"/>
                    </a:lnTo>
                    <a:lnTo>
                      <a:pt x="126" y="227"/>
                    </a:lnTo>
                    <a:lnTo>
                      <a:pt x="118" y="228"/>
                    </a:lnTo>
                    <a:lnTo>
                      <a:pt x="111" y="229"/>
                    </a:lnTo>
                    <a:lnTo>
                      <a:pt x="104" y="232"/>
                    </a:lnTo>
                    <a:lnTo>
                      <a:pt x="98" y="235"/>
                    </a:lnTo>
                    <a:lnTo>
                      <a:pt x="93" y="240"/>
                    </a:lnTo>
                    <a:lnTo>
                      <a:pt x="87" y="244"/>
                    </a:lnTo>
                    <a:lnTo>
                      <a:pt x="83" y="250"/>
                    </a:lnTo>
                    <a:lnTo>
                      <a:pt x="84" y="256"/>
                    </a:lnTo>
                    <a:lnTo>
                      <a:pt x="84" y="261"/>
                    </a:lnTo>
                    <a:lnTo>
                      <a:pt x="83" y="265"/>
                    </a:lnTo>
                    <a:lnTo>
                      <a:pt x="81" y="270"/>
                    </a:lnTo>
                    <a:lnTo>
                      <a:pt x="74" y="277"/>
                    </a:lnTo>
                    <a:lnTo>
                      <a:pt x="68" y="283"/>
                    </a:lnTo>
                    <a:lnTo>
                      <a:pt x="61" y="290"/>
                    </a:lnTo>
                    <a:lnTo>
                      <a:pt x="55" y="297"/>
                    </a:lnTo>
                    <a:lnTo>
                      <a:pt x="54" y="302"/>
                    </a:lnTo>
                    <a:lnTo>
                      <a:pt x="54" y="306"/>
                    </a:lnTo>
                    <a:lnTo>
                      <a:pt x="55" y="311"/>
                    </a:lnTo>
                    <a:lnTo>
                      <a:pt x="57" y="317"/>
                    </a:lnTo>
                    <a:lnTo>
                      <a:pt x="65" y="321"/>
                    </a:lnTo>
                    <a:lnTo>
                      <a:pt x="71" y="325"/>
                    </a:lnTo>
                    <a:lnTo>
                      <a:pt x="78" y="330"/>
                    </a:lnTo>
                    <a:lnTo>
                      <a:pt x="82" y="336"/>
                    </a:lnTo>
                    <a:lnTo>
                      <a:pt x="85" y="342"/>
                    </a:lnTo>
                    <a:lnTo>
                      <a:pt x="88" y="349"/>
                    </a:lnTo>
                    <a:lnTo>
                      <a:pt x="90" y="356"/>
                    </a:lnTo>
                    <a:lnTo>
                      <a:pt x="93" y="362"/>
                    </a:lnTo>
                    <a:lnTo>
                      <a:pt x="94" y="377"/>
                    </a:lnTo>
                    <a:lnTo>
                      <a:pt x="93" y="392"/>
                    </a:lnTo>
                    <a:lnTo>
                      <a:pt x="92" y="407"/>
                    </a:lnTo>
                    <a:lnTo>
                      <a:pt x="89" y="421"/>
                    </a:lnTo>
                    <a:lnTo>
                      <a:pt x="75" y="444"/>
                    </a:lnTo>
                    <a:lnTo>
                      <a:pt x="45" y="493"/>
                    </a:lnTo>
                    <a:lnTo>
                      <a:pt x="14" y="542"/>
                    </a:lnTo>
                    <a:lnTo>
                      <a:pt x="0" y="564"/>
                    </a:lnTo>
                    <a:lnTo>
                      <a:pt x="0" y="540"/>
                    </a:lnTo>
                    <a:lnTo>
                      <a:pt x="0" y="476"/>
                    </a:lnTo>
                    <a:lnTo>
                      <a:pt x="0" y="385"/>
                    </a:lnTo>
                    <a:lnTo>
                      <a:pt x="0" y="281"/>
                    </a:lnTo>
                    <a:lnTo>
                      <a:pt x="0" y="178"/>
                    </a:lnTo>
                    <a:lnTo>
                      <a:pt x="0" y="87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7" y="3"/>
                    </a:lnTo>
                    <a:lnTo>
                      <a:pt x="30" y="5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179"/>
              <p:cNvSpPr>
                <a:spLocks/>
              </p:cNvSpPr>
              <p:nvPr/>
            </p:nvSpPr>
            <p:spPr bwMode="auto">
              <a:xfrm>
                <a:off x="2517" y="2071"/>
                <a:ext cx="9" cy="5"/>
              </a:xfrm>
              <a:custGeom>
                <a:avLst/>
                <a:gdLst/>
                <a:ahLst/>
                <a:cxnLst>
                  <a:cxn ang="0">
                    <a:pos x="63" y="32"/>
                  </a:cxn>
                  <a:cxn ang="0">
                    <a:pos x="61" y="26"/>
                  </a:cxn>
                  <a:cxn ang="0">
                    <a:pos x="57" y="22"/>
                  </a:cxn>
                  <a:cxn ang="0">
                    <a:pos x="53" y="19"/>
                  </a:cxn>
                  <a:cxn ang="0">
                    <a:pos x="48" y="17"/>
                  </a:cxn>
                  <a:cxn ang="0">
                    <a:pos x="38" y="14"/>
                  </a:cxn>
                  <a:cxn ang="0">
                    <a:pos x="30" y="11"/>
                  </a:cxn>
                  <a:cxn ang="0">
                    <a:pos x="25" y="14"/>
                  </a:cxn>
                  <a:cxn ang="0">
                    <a:pos x="22" y="17"/>
                  </a:cxn>
                  <a:cxn ang="0">
                    <a:pos x="20" y="22"/>
                  </a:cxn>
                  <a:cxn ang="0">
                    <a:pos x="18" y="25"/>
                  </a:cxn>
                  <a:cxn ang="0">
                    <a:pos x="17" y="28"/>
                  </a:cxn>
                  <a:cxn ang="0">
                    <a:pos x="16" y="32"/>
                  </a:cxn>
                  <a:cxn ang="0">
                    <a:pos x="16" y="36"/>
                  </a:cxn>
                  <a:cxn ang="0">
                    <a:pos x="17" y="40"/>
                  </a:cxn>
                  <a:cxn ang="0">
                    <a:pos x="31" y="40"/>
                  </a:cxn>
                  <a:cxn ang="0">
                    <a:pos x="46" y="40"/>
                  </a:cxn>
                  <a:cxn ang="0">
                    <a:pos x="47" y="43"/>
                  </a:cxn>
                  <a:cxn ang="0">
                    <a:pos x="47" y="46"/>
                  </a:cxn>
                  <a:cxn ang="0">
                    <a:pos x="46" y="49"/>
                  </a:cxn>
                  <a:cxn ang="0">
                    <a:pos x="45" y="51"/>
                  </a:cxn>
                  <a:cxn ang="0">
                    <a:pos x="42" y="55"/>
                  </a:cxn>
                  <a:cxn ang="0">
                    <a:pos x="40" y="56"/>
                  </a:cxn>
                  <a:cxn ang="0">
                    <a:pos x="37" y="58"/>
                  </a:cxn>
                  <a:cxn ang="0">
                    <a:pos x="35" y="58"/>
                  </a:cxn>
                  <a:cxn ang="0">
                    <a:pos x="30" y="60"/>
                  </a:cxn>
                  <a:cxn ang="0">
                    <a:pos x="23" y="60"/>
                  </a:cxn>
                  <a:cxn ang="0">
                    <a:pos x="18" y="59"/>
                  </a:cxn>
                  <a:cxn ang="0">
                    <a:pos x="13" y="57"/>
                  </a:cxn>
                  <a:cxn ang="0">
                    <a:pos x="7" y="54"/>
                  </a:cxn>
                  <a:cxn ang="0">
                    <a:pos x="3" y="49"/>
                  </a:cxn>
                  <a:cxn ang="0">
                    <a:pos x="2" y="46"/>
                  </a:cxn>
                  <a:cxn ang="0">
                    <a:pos x="1" y="44"/>
                  </a:cxn>
                  <a:cxn ang="0">
                    <a:pos x="1" y="41"/>
                  </a:cxn>
                  <a:cxn ang="0">
                    <a:pos x="1" y="38"/>
                  </a:cxn>
                  <a:cxn ang="0">
                    <a:pos x="1" y="33"/>
                  </a:cxn>
                  <a:cxn ang="0">
                    <a:pos x="0" y="30"/>
                  </a:cxn>
                  <a:cxn ang="0">
                    <a:pos x="1" y="27"/>
                  </a:cxn>
                  <a:cxn ang="0">
                    <a:pos x="2" y="24"/>
                  </a:cxn>
                  <a:cxn ang="0">
                    <a:pos x="5" y="19"/>
                  </a:cxn>
                  <a:cxn ang="0">
                    <a:pos x="9" y="14"/>
                  </a:cxn>
                  <a:cxn ang="0">
                    <a:pos x="21" y="7"/>
                  </a:cxn>
                  <a:cxn ang="0">
                    <a:pos x="32" y="1"/>
                  </a:cxn>
                  <a:cxn ang="0">
                    <a:pos x="38" y="0"/>
                  </a:cxn>
                  <a:cxn ang="0">
                    <a:pos x="43" y="0"/>
                  </a:cxn>
                  <a:cxn ang="0">
                    <a:pos x="47" y="1"/>
                  </a:cxn>
                  <a:cxn ang="0">
                    <a:pos x="51" y="4"/>
                  </a:cxn>
                  <a:cxn ang="0">
                    <a:pos x="56" y="11"/>
                  </a:cxn>
                  <a:cxn ang="0">
                    <a:pos x="63" y="19"/>
                  </a:cxn>
                  <a:cxn ang="0">
                    <a:pos x="63" y="26"/>
                  </a:cxn>
                  <a:cxn ang="0">
                    <a:pos x="63" y="32"/>
                  </a:cxn>
                </a:cxnLst>
                <a:rect l="0" t="0" r="r" b="b"/>
                <a:pathLst>
                  <a:path w="63" h="60">
                    <a:moveTo>
                      <a:pt x="63" y="32"/>
                    </a:moveTo>
                    <a:lnTo>
                      <a:pt x="61" y="26"/>
                    </a:lnTo>
                    <a:lnTo>
                      <a:pt x="57" y="22"/>
                    </a:lnTo>
                    <a:lnTo>
                      <a:pt x="53" y="19"/>
                    </a:lnTo>
                    <a:lnTo>
                      <a:pt x="48" y="17"/>
                    </a:lnTo>
                    <a:lnTo>
                      <a:pt x="38" y="14"/>
                    </a:lnTo>
                    <a:lnTo>
                      <a:pt x="30" y="11"/>
                    </a:lnTo>
                    <a:lnTo>
                      <a:pt x="25" y="14"/>
                    </a:lnTo>
                    <a:lnTo>
                      <a:pt x="22" y="17"/>
                    </a:lnTo>
                    <a:lnTo>
                      <a:pt x="20" y="22"/>
                    </a:lnTo>
                    <a:lnTo>
                      <a:pt x="18" y="25"/>
                    </a:lnTo>
                    <a:lnTo>
                      <a:pt x="17" y="28"/>
                    </a:lnTo>
                    <a:lnTo>
                      <a:pt x="16" y="32"/>
                    </a:lnTo>
                    <a:lnTo>
                      <a:pt x="16" y="36"/>
                    </a:lnTo>
                    <a:lnTo>
                      <a:pt x="17" y="40"/>
                    </a:lnTo>
                    <a:lnTo>
                      <a:pt x="31" y="40"/>
                    </a:lnTo>
                    <a:lnTo>
                      <a:pt x="46" y="40"/>
                    </a:lnTo>
                    <a:lnTo>
                      <a:pt x="47" y="43"/>
                    </a:lnTo>
                    <a:lnTo>
                      <a:pt x="47" y="46"/>
                    </a:lnTo>
                    <a:lnTo>
                      <a:pt x="46" y="49"/>
                    </a:lnTo>
                    <a:lnTo>
                      <a:pt x="45" y="51"/>
                    </a:lnTo>
                    <a:lnTo>
                      <a:pt x="42" y="55"/>
                    </a:lnTo>
                    <a:lnTo>
                      <a:pt x="40" y="56"/>
                    </a:lnTo>
                    <a:lnTo>
                      <a:pt x="37" y="58"/>
                    </a:lnTo>
                    <a:lnTo>
                      <a:pt x="35" y="58"/>
                    </a:lnTo>
                    <a:lnTo>
                      <a:pt x="30" y="60"/>
                    </a:lnTo>
                    <a:lnTo>
                      <a:pt x="23" y="60"/>
                    </a:lnTo>
                    <a:lnTo>
                      <a:pt x="18" y="59"/>
                    </a:lnTo>
                    <a:lnTo>
                      <a:pt x="13" y="57"/>
                    </a:lnTo>
                    <a:lnTo>
                      <a:pt x="7" y="54"/>
                    </a:lnTo>
                    <a:lnTo>
                      <a:pt x="3" y="49"/>
                    </a:lnTo>
                    <a:lnTo>
                      <a:pt x="2" y="46"/>
                    </a:lnTo>
                    <a:lnTo>
                      <a:pt x="1" y="44"/>
                    </a:lnTo>
                    <a:lnTo>
                      <a:pt x="1" y="41"/>
                    </a:lnTo>
                    <a:lnTo>
                      <a:pt x="1" y="38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2" y="24"/>
                    </a:lnTo>
                    <a:lnTo>
                      <a:pt x="5" y="19"/>
                    </a:lnTo>
                    <a:lnTo>
                      <a:pt x="9" y="14"/>
                    </a:lnTo>
                    <a:lnTo>
                      <a:pt x="21" y="7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7" y="1"/>
                    </a:lnTo>
                    <a:lnTo>
                      <a:pt x="51" y="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180"/>
              <p:cNvSpPr>
                <a:spLocks/>
              </p:cNvSpPr>
              <p:nvPr/>
            </p:nvSpPr>
            <p:spPr bwMode="auto">
              <a:xfrm>
                <a:off x="2512" y="2072"/>
                <a:ext cx="2" cy="3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8" y="46"/>
                  </a:cxn>
                  <a:cxn ang="0">
                    <a:pos x="4" y="43"/>
                  </a:cxn>
                  <a:cxn ang="0">
                    <a:pos x="2" y="39"/>
                  </a:cxn>
                  <a:cxn ang="0">
                    <a:pos x="0" y="34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1" y="16"/>
                  </a:cxn>
                  <a:cxn ang="0">
                    <a:pos x="2" y="12"/>
                  </a:cxn>
                  <a:cxn ang="0">
                    <a:pos x="7" y="8"/>
                  </a:cxn>
                  <a:cxn ang="0">
                    <a:pos x="14" y="5"/>
                  </a:cxn>
                  <a:cxn ang="0">
                    <a:pos x="19" y="2"/>
                  </a:cxn>
                  <a:cxn ang="0">
                    <a:pos x="27" y="0"/>
                  </a:cxn>
                  <a:cxn ang="0">
                    <a:pos x="26" y="3"/>
                  </a:cxn>
                  <a:cxn ang="0">
                    <a:pos x="24" y="6"/>
                  </a:cxn>
                  <a:cxn ang="0">
                    <a:pos x="24" y="9"/>
                  </a:cxn>
                  <a:cxn ang="0">
                    <a:pos x="24" y="12"/>
                  </a:cxn>
                  <a:cxn ang="0">
                    <a:pos x="26" y="21"/>
                  </a:cxn>
                  <a:cxn ang="0">
                    <a:pos x="28" y="28"/>
                  </a:cxn>
                  <a:cxn ang="0">
                    <a:pos x="28" y="36"/>
                  </a:cxn>
                  <a:cxn ang="0">
                    <a:pos x="27" y="42"/>
                  </a:cxn>
                  <a:cxn ang="0">
                    <a:pos x="24" y="44"/>
                  </a:cxn>
                  <a:cxn ang="0">
                    <a:pos x="22" y="46"/>
                  </a:cxn>
                  <a:cxn ang="0">
                    <a:pos x="19" y="47"/>
                  </a:cxn>
                  <a:cxn ang="0">
                    <a:pos x="14" y="47"/>
                  </a:cxn>
                </a:cxnLst>
                <a:rect l="0" t="0" r="r" b="b"/>
                <a:pathLst>
                  <a:path w="28" h="47">
                    <a:moveTo>
                      <a:pt x="14" y="47"/>
                    </a:moveTo>
                    <a:lnTo>
                      <a:pt x="8" y="46"/>
                    </a:lnTo>
                    <a:lnTo>
                      <a:pt x="4" y="43"/>
                    </a:lnTo>
                    <a:lnTo>
                      <a:pt x="2" y="39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1" y="16"/>
                    </a:lnTo>
                    <a:lnTo>
                      <a:pt x="2" y="12"/>
                    </a:lnTo>
                    <a:lnTo>
                      <a:pt x="7" y="8"/>
                    </a:lnTo>
                    <a:lnTo>
                      <a:pt x="14" y="5"/>
                    </a:lnTo>
                    <a:lnTo>
                      <a:pt x="19" y="2"/>
                    </a:lnTo>
                    <a:lnTo>
                      <a:pt x="27" y="0"/>
                    </a:lnTo>
                    <a:lnTo>
                      <a:pt x="26" y="3"/>
                    </a:lnTo>
                    <a:lnTo>
                      <a:pt x="24" y="6"/>
                    </a:lnTo>
                    <a:lnTo>
                      <a:pt x="24" y="9"/>
                    </a:lnTo>
                    <a:lnTo>
                      <a:pt x="24" y="12"/>
                    </a:lnTo>
                    <a:lnTo>
                      <a:pt x="26" y="21"/>
                    </a:lnTo>
                    <a:lnTo>
                      <a:pt x="28" y="28"/>
                    </a:lnTo>
                    <a:lnTo>
                      <a:pt x="28" y="36"/>
                    </a:lnTo>
                    <a:lnTo>
                      <a:pt x="27" y="42"/>
                    </a:lnTo>
                    <a:lnTo>
                      <a:pt x="24" y="44"/>
                    </a:lnTo>
                    <a:lnTo>
                      <a:pt x="22" y="46"/>
                    </a:lnTo>
                    <a:lnTo>
                      <a:pt x="19" y="47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181"/>
              <p:cNvSpPr>
                <a:spLocks/>
              </p:cNvSpPr>
              <p:nvPr/>
            </p:nvSpPr>
            <p:spPr bwMode="auto">
              <a:xfrm>
                <a:off x="2523" y="2073"/>
                <a:ext cx="4" cy="4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12" y="53"/>
                  </a:cxn>
                  <a:cxn ang="0">
                    <a:pos x="0" y="51"/>
                  </a:cxn>
                  <a:cxn ang="0">
                    <a:pos x="4" y="39"/>
                  </a:cxn>
                  <a:cxn ang="0">
                    <a:pos x="9" y="26"/>
                  </a:cxn>
                  <a:cxn ang="0">
                    <a:pos x="13" y="13"/>
                  </a:cxn>
                  <a:cxn ang="0">
                    <a:pos x="16" y="0"/>
                  </a:cxn>
                  <a:cxn ang="0">
                    <a:pos x="21" y="1"/>
                  </a:cxn>
                  <a:cxn ang="0">
                    <a:pos x="25" y="3"/>
                  </a:cxn>
                  <a:cxn ang="0">
                    <a:pos x="29" y="5"/>
                  </a:cxn>
                  <a:cxn ang="0">
                    <a:pos x="33" y="9"/>
                  </a:cxn>
                  <a:cxn ang="0">
                    <a:pos x="36" y="13"/>
                  </a:cxn>
                  <a:cxn ang="0">
                    <a:pos x="39" y="17"/>
                  </a:cxn>
                  <a:cxn ang="0">
                    <a:pos x="41" y="21"/>
                  </a:cxn>
                  <a:cxn ang="0">
                    <a:pos x="42" y="26"/>
                  </a:cxn>
                  <a:cxn ang="0">
                    <a:pos x="42" y="30"/>
                  </a:cxn>
                  <a:cxn ang="0">
                    <a:pos x="41" y="34"/>
                  </a:cxn>
                  <a:cxn ang="0">
                    <a:pos x="39" y="39"/>
                  </a:cxn>
                  <a:cxn ang="0">
                    <a:pos x="37" y="42"/>
                  </a:cxn>
                  <a:cxn ang="0">
                    <a:pos x="30" y="48"/>
                  </a:cxn>
                  <a:cxn ang="0">
                    <a:pos x="24" y="55"/>
                  </a:cxn>
                </a:cxnLst>
                <a:rect l="0" t="0" r="r" b="b"/>
                <a:pathLst>
                  <a:path w="42" h="55">
                    <a:moveTo>
                      <a:pt x="24" y="55"/>
                    </a:moveTo>
                    <a:lnTo>
                      <a:pt x="12" y="53"/>
                    </a:lnTo>
                    <a:lnTo>
                      <a:pt x="0" y="51"/>
                    </a:lnTo>
                    <a:lnTo>
                      <a:pt x="4" y="39"/>
                    </a:lnTo>
                    <a:lnTo>
                      <a:pt x="9" y="26"/>
                    </a:lnTo>
                    <a:lnTo>
                      <a:pt x="13" y="13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5" y="3"/>
                    </a:lnTo>
                    <a:lnTo>
                      <a:pt x="29" y="5"/>
                    </a:lnTo>
                    <a:lnTo>
                      <a:pt x="33" y="9"/>
                    </a:lnTo>
                    <a:lnTo>
                      <a:pt x="36" y="13"/>
                    </a:lnTo>
                    <a:lnTo>
                      <a:pt x="39" y="17"/>
                    </a:lnTo>
                    <a:lnTo>
                      <a:pt x="41" y="21"/>
                    </a:lnTo>
                    <a:lnTo>
                      <a:pt x="42" y="26"/>
                    </a:lnTo>
                    <a:lnTo>
                      <a:pt x="42" y="30"/>
                    </a:lnTo>
                    <a:lnTo>
                      <a:pt x="41" y="34"/>
                    </a:lnTo>
                    <a:lnTo>
                      <a:pt x="39" y="39"/>
                    </a:lnTo>
                    <a:lnTo>
                      <a:pt x="37" y="42"/>
                    </a:lnTo>
                    <a:lnTo>
                      <a:pt x="30" y="48"/>
                    </a:lnTo>
                    <a:lnTo>
                      <a:pt x="24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182"/>
              <p:cNvSpPr>
                <a:spLocks/>
              </p:cNvSpPr>
              <p:nvPr/>
            </p:nvSpPr>
            <p:spPr bwMode="auto">
              <a:xfrm>
                <a:off x="2508" y="2074"/>
                <a:ext cx="3" cy="4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7" y="47"/>
                  </a:cxn>
                  <a:cxn ang="0">
                    <a:pos x="5" y="43"/>
                  </a:cxn>
                  <a:cxn ang="0">
                    <a:pos x="2" y="37"/>
                  </a:cxn>
                  <a:cxn ang="0">
                    <a:pos x="1" y="31"/>
                  </a:cxn>
                  <a:cxn ang="0">
                    <a:pos x="0" y="26"/>
                  </a:cxn>
                  <a:cxn ang="0">
                    <a:pos x="0" y="20"/>
                  </a:cxn>
                  <a:cxn ang="0">
                    <a:pos x="1" y="14"/>
                  </a:cxn>
                  <a:cxn ang="0">
                    <a:pos x="4" y="9"/>
                  </a:cxn>
                  <a:cxn ang="0">
                    <a:pos x="9" y="4"/>
                  </a:cxn>
                  <a:cxn ang="0">
                    <a:pos x="16" y="0"/>
                  </a:cxn>
                  <a:cxn ang="0">
                    <a:pos x="19" y="7"/>
                  </a:cxn>
                  <a:cxn ang="0">
                    <a:pos x="25" y="25"/>
                  </a:cxn>
                  <a:cxn ang="0">
                    <a:pos x="33" y="42"/>
                  </a:cxn>
                  <a:cxn ang="0">
                    <a:pos x="36" y="49"/>
                  </a:cxn>
                  <a:cxn ang="0">
                    <a:pos x="33" y="51"/>
                  </a:cxn>
                  <a:cxn ang="0">
                    <a:pos x="31" y="53"/>
                  </a:cxn>
                  <a:cxn ang="0">
                    <a:pos x="27" y="54"/>
                  </a:cxn>
                  <a:cxn ang="0">
                    <a:pos x="23" y="54"/>
                  </a:cxn>
                  <a:cxn ang="0">
                    <a:pos x="20" y="55"/>
                  </a:cxn>
                  <a:cxn ang="0">
                    <a:pos x="17" y="54"/>
                  </a:cxn>
                  <a:cxn ang="0">
                    <a:pos x="14" y="53"/>
                  </a:cxn>
                  <a:cxn ang="0">
                    <a:pos x="11" y="52"/>
                  </a:cxn>
                </a:cxnLst>
                <a:rect l="0" t="0" r="r" b="b"/>
                <a:pathLst>
                  <a:path w="36" h="55">
                    <a:moveTo>
                      <a:pt x="11" y="52"/>
                    </a:moveTo>
                    <a:lnTo>
                      <a:pt x="7" y="47"/>
                    </a:lnTo>
                    <a:lnTo>
                      <a:pt x="5" y="43"/>
                    </a:lnTo>
                    <a:lnTo>
                      <a:pt x="2" y="37"/>
                    </a:lnTo>
                    <a:lnTo>
                      <a:pt x="1" y="31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9" y="4"/>
                    </a:lnTo>
                    <a:lnTo>
                      <a:pt x="16" y="0"/>
                    </a:lnTo>
                    <a:lnTo>
                      <a:pt x="19" y="7"/>
                    </a:lnTo>
                    <a:lnTo>
                      <a:pt x="25" y="25"/>
                    </a:lnTo>
                    <a:lnTo>
                      <a:pt x="33" y="42"/>
                    </a:lnTo>
                    <a:lnTo>
                      <a:pt x="36" y="49"/>
                    </a:lnTo>
                    <a:lnTo>
                      <a:pt x="33" y="51"/>
                    </a:lnTo>
                    <a:lnTo>
                      <a:pt x="31" y="53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5"/>
                    </a:lnTo>
                    <a:lnTo>
                      <a:pt x="17" y="54"/>
                    </a:lnTo>
                    <a:lnTo>
                      <a:pt x="14" y="53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183"/>
              <p:cNvSpPr>
                <a:spLocks/>
              </p:cNvSpPr>
              <p:nvPr/>
            </p:nvSpPr>
            <p:spPr bwMode="auto">
              <a:xfrm>
                <a:off x="2528" y="2074"/>
                <a:ext cx="2" cy="4"/>
              </a:xfrm>
              <a:custGeom>
                <a:avLst/>
                <a:gdLst/>
                <a:ahLst/>
                <a:cxnLst>
                  <a:cxn ang="0">
                    <a:pos x="12" y="51"/>
                  </a:cxn>
                  <a:cxn ang="0">
                    <a:pos x="5" y="49"/>
                  </a:cxn>
                  <a:cxn ang="0">
                    <a:pos x="0" y="47"/>
                  </a:cxn>
                  <a:cxn ang="0">
                    <a:pos x="6" y="38"/>
                  </a:cxn>
                  <a:cxn ang="0">
                    <a:pos x="13" y="27"/>
                  </a:cxn>
                  <a:cxn ang="0">
                    <a:pos x="15" y="21"/>
                  </a:cxn>
                  <a:cxn ang="0">
                    <a:pos x="15" y="15"/>
                  </a:cxn>
                  <a:cxn ang="0">
                    <a:pos x="15" y="8"/>
                  </a:cxn>
                  <a:cxn ang="0">
                    <a:pos x="12" y="1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2" y="1"/>
                  </a:cxn>
                  <a:cxn ang="0">
                    <a:pos x="24" y="3"/>
                  </a:cxn>
                  <a:cxn ang="0">
                    <a:pos x="28" y="5"/>
                  </a:cxn>
                  <a:cxn ang="0">
                    <a:pos x="29" y="7"/>
                  </a:cxn>
                  <a:cxn ang="0">
                    <a:pos x="30" y="10"/>
                  </a:cxn>
                  <a:cxn ang="0">
                    <a:pos x="31" y="14"/>
                  </a:cxn>
                  <a:cxn ang="0">
                    <a:pos x="31" y="19"/>
                  </a:cxn>
                  <a:cxn ang="0">
                    <a:pos x="31" y="25"/>
                  </a:cxn>
                  <a:cxn ang="0">
                    <a:pos x="29" y="31"/>
                  </a:cxn>
                  <a:cxn ang="0">
                    <a:pos x="27" y="35"/>
                  </a:cxn>
                  <a:cxn ang="0">
                    <a:pos x="24" y="40"/>
                  </a:cxn>
                  <a:cxn ang="0">
                    <a:pos x="20" y="44"/>
                  </a:cxn>
                  <a:cxn ang="0">
                    <a:pos x="17" y="48"/>
                  </a:cxn>
                  <a:cxn ang="0">
                    <a:pos x="12" y="51"/>
                  </a:cxn>
                </a:cxnLst>
                <a:rect l="0" t="0" r="r" b="b"/>
                <a:pathLst>
                  <a:path w="31" h="51">
                    <a:moveTo>
                      <a:pt x="12" y="51"/>
                    </a:moveTo>
                    <a:lnTo>
                      <a:pt x="5" y="49"/>
                    </a:lnTo>
                    <a:lnTo>
                      <a:pt x="0" y="47"/>
                    </a:lnTo>
                    <a:lnTo>
                      <a:pt x="6" y="38"/>
                    </a:lnTo>
                    <a:lnTo>
                      <a:pt x="13" y="27"/>
                    </a:lnTo>
                    <a:lnTo>
                      <a:pt x="15" y="21"/>
                    </a:lnTo>
                    <a:lnTo>
                      <a:pt x="15" y="15"/>
                    </a:lnTo>
                    <a:lnTo>
                      <a:pt x="15" y="8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8" y="5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1" y="14"/>
                    </a:lnTo>
                    <a:lnTo>
                      <a:pt x="31" y="19"/>
                    </a:lnTo>
                    <a:lnTo>
                      <a:pt x="31" y="25"/>
                    </a:lnTo>
                    <a:lnTo>
                      <a:pt x="29" y="31"/>
                    </a:lnTo>
                    <a:lnTo>
                      <a:pt x="27" y="35"/>
                    </a:lnTo>
                    <a:lnTo>
                      <a:pt x="24" y="40"/>
                    </a:lnTo>
                    <a:lnTo>
                      <a:pt x="20" y="44"/>
                    </a:lnTo>
                    <a:lnTo>
                      <a:pt x="17" y="48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184"/>
              <p:cNvSpPr>
                <a:spLocks/>
              </p:cNvSpPr>
              <p:nvPr/>
            </p:nvSpPr>
            <p:spPr bwMode="auto">
              <a:xfrm>
                <a:off x="2502" y="2076"/>
                <a:ext cx="3" cy="4"/>
              </a:xfrm>
              <a:custGeom>
                <a:avLst/>
                <a:gdLst/>
                <a:ahLst/>
                <a:cxnLst>
                  <a:cxn ang="0">
                    <a:pos x="2" y="26"/>
                  </a:cxn>
                  <a:cxn ang="0">
                    <a:pos x="2" y="20"/>
                  </a:cxn>
                  <a:cxn ang="0">
                    <a:pos x="4" y="15"/>
                  </a:cxn>
                  <a:cxn ang="0">
                    <a:pos x="7" y="12"/>
                  </a:cxn>
                  <a:cxn ang="0">
                    <a:pos x="10" y="10"/>
                  </a:cxn>
                  <a:cxn ang="0">
                    <a:pos x="20" y="5"/>
                  </a:cxn>
                  <a:cxn ang="0">
                    <a:pos x="30" y="0"/>
                  </a:cxn>
                  <a:cxn ang="0">
                    <a:pos x="33" y="2"/>
                  </a:cxn>
                  <a:cxn ang="0">
                    <a:pos x="35" y="4"/>
                  </a:cxn>
                  <a:cxn ang="0">
                    <a:pos x="37" y="8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8" y="22"/>
                  </a:cxn>
                  <a:cxn ang="0">
                    <a:pos x="33" y="34"/>
                  </a:cxn>
                  <a:cxn ang="0">
                    <a:pos x="26" y="46"/>
                  </a:cxn>
                  <a:cxn ang="0">
                    <a:pos x="21" y="47"/>
                  </a:cxn>
                  <a:cxn ang="0">
                    <a:pos x="16" y="47"/>
                  </a:cxn>
                  <a:cxn ang="0">
                    <a:pos x="10" y="46"/>
                  </a:cxn>
                  <a:cxn ang="0">
                    <a:pos x="6" y="44"/>
                  </a:cxn>
                  <a:cxn ang="0">
                    <a:pos x="2" y="42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2" y="26"/>
                  </a:cxn>
                </a:cxnLst>
                <a:rect l="0" t="0" r="r" b="b"/>
                <a:pathLst>
                  <a:path w="39" h="47">
                    <a:moveTo>
                      <a:pt x="2" y="26"/>
                    </a:moveTo>
                    <a:lnTo>
                      <a:pt x="2" y="20"/>
                    </a:lnTo>
                    <a:lnTo>
                      <a:pt x="4" y="15"/>
                    </a:lnTo>
                    <a:lnTo>
                      <a:pt x="7" y="12"/>
                    </a:lnTo>
                    <a:lnTo>
                      <a:pt x="10" y="10"/>
                    </a:lnTo>
                    <a:lnTo>
                      <a:pt x="20" y="5"/>
                    </a:lnTo>
                    <a:lnTo>
                      <a:pt x="30" y="0"/>
                    </a:lnTo>
                    <a:lnTo>
                      <a:pt x="33" y="2"/>
                    </a:lnTo>
                    <a:lnTo>
                      <a:pt x="35" y="4"/>
                    </a:lnTo>
                    <a:lnTo>
                      <a:pt x="37" y="8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8" y="22"/>
                    </a:lnTo>
                    <a:lnTo>
                      <a:pt x="33" y="34"/>
                    </a:lnTo>
                    <a:lnTo>
                      <a:pt x="26" y="46"/>
                    </a:lnTo>
                    <a:lnTo>
                      <a:pt x="21" y="47"/>
                    </a:lnTo>
                    <a:lnTo>
                      <a:pt x="16" y="47"/>
                    </a:lnTo>
                    <a:lnTo>
                      <a:pt x="10" y="46"/>
                    </a:lnTo>
                    <a:lnTo>
                      <a:pt x="6" y="44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9" name="Freeform 185"/>
              <p:cNvSpPr>
                <a:spLocks/>
              </p:cNvSpPr>
              <p:nvPr/>
            </p:nvSpPr>
            <p:spPr bwMode="auto">
              <a:xfrm>
                <a:off x="2532" y="2077"/>
                <a:ext cx="3" cy="3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0" y="45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3" y="39"/>
                  </a:cxn>
                  <a:cxn ang="0">
                    <a:pos x="1" y="33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1" y="13"/>
                  </a:cxn>
                  <a:cxn ang="0">
                    <a:pos x="3" y="7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18" y="1"/>
                  </a:cxn>
                  <a:cxn ang="0">
                    <a:pos x="22" y="4"/>
                  </a:cxn>
                  <a:cxn ang="0">
                    <a:pos x="25" y="7"/>
                  </a:cxn>
                  <a:cxn ang="0">
                    <a:pos x="28" y="11"/>
                  </a:cxn>
                  <a:cxn ang="0">
                    <a:pos x="30" y="15"/>
                  </a:cxn>
                  <a:cxn ang="0">
                    <a:pos x="30" y="20"/>
                  </a:cxn>
                  <a:cxn ang="0">
                    <a:pos x="30" y="25"/>
                  </a:cxn>
                  <a:cxn ang="0">
                    <a:pos x="29" y="28"/>
                  </a:cxn>
                  <a:cxn ang="0">
                    <a:pos x="26" y="32"/>
                  </a:cxn>
                  <a:cxn ang="0">
                    <a:pos x="24" y="36"/>
                  </a:cxn>
                  <a:cxn ang="0">
                    <a:pos x="19" y="41"/>
                  </a:cxn>
                  <a:cxn ang="0">
                    <a:pos x="14" y="47"/>
                  </a:cxn>
                </a:cxnLst>
                <a:rect l="0" t="0" r="r" b="b"/>
                <a:pathLst>
                  <a:path w="30" h="47">
                    <a:moveTo>
                      <a:pt x="14" y="47"/>
                    </a:moveTo>
                    <a:lnTo>
                      <a:pt x="10" y="45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3" y="39"/>
                    </a:lnTo>
                    <a:lnTo>
                      <a:pt x="1" y="33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1" y="13"/>
                    </a:lnTo>
                    <a:lnTo>
                      <a:pt x="3" y="7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2" y="4"/>
                    </a:lnTo>
                    <a:lnTo>
                      <a:pt x="25" y="7"/>
                    </a:lnTo>
                    <a:lnTo>
                      <a:pt x="28" y="11"/>
                    </a:lnTo>
                    <a:lnTo>
                      <a:pt x="30" y="15"/>
                    </a:lnTo>
                    <a:lnTo>
                      <a:pt x="30" y="20"/>
                    </a:lnTo>
                    <a:lnTo>
                      <a:pt x="30" y="25"/>
                    </a:lnTo>
                    <a:lnTo>
                      <a:pt x="29" y="28"/>
                    </a:lnTo>
                    <a:lnTo>
                      <a:pt x="26" y="32"/>
                    </a:lnTo>
                    <a:lnTo>
                      <a:pt x="24" y="36"/>
                    </a:lnTo>
                    <a:lnTo>
                      <a:pt x="19" y="41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0" name="Freeform 186"/>
              <p:cNvSpPr>
                <a:spLocks/>
              </p:cNvSpPr>
              <p:nvPr/>
            </p:nvSpPr>
            <p:spPr bwMode="auto">
              <a:xfrm>
                <a:off x="2514" y="2078"/>
                <a:ext cx="13" cy="5"/>
              </a:xfrm>
              <a:custGeom>
                <a:avLst/>
                <a:gdLst/>
                <a:ahLst/>
                <a:cxnLst>
                  <a:cxn ang="0">
                    <a:pos x="84" y="56"/>
                  </a:cxn>
                  <a:cxn ang="0">
                    <a:pos x="75" y="53"/>
                  </a:cxn>
                  <a:cxn ang="0">
                    <a:pos x="70" y="48"/>
                  </a:cxn>
                  <a:cxn ang="0">
                    <a:pos x="68" y="41"/>
                  </a:cxn>
                  <a:cxn ang="0">
                    <a:pos x="72" y="32"/>
                  </a:cxn>
                  <a:cxn ang="0">
                    <a:pos x="77" y="29"/>
                  </a:cxn>
                  <a:cxn ang="0">
                    <a:pos x="84" y="30"/>
                  </a:cxn>
                  <a:cxn ang="0">
                    <a:pos x="90" y="32"/>
                  </a:cxn>
                  <a:cxn ang="0">
                    <a:pos x="93" y="28"/>
                  </a:cxn>
                  <a:cxn ang="0">
                    <a:pos x="92" y="23"/>
                  </a:cxn>
                  <a:cxn ang="0">
                    <a:pos x="87" y="17"/>
                  </a:cxn>
                  <a:cxn ang="0">
                    <a:pos x="77" y="16"/>
                  </a:cxn>
                  <a:cxn ang="0">
                    <a:pos x="68" y="18"/>
                  </a:cxn>
                  <a:cxn ang="0">
                    <a:pos x="56" y="18"/>
                  </a:cxn>
                  <a:cxn ang="0">
                    <a:pos x="42" y="15"/>
                  </a:cxn>
                  <a:cxn ang="0">
                    <a:pos x="25" y="16"/>
                  </a:cxn>
                  <a:cxn ang="0">
                    <a:pos x="13" y="28"/>
                  </a:cxn>
                  <a:cxn ang="0">
                    <a:pos x="25" y="34"/>
                  </a:cxn>
                  <a:cxn ang="0">
                    <a:pos x="39" y="37"/>
                  </a:cxn>
                  <a:cxn ang="0">
                    <a:pos x="40" y="44"/>
                  </a:cxn>
                  <a:cxn ang="0">
                    <a:pos x="36" y="53"/>
                  </a:cxn>
                  <a:cxn ang="0">
                    <a:pos x="28" y="58"/>
                  </a:cxn>
                  <a:cxn ang="0">
                    <a:pos x="20" y="58"/>
                  </a:cxn>
                  <a:cxn ang="0">
                    <a:pos x="12" y="56"/>
                  </a:cxn>
                  <a:cxn ang="0">
                    <a:pos x="7" y="52"/>
                  </a:cxn>
                  <a:cxn ang="0">
                    <a:pos x="1" y="42"/>
                  </a:cxn>
                  <a:cxn ang="0">
                    <a:pos x="0" y="32"/>
                  </a:cxn>
                  <a:cxn ang="0">
                    <a:pos x="2" y="24"/>
                  </a:cxn>
                  <a:cxn ang="0">
                    <a:pos x="7" y="16"/>
                  </a:cxn>
                  <a:cxn ang="0">
                    <a:pos x="13" y="9"/>
                  </a:cxn>
                  <a:cxn ang="0">
                    <a:pos x="26" y="3"/>
                  </a:cxn>
                  <a:cxn ang="0">
                    <a:pos x="38" y="3"/>
                  </a:cxn>
                  <a:cxn ang="0">
                    <a:pos x="47" y="6"/>
                  </a:cxn>
                  <a:cxn ang="0">
                    <a:pos x="62" y="6"/>
                  </a:cxn>
                  <a:cxn ang="0">
                    <a:pos x="78" y="5"/>
                  </a:cxn>
                  <a:cxn ang="0">
                    <a:pos x="89" y="6"/>
                  </a:cxn>
                  <a:cxn ang="0">
                    <a:pos x="97" y="10"/>
                  </a:cxn>
                  <a:cxn ang="0">
                    <a:pos x="105" y="19"/>
                  </a:cxn>
                  <a:cxn ang="0">
                    <a:pos x="108" y="28"/>
                  </a:cxn>
                  <a:cxn ang="0">
                    <a:pos x="108" y="37"/>
                  </a:cxn>
                  <a:cxn ang="0">
                    <a:pos x="103" y="49"/>
                  </a:cxn>
                  <a:cxn ang="0">
                    <a:pos x="93" y="56"/>
                  </a:cxn>
                </a:cxnLst>
                <a:rect l="0" t="0" r="r" b="b"/>
                <a:pathLst>
                  <a:path w="109" h="58">
                    <a:moveTo>
                      <a:pt x="88" y="57"/>
                    </a:moveTo>
                    <a:lnTo>
                      <a:pt x="84" y="56"/>
                    </a:lnTo>
                    <a:lnTo>
                      <a:pt x="79" y="55"/>
                    </a:lnTo>
                    <a:lnTo>
                      <a:pt x="75" y="53"/>
                    </a:lnTo>
                    <a:lnTo>
                      <a:pt x="72" y="51"/>
                    </a:lnTo>
                    <a:lnTo>
                      <a:pt x="70" y="48"/>
                    </a:lnTo>
                    <a:lnTo>
                      <a:pt x="69" y="45"/>
                    </a:lnTo>
                    <a:lnTo>
                      <a:pt x="68" y="41"/>
                    </a:lnTo>
                    <a:lnTo>
                      <a:pt x="70" y="37"/>
                    </a:lnTo>
                    <a:lnTo>
                      <a:pt x="72" y="32"/>
                    </a:lnTo>
                    <a:lnTo>
                      <a:pt x="74" y="29"/>
                    </a:lnTo>
                    <a:lnTo>
                      <a:pt x="77" y="29"/>
                    </a:lnTo>
                    <a:lnTo>
                      <a:pt x="80" y="29"/>
                    </a:lnTo>
                    <a:lnTo>
                      <a:pt x="84" y="30"/>
                    </a:lnTo>
                    <a:lnTo>
                      <a:pt x="87" y="31"/>
                    </a:lnTo>
                    <a:lnTo>
                      <a:pt x="90" y="32"/>
                    </a:lnTo>
                    <a:lnTo>
                      <a:pt x="93" y="30"/>
                    </a:lnTo>
                    <a:lnTo>
                      <a:pt x="93" y="28"/>
                    </a:lnTo>
                    <a:lnTo>
                      <a:pt x="93" y="25"/>
                    </a:lnTo>
                    <a:lnTo>
                      <a:pt x="92" y="23"/>
                    </a:lnTo>
                    <a:lnTo>
                      <a:pt x="91" y="21"/>
                    </a:lnTo>
                    <a:lnTo>
                      <a:pt x="87" y="17"/>
                    </a:lnTo>
                    <a:lnTo>
                      <a:pt x="84" y="14"/>
                    </a:lnTo>
                    <a:lnTo>
                      <a:pt x="77" y="16"/>
                    </a:lnTo>
                    <a:lnTo>
                      <a:pt x="73" y="17"/>
                    </a:lnTo>
                    <a:lnTo>
                      <a:pt x="68" y="18"/>
                    </a:lnTo>
                    <a:lnTo>
                      <a:pt x="63" y="18"/>
                    </a:lnTo>
                    <a:lnTo>
                      <a:pt x="56" y="18"/>
                    </a:lnTo>
                    <a:lnTo>
                      <a:pt x="48" y="17"/>
                    </a:lnTo>
                    <a:lnTo>
                      <a:pt x="42" y="15"/>
                    </a:lnTo>
                    <a:lnTo>
                      <a:pt x="33" y="15"/>
                    </a:lnTo>
                    <a:lnTo>
                      <a:pt x="25" y="16"/>
                    </a:lnTo>
                    <a:lnTo>
                      <a:pt x="13" y="20"/>
                    </a:lnTo>
                    <a:lnTo>
                      <a:pt x="13" y="28"/>
                    </a:lnTo>
                    <a:lnTo>
                      <a:pt x="13" y="34"/>
                    </a:lnTo>
                    <a:lnTo>
                      <a:pt x="25" y="34"/>
                    </a:lnTo>
                    <a:lnTo>
                      <a:pt x="37" y="34"/>
                    </a:lnTo>
                    <a:lnTo>
                      <a:pt x="39" y="37"/>
                    </a:lnTo>
                    <a:lnTo>
                      <a:pt x="40" y="40"/>
                    </a:lnTo>
                    <a:lnTo>
                      <a:pt x="40" y="44"/>
                    </a:lnTo>
                    <a:lnTo>
                      <a:pt x="39" y="47"/>
                    </a:lnTo>
                    <a:lnTo>
                      <a:pt x="36" y="53"/>
                    </a:lnTo>
                    <a:lnTo>
                      <a:pt x="32" y="57"/>
                    </a:lnTo>
                    <a:lnTo>
                      <a:pt x="28" y="58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15" y="57"/>
                    </a:lnTo>
                    <a:lnTo>
                      <a:pt x="12" y="56"/>
                    </a:lnTo>
                    <a:lnTo>
                      <a:pt x="9" y="54"/>
                    </a:lnTo>
                    <a:lnTo>
                      <a:pt x="7" y="52"/>
                    </a:lnTo>
                    <a:lnTo>
                      <a:pt x="5" y="49"/>
                    </a:lnTo>
                    <a:lnTo>
                      <a:pt x="1" y="42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2" y="24"/>
                    </a:lnTo>
                    <a:lnTo>
                      <a:pt x="5" y="20"/>
                    </a:lnTo>
                    <a:lnTo>
                      <a:pt x="7" y="16"/>
                    </a:lnTo>
                    <a:lnTo>
                      <a:pt x="10" y="13"/>
                    </a:lnTo>
                    <a:lnTo>
                      <a:pt x="13" y="9"/>
                    </a:lnTo>
                    <a:lnTo>
                      <a:pt x="16" y="6"/>
                    </a:lnTo>
                    <a:lnTo>
                      <a:pt x="26" y="3"/>
                    </a:lnTo>
                    <a:lnTo>
                      <a:pt x="34" y="0"/>
                    </a:lnTo>
                    <a:lnTo>
                      <a:pt x="38" y="3"/>
                    </a:lnTo>
                    <a:lnTo>
                      <a:pt x="42" y="4"/>
                    </a:lnTo>
                    <a:lnTo>
                      <a:pt x="47" y="6"/>
                    </a:lnTo>
                    <a:lnTo>
                      <a:pt x="52" y="6"/>
                    </a:lnTo>
                    <a:lnTo>
                      <a:pt x="62" y="6"/>
                    </a:lnTo>
                    <a:lnTo>
                      <a:pt x="73" y="5"/>
                    </a:lnTo>
                    <a:lnTo>
                      <a:pt x="78" y="5"/>
                    </a:lnTo>
                    <a:lnTo>
                      <a:pt x="84" y="6"/>
                    </a:lnTo>
                    <a:lnTo>
                      <a:pt x="89" y="6"/>
                    </a:lnTo>
                    <a:lnTo>
                      <a:pt x="93" y="8"/>
                    </a:lnTo>
                    <a:lnTo>
                      <a:pt x="97" y="10"/>
                    </a:lnTo>
                    <a:lnTo>
                      <a:pt x="102" y="14"/>
                    </a:lnTo>
                    <a:lnTo>
                      <a:pt x="105" y="19"/>
                    </a:lnTo>
                    <a:lnTo>
                      <a:pt x="107" y="25"/>
                    </a:lnTo>
                    <a:lnTo>
                      <a:pt x="108" y="28"/>
                    </a:lnTo>
                    <a:lnTo>
                      <a:pt x="109" y="32"/>
                    </a:lnTo>
                    <a:lnTo>
                      <a:pt x="108" y="37"/>
                    </a:lnTo>
                    <a:lnTo>
                      <a:pt x="106" y="44"/>
                    </a:lnTo>
                    <a:lnTo>
                      <a:pt x="103" y="49"/>
                    </a:lnTo>
                    <a:lnTo>
                      <a:pt x="99" y="53"/>
                    </a:lnTo>
                    <a:lnTo>
                      <a:pt x="93" y="56"/>
                    </a:lnTo>
                    <a:lnTo>
                      <a:pt x="8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1" name="Freeform 187"/>
              <p:cNvSpPr>
                <a:spLocks/>
              </p:cNvSpPr>
              <p:nvPr/>
            </p:nvSpPr>
            <p:spPr bwMode="auto">
              <a:xfrm>
                <a:off x="2499" y="2078"/>
                <a:ext cx="1" cy="2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7" y="22"/>
                  </a:cxn>
                  <a:cxn ang="0">
                    <a:pos x="2" y="22"/>
                  </a:cxn>
                  <a:cxn ang="0">
                    <a:pos x="0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8" y="2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2"/>
                  </a:cxn>
                </a:cxnLst>
                <a:rect l="0" t="0" r="r" b="b"/>
                <a:pathLst>
                  <a:path w="12" h="22">
                    <a:moveTo>
                      <a:pt x="12" y="22"/>
                    </a:moveTo>
                    <a:lnTo>
                      <a:pt x="7" y="22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2" name="Freeform 188"/>
              <p:cNvSpPr>
                <a:spLocks/>
              </p:cNvSpPr>
              <p:nvPr/>
            </p:nvSpPr>
            <p:spPr bwMode="auto">
              <a:xfrm>
                <a:off x="2506" y="2080"/>
                <a:ext cx="3" cy="4"/>
              </a:xfrm>
              <a:custGeom>
                <a:avLst/>
                <a:gdLst/>
                <a:ahLst/>
                <a:cxnLst>
                  <a:cxn ang="0">
                    <a:pos x="16" y="22"/>
                  </a:cxn>
                  <a:cxn ang="0">
                    <a:pos x="18" y="26"/>
                  </a:cxn>
                  <a:cxn ang="0">
                    <a:pos x="21" y="28"/>
                  </a:cxn>
                  <a:cxn ang="0">
                    <a:pos x="25" y="27"/>
                  </a:cxn>
                  <a:cxn ang="0">
                    <a:pos x="27" y="25"/>
                  </a:cxn>
                  <a:cxn ang="0">
                    <a:pos x="33" y="20"/>
                  </a:cxn>
                  <a:cxn ang="0">
                    <a:pos x="38" y="16"/>
                  </a:cxn>
                  <a:cxn ang="0">
                    <a:pos x="42" y="19"/>
                  </a:cxn>
                  <a:cxn ang="0">
                    <a:pos x="44" y="22"/>
                  </a:cxn>
                  <a:cxn ang="0">
                    <a:pos x="45" y="25"/>
                  </a:cxn>
                  <a:cxn ang="0">
                    <a:pos x="45" y="29"/>
                  </a:cxn>
                  <a:cxn ang="0">
                    <a:pos x="44" y="33"/>
                  </a:cxn>
                  <a:cxn ang="0">
                    <a:pos x="43" y="37"/>
                  </a:cxn>
                  <a:cxn ang="0">
                    <a:pos x="41" y="41"/>
                  </a:cxn>
                  <a:cxn ang="0">
                    <a:pos x="38" y="44"/>
                  </a:cxn>
                  <a:cxn ang="0">
                    <a:pos x="32" y="46"/>
                  </a:cxn>
                  <a:cxn ang="0">
                    <a:pos x="26" y="47"/>
                  </a:cxn>
                  <a:cxn ang="0">
                    <a:pos x="19" y="47"/>
                  </a:cxn>
                  <a:cxn ang="0">
                    <a:pos x="13" y="45"/>
                  </a:cxn>
                  <a:cxn ang="0">
                    <a:pos x="8" y="43"/>
                  </a:cxn>
                  <a:cxn ang="0">
                    <a:pos x="3" y="39"/>
                  </a:cxn>
                  <a:cxn ang="0">
                    <a:pos x="2" y="36"/>
                  </a:cxn>
                  <a:cxn ang="0">
                    <a:pos x="1" y="33"/>
                  </a:cxn>
                  <a:cxn ang="0">
                    <a:pos x="0" y="30"/>
                  </a:cxn>
                  <a:cxn ang="0">
                    <a:pos x="1" y="26"/>
                  </a:cxn>
                  <a:cxn ang="0">
                    <a:pos x="2" y="17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8" y="1"/>
                  </a:cxn>
                  <a:cxn ang="0">
                    <a:pos x="16" y="9"/>
                  </a:cxn>
                  <a:cxn ang="0">
                    <a:pos x="16" y="22"/>
                  </a:cxn>
                </a:cxnLst>
                <a:rect l="0" t="0" r="r" b="b"/>
                <a:pathLst>
                  <a:path w="45" h="47">
                    <a:moveTo>
                      <a:pt x="16" y="22"/>
                    </a:moveTo>
                    <a:lnTo>
                      <a:pt x="18" y="26"/>
                    </a:lnTo>
                    <a:lnTo>
                      <a:pt x="21" y="28"/>
                    </a:lnTo>
                    <a:lnTo>
                      <a:pt x="25" y="27"/>
                    </a:lnTo>
                    <a:lnTo>
                      <a:pt x="27" y="25"/>
                    </a:lnTo>
                    <a:lnTo>
                      <a:pt x="33" y="20"/>
                    </a:lnTo>
                    <a:lnTo>
                      <a:pt x="38" y="16"/>
                    </a:lnTo>
                    <a:lnTo>
                      <a:pt x="42" y="19"/>
                    </a:lnTo>
                    <a:lnTo>
                      <a:pt x="44" y="22"/>
                    </a:lnTo>
                    <a:lnTo>
                      <a:pt x="45" y="25"/>
                    </a:lnTo>
                    <a:lnTo>
                      <a:pt x="45" y="29"/>
                    </a:lnTo>
                    <a:lnTo>
                      <a:pt x="44" y="33"/>
                    </a:lnTo>
                    <a:lnTo>
                      <a:pt x="43" y="37"/>
                    </a:lnTo>
                    <a:lnTo>
                      <a:pt x="41" y="41"/>
                    </a:lnTo>
                    <a:lnTo>
                      <a:pt x="38" y="44"/>
                    </a:lnTo>
                    <a:lnTo>
                      <a:pt x="32" y="46"/>
                    </a:lnTo>
                    <a:lnTo>
                      <a:pt x="26" y="47"/>
                    </a:lnTo>
                    <a:lnTo>
                      <a:pt x="19" y="47"/>
                    </a:lnTo>
                    <a:lnTo>
                      <a:pt x="13" y="45"/>
                    </a:lnTo>
                    <a:lnTo>
                      <a:pt x="8" y="43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6"/>
                    </a:lnTo>
                    <a:lnTo>
                      <a:pt x="2" y="17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6" y="9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3" name="Freeform 189"/>
              <p:cNvSpPr>
                <a:spLocks/>
              </p:cNvSpPr>
              <p:nvPr/>
            </p:nvSpPr>
            <p:spPr bwMode="auto">
              <a:xfrm>
                <a:off x="2528" y="2080"/>
                <a:ext cx="2" cy="4"/>
              </a:xfrm>
              <a:custGeom>
                <a:avLst/>
                <a:gdLst/>
                <a:ahLst/>
                <a:cxnLst>
                  <a:cxn ang="0">
                    <a:pos x="36" y="33"/>
                  </a:cxn>
                  <a:cxn ang="0">
                    <a:pos x="33" y="38"/>
                  </a:cxn>
                  <a:cxn ang="0">
                    <a:pos x="30" y="41"/>
                  </a:cxn>
                  <a:cxn ang="0">
                    <a:pos x="25" y="43"/>
                  </a:cxn>
                  <a:cxn ang="0">
                    <a:pos x="20" y="43"/>
                  </a:cxn>
                  <a:cxn ang="0">
                    <a:pos x="16" y="43"/>
                  </a:cxn>
                  <a:cxn ang="0">
                    <a:pos x="10" y="42"/>
                  </a:cxn>
                  <a:cxn ang="0">
                    <a:pos x="7" y="40"/>
                  </a:cxn>
                  <a:cxn ang="0">
                    <a:pos x="5" y="38"/>
                  </a:cxn>
                  <a:cxn ang="0">
                    <a:pos x="2" y="32"/>
                  </a:cxn>
                  <a:cxn ang="0">
                    <a:pos x="0" y="25"/>
                  </a:cxn>
                  <a:cxn ang="0">
                    <a:pos x="0" y="22"/>
                  </a:cxn>
                  <a:cxn ang="0">
                    <a:pos x="0" y="19"/>
                  </a:cxn>
                  <a:cxn ang="0">
                    <a:pos x="2" y="17"/>
                  </a:cxn>
                  <a:cxn ang="0">
                    <a:pos x="5" y="14"/>
                  </a:cxn>
                  <a:cxn ang="0">
                    <a:pos x="8" y="17"/>
                  </a:cxn>
                  <a:cxn ang="0">
                    <a:pos x="14" y="21"/>
                  </a:cxn>
                  <a:cxn ang="0">
                    <a:pos x="16" y="23"/>
                  </a:cxn>
                  <a:cxn ang="0">
                    <a:pos x="18" y="24"/>
                  </a:cxn>
                  <a:cxn ang="0">
                    <a:pos x="21" y="24"/>
                  </a:cxn>
                  <a:cxn ang="0">
                    <a:pos x="24" y="23"/>
                  </a:cxn>
                  <a:cxn ang="0">
                    <a:pos x="26" y="11"/>
                  </a:cxn>
                  <a:cxn ang="0">
                    <a:pos x="29" y="0"/>
                  </a:cxn>
                  <a:cxn ang="0">
                    <a:pos x="33" y="2"/>
                  </a:cxn>
                  <a:cxn ang="0">
                    <a:pos x="35" y="5"/>
                  </a:cxn>
                  <a:cxn ang="0">
                    <a:pos x="37" y="8"/>
                  </a:cxn>
                  <a:cxn ang="0">
                    <a:pos x="37" y="13"/>
                  </a:cxn>
                  <a:cxn ang="0">
                    <a:pos x="37" y="24"/>
                  </a:cxn>
                  <a:cxn ang="0">
                    <a:pos x="36" y="33"/>
                  </a:cxn>
                </a:cxnLst>
                <a:rect l="0" t="0" r="r" b="b"/>
                <a:pathLst>
                  <a:path w="37" h="43">
                    <a:moveTo>
                      <a:pt x="36" y="33"/>
                    </a:moveTo>
                    <a:lnTo>
                      <a:pt x="33" y="38"/>
                    </a:lnTo>
                    <a:lnTo>
                      <a:pt x="30" y="41"/>
                    </a:lnTo>
                    <a:lnTo>
                      <a:pt x="25" y="43"/>
                    </a:lnTo>
                    <a:lnTo>
                      <a:pt x="20" y="43"/>
                    </a:lnTo>
                    <a:lnTo>
                      <a:pt x="16" y="43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5" y="38"/>
                    </a:lnTo>
                    <a:lnTo>
                      <a:pt x="2" y="32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2" y="17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4" y="21"/>
                    </a:lnTo>
                    <a:lnTo>
                      <a:pt x="16" y="23"/>
                    </a:lnTo>
                    <a:lnTo>
                      <a:pt x="18" y="24"/>
                    </a:lnTo>
                    <a:lnTo>
                      <a:pt x="21" y="24"/>
                    </a:lnTo>
                    <a:lnTo>
                      <a:pt x="24" y="23"/>
                    </a:lnTo>
                    <a:lnTo>
                      <a:pt x="26" y="11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5" y="5"/>
                    </a:lnTo>
                    <a:lnTo>
                      <a:pt x="37" y="8"/>
                    </a:lnTo>
                    <a:lnTo>
                      <a:pt x="37" y="13"/>
                    </a:lnTo>
                    <a:lnTo>
                      <a:pt x="37" y="24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4" name="Freeform 190"/>
              <p:cNvSpPr>
                <a:spLocks/>
              </p:cNvSpPr>
              <p:nvPr/>
            </p:nvSpPr>
            <p:spPr bwMode="auto">
              <a:xfrm>
                <a:off x="2539" y="2081"/>
                <a:ext cx="2" cy="4"/>
              </a:xfrm>
              <a:custGeom>
                <a:avLst/>
                <a:gdLst/>
                <a:ahLst/>
                <a:cxnLst>
                  <a:cxn ang="0">
                    <a:pos x="6" y="44"/>
                  </a:cxn>
                  <a:cxn ang="0">
                    <a:pos x="5" y="38"/>
                  </a:cxn>
                  <a:cxn ang="0">
                    <a:pos x="3" y="23"/>
                  </a:cxn>
                  <a:cxn ang="0">
                    <a:pos x="1" y="7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8"/>
                  </a:cxn>
                  <a:cxn ang="0">
                    <a:pos x="15" y="11"/>
                  </a:cxn>
                  <a:cxn ang="0">
                    <a:pos x="17" y="14"/>
                  </a:cxn>
                  <a:cxn ang="0">
                    <a:pos x="18" y="17"/>
                  </a:cxn>
                  <a:cxn ang="0">
                    <a:pos x="18" y="23"/>
                  </a:cxn>
                  <a:cxn ang="0">
                    <a:pos x="19" y="29"/>
                  </a:cxn>
                  <a:cxn ang="0">
                    <a:pos x="17" y="39"/>
                  </a:cxn>
                  <a:cxn ang="0">
                    <a:pos x="16" y="42"/>
                  </a:cxn>
                  <a:cxn ang="0">
                    <a:pos x="12" y="45"/>
                  </a:cxn>
                  <a:cxn ang="0">
                    <a:pos x="11" y="46"/>
                  </a:cxn>
                  <a:cxn ang="0">
                    <a:pos x="9" y="46"/>
                  </a:cxn>
                  <a:cxn ang="0">
                    <a:pos x="7" y="45"/>
                  </a:cxn>
                  <a:cxn ang="0">
                    <a:pos x="6" y="44"/>
                  </a:cxn>
                </a:cxnLst>
                <a:rect l="0" t="0" r="r" b="b"/>
                <a:pathLst>
                  <a:path w="19" h="46">
                    <a:moveTo>
                      <a:pt x="6" y="44"/>
                    </a:moveTo>
                    <a:lnTo>
                      <a:pt x="5" y="38"/>
                    </a:lnTo>
                    <a:lnTo>
                      <a:pt x="3" y="23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8"/>
                    </a:lnTo>
                    <a:lnTo>
                      <a:pt x="15" y="11"/>
                    </a:lnTo>
                    <a:lnTo>
                      <a:pt x="17" y="14"/>
                    </a:lnTo>
                    <a:lnTo>
                      <a:pt x="18" y="17"/>
                    </a:lnTo>
                    <a:lnTo>
                      <a:pt x="18" y="23"/>
                    </a:lnTo>
                    <a:lnTo>
                      <a:pt x="19" y="29"/>
                    </a:lnTo>
                    <a:lnTo>
                      <a:pt x="17" y="39"/>
                    </a:lnTo>
                    <a:lnTo>
                      <a:pt x="16" y="42"/>
                    </a:lnTo>
                    <a:lnTo>
                      <a:pt x="12" y="45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7" y="45"/>
                    </a:lnTo>
                    <a:lnTo>
                      <a:pt x="6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5" name="Freeform 191"/>
              <p:cNvSpPr>
                <a:spLocks/>
              </p:cNvSpPr>
              <p:nvPr/>
            </p:nvSpPr>
            <p:spPr bwMode="auto">
              <a:xfrm>
                <a:off x="2500" y="2082"/>
                <a:ext cx="4" cy="4"/>
              </a:xfrm>
              <a:custGeom>
                <a:avLst/>
                <a:gdLst/>
                <a:ahLst/>
                <a:cxnLst>
                  <a:cxn ang="0">
                    <a:pos x="52" y="29"/>
                  </a:cxn>
                  <a:cxn ang="0">
                    <a:pos x="52" y="34"/>
                  </a:cxn>
                  <a:cxn ang="0">
                    <a:pos x="51" y="39"/>
                  </a:cxn>
                  <a:cxn ang="0">
                    <a:pos x="50" y="44"/>
                  </a:cxn>
                  <a:cxn ang="0">
                    <a:pos x="47" y="48"/>
                  </a:cxn>
                  <a:cxn ang="0">
                    <a:pos x="44" y="52"/>
                  </a:cxn>
                  <a:cxn ang="0">
                    <a:pos x="39" y="54"/>
                  </a:cxn>
                  <a:cxn ang="0">
                    <a:pos x="35" y="56"/>
                  </a:cxn>
                  <a:cxn ang="0">
                    <a:pos x="30" y="56"/>
                  </a:cxn>
                  <a:cxn ang="0">
                    <a:pos x="23" y="56"/>
                  </a:cxn>
                  <a:cxn ang="0">
                    <a:pos x="19" y="55"/>
                  </a:cxn>
                  <a:cxn ang="0">
                    <a:pos x="15" y="53"/>
                  </a:cxn>
                  <a:cxn ang="0">
                    <a:pos x="13" y="51"/>
                  </a:cxn>
                  <a:cxn ang="0">
                    <a:pos x="6" y="44"/>
                  </a:cxn>
                  <a:cxn ang="0">
                    <a:pos x="0" y="34"/>
                  </a:cxn>
                  <a:cxn ang="0">
                    <a:pos x="3" y="29"/>
                  </a:cxn>
                  <a:cxn ang="0">
                    <a:pos x="7" y="17"/>
                  </a:cxn>
                  <a:cxn ang="0">
                    <a:pos x="13" y="5"/>
                  </a:cxn>
                  <a:cxn ang="0">
                    <a:pos x="15" y="0"/>
                  </a:cxn>
                  <a:cxn ang="0">
                    <a:pos x="17" y="1"/>
                  </a:cxn>
                  <a:cxn ang="0">
                    <a:pos x="19" y="3"/>
                  </a:cxn>
                  <a:cxn ang="0">
                    <a:pos x="19" y="4"/>
                  </a:cxn>
                  <a:cxn ang="0">
                    <a:pos x="20" y="6"/>
                  </a:cxn>
                  <a:cxn ang="0">
                    <a:pos x="19" y="9"/>
                  </a:cxn>
                  <a:cxn ang="0">
                    <a:pos x="17" y="14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3" y="24"/>
                  </a:cxn>
                  <a:cxn ang="0">
                    <a:pos x="13" y="26"/>
                  </a:cxn>
                  <a:cxn ang="0">
                    <a:pos x="14" y="30"/>
                  </a:cxn>
                  <a:cxn ang="0">
                    <a:pos x="15" y="32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30" y="31"/>
                  </a:cxn>
                  <a:cxn ang="0">
                    <a:pos x="34" y="29"/>
                  </a:cxn>
                  <a:cxn ang="0">
                    <a:pos x="39" y="26"/>
                  </a:cxn>
                  <a:cxn ang="0">
                    <a:pos x="44" y="25"/>
                  </a:cxn>
                  <a:cxn ang="0">
                    <a:pos x="46" y="25"/>
                  </a:cxn>
                  <a:cxn ang="0">
                    <a:pos x="48" y="25"/>
                  </a:cxn>
                  <a:cxn ang="0">
                    <a:pos x="50" y="28"/>
                  </a:cxn>
                  <a:cxn ang="0">
                    <a:pos x="52" y="29"/>
                  </a:cxn>
                </a:cxnLst>
                <a:rect l="0" t="0" r="r" b="b"/>
                <a:pathLst>
                  <a:path w="52" h="56">
                    <a:moveTo>
                      <a:pt x="52" y="29"/>
                    </a:moveTo>
                    <a:lnTo>
                      <a:pt x="52" y="34"/>
                    </a:lnTo>
                    <a:lnTo>
                      <a:pt x="51" y="39"/>
                    </a:lnTo>
                    <a:lnTo>
                      <a:pt x="50" y="44"/>
                    </a:lnTo>
                    <a:lnTo>
                      <a:pt x="47" y="48"/>
                    </a:lnTo>
                    <a:lnTo>
                      <a:pt x="44" y="52"/>
                    </a:lnTo>
                    <a:lnTo>
                      <a:pt x="39" y="54"/>
                    </a:lnTo>
                    <a:lnTo>
                      <a:pt x="35" y="56"/>
                    </a:lnTo>
                    <a:lnTo>
                      <a:pt x="30" y="56"/>
                    </a:lnTo>
                    <a:lnTo>
                      <a:pt x="23" y="56"/>
                    </a:lnTo>
                    <a:lnTo>
                      <a:pt x="19" y="55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6" y="44"/>
                    </a:lnTo>
                    <a:lnTo>
                      <a:pt x="0" y="34"/>
                    </a:lnTo>
                    <a:lnTo>
                      <a:pt x="3" y="29"/>
                    </a:lnTo>
                    <a:lnTo>
                      <a:pt x="7" y="17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20" y="6"/>
                    </a:lnTo>
                    <a:lnTo>
                      <a:pt x="19" y="9"/>
                    </a:lnTo>
                    <a:lnTo>
                      <a:pt x="17" y="14"/>
                    </a:lnTo>
                    <a:lnTo>
                      <a:pt x="15" y="18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3" y="26"/>
                    </a:lnTo>
                    <a:lnTo>
                      <a:pt x="14" y="30"/>
                    </a:lnTo>
                    <a:lnTo>
                      <a:pt x="15" y="32"/>
                    </a:lnTo>
                    <a:lnTo>
                      <a:pt x="19" y="33"/>
                    </a:lnTo>
                    <a:lnTo>
                      <a:pt x="24" y="33"/>
                    </a:lnTo>
                    <a:lnTo>
                      <a:pt x="30" y="31"/>
                    </a:lnTo>
                    <a:lnTo>
                      <a:pt x="34" y="29"/>
                    </a:lnTo>
                    <a:lnTo>
                      <a:pt x="39" y="26"/>
                    </a:lnTo>
                    <a:lnTo>
                      <a:pt x="44" y="25"/>
                    </a:lnTo>
                    <a:lnTo>
                      <a:pt x="46" y="25"/>
                    </a:lnTo>
                    <a:lnTo>
                      <a:pt x="48" y="25"/>
                    </a:lnTo>
                    <a:lnTo>
                      <a:pt x="50" y="28"/>
                    </a:lnTo>
                    <a:lnTo>
                      <a:pt x="5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6" name="Freeform 192"/>
              <p:cNvSpPr>
                <a:spLocks/>
              </p:cNvSpPr>
              <p:nvPr/>
            </p:nvSpPr>
            <p:spPr bwMode="auto">
              <a:xfrm>
                <a:off x="2533" y="2082"/>
                <a:ext cx="4" cy="4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34"/>
                  </a:cxn>
                  <a:cxn ang="0">
                    <a:pos x="41" y="42"/>
                  </a:cxn>
                  <a:cxn ang="0">
                    <a:pos x="38" y="46"/>
                  </a:cxn>
                  <a:cxn ang="0">
                    <a:pos x="34" y="49"/>
                  </a:cxn>
                  <a:cxn ang="0">
                    <a:pos x="30" y="50"/>
                  </a:cxn>
                  <a:cxn ang="0">
                    <a:pos x="24" y="50"/>
                  </a:cxn>
                  <a:cxn ang="0">
                    <a:pos x="19" y="51"/>
                  </a:cxn>
                  <a:cxn ang="0">
                    <a:pos x="16" y="51"/>
                  </a:cxn>
                  <a:cxn ang="0">
                    <a:pos x="12" y="50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0" y="35"/>
                  </a:cxn>
                  <a:cxn ang="0">
                    <a:pos x="0" y="33"/>
                  </a:cxn>
                  <a:cxn ang="0">
                    <a:pos x="0" y="30"/>
                  </a:cxn>
                  <a:cxn ang="0">
                    <a:pos x="1" y="27"/>
                  </a:cxn>
                  <a:cxn ang="0">
                    <a:pos x="3" y="24"/>
                  </a:cxn>
                  <a:cxn ang="0">
                    <a:pos x="8" y="20"/>
                  </a:cxn>
                  <a:cxn ang="0">
                    <a:pos x="12" y="18"/>
                  </a:cxn>
                  <a:cxn ang="0">
                    <a:pos x="15" y="17"/>
                  </a:cxn>
                  <a:cxn ang="0">
                    <a:pos x="16" y="17"/>
                  </a:cxn>
                  <a:cxn ang="0">
                    <a:pos x="18" y="18"/>
                  </a:cxn>
                  <a:cxn ang="0">
                    <a:pos x="19" y="19"/>
                  </a:cxn>
                  <a:cxn ang="0">
                    <a:pos x="22" y="22"/>
                  </a:cxn>
                  <a:cxn ang="0">
                    <a:pos x="24" y="26"/>
                  </a:cxn>
                  <a:cxn ang="0">
                    <a:pos x="26" y="28"/>
                  </a:cxn>
                  <a:cxn ang="0">
                    <a:pos x="30" y="31"/>
                  </a:cxn>
                  <a:cxn ang="0">
                    <a:pos x="31" y="31"/>
                  </a:cxn>
                  <a:cxn ang="0">
                    <a:pos x="33" y="30"/>
                  </a:cxn>
                  <a:cxn ang="0">
                    <a:pos x="35" y="27"/>
                  </a:cxn>
                  <a:cxn ang="0">
                    <a:pos x="37" y="25"/>
                  </a:cxn>
                  <a:cxn ang="0">
                    <a:pos x="32" y="12"/>
                  </a:cxn>
                  <a:cxn ang="0">
                    <a:pos x="27" y="1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6" y="0"/>
                  </a:cxn>
                  <a:cxn ang="0">
                    <a:pos x="38" y="1"/>
                  </a:cxn>
                  <a:cxn ang="0">
                    <a:pos x="42" y="3"/>
                  </a:cxn>
                  <a:cxn ang="0">
                    <a:pos x="44" y="7"/>
                  </a:cxn>
                  <a:cxn ang="0">
                    <a:pos x="48" y="17"/>
                  </a:cxn>
                  <a:cxn ang="0">
                    <a:pos x="49" y="25"/>
                  </a:cxn>
                </a:cxnLst>
                <a:rect l="0" t="0" r="r" b="b"/>
                <a:pathLst>
                  <a:path w="49" h="51">
                    <a:moveTo>
                      <a:pt x="49" y="25"/>
                    </a:moveTo>
                    <a:lnTo>
                      <a:pt x="47" y="34"/>
                    </a:lnTo>
                    <a:lnTo>
                      <a:pt x="41" y="42"/>
                    </a:lnTo>
                    <a:lnTo>
                      <a:pt x="38" y="46"/>
                    </a:lnTo>
                    <a:lnTo>
                      <a:pt x="34" y="49"/>
                    </a:lnTo>
                    <a:lnTo>
                      <a:pt x="30" y="50"/>
                    </a:lnTo>
                    <a:lnTo>
                      <a:pt x="24" y="50"/>
                    </a:lnTo>
                    <a:lnTo>
                      <a:pt x="19" y="51"/>
                    </a:lnTo>
                    <a:lnTo>
                      <a:pt x="16" y="51"/>
                    </a:lnTo>
                    <a:lnTo>
                      <a:pt x="12" y="50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3" y="24"/>
                    </a:lnTo>
                    <a:lnTo>
                      <a:pt x="8" y="20"/>
                    </a:lnTo>
                    <a:lnTo>
                      <a:pt x="12" y="18"/>
                    </a:lnTo>
                    <a:lnTo>
                      <a:pt x="15" y="17"/>
                    </a:lnTo>
                    <a:lnTo>
                      <a:pt x="16" y="17"/>
                    </a:lnTo>
                    <a:lnTo>
                      <a:pt x="18" y="18"/>
                    </a:lnTo>
                    <a:lnTo>
                      <a:pt x="19" y="19"/>
                    </a:lnTo>
                    <a:lnTo>
                      <a:pt x="22" y="22"/>
                    </a:lnTo>
                    <a:lnTo>
                      <a:pt x="24" y="26"/>
                    </a:lnTo>
                    <a:lnTo>
                      <a:pt x="26" y="28"/>
                    </a:lnTo>
                    <a:lnTo>
                      <a:pt x="30" y="31"/>
                    </a:lnTo>
                    <a:lnTo>
                      <a:pt x="31" y="31"/>
                    </a:lnTo>
                    <a:lnTo>
                      <a:pt x="33" y="30"/>
                    </a:lnTo>
                    <a:lnTo>
                      <a:pt x="35" y="27"/>
                    </a:lnTo>
                    <a:lnTo>
                      <a:pt x="37" y="25"/>
                    </a:lnTo>
                    <a:lnTo>
                      <a:pt x="32" y="1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42" y="3"/>
                    </a:lnTo>
                    <a:lnTo>
                      <a:pt x="44" y="7"/>
                    </a:lnTo>
                    <a:lnTo>
                      <a:pt x="48" y="17"/>
                    </a:lnTo>
                    <a:lnTo>
                      <a:pt x="49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7" name="Freeform 193"/>
              <p:cNvSpPr>
                <a:spLocks/>
              </p:cNvSpPr>
              <p:nvPr/>
            </p:nvSpPr>
            <p:spPr bwMode="auto">
              <a:xfrm>
                <a:off x="2496" y="2084"/>
                <a:ext cx="3" cy="5"/>
              </a:xfrm>
              <a:custGeom>
                <a:avLst/>
                <a:gdLst/>
                <a:ahLst/>
                <a:cxnLst>
                  <a:cxn ang="0">
                    <a:pos x="17" y="55"/>
                  </a:cxn>
                  <a:cxn ang="0">
                    <a:pos x="11" y="50"/>
                  </a:cxn>
                  <a:cxn ang="0">
                    <a:pos x="7" y="44"/>
                  </a:cxn>
                  <a:cxn ang="0">
                    <a:pos x="3" y="38"/>
                  </a:cxn>
                  <a:cxn ang="0">
                    <a:pos x="1" y="32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2" y="10"/>
                  </a:cxn>
                  <a:cxn ang="0">
                    <a:pos x="6" y="5"/>
                  </a:cxn>
                  <a:cxn ang="0">
                    <a:pos x="11" y="2"/>
                  </a:cxn>
                  <a:cxn ang="0">
                    <a:pos x="14" y="1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3" y="6"/>
                  </a:cxn>
                  <a:cxn ang="0">
                    <a:pos x="24" y="13"/>
                  </a:cxn>
                  <a:cxn ang="0">
                    <a:pos x="25" y="22"/>
                  </a:cxn>
                  <a:cxn ang="0">
                    <a:pos x="27" y="30"/>
                  </a:cxn>
                  <a:cxn ang="0">
                    <a:pos x="28" y="34"/>
                  </a:cxn>
                  <a:cxn ang="0">
                    <a:pos x="32" y="38"/>
                  </a:cxn>
                  <a:cxn ang="0">
                    <a:pos x="35" y="40"/>
                  </a:cxn>
                  <a:cxn ang="0">
                    <a:pos x="38" y="42"/>
                  </a:cxn>
                  <a:cxn ang="0">
                    <a:pos x="35" y="49"/>
                  </a:cxn>
                  <a:cxn ang="0">
                    <a:pos x="29" y="54"/>
                  </a:cxn>
                  <a:cxn ang="0">
                    <a:pos x="27" y="57"/>
                  </a:cxn>
                  <a:cxn ang="0">
                    <a:pos x="24" y="58"/>
                  </a:cxn>
                  <a:cxn ang="0">
                    <a:pos x="21" y="57"/>
                  </a:cxn>
                  <a:cxn ang="0">
                    <a:pos x="17" y="55"/>
                  </a:cxn>
                </a:cxnLst>
                <a:rect l="0" t="0" r="r" b="b"/>
                <a:pathLst>
                  <a:path w="38" h="58">
                    <a:moveTo>
                      <a:pt x="17" y="55"/>
                    </a:moveTo>
                    <a:lnTo>
                      <a:pt x="11" y="50"/>
                    </a:lnTo>
                    <a:lnTo>
                      <a:pt x="7" y="44"/>
                    </a:lnTo>
                    <a:lnTo>
                      <a:pt x="3" y="38"/>
                    </a:lnTo>
                    <a:lnTo>
                      <a:pt x="1" y="32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0"/>
                    </a:lnTo>
                    <a:lnTo>
                      <a:pt x="6" y="5"/>
                    </a:lnTo>
                    <a:lnTo>
                      <a:pt x="11" y="2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6"/>
                    </a:lnTo>
                    <a:lnTo>
                      <a:pt x="24" y="13"/>
                    </a:lnTo>
                    <a:lnTo>
                      <a:pt x="25" y="22"/>
                    </a:lnTo>
                    <a:lnTo>
                      <a:pt x="27" y="30"/>
                    </a:lnTo>
                    <a:lnTo>
                      <a:pt x="28" y="34"/>
                    </a:lnTo>
                    <a:lnTo>
                      <a:pt x="32" y="38"/>
                    </a:lnTo>
                    <a:lnTo>
                      <a:pt x="35" y="40"/>
                    </a:lnTo>
                    <a:lnTo>
                      <a:pt x="38" y="42"/>
                    </a:lnTo>
                    <a:lnTo>
                      <a:pt x="35" y="49"/>
                    </a:lnTo>
                    <a:lnTo>
                      <a:pt x="29" y="54"/>
                    </a:lnTo>
                    <a:lnTo>
                      <a:pt x="27" y="57"/>
                    </a:lnTo>
                    <a:lnTo>
                      <a:pt x="24" y="58"/>
                    </a:lnTo>
                    <a:lnTo>
                      <a:pt x="21" y="57"/>
                    </a:lnTo>
                    <a:lnTo>
                      <a:pt x="17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8" name="Freeform 194"/>
              <p:cNvSpPr>
                <a:spLocks/>
              </p:cNvSpPr>
              <p:nvPr/>
            </p:nvSpPr>
            <p:spPr bwMode="auto">
              <a:xfrm>
                <a:off x="2541" y="2087"/>
                <a:ext cx="3" cy="4"/>
              </a:xfrm>
              <a:custGeom>
                <a:avLst/>
                <a:gdLst/>
                <a:ahLst/>
                <a:cxnLst>
                  <a:cxn ang="0">
                    <a:pos x="5" y="57"/>
                  </a:cxn>
                  <a:cxn ang="0">
                    <a:pos x="2" y="54"/>
                  </a:cxn>
                  <a:cxn ang="0">
                    <a:pos x="1" y="51"/>
                  </a:cxn>
                  <a:cxn ang="0">
                    <a:pos x="0" y="47"/>
                  </a:cxn>
                  <a:cxn ang="0">
                    <a:pos x="0" y="44"/>
                  </a:cxn>
                  <a:cxn ang="0">
                    <a:pos x="2" y="35"/>
                  </a:cxn>
                  <a:cxn ang="0">
                    <a:pos x="6" y="28"/>
                  </a:cxn>
                  <a:cxn ang="0">
                    <a:pos x="9" y="20"/>
                  </a:cxn>
                  <a:cxn ang="0">
                    <a:pos x="11" y="13"/>
                  </a:cxn>
                  <a:cxn ang="0">
                    <a:pos x="12" y="9"/>
                  </a:cxn>
                  <a:cxn ang="0">
                    <a:pos x="12" y="6"/>
                  </a:cxn>
                  <a:cxn ang="0">
                    <a:pos x="12" y="3"/>
                  </a:cxn>
                  <a:cxn ang="0">
                    <a:pos x="11" y="0"/>
                  </a:cxn>
                  <a:cxn ang="0">
                    <a:pos x="16" y="3"/>
                  </a:cxn>
                  <a:cxn ang="0">
                    <a:pos x="23" y="8"/>
                  </a:cxn>
                  <a:cxn ang="0">
                    <a:pos x="25" y="12"/>
                  </a:cxn>
                  <a:cxn ang="0">
                    <a:pos x="27" y="15"/>
                  </a:cxn>
                  <a:cxn ang="0">
                    <a:pos x="28" y="19"/>
                  </a:cxn>
                  <a:cxn ang="0">
                    <a:pos x="28" y="23"/>
                  </a:cxn>
                  <a:cxn ang="0">
                    <a:pos x="28" y="29"/>
                  </a:cxn>
                  <a:cxn ang="0">
                    <a:pos x="27" y="34"/>
                  </a:cxn>
                  <a:cxn ang="0">
                    <a:pos x="25" y="39"/>
                  </a:cxn>
                  <a:cxn ang="0">
                    <a:pos x="23" y="45"/>
                  </a:cxn>
                  <a:cxn ang="0">
                    <a:pos x="18" y="49"/>
                  </a:cxn>
                  <a:cxn ang="0">
                    <a:pos x="14" y="53"/>
                  </a:cxn>
                  <a:cxn ang="0">
                    <a:pos x="10" y="55"/>
                  </a:cxn>
                  <a:cxn ang="0">
                    <a:pos x="5" y="57"/>
                  </a:cxn>
                </a:cxnLst>
                <a:rect l="0" t="0" r="r" b="b"/>
                <a:pathLst>
                  <a:path w="28" h="57">
                    <a:moveTo>
                      <a:pt x="5" y="57"/>
                    </a:moveTo>
                    <a:lnTo>
                      <a:pt x="2" y="54"/>
                    </a:lnTo>
                    <a:lnTo>
                      <a:pt x="1" y="51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2" y="35"/>
                    </a:lnTo>
                    <a:lnTo>
                      <a:pt x="6" y="28"/>
                    </a:lnTo>
                    <a:lnTo>
                      <a:pt x="9" y="20"/>
                    </a:lnTo>
                    <a:lnTo>
                      <a:pt x="11" y="13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1" y="0"/>
                    </a:lnTo>
                    <a:lnTo>
                      <a:pt x="16" y="3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7" y="15"/>
                    </a:lnTo>
                    <a:lnTo>
                      <a:pt x="28" y="19"/>
                    </a:lnTo>
                    <a:lnTo>
                      <a:pt x="28" y="23"/>
                    </a:lnTo>
                    <a:lnTo>
                      <a:pt x="28" y="29"/>
                    </a:lnTo>
                    <a:lnTo>
                      <a:pt x="27" y="34"/>
                    </a:lnTo>
                    <a:lnTo>
                      <a:pt x="25" y="39"/>
                    </a:lnTo>
                    <a:lnTo>
                      <a:pt x="23" y="45"/>
                    </a:lnTo>
                    <a:lnTo>
                      <a:pt x="18" y="49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5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9" name="Freeform 195"/>
              <p:cNvSpPr>
                <a:spLocks/>
              </p:cNvSpPr>
              <p:nvPr/>
            </p:nvSpPr>
            <p:spPr bwMode="auto">
              <a:xfrm>
                <a:off x="2501" y="2090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7" y="1"/>
                  </a:cxn>
                  <a:cxn ang="0">
                    <a:pos x="9" y="3"/>
                  </a:cxn>
                  <a:cxn ang="0">
                    <a:pos x="10" y="7"/>
                  </a:cxn>
                  <a:cxn ang="0">
                    <a:pos x="12" y="13"/>
                  </a:cxn>
                  <a:cxn ang="0">
                    <a:pos x="15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5" h="19">
                    <a:moveTo>
                      <a:pt x="0" y="19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10" y="7"/>
                    </a:lnTo>
                    <a:lnTo>
                      <a:pt x="12" y="13"/>
                    </a:lnTo>
                    <a:lnTo>
                      <a:pt x="15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0" name="Freeform 196"/>
              <p:cNvSpPr>
                <a:spLocks/>
              </p:cNvSpPr>
              <p:nvPr/>
            </p:nvSpPr>
            <p:spPr bwMode="auto">
              <a:xfrm>
                <a:off x="2498" y="2092"/>
                <a:ext cx="4" cy="4"/>
              </a:xfrm>
              <a:custGeom>
                <a:avLst/>
                <a:gdLst/>
                <a:ahLst/>
                <a:cxnLst>
                  <a:cxn ang="0">
                    <a:pos x="16" y="51"/>
                  </a:cxn>
                  <a:cxn ang="0">
                    <a:pos x="10" y="44"/>
                  </a:cxn>
                  <a:cxn ang="0">
                    <a:pos x="5" y="35"/>
                  </a:cxn>
                  <a:cxn ang="0">
                    <a:pos x="3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7" y="6"/>
                  </a:cxn>
                  <a:cxn ang="0">
                    <a:pos x="13" y="0"/>
                  </a:cxn>
                  <a:cxn ang="0">
                    <a:pos x="20" y="14"/>
                  </a:cxn>
                  <a:cxn ang="0">
                    <a:pos x="26" y="27"/>
                  </a:cxn>
                  <a:cxn ang="0">
                    <a:pos x="29" y="33"/>
                  </a:cxn>
                  <a:cxn ang="0">
                    <a:pos x="35" y="38"/>
                  </a:cxn>
                  <a:cxn ang="0">
                    <a:pos x="40" y="44"/>
                  </a:cxn>
                  <a:cxn ang="0">
                    <a:pos x="47" y="48"/>
                  </a:cxn>
                  <a:cxn ang="0">
                    <a:pos x="45" y="52"/>
                  </a:cxn>
                  <a:cxn ang="0">
                    <a:pos x="42" y="54"/>
                  </a:cxn>
                  <a:cxn ang="0">
                    <a:pos x="38" y="55"/>
                  </a:cxn>
                  <a:cxn ang="0">
                    <a:pos x="34" y="55"/>
                  </a:cxn>
                  <a:cxn ang="0">
                    <a:pos x="23" y="53"/>
                  </a:cxn>
                  <a:cxn ang="0">
                    <a:pos x="16" y="51"/>
                  </a:cxn>
                </a:cxnLst>
                <a:rect l="0" t="0" r="r" b="b"/>
                <a:pathLst>
                  <a:path w="47" h="55">
                    <a:moveTo>
                      <a:pt x="16" y="51"/>
                    </a:moveTo>
                    <a:lnTo>
                      <a:pt x="10" y="44"/>
                    </a:lnTo>
                    <a:lnTo>
                      <a:pt x="5" y="35"/>
                    </a:lnTo>
                    <a:lnTo>
                      <a:pt x="3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7" y="6"/>
                    </a:lnTo>
                    <a:lnTo>
                      <a:pt x="13" y="0"/>
                    </a:lnTo>
                    <a:lnTo>
                      <a:pt x="20" y="14"/>
                    </a:lnTo>
                    <a:lnTo>
                      <a:pt x="26" y="27"/>
                    </a:lnTo>
                    <a:lnTo>
                      <a:pt x="29" y="33"/>
                    </a:lnTo>
                    <a:lnTo>
                      <a:pt x="35" y="38"/>
                    </a:lnTo>
                    <a:lnTo>
                      <a:pt x="40" y="44"/>
                    </a:lnTo>
                    <a:lnTo>
                      <a:pt x="47" y="48"/>
                    </a:lnTo>
                    <a:lnTo>
                      <a:pt x="45" y="52"/>
                    </a:lnTo>
                    <a:lnTo>
                      <a:pt x="42" y="54"/>
                    </a:lnTo>
                    <a:lnTo>
                      <a:pt x="38" y="55"/>
                    </a:lnTo>
                    <a:lnTo>
                      <a:pt x="34" y="55"/>
                    </a:lnTo>
                    <a:lnTo>
                      <a:pt x="23" y="53"/>
                    </a:lnTo>
                    <a:lnTo>
                      <a:pt x="16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1" name="Freeform 197"/>
              <p:cNvSpPr>
                <a:spLocks/>
              </p:cNvSpPr>
              <p:nvPr/>
            </p:nvSpPr>
            <p:spPr bwMode="auto">
              <a:xfrm>
                <a:off x="2539" y="2094"/>
                <a:ext cx="1" cy="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9" y="2"/>
                  </a:cxn>
                  <a:cxn ang="0">
                    <a:pos x="21" y="6"/>
                  </a:cxn>
                  <a:cxn ang="0">
                    <a:pos x="23" y="9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1" y="22"/>
                  </a:cxn>
                  <a:cxn ang="0">
                    <a:pos x="15" y="33"/>
                  </a:cxn>
                  <a:cxn ang="0">
                    <a:pos x="9" y="44"/>
                  </a:cxn>
                  <a:cxn ang="0">
                    <a:pos x="5" y="42"/>
                  </a:cxn>
                  <a:cxn ang="0">
                    <a:pos x="2" y="40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2" y="29"/>
                  </a:cxn>
                  <a:cxn ang="0">
                    <a:pos x="5" y="24"/>
                  </a:cxn>
                  <a:cxn ang="0">
                    <a:pos x="9" y="18"/>
                  </a:cxn>
                  <a:cxn ang="0">
                    <a:pos x="14" y="12"/>
                  </a:cxn>
                  <a:cxn ang="0">
                    <a:pos x="15" y="10"/>
                  </a:cxn>
                  <a:cxn ang="0">
                    <a:pos x="16" y="7"/>
                  </a:cxn>
                  <a:cxn ang="0">
                    <a:pos x="16" y="3"/>
                  </a:cxn>
                  <a:cxn ang="0">
                    <a:pos x="16" y="0"/>
                  </a:cxn>
                </a:cxnLst>
                <a:rect l="0" t="0" r="r" b="b"/>
                <a:pathLst>
                  <a:path w="24" h="44">
                    <a:moveTo>
                      <a:pt x="16" y="0"/>
                    </a:moveTo>
                    <a:lnTo>
                      <a:pt x="19" y="2"/>
                    </a:lnTo>
                    <a:lnTo>
                      <a:pt x="21" y="6"/>
                    </a:lnTo>
                    <a:lnTo>
                      <a:pt x="23" y="9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1" y="22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42"/>
                    </a:lnTo>
                    <a:lnTo>
                      <a:pt x="2" y="40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2" y="29"/>
                    </a:lnTo>
                    <a:lnTo>
                      <a:pt x="5" y="24"/>
                    </a:lnTo>
                    <a:lnTo>
                      <a:pt x="9" y="18"/>
                    </a:lnTo>
                    <a:lnTo>
                      <a:pt x="14" y="12"/>
                    </a:lnTo>
                    <a:lnTo>
                      <a:pt x="15" y="10"/>
                    </a:lnTo>
                    <a:lnTo>
                      <a:pt x="16" y="7"/>
                    </a:lnTo>
                    <a:lnTo>
                      <a:pt x="16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2" name="Freeform 198"/>
              <p:cNvSpPr>
                <a:spLocks/>
              </p:cNvSpPr>
              <p:nvPr/>
            </p:nvSpPr>
            <p:spPr bwMode="auto">
              <a:xfrm>
                <a:off x="2525" y="2095"/>
                <a:ext cx="2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3" y="7"/>
                  </a:cxn>
                  <a:cxn ang="0">
                    <a:pos x="25" y="0"/>
                  </a:cxn>
                  <a:cxn ang="0">
                    <a:pos x="25" y="5"/>
                  </a:cxn>
                  <a:cxn ang="0">
                    <a:pos x="24" y="8"/>
                  </a:cxn>
                  <a:cxn ang="0">
                    <a:pos x="21" y="10"/>
                  </a:cxn>
                  <a:cxn ang="0">
                    <a:pos x="17" y="11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25" h="12">
                    <a:moveTo>
                      <a:pt x="0" y="12"/>
                    </a:moveTo>
                    <a:lnTo>
                      <a:pt x="13" y="7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24" y="8"/>
                    </a:lnTo>
                    <a:lnTo>
                      <a:pt x="21" y="10"/>
                    </a:lnTo>
                    <a:lnTo>
                      <a:pt x="17" y="11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3" name="Freeform 199"/>
              <p:cNvSpPr>
                <a:spLocks/>
              </p:cNvSpPr>
              <p:nvPr/>
            </p:nvSpPr>
            <p:spPr bwMode="auto">
              <a:xfrm>
                <a:off x="2516" y="2108"/>
                <a:ext cx="10" cy="1"/>
              </a:xfrm>
              <a:custGeom>
                <a:avLst/>
                <a:gdLst/>
                <a:ahLst/>
                <a:cxnLst>
                  <a:cxn ang="0">
                    <a:pos x="54" y="3"/>
                  </a:cxn>
                  <a:cxn ang="0">
                    <a:pos x="52" y="8"/>
                  </a:cxn>
                  <a:cxn ang="0">
                    <a:pos x="50" y="11"/>
                  </a:cxn>
                  <a:cxn ang="0">
                    <a:pos x="47" y="15"/>
                  </a:cxn>
                  <a:cxn ang="0">
                    <a:pos x="43" y="17"/>
                  </a:cxn>
                  <a:cxn ang="0">
                    <a:pos x="39" y="18"/>
                  </a:cxn>
                  <a:cxn ang="0">
                    <a:pos x="35" y="18"/>
                  </a:cxn>
                  <a:cxn ang="0">
                    <a:pos x="31" y="18"/>
                  </a:cxn>
                  <a:cxn ang="0">
                    <a:pos x="26" y="17"/>
                  </a:cxn>
                  <a:cxn ang="0">
                    <a:pos x="17" y="15"/>
                  </a:cxn>
                  <a:cxn ang="0">
                    <a:pos x="9" y="10"/>
                  </a:cxn>
                  <a:cxn ang="0">
                    <a:pos x="6" y="7"/>
                  </a:cxn>
                  <a:cxn ang="0">
                    <a:pos x="3" y="5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27" y="2"/>
                  </a:cxn>
                  <a:cxn ang="0">
                    <a:pos x="46" y="3"/>
                  </a:cxn>
                  <a:cxn ang="0">
                    <a:pos x="54" y="3"/>
                  </a:cxn>
                </a:cxnLst>
                <a:rect l="0" t="0" r="r" b="b"/>
                <a:pathLst>
                  <a:path w="54" h="18">
                    <a:moveTo>
                      <a:pt x="54" y="3"/>
                    </a:moveTo>
                    <a:lnTo>
                      <a:pt x="52" y="8"/>
                    </a:lnTo>
                    <a:lnTo>
                      <a:pt x="50" y="11"/>
                    </a:lnTo>
                    <a:lnTo>
                      <a:pt x="47" y="15"/>
                    </a:lnTo>
                    <a:lnTo>
                      <a:pt x="43" y="17"/>
                    </a:lnTo>
                    <a:lnTo>
                      <a:pt x="39" y="18"/>
                    </a:lnTo>
                    <a:lnTo>
                      <a:pt x="35" y="18"/>
                    </a:lnTo>
                    <a:lnTo>
                      <a:pt x="31" y="18"/>
                    </a:lnTo>
                    <a:lnTo>
                      <a:pt x="26" y="17"/>
                    </a:lnTo>
                    <a:lnTo>
                      <a:pt x="17" y="15"/>
                    </a:lnTo>
                    <a:lnTo>
                      <a:pt x="9" y="10"/>
                    </a:lnTo>
                    <a:lnTo>
                      <a:pt x="6" y="7"/>
                    </a:lnTo>
                    <a:lnTo>
                      <a:pt x="3" y="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27" y="2"/>
                    </a:lnTo>
                    <a:lnTo>
                      <a:pt x="46" y="3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4" name="Freeform 200"/>
              <p:cNvSpPr>
                <a:spLocks/>
              </p:cNvSpPr>
              <p:nvPr/>
            </p:nvSpPr>
            <p:spPr bwMode="auto">
              <a:xfrm>
                <a:off x="2533" y="2100"/>
                <a:ext cx="1" cy="2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0" y="0"/>
                    </a:lnTo>
                    <a:lnTo>
                      <a:pt x="10" y="3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5" name="Freeform 201"/>
              <p:cNvSpPr>
                <a:spLocks/>
              </p:cNvSpPr>
              <p:nvPr/>
            </p:nvSpPr>
            <p:spPr bwMode="auto">
              <a:xfrm>
                <a:off x="2506" y="2102"/>
                <a:ext cx="3" cy="3"/>
              </a:xfrm>
              <a:custGeom>
                <a:avLst/>
                <a:gdLst/>
                <a:ahLst/>
                <a:cxnLst>
                  <a:cxn ang="0">
                    <a:pos x="35" y="42"/>
                  </a:cxn>
                  <a:cxn ang="0">
                    <a:pos x="31" y="41"/>
                  </a:cxn>
                  <a:cxn ang="0">
                    <a:pos x="29" y="40"/>
                  </a:cxn>
                  <a:cxn ang="0">
                    <a:pos x="26" y="38"/>
                  </a:cxn>
                  <a:cxn ang="0">
                    <a:pos x="24" y="35"/>
                  </a:cxn>
                  <a:cxn ang="0">
                    <a:pos x="20" y="30"/>
                  </a:cxn>
                  <a:cxn ang="0">
                    <a:pos x="16" y="25"/>
                  </a:cxn>
                  <a:cxn ang="0">
                    <a:pos x="13" y="18"/>
                  </a:cxn>
                  <a:cxn ang="0">
                    <a:pos x="10" y="12"/>
                  </a:cxn>
                  <a:cxn ang="0">
                    <a:pos x="6" y="6"/>
                  </a:cxn>
                  <a:cxn ang="0">
                    <a:pos x="0" y="0"/>
                  </a:cxn>
                  <a:cxn ang="0">
                    <a:pos x="12" y="8"/>
                  </a:cxn>
                  <a:cxn ang="0">
                    <a:pos x="23" y="17"/>
                  </a:cxn>
                  <a:cxn ang="0">
                    <a:pos x="27" y="23"/>
                  </a:cxn>
                  <a:cxn ang="0">
                    <a:pos x="30" y="28"/>
                  </a:cxn>
                  <a:cxn ang="0">
                    <a:pos x="33" y="34"/>
                  </a:cxn>
                  <a:cxn ang="0">
                    <a:pos x="35" y="42"/>
                  </a:cxn>
                </a:cxnLst>
                <a:rect l="0" t="0" r="r" b="b"/>
                <a:pathLst>
                  <a:path w="35" h="42">
                    <a:moveTo>
                      <a:pt x="35" y="42"/>
                    </a:moveTo>
                    <a:lnTo>
                      <a:pt x="31" y="41"/>
                    </a:lnTo>
                    <a:lnTo>
                      <a:pt x="29" y="40"/>
                    </a:lnTo>
                    <a:lnTo>
                      <a:pt x="26" y="38"/>
                    </a:lnTo>
                    <a:lnTo>
                      <a:pt x="24" y="35"/>
                    </a:lnTo>
                    <a:lnTo>
                      <a:pt x="20" y="30"/>
                    </a:lnTo>
                    <a:lnTo>
                      <a:pt x="16" y="25"/>
                    </a:lnTo>
                    <a:lnTo>
                      <a:pt x="13" y="18"/>
                    </a:lnTo>
                    <a:lnTo>
                      <a:pt x="1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12" y="8"/>
                    </a:lnTo>
                    <a:lnTo>
                      <a:pt x="23" y="17"/>
                    </a:lnTo>
                    <a:lnTo>
                      <a:pt x="27" y="23"/>
                    </a:lnTo>
                    <a:lnTo>
                      <a:pt x="30" y="28"/>
                    </a:lnTo>
                    <a:lnTo>
                      <a:pt x="33" y="34"/>
                    </a:lnTo>
                    <a:lnTo>
                      <a:pt x="35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6" name="Freeform 202"/>
              <p:cNvSpPr>
                <a:spLocks/>
              </p:cNvSpPr>
              <p:nvPr/>
            </p:nvSpPr>
            <p:spPr bwMode="auto">
              <a:xfrm>
                <a:off x="2531" y="2102"/>
                <a:ext cx="1" cy="2"/>
              </a:xfrm>
              <a:custGeom>
                <a:avLst/>
                <a:gdLst/>
                <a:ahLst/>
                <a:cxnLst>
                  <a:cxn ang="0">
                    <a:pos x="20" y="23"/>
                  </a:cxn>
                  <a:cxn ang="0">
                    <a:pos x="9" y="11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13" y="10"/>
                  </a:cxn>
                  <a:cxn ang="0">
                    <a:pos x="17" y="12"/>
                  </a:cxn>
                  <a:cxn ang="0">
                    <a:pos x="19" y="15"/>
                  </a:cxn>
                  <a:cxn ang="0">
                    <a:pos x="20" y="18"/>
                  </a:cxn>
                  <a:cxn ang="0">
                    <a:pos x="20" y="23"/>
                  </a:cxn>
                </a:cxnLst>
                <a:rect l="0" t="0" r="r" b="b"/>
                <a:pathLst>
                  <a:path w="20" h="23">
                    <a:moveTo>
                      <a:pt x="20" y="23"/>
                    </a:moveTo>
                    <a:lnTo>
                      <a:pt x="9" y="11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0"/>
                    </a:lnTo>
                    <a:lnTo>
                      <a:pt x="17" y="12"/>
                    </a:lnTo>
                    <a:lnTo>
                      <a:pt x="19" y="15"/>
                    </a:lnTo>
                    <a:lnTo>
                      <a:pt x="20" y="18"/>
                    </a:lnTo>
                    <a:lnTo>
                      <a:pt x="2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7" name="Freeform 203"/>
              <p:cNvSpPr>
                <a:spLocks/>
              </p:cNvSpPr>
              <p:nvPr/>
            </p:nvSpPr>
            <p:spPr bwMode="auto">
              <a:xfrm>
                <a:off x="2522" y="2103"/>
                <a:ext cx="2" cy="4"/>
              </a:xfrm>
              <a:custGeom>
                <a:avLst/>
                <a:gdLst/>
                <a:ahLst/>
                <a:cxnLst>
                  <a:cxn ang="0">
                    <a:pos x="27" y="54"/>
                  </a:cxn>
                  <a:cxn ang="0">
                    <a:pos x="25" y="47"/>
                  </a:cxn>
                  <a:cxn ang="0">
                    <a:pos x="20" y="41"/>
                  </a:cxn>
                  <a:cxn ang="0">
                    <a:pos x="15" y="34"/>
                  </a:cxn>
                  <a:cxn ang="0">
                    <a:pos x="11" y="27"/>
                  </a:cxn>
                  <a:cxn ang="0">
                    <a:pos x="5" y="19"/>
                  </a:cxn>
                  <a:cxn ang="0">
                    <a:pos x="2" y="13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0"/>
                  </a:cxn>
                  <a:cxn ang="0">
                    <a:pos x="13" y="12"/>
                  </a:cxn>
                  <a:cxn ang="0">
                    <a:pos x="24" y="24"/>
                  </a:cxn>
                  <a:cxn ang="0">
                    <a:pos x="27" y="30"/>
                  </a:cxn>
                  <a:cxn ang="0">
                    <a:pos x="29" y="36"/>
                  </a:cxn>
                  <a:cxn ang="0">
                    <a:pos x="29" y="41"/>
                  </a:cxn>
                  <a:cxn ang="0">
                    <a:pos x="29" y="45"/>
                  </a:cxn>
                  <a:cxn ang="0">
                    <a:pos x="28" y="49"/>
                  </a:cxn>
                  <a:cxn ang="0">
                    <a:pos x="27" y="54"/>
                  </a:cxn>
                </a:cxnLst>
                <a:rect l="0" t="0" r="r" b="b"/>
                <a:pathLst>
                  <a:path w="29" h="54">
                    <a:moveTo>
                      <a:pt x="27" y="54"/>
                    </a:moveTo>
                    <a:lnTo>
                      <a:pt x="25" y="47"/>
                    </a:lnTo>
                    <a:lnTo>
                      <a:pt x="20" y="41"/>
                    </a:lnTo>
                    <a:lnTo>
                      <a:pt x="15" y="34"/>
                    </a:lnTo>
                    <a:lnTo>
                      <a:pt x="11" y="27"/>
                    </a:lnTo>
                    <a:lnTo>
                      <a:pt x="5" y="19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3" y="12"/>
                    </a:lnTo>
                    <a:lnTo>
                      <a:pt x="24" y="24"/>
                    </a:lnTo>
                    <a:lnTo>
                      <a:pt x="27" y="30"/>
                    </a:lnTo>
                    <a:lnTo>
                      <a:pt x="29" y="36"/>
                    </a:lnTo>
                    <a:lnTo>
                      <a:pt x="29" y="41"/>
                    </a:lnTo>
                    <a:lnTo>
                      <a:pt x="29" y="45"/>
                    </a:lnTo>
                    <a:lnTo>
                      <a:pt x="28" y="49"/>
                    </a:lnTo>
                    <a:lnTo>
                      <a:pt x="27" y="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8" name="Freeform 204"/>
              <p:cNvSpPr>
                <a:spLocks/>
              </p:cNvSpPr>
              <p:nvPr/>
            </p:nvSpPr>
            <p:spPr bwMode="auto">
              <a:xfrm>
                <a:off x="2513" y="2104"/>
                <a:ext cx="3" cy="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8" y="3"/>
                  </a:cxn>
                  <a:cxn ang="0">
                    <a:pos x="25" y="5"/>
                  </a:cxn>
                  <a:cxn ang="0">
                    <a:pos x="22" y="8"/>
                  </a:cxn>
                  <a:cxn ang="0">
                    <a:pos x="20" y="11"/>
                  </a:cxn>
                  <a:cxn ang="0">
                    <a:pos x="18" y="17"/>
                  </a:cxn>
                  <a:cxn ang="0">
                    <a:pos x="16" y="25"/>
                  </a:cxn>
                  <a:cxn ang="0">
                    <a:pos x="15" y="31"/>
                  </a:cxn>
                  <a:cxn ang="0">
                    <a:pos x="12" y="37"/>
                  </a:cxn>
                  <a:cxn ang="0">
                    <a:pos x="10" y="38"/>
                  </a:cxn>
                  <a:cxn ang="0">
                    <a:pos x="8" y="39"/>
                  </a:cxn>
                  <a:cxn ang="0">
                    <a:pos x="4" y="39"/>
                  </a:cxn>
                  <a:cxn ang="0">
                    <a:pos x="0" y="38"/>
                  </a:cxn>
                  <a:cxn ang="0">
                    <a:pos x="5" y="27"/>
                  </a:cxn>
                  <a:cxn ang="0">
                    <a:pos x="11" y="15"/>
                  </a:cxn>
                  <a:cxn ang="0">
                    <a:pos x="14" y="10"/>
                  </a:cxn>
                  <a:cxn ang="0">
                    <a:pos x="18" y="6"/>
                  </a:cxn>
                  <a:cxn ang="0">
                    <a:pos x="24" y="3"/>
                  </a:cxn>
                  <a:cxn ang="0">
                    <a:pos x="32" y="0"/>
                  </a:cxn>
                </a:cxnLst>
                <a:rect l="0" t="0" r="r" b="b"/>
                <a:pathLst>
                  <a:path w="32" h="39">
                    <a:moveTo>
                      <a:pt x="32" y="0"/>
                    </a:moveTo>
                    <a:lnTo>
                      <a:pt x="28" y="3"/>
                    </a:lnTo>
                    <a:lnTo>
                      <a:pt x="25" y="5"/>
                    </a:lnTo>
                    <a:lnTo>
                      <a:pt x="22" y="8"/>
                    </a:lnTo>
                    <a:lnTo>
                      <a:pt x="20" y="11"/>
                    </a:lnTo>
                    <a:lnTo>
                      <a:pt x="18" y="17"/>
                    </a:lnTo>
                    <a:lnTo>
                      <a:pt x="16" y="25"/>
                    </a:lnTo>
                    <a:lnTo>
                      <a:pt x="15" y="31"/>
                    </a:lnTo>
                    <a:lnTo>
                      <a:pt x="12" y="37"/>
                    </a:lnTo>
                    <a:lnTo>
                      <a:pt x="10" y="38"/>
                    </a:lnTo>
                    <a:lnTo>
                      <a:pt x="8" y="39"/>
                    </a:lnTo>
                    <a:lnTo>
                      <a:pt x="4" y="39"/>
                    </a:lnTo>
                    <a:lnTo>
                      <a:pt x="0" y="38"/>
                    </a:lnTo>
                    <a:lnTo>
                      <a:pt x="5" y="27"/>
                    </a:lnTo>
                    <a:lnTo>
                      <a:pt x="11" y="15"/>
                    </a:lnTo>
                    <a:lnTo>
                      <a:pt x="14" y="10"/>
                    </a:lnTo>
                    <a:lnTo>
                      <a:pt x="18" y="6"/>
                    </a:lnTo>
                    <a:lnTo>
                      <a:pt x="24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9" name="Freeform 205"/>
              <p:cNvSpPr>
                <a:spLocks/>
              </p:cNvSpPr>
              <p:nvPr/>
            </p:nvSpPr>
            <p:spPr bwMode="auto">
              <a:xfrm>
                <a:off x="2517" y="2104"/>
                <a:ext cx="6" cy="2"/>
              </a:xfrm>
              <a:custGeom>
                <a:avLst/>
                <a:gdLst/>
                <a:ahLst/>
                <a:cxnLst>
                  <a:cxn ang="0">
                    <a:pos x="5" y="29"/>
                  </a:cxn>
                  <a:cxn ang="0">
                    <a:pos x="3" y="28"/>
                  </a:cxn>
                  <a:cxn ang="0">
                    <a:pos x="1" y="26"/>
                  </a:cxn>
                  <a:cxn ang="0">
                    <a:pos x="0" y="23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8" y="0"/>
                  </a:cxn>
                  <a:cxn ang="0">
                    <a:pos x="8" y="14"/>
                  </a:cxn>
                  <a:cxn ang="0">
                    <a:pos x="8" y="29"/>
                  </a:cxn>
                  <a:cxn ang="0">
                    <a:pos x="7" y="29"/>
                  </a:cxn>
                  <a:cxn ang="0">
                    <a:pos x="5" y="29"/>
                  </a:cxn>
                </a:cxnLst>
                <a:rect l="0" t="0" r="r" b="b"/>
                <a:pathLst>
                  <a:path w="8" h="29">
                    <a:moveTo>
                      <a:pt x="5" y="29"/>
                    </a:moveTo>
                    <a:lnTo>
                      <a:pt x="3" y="28"/>
                    </a:lnTo>
                    <a:lnTo>
                      <a:pt x="1" y="26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8" y="14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0" name="Freeform 206"/>
              <p:cNvSpPr>
                <a:spLocks/>
              </p:cNvSpPr>
              <p:nvPr/>
            </p:nvSpPr>
            <p:spPr bwMode="auto">
              <a:xfrm>
                <a:off x="2522" y="2104"/>
                <a:ext cx="2" cy="2"/>
              </a:xfrm>
              <a:custGeom>
                <a:avLst/>
                <a:gdLst/>
                <a:ahLst/>
                <a:cxnLst>
                  <a:cxn ang="0">
                    <a:pos x="19" y="25"/>
                  </a:cxn>
                  <a:cxn ang="0">
                    <a:pos x="18" y="26"/>
                  </a:cxn>
                  <a:cxn ang="0">
                    <a:pos x="16" y="27"/>
                  </a:cxn>
                  <a:cxn ang="0">
                    <a:pos x="14" y="27"/>
                  </a:cxn>
                  <a:cxn ang="0">
                    <a:pos x="13" y="27"/>
                  </a:cxn>
                  <a:cxn ang="0">
                    <a:pos x="8" y="26"/>
                  </a:cxn>
                  <a:cxn ang="0">
                    <a:pos x="3" y="27"/>
                  </a:cxn>
                  <a:cxn ang="0">
                    <a:pos x="2" y="13"/>
                  </a:cxn>
                  <a:cxn ang="0">
                    <a:pos x="0" y="0"/>
                  </a:cxn>
                  <a:cxn ang="0">
                    <a:pos x="10" y="12"/>
                  </a:cxn>
                  <a:cxn ang="0">
                    <a:pos x="19" y="25"/>
                  </a:cxn>
                </a:cxnLst>
                <a:rect l="0" t="0" r="r" b="b"/>
                <a:pathLst>
                  <a:path w="19" h="27">
                    <a:moveTo>
                      <a:pt x="19" y="25"/>
                    </a:moveTo>
                    <a:lnTo>
                      <a:pt x="18" y="26"/>
                    </a:lnTo>
                    <a:lnTo>
                      <a:pt x="16" y="27"/>
                    </a:lnTo>
                    <a:lnTo>
                      <a:pt x="14" y="27"/>
                    </a:lnTo>
                    <a:lnTo>
                      <a:pt x="13" y="27"/>
                    </a:lnTo>
                    <a:lnTo>
                      <a:pt x="8" y="26"/>
                    </a:lnTo>
                    <a:lnTo>
                      <a:pt x="3" y="27"/>
                    </a:lnTo>
                    <a:lnTo>
                      <a:pt x="2" y="13"/>
                    </a:lnTo>
                    <a:lnTo>
                      <a:pt x="0" y="0"/>
                    </a:lnTo>
                    <a:lnTo>
                      <a:pt x="10" y="12"/>
                    </a:lnTo>
                    <a:lnTo>
                      <a:pt x="19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1" name="Freeform 207"/>
              <p:cNvSpPr>
                <a:spLocks/>
              </p:cNvSpPr>
              <p:nvPr/>
            </p:nvSpPr>
            <p:spPr bwMode="auto">
              <a:xfrm>
                <a:off x="2508" y="2104"/>
                <a:ext cx="4" cy="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0" y="96"/>
                  </a:cxn>
                  <a:cxn ang="0">
                    <a:pos x="2" y="85"/>
                  </a:cxn>
                  <a:cxn ang="0">
                    <a:pos x="5" y="74"/>
                  </a:cxn>
                  <a:cxn ang="0">
                    <a:pos x="11" y="63"/>
                  </a:cxn>
                  <a:cxn ang="0">
                    <a:pos x="20" y="40"/>
                  </a:cxn>
                  <a:cxn ang="0">
                    <a:pos x="28" y="20"/>
                  </a:cxn>
                  <a:cxn ang="0">
                    <a:pos x="39" y="11"/>
                  </a:cxn>
                  <a:cxn ang="0">
                    <a:pos x="50" y="0"/>
                  </a:cxn>
                  <a:cxn ang="0">
                    <a:pos x="52" y="8"/>
                  </a:cxn>
                  <a:cxn ang="0">
                    <a:pos x="52" y="15"/>
                  </a:cxn>
                  <a:cxn ang="0">
                    <a:pos x="51" y="21"/>
                  </a:cxn>
                  <a:cxn ang="0">
                    <a:pos x="48" y="28"/>
                  </a:cxn>
                  <a:cxn ang="0">
                    <a:pos x="41" y="40"/>
                  </a:cxn>
                  <a:cxn ang="0">
                    <a:pos x="31" y="52"/>
                  </a:cxn>
                  <a:cxn ang="0">
                    <a:pos x="20" y="64"/>
                  </a:cxn>
                  <a:cxn ang="0">
                    <a:pos x="11" y="76"/>
                  </a:cxn>
                  <a:cxn ang="0">
                    <a:pos x="6" y="83"/>
                  </a:cxn>
                  <a:cxn ang="0">
                    <a:pos x="3" y="90"/>
                  </a:cxn>
                  <a:cxn ang="0">
                    <a:pos x="1" y="97"/>
                  </a:cxn>
                  <a:cxn ang="0">
                    <a:pos x="0" y="106"/>
                  </a:cxn>
                </a:cxnLst>
                <a:rect l="0" t="0" r="r" b="b"/>
                <a:pathLst>
                  <a:path w="52" h="106">
                    <a:moveTo>
                      <a:pt x="0" y="106"/>
                    </a:moveTo>
                    <a:lnTo>
                      <a:pt x="0" y="96"/>
                    </a:lnTo>
                    <a:lnTo>
                      <a:pt x="2" y="85"/>
                    </a:lnTo>
                    <a:lnTo>
                      <a:pt x="5" y="74"/>
                    </a:lnTo>
                    <a:lnTo>
                      <a:pt x="11" y="63"/>
                    </a:lnTo>
                    <a:lnTo>
                      <a:pt x="20" y="40"/>
                    </a:lnTo>
                    <a:lnTo>
                      <a:pt x="28" y="20"/>
                    </a:lnTo>
                    <a:lnTo>
                      <a:pt x="39" y="11"/>
                    </a:lnTo>
                    <a:lnTo>
                      <a:pt x="50" y="0"/>
                    </a:lnTo>
                    <a:lnTo>
                      <a:pt x="52" y="8"/>
                    </a:lnTo>
                    <a:lnTo>
                      <a:pt x="52" y="15"/>
                    </a:lnTo>
                    <a:lnTo>
                      <a:pt x="51" y="21"/>
                    </a:lnTo>
                    <a:lnTo>
                      <a:pt x="48" y="28"/>
                    </a:lnTo>
                    <a:lnTo>
                      <a:pt x="41" y="40"/>
                    </a:lnTo>
                    <a:lnTo>
                      <a:pt x="31" y="52"/>
                    </a:lnTo>
                    <a:lnTo>
                      <a:pt x="20" y="64"/>
                    </a:lnTo>
                    <a:lnTo>
                      <a:pt x="11" y="76"/>
                    </a:lnTo>
                    <a:lnTo>
                      <a:pt x="6" y="83"/>
                    </a:lnTo>
                    <a:lnTo>
                      <a:pt x="3" y="90"/>
                    </a:lnTo>
                    <a:lnTo>
                      <a:pt x="1" y="97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2" name="Freeform 208"/>
              <p:cNvSpPr>
                <a:spLocks/>
              </p:cNvSpPr>
              <p:nvPr/>
            </p:nvSpPr>
            <p:spPr bwMode="auto">
              <a:xfrm>
                <a:off x="2526" y="2105"/>
                <a:ext cx="1" cy="3"/>
              </a:xfrm>
              <a:custGeom>
                <a:avLst/>
                <a:gdLst/>
                <a:ahLst/>
                <a:cxnLst>
                  <a:cxn ang="0">
                    <a:pos x="12" y="42"/>
                  </a:cxn>
                  <a:cxn ang="0">
                    <a:pos x="0" y="0"/>
                  </a:cxn>
                  <a:cxn ang="0">
                    <a:pos x="12" y="20"/>
                  </a:cxn>
                  <a:cxn ang="0">
                    <a:pos x="12" y="42"/>
                  </a:cxn>
                </a:cxnLst>
                <a:rect l="0" t="0" r="r" b="b"/>
                <a:pathLst>
                  <a:path w="12" h="42">
                    <a:moveTo>
                      <a:pt x="12" y="42"/>
                    </a:moveTo>
                    <a:lnTo>
                      <a:pt x="0" y="0"/>
                    </a:lnTo>
                    <a:lnTo>
                      <a:pt x="12" y="2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3" name="Freeform 209"/>
              <p:cNvSpPr>
                <a:spLocks/>
              </p:cNvSpPr>
              <p:nvPr/>
            </p:nvSpPr>
            <p:spPr bwMode="auto">
              <a:xfrm>
                <a:off x="2530" y="2105"/>
                <a:ext cx="2" cy="2"/>
              </a:xfrm>
              <a:custGeom>
                <a:avLst/>
                <a:gdLst/>
                <a:ahLst/>
                <a:cxnLst>
                  <a:cxn ang="0">
                    <a:pos x="33" y="28"/>
                  </a:cxn>
                  <a:cxn ang="0">
                    <a:pos x="27" y="24"/>
                  </a:cxn>
                  <a:cxn ang="0">
                    <a:pos x="17" y="14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1" y="4"/>
                  </a:cxn>
                  <a:cxn ang="0">
                    <a:pos x="16" y="7"/>
                  </a:cxn>
                  <a:cxn ang="0">
                    <a:pos x="19" y="12"/>
                  </a:cxn>
                  <a:cxn ang="0">
                    <a:pos x="21" y="17"/>
                  </a:cxn>
                  <a:cxn ang="0">
                    <a:pos x="24" y="21"/>
                  </a:cxn>
                  <a:cxn ang="0">
                    <a:pos x="29" y="25"/>
                  </a:cxn>
                  <a:cxn ang="0">
                    <a:pos x="33" y="28"/>
                  </a:cxn>
                </a:cxnLst>
                <a:rect l="0" t="0" r="r" b="b"/>
                <a:pathLst>
                  <a:path w="33" h="28">
                    <a:moveTo>
                      <a:pt x="33" y="28"/>
                    </a:moveTo>
                    <a:lnTo>
                      <a:pt x="27" y="24"/>
                    </a:lnTo>
                    <a:lnTo>
                      <a:pt x="17" y="14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1" y="4"/>
                    </a:lnTo>
                    <a:lnTo>
                      <a:pt x="16" y="7"/>
                    </a:lnTo>
                    <a:lnTo>
                      <a:pt x="19" y="12"/>
                    </a:lnTo>
                    <a:lnTo>
                      <a:pt x="21" y="17"/>
                    </a:lnTo>
                    <a:lnTo>
                      <a:pt x="24" y="21"/>
                    </a:lnTo>
                    <a:lnTo>
                      <a:pt x="29" y="25"/>
                    </a:lnTo>
                    <a:lnTo>
                      <a:pt x="33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8" name="Group 210"/>
            <p:cNvGrpSpPr>
              <a:grpSpLocks/>
            </p:cNvGrpSpPr>
            <p:nvPr/>
          </p:nvGrpSpPr>
          <p:grpSpPr bwMode="auto">
            <a:xfrm>
              <a:off x="2231" y="1842"/>
              <a:ext cx="510" cy="448"/>
              <a:chOff x="2231" y="1842"/>
              <a:chExt cx="510" cy="448"/>
            </a:xfrm>
          </p:grpSpPr>
          <p:sp>
            <p:nvSpPr>
              <p:cNvPr id="144" name="Freeform 211"/>
              <p:cNvSpPr>
                <a:spLocks/>
              </p:cNvSpPr>
              <p:nvPr/>
            </p:nvSpPr>
            <p:spPr bwMode="auto">
              <a:xfrm>
                <a:off x="2525" y="2108"/>
                <a:ext cx="1" cy="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4" y="38"/>
                  </a:cxn>
                  <a:cxn ang="0">
                    <a:pos x="10" y="37"/>
                  </a:cxn>
                  <a:cxn ang="0">
                    <a:pos x="8" y="36"/>
                  </a:cxn>
                  <a:cxn ang="0">
                    <a:pos x="7" y="35"/>
                  </a:cxn>
                  <a:cxn ang="0">
                    <a:pos x="4" y="31"/>
                  </a:cxn>
                  <a:cxn ang="0">
                    <a:pos x="2" y="25"/>
                  </a:cxn>
                  <a:cxn ang="0">
                    <a:pos x="1" y="13"/>
                  </a:cxn>
                  <a:cxn ang="0">
                    <a:pos x="0" y="0"/>
                  </a:cxn>
                  <a:cxn ang="0">
                    <a:pos x="3" y="6"/>
                  </a:cxn>
                  <a:cxn ang="0">
                    <a:pos x="8" y="19"/>
                  </a:cxn>
                  <a:cxn ang="0">
                    <a:pos x="14" y="33"/>
                  </a:cxn>
                  <a:cxn ang="0">
                    <a:pos x="16" y="38"/>
                  </a:cxn>
                </a:cxnLst>
                <a:rect l="0" t="0" r="r" b="b"/>
                <a:pathLst>
                  <a:path w="16" h="38">
                    <a:moveTo>
                      <a:pt x="16" y="38"/>
                    </a:moveTo>
                    <a:lnTo>
                      <a:pt x="14" y="38"/>
                    </a:lnTo>
                    <a:lnTo>
                      <a:pt x="10" y="37"/>
                    </a:lnTo>
                    <a:lnTo>
                      <a:pt x="8" y="36"/>
                    </a:lnTo>
                    <a:lnTo>
                      <a:pt x="7" y="35"/>
                    </a:lnTo>
                    <a:lnTo>
                      <a:pt x="4" y="31"/>
                    </a:lnTo>
                    <a:lnTo>
                      <a:pt x="2" y="25"/>
                    </a:lnTo>
                    <a:lnTo>
                      <a:pt x="1" y="13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8" y="19"/>
                    </a:lnTo>
                    <a:lnTo>
                      <a:pt x="14" y="33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212"/>
              <p:cNvSpPr>
                <a:spLocks/>
              </p:cNvSpPr>
              <p:nvPr/>
            </p:nvSpPr>
            <p:spPr bwMode="auto">
              <a:xfrm>
                <a:off x="2336" y="2109"/>
                <a:ext cx="90" cy="33"/>
              </a:xfrm>
              <a:custGeom>
                <a:avLst/>
                <a:gdLst/>
                <a:ahLst/>
                <a:cxnLst>
                  <a:cxn ang="0">
                    <a:pos x="1138" y="399"/>
                  </a:cxn>
                  <a:cxn ang="0">
                    <a:pos x="1101" y="392"/>
                  </a:cxn>
                  <a:cxn ang="0">
                    <a:pos x="1079" y="395"/>
                  </a:cxn>
                  <a:cxn ang="0">
                    <a:pos x="1056" y="407"/>
                  </a:cxn>
                  <a:cxn ang="0">
                    <a:pos x="1035" y="355"/>
                  </a:cxn>
                  <a:cxn ang="0">
                    <a:pos x="1003" y="272"/>
                  </a:cxn>
                  <a:cxn ang="0">
                    <a:pos x="957" y="194"/>
                  </a:cxn>
                  <a:cxn ang="0">
                    <a:pos x="897" y="125"/>
                  </a:cxn>
                  <a:cxn ang="0">
                    <a:pos x="825" y="71"/>
                  </a:cxn>
                  <a:cxn ang="0">
                    <a:pos x="786" y="50"/>
                  </a:cxn>
                  <a:cxn ang="0">
                    <a:pos x="709" y="25"/>
                  </a:cxn>
                  <a:cxn ang="0">
                    <a:pos x="610" y="10"/>
                  </a:cxn>
                  <a:cxn ang="0">
                    <a:pos x="542" y="10"/>
                  </a:cxn>
                  <a:cxn ang="0">
                    <a:pos x="492" y="16"/>
                  </a:cxn>
                  <a:cxn ang="0">
                    <a:pos x="444" y="26"/>
                  </a:cxn>
                  <a:cxn ang="0">
                    <a:pos x="397" y="42"/>
                  </a:cxn>
                  <a:cxn ang="0">
                    <a:pos x="354" y="64"/>
                  </a:cxn>
                  <a:cxn ang="0">
                    <a:pos x="312" y="90"/>
                  </a:cxn>
                  <a:cxn ang="0">
                    <a:pos x="274" y="123"/>
                  </a:cxn>
                  <a:cxn ang="0">
                    <a:pos x="229" y="172"/>
                  </a:cxn>
                  <a:cxn ang="0">
                    <a:pos x="189" y="225"/>
                  </a:cxn>
                  <a:cxn ang="0">
                    <a:pos x="158" y="281"/>
                  </a:cxn>
                  <a:cxn ang="0">
                    <a:pos x="136" y="341"/>
                  </a:cxn>
                  <a:cxn ang="0">
                    <a:pos x="122" y="406"/>
                  </a:cxn>
                  <a:cxn ang="0">
                    <a:pos x="68" y="401"/>
                  </a:cxn>
                  <a:cxn ang="0">
                    <a:pos x="47" y="394"/>
                  </a:cxn>
                  <a:cxn ang="0">
                    <a:pos x="24" y="394"/>
                  </a:cxn>
                  <a:cxn ang="0">
                    <a:pos x="3" y="395"/>
                  </a:cxn>
                  <a:cxn ang="0">
                    <a:pos x="19" y="351"/>
                  </a:cxn>
                  <a:cxn ang="0">
                    <a:pos x="54" y="294"/>
                  </a:cxn>
                  <a:cxn ang="0">
                    <a:pos x="93" y="242"/>
                  </a:cxn>
                  <a:cxn ang="0">
                    <a:pos x="137" y="193"/>
                  </a:cxn>
                  <a:cxn ang="0">
                    <a:pos x="186" y="148"/>
                  </a:cxn>
                  <a:cxn ang="0">
                    <a:pos x="238" y="108"/>
                  </a:cxn>
                  <a:cxn ang="0">
                    <a:pos x="294" y="74"/>
                  </a:cxn>
                  <a:cxn ang="0">
                    <a:pos x="354" y="45"/>
                  </a:cxn>
                  <a:cxn ang="0">
                    <a:pos x="414" y="23"/>
                  </a:cxn>
                  <a:cxn ang="0">
                    <a:pos x="477" y="8"/>
                  </a:cxn>
                  <a:cxn ang="0">
                    <a:pos x="542" y="0"/>
                  </a:cxn>
                  <a:cxn ang="0">
                    <a:pos x="605" y="0"/>
                  </a:cxn>
                  <a:cxn ang="0">
                    <a:pos x="667" y="6"/>
                  </a:cxn>
                  <a:cxn ang="0">
                    <a:pos x="727" y="17"/>
                  </a:cxn>
                  <a:cxn ang="0">
                    <a:pos x="785" y="33"/>
                  </a:cxn>
                  <a:cxn ang="0">
                    <a:pos x="840" y="55"/>
                  </a:cxn>
                  <a:cxn ang="0">
                    <a:pos x="893" y="82"/>
                  </a:cxn>
                  <a:cxn ang="0">
                    <a:pos x="944" y="114"/>
                  </a:cxn>
                  <a:cxn ang="0">
                    <a:pos x="992" y="150"/>
                  </a:cxn>
                  <a:cxn ang="0">
                    <a:pos x="1037" y="191"/>
                  </a:cxn>
                  <a:cxn ang="0">
                    <a:pos x="1078" y="236"/>
                  </a:cxn>
                  <a:cxn ang="0">
                    <a:pos x="1124" y="304"/>
                  </a:cxn>
                  <a:cxn ang="0">
                    <a:pos x="1163" y="371"/>
                  </a:cxn>
                  <a:cxn ang="0">
                    <a:pos x="1172" y="399"/>
                  </a:cxn>
                </a:cxnLst>
                <a:rect l="0" t="0" r="r" b="b"/>
                <a:pathLst>
                  <a:path w="1175" h="427">
                    <a:moveTo>
                      <a:pt x="1175" y="409"/>
                    </a:moveTo>
                    <a:lnTo>
                      <a:pt x="1155" y="403"/>
                    </a:lnTo>
                    <a:lnTo>
                      <a:pt x="1138" y="399"/>
                    </a:lnTo>
                    <a:lnTo>
                      <a:pt x="1122" y="394"/>
                    </a:lnTo>
                    <a:lnTo>
                      <a:pt x="1108" y="392"/>
                    </a:lnTo>
                    <a:lnTo>
                      <a:pt x="1101" y="392"/>
                    </a:lnTo>
                    <a:lnTo>
                      <a:pt x="1093" y="393"/>
                    </a:lnTo>
                    <a:lnTo>
                      <a:pt x="1087" y="394"/>
                    </a:lnTo>
                    <a:lnTo>
                      <a:pt x="1079" y="395"/>
                    </a:lnTo>
                    <a:lnTo>
                      <a:pt x="1072" y="399"/>
                    </a:lnTo>
                    <a:lnTo>
                      <a:pt x="1063" y="402"/>
                    </a:lnTo>
                    <a:lnTo>
                      <a:pt x="1056" y="407"/>
                    </a:lnTo>
                    <a:lnTo>
                      <a:pt x="1046" y="412"/>
                    </a:lnTo>
                    <a:lnTo>
                      <a:pt x="1042" y="384"/>
                    </a:lnTo>
                    <a:lnTo>
                      <a:pt x="1035" y="355"/>
                    </a:lnTo>
                    <a:lnTo>
                      <a:pt x="1026" y="327"/>
                    </a:lnTo>
                    <a:lnTo>
                      <a:pt x="1015" y="299"/>
                    </a:lnTo>
                    <a:lnTo>
                      <a:pt x="1003" y="272"/>
                    </a:lnTo>
                    <a:lnTo>
                      <a:pt x="989" y="245"/>
                    </a:lnTo>
                    <a:lnTo>
                      <a:pt x="973" y="218"/>
                    </a:lnTo>
                    <a:lnTo>
                      <a:pt x="957" y="194"/>
                    </a:lnTo>
                    <a:lnTo>
                      <a:pt x="937" y="169"/>
                    </a:lnTo>
                    <a:lnTo>
                      <a:pt x="917" y="147"/>
                    </a:lnTo>
                    <a:lnTo>
                      <a:pt x="897" y="125"/>
                    </a:lnTo>
                    <a:lnTo>
                      <a:pt x="873" y="105"/>
                    </a:lnTo>
                    <a:lnTo>
                      <a:pt x="850" y="87"/>
                    </a:lnTo>
                    <a:lnTo>
                      <a:pt x="825" y="71"/>
                    </a:lnTo>
                    <a:lnTo>
                      <a:pt x="813" y="64"/>
                    </a:lnTo>
                    <a:lnTo>
                      <a:pt x="800" y="56"/>
                    </a:lnTo>
                    <a:lnTo>
                      <a:pt x="786" y="50"/>
                    </a:lnTo>
                    <a:lnTo>
                      <a:pt x="772" y="44"/>
                    </a:lnTo>
                    <a:lnTo>
                      <a:pt x="741" y="34"/>
                    </a:lnTo>
                    <a:lnTo>
                      <a:pt x="709" y="25"/>
                    </a:lnTo>
                    <a:lnTo>
                      <a:pt x="677" y="18"/>
                    </a:lnTo>
                    <a:lnTo>
                      <a:pt x="644" y="13"/>
                    </a:lnTo>
                    <a:lnTo>
                      <a:pt x="610" y="10"/>
                    </a:lnTo>
                    <a:lnTo>
                      <a:pt x="577" y="9"/>
                    </a:lnTo>
                    <a:lnTo>
                      <a:pt x="560" y="9"/>
                    </a:lnTo>
                    <a:lnTo>
                      <a:pt x="542" y="10"/>
                    </a:lnTo>
                    <a:lnTo>
                      <a:pt x="525" y="11"/>
                    </a:lnTo>
                    <a:lnTo>
                      <a:pt x="509" y="13"/>
                    </a:lnTo>
                    <a:lnTo>
                      <a:pt x="492" y="16"/>
                    </a:lnTo>
                    <a:lnTo>
                      <a:pt x="476" y="19"/>
                    </a:lnTo>
                    <a:lnTo>
                      <a:pt x="460" y="22"/>
                    </a:lnTo>
                    <a:lnTo>
                      <a:pt x="444" y="26"/>
                    </a:lnTo>
                    <a:lnTo>
                      <a:pt x="428" y="32"/>
                    </a:lnTo>
                    <a:lnTo>
                      <a:pt x="412" y="37"/>
                    </a:lnTo>
                    <a:lnTo>
                      <a:pt x="397" y="42"/>
                    </a:lnTo>
                    <a:lnTo>
                      <a:pt x="382" y="49"/>
                    </a:lnTo>
                    <a:lnTo>
                      <a:pt x="367" y="56"/>
                    </a:lnTo>
                    <a:lnTo>
                      <a:pt x="354" y="64"/>
                    </a:lnTo>
                    <a:lnTo>
                      <a:pt x="339" y="72"/>
                    </a:lnTo>
                    <a:lnTo>
                      <a:pt x="326" y="81"/>
                    </a:lnTo>
                    <a:lnTo>
                      <a:pt x="312" y="90"/>
                    </a:lnTo>
                    <a:lnTo>
                      <a:pt x="299" y="101"/>
                    </a:lnTo>
                    <a:lnTo>
                      <a:pt x="286" y="112"/>
                    </a:lnTo>
                    <a:lnTo>
                      <a:pt x="274" y="123"/>
                    </a:lnTo>
                    <a:lnTo>
                      <a:pt x="258" y="139"/>
                    </a:lnTo>
                    <a:lnTo>
                      <a:pt x="244" y="155"/>
                    </a:lnTo>
                    <a:lnTo>
                      <a:pt x="229" y="172"/>
                    </a:lnTo>
                    <a:lnTo>
                      <a:pt x="215" y="188"/>
                    </a:lnTo>
                    <a:lnTo>
                      <a:pt x="202" y="207"/>
                    </a:lnTo>
                    <a:lnTo>
                      <a:pt x="189" y="225"/>
                    </a:lnTo>
                    <a:lnTo>
                      <a:pt x="178" y="243"/>
                    </a:lnTo>
                    <a:lnTo>
                      <a:pt x="168" y="262"/>
                    </a:lnTo>
                    <a:lnTo>
                      <a:pt x="158" y="281"/>
                    </a:lnTo>
                    <a:lnTo>
                      <a:pt x="150" y="300"/>
                    </a:lnTo>
                    <a:lnTo>
                      <a:pt x="142" y="321"/>
                    </a:lnTo>
                    <a:lnTo>
                      <a:pt x="136" y="341"/>
                    </a:lnTo>
                    <a:lnTo>
                      <a:pt x="130" y="362"/>
                    </a:lnTo>
                    <a:lnTo>
                      <a:pt x="125" y="384"/>
                    </a:lnTo>
                    <a:lnTo>
                      <a:pt x="122" y="406"/>
                    </a:lnTo>
                    <a:lnTo>
                      <a:pt x="119" y="427"/>
                    </a:lnTo>
                    <a:lnTo>
                      <a:pt x="95" y="415"/>
                    </a:lnTo>
                    <a:lnTo>
                      <a:pt x="68" y="401"/>
                    </a:lnTo>
                    <a:lnTo>
                      <a:pt x="62" y="398"/>
                    </a:lnTo>
                    <a:lnTo>
                      <a:pt x="55" y="396"/>
                    </a:lnTo>
                    <a:lnTo>
                      <a:pt x="47" y="394"/>
                    </a:lnTo>
                    <a:lnTo>
                      <a:pt x="39" y="393"/>
                    </a:lnTo>
                    <a:lnTo>
                      <a:pt x="31" y="393"/>
                    </a:lnTo>
                    <a:lnTo>
                      <a:pt x="24" y="394"/>
                    </a:lnTo>
                    <a:lnTo>
                      <a:pt x="15" y="396"/>
                    </a:lnTo>
                    <a:lnTo>
                      <a:pt x="7" y="400"/>
                    </a:lnTo>
                    <a:lnTo>
                      <a:pt x="3" y="395"/>
                    </a:lnTo>
                    <a:lnTo>
                      <a:pt x="0" y="390"/>
                    </a:lnTo>
                    <a:lnTo>
                      <a:pt x="10" y="370"/>
                    </a:lnTo>
                    <a:lnTo>
                      <a:pt x="19" y="351"/>
                    </a:lnTo>
                    <a:lnTo>
                      <a:pt x="30" y="331"/>
                    </a:lnTo>
                    <a:lnTo>
                      <a:pt x="42" y="313"/>
                    </a:lnTo>
                    <a:lnTo>
                      <a:pt x="54" y="294"/>
                    </a:lnTo>
                    <a:lnTo>
                      <a:pt x="66" y="276"/>
                    </a:lnTo>
                    <a:lnTo>
                      <a:pt x="79" y="259"/>
                    </a:lnTo>
                    <a:lnTo>
                      <a:pt x="93" y="242"/>
                    </a:lnTo>
                    <a:lnTo>
                      <a:pt x="107" y="225"/>
                    </a:lnTo>
                    <a:lnTo>
                      <a:pt x="122" y="209"/>
                    </a:lnTo>
                    <a:lnTo>
                      <a:pt x="137" y="193"/>
                    </a:lnTo>
                    <a:lnTo>
                      <a:pt x="153" y="177"/>
                    </a:lnTo>
                    <a:lnTo>
                      <a:pt x="169" y="163"/>
                    </a:lnTo>
                    <a:lnTo>
                      <a:pt x="186" y="148"/>
                    </a:lnTo>
                    <a:lnTo>
                      <a:pt x="203" y="134"/>
                    </a:lnTo>
                    <a:lnTo>
                      <a:pt x="220" y="121"/>
                    </a:lnTo>
                    <a:lnTo>
                      <a:pt x="238" y="108"/>
                    </a:lnTo>
                    <a:lnTo>
                      <a:pt x="256" y="97"/>
                    </a:lnTo>
                    <a:lnTo>
                      <a:pt x="276" y="85"/>
                    </a:lnTo>
                    <a:lnTo>
                      <a:pt x="294" y="74"/>
                    </a:lnTo>
                    <a:lnTo>
                      <a:pt x="313" y="64"/>
                    </a:lnTo>
                    <a:lnTo>
                      <a:pt x="333" y="54"/>
                    </a:lnTo>
                    <a:lnTo>
                      <a:pt x="354" y="45"/>
                    </a:lnTo>
                    <a:lnTo>
                      <a:pt x="374" y="38"/>
                    </a:lnTo>
                    <a:lnTo>
                      <a:pt x="394" y="30"/>
                    </a:lnTo>
                    <a:lnTo>
                      <a:pt x="414" y="23"/>
                    </a:lnTo>
                    <a:lnTo>
                      <a:pt x="436" y="18"/>
                    </a:lnTo>
                    <a:lnTo>
                      <a:pt x="457" y="12"/>
                    </a:lnTo>
                    <a:lnTo>
                      <a:pt x="477" y="8"/>
                    </a:lnTo>
                    <a:lnTo>
                      <a:pt x="500" y="5"/>
                    </a:lnTo>
                    <a:lnTo>
                      <a:pt x="521" y="2"/>
                    </a:lnTo>
                    <a:lnTo>
                      <a:pt x="542" y="0"/>
                    </a:lnTo>
                    <a:lnTo>
                      <a:pt x="564" y="0"/>
                    </a:lnTo>
                    <a:lnTo>
                      <a:pt x="585" y="0"/>
                    </a:lnTo>
                    <a:lnTo>
                      <a:pt x="605" y="0"/>
                    </a:lnTo>
                    <a:lnTo>
                      <a:pt x="627" y="2"/>
                    </a:lnTo>
                    <a:lnTo>
                      <a:pt x="647" y="3"/>
                    </a:lnTo>
                    <a:lnTo>
                      <a:pt x="667" y="6"/>
                    </a:lnTo>
                    <a:lnTo>
                      <a:pt x="688" y="9"/>
                    </a:lnTo>
                    <a:lnTo>
                      <a:pt x="707" y="12"/>
                    </a:lnTo>
                    <a:lnTo>
                      <a:pt x="727" y="17"/>
                    </a:lnTo>
                    <a:lnTo>
                      <a:pt x="746" y="22"/>
                    </a:lnTo>
                    <a:lnTo>
                      <a:pt x="766" y="27"/>
                    </a:lnTo>
                    <a:lnTo>
                      <a:pt x="785" y="33"/>
                    </a:lnTo>
                    <a:lnTo>
                      <a:pt x="803" y="40"/>
                    </a:lnTo>
                    <a:lnTo>
                      <a:pt x="822" y="47"/>
                    </a:lnTo>
                    <a:lnTo>
                      <a:pt x="840" y="55"/>
                    </a:lnTo>
                    <a:lnTo>
                      <a:pt x="858" y="64"/>
                    </a:lnTo>
                    <a:lnTo>
                      <a:pt x="876" y="72"/>
                    </a:lnTo>
                    <a:lnTo>
                      <a:pt x="893" y="82"/>
                    </a:lnTo>
                    <a:lnTo>
                      <a:pt x="911" y="91"/>
                    </a:lnTo>
                    <a:lnTo>
                      <a:pt x="927" y="102"/>
                    </a:lnTo>
                    <a:lnTo>
                      <a:pt x="944" y="114"/>
                    </a:lnTo>
                    <a:lnTo>
                      <a:pt x="960" y="124"/>
                    </a:lnTo>
                    <a:lnTo>
                      <a:pt x="976" y="137"/>
                    </a:lnTo>
                    <a:lnTo>
                      <a:pt x="992" y="150"/>
                    </a:lnTo>
                    <a:lnTo>
                      <a:pt x="1007" y="163"/>
                    </a:lnTo>
                    <a:lnTo>
                      <a:pt x="1022" y="177"/>
                    </a:lnTo>
                    <a:lnTo>
                      <a:pt x="1037" y="191"/>
                    </a:lnTo>
                    <a:lnTo>
                      <a:pt x="1051" y="205"/>
                    </a:lnTo>
                    <a:lnTo>
                      <a:pt x="1065" y="220"/>
                    </a:lnTo>
                    <a:lnTo>
                      <a:pt x="1078" y="236"/>
                    </a:lnTo>
                    <a:lnTo>
                      <a:pt x="1091" y="252"/>
                    </a:lnTo>
                    <a:lnTo>
                      <a:pt x="1104" y="269"/>
                    </a:lnTo>
                    <a:lnTo>
                      <a:pt x="1124" y="304"/>
                    </a:lnTo>
                    <a:lnTo>
                      <a:pt x="1145" y="337"/>
                    </a:lnTo>
                    <a:lnTo>
                      <a:pt x="1154" y="354"/>
                    </a:lnTo>
                    <a:lnTo>
                      <a:pt x="1163" y="371"/>
                    </a:lnTo>
                    <a:lnTo>
                      <a:pt x="1166" y="380"/>
                    </a:lnTo>
                    <a:lnTo>
                      <a:pt x="1169" y="390"/>
                    </a:lnTo>
                    <a:lnTo>
                      <a:pt x="1172" y="399"/>
                    </a:lnTo>
                    <a:lnTo>
                      <a:pt x="1175" y="4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213"/>
              <p:cNvSpPr>
                <a:spLocks/>
              </p:cNvSpPr>
              <p:nvPr/>
            </p:nvSpPr>
            <p:spPr bwMode="auto">
              <a:xfrm>
                <a:off x="2510" y="2109"/>
                <a:ext cx="20" cy="9"/>
              </a:xfrm>
              <a:custGeom>
                <a:avLst/>
                <a:gdLst/>
                <a:ahLst/>
                <a:cxnLst>
                  <a:cxn ang="0">
                    <a:pos x="239" y="32"/>
                  </a:cxn>
                  <a:cxn ang="0">
                    <a:pos x="224" y="23"/>
                  </a:cxn>
                  <a:cxn ang="0">
                    <a:pos x="215" y="29"/>
                  </a:cxn>
                  <a:cxn ang="0">
                    <a:pos x="235" y="64"/>
                  </a:cxn>
                  <a:cxn ang="0">
                    <a:pos x="237" y="92"/>
                  </a:cxn>
                  <a:cxn ang="0">
                    <a:pos x="229" y="66"/>
                  </a:cxn>
                  <a:cxn ang="0">
                    <a:pos x="215" y="46"/>
                  </a:cxn>
                  <a:cxn ang="0">
                    <a:pos x="192" y="35"/>
                  </a:cxn>
                  <a:cxn ang="0">
                    <a:pos x="202" y="69"/>
                  </a:cxn>
                  <a:cxn ang="0">
                    <a:pos x="206" y="84"/>
                  </a:cxn>
                  <a:cxn ang="0">
                    <a:pos x="204" y="100"/>
                  </a:cxn>
                  <a:cxn ang="0">
                    <a:pos x="192" y="96"/>
                  </a:cxn>
                  <a:cxn ang="0">
                    <a:pos x="175" y="65"/>
                  </a:cxn>
                  <a:cxn ang="0">
                    <a:pos x="165" y="58"/>
                  </a:cxn>
                  <a:cxn ang="0">
                    <a:pos x="159" y="87"/>
                  </a:cxn>
                  <a:cxn ang="0">
                    <a:pos x="152" y="111"/>
                  </a:cxn>
                  <a:cxn ang="0">
                    <a:pos x="140" y="114"/>
                  </a:cxn>
                  <a:cxn ang="0">
                    <a:pos x="133" y="102"/>
                  </a:cxn>
                  <a:cxn ang="0">
                    <a:pos x="129" y="79"/>
                  </a:cxn>
                  <a:cxn ang="0">
                    <a:pos x="123" y="64"/>
                  </a:cxn>
                  <a:cxn ang="0">
                    <a:pos x="115" y="68"/>
                  </a:cxn>
                  <a:cxn ang="0">
                    <a:pos x="105" y="93"/>
                  </a:cxn>
                  <a:cxn ang="0">
                    <a:pos x="95" y="116"/>
                  </a:cxn>
                  <a:cxn ang="0">
                    <a:pos x="91" y="119"/>
                  </a:cxn>
                  <a:cxn ang="0">
                    <a:pos x="80" y="113"/>
                  </a:cxn>
                  <a:cxn ang="0">
                    <a:pos x="68" y="82"/>
                  </a:cxn>
                  <a:cxn ang="0">
                    <a:pos x="67" y="62"/>
                  </a:cxn>
                  <a:cxn ang="0">
                    <a:pos x="61" y="55"/>
                  </a:cxn>
                  <a:cxn ang="0">
                    <a:pos x="55" y="61"/>
                  </a:cxn>
                  <a:cxn ang="0">
                    <a:pos x="48" y="89"/>
                  </a:cxn>
                  <a:cxn ang="0">
                    <a:pos x="38" y="92"/>
                  </a:cxn>
                  <a:cxn ang="0">
                    <a:pos x="34" y="74"/>
                  </a:cxn>
                  <a:cxn ang="0">
                    <a:pos x="36" y="57"/>
                  </a:cxn>
                  <a:cxn ang="0">
                    <a:pos x="44" y="30"/>
                  </a:cxn>
                  <a:cxn ang="0">
                    <a:pos x="42" y="16"/>
                  </a:cxn>
                  <a:cxn ang="0">
                    <a:pos x="23" y="31"/>
                  </a:cxn>
                  <a:cxn ang="0">
                    <a:pos x="11" y="52"/>
                  </a:cxn>
                  <a:cxn ang="0">
                    <a:pos x="3" y="62"/>
                  </a:cxn>
                  <a:cxn ang="0">
                    <a:pos x="0" y="48"/>
                  </a:cxn>
                  <a:cxn ang="0">
                    <a:pos x="7" y="34"/>
                  </a:cxn>
                  <a:cxn ang="0">
                    <a:pos x="29" y="13"/>
                  </a:cxn>
                  <a:cxn ang="0">
                    <a:pos x="61" y="5"/>
                  </a:cxn>
                  <a:cxn ang="0">
                    <a:pos x="66" y="18"/>
                  </a:cxn>
                  <a:cxn ang="0">
                    <a:pos x="64" y="25"/>
                  </a:cxn>
                  <a:cxn ang="0">
                    <a:pos x="91" y="33"/>
                  </a:cxn>
                  <a:cxn ang="0">
                    <a:pos x="147" y="34"/>
                  </a:cxn>
                  <a:cxn ang="0">
                    <a:pos x="173" y="18"/>
                  </a:cxn>
                  <a:cxn ang="0">
                    <a:pos x="186" y="1"/>
                  </a:cxn>
                  <a:cxn ang="0">
                    <a:pos x="226" y="11"/>
                  </a:cxn>
                  <a:cxn ang="0">
                    <a:pos x="252" y="32"/>
                  </a:cxn>
                  <a:cxn ang="0">
                    <a:pos x="262" y="48"/>
                  </a:cxn>
                </a:cxnLst>
                <a:rect l="0" t="0" r="r" b="b"/>
                <a:pathLst>
                  <a:path w="262" h="119">
                    <a:moveTo>
                      <a:pt x="260" y="54"/>
                    </a:moveTo>
                    <a:lnTo>
                      <a:pt x="249" y="45"/>
                    </a:lnTo>
                    <a:lnTo>
                      <a:pt x="239" y="32"/>
                    </a:lnTo>
                    <a:lnTo>
                      <a:pt x="234" y="26"/>
                    </a:lnTo>
                    <a:lnTo>
                      <a:pt x="228" y="23"/>
                    </a:lnTo>
                    <a:lnTo>
                      <a:pt x="224" y="23"/>
                    </a:lnTo>
                    <a:lnTo>
                      <a:pt x="221" y="24"/>
                    </a:lnTo>
                    <a:lnTo>
                      <a:pt x="218" y="25"/>
                    </a:lnTo>
                    <a:lnTo>
                      <a:pt x="215" y="29"/>
                    </a:lnTo>
                    <a:lnTo>
                      <a:pt x="223" y="41"/>
                    </a:lnTo>
                    <a:lnTo>
                      <a:pt x="232" y="55"/>
                    </a:lnTo>
                    <a:lnTo>
                      <a:pt x="235" y="64"/>
                    </a:lnTo>
                    <a:lnTo>
                      <a:pt x="237" y="72"/>
                    </a:lnTo>
                    <a:lnTo>
                      <a:pt x="238" y="82"/>
                    </a:lnTo>
                    <a:lnTo>
                      <a:pt x="237" y="92"/>
                    </a:lnTo>
                    <a:lnTo>
                      <a:pt x="235" y="83"/>
                    </a:lnTo>
                    <a:lnTo>
                      <a:pt x="232" y="74"/>
                    </a:lnTo>
                    <a:lnTo>
                      <a:pt x="229" y="66"/>
                    </a:lnTo>
                    <a:lnTo>
                      <a:pt x="225" y="58"/>
                    </a:lnTo>
                    <a:lnTo>
                      <a:pt x="220" y="52"/>
                    </a:lnTo>
                    <a:lnTo>
                      <a:pt x="215" y="46"/>
                    </a:lnTo>
                    <a:lnTo>
                      <a:pt x="207" y="40"/>
                    </a:lnTo>
                    <a:lnTo>
                      <a:pt x="199" y="35"/>
                    </a:lnTo>
                    <a:lnTo>
                      <a:pt x="192" y="35"/>
                    </a:lnTo>
                    <a:lnTo>
                      <a:pt x="186" y="35"/>
                    </a:lnTo>
                    <a:lnTo>
                      <a:pt x="192" y="51"/>
                    </a:lnTo>
                    <a:lnTo>
                      <a:pt x="202" y="69"/>
                    </a:lnTo>
                    <a:lnTo>
                      <a:pt x="204" y="74"/>
                    </a:lnTo>
                    <a:lnTo>
                      <a:pt x="205" y="80"/>
                    </a:lnTo>
                    <a:lnTo>
                      <a:pt x="206" y="84"/>
                    </a:lnTo>
                    <a:lnTo>
                      <a:pt x="206" y="89"/>
                    </a:lnTo>
                    <a:lnTo>
                      <a:pt x="206" y="95"/>
                    </a:lnTo>
                    <a:lnTo>
                      <a:pt x="204" y="100"/>
                    </a:lnTo>
                    <a:lnTo>
                      <a:pt x="202" y="105"/>
                    </a:lnTo>
                    <a:lnTo>
                      <a:pt x="199" y="111"/>
                    </a:lnTo>
                    <a:lnTo>
                      <a:pt x="192" y="96"/>
                    </a:lnTo>
                    <a:lnTo>
                      <a:pt x="185" y="79"/>
                    </a:lnTo>
                    <a:lnTo>
                      <a:pt x="181" y="71"/>
                    </a:lnTo>
                    <a:lnTo>
                      <a:pt x="175" y="65"/>
                    </a:lnTo>
                    <a:lnTo>
                      <a:pt x="172" y="62"/>
                    </a:lnTo>
                    <a:lnTo>
                      <a:pt x="169" y="60"/>
                    </a:lnTo>
                    <a:lnTo>
                      <a:pt x="165" y="58"/>
                    </a:lnTo>
                    <a:lnTo>
                      <a:pt x="160" y="57"/>
                    </a:lnTo>
                    <a:lnTo>
                      <a:pt x="160" y="71"/>
                    </a:lnTo>
                    <a:lnTo>
                      <a:pt x="159" y="87"/>
                    </a:lnTo>
                    <a:lnTo>
                      <a:pt x="157" y="96"/>
                    </a:lnTo>
                    <a:lnTo>
                      <a:pt x="155" y="103"/>
                    </a:lnTo>
                    <a:lnTo>
                      <a:pt x="152" y="111"/>
                    </a:lnTo>
                    <a:lnTo>
                      <a:pt x="147" y="117"/>
                    </a:lnTo>
                    <a:lnTo>
                      <a:pt x="143" y="116"/>
                    </a:lnTo>
                    <a:lnTo>
                      <a:pt x="140" y="114"/>
                    </a:lnTo>
                    <a:lnTo>
                      <a:pt x="138" y="112"/>
                    </a:lnTo>
                    <a:lnTo>
                      <a:pt x="136" y="109"/>
                    </a:lnTo>
                    <a:lnTo>
                      <a:pt x="133" y="102"/>
                    </a:lnTo>
                    <a:lnTo>
                      <a:pt x="131" y="95"/>
                    </a:lnTo>
                    <a:lnTo>
                      <a:pt x="130" y="87"/>
                    </a:lnTo>
                    <a:lnTo>
                      <a:pt x="129" y="79"/>
                    </a:lnTo>
                    <a:lnTo>
                      <a:pt x="128" y="71"/>
                    </a:lnTo>
                    <a:lnTo>
                      <a:pt x="125" y="64"/>
                    </a:lnTo>
                    <a:lnTo>
                      <a:pt x="123" y="64"/>
                    </a:lnTo>
                    <a:lnTo>
                      <a:pt x="120" y="65"/>
                    </a:lnTo>
                    <a:lnTo>
                      <a:pt x="118" y="66"/>
                    </a:lnTo>
                    <a:lnTo>
                      <a:pt x="115" y="68"/>
                    </a:lnTo>
                    <a:lnTo>
                      <a:pt x="112" y="72"/>
                    </a:lnTo>
                    <a:lnTo>
                      <a:pt x="109" y="79"/>
                    </a:lnTo>
                    <a:lnTo>
                      <a:pt x="105" y="93"/>
                    </a:lnTo>
                    <a:lnTo>
                      <a:pt x="99" y="106"/>
                    </a:lnTo>
                    <a:lnTo>
                      <a:pt x="97" y="112"/>
                    </a:lnTo>
                    <a:lnTo>
                      <a:pt x="95" y="116"/>
                    </a:lnTo>
                    <a:lnTo>
                      <a:pt x="94" y="118"/>
                    </a:lnTo>
                    <a:lnTo>
                      <a:pt x="92" y="119"/>
                    </a:lnTo>
                    <a:lnTo>
                      <a:pt x="91" y="119"/>
                    </a:lnTo>
                    <a:lnTo>
                      <a:pt x="89" y="119"/>
                    </a:lnTo>
                    <a:lnTo>
                      <a:pt x="84" y="118"/>
                    </a:lnTo>
                    <a:lnTo>
                      <a:pt x="80" y="113"/>
                    </a:lnTo>
                    <a:lnTo>
                      <a:pt x="74" y="104"/>
                    </a:lnTo>
                    <a:lnTo>
                      <a:pt x="67" y="92"/>
                    </a:lnTo>
                    <a:lnTo>
                      <a:pt x="68" y="82"/>
                    </a:lnTo>
                    <a:lnTo>
                      <a:pt x="68" y="71"/>
                    </a:lnTo>
                    <a:lnTo>
                      <a:pt x="68" y="67"/>
                    </a:lnTo>
                    <a:lnTo>
                      <a:pt x="67" y="62"/>
                    </a:lnTo>
                    <a:lnTo>
                      <a:pt x="66" y="57"/>
                    </a:lnTo>
                    <a:lnTo>
                      <a:pt x="64" y="54"/>
                    </a:lnTo>
                    <a:lnTo>
                      <a:pt x="61" y="55"/>
                    </a:lnTo>
                    <a:lnTo>
                      <a:pt x="59" y="56"/>
                    </a:lnTo>
                    <a:lnTo>
                      <a:pt x="57" y="58"/>
                    </a:lnTo>
                    <a:lnTo>
                      <a:pt x="55" y="61"/>
                    </a:lnTo>
                    <a:lnTo>
                      <a:pt x="51" y="67"/>
                    </a:lnTo>
                    <a:lnTo>
                      <a:pt x="50" y="74"/>
                    </a:lnTo>
                    <a:lnTo>
                      <a:pt x="48" y="89"/>
                    </a:lnTo>
                    <a:lnTo>
                      <a:pt x="46" y="101"/>
                    </a:lnTo>
                    <a:lnTo>
                      <a:pt x="41" y="97"/>
                    </a:lnTo>
                    <a:lnTo>
                      <a:pt x="38" y="92"/>
                    </a:lnTo>
                    <a:lnTo>
                      <a:pt x="35" y="86"/>
                    </a:lnTo>
                    <a:lnTo>
                      <a:pt x="34" y="80"/>
                    </a:lnTo>
                    <a:lnTo>
                      <a:pt x="34" y="74"/>
                    </a:lnTo>
                    <a:lnTo>
                      <a:pt x="34" y="69"/>
                    </a:lnTo>
                    <a:lnTo>
                      <a:pt x="35" y="63"/>
                    </a:lnTo>
                    <a:lnTo>
                      <a:pt x="36" y="57"/>
                    </a:lnTo>
                    <a:lnTo>
                      <a:pt x="40" y="46"/>
                    </a:lnTo>
                    <a:lnTo>
                      <a:pt x="43" y="35"/>
                    </a:lnTo>
                    <a:lnTo>
                      <a:pt x="44" y="30"/>
                    </a:lnTo>
                    <a:lnTo>
                      <a:pt x="44" y="24"/>
                    </a:lnTo>
                    <a:lnTo>
                      <a:pt x="44" y="20"/>
                    </a:lnTo>
                    <a:lnTo>
                      <a:pt x="42" y="16"/>
                    </a:lnTo>
                    <a:lnTo>
                      <a:pt x="34" y="20"/>
                    </a:lnTo>
                    <a:lnTo>
                      <a:pt x="28" y="25"/>
                    </a:lnTo>
                    <a:lnTo>
                      <a:pt x="23" y="31"/>
                    </a:lnTo>
                    <a:lnTo>
                      <a:pt x="17" y="37"/>
                    </a:lnTo>
                    <a:lnTo>
                      <a:pt x="14" y="45"/>
                    </a:lnTo>
                    <a:lnTo>
                      <a:pt x="11" y="52"/>
                    </a:lnTo>
                    <a:lnTo>
                      <a:pt x="9" y="60"/>
                    </a:lnTo>
                    <a:lnTo>
                      <a:pt x="8" y="66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1" y="44"/>
                    </a:lnTo>
                    <a:lnTo>
                      <a:pt x="3" y="38"/>
                    </a:lnTo>
                    <a:lnTo>
                      <a:pt x="7" y="34"/>
                    </a:lnTo>
                    <a:lnTo>
                      <a:pt x="10" y="29"/>
                    </a:lnTo>
                    <a:lnTo>
                      <a:pt x="19" y="20"/>
                    </a:lnTo>
                    <a:lnTo>
                      <a:pt x="29" y="13"/>
                    </a:lnTo>
                    <a:lnTo>
                      <a:pt x="41" y="6"/>
                    </a:lnTo>
                    <a:lnTo>
                      <a:pt x="51" y="3"/>
                    </a:lnTo>
                    <a:lnTo>
                      <a:pt x="61" y="5"/>
                    </a:lnTo>
                    <a:lnTo>
                      <a:pt x="71" y="6"/>
                    </a:lnTo>
                    <a:lnTo>
                      <a:pt x="70" y="13"/>
                    </a:lnTo>
                    <a:lnTo>
                      <a:pt x="66" y="18"/>
                    </a:lnTo>
                    <a:lnTo>
                      <a:pt x="65" y="20"/>
                    </a:lnTo>
                    <a:lnTo>
                      <a:pt x="64" y="22"/>
                    </a:lnTo>
                    <a:lnTo>
                      <a:pt x="64" y="25"/>
                    </a:lnTo>
                    <a:lnTo>
                      <a:pt x="64" y="29"/>
                    </a:lnTo>
                    <a:lnTo>
                      <a:pt x="77" y="32"/>
                    </a:lnTo>
                    <a:lnTo>
                      <a:pt x="91" y="33"/>
                    </a:lnTo>
                    <a:lnTo>
                      <a:pt x="105" y="34"/>
                    </a:lnTo>
                    <a:lnTo>
                      <a:pt x="119" y="34"/>
                    </a:lnTo>
                    <a:lnTo>
                      <a:pt x="147" y="34"/>
                    </a:lnTo>
                    <a:lnTo>
                      <a:pt x="173" y="35"/>
                    </a:lnTo>
                    <a:lnTo>
                      <a:pt x="173" y="30"/>
                    </a:lnTo>
                    <a:lnTo>
                      <a:pt x="173" y="18"/>
                    </a:lnTo>
                    <a:lnTo>
                      <a:pt x="173" y="5"/>
                    </a:lnTo>
                    <a:lnTo>
                      <a:pt x="173" y="0"/>
                    </a:lnTo>
                    <a:lnTo>
                      <a:pt x="186" y="1"/>
                    </a:lnTo>
                    <a:lnTo>
                      <a:pt x="200" y="3"/>
                    </a:lnTo>
                    <a:lnTo>
                      <a:pt x="214" y="6"/>
                    </a:lnTo>
                    <a:lnTo>
                      <a:pt x="226" y="11"/>
                    </a:lnTo>
                    <a:lnTo>
                      <a:pt x="237" y="19"/>
                    </a:lnTo>
                    <a:lnTo>
                      <a:pt x="248" y="26"/>
                    </a:lnTo>
                    <a:lnTo>
                      <a:pt x="252" y="32"/>
                    </a:lnTo>
                    <a:lnTo>
                      <a:pt x="256" y="36"/>
                    </a:lnTo>
                    <a:lnTo>
                      <a:pt x="260" y="41"/>
                    </a:lnTo>
                    <a:lnTo>
                      <a:pt x="262" y="48"/>
                    </a:lnTo>
                    <a:lnTo>
                      <a:pt x="261" y="51"/>
                    </a:lnTo>
                    <a:lnTo>
                      <a:pt x="260" y="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Freeform 214"/>
              <p:cNvSpPr>
                <a:spLocks/>
              </p:cNvSpPr>
              <p:nvPr/>
            </p:nvSpPr>
            <p:spPr bwMode="auto">
              <a:xfrm>
                <a:off x="2500" y="2114"/>
                <a:ext cx="13" cy="39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40" y="68"/>
                  </a:cxn>
                  <a:cxn ang="0">
                    <a:pos x="60" y="129"/>
                  </a:cxn>
                  <a:cxn ang="0">
                    <a:pos x="79" y="190"/>
                  </a:cxn>
                  <a:cxn ang="0">
                    <a:pos x="98" y="252"/>
                  </a:cxn>
                  <a:cxn ang="0">
                    <a:pos x="116" y="314"/>
                  </a:cxn>
                  <a:cxn ang="0">
                    <a:pos x="135" y="375"/>
                  </a:cxn>
                  <a:cxn ang="0">
                    <a:pos x="151" y="437"/>
                  </a:cxn>
                  <a:cxn ang="0">
                    <a:pos x="166" y="499"/>
                  </a:cxn>
                  <a:cxn ang="0">
                    <a:pos x="159" y="499"/>
                  </a:cxn>
                  <a:cxn ang="0">
                    <a:pos x="153" y="499"/>
                  </a:cxn>
                  <a:cxn ang="0">
                    <a:pos x="146" y="477"/>
                  </a:cxn>
                  <a:cxn ang="0">
                    <a:pos x="129" y="422"/>
                  </a:cxn>
                  <a:cxn ang="0">
                    <a:pos x="105" y="342"/>
                  </a:cxn>
                  <a:cxn ang="0">
                    <a:pos x="77" y="250"/>
                  </a:cxn>
                  <a:cxn ang="0">
                    <a:pos x="48" y="158"/>
                  </a:cxn>
                  <a:cxn ang="0">
                    <a:pos x="25" y="78"/>
                  </a:cxn>
                  <a:cxn ang="0">
                    <a:pos x="7" y="23"/>
                  </a:cxn>
                  <a:cxn ang="0">
                    <a:pos x="0" y="0"/>
                  </a:cxn>
                  <a:cxn ang="0">
                    <a:pos x="10" y="4"/>
                  </a:cxn>
                  <a:cxn ang="0">
                    <a:pos x="19" y="7"/>
                  </a:cxn>
                </a:cxnLst>
                <a:rect l="0" t="0" r="r" b="b"/>
                <a:pathLst>
                  <a:path w="166" h="499">
                    <a:moveTo>
                      <a:pt x="19" y="7"/>
                    </a:moveTo>
                    <a:lnTo>
                      <a:pt x="40" y="68"/>
                    </a:lnTo>
                    <a:lnTo>
                      <a:pt x="60" y="129"/>
                    </a:lnTo>
                    <a:lnTo>
                      <a:pt x="79" y="190"/>
                    </a:lnTo>
                    <a:lnTo>
                      <a:pt x="98" y="252"/>
                    </a:lnTo>
                    <a:lnTo>
                      <a:pt x="116" y="314"/>
                    </a:lnTo>
                    <a:lnTo>
                      <a:pt x="135" y="375"/>
                    </a:lnTo>
                    <a:lnTo>
                      <a:pt x="151" y="437"/>
                    </a:lnTo>
                    <a:lnTo>
                      <a:pt x="166" y="499"/>
                    </a:lnTo>
                    <a:lnTo>
                      <a:pt x="159" y="499"/>
                    </a:lnTo>
                    <a:lnTo>
                      <a:pt x="153" y="499"/>
                    </a:lnTo>
                    <a:lnTo>
                      <a:pt x="146" y="477"/>
                    </a:lnTo>
                    <a:lnTo>
                      <a:pt x="129" y="422"/>
                    </a:lnTo>
                    <a:lnTo>
                      <a:pt x="105" y="342"/>
                    </a:lnTo>
                    <a:lnTo>
                      <a:pt x="77" y="250"/>
                    </a:lnTo>
                    <a:lnTo>
                      <a:pt x="48" y="158"/>
                    </a:lnTo>
                    <a:lnTo>
                      <a:pt x="25" y="78"/>
                    </a:lnTo>
                    <a:lnTo>
                      <a:pt x="7" y="23"/>
                    </a:lnTo>
                    <a:lnTo>
                      <a:pt x="0" y="0"/>
                    </a:lnTo>
                    <a:lnTo>
                      <a:pt x="10" y="4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Freeform 215"/>
              <p:cNvSpPr>
                <a:spLocks/>
              </p:cNvSpPr>
              <p:nvPr/>
            </p:nvSpPr>
            <p:spPr bwMode="auto">
              <a:xfrm>
                <a:off x="2366" y="2112"/>
                <a:ext cx="13" cy="30"/>
              </a:xfrm>
              <a:custGeom>
                <a:avLst/>
                <a:gdLst/>
                <a:ahLst/>
                <a:cxnLst>
                  <a:cxn ang="0">
                    <a:pos x="18" y="358"/>
                  </a:cxn>
                  <a:cxn ang="0">
                    <a:pos x="9" y="363"/>
                  </a:cxn>
                  <a:cxn ang="0">
                    <a:pos x="1" y="368"/>
                  </a:cxn>
                  <a:cxn ang="0">
                    <a:pos x="0" y="341"/>
                  </a:cxn>
                  <a:cxn ang="0">
                    <a:pos x="0" y="313"/>
                  </a:cxn>
                  <a:cxn ang="0">
                    <a:pos x="2" y="286"/>
                  </a:cxn>
                  <a:cxn ang="0">
                    <a:pos x="4" y="258"/>
                  </a:cxn>
                  <a:cxn ang="0">
                    <a:pos x="8" y="232"/>
                  </a:cxn>
                  <a:cxn ang="0">
                    <a:pos x="14" y="205"/>
                  </a:cxn>
                  <a:cxn ang="0">
                    <a:pos x="20" y="178"/>
                  </a:cxn>
                  <a:cxn ang="0">
                    <a:pos x="29" y="154"/>
                  </a:cxn>
                  <a:cxn ang="0">
                    <a:pos x="38" y="129"/>
                  </a:cxn>
                  <a:cxn ang="0">
                    <a:pos x="50" y="107"/>
                  </a:cxn>
                  <a:cxn ang="0">
                    <a:pos x="56" y="95"/>
                  </a:cxn>
                  <a:cxn ang="0">
                    <a:pos x="63" y="85"/>
                  </a:cxn>
                  <a:cxn ang="0">
                    <a:pos x="70" y="75"/>
                  </a:cxn>
                  <a:cxn ang="0">
                    <a:pos x="78" y="64"/>
                  </a:cxn>
                  <a:cxn ang="0">
                    <a:pos x="86" y="55"/>
                  </a:cxn>
                  <a:cxn ang="0">
                    <a:pos x="96" y="46"/>
                  </a:cxn>
                  <a:cxn ang="0">
                    <a:pos x="104" y="37"/>
                  </a:cxn>
                  <a:cxn ang="0">
                    <a:pos x="115" y="29"/>
                  </a:cxn>
                  <a:cxn ang="0">
                    <a:pos x="125" y="21"/>
                  </a:cxn>
                  <a:cxn ang="0">
                    <a:pos x="136" y="14"/>
                  </a:cxn>
                  <a:cxn ang="0">
                    <a:pos x="148" y="7"/>
                  </a:cxn>
                  <a:cxn ang="0">
                    <a:pos x="160" y="0"/>
                  </a:cxn>
                  <a:cxn ang="0">
                    <a:pos x="162" y="6"/>
                  </a:cxn>
                  <a:cxn ang="0">
                    <a:pos x="166" y="18"/>
                  </a:cxn>
                  <a:cxn ang="0">
                    <a:pos x="172" y="30"/>
                  </a:cxn>
                  <a:cxn ang="0">
                    <a:pos x="174" y="35"/>
                  </a:cxn>
                  <a:cxn ang="0">
                    <a:pos x="173" y="51"/>
                  </a:cxn>
                  <a:cxn ang="0">
                    <a:pos x="172" y="91"/>
                  </a:cxn>
                  <a:cxn ang="0">
                    <a:pos x="171" y="147"/>
                  </a:cxn>
                  <a:cxn ang="0">
                    <a:pos x="169" y="213"/>
                  </a:cxn>
                  <a:cxn ang="0">
                    <a:pos x="168" y="278"/>
                  </a:cxn>
                  <a:cxn ang="0">
                    <a:pos x="167" y="334"/>
                  </a:cxn>
                  <a:cxn ang="0">
                    <a:pos x="166" y="374"/>
                  </a:cxn>
                  <a:cxn ang="0">
                    <a:pos x="166" y="389"/>
                  </a:cxn>
                  <a:cxn ang="0">
                    <a:pos x="159" y="382"/>
                  </a:cxn>
                  <a:cxn ang="0">
                    <a:pos x="150" y="375"/>
                  </a:cxn>
                  <a:cxn ang="0">
                    <a:pos x="142" y="369"/>
                  </a:cxn>
                  <a:cxn ang="0">
                    <a:pos x="133" y="363"/>
                  </a:cxn>
                  <a:cxn ang="0">
                    <a:pos x="125" y="359"/>
                  </a:cxn>
                  <a:cxn ang="0">
                    <a:pos x="115" y="353"/>
                  </a:cxn>
                  <a:cxn ang="0">
                    <a:pos x="106" y="350"/>
                  </a:cxn>
                  <a:cxn ang="0">
                    <a:pos x="97" y="347"/>
                  </a:cxn>
                  <a:cxn ang="0">
                    <a:pos x="87" y="346"/>
                  </a:cxn>
                  <a:cxn ang="0">
                    <a:pos x="78" y="344"/>
                  </a:cxn>
                  <a:cxn ang="0">
                    <a:pos x="68" y="344"/>
                  </a:cxn>
                  <a:cxn ang="0">
                    <a:pos x="57" y="345"/>
                  </a:cxn>
                  <a:cxn ang="0">
                    <a:pos x="48" y="346"/>
                  </a:cxn>
                  <a:cxn ang="0">
                    <a:pos x="37" y="349"/>
                  </a:cxn>
                  <a:cxn ang="0">
                    <a:pos x="27" y="352"/>
                  </a:cxn>
                  <a:cxn ang="0">
                    <a:pos x="18" y="358"/>
                  </a:cxn>
                </a:cxnLst>
                <a:rect l="0" t="0" r="r" b="b"/>
                <a:pathLst>
                  <a:path w="174" h="389">
                    <a:moveTo>
                      <a:pt x="18" y="358"/>
                    </a:moveTo>
                    <a:lnTo>
                      <a:pt x="9" y="363"/>
                    </a:lnTo>
                    <a:lnTo>
                      <a:pt x="1" y="368"/>
                    </a:lnTo>
                    <a:lnTo>
                      <a:pt x="0" y="341"/>
                    </a:lnTo>
                    <a:lnTo>
                      <a:pt x="0" y="313"/>
                    </a:lnTo>
                    <a:lnTo>
                      <a:pt x="2" y="286"/>
                    </a:lnTo>
                    <a:lnTo>
                      <a:pt x="4" y="258"/>
                    </a:lnTo>
                    <a:lnTo>
                      <a:pt x="8" y="232"/>
                    </a:lnTo>
                    <a:lnTo>
                      <a:pt x="14" y="205"/>
                    </a:lnTo>
                    <a:lnTo>
                      <a:pt x="20" y="178"/>
                    </a:lnTo>
                    <a:lnTo>
                      <a:pt x="29" y="154"/>
                    </a:lnTo>
                    <a:lnTo>
                      <a:pt x="38" y="129"/>
                    </a:lnTo>
                    <a:lnTo>
                      <a:pt x="50" y="107"/>
                    </a:lnTo>
                    <a:lnTo>
                      <a:pt x="56" y="95"/>
                    </a:lnTo>
                    <a:lnTo>
                      <a:pt x="63" y="85"/>
                    </a:lnTo>
                    <a:lnTo>
                      <a:pt x="70" y="75"/>
                    </a:lnTo>
                    <a:lnTo>
                      <a:pt x="78" y="64"/>
                    </a:lnTo>
                    <a:lnTo>
                      <a:pt x="86" y="55"/>
                    </a:lnTo>
                    <a:lnTo>
                      <a:pt x="96" y="46"/>
                    </a:lnTo>
                    <a:lnTo>
                      <a:pt x="104" y="37"/>
                    </a:lnTo>
                    <a:lnTo>
                      <a:pt x="115" y="29"/>
                    </a:lnTo>
                    <a:lnTo>
                      <a:pt x="125" y="21"/>
                    </a:lnTo>
                    <a:lnTo>
                      <a:pt x="136" y="14"/>
                    </a:lnTo>
                    <a:lnTo>
                      <a:pt x="148" y="7"/>
                    </a:lnTo>
                    <a:lnTo>
                      <a:pt x="160" y="0"/>
                    </a:lnTo>
                    <a:lnTo>
                      <a:pt x="162" y="6"/>
                    </a:lnTo>
                    <a:lnTo>
                      <a:pt x="166" y="18"/>
                    </a:lnTo>
                    <a:lnTo>
                      <a:pt x="172" y="30"/>
                    </a:lnTo>
                    <a:lnTo>
                      <a:pt x="174" y="35"/>
                    </a:lnTo>
                    <a:lnTo>
                      <a:pt x="173" y="51"/>
                    </a:lnTo>
                    <a:lnTo>
                      <a:pt x="172" y="91"/>
                    </a:lnTo>
                    <a:lnTo>
                      <a:pt x="171" y="147"/>
                    </a:lnTo>
                    <a:lnTo>
                      <a:pt x="169" y="213"/>
                    </a:lnTo>
                    <a:lnTo>
                      <a:pt x="168" y="278"/>
                    </a:lnTo>
                    <a:lnTo>
                      <a:pt x="167" y="334"/>
                    </a:lnTo>
                    <a:lnTo>
                      <a:pt x="166" y="374"/>
                    </a:lnTo>
                    <a:lnTo>
                      <a:pt x="166" y="389"/>
                    </a:lnTo>
                    <a:lnTo>
                      <a:pt x="159" y="382"/>
                    </a:lnTo>
                    <a:lnTo>
                      <a:pt x="150" y="375"/>
                    </a:lnTo>
                    <a:lnTo>
                      <a:pt x="142" y="369"/>
                    </a:lnTo>
                    <a:lnTo>
                      <a:pt x="133" y="363"/>
                    </a:lnTo>
                    <a:lnTo>
                      <a:pt x="125" y="359"/>
                    </a:lnTo>
                    <a:lnTo>
                      <a:pt x="115" y="353"/>
                    </a:lnTo>
                    <a:lnTo>
                      <a:pt x="106" y="350"/>
                    </a:lnTo>
                    <a:lnTo>
                      <a:pt x="97" y="347"/>
                    </a:lnTo>
                    <a:lnTo>
                      <a:pt x="87" y="346"/>
                    </a:lnTo>
                    <a:lnTo>
                      <a:pt x="78" y="344"/>
                    </a:lnTo>
                    <a:lnTo>
                      <a:pt x="68" y="344"/>
                    </a:lnTo>
                    <a:lnTo>
                      <a:pt x="57" y="345"/>
                    </a:lnTo>
                    <a:lnTo>
                      <a:pt x="48" y="346"/>
                    </a:lnTo>
                    <a:lnTo>
                      <a:pt x="37" y="349"/>
                    </a:lnTo>
                    <a:lnTo>
                      <a:pt x="27" y="352"/>
                    </a:lnTo>
                    <a:lnTo>
                      <a:pt x="18" y="3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216"/>
              <p:cNvSpPr>
                <a:spLocks/>
              </p:cNvSpPr>
              <p:nvPr/>
            </p:nvSpPr>
            <p:spPr bwMode="auto">
              <a:xfrm>
                <a:off x="2382" y="2112"/>
                <a:ext cx="15" cy="30"/>
              </a:xfrm>
              <a:custGeom>
                <a:avLst/>
                <a:gdLst/>
                <a:ahLst/>
                <a:cxnLst>
                  <a:cxn ang="0">
                    <a:pos x="11" y="376"/>
                  </a:cxn>
                  <a:cxn ang="0">
                    <a:pos x="6" y="331"/>
                  </a:cxn>
                  <a:cxn ang="0">
                    <a:pos x="2" y="285"/>
                  </a:cxn>
                  <a:cxn ang="0">
                    <a:pos x="0" y="238"/>
                  </a:cxn>
                  <a:cxn ang="0">
                    <a:pos x="0" y="190"/>
                  </a:cxn>
                  <a:cxn ang="0">
                    <a:pos x="0" y="143"/>
                  </a:cxn>
                  <a:cxn ang="0">
                    <a:pos x="2" y="95"/>
                  </a:cxn>
                  <a:cxn ang="0">
                    <a:pos x="6" y="47"/>
                  </a:cxn>
                  <a:cxn ang="0">
                    <a:pos x="11" y="0"/>
                  </a:cxn>
                  <a:cxn ang="0">
                    <a:pos x="25" y="8"/>
                  </a:cxn>
                  <a:cxn ang="0">
                    <a:pos x="39" y="15"/>
                  </a:cxn>
                  <a:cxn ang="0">
                    <a:pos x="52" y="24"/>
                  </a:cxn>
                  <a:cxn ang="0">
                    <a:pos x="64" y="32"/>
                  </a:cxn>
                  <a:cxn ang="0">
                    <a:pos x="76" y="42"/>
                  </a:cxn>
                  <a:cxn ang="0">
                    <a:pos x="87" y="52"/>
                  </a:cxn>
                  <a:cxn ang="0">
                    <a:pos x="98" y="61"/>
                  </a:cxn>
                  <a:cxn ang="0">
                    <a:pos x="108" y="72"/>
                  </a:cxn>
                  <a:cxn ang="0">
                    <a:pos x="117" y="83"/>
                  </a:cxn>
                  <a:cxn ang="0">
                    <a:pos x="126" y="94"/>
                  </a:cxn>
                  <a:cxn ang="0">
                    <a:pos x="134" y="105"/>
                  </a:cxn>
                  <a:cxn ang="0">
                    <a:pos x="142" y="117"/>
                  </a:cxn>
                  <a:cxn ang="0">
                    <a:pos x="148" y="129"/>
                  </a:cxn>
                  <a:cxn ang="0">
                    <a:pos x="156" y="141"/>
                  </a:cxn>
                  <a:cxn ang="0">
                    <a:pos x="161" y="154"/>
                  </a:cxn>
                  <a:cxn ang="0">
                    <a:pos x="167" y="167"/>
                  </a:cxn>
                  <a:cxn ang="0">
                    <a:pos x="177" y="193"/>
                  </a:cxn>
                  <a:cxn ang="0">
                    <a:pos x="185" y="220"/>
                  </a:cxn>
                  <a:cxn ang="0">
                    <a:pos x="190" y="248"/>
                  </a:cxn>
                  <a:cxn ang="0">
                    <a:pos x="194" y="276"/>
                  </a:cxn>
                  <a:cxn ang="0">
                    <a:pos x="196" y="303"/>
                  </a:cxn>
                  <a:cxn ang="0">
                    <a:pos x="197" y="331"/>
                  </a:cxn>
                  <a:cxn ang="0">
                    <a:pos x="196" y="359"/>
                  </a:cxn>
                  <a:cxn ang="0">
                    <a:pos x="194" y="386"/>
                  </a:cxn>
                  <a:cxn ang="0">
                    <a:pos x="177" y="377"/>
                  </a:cxn>
                  <a:cxn ang="0">
                    <a:pos x="155" y="367"/>
                  </a:cxn>
                  <a:cxn ang="0">
                    <a:pos x="142" y="363"/>
                  </a:cxn>
                  <a:cxn ang="0">
                    <a:pos x="128" y="359"/>
                  </a:cxn>
                  <a:cxn ang="0">
                    <a:pos x="114" y="355"/>
                  </a:cxn>
                  <a:cxn ang="0">
                    <a:pos x="100" y="352"/>
                  </a:cxn>
                  <a:cxn ang="0">
                    <a:pos x="86" y="350"/>
                  </a:cxn>
                  <a:cxn ang="0">
                    <a:pos x="74" y="349"/>
                  </a:cxn>
                  <a:cxn ang="0">
                    <a:pos x="60" y="349"/>
                  </a:cxn>
                  <a:cxn ang="0">
                    <a:pos x="48" y="351"/>
                  </a:cxn>
                  <a:cxn ang="0">
                    <a:pos x="36" y="355"/>
                  </a:cxn>
                  <a:cxn ang="0">
                    <a:pos x="27" y="360"/>
                  </a:cxn>
                  <a:cxn ang="0">
                    <a:pos x="22" y="363"/>
                  </a:cxn>
                  <a:cxn ang="0">
                    <a:pos x="18" y="366"/>
                  </a:cxn>
                  <a:cxn ang="0">
                    <a:pos x="14" y="371"/>
                  </a:cxn>
                  <a:cxn ang="0">
                    <a:pos x="11" y="376"/>
                  </a:cxn>
                </a:cxnLst>
                <a:rect l="0" t="0" r="r" b="b"/>
                <a:pathLst>
                  <a:path w="197" h="386">
                    <a:moveTo>
                      <a:pt x="11" y="376"/>
                    </a:moveTo>
                    <a:lnTo>
                      <a:pt x="6" y="331"/>
                    </a:lnTo>
                    <a:lnTo>
                      <a:pt x="2" y="285"/>
                    </a:lnTo>
                    <a:lnTo>
                      <a:pt x="0" y="238"/>
                    </a:lnTo>
                    <a:lnTo>
                      <a:pt x="0" y="190"/>
                    </a:lnTo>
                    <a:lnTo>
                      <a:pt x="0" y="143"/>
                    </a:lnTo>
                    <a:lnTo>
                      <a:pt x="2" y="95"/>
                    </a:lnTo>
                    <a:lnTo>
                      <a:pt x="6" y="47"/>
                    </a:lnTo>
                    <a:lnTo>
                      <a:pt x="11" y="0"/>
                    </a:lnTo>
                    <a:lnTo>
                      <a:pt x="25" y="8"/>
                    </a:lnTo>
                    <a:lnTo>
                      <a:pt x="39" y="15"/>
                    </a:lnTo>
                    <a:lnTo>
                      <a:pt x="52" y="24"/>
                    </a:lnTo>
                    <a:lnTo>
                      <a:pt x="64" y="32"/>
                    </a:lnTo>
                    <a:lnTo>
                      <a:pt x="76" y="42"/>
                    </a:lnTo>
                    <a:lnTo>
                      <a:pt x="87" y="52"/>
                    </a:lnTo>
                    <a:lnTo>
                      <a:pt x="98" y="61"/>
                    </a:lnTo>
                    <a:lnTo>
                      <a:pt x="108" y="72"/>
                    </a:lnTo>
                    <a:lnTo>
                      <a:pt x="117" y="83"/>
                    </a:lnTo>
                    <a:lnTo>
                      <a:pt x="126" y="94"/>
                    </a:lnTo>
                    <a:lnTo>
                      <a:pt x="134" y="105"/>
                    </a:lnTo>
                    <a:lnTo>
                      <a:pt x="142" y="117"/>
                    </a:lnTo>
                    <a:lnTo>
                      <a:pt x="148" y="129"/>
                    </a:lnTo>
                    <a:lnTo>
                      <a:pt x="156" y="141"/>
                    </a:lnTo>
                    <a:lnTo>
                      <a:pt x="161" y="154"/>
                    </a:lnTo>
                    <a:lnTo>
                      <a:pt x="167" y="167"/>
                    </a:lnTo>
                    <a:lnTo>
                      <a:pt x="177" y="193"/>
                    </a:lnTo>
                    <a:lnTo>
                      <a:pt x="185" y="220"/>
                    </a:lnTo>
                    <a:lnTo>
                      <a:pt x="190" y="248"/>
                    </a:lnTo>
                    <a:lnTo>
                      <a:pt x="194" y="276"/>
                    </a:lnTo>
                    <a:lnTo>
                      <a:pt x="196" y="303"/>
                    </a:lnTo>
                    <a:lnTo>
                      <a:pt x="197" y="331"/>
                    </a:lnTo>
                    <a:lnTo>
                      <a:pt x="196" y="359"/>
                    </a:lnTo>
                    <a:lnTo>
                      <a:pt x="194" y="386"/>
                    </a:lnTo>
                    <a:lnTo>
                      <a:pt x="177" y="377"/>
                    </a:lnTo>
                    <a:lnTo>
                      <a:pt x="155" y="367"/>
                    </a:lnTo>
                    <a:lnTo>
                      <a:pt x="142" y="363"/>
                    </a:lnTo>
                    <a:lnTo>
                      <a:pt x="128" y="359"/>
                    </a:lnTo>
                    <a:lnTo>
                      <a:pt x="114" y="355"/>
                    </a:lnTo>
                    <a:lnTo>
                      <a:pt x="100" y="352"/>
                    </a:lnTo>
                    <a:lnTo>
                      <a:pt x="86" y="350"/>
                    </a:lnTo>
                    <a:lnTo>
                      <a:pt x="74" y="349"/>
                    </a:lnTo>
                    <a:lnTo>
                      <a:pt x="60" y="349"/>
                    </a:lnTo>
                    <a:lnTo>
                      <a:pt x="48" y="351"/>
                    </a:lnTo>
                    <a:lnTo>
                      <a:pt x="36" y="355"/>
                    </a:lnTo>
                    <a:lnTo>
                      <a:pt x="27" y="360"/>
                    </a:lnTo>
                    <a:lnTo>
                      <a:pt x="22" y="363"/>
                    </a:lnTo>
                    <a:lnTo>
                      <a:pt x="18" y="366"/>
                    </a:lnTo>
                    <a:lnTo>
                      <a:pt x="14" y="371"/>
                    </a:lnTo>
                    <a:lnTo>
                      <a:pt x="11" y="3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217"/>
              <p:cNvSpPr>
                <a:spLocks/>
              </p:cNvSpPr>
              <p:nvPr/>
            </p:nvSpPr>
            <p:spPr bwMode="auto">
              <a:xfrm>
                <a:off x="2392" y="2113"/>
                <a:ext cx="20" cy="28"/>
              </a:xfrm>
              <a:custGeom>
                <a:avLst/>
                <a:gdLst/>
                <a:ahLst/>
                <a:cxnLst>
                  <a:cxn ang="0">
                    <a:pos x="105" y="354"/>
                  </a:cxn>
                  <a:cxn ang="0">
                    <a:pos x="103" y="356"/>
                  </a:cxn>
                  <a:cxn ang="0">
                    <a:pos x="102" y="357"/>
                  </a:cxn>
                  <a:cxn ang="0">
                    <a:pos x="103" y="335"/>
                  </a:cxn>
                  <a:cxn ang="0">
                    <a:pos x="103" y="311"/>
                  </a:cxn>
                  <a:cxn ang="0">
                    <a:pos x="102" y="288"/>
                  </a:cxn>
                  <a:cxn ang="0">
                    <a:pos x="98" y="264"/>
                  </a:cxn>
                  <a:cxn ang="0">
                    <a:pos x="95" y="241"/>
                  </a:cxn>
                  <a:cxn ang="0">
                    <a:pos x="91" y="218"/>
                  </a:cxn>
                  <a:cxn ang="0">
                    <a:pos x="85" y="194"/>
                  </a:cxn>
                  <a:cxn ang="0">
                    <a:pos x="78" y="171"/>
                  </a:cxn>
                  <a:cxn ang="0">
                    <a:pos x="72" y="148"/>
                  </a:cxn>
                  <a:cxn ang="0">
                    <a:pos x="63" y="125"/>
                  </a:cxn>
                  <a:cxn ang="0">
                    <a:pos x="55" y="103"/>
                  </a:cxn>
                  <a:cxn ang="0">
                    <a:pos x="45" y="81"/>
                  </a:cxn>
                  <a:cxn ang="0">
                    <a:pos x="34" y="60"/>
                  </a:cxn>
                  <a:cxn ang="0">
                    <a:pos x="24" y="39"/>
                  </a:cxn>
                  <a:cxn ang="0">
                    <a:pos x="12" y="19"/>
                  </a:cxn>
                  <a:cxn ang="0">
                    <a:pos x="0" y="0"/>
                  </a:cxn>
                  <a:cxn ang="0">
                    <a:pos x="27" y="14"/>
                  </a:cxn>
                  <a:cxn ang="0">
                    <a:pos x="54" y="29"/>
                  </a:cxn>
                  <a:cxn ang="0">
                    <a:pos x="78" y="45"/>
                  </a:cxn>
                  <a:cxn ang="0">
                    <a:pos x="102" y="62"/>
                  </a:cxn>
                  <a:cxn ang="0">
                    <a:pos x="124" y="81"/>
                  </a:cxn>
                  <a:cxn ang="0">
                    <a:pos x="145" y="101"/>
                  </a:cxn>
                  <a:cxn ang="0">
                    <a:pos x="165" y="123"/>
                  </a:cxn>
                  <a:cxn ang="0">
                    <a:pos x="184" y="146"/>
                  </a:cxn>
                  <a:cxn ang="0">
                    <a:pos x="200" y="170"/>
                  </a:cxn>
                  <a:cxn ang="0">
                    <a:pos x="216" y="195"/>
                  </a:cxn>
                  <a:cxn ang="0">
                    <a:pos x="222" y="208"/>
                  </a:cxn>
                  <a:cxn ang="0">
                    <a:pos x="229" y="222"/>
                  </a:cxn>
                  <a:cxn ang="0">
                    <a:pos x="235" y="236"/>
                  </a:cxn>
                  <a:cxn ang="0">
                    <a:pos x="240" y="250"/>
                  </a:cxn>
                  <a:cxn ang="0">
                    <a:pos x="246" y="263"/>
                  </a:cxn>
                  <a:cxn ang="0">
                    <a:pos x="250" y="278"/>
                  </a:cxn>
                  <a:cxn ang="0">
                    <a:pos x="254" y="293"/>
                  </a:cxn>
                  <a:cxn ang="0">
                    <a:pos x="257" y="308"/>
                  </a:cxn>
                  <a:cxn ang="0">
                    <a:pos x="261" y="323"/>
                  </a:cxn>
                  <a:cxn ang="0">
                    <a:pos x="263" y="339"/>
                  </a:cxn>
                  <a:cxn ang="0">
                    <a:pos x="265" y="355"/>
                  </a:cxn>
                  <a:cxn ang="0">
                    <a:pos x="266" y="371"/>
                  </a:cxn>
                  <a:cxn ang="0">
                    <a:pos x="257" y="364"/>
                  </a:cxn>
                  <a:cxn ang="0">
                    <a:pos x="249" y="357"/>
                  </a:cxn>
                  <a:cxn ang="0">
                    <a:pos x="239" y="352"/>
                  </a:cxn>
                  <a:cxn ang="0">
                    <a:pos x="230" y="348"/>
                  </a:cxn>
                  <a:cxn ang="0">
                    <a:pos x="220" y="343"/>
                  </a:cxn>
                  <a:cxn ang="0">
                    <a:pos x="209" y="341"/>
                  </a:cxn>
                  <a:cxn ang="0">
                    <a:pos x="199" y="339"/>
                  </a:cxn>
                  <a:cxn ang="0">
                    <a:pos x="188" y="337"/>
                  </a:cxn>
                  <a:cxn ang="0">
                    <a:pos x="177" y="337"/>
                  </a:cxn>
                  <a:cxn ang="0">
                    <a:pos x="167" y="337"/>
                  </a:cxn>
                  <a:cxn ang="0">
                    <a:pos x="156" y="338"/>
                  </a:cxn>
                  <a:cxn ang="0">
                    <a:pos x="145" y="340"/>
                  </a:cxn>
                  <a:cxn ang="0">
                    <a:pos x="135" y="342"/>
                  </a:cxn>
                  <a:cxn ang="0">
                    <a:pos x="124" y="346"/>
                  </a:cxn>
                  <a:cxn ang="0">
                    <a:pos x="114" y="350"/>
                  </a:cxn>
                  <a:cxn ang="0">
                    <a:pos x="105" y="354"/>
                  </a:cxn>
                </a:cxnLst>
                <a:rect l="0" t="0" r="r" b="b"/>
                <a:pathLst>
                  <a:path w="266" h="371">
                    <a:moveTo>
                      <a:pt x="105" y="354"/>
                    </a:moveTo>
                    <a:lnTo>
                      <a:pt x="103" y="356"/>
                    </a:lnTo>
                    <a:lnTo>
                      <a:pt x="102" y="357"/>
                    </a:lnTo>
                    <a:lnTo>
                      <a:pt x="103" y="335"/>
                    </a:lnTo>
                    <a:lnTo>
                      <a:pt x="103" y="311"/>
                    </a:lnTo>
                    <a:lnTo>
                      <a:pt x="102" y="288"/>
                    </a:lnTo>
                    <a:lnTo>
                      <a:pt x="98" y="264"/>
                    </a:lnTo>
                    <a:lnTo>
                      <a:pt x="95" y="241"/>
                    </a:lnTo>
                    <a:lnTo>
                      <a:pt x="91" y="218"/>
                    </a:lnTo>
                    <a:lnTo>
                      <a:pt x="85" y="194"/>
                    </a:lnTo>
                    <a:lnTo>
                      <a:pt x="78" y="171"/>
                    </a:lnTo>
                    <a:lnTo>
                      <a:pt x="72" y="148"/>
                    </a:lnTo>
                    <a:lnTo>
                      <a:pt x="63" y="125"/>
                    </a:lnTo>
                    <a:lnTo>
                      <a:pt x="55" y="103"/>
                    </a:lnTo>
                    <a:lnTo>
                      <a:pt x="45" y="81"/>
                    </a:lnTo>
                    <a:lnTo>
                      <a:pt x="34" y="60"/>
                    </a:lnTo>
                    <a:lnTo>
                      <a:pt x="24" y="39"/>
                    </a:lnTo>
                    <a:lnTo>
                      <a:pt x="12" y="19"/>
                    </a:lnTo>
                    <a:lnTo>
                      <a:pt x="0" y="0"/>
                    </a:lnTo>
                    <a:lnTo>
                      <a:pt x="27" y="14"/>
                    </a:lnTo>
                    <a:lnTo>
                      <a:pt x="54" y="29"/>
                    </a:lnTo>
                    <a:lnTo>
                      <a:pt x="78" y="45"/>
                    </a:lnTo>
                    <a:lnTo>
                      <a:pt x="102" y="62"/>
                    </a:lnTo>
                    <a:lnTo>
                      <a:pt x="124" y="81"/>
                    </a:lnTo>
                    <a:lnTo>
                      <a:pt x="145" y="101"/>
                    </a:lnTo>
                    <a:lnTo>
                      <a:pt x="165" y="123"/>
                    </a:lnTo>
                    <a:lnTo>
                      <a:pt x="184" y="146"/>
                    </a:lnTo>
                    <a:lnTo>
                      <a:pt x="200" y="170"/>
                    </a:lnTo>
                    <a:lnTo>
                      <a:pt x="216" y="195"/>
                    </a:lnTo>
                    <a:lnTo>
                      <a:pt x="222" y="208"/>
                    </a:lnTo>
                    <a:lnTo>
                      <a:pt x="229" y="222"/>
                    </a:lnTo>
                    <a:lnTo>
                      <a:pt x="235" y="236"/>
                    </a:lnTo>
                    <a:lnTo>
                      <a:pt x="240" y="250"/>
                    </a:lnTo>
                    <a:lnTo>
                      <a:pt x="246" y="263"/>
                    </a:lnTo>
                    <a:lnTo>
                      <a:pt x="250" y="278"/>
                    </a:lnTo>
                    <a:lnTo>
                      <a:pt x="254" y="293"/>
                    </a:lnTo>
                    <a:lnTo>
                      <a:pt x="257" y="308"/>
                    </a:lnTo>
                    <a:lnTo>
                      <a:pt x="261" y="323"/>
                    </a:lnTo>
                    <a:lnTo>
                      <a:pt x="263" y="339"/>
                    </a:lnTo>
                    <a:lnTo>
                      <a:pt x="265" y="355"/>
                    </a:lnTo>
                    <a:lnTo>
                      <a:pt x="266" y="371"/>
                    </a:lnTo>
                    <a:lnTo>
                      <a:pt x="257" y="364"/>
                    </a:lnTo>
                    <a:lnTo>
                      <a:pt x="249" y="357"/>
                    </a:lnTo>
                    <a:lnTo>
                      <a:pt x="239" y="352"/>
                    </a:lnTo>
                    <a:lnTo>
                      <a:pt x="230" y="348"/>
                    </a:lnTo>
                    <a:lnTo>
                      <a:pt x="220" y="343"/>
                    </a:lnTo>
                    <a:lnTo>
                      <a:pt x="209" y="341"/>
                    </a:lnTo>
                    <a:lnTo>
                      <a:pt x="199" y="339"/>
                    </a:lnTo>
                    <a:lnTo>
                      <a:pt x="188" y="337"/>
                    </a:lnTo>
                    <a:lnTo>
                      <a:pt x="177" y="337"/>
                    </a:lnTo>
                    <a:lnTo>
                      <a:pt x="167" y="337"/>
                    </a:lnTo>
                    <a:lnTo>
                      <a:pt x="156" y="338"/>
                    </a:lnTo>
                    <a:lnTo>
                      <a:pt x="145" y="340"/>
                    </a:lnTo>
                    <a:lnTo>
                      <a:pt x="135" y="342"/>
                    </a:lnTo>
                    <a:lnTo>
                      <a:pt x="124" y="346"/>
                    </a:lnTo>
                    <a:lnTo>
                      <a:pt x="114" y="350"/>
                    </a:lnTo>
                    <a:lnTo>
                      <a:pt x="105" y="3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218"/>
              <p:cNvSpPr>
                <a:spLocks/>
              </p:cNvSpPr>
              <p:nvPr/>
            </p:nvSpPr>
            <p:spPr bwMode="auto">
              <a:xfrm>
                <a:off x="2348" y="2112"/>
                <a:ext cx="21" cy="29"/>
              </a:xfrm>
              <a:custGeom>
                <a:avLst/>
                <a:gdLst/>
                <a:ahLst/>
                <a:cxnLst>
                  <a:cxn ang="0">
                    <a:pos x="190" y="374"/>
                  </a:cxn>
                  <a:cxn ang="0">
                    <a:pos x="172" y="362"/>
                  </a:cxn>
                  <a:cxn ang="0">
                    <a:pos x="152" y="352"/>
                  </a:cxn>
                  <a:cxn ang="0">
                    <a:pos x="141" y="346"/>
                  </a:cxn>
                  <a:cxn ang="0">
                    <a:pos x="130" y="342"/>
                  </a:cxn>
                  <a:cxn ang="0">
                    <a:pos x="118" y="339"/>
                  </a:cxn>
                  <a:cxn ang="0">
                    <a:pos x="107" y="336"/>
                  </a:cxn>
                  <a:cxn ang="0">
                    <a:pos x="95" y="334"/>
                  </a:cxn>
                  <a:cxn ang="0">
                    <a:pos x="84" y="331"/>
                  </a:cxn>
                  <a:cxn ang="0">
                    <a:pos x="73" y="331"/>
                  </a:cxn>
                  <a:cxn ang="0">
                    <a:pos x="61" y="331"/>
                  </a:cxn>
                  <a:cxn ang="0">
                    <a:pos x="49" y="334"/>
                  </a:cxn>
                  <a:cxn ang="0">
                    <a:pos x="37" y="337"/>
                  </a:cxn>
                  <a:cxn ang="0">
                    <a:pos x="27" y="341"/>
                  </a:cxn>
                  <a:cxn ang="0">
                    <a:pos x="16" y="346"/>
                  </a:cxn>
                  <a:cxn ang="0">
                    <a:pos x="13" y="347"/>
                  </a:cxn>
                  <a:cxn ang="0">
                    <a:pos x="11" y="350"/>
                  </a:cxn>
                  <a:cxn ang="0">
                    <a:pos x="8" y="352"/>
                  </a:cxn>
                  <a:cxn ang="0">
                    <a:pos x="8" y="354"/>
                  </a:cxn>
                  <a:cxn ang="0">
                    <a:pos x="4" y="354"/>
                  </a:cxn>
                  <a:cxn ang="0">
                    <a:pos x="0" y="354"/>
                  </a:cxn>
                  <a:cxn ang="0">
                    <a:pos x="6" y="327"/>
                  </a:cxn>
                  <a:cxn ang="0">
                    <a:pos x="16" y="300"/>
                  </a:cxn>
                  <a:cxn ang="0">
                    <a:pos x="27" y="274"/>
                  </a:cxn>
                  <a:cxn ang="0">
                    <a:pos x="38" y="248"/>
                  </a:cxn>
                  <a:cxn ang="0">
                    <a:pos x="52" y="224"/>
                  </a:cxn>
                  <a:cxn ang="0">
                    <a:pos x="68" y="199"/>
                  </a:cxn>
                  <a:cxn ang="0">
                    <a:pos x="84" y="176"/>
                  </a:cxn>
                  <a:cxn ang="0">
                    <a:pos x="102" y="152"/>
                  </a:cxn>
                  <a:cxn ang="0">
                    <a:pos x="121" y="130"/>
                  </a:cxn>
                  <a:cxn ang="0">
                    <a:pos x="141" y="108"/>
                  </a:cxn>
                  <a:cxn ang="0">
                    <a:pos x="161" y="88"/>
                  </a:cxn>
                  <a:cxn ang="0">
                    <a:pos x="184" y="69"/>
                  </a:cxn>
                  <a:cxn ang="0">
                    <a:pos x="205" y="50"/>
                  </a:cxn>
                  <a:cxn ang="0">
                    <a:pos x="228" y="33"/>
                  </a:cxn>
                  <a:cxn ang="0">
                    <a:pos x="251" y="16"/>
                  </a:cxn>
                  <a:cxn ang="0">
                    <a:pos x="274" y="0"/>
                  </a:cxn>
                  <a:cxn ang="0">
                    <a:pos x="267" y="20"/>
                  </a:cxn>
                  <a:cxn ang="0">
                    <a:pos x="258" y="40"/>
                  </a:cxn>
                  <a:cxn ang="0">
                    <a:pos x="249" y="61"/>
                  </a:cxn>
                  <a:cxn ang="0">
                    <a:pos x="238" y="82"/>
                  </a:cxn>
                  <a:cxn ang="0">
                    <a:pos x="226" y="103"/>
                  </a:cxn>
                  <a:cxn ang="0">
                    <a:pos x="216" y="124"/>
                  </a:cxn>
                  <a:cxn ang="0">
                    <a:pos x="206" y="147"/>
                  </a:cxn>
                  <a:cxn ang="0">
                    <a:pos x="197" y="169"/>
                  </a:cxn>
                  <a:cxn ang="0">
                    <a:pos x="194" y="195"/>
                  </a:cxn>
                  <a:cxn ang="0">
                    <a:pos x="192" y="220"/>
                  </a:cxn>
                  <a:cxn ang="0">
                    <a:pos x="190" y="246"/>
                  </a:cxn>
                  <a:cxn ang="0">
                    <a:pos x="190" y="272"/>
                  </a:cxn>
                  <a:cxn ang="0">
                    <a:pos x="189" y="297"/>
                  </a:cxn>
                  <a:cxn ang="0">
                    <a:pos x="189" y="322"/>
                  </a:cxn>
                  <a:cxn ang="0">
                    <a:pos x="189" y="347"/>
                  </a:cxn>
                  <a:cxn ang="0">
                    <a:pos x="190" y="374"/>
                  </a:cxn>
                </a:cxnLst>
                <a:rect l="0" t="0" r="r" b="b"/>
                <a:pathLst>
                  <a:path w="274" h="374">
                    <a:moveTo>
                      <a:pt x="190" y="374"/>
                    </a:moveTo>
                    <a:lnTo>
                      <a:pt x="172" y="362"/>
                    </a:lnTo>
                    <a:lnTo>
                      <a:pt x="152" y="352"/>
                    </a:lnTo>
                    <a:lnTo>
                      <a:pt x="141" y="346"/>
                    </a:lnTo>
                    <a:lnTo>
                      <a:pt x="130" y="342"/>
                    </a:lnTo>
                    <a:lnTo>
                      <a:pt x="118" y="339"/>
                    </a:lnTo>
                    <a:lnTo>
                      <a:pt x="107" y="336"/>
                    </a:lnTo>
                    <a:lnTo>
                      <a:pt x="95" y="334"/>
                    </a:lnTo>
                    <a:lnTo>
                      <a:pt x="84" y="331"/>
                    </a:lnTo>
                    <a:lnTo>
                      <a:pt x="73" y="331"/>
                    </a:lnTo>
                    <a:lnTo>
                      <a:pt x="61" y="331"/>
                    </a:lnTo>
                    <a:lnTo>
                      <a:pt x="49" y="334"/>
                    </a:lnTo>
                    <a:lnTo>
                      <a:pt x="37" y="337"/>
                    </a:lnTo>
                    <a:lnTo>
                      <a:pt x="27" y="341"/>
                    </a:lnTo>
                    <a:lnTo>
                      <a:pt x="16" y="346"/>
                    </a:lnTo>
                    <a:lnTo>
                      <a:pt x="13" y="347"/>
                    </a:lnTo>
                    <a:lnTo>
                      <a:pt x="11" y="350"/>
                    </a:lnTo>
                    <a:lnTo>
                      <a:pt x="8" y="352"/>
                    </a:lnTo>
                    <a:lnTo>
                      <a:pt x="8" y="354"/>
                    </a:lnTo>
                    <a:lnTo>
                      <a:pt x="4" y="354"/>
                    </a:lnTo>
                    <a:lnTo>
                      <a:pt x="0" y="354"/>
                    </a:lnTo>
                    <a:lnTo>
                      <a:pt x="6" y="327"/>
                    </a:lnTo>
                    <a:lnTo>
                      <a:pt x="16" y="300"/>
                    </a:lnTo>
                    <a:lnTo>
                      <a:pt x="27" y="274"/>
                    </a:lnTo>
                    <a:lnTo>
                      <a:pt x="38" y="248"/>
                    </a:lnTo>
                    <a:lnTo>
                      <a:pt x="52" y="224"/>
                    </a:lnTo>
                    <a:lnTo>
                      <a:pt x="68" y="199"/>
                    </a:lnTo>
                    <a:lnTo>
                      <a:pt x="84" y="176"/>
                    </a:lnTo>
                    <a:lnTo>
                      <a:pt x="102" y="152"/>
                    </a:lnTo>
                    <a:lnTo>
                      <a:pt x="121" y="130"/>
                    </a:lnTo>
                    <a:lnTo>
                      <a:pt x="141" y="108"/>
                    </a:lnTo>
                    <a:lnTo>
                      <a:pt x="161" y="88"/>
                    </a:lnTo>
                    <a:lnTo>
                      <a:pt x="184" y="69"/>
                    </a:lnTo>
                    <a:lnTo>
                      <a:pt x="205" y="50"/>
                    </a:lnTo>
                    <a:lnTo>
                      <a:pt x="228" y="33"/>
                    </a:lnTo>
                    <a:lnTo>
                      <a:pt x="251" y="16"/>
                    </a:lnTo>
                    <a:lnTo>
                      <a:pt x="274" y="0"/>
                    </a:lnTo>
                    <a:lnTo>
                      <a:pt x="267" y="20"/>
                    </a:lnTo>
                    <a:lnTo>
                      <a:pt x="258" y="40"/>
                    </a:lnTo>
                    <a:lnTo>
                      <a:pt x="249" y="61"/>
                    </a:lnTo>
                    <a:lnTo>
                      <a:pt x="238" y="82"/>
                    </a:lnTo>
                    <a:lnTo>
                      <a:pt x="226" y="103"/>
                    </a:lnTo>
                    <a:lnTo>
                      <a:pt x="216" y="124"/>
                    </a:lnTo>
                    <a:lnTo>
                      <a:pt x="206" y="147"/>
                    </a:lnTo>
                    <a:lnTo>
                      <a:pt x="197" y="169"/>
                    </a:lnTo>
                    <a:lnTo>
                      <a:pt x="194" y="195"/>
                    </a:lnTo>
                    <a:lnTo>
                      <a:pt x="192" y="220"/>
                    </a:lnTo>
                    <a:lnTo>
                      <a:pt x="190" y="246"/>
                    </a:lnTo>
                    <a:lnTo>
                      <a:pt x="190" y="272"/>
                    </a:lnTo>
                    <a:lnTo>
                      <a:pt x="189" y="297"/>
                    </a:lnTo>
                    <a:lnTo>
                      <a:pt x="189" y="322"/>
                    </a:lnTo>
                    <a:lnTo>
                      <a:pt x="189" y="347"/>
                    </a:lnTo>
                    <a:lnTo>
                      <a:pt x="190" y="3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219"/>
              <p:cNvSpPr>
                <a:spLocks/>
              </p:cNvSpPr>
              <p:nvPr/>
            </p:nvSpPr>
            <p:spPr bwMode="auto">
              <a:xfrm>
                <a:off x="2522" y="2117"/>
                <a:ext cx="46" cy="73"/>
              </a:xfrm>
              <a:custGeom>
                <a:avLst/>
                <a:gdLst/>
                <a:ahLst/>
                <a:cxnLst>
                  <a:cxn ang="0">
                    <a:pos x="48" y="223"/>
                  </a:cxn>
                  <a:cxn ang="0">
                    <a:pos x="79" y="341"/>
                  </a:cxn>
                  <a:cxn ang="0">
                    <a:pos x="106" y="425"/>
                  </a:cxn>
                  <a:cxn ang="0">
                    <a:pos x="151" y="547"/>
                  </a:cxn>
                  <a:cxn ang="0">
                    <a:pos x="189" y="626"/>
                  </a:cxn>
                  <a:cxn ang="0">
                    <a:pos x="261" y="667"/>
                  </a:cxn>
                  <a:cxn ang="0">
                    <a:pos x="391" y="709"/>
                  </a:cxn>
                  <a:cxn ang="0">
                    <a:pos x="438" y="761"/>
                  </a:cxn>
                  <a:cxn ang="0">
                    <a:pos x="443" y="844"/>
                  </a:cxn>
                  <a:cxn ang="0">
                    <a:pos x="455" y="756"/>
                  </a:cxn>
                  <a:cxn ang="0">
                    <a:pos x="437" y="700"/>
                  </a:cxn>
                  <a:cxn ang="0">
                    <a:pos x="384" y="663"/>
                  </a:cxn>
                  <a:cxn ang="0">
                    <a:pos x="397" y="646"/>
                  </a:cxn>
                  <a:cxn ang="0">
                    <a:pos x="443" y="649"/>
                  </a:cxn>
                  <a:cxn ang="0">
                    <a:pos x="424" y="626"/>
                  </a:cxn>
                  <a:cxn ang="0">
                    <a:pos x="372" y="621"/>
                  </a:cxn>
                  <a:cxn ang="0">
                    <a:pos x="337" y="630"/>
                  </a:cxn>
                  <a:cxn ang="0">
                    <a:pos x="336" y="557"/>
                  </a:cxn>
                  <a:cxn ang="0">
                    <a:pos x="359" y="518"/>
                  </a:cxn>
                  <a:cxn ang="0">
                    <a:pos x="384" y="532"/>
                  </a:cxn>
                  <a:cxn ang="0">
                    <a:pos x="396" y="529"/>
                  </a:cxn>
                  <a:cxn ang="0">
                    <a:pos x="379" y="496"/>
                  </a:cxn>
                  <a:cxn ang="0">
                    <a:pos x="343" y="488"/>
                  </a:cxn>
                  <a:cxn ang="0">
                    <a:pos x="306" y="557"/>
                  </a:cxn>
                  <a:cxn ang="0">
                    <a:pos x="301" y="623"/>
                  </a:cxn>
                  <a:cxn ang="0">
                    <a:pos x="265" y="563"/>
                  </a:cxn>
                  <a:cxn ang="0">
                    <a:pos x="230" y="404"/>
                  </a:cxn>
                  <a:cxn ang="0">
                    <a:pos x="183" y="233"/>
                  </a:cxn>
                  <a:cxn ang="0">
                    <a:pos x="136" y="192"/>
                  </a:cxn>
                  <a:cxn ang="0">
                    <a:pos x="106" y="201"/>
                  </a:cxn>
                  <a:cxn ang="0">
                    <a:pos x="127" y="213"/>
                  </a:cxn>
                  <a:cxn ang="0">
                    <a:pos x="160" y="242"/>
                  </a:cxn>
                  <a:cxn ang="0">
                    <a:pos x="191" y="340"/>
                  </a:cxn>
                  <a:cxn ang="0">
                    <a:pos x="212" y="482"/>
                  </a:cxn>
                  <a:cxn ang="0">
                    <a:pos x="160" y="385"/>
                  </a:cxn>
                  <a:cxn ang="0">
                    <a:pos x="87" y="166"/>
                  </a:cxn>
                  <a:cxn ang="0">
                    <a:pos x="61" y="132"/>
                  </a:cxn>
                  <a:cxn ang="0">
                    <a:pos x="77" y="203"/>
                  </a:cxn>
                  <a:cxn ang="0">
                    <a:pos x="88" y="280"/>
                  </a:cxn>
                  <a:cxn ang="0">
                    <a:pos x="58" y="123"/>
                  </a:cxn>
                  <a:cxn ang="0">
                    <a:pos x="81" y="85"/>
                  </a:cxn>
                  <a:cxn ang="0">
                    <a:pos x="135" y="26"/>
                  </a:cxn>
                  <a:cxn ang="0">
                    <a:pos x="160" y="23"/>
                  </a:cxn>
                  <a:cxn ang="0">
                    <a:pos x="237" y="123"/>
                  </a:cxn>
                  <a:cxn ang="0">
                    <a:pos x="448" y="477"/>
                  </a:cxn>
                  <a:cxn ang="0">
                    <a:pos x="529" y="709"/>
                  </a:cxn>
                  <a:cxn ang="0">
                    <a:pos x="489" y="814"/>
                  </a:cxn>
                  <a:cxn ang="0">
                    <a:pos x="427" y="903"/>
                  </a:cxn>
                  <a:cxn ang="0">
                    <a:pos x="390" y="883"/>
                  </a:cxn>
                  <a:cxn ang="0">
                    <a:pos x="373" y="817"/>
                  </a:cxn>
                  <a:cxn ang="0">
                    <a:pos x="323" y="761"/>
                  </a:cxn>
                  <a:cxn ang="0">
                    <a:pos x="213" y="699"/>
                  </a:cxn>
                  <a:cxn ang="0">
                    <a:pos x="157" y="633"/>
                  </a:cxn>
                  <a:cxn ang="0">
                    <a:pos x="89" y="412"/>
                  </a:cxn>
                  <a:cxn ang="0">
                    <a:pos x="11" y="71"/>
                  </a:cxn>
                  <a:cxn ang="0">
                    <a:pos x="85" y="29"/>
                  </a:cxn>
                  <a:cxn ang="0">
                    <a:pos x="106" y="6"/>
                  </a:cxn>
                  <a:cxn ang="0">
                    <a:pos x="93" y="36"/>
                  </a:cxn>
                  <a:cxn ang="0">
                    <a:pos x="39" y="70"/>
                  </a:cxn>
                  <a:cxn ang="0">
                    <a:pos x="16" y="97"/>
                  </a:cxn>
                  <a:cxn ang="0">
                    <a:pos x="24" y="135"/>
                  </a:cxn>
                </a:cxnLst>
                <a:rect l="0" t="0" r="r" b="b"/>
                <a:pathLst>
                  <a:path w="533" h="939">
                    <a:moveTo>
                      <a:pt x="29" y="143"/>
                    </a:moveTo>
                    <a:lnTo>
                      <a:pt x="33" y="155"/>
                    </a:lnTo>
                    <a:lnTo>
                      <a:pt x="37" y="168"/>
                    </a:lnTo>
                    <a:lnTo>
                      <a:pt x="40" y="182"/>
                    </a:lnTo>
                    <a:lnTo>
                      <a:pt x="43" y="195"/>
                    </a:lnTo>
                    <a:lnTo>
                      <a:pt x="48" y="223"/>
                    </a:lnTo>
                    <a:lnTo>
                      <a:pt x="53" y="249"/>
                    </a:lnTo>
                    <a:lnTo>
                      <a:pt x="58" y="277"/>
                    </a:lnTo>
                    <a:lnTo>
                      <a:pt x="64" y="304"/>
                    </a:lnTo>
                    <a:lnTo>
                      <a:pt x="69" y="317"/>
                    </a:lnTo>
                    <a:lnTo>
                      <a:pt x="74" y="328"/>
                    </a:lnTo>
                    <a:lnTo>
                      <a:pt x="79" y="341"/>
                    </a:lnTo>
                    <a:lnTo>
                      <a:pt x="86" y="352"/>
                    </a:lnTo>
                    <a:lnTo>
                      <a:pt x="87" y="364"/>
                    </a:lnTo>
                    <a:lnTo>
                      <a:pt x="90" y="375"/>
                    </a:lnTo>
                    <a:lnTo>
                      <a:pt x="93" y="388"/>
                    </a:lnTo>
                    <a:lnTo>
                      <a:pt x="96" y="400"/>
                    </a:lnTo>
                    <a:lnTo>
                      <a:pt x="106" y="425"/>
                    </a:lnTo>
                    <a:lnTo>
                      <a:pt x="118" y="452"/>
                    </a:lnTo>
                    <a:lnTo>
                      <a:pt x="128" y="479"/>
                    </a:lnTo>
                    <a:lnTo>
                      <a:pt x="139" y="506"/>
                    </a:lnTo>
                    <a:lnTo>
                      <a:pt x="143" y="520"/>
                    </a:lnTo>
                    <a:lnTo>
                      <a:pt x="148" y="534"/>
                    </a:lnTo>
                    <a:lnTo>
                      <a:pt x="151" y="547"/>
                    </a:lnTo>
                    <a:lnTo>
                      <a:pt x="153" y="561"/>
                    </a:lnTo>
                    <a:lnTo>
                      <a:pt x="158" y="577"/>
                    </a:lnTo>
                    <a:lnTo>
                      <a:pt x="165" y="592"/>
                    </a:lnTo>
                    <a:lnTo>
                      <a:pt x="172" y="605"/>
                    </a:lnTo>
                    <a:lnTo>
                      <a:pt x="180" y="616"/>
                    </a:lnTo>
                    <a:lnTo>
                      <a:pt x="189" y="626"/>
                    </a:lnTo>
                    <a:lnTo>
                      <a:pt x="200" y="636"/>
                    </a:lnTo>
                    <a:lnTo>
                      <a:pt x="211" y="643"/>
                    </a:lnTo>
                    <a:lnTo>
                      <a:pt x="222" y="651"/>
                    </a:lnTo>
                    <a:lnTo>
                      <a:pt x="235" y="656"/>
                    </a:lnTo>
                    <a:lnTo>
                      <a:pt x="248" y="661"/>
                    </a:lnTo>
                    <a:lnTo>
                      <a:pt x="261" y="667"/>
                    </a:lnTo>
                    <a:lnTo>
                      <a:pt x="275" y="671"/>
                    </a:lnTo>
                    <a:lnTo>
                      <a:pt x="302" y="678"/>
                    </a:lnTo>
                    <a:lnTo>
                      <a:pt x="329" y="686"/>
                    </a:lnTo>
                    <a:lnTo>
                      <a:pt x="355" y="694"/>
                    </a:lnTo>
                    <a:lnTo>
                      <a:pt x="379" y="703"/>
                    </a:lnTo>
                    <a:lnTo>
                      <a:pt x="391" y="709"/>
                    </a:lnTo>
                    <a:lnTo>
                      <a:pt x="401" y="715"/>
                    </a:lnTo>
                    <a:lnTo>
                      <a:pt x="410" y="722"/>
                    </a:lnTo>
                    <a:lnTo>
                      <a:pt x="419" y="731"/>
                    </a:lnTo>
                    <a:lnTo>
                      <a:pt x="426" y="739"/>
                    </a:lnTo>
                    <a:lnTo>
                      <a:pt x="433" y="750"/>
                    </a:lnTo>
                    <a:lnTo>
                      <a:pt x="438" y="761"/>
                    </a:lnTo>
                    <a:lnTo>
                      <a:pt x="441" y="774"/>
                    </a:lnTo>
                    <a:lnTo>
                      <a:pt x="443" y="789"/>
                    </a:lnTo>
                    <a:lnTo>
                      <a:pt x="444" y="805"/>
                    </a:lnTo>
                    <a:lnTo>
                      <a:pt x="443" y="823"/>
                    </a:lnTo>
                    <a:lnTo>
                      <a:pt x="440" y="844"/>
                    </a:lnTo>
                    <a:lnTo>
                      <a:pt x="443" y="844"/>
                    </a:lnTo>
                    <a:lnTo>
                      <a:pt x="447" y="844"/>
                    </a:lnTo>
                    <a:lnTo>
                      <a:pt x="450" y="828"/>
                    </a:lnTo>
                    <a:lnTo>
                      <a:pt x="453" y="811"/>
                    </a:lnTo>
                    <a:lnTo>
                      <a:pt x="455" y="792"/>
                    </a:lnTo>
                    <a:lnTo>
                      <a:pt x="456" y="774"/>
                    </a:lnTo>
                    <a:lnTo>
                      <a:pt x="455" y="756"/>
                    </a:lnTo>
                    <a:lnTo>
                      <a:pt x="453" y="739"/>
                    </a:lnTo>
                    <a:lnTo>
                      <a:pt x="452" y="731"/>
                    </a:lnTo>
                    <a:lnTo>
                      <a:pt x="449" y="722"/>
                    </a:lnTo>
                    <a:lnTo>
                      <a:pt x="447" y="715"/>
                    </a:lnTo>
                    <a:lnTo>
                      <a:pt x="443" y="707"/>
                    </a:lnTo>
                    <a:lnTo>
                      <a:pt x="437" y="700"/>
                    </a:lnTo>
                    <a:lnTo>
                      <a:pt x="429" y="692"/>
                    </a:lnTo>
                    <a:lnTo>
                      <a:pt x="422" y="686"/>
                    </a:lnTo>
                    <a:lnTo>
                      <a:pt x="413" y="679"/>
                    </a:lnTo>
                    <a:lnTo>
                      <a:pt x="404" y="673"/>
                    </a:lnTo>
                    <a:lnTo>
                      <a:pt x="394" y="669"/>
                    </a:lnTo>
                    <a:lnTo>
                      <a:pt x="384" y="663"/>
                    </a:lnTo>
                    <a:lnTo>
                      <a:pt x="374" y="660"/>
                    </a:lnTo>
                    <a:lnTo>
                      <a:pt x="376" y="655"/>
                    </a:lnTo>
                    <a:lnTo>
                      <a:pt x="379" y="652"/>
                    </a:lnTo>
                    <a:lnTo>
                      <a:pt x="384" y="649"/>
                    </a:lnTo>
                    <a:lnTo>
                      <a:pt x="388" y="647"/>
                    </a:lnTo>
                    <a:lnTo>
                      <a:pt x="397" y="646"/>
                    </a:lnTo>
                    <a:lnTo>
                      <a:pt x="407" y="647"/>
                    </a:lnTo>
                    <a:lnTo>
                      <a:pt x="419" y="649"/>
                    </a:lnTo>
                    <a:lnTo>
                      <a:pt x="429" y="651"/>
                    </a:lnTo>
                    <a:lnTo>
                      <a:pt x="434" y="651"/>
                    </a:lnTo>
                    <a:lnTo>
                      <a:pt x="439" y="651"/>
                    </a:lnTo>
                    <a:lnTo>
                      <a:pt x="443" y="649"/>
                    </a:lnTo>
                    <a:lnTo>
                      <a:pt x="447" y="647"/>
                    </a:lnTo>
                    <a:lnTo>
                      <a:pt x="443" y="642"/>
                    </a:lnTo>
                    <a:lnTo>
                      <a:pt x="439" y="637"/>
                    </a:lnTo>
                    <a:lnTo>
                      <a:pt x="435" y="632"/>
                    </a:lnTo>
                    <a:lnTo>
                      <a:pt x="429" y="628"/>
                    </a:lnTo>
                    <a:lnTo>
                      <a:pt x="424" y="626"/>
                    </a:lnTo>
                    <a:lnTo>
                      <a:pt x="418" y="623"/>
                    </a:lnTo>
                    <a:lnTo>
                      <a:pt x="411" y="621"/>
                    </a:lnTo>
                    <a:lnTo>
                      <a:pt x="405" y="620"/>
                    </a:lnTo>
                    <a:lnTo>
                      <a:pt x="392" y="619"/>
                    </a:lnTo>
                    <a:lnTo>
                      <a:pt x="378" y="620"/>
                    </a:lnTo>
                    <a:lnTo>
                      <a:pt x="372" y="621"/>
                    </a:lnTo>
                    <a:lnTo>
                      <a:pt x="365" y="623"/>
                    </a:lnTo>
                    <a:lnTo>
                      <a:pt x="360" y="625"/>
                    </a:lnTo>
                    <a:lnTo>
                      <a:pt x="355" y="628"/>
                    </a:lnTo>
                    <a:lnTo>
                      <a:pt x="348" y="638"/>
                    </a:lnTo>
                    <a:lnTo>
                      <a:pt x="342" y="647"/>
                    </a:lnTo>
                    <a:lnTo>
                      <a:pt x="337" y="630"/>
                    </a:lnTo>
                    <a:lnTo>
                      <a:pt x="333" y="613"/>
                    </a:lnTo>
                    <a:lnTo>
                      <a:pt x="332" y="597"/>
                    </a:lnTo>
                    <a:lnTo>
                      <a:pt x="332" y="580"/>
                    </a:lnTo>
                    <a:lnTo>
                      <a:pt x="332" y="572"/>
                    </a:lnTo>
                    <a:lnTo>
                      <a:pt x="334" y="564"/>
                    </a:lnTo>
                    <a:lnTo>
                      <a:pt x="336" y="557"/>
                    </a:lnTo>
                    <a:lnTo>
                      <a:pt x="338" y="548"/>
                    </a:lnTo>
                    <a:lnTo>
                      <a:pt x="341" y="541"/>
                    </a:lnTo>
                    <a:lnTo>
                      <a:pt x="345" y="534"/>
                    </a:lnTo>
                    <a:lnTo>
                      <a:pt x="349" y="527"/>
                    </a:lnTo>
                    <a:lnTo>
                      <a:pt x="355" y="520"/>
                    </a:lnTo>
                    <a:lnTo>
                      <a:pt x="359" y="518"/>
                    </a:lnTo>
                    <a:lnTo>
                      <a:pt x="363" y="518"/>
                    </a:lnTo>
                    <a:lnTo>
                      <a:pt x="367" y="519"/>
                    </a:lnTo>
                    <a:lnTo>
                      <a:pt x="370" y="520"/>
                    </a:lnTo>
                    <a:lnTo>
                      <a:pt x="376" y="525"/>
                    </a:lnTo>
                    <a:lnTo>
                      <a:pt x="381" y="530"/>
                    </a:lnTo>
                    <a:lnTo>
                      <a:pt x="384" y="532"/>
                    </a:lnTo>
                    <a:lnTo>
                      <a:pt x="386" y="534"/>
                    </a:lnTo>
                    <a:lnTo>
                      <a:pt x="388" y="535"/>
                    </a:lnTo>
                    <a:lnTo>
                      <a:pt x="390" y="535"/>
                    </a:lnTo>
                    <a:lnTo>
                      <a:pt x="392" y="535"/>
                    </a:lnTo>
                    <a:lnTo>
                      <a:pt x="394" y="533"/>
                    </a:lnTo>
                    <a:lnTo>
                      <a:pt x="396" y="529"/>
                    </a:lnTo>
                    <a:lnTo>
                      <a:pt x="399" y="524"/>
                    </a:lnTo>
                    <a:lnTo>
                      <a:pt x="399" y="518"/>
                    </a:lnTo>
                    <a:lnTo>
                      <a:pt x="397" y="513"/>
                    </a:lnTo>
                    <a:lnTo>
                      <a:pt x="393" y="508"/>
                    </a:lnTo>
                    <a:lnTo>
                      <a:pt x="389" y="503"/>
                    </a:lnTo>
                    <a:lnTo>
                      <a:pt x="379" y="496"/>
                    </a:lnTo>
                    <a:lnTo>
                      <a:pt x="370" y="488"/>
                    </a:lnTo>
                    <a:lnTo>
                      <a:pt x="363" y="486"/>
                    </a:lnTo>
                    <a:lnTo>
                      <a:pt x="358" y="485"/>
                    </a:lnTo>
                    <a:lnTo>
                      <a:pt x="353" y="485"/>
                    </a:lnTo>
                    <a:lnTo>
                      <a:pt x="348" y="486"/>
                    </a:lnTo>
                    <a:lnTo>
                      <a:pt x="343" y="488"/>
                    </a:lnTo>
                    <a:lnTo>
                      <a:pt x="340" y="490"/>
                    </a:lnTo>
                    <a:lnTo>
                      <a:pt x="336" y="494"/>
                    </a:lnTo>
                    <a:lnTo>
                      <a:pt x="332" y="498"/>
                    </a:lnTo>
                    <a:lnTo>
                      <a:pt x="321" y="516"/>
                    </a:lnTo>
                    <a:lnTo>
                      <a:pt x="310" y="533"/>
                    </a:lnTo>
                    <a:lnTo>
                      <a:pt x="306" y="557"/>
                    </a:lnTo>
                    <a:lnTo>
                      <a:pt x="302" y="582"/>
                    </a:lnTo>
                    <a:lnTo>
                      <a:pt x="302" y="595"/>
                    </a:lnTo>
                    <a:lnTo>
                      <a:pt x="304" y="608"/>
                    </a:lnTo>
                    <a:lnTo>
                      <a:pt x="306" y="620"/>
                    </a:lnTo>
                    <a:lnTo>
                      <a:pt x="310" y="631"/>
                    </a:lnTo>
                    <a:lnTo>
                      <a:pt x="301" y="623"/>
                    </a:lnTo>
                    <a:lnTo>
                      <a:pt x="294" y="613"/>
                    </a:lnTo>
                    <a:lnTo>
                      <a:pt x="287" y="605"/>
                    </a:lnTo>
                    <a:lnTo>
                      <a:pt x="281" y="594"/>
                    </a:lnTo>
                    <a:lnTo>
                      <a:pt x="275" y="584"/>
                    </a:lnTo>
                    <a:lnTo>
                      <a:pt x="270" y="574"/>
                    </a:lnTo>
                    <a:lnTo>
                      <a:pt x="265" y="563"/>
                    </a:lnTo>
                    <a:lnTo>
                      <a:pt x="261" y="552"/>
                    </a:lnTo>
                    <a:lnTo>
                      <a:pt x="253" y="529"/>
                    </a:lnTo>
                    <a:lnTo>
                      <a:pt x="247" y="505"/>
                    </a:lnTo>
                    <a:lnTo>
                      <a:pt x="242" y="481"/>
                    </a:lnTo>
                    <a:lnTo>
                      <a:pt x="237" y="455"/>
                    </a:lnTo>
                    <a:lnTo>
                      <a:pt x="230" y="404"/>
                    </a:lnTo>
                    <a:lnTo>
                      <a:pt x="223" y="353"/>
                    </a:lnTo>
                    <a:lnTo>
                      <a:pt x="219" y="327"/>
                    </a:lnTo>
                    <a:lnTo>
                      <a:pt x="214" y="302"/>
                    </a:lnTo>
                    <a:lnTo>
                      <a:pt x="208" y="277"/>
                    </a:lnTo>
                    <a:lnTo>
                      <a:pt x="201" y="254"/>
                    </a:lnTo>
                    <a:lnTo>
                      <a:pt x="183" y="233"/>
                    </a:lnTo>
                    <a:lnTo>
                      <a:pt x="164" y="211"/>
                    </a:lnTo>
                    <a:lnTo>
                      <a:pt x="159" y="206"/>
                    </a:lnTo>
                    <a:lnTo>
                      <a:pt x="154" y="201"/>
                    </a:lnTo>
                    <a:lnTo>
                      <a:pt x="149" y="198"/>
                    </a:lnTo>
                    <a:lnTo>
                      <a:pt x="142" y="194"/>
                    </a:lnTo>
                    <a:lnTo>
                      <a:pt x="136" y="192"/>
                    </a:lnTo>
                    <a:lnTo>
                      <a:pt x="129" y="191"/>
                    </a:lnTo>
                    <a:lnTo>
                      <a:pt x="123" y="190"/>
                    </a:lnTo>
                    <a:lnTo>
                      <a:pt x="116" y="190"/>
                    </a:lnTo>
                    <a:lnTo>
                      <a:pt x="110" y="195"/>
                    </a:lnTo>
                    <a:lnTo>
                      <a:pt x="107" y="198"/>
                    </a:lnTo>
                    <a:lnTo>
                      <a:pt x="106" y="201"/>
                    </a:lnTo>
                    <a:lnTo>
                      <a:pt x="106" y="203"/>
                    </a:lnTo>
                    <a:lnTo>
                      <a:pt x="108" y="206"/>
                    </a:lnTo>
                    <a:lnTo>
                      <a:pt x="110" y="208"/>
                    </a:lnTo>
                    <a:lnTo>
                      <a:pt x="113" y="209"/>
                    </a:lnTo>
                    <a:lnTo>
                      <a:pt x="118" y="211"/>
                    </a:lnTo>
                    <a:lnTo>
                      <a:pt x="127" y="213"/>
                    </a:lnTo>
                    <a:lnTo>
                      <a:pt x="137" y="216"/>
                    </a:lnTo>
                    <a:lnTo>
                      <a:pt x="141" y="218"/>
                    </a:lnTo>
                    <a:lnTo>
                      <a:pt x="146" y="222"/>
                    </a:lnTo>
                    <a:lnTo>
                      <a:pt x="149" y="225"/>
                    </a:lnTo>
                    <a:lnTo>
                      <a:pt x="150" y="228"/>
                    </a:lnTo>
                    <a:lnTo>
                      <a:pt x="160" y="242"/>
                    </a:lnTo>
                    <a:lnTo>
                      <a:pt x="169" y="257"/>
                    </a:lnTo>
                    <a:lnTo>
                      <a:pt x="175" y="272"/>
                    </a:lnTo>
                    <a:lnTo>
                      <a:pt x="181" y="289"/>
                    </a:lnTo>
                    <a:lnTo>
                      <a:pt x="185" y="305"/>
                    </a:lnTo>
                    <a:lnTo>
                      <a:pt x="188" y="323"/>
                    </a:lnTo>
                    <a:lnTo>
                      <a:pt x="191" y="340"/>
                    </a:lnTo>
                    <a:lnTo>
                      <a:pt x="194" y="358"/>
                    </a:lnTo>
                    <a:lnTo>
                      <a:pt x="197" y="394"/>
                    </a:lnTo>
                    <a:lnTo>
                      <a:pt x="200" y="431"/>
                    </a:lnTo>
                    <a:lnTo>
                      <a:pt x="203" y="449"/>
                    </a:lnTo>
                    <a:lnTo>
                      <a:pt x="206" y="466"/>
                    </a:lnTo>
                    <a:lnTo>
                      <a:pt x="212" y="482"/>
                    </a:lnTo>
                    <a:lnTo>
                      <a:pt x="217" y="498"/>
                    </a:lnTo>
                    <a:lnTo>
                      <a:pt x="204" y="477"/>
                    </a:lnTo>
                    <a:lnTo>
                      <a:pt x="192" y="454"/>
                    </a:lnTo>
                    <a:lnTo>
                      <a:pt x="181" y="432"/>
                    </a:lnTo>
                    <a:lnTo>
                      <a:pt x="170" y="408"/>
                    </a:lnTo>
                    <a:lnTo>
                      <a:pt x="160" y="385"/>
                    </a:lnTo>
                    <a:lnTo>
                      <a:pt x="151" y="361"/>
                    </a:lnTo>
                    <a:lnTo>
                      <a:pt x="141" y="338"/>
                    </a:lnTo>
                    <a:lnTo>
                      <a:pt x="133" y="313"/>
                    </a:lnTo>
                    <a:lnTo>
                      <a:pt x="116" y="264"/>
                    </a:lnTo>
                    <a:lnTo>
                      <a:pt x="101" y="215"/>
                    </a:lnTo>
                    <a:lnTo>
                      <a:pt x="87" y="166"/>
                    </a:lnTo>
                    <a:lnTo>
                      <a:pt x="74" y="117"/>
                    </a:lnTo>
                    <a:lnTo>
                      <a:pt x="70" y="119"/>
                    </a:lnTo>
                    <a:lnTo>
                      <a:pt x="66" y="121"/>
                    </a:lnTo>
                    <a:lnTo>
                      <a:pt x="63" y="123"/>
                    </a:lnTo>
                    <a:lnTo>
                      <a:pt x="62" y="127"/>
                    </a:lnTo>
                    <a:lnTo>
                      <a:pt x="61" y="132"/>
                    </a:lnTo>
                    <a:lnTo>
                      <a:pt x="62" y="138"/>
                    </a:lnTo>
                    <a:lnTo>
                      <a:pt x="63" y="145"/>
                    </a:lnTo>
                    <a:lnTo>
                      <a:pt x="65" y="152"/>
                    </a:lnTo>
                    <a:lnTo>
                      <a:pt x="68" y="159"/>
                    </a:lnTo>
                    <a:lnTo>
                      <a:pt x="68" y="165"/>
                    </a:lnTo>
                    <a:lnTo>
                      <a:pt x="77" y="203"/>
                    </a:lnTo>
                    <a:lnTo>
                      <a:pt x="86" y="242"/>
                    </a:lnTo>
                    <a:lnTo>
                      <a:pt x="94" y="280"/>
                    </a:lnTo>
                    <a:lnTo>
                      <a:pt x="102" y="317"/>
                    </a:lnTo>
                    <a:lnTo>
                      <a:pt x="97" y="306"/>
                    </a:lnTo>
                    <a:lnTo>
                      <a:pt x="92" y="293"/>
                    </a:lnTo>
                    <a:lnTo>
                      <a:pt x="88" y="280"/>
                    </a:lnTo>
                    <a:lnTo>
                      <a:pt x="84" y="268"/>
                    </a:lnTo>
                    <a:lnTo>
                      <a:pt x="77" y="241"/>
                    </a:lnTo>
                    <a:lnTo>
                      <a:pt x="71" y="212"/>
                    </a:lnTo>
                    <a:lnTo>
                      <a:pt x="66" y="183"/>
                    </a:lnTo>
                    <a:lnTo>
                      <a:pt x="62" y="153"/>
                    </a:lnTo>
                    <a:lnTo>
                      <a:pt x="58" y="123"/>
                    </a:lnTo>
                    <a:lnTo>
                      <a:pt x="55" y="95"/>
                    </a:lnTo>
                    <a:lnTo>
                      <a:pt x="59" y="95"/>
                    </a:lnTo>
                    <a:lnTo>
                      <a:pt x="64" y="95"/>
                    </a:lnTo>
                    <a:lnTo>
                      <a:pt x="69" y="93"/>
                    </a:lnTo>
                    <a:lnTo>
                      <a:pt x="73" y="90"/>
                    </a:lnTo>
                    <a:lnTo>
                      <a:pt x="81" y="85"/>
                    </a:lnTo>
                    <a:lnTo>
                      <a:pt x="89" y="79"/>
                    </a:lnTo>
                    <a:lnTo>
                      <a:pt x="103" y="62"/>
                    </a:lnTo>
                    <a:lnTo>
                      <a:pt x="117" y="43"/>
                    </a:lnTo>
                    <a:lnTo>
                      <a:pt x="123" y="36"/>
                    </a:lnTo>
                    <a:lnTo>
                      <a:pt x="131" y="30"/>
                    </a:lnTo>
                    <a:lnTo>
                      <a:pt x="135" y="26"/>
                    </a:lnTo>
                    <a:lnTo>
                      <a:pt x="138" y="24"/>
                    </a:lnTo>
                    <a:lnTo>
                      <a:pt x="142" y="23"/>
                    </a:lnTo>
                    <a:lnTo>
                      <a:pt x="147" y="22"/>
                    </a:lnTo>
                    <a:lnTo>
                      <a:pt x="151" y="22"/>
                    </a:lnTo>
                    <a:lnTo>
                      <a:pt x="156" y="22"/>
                    </a:lnTo>
                    <a:lnTo>
                      <a:pt x="160" y="23"/>
                    </a:lnTo>
                    <a:lnTo>
                      <a:pt x="166" y="25"/>
                    </a:lnTo>
                    <a:lnTo>
                      <a:pt x="171" y="29"/>
                    </a:lnTo>
                    <a:lnTo>
                      <a:pt x="176" y="33"/>
                    </a:lnTo>
                    <a:lnTo>
                      <a:pt x="182" y="38"/>
                    </a:lnTo>
                    <a:lnTo>
                      <a:pt x="188" y="45"/>
                    </a:lnTo>
                    <a:lnTo>
                      <a:pt x="237" y="123"/>
                    </a:lnTo>
                    <a:lnTo>
                      <a:pt x="286" y="202"/>
                    </a:lnTo>
                    <a:lnTo>
                      <a:pt x="334" y="279"/>
                    </a:lnTo>
                    <a:lnTo>
                      <a:pt x="383" y="357"/>
                    </a:lnTo>
                    <a:lnTo>
                      <a:pt x="405" y="397"/>
                    </a:lnTo>
                    <a:lnTo>
                      <a:pt x="426" y="436"/>
                    </a:lnTo>
                    <a:lnTo>
                      <a:pt x="448" y="477"/>
                    </a:lnTo>
                    <a:lnTo>
                      <a:pt x="467" y="518"/>
                    </a:lnTo>
                    <a:lnTo>
                      <a:pt x="486" y="560"/>
                    </a:lnTo>
                    <a:lnTo>
                      <a:pt x="503" y="603"/>
                    </a:lnTo>
                    <a:lnTo>
                      <a:pt x="519" y="646"/>
                    </a:lnTo>
                    <a:lnTo>
                      <a:pt x="533" y="692"/>
                    </a:lnTo>
                    <a:lnTo>
                      <a:pt x="529" y="709"/>
                    </a:lnTo>
                    <a:lnTo>
                      <a:pt x="523" y="727"/>
                    </a:lnTo>
                    <a:lnTo>
                      <a:pt x="517" y="744"/>
                    </a:lnTo>
                    <a:lnTo>
                      <a:pt x="512" y="763"/>
                    </a:lnTo>
                    <a:lnTo>
                      <a:pt x="504" y="780"/>
                    </a:lnTo>
                    <a:lnTo>
                      <a:pt x="497" y="797"/>
                    </a:lnTo>
                    <a:lnTo>
                      <a:pt x="489" y="814"/>
                    </a:lnTo>
                    <a:lnTo>
                      <a:pt x="480" y="830"/>
                    </a:lnTo>
                    <a:lnTo>
                      <a:pt x="471" y="846"/>
                    </a:lnTo>
                    <a:lnTo>
                      <a:pt x="460" y="861"/>
                    </a:lnTo>
                    <a:lnTo>
                      <a:pt x="451" y="876"/>
                    </a:lnTo>
                    <a:lnTo>
                      <a:pt x="439" y="890"/>
                    </a:lnTo>
                    <a:lnTo>
                      <a:pt x="427" y="903"/>
                    </a:lnTo>
                    <a:lnTo>
                      <a:pt x="416" y="916"/>
                    </a:lnTo>
                    <a:lnTo>
                      <a:pt x="403" y="928"/>
                    </a:lnTo>
                    <a:lnTo>
                      <a:pt x="389" y="939"/>
                    </a:lnTo>
                    <a:lnTo>
                      <a:pt x="391" y="917"/>
                    </a:lnTo>
                    <a:lnTo>
                      <a:pt x="391" y="895"/>
                    </a:lnTo>
                    <a:lnTo>
                      <a:pt x="390" y="883"/>
                    </a:lnTo>
                    <a:lnTo>
                      <a:pt x="389" y="871"/>
                    </a:lnTo>
                    <a:lnTo>
                      <a:pt x="387" y="861"/>
                    </a:lnTo>
                    <a:lnTo>
                      <a:pt x="385" y="849"/>
                    </a:lnTo>
                    <a:lnTo>
                      <a:pt x="381" y="838"/>
                    </a:lnTo>
                    <a:lnTo>
                      <a:pt x="377" y="827"/>
                    </a:lnTo>
                    <a:lnTo>
                      <a:pt x="373" y="817"/>
                    </a:lnTo>
                    <a:lnTo>
                      <a:pt x="368" y="806"/>
                    </a:lnTo>
                    <a:lnTo>
                      <a:pt x="360" y="797"/>
                    </a:lnTo>
                    <a:lnTo>
                      <a:pt x="353" y="787"/>
                    </a:lnTo>
                    <a:lnTo>
                      <a:pt x="344" y="779"/>
                    </a:lnTo>
                    <a:lnTo>
                      <a:pt x="334" y="770"/>
                    </a:lnTo>
                    <a:lnTo>
                      <a:pt x="323" y="761"/>
                    </a:lnTo>
                    <a:lnTo>
                      <a:pt x="310" y="753"/>
                    </a:lnTo>
                    <a:lnTo>
                      <a:pt x="297" y="745"/>
                    </a:lnTo>
                    <a:lnTo>
                      <a:pt x="282" y="737"/>
                    </a:lnTo>
                    <a:lnTo>
                      <a:pt x="254" y="722"/>
                    </a:lnTo>
                    <a:lnTo>
                      <a:pt x="226" y="707"/>
                    </a:lnTo>
                    <a:lnTo>
                      <a:pt x="213" y="699"/>
                    </a:lnTo>
                    <a:lnTo>
                      <a:pt x="200" y="689"/>
                    </a:lnTo>
                    <a:lnTo>
                      <a:pt x="188" y="678"/>
                    </a:lnTo>
                    <a:lnTo>
                      <a:pt x="178" y="668"/>
                    </a:lnTo>
                    <a:lnTo>
                      <a:pt x="168" y="655"/>
                    </a:lnTo>
                    <a:lnTo>
                      <a:pt x="160" y="641"/>
                    </a:lnTo>
                    <a:lnTo>
                      <a:pt x="157" y="633"/>
                    </a:lnTo>
                    <a:lnTo>
                      <a:pt x="154" y="626"/>
                    </a:lnTo>
                    <a:lnTo>
                      <a:pt x="152" y="617"/>
                    </a:lnTo>
                    <a:lnTo>
                      <a:pt x="150" y="609"/>
                    </a:lnTo>
                    <a:lnTo>
                      <a:pt x="129" y="544"/>
                    </a:lnTo>
                    <a:lnTo>
                      <a:pt x="109" y="478"/>
                    </a:lnTo>
                    <a:lnTo>
                      <a:pt x="89" y="412"/>
                    </a:lnTo>
                    <a:lnTo>
                      <a:pt x="71" y="345"/>
                    </a:lnTo>
                    <a:lnTo>
                      <a:pt x="53" y="279"/>
                    </a:lnTo>
                    <a:lnTo>
                      <a:pt x="34" y="212"/>
                    </a:lnTo>
                    <a:lnTo>
                      <a:pt x="17" y="146"/>
                    </a:lnTo>
                    <a:lnTo>
                      <a:pt x="0" y="80"/>
                    </a:lnTo>
                    <a:lnTo>
                      <a:pt x="11" y="71"/>
                    </a:lnTo>
                    <a:lnTo>
                      <a:pt x="24" y="65"/>
                    </a:lnTo>
                    <a:lnTo>
                      <a:pt x="38" y="57"/>
                    </a:lnTo>
                    <a:lnTo>
                      <a:pt x="53" y="51"/>
                    </a:lnTo>
                    <a:lnTo>
                      <a:pt x="66" y="42"/>
                    </a:lnTo>
                    <a:lnTo>
                      <a:pt x="79" y="34"/>
                    </a:lnTo>
                    <a:lnTo>
                      <a:pt x="85" y="29"/>
                    </a:lnTo>
                    <a:lnTo>
                      <a:pt x="90" y="22"/>
                    </a:lnTo>
                    <a:lnTo>
                      <a:pt x="95" y="17"/>
                    </a:lnTo>
                    <a:lnTo>
                      <a:pt x="99" y="9"/>
                    </a:lnTo>
                    <a:lnTo>
                      <a:pt x="102" y="5"/>
                    </a:lnTo>
                    <a:lnTo>
                      <a:pt x="106" y="0"/>
                    </a:lnTo>
                    <a:lnTo>
                      <a:pt x="106" y="6"/>
                    </a:lnTo>
                    <a:lnTo>
                      <a:pt x="106" y="13"/>
                    </a:lnTo>
                    <a:lnTo>
                      <a:pt x="105" y="18"/>
                    </a:lnTo>
                    <a:lnTo>
                      <a:pt x="103" y="23"/>
                    </a:lnTo>
                    <a:lnTo>
                      <a:pt x="100" y="29"/>
                    </a:lnTo>
                    <a:lnTo>
                      <a:pt x="97" y="33"/>
                    </a:lnTo>
                    <a:lnTo>
                      <a:pt x="93" y="36"/>
                    </a:lnTo>
                    <a:lnTo>
                      <a:pt x="90" y="40"/>
                    </a:lnTo>
                    <a:lnTo>
                      <a:pt x="80" y="47"/>
                    </a:lnTo>
                    <a:lnTo>
                      <a:pt x="71" y="53"/>
                    </a:lnTo>
                    <a:lnTo>
                      <a:pt x="60" y="58"/>
                    </a:lnTo>
                    <a:lnTo>
                      <a:pt x="49" y="64"/>
                    </a:lnTo>
                    <a:lnTo>
                      <a:pt x="39" y="70"/>
                    </a:lnTo>
                    <a:lnTo>
                      <a:pt x="30" y="77"/>
                    </a:lnTo>
                    <a:lnTo>
                      <a:pt x="26" y="80"/>
                    </a:lnTo>
                    <a:lnTo>
                      <a:pt x="23" y="84"/>
                    </a:lnTo>
                    <a:lnTo>
                      <a:pt x="21" y="87"/>
                    </a:lnTo>
                    <a:lnTo>
                      <a:pt x="17" y="91"/>
                    </a:lnTo>
                    <a:lnTo>
                      <a:pt x="16" y="97"/>
                    </a:lnTo>
                    <a:lnTo>
                      <a:pt x="15" y="102"/>
                    </a:lnTo>
                    <a:lnTo>
                      <a:pt x="15" y="107"/>
                    </a:lnTo>
                    <a:lnTo>
                      <a:pt x="16" y="114"/>
                    </a:lnTo>
                    <a:lnTo>
                      <a:pt x="17" y="120"/>
                    </a:lnTo>
                    <a:lnTo>
                      <a:pt x="21" y="127"/>
                    </a:lnTo>
                    <a:lnTo>
                      <a:pt x="24" y="135"/>
                    </a:lnTo>
                    <a:lnTo>
                      <a:pt x="29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220"/>
              <p:cNvSpPr>
                <a:spLocks/>
              </p:cNvSpPr>
              <p:nvPr/>
            </p:nvSpPr>
            <p:spPr bwMode="auto">
              <a:xfrm>
                <a:off x="2613" y="2108"/>
                <a:ext cx="90" cy="33"/>
              </a:xfrm>
              <a:custGeom>
                <a:avLst/>
                <a:gdLst/>
                <a:ahLst/>
                <a:cxnLst>
                  <a:cxn ang="0">
                    <a:pos x="1139" y="394"/>
                  </a:cxn>
                  <a:cxn ang="0">
                    <a:pos x="1092" y="395"/>
                  </a:cxn>
                  <a:cxn ang="0">
                    <a:pos x="1064" y="406"/>
                  </a:cxn>
                  <a:cxn ang="0">
                    <a:pos x="1045" y="416"/>
                  </a:cxn>
                  <a:cxn ang="0">
                    <a:pos x="1036" y="384"/>
                  </a:cxn>
                  <a:cxn ang="0">
                    <a:pos x="1025" y="337"/>
                  </a:cxn>
                  <a:cxn ang="0">
                    <a:pos x="1009" y="291"/>
                  </a:cxn>
                  <a:cxn ang="0">
                    <a:pos x="989" y="247"/>
                  </a:cxn>
                  <a:cxn ang="0">
                    <a:pos x="963" y="206"/>
                  </a:cxn>
                  <a:cxn ang="0">
                    <a:pos x="934" y="167"/>
                  </a:cxn>
                  <a:cxn ang="0">
                    <a:pos x="900" y="131"/>
                  </a:cxn>
                  <a:cxn ang="0">
                    <a:pos x="863" y="99"/>
                  </a:cxn>
                  <a:cxn ang="0">
                    <a:pos x="822" y="71"/>
                  </a:cxn>
                  <a:cxn ang="0">
                    <a:pos x="777" y="48"/>
                  </a:cxn>
                  <a:cxn ang="0">
                    <a:pos x="730" y="29"/>
                  </a:cxn>
                  <a:cxn ang="0">
                    <a:pos x="648" y="10"/>
                  </a:cxn>
                  <a:cxn ang="0">
                    <a:pos x="561" y="6"/>
                  </a:cxn>
                  <a:cxn ang="0">
                    <a:pos x="473" y="18"/>
                  </a:cxn>
                  <a:cxn ang="0">
                    <a:pos x="389" y="46"/>
                  </a:cxn>
                  <a:cxn ang="0">
                    <a:pos x="324" y="81"/>
                  </a:cxn>
                  <a:cxn ang="0">
                    <a:pos x="287" y="108"/>
                  </a:cxn>
                  <a:cxn ang="0">
                    <a:pos x="237" y="154"/>
                  </a:cxn>
                  <a:cxn ang="0">
                    <a:pos x="195" y="208"/>
                  </a:cxn>
                  <a:cxn ang="0">
                    <a:pos x="160" y="269"/>
                  </a:cxn>
                  <a:cxn ang="0">
                    <a:pos x="136" y="335"/>
                  </a:cxn>
                  <a:cxn ang="0">
                    <a:pos x="121" y="405"/>
                  </a:cxn>
                  <a:cxn ang="0">
                    <a:pos x="107" y="417"/>
                  </a:cxn>
                  <a:cxn ang="0">
                    <a:pos x="87" y="405"/>
                  </a:cxn>
                  <a:cxn ang="0">
                    <a:pos x="64" y="400"/>
                  </a:cxn>
                  <a:cxn ang="0">
                    <a:pos x="16" y="401"/>
                  </a:cxn>
                  <a:cxn ang="0">
                    <a:pos x="19" y="361"/>
                  </a:cxn>
                  <a:cxn ang="0">
                    <a:pos x="53" y="301"/>
                  </a:cxn>
                  <a:cxn ang="0">
                    <a:pos x="91" y="246"/>
                  </a:cxn>
                  <a:cxn ang="0">
                    <a:pos x="133" y="195"/>
                  </a:cxn>
                  <a:cxn ang="0">
                    <a:pos x="180" y="149"/>
                  </a:cxn>
                  <a:cxn ang="0">
                    <a:pos x="231" y="109"/>
                  </a:cxn>
                  <a:cxn ang="0">
                    <a:pos x="285" y="75"/>
                  </a:cxn>
                  <a:cxn ang="0">
                    <a:pos x="344" y="46"/>
                  </a:cxn>
                  <a:cxn ang="0">
                    <a:pos x="405" y="23"/>
                  </a:cxn>
                  <a:cxn ang="0">
                    <a:pos x="469" y="8"/>
                  </a:cxn>
                  <a:cxn ang="0">
                    <a:pos x="536" y="0"/>
                  </a:cxn>
                  <a:cxn ang="0">
                    <a:pos x="608" y="1"/>
                  </a:cxn>
                  <a:cxn ang="0">
                    <a:pos x="679" y="8"/>
                  </a:cxn>
                  <a:cxn ang="0">
                    <a:pos x="750" y="23"/>
                  </a:cxn>
                  <a:cxn ang="0">
                    <a:pos x="817" y="46"/>
                  </a:cxn>
                  <a:cxn ang="0">
                    <a:pos x="882" y="76"/>
                  </a:cxn>
                  <a:cxn ang="0">
                    <a:pos x="943" y="111"/>
                  </a:cxn>
                  <a:cxn ang="0">
                    <a:pos x="1000" y="153"/>
                  </a:cxn>
                  <a:cxn ang="0">
                    <a:pos x="1051" y="201"/>
                  </a:cxn>
                  <a:cxn ang="0">
                    <a:pos x="1097" y="254"/>
                  </a:cxn>
                  <a:cxn ang="0">
                    <a:pos x="1134" y="313"/>
                  </a:cxn>
                  <a:cxn ang="0">
                    <a:pos x="1158" y="362"/>
                  </a:cxn>
                  <a:cxn ang="0">
                    <a:pos x="1171" y="400"/>
                  </a:cxn>
                </a:cxnLst>
                <a:rect l="0" t="0" r="r" b="b"/>
                <a:pathLst>
                  <a:path w="1171" h="429">
                    <a:moveTo>
                      <a:pt x="1171" y="400"/>
                    </a:moveTo>
                    <a:lnTo>
                      <a:pt x="1155" y="396"/>
                    </a:lnTo>
                    <a:lnTo>
                      <a:pt x="1139" y="394"/>
                    </a:lnTo>
                    <a:lnTo>
                      <a:pt x="1123" y="393"/>
                    </a:lnTo>
                    <a:lnTo>
                      <a:pt x="1108" y="393"/>
                    </a:lnTo>
                    <a:lnTo>
                      <a:pt x="1092" y="395"/>
                    </a:lnTo>
                    <a:lnTo>
                      <a:pt x="1077" y="400"/>
                    </a:lnTo>
                    <a:lnTo>
                      <a:pt x="1070" y="403"/>
                    </a:lnTo>
                    <a:lnTo>
                      <a:pt x="1064" y="406"/>
                    </a:lnTo>
                    <a:lnTo>
                      <a:pt x="1056" y="411"/>
                    </a:lnTo>
                    <a:lnTo>
                      <a:pt x="1050" y="416"/>
                    </a:lnTo>
                    <a:lnTo>
                      <a:pt x="1045" y="416"/>
                    </a:lnTo>
                    <a:lnTo>
                      <a:pt x="1040" y="416"/>
                    </a:lnTo>
                    <a:lnTo>
                      <a:pt x="1039" y="400"/>
                    </a:lnTo>
                    <a:lnTo>
                      <a:pt x="1036" y="384"/>
                    </a:lnTo>
                    <a:lnTo>
                      <a:pt x="1034" y="368"/>
                    </a:lnTo>
                    <a:lnTo>
                      <a:pt x="1029" y="352"/>
                    </a:lnTo>
                    <a:lnTo>
                      <a:pt x="1025" y="337"/>
                    </a:lnTo>
                    <a:lnTo>
                      <a:pt x="1021" y="321"/>
                    </a:lnTo>
                    <a:lnTo>
                      <a:pt x="1016" y="306"/>
                    </a:lnTo>
                    <a:lnTo>
                      <a:pt x="1009" y="291"/>
                    </a:lnTo>
                    <a:lnTo>
                      <a:pt x="1003" y="276"/>
                    </a:lnTo>
                    <a:lnTo>
                      <a:pt x="996" y="261"/>
                    </a:lnTo>
                    <a:lnTo>
                      <a:pt x="989" y="247"/>
                    </a:lnTo>
                    <a:lnTo>
                      <a:pt x="981" y="234"/>
                    </a:lnTo>
                    <a:lnTo>
                      <a:pt x="973" y="220"/>
                    </a:lnTo>
                    <a:lnTo>
                      <a:pt x="963" y="206"/>
                    </a:lnTo>
                    <a:lnTo>
                      <a:pt x="955" y="192"/>
                    </a:lnTo>
                    <a:lnTo>
                      <a:pt x="944" y="179"/>
                    </a:lnTo>
                    <a:lnTo>
                      <a:pt x="934" y="167"/>
                    </a:lnTo>
                    <a:lnTo>
                      <a:pt x="924" y="155"/>
                    </a:lnTo>
                    <a:lnTo>
                      <a:pt x="912" y="143"/>
                    </a:lnTo>
                    <a:lnTo>
                      <a:pt x="900" y="131"/>
                    </a:lnTo>
                    <a:lnTo>
                      <a:pt x="888" y="121"/>
                    </a:lnTo>
                    <a:lnTo>
                      <a:pt x="876" y="110"/>
                    </a:lnTo>
                    <a:lnTo>
                      <a:pt x="863" y="99"/>
                    </a:lnTo>
                    <a:lnTo>
                      <a:pt x="850" y="90"/>
                    </a:lnTo>
                    <a:lnTo>
                      <a:pt x="836" y="80"/>
                    </a:lnTo>
                    <a:lnTo>
                      <a:pt x="822" y="71"/>
                    </a:lnTo>
                    <a:lnTo>
                      <a:pt x="807" y="63"/>
                    </a:lnTo>
                    <a:lnTo>
                      <a:pt x="793" y="54"/>
                    </a:lnTo>
                    <a:lnTo>
                      <a:pt x="777" y="48"/>
                    </a:lnTo>
                    <a:lnTo>
                      <a:pt x="763" y="40"/>
                    </a:lnTo>
                    <a:lnTo>
                      <a:pt x="746" y="34"/>
                    </a:lnTo>
                    <a:lnTo>
                      <a:pt x="730" y="29"/>
                    </a:lnTo>
                    <a:lnTo>
                      <a:pt x="704" y="20"/>
                    </a:lnTo>
                    <a:lnTo>
                      <a:pt x="676" y="14"/>
                    </a:lnTo>
                    <a:lnTo>
                      <a:pt x="648" y="10"/>
                    </a:lnTo>
                    <a:lnTo>
                      <a:pt x="619" y="6"/>
                    </a:lnTo>
                    <a:lnTo>
                      <a:pt x="591" y="5"/>
                    </a:lnTo>
                    <a:lnTo>
                      <a:pt x="561" y="6"/>
                    </a:lnTo>
                    <a:lnTo>
                      <a:pt x="532" y="8"/>
                    </a:lnTo>
                    <a:lnTo>
                      <a:pt x="502" y="12"/>
                    </a:lnTo>
                    <a:lnTo>
                      <a:pt x="473" y="18"/>
                    </a:lnTo>
                    <a:lnTo>
                      <a:pt x="444" y="26"/>
                    </a:lnTo>
                    <a:lnTo>
                      <a:pt x="416" y="35"/>
                    </a:lnTo>
                    <a:lnTo>
                      <a:pt x="389" y="46"/>
                    </a:lnTo>
                    <a:lnTo>
                      <a:pt x="362" y="59"/>
                    </a:lnTo>
                    <a:lnTo>
                      <a:pt x="335" y="74"/>
                    </a:lnTo>
                    <a:lnTo>
                      <a:pt x="324" y="81"/>
                    </a:lnTo>
                    <a:lnTo>
                      <a:pt x="311" y="90"/>
                    </a:lnTo>
                    <a:lnTo>
                      <a:pt x="299" y="98"/>
                    </a:lnTo>
                    <a:lnTo>
                      <a:pt x="287" y="108"/>
                    </a:lnTo>
                    <a:lnTo>
                      <a:pt x="270" y="123"/>
                    </a:lnTo>
                    <a:lnTo>
                      <a:pt x="253" y="138"/>
                    </a:lnTo>
                    <a:lnTo>
                      <a:pt x="237" y="154"/>
                    </a:lnTo>
                    <a:lnTo>
                      <a:pt x="222" y="171"/>
                    </a:lnTo>
                    <a:lnTo>
                      <a:pt x="208" y="189"/>
                    </a:lnTo>
                    <a:lnTo>
                      <a:pt x="195" y="208"/>
                    </a:lnTo>
                    <a:lnTo>
                      <a:pt x="182" y="228"/>
                    </a:lnTo>
                    <a:lnTo>
                      <a:pt x="171" y="249"/>
                    </a:lnTo>
                    <a:lnTo>
                      <a:pt x="160" y="269"/>
                    </a:lnTo>
                    <a:lnTo>
                      <a:pt x="151" y="291"/>
                    </a:lnTo>
                    <a:lnTo>
                      <a:pt x="142" y="313"/>
                    </a:lnTo>
                    <a:lnTo>
                      <a:pt x="136" y="335"/>
                    </a:lnTo>
                    <a:lnTo>
                      <a:pt x="129" y="358"/>
                    </a:lnTo>
                    <a:lnTo>
                      <a:pt x="125" y="381"/>
                    </a:lnTo>
                    <a:lnTo>
                      <a:pt x="121" y="405"/>
                    </a:lnTo>
                    <a:lnTo>
                      <a:pt x="119" y="429"/>
                    </a:lnTo>
                    <a:lnTo>
                      <a:pt x="113" y="422"/>
                    </a:lnTo>
                    <a:lnTo>
                      <a:pt x="107" y="417"/>
                    </a:lnTo>
                    <a:lnTo>
                      <a:pt x="101" y="413"/>
                    </a:lnTo>
                    <a:lnTo>
                      <a:pt x="94" y="409"/>
                    </a:lnTo>
                    <a:lnTo>
                      <a:pt x="87" y="405"/>
                    </a:lnTo>
                    <a:lnTo>
                      <a:pt x="79" y="403"/>
                    </a:lnTo>
                    <a:lnTo>
                      <a:pt x="72" y="401"/>
                    </a:lnTo>
                    <a:lnTo>
                      <a:pt x="64" y="400"/>
                    </a:lnTo>
                    <a:lnTo>
                      <a:pt x="48" y="399"/>
                    </a:lnTo>
                    <a:lnTo>
                      <a:pt x="32" y="399"/>
                    </a:lnTo>
                    <a:lnTo>
                      <a:pt x="16" y="401"/>
                    </a:lnTo>
                    <a:lnTo>
                      <a:pt x="0" y="403"/>
                    </a:lnTo>
                    <a:lnTo>
                      <a:pt x="10" y="382"/>
                    </a:lnTo>
                    <a:lnTo>
                      <a:pt x="19" y="361"/>
                    </a:lnTo>
                    <a:lnTo>
                      <a:pt x="30" y="340"/>
                    </a:lnTo>
                    <a:lnTo>
                      <a:pt x="41" y="321"/>
                    </a:lnTo>
                    <a:lnTo>
                      <a:pt x="53" y="301"/>
                    </a:lnTo>
                    <a:lnTo>
                      <a:pt x="64" y="283"/>
                    </a:lnTo>
                    <a:lnTo>
                      <a:pt x="77" y="263"/>
                    </a:lnTo>
                    <a:lnTo>
                      <a:pt x="91" y="246"/>
                    </a:lnTo>
                    <a:lnTo>
                      <a:pt x="104" y="228"/>
                    </a:lnTo>
                    <a:lnTo>
                      <a:pt x="119" y="211"/>
                    </a:lnTo>
                    <a:lnTo>
                      <a:pt x="133" y="195"/>
                    </a:lnTo>
                    <a:lnTo>
                      <a:pt x="149" y="179"/>
                    </a:lnTo>
                    <a:lnTo>
                      <a:pt x="164" y="164"/>
                    </a:lnTo>
                    <a:lnTo>
                      <a:pt x="180" y="149"/>
                    </a:lnTo>
                    <a:lnTo>
                      <a:pt x="197" y="135"/>
                    </a:lnTo>
                    <a:lnTo>
                      <a:pt x="214" y="122"/>
                    </a:lnTo>
                    <a:lnTo>
                      <a:pt x="231" y="109"/>
                    </a:lnTo>
                    <a:lnTo>
                      <a:pt x="249" y="97"/>
                    </a:lnTo>
                    <a:lnTo>
                      <a:pt x="267" y="85"/>
                    </a:lnTo>
                    <a:lnTo>
                      <a:pt x="285" y="75"/>
                    </a:lnTo>
                    <a:lnTo>
                      <a:pt x="304" y="64"/>
                    </a:lnTo>
                    <a:lnTo>
                      <a:pt x="324" y="54"/>
                    </a:lnTo>
                    <a:lnTo>
                      <a:pt x="344" y="46"/>
                    </a:lnTo>
                    <a:lnTo>
                      <a:pt x="363" y="37"/>
                    </a:lnTo>
                    <a:lnTo>
                      <a:pt x="385" y="31"/>
                    </a:lnTo>
                    <a:lnTo>
                      <a:pt x="405" y="23"/>
                    </a:lnTo>
                    <a:lnTo>
                      <a:pt x="426" y="18"/>
                    </a:lnTo>
                    <a:lnTo>
                      <a:pt x="448" y="13"/>
                    </a:lnTo>
                    <a:lnTo>
                      <a:pt x="469" y="8"/>
                    </a:lnTo>
                    <a:lnTo>
                      <a:pt x="491" y="5"/>
                    </a:lnTo>
                    <a:lnTo>
                      <a:pt x="514" y="2"/>
                    </a:lnTo>
                    <a:lnTo>
                      <a:pt x="536" y="0"/>
                    </a:lnTo>
                    <a:lnTo>
                      <a:pt x="560" y="0"/>
                    </a:lnTo>
                    <a:lnTo>
                      <a:pt x="584" y="0"/>
                    </a:lnTo>
                    <a:lnTo>
                      <a:pt x="608" y="1"/>
                    </a:lnTo>
                    <a:lnTo>
                      <a:pt x="631" y="2"/>
                    </a:lnTo>
                    <a:lnTo>
                      <a:pt x="656" y="5"/>
                    </a:lnTo>
                    <a:lnTo>
                      <a:pt x="679" y="8"/>
                    </a:lnTo>
                    <a:lnTo>
                      <a:pt x="703" y="13"/>
                    </a:lnTo>
                    <a:lnTo>
                      <a:pt x="726" y="18"/>
                    </a:lnTo>
                    <a:lnTo>
                      <a:pt x="750" y="23"/>
                    </a:lnTo>
                    <a:lnTo>
                      <a:pt x="772" y="31"/>
                    </a:lnTo>
                    <a:lnTo>
                      <a:pt x="795" y="38"/>
                    </a:lnTo>
                    <a:lnTo>
                      <a:pt x="817" y="46"/>
                    </a:lnTo>
                    <a:lnTo>
                      <a:pt x="839" y="55"/>
                    </a:lnTo>
                    <a:lnTo>
                      <a:pt x="861" y="65"/>
                    </a:lnTo>
                    <a:lnTo>
                      <a:pt x="882" y="76"/>
                    </a:lnTo>
                    <a:lnTo>
                      <a:pt x="903" y="86"/>
                    </a:lnTo>
                    <a:lnTo>
                      <a:pt x="924" y="98"/>
                    </a:lnTo>
                    <a:lnTo>
                      <a:pt x="943" y="111"/>
                    </a:lnTo>
                    <a:lnTo>
                      <a:pt x="963" y="124"/>
                    </a:lnTo>
                    <a:lnTo>
                      <a:pt x="981" y="138"/>
                    </a:lnTo>
                    <a:lnTo>
                      <a:pt x="1000" y="153"/>
                    </a:lnTo>
                    <a:lnTo>
                      <a:pt x="1018" y="167"/>
                    </a:lnTo>
                    <a:lnTo>
                      <a:pt x="1035" y="183"/>
                    </a:lnTo>
                    <a:lnTo>
                      <a:pt x="1051" y="201"/>
                    </a:lnTo>
                    <a:lnTo>
                      <a:pt x="1067" y="218"/>
                    </a:lnTo>
                    <a:lnTo>
                      <a:pt x="1082" y="236"/>
                    </a:lnTo>
                    <a:lnTo>
                      <a:pt x="1097" y="254"/>
                    </a:lnTo>
                    <a:lnTo>
                      <a:pt x="1109" y="273"/>
                    </a:lnTo>
                    <a:lnTo>
                      <a:pt x="1122" y="292"/>
                    </a:lnTo>
                    <a:lnTo>
                      <a:pt x="1134" y="313"/>
                    </a:lnTo>
                    <a:lnTo>
                      <a:pt x="1145" y="334"/>
                    </a:lnTo>
                    <a:lnTo>
                      <a:pt x="1155" y="355"/>
                    </a:lnTo>
                    <a:lnTo>
                      <a:pt x="1158" y="362"/>
                    </a:lnTo>
                    <a:lnTo>
                      <a:pt x="1163" y="378"/>
                    </a:lnTo>
                    <a:lnTo>
                      <a:pt x="1168" y="393"/>
                    </a:lnTo>
                    <a:lnTo>
                      <a:pt x="1171" y="4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221"/>
              <p:cNvSpPr>
                <a:spLocks/>
              </p:cNvSpPr>
              <p:nvPr/>
            </p:nvSpPr>
            <p:spPr bwMode="auto">
              <a:xfrm>
                <a:off x="2641" y="2111"/>
                <a:ext cx="12" cy="30"/>
              </a:xfrm>
              <a:custGeom>
                <a:avLst/>
                <a:gdLst/>
                <a:ahLst/>
                <a:cxnLst>
                  <a:cxn ang="0">
                    <a:pos x="49" y="354"/>
                  </a:cxn>
                  <a:cxn ang="0">
                    <a:pos x="43" y="356"/>
                  </a:cxn>
                  <a:cxn ang="0">
                    <a:pos x="36" y="358"/>
                  </a:cxn>
                  <a:cxn ang="0">
                    <a:pos x="29" y="363"/>
                  </a:cxn>
                  <a:cxn ang="0">
                    <a:pos x="24" y="366"/>
                  </a:cxn>
                  <a:cxn ang="0">
                    <a:pos x="12" y="375"/>
                  </a:cxn>
                  <a:cxn ang="0">
                    <a:pos x="3" y="386"/>
                  </a:cxn>
                  <a:cxn ang="0">
                    <a:pos x="0" y="337"/>
                  </a:cxn>
                  <a:cxn ang="0">
                    <a:pos x="0" y="285"/>
                  </a:cxn>
                  <a:cxn ang="0">
                    <a:pos x="1" y="258"/>
                  </a:cxn>
                  <a:cxn ang="0">
                    <a:pos x="3" y="232"/>
                  </a:cxn>
                  <a:cxn ang="0">
                    <a:pos x="6" y="207"/>
                  </a:cxn>
                  <a:cxn ang="0">
                    <a:pos x="10" y="181"/>
                  </a:cxn>
                  <a:cxn ang="0">
                    <a:pos x="16" y="157"/>
                  </a:cxn>
                  <a:cxn ang="0">
                    <a:pos x="24" y="133"/>
                  </a:cxn>
                  <a:cxn ang="0">
                    <a:pos x="28" y="121"/>
                  </a:cxn>
                  <a:cxn ang="0">
                    <a:pos x="33" y="110"/>
                  </a:cxn>
                  <a:cxn ang="0">
                    <a:pos x="39" y="99"/>
                  </a:cxn>
                  <a:cxn ang="0">
                    <a:pos x="44" y="88"/>
                  </a:cxn>
                  <a:cxn ang="0">
                    <a:pos x="51" y="79"/>
                  </a:cxn>
                  <a:cxn ang="0">
                    <a:pos x="58" y="69"/>
                  </a:cxn>
                  <a:cxn ang="0">
                    <a:pos x="66" y="60"/>
                  </a:cxn>
                  <a:cxn ang="0">
                    <a:pos x="73" y="51"/>
                  </a:cxn>
                  <a:cxn ang="0">
                    <a:pos x="82" y="42"/>
                  </a:cxn>
                  <a:cxn ang="0">
                    <a:pos x="91" y="35"/>
                  </a:cxn>
                  <a:cxn ang="0">
                    <a:pos x="101" y="28"/>
                  </a:cxn>
                  <a:cxn ang="0">
                    <a:pos x="111" y="21"/>
                  </a:cxn>
                  <a:cxn ang="0">
                    <a:pos x="119" y="18"/>
                  </a:cxn>
                  <a:cxn ang="0">
                    <a:pos x="136" y="10"/>
                  </a:cxn>
                  <a:cxn ang="0">
                    <a:pos x="152" y="3"/>
                  </a:cxn>
                  <a:cxn ang="0">
                    <a:pos x="159" y="0"/>
                  </a:cxn>
                  <a:cxn ang="0">
                    <a:pos x="163" y="46"/>
                  </a:cxn>
                  <a:cxn ang="0">
                    <a:pos x="165" y="93"/>
                  </a:cxn>
                  <a:cxn ang="0">
                    <a:pos x="166" y="140"/>
                  </a:cxn>
                  <a:cxn ang="0">
                    <a:pos x="166" y="189"/>
                  </a:cxn>
                  <a:cxn ang="0">
                    <a:pos x="166" y="238"/>
                  </a:cxn>
                  <a:cxn ang="0">
                    <a:pos x="166" y="287"/>
                  </a:cxn>
                  <a:cxn ang="0">
                    <a:pos x="166" y="338"/>
                  </a:cxn>
                  <a:cxn ang="0">
                    <a:pos x="166" y="389"/>
                  </a:cxn>
                  <a:cxn ang="0">
                    <a:pos x="162" y="383"/>
                  </a:cxn>
                  <a:cxn ang="0">
                    <a:pos x="155" y="377"/>
                  </a:cxn>
                  <a:cxn ang="0">
                    <a:pos x="150" y="372"/>
                  </a:cxn>
                  <a:cxn ang="0">
                    <a:pos x="142" y="368"/>
                  </a:cxn>
                  <a:cxn ang="0">
                    <a:pos x="136" y="364"/>
                  </a:cxn>
                  <a:cxn ang="0">
                    <a:pos x="128" y="359"/>
                  </a:cxn>
                  <a:cxn ang="0">
                    <a:pos x="121" y="356"/>
                  </a:cxn>
                  <a:cxn ang="0">
                    <a:pos x="114" y="354"/>
                  </a:cxn>
                  <a:cxn ang="0">
                    <a:pos x="106" y="352"/>
                  </a:cxn>
                  <a:cxn ang="0">
                    <a:pos x="98" y="351"/>
                  </a:cxn>
                  <a:cxn ang="0">
                    <a:pos x="90" y="350"/>
                  </a:cxn>
                  <a:cxn ang="0">
                    <a:pos x="82" y="350"/>
                  </a:cxn>
                  <a:cxn ang="0">
                    <a:pos x="74" y="350"/>
                  </a:cxn>
                  <a:cxn ang="0">
                    <a:pos x="66" y="351"/>
                  </a:cxn>
                  <a:cxn ang="0">
                    <a:pos x="58" y="352"/>
                  </a:cxn>
                  <a:cxn ang="0">
                    <a:pos x="49" y="354"/>
                  </a:cxn>
                </a:cxnLst>
                <a:rect l="0" t="0" r="r" b="b"/>
                <a:pathLst>
                  <a:path w="166" h="389">
                    <a:moveTo>
                      <a:pt x="49" y="354"/>
                    </a:moveTo>
                    <a:lnTo>
                      <a:pt x="43" y="356"/>
                    </a:lnTo>
                    <a:lnTo>
                      <a:pt x="36" y="358"/>
                    </a:lnTo>
                    <a:lnTo>
                      <a:pt x="29" y="363"/>
                    </a:lnTo>
                    <a:lnTo>
                      <a:pt x="24" y="366"/>
                    </a:lnTo>
                    <a:lnTo>
                      <a:pt x="12" y="375"/>
                    </a:lnTo>
                    <a:lnTo>
                      <a:pt x="3" y="386"/>
                    </a:lnTo>
                    <a:lnTo>
                      <a:pt x="0" y="337"/>
                    </a:lnTo>
                    <a:lnTo>
                      <a:pt x="0" y="285"/>
                    </a:lnTo>
                    <a:lnTo>
                      <a:pt x="1" y="258"/>
                    </a:lnTo>
                    <a:lnTo>
                      <a:pt x="3" y="232"/>
                    </a:lnTo>
                    <a:lnTo>
                      <a:pt x="6" y="207"/>
                    </a:lnTo>
                    <a:lnTo>
                      <a:pt x="10" y="181"/>
                    </a:lnTo>
                    <a:lnTo>
                      <a:pt x="16" y="157"/>
                    </a:lnTo>
                    <a:lnTo>
                      <a:pt x="24" y="133"/>
                    </a:lnTo>
                    <a:lnTo>
                      <a:pt x="28" y="121"/>
                    </a:lnTo>
                    <a:lnTo>
                      <a:pt x="33" y="110"/>
                    </a:lnTo>
                    <a:lnTo>
                      <a:pt x="39" y="99"/>
                    </a:lnTo>
                    <a:lnTo>
                      <a:pt x="44" y="88"/>
                    </a:lnTo>
                    <a:lnTo>
                      <a:pt x="51" y="79"/>
                    </a:lnTo>
                    <a:lnTo>
                      <a:pt x="58" y="69"/>
                    </a:lnTo>
                    <a:lnTo>
                      <a:pt x="66" y="60"/>
                    </a:lnTo>
                    <a:lnTo>
                      <a:pt x="73" y="51"/>
                    </a:lnTo>
                    <a:lnTo>
                      <a:pt x="82" y="42"/>
                    </a:lnTo>
                    <a:lnTo>
                      <a:pt x="91" y="35"/>
                    </a:lnTo>
                    <a:lnTo>
                      <a:pt x="101" y="28"/>
                    </a:lnTo>
                    <a:lnTo>
                      <a:pt x="111" y="21"/>
                    </a:lnTo>
                    <a:lnTo>
                      <a:pt x="119" y="18"/>
                    </a:lnTo>
                    <a:lnTo>
                      <a:pt x="136" y="10"/>
                    </a:lnTo>
                    <a:lnTo>
                      <a:pt x="152" y="3"/>
                    </a:lnTo>
                    <a:lnTo>
                      <a:pt x="159" y="0"/>
                    </a:lnTo>
                    <a:lnTo>
                      <a:pt x="163" y="46"/>
                    </a:lnTo>
                    <a:lnTo>
                      <a:pt x="165" y="93"/>
                    </a:lnTo>
                    <a:lnTo>
                      <a:pt x="166" y="140"/>
                    </a:lnTo>
                    <a:lnTo>
                      <a:pt x="166" y="189"/>
                    </a:lnTo>
                    <a:lnTo>
                      <a:pt x="166" y="238"/>
                    </a:lnTo>
                    <a:lnTo>
                      <a:pt x="166" y="287"/>
                    </a:lnTo>
                    <a:lnTo>
                      <a:pt x="166" y="338"/>
                    </a:lnTo>
                    <a:lnTo>
                      <a:pt x="166" y="389"/>
                    </a:lnTo>
                    <a:lnTo>
                      <a:pt x="162" y="383"/>
                    </a:lnTo>
                    <a:lnTo>
                      <a:pt x="155" y="377"/>
                    </a:lnTo>
                    <a:lnTo>
                      <a:pt x="150" y="372"/>
                    </a:lnTo>
                    <a:lnTo>
                      <a:pt x="142" y="368"/>
                    </a:lnTo>
                    <a:lnTo>
                      <a:pt x="136" y="364"/>
                    </a:lnTo>
                    <a:lnTo>
                      <a:pt x="128" y="359"/>
                    </a:lnTo>
                    <a:lnTo>
                      <a:pt x="121" y="356"/>
                    </a:lnTo>
                    <a:lnTo>
                      <a:pt x="114" y="354"/>
                    </a:lnTo>
                    <a:lnTo>
                      <a:pt x="106" y="352"/>
                    </a:lnTo>
                    <a:lnTo>
                      <a:pt x="98" y="351"/>
                    </a:lnTo>
                    <a:lnTo>
                      <a:pt x="90" y="350"/>
                    </a:lnTo>
                    <a:lnTo>
                      <a:pt x="82" y="350"/>
                    </a:lnTo>
                    <a:lnTo>
                      <a:pt x="74" y="350"/>
                    </a:lnTo>
                    <a:lnTo>
                      <a:pt x="66" y="351"/>
                    </a:lnTo>
                    <a:lnTo>
                      <a:pt x="58" y="352"/>
                    </a:lnTo>
                    <a:lnTo>
                      <a:pt x="49" y="3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222"/>
              <p:cNvSpPr>
                <a:spLocks/>
              </p:cNvSpPr>
              <p:nvPr/>
            </p:nvSpPr>
            <p:spPr bwMode="auto">
              <a:xfrm>
                <a:off x="2654" y="2111"/>
                <a:ext cx="15" cy="29"/>
              </a:xfrm>
              <a:custGeom>
                <a:avLst/>
                <a:gdLst/>
                <a:ahLst/>
                <a:cxnLst>
                  <a:cxn ang="0">
                    <a:pos x="200" y="380"/>
                  </a:cxn>
                  <a:cxn ang="0">
                    <a:pos x="176" y="379"/>
                  </a:cxn>
                  <a:cxn ang="0">
                    <a:pos x="151" y="377"/>
                  </a:cxn>
                  <a:cxn ang="0">
                    <a:pos x="127" y="376"/>
                  </a:cxn>
                  <a:cxn ang="0">
                    <a:pos x="101" y="375"/>
                  </a:cxn>
                  <a:cxn ang="0">
                    <a:pos x="77" y="376"/>
                  </a:cxn>
                  <a:cxn ang="0">
                    <a:pos x="51" y="377"/>
                  </a:cxn>
                  <a:cxn ang="0">
                    <a:pos x="26" y="379"/>
                  </a:cxn>
                  <a:cxn ang="0">
                    <a:pos x="3" y="384"/>
                  </a:cxn>
                  <a:cxn ang="0">
                    <a:pos x="0" y="337"/>
                  </a:cxn>
                  <a:cxn ang="0">
                    <a:pos x="0" y="289"/>
                  </a:cxn>
                  <a:cxn ang="0">
                    <a:pos x="0" y="241"/>
                  </a:cxn>
                  <a:cxn ang="0">
                    <a:pos x="2" y="192"/>
                  </a:cxn>
                  <a:cxn ang="0">
                    <a:pos x="4" y="143"/>
                  </a:cxn>
                  <a:cxn ang="0">
                    <a:pos x="6" y="94"/>
                  </a:cxn>
                  <a:cxn ang="0">
                    <a:pos x="8" y="47"/>
                  </a:cxn>
                  <a:cxn ang="0">
                    <a:pos x="10" y="0"/>
                  </a:cxn>
                  <a:cxn ang="0">
                    <a:pos x="20" y="1"/>
                  </a:cxn>
                  <a:cxn ang="0">
                    <a:pos x="30" y="3"/>
                  </a:cxn>
                  <a:cxn ang="0">
                    <a:pos x="39" y="5"/>
                  </a:cxn>
                  <a:cxn ang="0">
                    <a:pos x="48" y="9"/>
                  </a:cxn>
                  <a:cxn ang="0">
                    <a:pos x="65" y="15"/>
                  </a:cxn>
                  <a:cxn ang="0">
                    <a:pos x="81" y="24"/>
                  </a:cxn>
                  <a:cxn ang="0">
                    <a:pos x="95" y="34"/>
                  </a:cxn>
                  <a:cxn ang="0">
                    <a:pos x="109" y="46"/>
                  </a:cxn>
                  <a:cxn ang="0">
                    <a:pos x="120" y="59"/>
                  </a:cxn>
                  <a:cxn ang="0">
                    <a:pos x="131" y="72"/>
                  </a:cxn>
                  <a:cxn ang="0">
                    <a:pos x="141" y="87"/>
                  </a:cxn>
                  <a:cxn ang="0">
                    <a:pos x="150" y="102"/>
                  </a:cxn>
                  <a:cxn ang="0">
                    <a:pos x="159" y="118"/>
                  </a:cxn>
                  <a:cxn ang="0">
                    <a:pos x="165" y="134"/>
                  </a:cxn>
                  <a:cxn ang="0">
                    <a:pos x="178" y="167"/>
                  </a:cxn>
                  <a:cxn ang="0">
                    <a:pos x="189" y="198"/>
                  </a:cxn>
                  <a:cxn ang="0">
                    <a:pos x="192" y="209"/>
                  </a:cxn>
                  <a:cxn ang="0">
                    <a:pos x="194" y="220"/>
                  </a:cxn>
                  <a:cxn ang="0">
                    <a:pos x="196" y="232"/>
                  </a:cxn>
                  <a:cxn ang="0">
                    <a:pos x="198" y="243"/>
                  </a:cxn>
                  <a:cxn ang="0">
                    <a:pos x="200" y="266"/>
                  </a:cxn>
                  <a:cxn ang="0">
                    <a:pos x="200" y="288"/>
                  </a:cxn>
                  <a:cxn ang="0">
                    <a:pos x="200" y="312"/>
                  </a:cxn>
                  <a:cxn ang="0">
                    <a:pos x="199" y="334"/>
                  </a:cxn>
                  <a:cxn ang="0">
                    <a:pos x="199" y="358"/>
                  </a:cxn>
                  <a:cxn ang="0">
                    <a:pos x="200" y="380"/>
                  </a:cxn>
                </a:cxnLst>
                <a:rect l="0" t="0" r="r" b="b"/>
                <a:pathLst>
                  <a:path w="200" h="384">
                    <a:moveTo>
                      <a:pt x="200" y="380"/>
                    </a:moveTo>
                    <a:lnTo>
                      <a:pt x="176" y="379"/>
                    </a:lnTo>
                    <a:lnTo>
                      <a:pt x="151" y="377"/>
                    </a:lnTo>
                    <a:lnTo>
                      <a:pt x="127" y="376"/>
                    </a:lnTo>
                    <a:lnTo>
                      <a:pt x="101" y="375"/>
                    </a:lnTo>
                    <a:lnTo>
                      <a:pt x="77" y="376"/>
                    </a:lnTo>
                    <a:lnTo>
                      <a:pt x="51" y="377"/>
                    </a:lnTo>
                    <a:lnTo>
                      <a:pt x="26" y="379"/>
                    </a:lnTo>
                    <a:lnTo>
                      <a:pt x="3" y="384"/>
                    </a:lnTo>
                    <a:lnTo>
                      <a:pt x="0" y="337"/>
                    </a:lnTo>
                    <a:lnTo>
                      <a:pt x="0" y="289"/>
                    </a:lnTo>
                    <a:lnTo>
                      <a:pt x="0" y="241"/>
                    </a:lnTo>
                    <a:lnTo>
                      <a:pt x="2" y="192"/>
                    </a:lnTo>
                    <a:lnTo>
                      <a:pt x="4" y="143"/>
                    </a:lnTo>
                    <a:lnTo>
                      <a:pt x="6" y="94"/>
                    </a:lnTo>
                    <a:lnTo>
                      <a:pt x="8" y="47"/>
                    </a:lnTo>
                    <a:lnTo>
                      <a:pt x="10" y="0"/>
                    </a:lnTo>
                    <a:lnTo>
                      <a:pt x="20" y="1"/>
                    </a:lnTo>
                    <a:lnTo>
                      <a:pt x="30" y="3"/>
                    </a:lnTo>
                    <a:lnTo>
                      <a:pt x="39" y="5"/>
                    </a:lnTo>
                    <a:lnTo>
                      <a:pt x="48" y="9"/>
                    </a:lnTo>
                    <a:lnTo>
                      <a:pt x="65" y="15"/>
                    </a:lnTo>
                    <a:lnTo>
                      <a:pt x="81" y="24"/>
                    </a:lnTo>
                    <a:lnTo>
                      <a:pt x="95" y="34"/>
                    </a:lnTo>
                    <a:lnTo>
                      <a:pt x="109" y="46"/>
                    </a:lnTo>
                    <a:lnTo>
                      <a:pt x="120" y="59"/>
                    </a:lnTo>
                    <a:lnTo>
                      <a:pt x="131" y="72"/>
                    </a:lnTo>
                    <a:lnTo>
                      <a:pt x="141" y="87"/>
                    </a:lnTo>
                    <a:lnTo>
                      <a:pt x="150" y="102"/>
                    </a:lnTo>
                    <a:lnTo>
                      <a:pt x="159" y="118"/>
                    </a:lnTo>
                    <a:lnTo>
                      <a:pt x="165" y="134"/>
                    </a:lnTo>
                    <a:lnTo>
                      <a:pt x="178" y="167"/>
                    </a:lnTo>
                    <a:lnTo>
                      <a:pt x="189" y="198"/>
                    </a:lnTo>
                    <a:lnTo>
                      <a:pt x="192" y="209"/>
                    </a:lnTo>
                    <a:lnTo>
                      <a:pt x="194" y="220"/>
                    </a:lnTo>
                    <a:lnTo>
                      <a:pt x="196" y="232"/>
                    </a:lnTo>
                    <a:lnTo>
                      <a:pt x="198" y="243"/>
                    </a:lnTo>
                    <a:lnTo>
                      <a:pt x="200" y="266"/>
                    </a:lnTo>
                    <a:lnTo>
                      <a:pt x="200" y="288"/>
                    </a:lnTo>
                    <a:lnTo>
                      <a:pt x="200" y="312"/>
                    </a:lnTo>
                    <a:lnTo>
                      <a:pt x="199" y="334"/>
                    </a:lnTo>
                    <a:lnTo>
                      <a:pt x="199" y="358"/>
                    </a:lnTo>
                    <a:lnTo>
                      <a:pt x="200" y="3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223"/>
              <p:cNvSpPr>
                <a:spLocks/>
              </p:cNvSpPr>
              <p:nvPr/>
            </p:nvSpPr>
            <p:spPr bwMode="auto">
              <a:xfrm>
                <a:off x="2625" y="2113"/>
                <a:ext cx="22" cy="28"/>
              </a:xfrm>
              <a:custGeom>
                <a:avLst/>
                <a:gdLst/>
                <a:ahLst/>
                <a:cxnLst>
                  <a:cxn ang="0">
                    <a:pos x="91" y="327"/>
                  </a:cxn>
                  <a:cxn ang="0">
                    <a:pos x="78" y="328"/>
                  </a:cxn>
                  <a:cxn ang="0">
                    <a:pos x="65" y="330"/>
                  </a:cxn>
                  <a:cxn ang="0">
                    <a:pos x="54" y="332"/>
                  </a:cxn>
                  <a:cxn ang="0">
                    <a:pos x="43" y="335"/>
                  </a:cxn>
                  <a:cxn ang="0">
                    <a:pos x="31" y="339"/>
                  </a:cxn>
                  <a:cxn ang="0">
                    <a:pos x="21" y="344"/>
                  </a:cxn>
                  <a:cxn ang="0">
                    <a:pos x="10" y="349"/>
                  </a:cxn>
                  <a:cxn ang="0">
                    <a:pos x="0" y="355"/>
                  </a:cxn>
                  <a:cxn ang="0">
                    <a:pos x="5" y="329"/>
                  </a:cxn>
                  <a:cxn ang="0">
                    <a:pos x="11" y="301"/>
                  </a:cxn>
                  <a:cxn ang="0">
                    <a:pos x="18" y="274"/>
                  </a:cxn>
                  <a:cxn ang="0">
                    <a:pos x="28" y="246"/>
                  </a:cxn>
                  <a:cxn ang="0">
                    <a:pos x="40" y="219"/>
                  </a:cxn>
                  <a:cxn ang="0">
                    <a:pos x="53" y="192"/>
                  </a:cxn>
                  <a:cxn ang="0">
                    <a:pos x="68" y="166"/>
                  </a:cxn>
                  <a:cxn ang="0">
                    <a:pos x="84" y="141"/>
                  </a:cxn>
                  <a:cxn ang="0">
                    <a:pos x="92" y="129"/>
                  </a:cxn>
                  <a:cxn ang="0">
                    <a:pos x="102" y="117"/>
                  </a:cxn>
                  <a:cxn ang="0">
                    <a:pos x="111" y="106"/>
                  </a:cxn>
                  <a:cxn ang="0">
                    <a:pos x="121" y="94"/>
                  </a:cxn>
                  <a:cxn ang="0">
                    <a:pos x="132" y="83"/>
                  </a:cxn>
                  <a:cxn ang="0">
                    <a:pos x="142" y="74"/>
                  </a:cxn>
                  <a:cxn ang="0">
                    <a:pos x="154" y="63"/>
                  </a:cxn>
                  <a:cxn ang="0">
                    <a:pos x="166" y="53"/>
                  </a:cxn>
                  <a:cxn ang="0">
                    <a:pos x="179" y="45"/>
                  </a:cxn>
                  <a:cxn ang="0">
                    <a:pos x="191" y="36"/>
                  </a:cxn>
                  <a:cxn ang="0">
                    <a:pos x="204" y="29"/>
                  </a:cxn>
                  <a:cxn ang="0">
                    <a:pos x="218" y="21"/>
                  </a:cxn>
                  <a:cxn ang="0">
                    <a:pos x="232" y="15"/>
                  </a:cxn>
                  <a:cxn ang="0">
                    <a:pos x="246" y="10"/>
                  </a:cxn>
                  <a:cxn ang="0">
                    <a:pos x="261" y="4"/>
                  </a:cxn>
                  <a:cxn ang="0">
                    <a:pos x="277" y="0"/>
                  </a:cxn>
                  <a:cxn ang="0">
                    <a:pos x="264" y="18"/>
                  </a:cxn>
                  <a:cxn ang="0">
                    <a:pos x="253" y="38"/>
                  </a:cxn>
                  <a:cxn ang="0">
                    <a:pos x="244" y="60"/>
                  </a:cxn>
                  <a:cxn ang="0">
                    <a:pos x="235" y="81"/>
                  </a:cxn>
                  <a:cxn ang="0">
                    <a:pos x="227" y="104"/>
                  </a:cxn>
                  <a:cxn ang="0">
                    <a:pos x="220" y="126"/>
                  </a:cxn>
                  <a:cxn ang="0">
                    <a:pos x="214" y="150"/>
                  </a:cxn>
                  <a:cxn ang="0">
                    <a:pos x="208" y="174"/>
                  </a:cxn>
                  <a:cxn ang="0">
                    <a:pos x="204" y="198"/>
                  </a:cxn>
                  <a:cxn ang="0">
                    <a:pos x="201" y="223"/>
                  </a:cxn>
                  <a:cxn ang="0">
                    <a:pos x="198" y="248"/>
                  </a:cxn>
                  <a:cxn ang="0">
                    <a:pos x="196" y="272"/>
                  </a:cxn>
                  <a:cxn ang="0">
                    <a:pos x="195" y="297"/>
                  </a:cxn>
                  <a:cxn ang="0">
                    <a:pos x="194" y="321"/>
                  </a:cxn>
                  <a:cxn ang="0">
                    <a:pos x="194" y="346"/>
                  </a:cxn>
                  <a:cxn ang="0">
                    <a:pos x="194" y="369"/>
                  </a:cxn>
                  <a:cxn ang="0">
                    <a:pos x="190" y="363"/>
                  </a:cxn>
                  <a:cxn ang="0">
                    <a:pos x="186" y="357"/>
                  </a:cxn>
                  <a:cxn ang="0">
                    <a:pos x="181" y="352"/>
                  </a:cxn>
                  <a:cxn ang="0">
                    <a:pos x="175" y="348"/>
                  </a:cxn>
                  <a:cxn ang="0">
                    <a:pos x="169" y="344"/>
                  </a:cxn>
                  <a:cxn ang="0">
                    <a:pos x="163" y="340"/>
                  </a:cxn>
                  <a:cxn ang="0">
                    <a:pos x="156" y="337"/>
                  </a:cxn>
                  <a:cxn ang="0">
                    <a:pos x="149" y="335"/>
                  </a:cxn>
                  <a:cxn ang="0">
                    <a:pos x="134" y="331"/>
                  </a:cxn>
                  <a:cxn ang="0">
                    <a:pos x="119" y="328"/>
                  </a:cxn>
                  <a:cxn ang="0">
                    <a:pos x="105" y="327"/>
                  </a:cxn>
                  <a:cxn ang="0">
                    <a:pos x="91" y="327"/>
                  </a:cxn>
                </a:cxnLst>
                <a:rect l="0" t="0" r="r" b="b"/>
                <a:pathLst>
                  <a:path w="277" h="369">
                    <a:moveTo>
                      <a:pt x="91" y="327"/>
                    </a:moveTo>
                    <a:lnTo>
                      <a:pt x="78" y="328"/>
                    </a:lnTo>
                    <a:lnTo>
                      <a:pt x="65" y="330"/>
                    </a:lnTo>
                    <a:lnTo>
                      <a:pt x="54" y="332"/>
                    </a:lnTo>
                    <a:lnTo>
                      <a:pt x="43" y="335"/>
                    </a:lnTo>
                    <a:lnTo>
                      <a:pt x="31" y="339"/>
                    </a:lnTo>
                    <a:lnTo>
                      <a:pt x="21" y="344"/>
                    </a:lnTo>
                    <a:lnTo>
                      <a:pt x="10" y="349"/>
                    </a:lnTo>
                    <a:lnTo>
                      <a:pt x="0" y="355"/>
                    </a:lnTo>
                    <a:lnTo>
                      <a:pt x="5" y="329"/>
                    </a:lnTo>
                    <a:lnTo>
                      <a:pt x="11" y="301"/>
                    </a:lnTo>
                    <a:lnTo>
                      <a:pt x="18" y="274"/>
                    </a:lnTo>
                    <a:lnTo>
                      <a:pt x="28" y="246"/>
                    </a:lnTo>
                    <a:lnTo>
                      <a:pt x="40" y="219"/>
                    </a:lnTo>
                    <a:lnTo>
                      <a:pt x="53" y="192"/>
                    </a:lnTo>
                    <a:lnTo>
                      <a:pt x="68" y="166"/>
                    </a:lnTo>
                    <a:lnTo>
                      <a:pt x="84" y="141"/>
                    </a:lnTo>
                    <a:lnTo>
                      <a:pt x="92" y="129"/>
                    </a:lnTo>
                    <a:lnTo>
                      <a:pt x="102" y="117"/>
                    </a:lnTo>
                    <a:lnTo>
                      <a:pt x="111" y="106"/>
                    </a:lnTo>
                    <a:lnTo>
                      <a:pt x="121" y="94"/>
                    </a:lnTo>
                    <a:lnTo>
                      <a:pt x="132" y="83"/>
                    </a:lnTo>
                    <a:lnTo>
                      <a:pt x="142" y="74"/>
                    </a:lnTo>
                    <a:lnTo>
                      <a:pt x="154" y="63"/>
                    </a:lnTo>
                    <a:lnTo>
                      <a:pt x="166" y="53"/>
                    </a:lnTo>
                    <a:lnTo>
                      <a:pt x="179" y="45"/>
                    </a:lnTo>
                    <a:lnTo>
                      <a:pt x="191" y="36"/>
                    </a:lnTo>
                    <a:lnTo>
                      <a:pt x="204" y="29"/>
                    </a:lnTo>
                    <a:lnTo>
                      <a:pt x="218" y="21"/>
                    </a:lnTo>
                    <a:lnTo>
                      <a:pt x="232" y="15"/>
                    </a:lnTo>
                    <a:lnTo>
                      <a:pt x="246" y="10"/>
                    </a:lnTo>
                    <a:lnTo>
                      <a:pt x="261" y="4"/>
                    </a:lnTo>
                    <a:lnTo>
                      <a:pt x="277" y="0"/>
                    </a:lnTo>
                    <a:lnTo>
                      <a:pt x="264" y="18"/>
                    </a:lnTo>
                    <a:lnTo>
                      <a:pt x="253" y="38"/>
                    </a:lnTo>
                    <a:lnTo>
                      <a:pt x="244" y="60"/>
                    </a:lnTo>
                    <a:lnTo>
                      <a:pt x="235" y="81"/>
                    </a:lnTo>
                    <a:lnTo>
                      <a:pt x="227" y="104"/>
                    </a:lnTo>
                    <a:lnTo>
                      <a:pt x="220" y="126"/>
                    </a:lnTo>
                    <a:lnTo>
                      <a:pt x="214" y="150"/>
                    </a:lnTo>
                    <a:lnTo>
                      <a:pt x="208" y="174"/>
                    </a:lnTo>
                    <a:lnTo>
                      <a:pt x="204" y="198"/>
                    </a:lnTo>
                    <a:lnTo>
                      <a:pt x="201" y="223"/>
                    </a:lnTo>
                    <a:lnTo>
                      <a:pt x="198" y="248"/>
                    </a:lnTo>
                    <a:lnTo>
                      <a:pt x="196" y="272"/>
                    </a:lnTo>
                    <a:lnTo>
                      <a:pt x="195" y="297"/>
                    </a:lnTo>
                    <a:lnTo>
                      <a:pt x="194" y="321"/>
                    </a:lnTo>
                    <a:lnTo>
                      <a:pt x="194" y="346"/>
                    </a:lnTo>
                    <a:lnTo>
                      <a:pt x="194" y="369"/>
                    </a:lnTo>
                    <a:lnTo>
                      <a:pt x="190" y="363"/>
                    </a:lnTo>
                    <a:lnTo>
                      <a:pt x="186" y="357"/>
                    </a:lnTo>
                    <a:lnTo>
                      <a:pt x="181" y="352"/>
                    </a:lnTo>
                    <a:lnTo>
                      <a:pt x="175" y="348"/>
                    </a:lnTo>
                    <a:lnTo>
                      <a:pt x="169" y="344"/>
                    </a:lnTo>
                    <a:lnTo>
                      <a:pt x="163" y="340"/>
                    </a:lnTo>
                    <a:lnTo>
                      <a:pt x="156" y="337"/>
                    </a:lnTo>
                    <a:lnTo>
                      <a:pt x="149" y="335"/>
                    </a:lnTo>
                    <a:lnTo>
                      <a:pt x="134" y="331"/>
                    </a:lnTo>
                    <a:lnTo>
                      <a:pt x="119" y="328"/>
                    </a:lnTo>
                    <a:lnTo>
                      <a:pt x="105" y="327"/>
                    </a:lnTo>
                    <a:lnTo>
                      <a:pt x="91" y="3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224"/>
              <p:cNvSpPr>
                <a:spLocks/>
              </p:cNvSpPr>
              <p:nvPr/>
            </p:nvSpPr>
            <p:spPr bwMode="auto">
              <a:xfrm>
                <a:off x="2666" y="2114"/>
                <a:ext cx="23" cy="27"/>
              </a:xfrm>
              <a:custGeom>
                <a:avLst/>
                <a:gdLst/>
                <a:ahLst/>
                <a:cxnLst>
                  <a:cxn ang="0">
                    <a:pos x="234" y="358"/>
                  </a:cxn>
                  <a:cxn ang="0">
                    <a:pos x="219" y="346"/>
                  </a:cxn>
                  <a:cxn ang="0">
                    <a:pos x="203" y="337"/>
                  </a:cxn>
                  <a:cxn ang="0">
                    <a:pos x="186" y="328"/>
                  </a:cxn>
                  <a:cxn ang="0">
                    <a:pos x="170" y="322"/>
                  </a:cxn>
                  <a:cxn ang="0">
                    <a:pos x="160" y="320"/>
                  </a:cxn>
                  <a:cxn ang="0">
                    <a:pos x="152" y="319"/>
                  </a:cxn>
                  <a:cxn ang="0">
                    <a:pos x="143" y="318"/>
                  </a:cxn>
                  <a:cxn ang="0">
                    <a:pos x="134" y="317"/>
                  </a:cxn>
                  <a:cxn ang="0">
                    <a:pos x="125" y="318"/>
                  </a:cxn>
                  <a:cxn ang="0">
                    <a:pos x="115" y="319"/>
                  </a:cxn>
                  <a:cxn ang="0">
                    <a:pos x="106" y="320"/>
                  </a:cxn>
                  <a:cxn ang="0">
                    <a:pos x="97" y="322"/>
                  </a:cxn>
                  <a:cxn ang="0">
                    <a:pos x="89" y="327"/>
                  </a:cxn>
                  <a:cxn ang="0">
                    <a:pos x="80" y="333"/>
                  </a:cxn>
                  <a:cxn ang="0">
                    <a:pos x="73" y="336"/>
                  </a:cxn>
                  <a:cxn ang="0">
                    <a:pos x="64" y="337"/>
                  </a:cxn>
                  <a:cxn ang="0">
                    <a:pos x="66" y="313"/>
                  </a:cxn>
                  <a:cxn ang="0">
                    <a:pos x="68" y="290"/>
                  </a:cxn>
                  <a:cxn ang="0">
                    <a:pos x="68" y="266"/>
                  </a:cxn>
                  <a:cxn ang="0">
                    <a:pos x="67" y="244"/>
                  </a:cxn>
                  <a:cxn ang="0">
                    <a:pos x="66" y="222"/>
                  </a:cxn>
                  <a:cxn ang="0">
                    <a:pos x="64" y="200"/>
                  </a:cxn>
                  <a:cxn ang="0">
                    <a:pos x="61" y="179"/>
                  </a:cxn>
                  <a:cxn ang="0">
                    <a:pos x="57" y="158"/>
                  </a:cxn>
                  <a:cxn ang="0">
                    <a:pos x="51" y="136"/>
                  </a:cxn>
                  <a:cxn ang="0">
                    <a:pos x="46" y="116"/>
                  </a:cxn>
                  <a:cxn ang="0">
                    <a:pos x="40" y="96"/>
                  </a:cxn>
                  <a:cxn ang="0">
                    <a:pos x="33" y="75"/>
                  </a:cxn>
                  <a:cxn ang="0">
                    <a:pos x="26" y="56"/>
                  </a:cxn>
                  <a:cxn ang="0">
                    <a:pos x="17" y="37"/>
                  </a:cxn>
                  <a:cxn ang="0">
                    <a:pos x="9" y="18"/>
                  </a:cxn>
                  <a:cxn ang="0">
                    <a:pos x="0" y="0"/>
                  </a:cxn>
                  <a:cxn ang="0">
                    <a:pos x="22" y="7"/>
                  </a:cxn>
                  <a:cxn ang="0">
                    <a:pos x="43" y="17"/>
                  </a:cxn>
                  <a:cxn ang="0">
                    <a:pos x="63" y="29"/>
                  </a:cxn>
                  <a:cxn ang="0">
                    <a:pos x="82" y="41"/>
                  </a:cxn>
                  <a:cxn ang="0">
                    <a:pos x="101" y="56"/>
                  </a:cxn>
                  <a:cxn ang="0">
                    <a:pos x="118" y="72"/>
                  </a:cxn>
                  <a:cxn ang="0">
                    <a:pos x="135" y="89"/>
                  </a:cxn>
                  <a:cxn ang="0">
                    <a:pos x="150" y="109"/>
                  </a:cxn>
                  <a:cxn ang="0">
                    <a:pos x="164" y="128"/>
                  </a:cxn>
                  <a:cxn ang="0">
                    <a:pos x="176" y="148"/>
                  </a:cxn>
                  <a:cxn ang="0">
                    <a:pos x="188" y="169"/>
                  </a:cxn>
                  <a:cxn ang="0">
                    <a:pos x="199" y="192"/>
                  </a:cxn>
                  <a:cxn ang="0">
                    <a:pos x="207" y="214"/>
                  </a:cxn>
                  <a:cxn ang="0">
                    <a:pos x="215" y="238"/>
                  </a:cxn>
                  <a:cxn ang="0">
                    <a:pos x="221" y="261"/>
                  </a:cxn>
                  <a:cxn ang="0">
                    <a:pos x="227" y="286"/>
                  </a:cxn>
                  <a:cxn ang="0">
                    <a:pos x="228" y="296"/>
                  </a:cxn>
                  <a:cxn ang="0">
                    <a:pos x="230" y="322"/>
                  </a:cxn>
                  <a:cxn ang="0">
                    <a:pos x="233" y="348"/>
                  </a:cxn>
                  <a:cxn ang="0">
                    <a:pos x="234" y="358"/>
                  </a:cxn>
                </a:cxnLst>
                <a:rect l="0" t="0" r="r" b="b"/>
                <a:pathLst>
                  <a:path w="234" h="358">
                    <a:moveTo>
                      <a:pt x="234" y="358"/>
                    </a:moveTo>
                    <a:lnTo>
                      <a:pt x="219" y="346"/>
                    </a:lnTo>
                    <a:lnTo>
                      <a:pt x="203" y="337"/>
                    </a:lnTo>
                    <a:lnTo>
                      <a:pt x="186" y="328"/>
                    </a:lnTo>
                    <a:lnTo>
                      <a:pt x="170" y="322"/>
                    </a:lnTo>
                    <a:lnTo>
                      <a:pt x="160" y="320"/>
                    </a:lnTo>
                    <a:lnTo>
                      <a:pt x="152" y="319"/>
                    </a:lnTo>
                    <a:lnTo>
                      <a:pt x="143" y="318"/>
                    </a:lnTo>
                    <a:lnTo>
                      <a:pt x="134" y="317"/>
                    </a:lnTo>
                    <a:lnTo>
                      <a:pt x="125" y="318"/>
                    </a:lnTo>
                    <a:lnTo>
                      <a:pt x="115" y="319"/>
                    </a:lnTo>
                    <a:lnTo>
                      <a:pt x="106" y="320"/>
                    </a:lnTo>
                    <a:lnTo>
                      <a:pt x="97" y="322"/>
                    </a:lnTo>
                    <a:lnTo>
                      <a:pt x="89" y="327"/>
                    </a:lnTo>
                    <a:lnTo>
                      <a:pt x="80" y="333"/>
                    </a:lnTo>
                    <a:lnTo>
                      <a:pt x="73" y="336"/>
                    </a:lnTo>
                    <a:lnTo>
                      <a:pt x="64" y="337"/>
                    </a:lnTo>
                    <a:lnTo>
                      <a:pt x="66" y="313"/>
                    </a:lnTo>
                    <a:lnTo>
                      <a:pt x="68" y="290"/>
                    </a:lnTo>
                    <a:lnTo>
                      <a:pt x="68" y="266"/>
                    </a:lnTo>
                    <a:lnTo>
                      <a:pt x="67" y="244"/>
                    </a:lnTo>
                    <a:lnTo>
                      <a:pt x="66" y="222"/>
                    </a:lnTo>
                    <a:lnTo>
                      <a:pt x="64" y="200"/>
                    </a:lnTo>
                    <a:lnTo>
                      <a:pt x="61" y="179"/>
                    </a:lnTo>
                    <a:lnTo>
                      <a:pt x="57" y="158"/>
                    </a:lnTo>
                    <a:lnTo>
                      <a:pt x="51" y="136"/>
                    </a:lnTo>
                    <a:lnTo>
                      <a:pt x="46" y="116"/>
                    </a:lnTo>
                    <a:lnTo>
                      <a:pt x="40" y="96"/>
                    </a:lnTo>
                    <a:lnTo>
                      <a:pt x="33" y="75"/>
                    </a:lnTo>
                    <a:lnTo>
                      <a:pt x="26" y="56"/>
                    </a:lnTo>
                    <a:lnTo>
                      <a:pt x="17" y="37"/>
                    </a:lnTo>
                    <a:lnTo>
                      <a:pt x="9" y="18"/>
                    </a:lnTo>
                    <a:lnTo>
                      <a:pt x="0" y="0"/>
                    </a:lnTo>
                    <a:lnTo>
                      <a:pt x="22" y="7"/>
                    </a:lnTo>
                    <a:lnTo>
                      <a:pt x="43" y="17"/>
                    </a:lnTo>
                    <a:lnTo>
                      <a:pt x="63" y="29"/>
                    </a:lnTo>
                    <a:lnTo>
                      <a:pt x="82" y="41"/>
                    </a:lnTo>
                    <a:lnTo>
                      <a:pt x="101" y="56"/>
                    </a:lnTo>
                    <a:lnTo>
                      <a:pt x="118" y="72"/>
                    </a:lnTo>
                    <a:lnTo>
                      <a:pt x="135" y="89"/>
                    </a:lnTo>
                    <a:lnTo>
                      <a:pt x="150" y="109"/>
                    </a:lnTo>
                    <a:lnTo>
                      <a:pt x="164" y="128"/>
                    </a:lnTo>
                    <a:lnTo>
                      <a:pt x="176" y="148"/>
                    </a:lnTo>
                    <a:lnTo>
                      <a:pt x="188" y="169"/>
                    </a:lnTo>
                    <a:lnTo>
                      <a:pt x="199" y="192"/>
                    </a:lnTo>
                    <a:lnTo>
                      <a:pt x="207" y="214"/>
                    </a:lnTo>
                    <a:lnTo>
                      <a:pt x="215" y="238"/>
                    </a:lnTo>
                    <a:lnTo>
                      <a:pt x="221" y="261"/>
                    </a:lnTo>
                    <a:lnTo>
                      <a:pt x="227" y="286"/>
                    </a:lnTo>
                    <a:lnTo>
                      <a:pt x="228" y="296"/>
                    </a:lnTo>
                    <a:lnTo>
                      <a:pt x="230" y="322"/>
                    </a:lnTo>
                    <a:lnTo>
                      <a:pt x="233" y="348"/>
                    </a:lnTo>
                    <a:lnTo>
                      <a:pt x="234" y="3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225"/>
              <p:cNvSpPr>
                <a:spLocks/>
              </p:cNvSpPr>
              <p:nvPr/>
            </p:nvSpPr>
            <p:spPr bwMode="auto">
              <a:xfrm>
                <a:off x="2487" y="2119"/>
                <a:ext cx="15" cy="14"/>
              </a:xfrm>
              <a:custGeom>
                <a:avLst/>
                <a:gdLst/>
                <a:ahLst/>
                <a:cxnLst>
                  <a:cxn ang="0">
                    <a:pos x="198" y="124"/>
                  </a:cxn>
                  <a:cxn ang="0">
                    <a:pos x="190" y="133"/>
                  </a:cxn>
                  <a:cxn ang="0">
                    <a:pos x="183" y="138"/>
                  </a:cxn>
                  <a:cxn ang="0">
                    <a:pos x="174" y="140"/>
                  </a:cxn>
                  <a:cxn ang="0">
                    <a:pos x="159" y="140"/>
                  </a:cxn>
                  <a:cxn ang="0">
                    <a:pos x="140" y="135"/>
                  </a:cxn>
                  <a:cxn ang="0">
                    <a:pos x="121" y="130"/>
                  </a:cxn>
                  <a:cxn ang="0">
                    <a:pos x="104" y="128"/>
                  </a:cxn>
                  <a:cxn ang="0">
                    <a:pos x="93" y="133"/>
                  </a:cxn>
                  <a:cxn ang="0">
                    <a:pos x="88" y="139"/>
                  </a:cxn>
                  <a:cxn ang="0">
                    <a:pos x="83" y="147"/>
                  </a:cxn>
                  <a:cxn ang="0">
                    <a:pos x="80" y="161"/>
                  </a:cxn>
                  <a:cxn ang="0">
                    <a:pos x="69" y="173"/>
                  </a:cxn>
                  <a:cxn ang="0">
                    <a:pos x="48" y="177"/>
                  </a:cxn>
                  <a:cxn ang="0">
                    <a:pos x="29" y="165"/>
                  </a:cxn>
                  <a:cxn ang="0">
                    <a:pos x="16" y="133"/>
                  </a:cxn>
                  <a:cxn ang="0">
                    <a:pos x="5" y="83"/>
                  </a:cxn>
                  <a:cxn ang="0">
                    <a:pos x="6" y="49"/>
                  </a:cxn>
                  <a:cxn ang="0">
                    <a:pos x="32" y="39"/>
                  </a:cxn>
                  <a:cxn ang="0">
                    <a:pos x="40" y="44"/>
                  </a:cxn>
                  <a:cxn ang="0">
                    <a:pos x="45" y="58"/>
                  </a:cxn>
                  <a:cxn ang="0">
                    <a:pos x="53" y="73"/>
                  </a:cxn>
                  <a:cxn ang="0">
                    <a:pos x="65" y="85"/>
                  </a:cxn>
                  <a:cxn ang="0">
                    <a:pos x="81" y="89"/>
                  </a:cxn>
                  <a:cxn ang="0">
                    <a:pos x="98" y="85"/>
                  </a:cxn>
                  <a:cxn ang="0">
                    <a:pos x="114" y="75"/>
                  </a:cxn>
                  <a:cxn ang="0">
                    <a:pos x="126" y="62"/>
                  </a:cxn>
                  <a:cxn ang="0">
                    <a:pos x="131" y="48"/>
                  </a:cxn>
                  <a:cxn ang="0">
                    <a:pos x="129" y="38"/>
                  </a:cxn>
                  <a:cxn ang="0">
                    <a:pos x="122" y="23"/>
                  </a:cxn>
                  <a:cxn ang="0">
                    <a:pos x="125" y="10"/>
                  </a:cxn>
                  <a:cxn ang="0">
                    <a:pos x="137" y="3"/>
                  </a:cxn>
                  <a:cxn ang="0">
                    <a:pos x="146" y="0"/>
                  </a:cxn>
                  <a:cxn ang="0">
                    <a:pos x="155" y="1"/>
                  </a:cxn>
                  <a:cxn ang="0">
                    <a:pos x="162" y="5"/>
                  </a:cxn>
                  <a:cxn ang="0">
                    <a:pos x="169" y="10"/>
                  </a:cxn>
                  <a:cxn ang="0">
                    <a:pos x="176" y="22"/>
                  </a:cxn>
                  <a:cxn ang="0">
                    <a:pos x="186" y="55"/>
                  </a:cxn>
                  <a:cxn ang="0">
                    <a:pos x="192" y="91"/>
                  </a:cxn>
                  <a:cxn ang="0">
                    <a:pos x="198" y="111"/>
                  </a:cxn>
                </a:cxnLst>
                <a:rect l="0" t="0" r="r" b="b"/>
                <a:pathLst>
                  <a:path w="201" h="179">
                    <a:moveTo>
                      <a:pt x="201" y="119"/>
                    </a:moveTo>
                    <a:lnTo>
                      <a:pt x="198" y="124"/>
                    </a:lnTo>
                    <a:lnTo>
                      <a:pt x="194" y="129"/>
                    </a:lnTo>
                    <a:lnTo>
                      <a:pt x="190" y="133"/>
                    </a:lnTo>
                    <a:lnTo>
                      <a:pt x="187" y="136"/>
                    </a:lnTo>
                    <a:lnTo>
                      <a:pt x="183" y="138"/>
                    </a:lnTo>
                    <a:lnTo>
                      <a:pt x="178" y="139"/>
                    </a:lnTo>
                    <a:lnTo>
                      <a:pt x="174" y="140"/>
                    </a:lnTo>
                    <a:lnTo>
                      <a:pt x="169" y="140"/>
                    </a:lnTo>
                    <a:lnTo>
                      <a:pt x="159" y="140"/>
                    </a:lnTo>
                    <a:lnTo>
                      <a:pt x="149" y="138"/>
                    </a:lnTo>
                    <a:lnTo>
                      <a:pt x="140" y="135"/>
                    </a:lnTo>
                    <a:lnTo>
                      <a:pt x="130" y="133"/>
                    </a:lnTo>
                    <a:lnTo>
                      <a:pt x="121" y="130"/>
                    </a:lnTo>
                    <a:lnTo>
                      <a:pt x="112" y="128"/>
                    </a:lnTo>
                    <a:lnTo>
                      <a:pt x="104" y="128"/>
                    </a:lnTo>
                    <a:lnTo>
                      <a:pt x="96" y="130"/>
                    </a:lnTo>
                    <a:lnTo>
                      <a:pt x="93" y="133"/>
                    </a:lnTo>
                    <a:lnTo>
                      <a:pt x="91" y="135"/>
                    </a:lnTo>
                    <a:lnTo>
                      <a:pt x="88" y="139"/>
                    </a:lnTo>
                    <a:lnTo>
                      <a:pt x="85" y="143"/>
                    </a:lnTo>
                    <a:lnTo>
                      <a:pt x="83" y="147"/>
                    </a:lnTo>
                    <a:lnTo>
                      <a:pt x="81" y="154"/>
                    </a:lnTo>
                    <a:lnTo>
                      <a:pt x="80" y="161"/>
                    </a:lnTo>
                    <a:lnTo>
                      <a:pt x="80" y="170"/>
                    </a:lnTo>
                    <a:lnTo>
                      <a:pt x="69" y="173"/>
                    </a:lnTo>
                    <a:lnTo>
                      <a:pt x="59" y="175"/>
                    </a:lnTo>
                    <a:lnTo>
                      <a:pt x="48" y="177"/>
                    </a:lnTo>
                    <a:lnTo>
                      <a:pt x="38" y="179"/>
                    </a:lnTo>
                    <a:lnTo>
                      <a:pt x="29" y="165"/>
                    </a:lnTo>
                    <a:lnTo>
                      <a:pt x="22" y="149"/>
                    </a:lnTo>
                    <a:lnTo>
                      <a:pt x="16" y="133"/>
                    </a:lnTo>
                    <a:lnTo>
                      <a:pt x="12" y="117"/>
                    </a:lnTo>
                    <a:lnTo>
                      <a:pt x="5" y="83"/>
                    </a:lnTo>
                    <a:lnTo>
                      <a:pt x="0" y="53"/>
                    </a:lnTo>
                    <a:lnTo>
                      <a:pt x="6" y="49"/>
                    </a:lnTo>
                    <a:lnTo>
                      <a:pt x="19" y="44"/>
                    </a:lnTo>
                    <a:lnTo>
                      <a:pt x="32" y="39"/>
                    </a:lnTo>
                    <a:lnTo>
                      <a:pt x="38" y="37"/>
                    </a:lnTo>
                    <a:lnTo>
                      <a:pt x="40" y="44"/>
                    </a:lnTo>
                    <a:lnTo>
                      <a:pt x="42" y="51"/>
                    </a:lnTo>
                    <a:lnTo>
                      <a:pt x="45" y="58"/>
                    </a:lnTo>
                    <a:lnTo>
                      <a:pt x="48" y="65"/>
                    </a:lnTo>
                    <a:lnTo>
                      <a:pt x="53" y="73"/>
                    </a:lnTo>
                    <a:lnTo>
                      <a:pt x="59" y="79"/>
                    </a:lnTo>
                    <a:lnTo>
                      <a:pt x="65" y="85"/>
                    </a:lnTo>
                    <a:lnTo>
                      <a:pt x="74" y="90"/>
                    </a:lnTo>
                    <a:lnTo>
                      <a:pt x="81" y="89"/>
                    </a:lnTo>
                    <a:lnTo>
                      <a:pt x="90" y="87"/>
                    </a:lnTo>
                    <a:lnTo>
                      <a:pt x="98" y="85"/>
                    </a:lnTo>
                    <a:lnTo>
                      <a:pt x="107" y="79"/>
                    </a:lnTo>
                    <a:lnTo>
                      <a:pt x="114" y="75"/>
                    </a:lnTo>
                    <a:lnTo>
                      <a:pt x="121" y="69"/>
                    </a:lnTo>
                    <a:lnTo>
                      <a:pt x="126" y="62"/>
                    </a:lnTo>
                    <a:lnTo>
                      <a:pt x="130" y="56"/>
                    </a:lnTo>
                    <a:lnTo>
                      <a:pt x="131" y="48"/>
                    </a:lnTo>
                    <a:lnTo>
                      <a:pt x="130" y="43"/>
                    </a:lnTo>
                    <a:lnTo>
                      <a:pt x="129" y="38"/>
                    </a:lnTo>
                    <a:lnTo>
                      <a:pt x="127" y="32"/>
                    </a:lnTo>
                    <a:lnTo>
                      <a:pt x="122" y="23"/>
                    </a:lnTo>
                    <a:lnTo>
                      <a:pt x="117" y="14"/>
                    </a:lnTo>
                    <a:lnTo>
                      <a:pt x="125" y="10"/>
                    </a:lnTo>
                    <a:lnTo>
                      <a:pt x="130" y="6"/>
                    </a:lnTo>
                    <a:lnTo>
                      <a:pt x="137" y="3"/>
                    </a:lnTo>
                    <a:lnTo>
                      <a:pt x="142" y="1"/>
                    </a:lnTo>
                    <a:lnTo>
                      <a:pt x="146" y="0"/>
                    </a:lnTo>
                    <a:lnTo>
                      <a:pt x="152" y="0"/>
                    </a:lnTo>
                    <a:lnTo>
                      <a:pt x="155" y="1"/>
                    </a:lnTo>
                    <a:lnTo>
                      <a:pt x="159" y="2"/>
                    </a:lnTo>
                    <a:lnTo>
                      <a:pt x="162" y="5"/>
                    </a:lnTo>
                    <a:lnTo>
                      <a:pt x="165" y="7"/>
                    </a:lnTo>
                    <a:lnTo>
                      <a:pt x="169" y="10"/>
                    </a:lnTo>
                    <a:lnTo>
                      <a:pt x="171" y="13"/>
                    </a:lnTo>
                    <a:lnTo>
                      <a:pt x="176" y="22"/>
                    </a:lnTo>
                    <a:lnTo>
                      <a:pt x="179" y="32"/>
                    </a:lnTo>
                    <a:lnTo>
                      <a:pt x="186" y="55"/>
                    </a:lnTo>
                    <a:lnTo>
                      <a:pt x="190" y="79"/>
                    </a:lnTo>
                    <a:lnTo>
                      <a:pt x="192" y="91"/>
                    </a:lnTo>
                    <a:lnTo>
                      <a:pt x="194" y="102"/>
                    </a:lnTo>
                    <a:lnTo>
                      <a:pt x="198" y="111"/>
                    </a:lnTo>
                    <a:lnTo>
                      <a:pt x="201" y="1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226"/>
              <p:cNvSpPr>
                <a:spLocks/>
              </p:cNvSpPr>
              <p:nvPr/>
            </p:nvSpPr>
            <p:spPr bwMode="auto">
              <a:xfrm>
                <a:off x="2564" y="2123"/>
                <a:ext cx="7" cy="61"/>
              </a:xfrm>
              <a:custGeom>
                <a:avLst/>
                <a:gdLst/>
                <a:ahLst/>
                <a:cxnLst>
                  <a:cxn ang="0">
                    <a:pos x="0" y="795"/>
                  </a:cxn>
                  <a:cxn ang="0">
                    <a:pos x="1" y="778"/>
                  </a:cxn>
                  <a:cxn ang="0">
                    <a:pos x="3" y="761"/>
                  </a:cxn>
                  <a:cxn ang="0">
                    <a:pos x="6" y="744"/>
                  </a:cxn>
                  <a:cxn ang="0">
                    <a:pos x="12" y="728"/>
                  </a:cxn>
                  <a:cxn ang="0">
                    <a:pos x="22" y="695"/>
                  </a:cxn>
                  <a:cxn ang="0">
                    <a:pos x="33" y="662"/>
                  </a:cxn>
                  <a:cxn ang="0">
                    <a:pos x="37" y="646"/>
                  </a:cxn>
                  <a:cxn ang="0">
                    <a:pos x="41" y="629"/>
                  </a:cxn>
                  <a:cxn ang="0">
                    <a:pos x="43" y="613"/>
                  </a:cxn>
                  <a:cxn ang="0">
                    <a:pos x="43" y="596"/>
                  </a:cxn>
                  <a:cxn ang="0">
                    <a:pos x="42" y="588"/>
                  </a:cxn>
                  <a:cxn ang="0">
                    <a:pos x="39" y="580"/>
                  </a:cxn>
                  <a:cxn ang="0">
                    <a:pos x="37" y="571"/>
                  </a:cxn>
                  <a:cxn ang="0">
                    <a:pos x="34" y="562"/>
                  </a:cxn>
                  <a:cxn ang="0">
                    <a:pos x="31" y="554"/>
                  </a:cxn>
                  <a:cxn ang="0">
                    <a:pos x="27" y="545"/>
                  </a:cxn>
                  <a:cxn ang="0">
                    <a:pos x="21" y="537"/>
                  </a:cxn>
                  <a:cxn ang="0">
                    <a:pos x="15" y="528"/>
                  </a:cxn>
                  <a:cxn ang="0">
                    <a:pos x="15" y="507"/>
                  </a:cxn>
                  <a:cxn ang="0">
                    <a:pos x="15" y="450"/>
                  </a:cxn>
                  <a:cxn ang="0">
                    <a:pos x="15" y="370"/>
                  </a:cxn>
                  <a:cxn ang="0">
                    <a:pos x="15" y="278"/>
                  </a:cxn>
                  <a:cxn ang="0">
                    <a:pos x="15" y="186"/>
                  </a:cxn>
                  <a:cxn ang="0">
                    <a:pos x="15" y="106"/>
                  </a:cxn>
                  <a:cxn ang="0">
                    <a:pos x="15" y="49"/>
                  </a:cxn>
                  <a:cxn ang="0">
                    <a:pos x="15" y="28"/>
                  </a:cxn>
                  <a:cxn ang="0">
                    <a:pos x="27" y="24"/>
                  </a:cxn>
                  <a:cxn ang="0">
                    <a:pos x="50" y="14"/>
                  </a:cxn>
                  <a:cxn ang="0">
                    <a:pos x="75" y="4"/>
                  </a:cxn>
                  <a:cxn ang="0">
                    <a:pos x="85" y="0"/>
                  </a:cxn>
                  <a:cxn ang="0">
                    <a:pos x="85" y="10"/>
                  </a:cxn>
                  <a:cxn ang="0">
                    <a:pos x="86" y="34"/>
                  </a:cxn>
                  <a:cxn ang="0">
                    <a:pos x="86" y="73"/>
                  </a:cxn>
                  <a:cxn ang="0">
                    <a:pos x="86" y="123"/>
                  </a:cxn>
                  <a:cxn ang="0">
                    <a:pos x="86" y="182"/>
                  </a:cxn>
                  <a:cxn ang="0">
                    <a:pos x="86" y="248"/>
                  </a:cxn>
                  <a:cxn ang="0">
                    <a:pos x="86" y="318"/>
                  </a:cxn>
                  <a:cxn ang="0">
                    <a:pos x="86" y="392"/>
                  </a:cxn>
                  <a:cxn ang="0">
                    <a:pos x="88" y="464"/>
                  </a:cxn>
                  <a:cxn ang="0">
                    <a:pos x="88" y="535"/>
                  </a:cxn>
                  <a:cxn ang="0">
                    <a:pos x="88" y="601"/>
                  </a:cxn>
                  <a:cxn ang="0">
                    <a:pos x="88" y="661"/>
                  </a:cxn>
                  <a:cxn ang="0">
                    <a:pos x="88" y="711"/>
                  </a:cxn>
                  <a:cxn ang="0">
                    <a:pos x="88" y="749"/>
                  </a:cxn>
                  <a:cxn ang="0">
                    <a:pos x="88" y="774"/>
                  </a:cxn>
                  <a:cxn ang="0">
                    <a:pos x="88" y="782"/>
                  </a:cxn>
                  <a:cxn ang="0">
                    <a:pos x="83" y="785"/>
                  </a:cxn>
                  <a:cxn ang="0">
                    <a:pos x="79" y="789"/>
                  </a:cxn>
                  <a:cxn ang="0">
                    <a:pos x="74" y="790"/>
                  </a:cxn>
                  <a:cxn ang="0">
                    <a:pos x="68" y="791"/>
                  </a:cxn>
                  <a:cxn ang="0">
                    <a:pos x="59" y="792"/>
                  </a:cxn>
                  <a:cxn ang="0">
                    <a:pos x="47" y="791"/>
                  </a:cxn>
                  <a:cxn ang="0">
                    <a:pos x="36" y="790"/>
                  </a:cxn>
                  <a:cxn ang="0">
                    <a:pos x="25" y="790"/>
                  </a:cxn>
                  <a:cxn ang="0">
                    <a:pos x="18" y="791"/>
                  </a:cxn>
                  <a:cxn ang="0">
                    <a:pos x="13" y="791"/>
                  </a:cxn>
                  <a:cxn ang="0">
                    <a:pos x="6" y="793"/>
                  </a:cxn>
                  <a:cxn ang="0">
                    <a:pos x="0" y="795"/>
                  </a:cxn>
                </a:cxnLst>
                <a:rect l="0" t="0" r="r" b="b"/>
                <a:pathLst>
                  <a:path w="88" h="795">
                    <a:moveTo>
                      <a:pt x="0" y="795"/>
                    </a:moveTo>
                    <a:lnTo>
                      <a:pt x="1" y="778"/>
                    </a:lnTo>
                    <a:lnTo>
                      <a:pt x="3" y="761"/>
                    </a:lnTo>
                    <a:lnTo>
                      <a:pt x="6" y="744"/>
                    </a:lnTo>
                    <a:lnTo>
                      <a:pt x="12" y="728"/>
                    </a:lnTo>
                    <a:lnTo>
                      <a:pt x="22" y="695"/>
                    </a:lnTo>
                    <a:lnTo>
                      <a:pt x="33" y="662"/>
                    </a:lnTo>
                    <a:lnTo>
                      <a:pt x="37" y="646"/>
                    </a:lnTo>
                    <a:lnTo>
                      <a:pt x="41" y="629"/>
                    </a:lnTo>
                    <a:lnTo>
                      <a:pt x="43" y="613"/>
                    </a:lnTo>
                    <a:lnTo>
                      <a:pt x="43" y="596"/>
                    </a:lnTo>
                    <a:lnTo>
                      <a:pt x="42" y="588"/>
                    </a:lnTo>
                    <a:lnTo>
                      <a:pt x="39" y="580"/>
                    </a:lnTo>
                    <a:lnTo>
                      <a:pt x="37" y="571"/>
                    </a:lnTo>
                    <a:lnTo>
                      <a:pt x="34" y="562"/>
                    </a:lnTo>
                    <a:lnTo>
                      <a:pt x="31" y="554"/>
                    </a:lnTo>
                    <a:lnTo>
                      <a:pt x="27" y="545"/>
                    </a:lnTo>
                    <a:lnTo>
                      <a:pt x="21" y="537"/>
                    </a:lnTo>
                    <a:lnTo>
                      <a:pt x="15" y="528"/>
                    </a:lnTo>
                    <a:lnTo>
                      <a:pt x="15" y="507"/>
                    </a:lnTo>
                    <a:lnTo>
                      <a:pt x="15" y="450"/>
                    </a:lnTo>
                    <a:lnTo>
                      <a:pt x="15" y="370"/>
                    </a:lnTo>
                    <a:lnTo>
                      <a:pt x="15" y="278"/>
                    </a:lnTo>
                    <a:lnTo>
                      <a:pt x="15" y="186"/>
                    </a:lnTo>
                    <a:lnTo>
                      <a:pt x="15" y="106"/>
                    </a:lnTo>
                    <a:lnTo>
                      <a:pt x="15" y="49"/>
                    </a:lnTo>
                    <a:lnTo>
                      <a:pt x="15" y="28"/>
                    </a:lnTo>
                    <a:lnTo>
                      <a:pt x="27" y="24"/>
                    </a:lnTo>
                    <a:lnTo>
                      <a:pt x="50" y="14"/>
                    </a:lnTo>
                    <a:lnTo>
                      <a:pt x="75" y="4"/>
                    </a:lnTo>
                    <a:lnTo>
                      <a:pt x="85" y="0"/>
                    </a:lnTo>
                    <a:lnTo>
                      <a:pt x="85" y="10"/>
                    </a:lnTo>
                    <a:lnTo>
                      <a:pt x="86" y="34"/>
                    </a:lnTo>
                    <a:lnTo>
                      <a:pt x="86" y="73"/>
                    </a:lnTo>
                    <a:lnTo>
                      <a:pt x="86" y="123"/>
                    </a:lnTo>
                    <a:lnTo>
                      <a:pt x="86" y="182"/>
                    </a:lnTo>
                    <a:lnTo>
                      <a:pt x="86" y="248"/>
                    </a:lnTo>
                    <a:lnTo>
                      <a:pt x="86" y="318"/>
                    </a:lnTo>
                    <a:lnTo>
                      <a:pt x="86" y="392"/>
                    </a:lnTo>
                    <a:lnTo>
                      <a:pt x="88" y="464"/>
                    </a:lnTo>
                    <a:lnTo>
                      <a:pt x="88" y="535"/>
                    </a:lnTo>
                    <a:lnTo>
                      <a:pt x="88" y="601"/>
                    </a:lnTo>
                    <a:lnTo>
                      <a:pt x="88" y="661"/>
                    </a:lnTo>
                    <a:lnTo>
                      <a:pt x="88" y="711"/>
                    </a:lnTo>
                    <a:lnTo>
                      <a:pt x="88" y="749"/>
                    </a:lnTo>
                    <a:lnTo>
                      <a:pt x="88" y="774"/>
                    </a:lnTo>
                    <a:lnTo>
                      <a:pt x="88" y="782"/>
                    </a:lnTo>
                    <a:lnTo>
                      <a:pt x="83" y="785"/>
                    </a:lnTo>
                    <a:lnTo>
                      <a:pt x="79" y="789"/>
                    </a:lnTo>
                    <a:lnTo>
                      <a:pt x="74" y="790"/>
                    </a:lnTo>
                    <a:lnTo>
                      <a:pt x="68" y="791"/>
                    </a:lnTo>
                    <a:lnTo>
                      <a:pt x="59" y="792"/>
                    </a:lnTo>
                    <a:lnTo>
                      <a:pt x="47" y="791"/>
                    </a:lnTo>
                    <a:lnTo>
                      <a:pt x="36" y="790"/>
                    </a:lnTo>
                    <a:lnTo>
                      <a:pt x="25" y="790"/>
                    </a:lnTo>
                    <a:lnTo>
                      <a:pt x="18" y="791"/>
                    </a:lnTo>
                    <a:lnTo>
                      <a:pt x="13" y="791"/>
                    </a:lnTo>
                    <a:lnTo>
                      <a:pt x="6" y="793"/>
                    </a:lnTo>
                    <a:lnTo>
                      <a:pt x="0" y="7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227"/>
              <p:cNvSpPr>
                <a:spLocks/>
              </p:cNvSpPr>
              <p:nvPr/>
            </p:nvSpPr>
            <p:spPr bwMode="auto">
              <a:xfrm>
                <a:off x="2467" y="2124"/>
                <a:ext cx="4" cy="50"/>
              </a:xfrm>
              <a:custGeom>
                <a:avLst/>
                <a:gdLst/>
                <a:ahLst/>
                <a:cxnLst>
                  <a:cxn ang="0">
                    <a:pos x="57" y="13"/>
                  </a:cxn>
                  <a:cxn ang="0">
                    <a:pos x="55" y="55"/>
                  </a:cxn>
                  <a:cxn ang="0">
                    <a:pos x="55" y="96"/>
                  </a:cxn>
                  <a:cxn ang="0">
                    <a:pos x="55" y="137"/>
                  </a:cxn>
                  <a:cxn ang="0">
                    <a:pos x="56" y="178"/>
                  </a:cxn>
                  <a:cxn ang="0">
                    <a:pos x="59" y="258"/>
                  </a:cxn>
                  <a:cxn ang="0">
                    <a:pos x="62" y="336"/>
                  </a:cxn>
                  <a:cxn ang="0">
                    <a:pos x="61" y="375"/>
                  </a:cxn>
                  <a:cxn ang="0">
                    <a:pos x="60" y="414"/>
                  </a:cxn>
                  <a:cxn ang="0">
                    <a:pos x="57" y="453"/>
                  </a:cxn>
                  <a:cxn ang="0">
                    <a:pos x="53" y="492"/>
                  </a:cxn>
                  <a:cxn ang="0">
                    <a:pos x="50" y="511"/>
                  </a:cxn>
                  <a:cxn ang="0">
                    <a:pos x="45" y="530"/>
                  </a:cxn>
                  <a:cxn ang="0">
                    <a:pos x="41" y="550"/>
                  </a:cxn>
                  <a:cxn ang="0">
                    <a:pos x="36" y="570"/>
                  </a:cxn>
                  <a:cxn ang="0">
                    <a:pos x="29" y="589"/>
                  </a:cxn>
                  <a:cxn ang="0">
                    <a:pos x="23" y="608"/>
                  </a:cxn>
                  <a:cxn ang="0">
                    <a:pos x="16" y="628"/>
                  </a:cxn>
                  <a:cxn ang="0">
                    <a:pos x="7" y="647"/>
                  </a:cxn>
                  <a:cxn ang="0">
                    <a:pos x="4" y="569"/>
                  </a:cxn>
                  <a:cxn ang="0">
                    <a:pos x="2" y="489"/>
                  </a:cxn>
                  <a:cxn ang="0">
                    <a:pos x="0" y="408"/>
                  </a:cxn>
                  <a:cxn ang="0">
                    <a:pos x="0" y="327"/>
                  </a:cxn>
                  <a:cxn ang="0">
                    <a:pos x="0" y="246"/>
                  </a:cxn>
                  <a:cxn ang="0">
                    <a:pos x="2" y="164"/>
                  </a:cxn>
                  <a:cxn ang="0">
                    <a:pos x="4" y="82"/>
                  </a:cxn>
                  <a:cxn ang="0">
                    <a:pos x="7" y="0"/>
                  </a:cxn>
                  <a:cxn ang="0">
                    <a:pos x="14" y="2"/>
                  </a:cxn>
                  <a:cxn ang="0">
                    <a:pos x="32" y="6"/>
                  </a:cxn>
                  <a:cxn ang="0">
                    <a:pos x="50" y="11"/>
                  </a:cxn>
                  <a:cxn ang="0">
                    <a:pos x="57" y="13"/>
                  </a:cxn>
                </a:cxnLst>
                <a:rect l="0" t="0" r="r" b="b"/>
                <a:pathLst>
                  <a:path w="62" h="647">
                    <a:moveTo>
                      <a:pt x="57" y="13"/>
                    </a:moveTo>
                    <a:lnTo>
                      <a:pt x="55" y="55"/>
                    </a:lnTo>
                    <a:lnTo>
                      <a:pt x="55" y="96"/>
                    </a:lnTo>
                    <a:lnTo>
                      <a:pt x="55" y="137"/>
                    </a:lnTo>
                    <a:lnTo>
                      <a:pt x="56" y="178"/>
                    </a:lnTo>
                    <a:lnTo>
                      <a:pt x="59" y="258"/>
                    </a:lnTo>
                    <a:lnTo>
                      <a:pt x="62" y="336"/>
                    </a:lnTo>
                    <a:lnTo>
                      <a:pt x="61" y="375"/>
                    </a:lnTo>
                    <a:lnTo>
                      <a:pt x="60" y="414"/>
                    </a:lnTo>
                    <a:lnTo>
                      <a:pt x="57" y="453"/>
                    </a:lnTo>
                    <a:lnTo>
                      <a:pt x="53" y="492"/>
                    </a:lnTo>
                    <a:lnTo>
                      <a:pt x="50" y="511"/>
                    </a:lnTo>
                    <a:lnTo>
                      <a:pt x="45" y="530"/>
                    </a:lnTo>
                    <a:lnTo>
                      <a:pt x="41" y="550"/>
                    </a:lnTo>
                    <a:lnTo>
                      <a:pt x="36" y="570"/>
                    </a:lnTo>
                    <a:lnTo>
                      <a:pt x="29" y="589"/>
                    </a:lnTo>
                    <a:lnTo>
                      <a:pt x="23" y="608"/>
                    </a:lnTo>
                    <a:lnTo>
                      <a:pt x="16" y="628"/>
                    </a:lnTo>
                    <a:lnTo>
                      <a:pt x="7" y="647"/>
                    </a:lnTo>
                    <a:lnTo>
                      <a:pt x="4" y="569"/>
                    </a:lnTo>
                    <a:lnTo>
                      <a:pt x="2" y="489"/>
                    </a:lnTo>
                    <a:lnTo>
                      <a:pt x="0" y="408"/>
                    </a:lnTo>
                    <a:lnTo>
                      <a:pt x="0" y="327"/>
                    </a:lnTo>
                    <a:lnTo>
                      <a:pt x="0" y="246"/>
                    </a:lnTo>
                    <a:lnTo>
                      <a:pt x="2" y="164"/>
                    </a:lnTo>
                    <a:lnTo>
                      <a:pt x="4" y="82"/>
                    </a:lnTo>
                    <a:lnTo>
                      <a:pt x="7" y="0"/>
                    </a:lnTo>
                    <a:lnTo>
                      <a:pt x="14" y="2"/>
                    </a:lnTo>
                    <a:lnTo>
                      <a:pt x="32" y="6"/>
                    </a:lnTo>
                    <a:lnTo>
                      <a:pt x="50" y="11"/>
                    </a:lnTo>
                    <a:lnTo>
                      <a:pt x="5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228"/>
              <p:cNvSpPr>
                <a:spLocks/>
              </p:cNvSpPr>
              <p:nvPr/>
            </p:nvSpPr>
            <p:spPr bwMode="auto">
              <a:xfrm>
                <a:off x="2491" y="2131"/>
                <a:ext cx="15" cy="13"/>
              </a:xfrm>
              <a:custGeom>
                <a:avLst/>
                <a:gdLst/>
                <a:ahLst/>
                <a:cxnLst>
                  <a:cxn ang="0">
                    <a:pos x="185" y="120"/>
                  </a:cxn>
                  <a:cxn ang="0">
                    <a:pos x="164" y="127"/>
                  </a:cxn>
                  <a:cxn ang="0">
                    <a:pos x="151" y="122"/>
                  </a:cxn>
                  <a:cxn ang="0">
                    <a:pos x="143" y="107"/>
                  </a:cxn>
                  <a:cxn ang="0">
                    <a:pos x="133" y="94"/>
                  </a:cxn>
                  <a:cxn ang="0">
                    <a:pos x="121" y="85"/>
                  </a:cxn>
                  <a:cxn ang="0">
                    <a:pos x="104" y="83"/>
                  </a:cxn>
                  <a:cxn ang="0">
                    <a:pos x="87" y="88"/>
                  </a:cxn>
                  <a:cxn ang="0">
                    <a:pos x="74" y="100"/>
                  </a:cxn>
                  <a:cxn ang="0">
                    <a:pos x="67" y="116"/>
                  </a:cxn>
                  <a:cxn ang="0">
                    <a:pos x="68" y="131"/>
                  </a:cxn>
                  <a:cxn ang="0">
                    <a:pos x="70" y="139"/>
                  </a:cxn>
                  <a:cxn ang="0">
                    <a:pos x="69" y="145"/>
                  </a:cxn>
                  <a:cxn ang="0">
                    <a:pos x="67" y="149"/>
                  </a:cxn>
                  <a:cxn ang="0">
                    <a:pos x="53" y="159"/>
                  </a:cxn>
                  <a:cxn ang="0">
                    <a:pos x="35" y="161"/>
                  </a:cxn>
                  <a:cxn ang="0">
                    <a:pos x="27" y="151"/>
                  </a:cxn>
                  <a:cxn ang="0">
                    <a:pos x="17" y="135"/>
                  </a:cxn>
                  <a:cxn ang="0">
                    <a:pos x="6" y="97"/>
                  </a:cxn>
                  <a:cxn ang="0">
                    <a:pos x="5" y="68"/>
                  </a:cxn>
                  <a:cxn ang="0">
                    <a:pos x="11" y="62"/>
                  </a:cxn>
                  <a:cxn ang="0">
                    <a:pos x="24" y="56"/>
                  </a:cxn>
                  <a:cxn ang="0">
                    <a:pos x="51" y="59"/>
                  </a:cxn>
                  <a:cxn ang="0">
                    <a:pos x="76" y="64"/>
                  </a:cxn>
                  <a:cxn ang="0">
                    <a:pos x="88" y="65"/>
                  </a:cxn>
                  <a:cxn ang="0">
                    <a:pos x="94" y="63"/>
                  </a:cxn>
                  <a:cxn ang="0">
                    <a:pos x="100" y="60"/>
                  </a:cxn>
                  <a:cxn ang="0">
                    <a:pos x="104" y="53"/>
                  </a:cxn>
                  <a:cxn ang="0">
                    <a:pos x="108" y="37"/>
                  </a:cxn>
                  <a:cxn ang="0">
                    <a:pos x="117" y="16"/>
                  </a:cxn>
                  <a:cxn ang="0">
                    <a:pos x="130" y="6"/>
                  </a:cxn>
                  <a:cxn ang="0">
                    <a:pos x="140" y="1"/>
                  </a:cxn>
                  <a:cxn ang="0">
                    <a:pos x="150" y="0"/>
                  </a:cxn>
                  <a:cxn ang="0">
                    <a:pos x="157" y="2"/>
                  </a:cxn>
                  <a:cxn ang="0">
                    <a:pos x="163" y="6"/>
                  </a:cxn>
                  <a:cxn ang="0">
                    <a:pos x="170" y="18"/>
                  </a:cxn>
                  <a:cxn ang="0">
                    <a:pos x="180" y="50"/>
                  </a:cxn>
                  <a:cxn ang="0">
                    <a:pos x="186" y="86"/>
                  </a:cxn>
                  <a:cxn ang="0">
                    <a:pos x="191" y="107"/>
                  </a:cxn>
                </a:cxnLst>
                <a:rect l="0" t="0" r="r" b="b"/>
                <a:pathLst>
                  <a:path w="196" h="164">
                    <a:moveTo>
                      <a:pt x="196" y="114"/>
                    </a:moveTo>
                    <a:lnTo>
                      <a:pt x="185" y="120"/>
                    </a:lnTo>
                    <a:lnTo>
                      <a:pt x="174" y="124"/>
                    </a:lnTo>
                    <a:lnTo>
                      <a:pt x="164" y="127"/>
                    </a:lnTo>
                    <a:lnTo>
                      <a:pt x="154" y="130"/>
                    </a:lnTo>
                    <a:lnTo>
                      <a:pt x="151" y="122"/>
                    </a:lnTo>
                    <a:lnTo>
                      <a:pt x="148" y="114"/>
                    </a:lnTo>
                    <a:lnTo>
                      <a:pt x="143" y="107"/>
                    </a:lnTo>
                    <a:lnTo>
                      <a:pt x="138" y="100"/>
                    </a:lnTo>
                    <a:lnTo>
                      <a:pt x="133" y="94"/>
                    </a:lnTo>
                    <a:lnTo>
                      <a:pt x="127" y="88"/>
                    </a:lnTo>
                    <a:lnTo>
                      <a:pt x="121" y="85"/>
                    </a:lnTo>
                    <a:lnTo>
                      <a:pt x="116" y="82"/>
                    </a:lnTo>
                    <a:lnTo>
                      <a:pt x="104" y="83"/>
                    </a:lnTo>
                    <a:lnTo>
                      <a:pt x="94" y="85"/>
                    </a:lnTo>
                    <a:lnTo>
                      <a:pt x="87" y="88"/>
                    </a:lnTo>
                    <a:lnTo>
                      <a:pt x="79" y="94"/>
                    </a:lnTo>
                    <a:lnTo>
                      <a:pt x="74" y="100"/>
                    </a:lnTo>
                    <a:lnTo>
                      <a:pt x="70" y="108"/>
                    </a:lnTo>
                    <a:lnTo>
                      <a:pt x="67" y="116"/>
                    </a:lnTo>
                    <a:lnTo>
                      <a:pt x="64" y="127"/>
                    </a:lnTo>
                    <a:lnTo>
                      <a:pt x="68" y="131"/>
                    </a:lnTo>
                    <a:lnTo>
                      <a:pt x="69" y="135"/>
                    </a:lnTo>
                    <a:lnTo>
                      <a:pt x="70" y="139"/>
                    </a:lnTo>
                    <a:lnTo>
                      <a:pt x="70" y="142"/>
                    </a:lnTo>
                    <a:lnTo>
                      <a:pt x="69" y="145"/>
                    </a:lnTo>
                    <a:lnTo>
                      <a:pt x="68" y="147"/>
                    </a:lnTo>
                    <a:lnTo>
                      <a:pt x="67" y="149"/>
                    </a:lnTo>
                    <a:lnTo>
                      <a:pt x="64" y="151"/>
                    </a:lnTo>
                    <a:lnTo>
                      <a:pt x="53" y="159"/>
                    </a:lnTo>
                    <a:lnTo>
                      <a:pt x="39" y="164"/>
                    </a:lnTo>
                    <a:lnTo>
                      <a:pt x="35" y="161"/>
                    </a:lnTo>
                    <a:lnTo>
                      <a:pt x="30" y="157"/>
                    </a:lnTo>
                    <a:lnTo>
                      <a:pt x="27" y="151"/>
                    </a:lnTo>
                    <a:lnTo>
                      <a:pt x="24" y="147"/>
                    </a:lnTo>
                    <a:lnTo>
                      <a:pt x="17" y="135"/>
                    </a:lnTo>
                    <a:lnTo>
                      <a:pt x="13" y="124"/>
                    </a:lnTo>
                    <a:lnTo>
                      <a:pt x="6" y="97"/>
                    </a:lnTo>
                    <a:lnTo>
                      <a:pt x="0" y="72"/>
                    </a:lnTo>
                    <a:lnTo>
                      <a:pt x="5" y="68"/>
                    </a:lnTo>
                    <a:lnTo>
                      <a:pt x="8" y="64"/>
                    </a:lnTo>
                    <a:lnTo>
                      <a:pt x="11" y="62"/>
                    </a:lnTo>
                    <a:lnTo>
                      <a:pt x="15" y="60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51" y="59"/>
                    </a:lnTo>
                    <a:lnTo>
                      <a:pt x="69" y="63"/>
                    </a:lnTo>
                    <a:lnTo>
                      <a:pt x="76" y="64"/>
                    </a:lnTo>
                    <a:lnTo>
                      <a:pt x="85" y="65"/>
                    </a:lnTo>
                    <a:lnTo>
                      <a:pt x="88" y="65"/>
                    </a:lnTo>
                    <a:lnTo>
                      <a:pt x="91" y="64"/>
                    </a:lnTo>
                    <a:lnTo>
                      <a:pt x="94" y="63"/>
                    </a:lnTo>
                    <a:lnTo>
                      <a:pt x="98" y="62"/>
                    </a:lnTo>
                    <a:lnTo>
                      <a:pt x="100" y="60"/>
                    </a:lnTo>
                    <a:lnTo>
                      <a:pt x="102" y="56"/>
                    </a:lnTo>
                    <a:lnTo>
                      <a:pt x="104" y="53"/>
                    </a:lnTo>
                    <a:lnTo>
                      <a:pt x="106" y="48"/>
                    </a:lnTo>
                    <a:lnTo>
                      <a:pt x="108" y="37"/>
                    </a:lnTo>
                    <a:lnTo>
                      <a:pt x="109" y="21"/>
                    </a:lnTo>
                    <a:lnTo>
                      <a:pt x="117" y="16"/>
                    </a:lnTo>
                    <a:lnTo>
                      <a:pt x="123" y="11"/>
                    </a:lnTo>
                    <a:lnTo>
                      <a:pt x="130" y="6"/>
                    </a:lnTo>
                    <a:lnTo>
                      <a:pt x="135" y="3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50" y="0"/>
                    </a:lnTo>
                    <a:lnTo>
                      <a:pt x="153" y="0"/>
                    </a:lnTo>
                    <a:lnTo>
                      <a:pt x="157" y="2"/>
                    </a:lnTo>
                    <a:lnTo>
                      <a:pt x="161" y="4"/>
                    </a:lnTo>
                    <a:lnTo>
                      <a:pt x="163" y="6"/>
                    </a:lnTo>
                    <a:lnTo>
                      <a:pt x="166" y="9"/>
                    </a:lnTo>
                    <a:lnTo>
                      <a:pt x="170" y="18"/>
                    </a:lnTo>
                    <a:lnTo>
                      <a:pt x="174" y="28"/>
                    </a:lnTo>
                    <a:lnTo>
                      <a:pt x="180" y="50"/>
                    </a:lnTo>
                    <a:lnTo>
                      <a:pt x="184" y="75"/>
                    </a:lnTo>
                    <a:lnTo>
                      <a:pt x="186" y="86"/>
                    </a:lnTo>
                    <a:lnTo>
                      <a:pt x="188" y="97"/>
                    </a:lnTo>
                    <a:lnTo>
                      <a:pt x="191" y="107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229"/>
              <p:cNvSpPr>
                <a:spLocks/>
              </p:cNvSpPr>
              <p:nvPr/>
            </p:nvSpPr>
            <p:spPr bwMode="auto">
              <a:xfrm>
                <a:off x="2470" y="2135"/>
                <a:ext cx="31" cy="58"/>
              </a:xfrm>
              <a:custGeom>
                <a:avLst/>
                <a:gdLst/>
                <a:ahLst/>
                <a:cxnLst>
                  <a:cxn ang="0">
                    <a:pos x="180" y="692"/>
                  </a:cxn>
                  <a:cxn ang="0">
                    <a:pos x="171" y="568"/>
                  </a:cxn>
                  <a:cxn ang="0">
                    <a:pos x="172" y="441"/>
                  </a:cxn>
                  <a:cxn ang="0">
                    <a:pos x="184" y="315"/>
                  </a:cxn>
                  <a:cxn ang="0">
                    <a:pos x="204" y="193"/>
                  </a:cxn>
                  <a:cxn ang="0">
                    <a:pos x="232" y="76"/>
                  </a:cxn>
                  <a:cxn ang="0">
                    <a:pos x="259" y="60"/>
                  </a:cxn>
                  <a:cxn ang="0">
                    <a:pos x="267" y="95"/>
                  </a:cxn>
                  <a:cxn ang="0">
                    <a:pos x="263" y="133"/>
                  </a:cxn>
                  <a:cxn ang="0">
                    <a:pos x="245" y="200"/>
                  </a:cxn>
                  <a:cxn ang="0">
                    <a:pos x="237" y="238"/>
                  </a:cxn>
                  <a:cxn ang="0">
                    <a:pos x="212" y="404"/>
                  </a:cxn>
                  <a:cxn ang="0">
                    <a:pos x="203" y="519"/>
                  </a:cxn>
                  <a:cxn ang="0">
                    <a:pos x="203" y="604"/>
                  </a:cxn>
                  <a:cxn ang="0">
                    <a:pos x="212" y="689"/>
                  </a:cxn>
                  <a:cxn ang="0">
                    <a:pos x="217" y="701"/>
                  </a:cxn>
                  <a:cxn ang="0">
                    <a:pos x="236" y="713"/>
                  </a:cxn>
                  <a:cxn ang="0">
                    <a:pos x="265" y="717"/>
                  </a:cxn>
                  <a:cxn ang="0">
                    <a:pos x="295" y="708"/>
                  </a:cxn>
                  <a:cxn ang="0">
                    <a:pos x="331" y="682"/>
                  </a:cxn>
                  <a:cxn ang="0">
                    <a:pos x="377" y="628"/>
                  </a:cxn>
                  <a:cxn ang="0">
                    <a:pos x="390" y="617"/>
                  </a:cxn>
                  <a:cxn ang="0">
                    <a:pos x="344" y="692"/>
                  </a:cxn>
                  <a:cxn ang="0">
                    <a:pos x="314" y="726"/>
                  </a:cxn>
                  <a:cxn ang="0">
                    <a:pos x="278" y="748"/>
                  </a:cxn>
                  <a:cxn ang="0">
                    <a:pos x="238" y="756"/>
                  </a:cxn>
                  <a:cxn ang="0">
                    <a:pos x="209" y="756"/>
                  </a:cxn>
                  <a:cxn ang="0">
                    <a:pos x="180" y="750"/>
                  </a:cxn>
                  <a:cxn ang="0">
                    <a:pos x="138" y="730"/>
                  </a:cxn>
                  <a:cxn ang="0">
                    <a:pos x="93" y="695"/>
                  </a:cxn>
                  <a:cxn ang="0">
                    <a:pos x="55" y="652"/>
                  </a:cxn>
                  <a:cxn ang="0">
                    <a:pos x="5" y="575"/>
                  </a:cxn>
                  <a:cxn ang="0">
                    <a:pos x="0" y="511"/>
                  </a:cxn>
                  <a:cxn ang="0">
                    <a:pos x="10" y="450"/>
                  </a:cxn>
                  <a:cxn ang="0">
                    <a:pos x="43" y="353"/>
                  </a:cxn>
                  <a:cxn ang="0">
                    <a:pos x="88" y="240"/>
                  </a:cxn>
                  <a:cxn ang="0">
                    <a:pos x="145" y="137"/>
                  </a:cxn>
                  <a:cxn ang="0">
                    <a:pos x="204" y="35"/>
                  </a:cxn>
                  <a:cxn ang="0">
                    <a:pos x="183" y="165"/>
                  </a:cxn>
                  <a:cxn ang="0">
                    <a:pos x="158" y="294"/>
                  </a:cxn>
                  <a:cxn ang="0">
                    <a:pos x="146" y="426"/>
                  </a:cxn>
                  <a:cxn ang="0">
                    <a:pos x="148" y="538"/>
                  </a:cxn>
                  <a:cxn ang="0">
                    <a:pos x="155" y="604"/>
                  </a:cxn>
                  <a:cxn ang="0">
                    <a:pos x="168" y="670"/>
                  </a:cxn>
                </a:cxnLst>
                <a:rect l="0" t="0" r="r" b="b"/>
                <a:pathLst>
                  <a:path w="403" h="758">
                    <a:moveTo>
                      <a:pt x="173" y="692"/>
                    </a:moveTo>
                    <a:lnTo>
                      <a:pt x="177" y="692"/>
                    </a:lnTo>
                    <a:lnTo>
                      <a:pt x="180" y="692"/>
                    </a:lnTo>
                    <a:lnTo>
                      <a:pt x="176" y="651"/>
                    </a:lnTo>
                    <a:lnTo>
                      <a:pt x="172" y="609"/>
                    </a:lnTo>
                    <a:lnTo>
                      <a:pt x="171" y="568"/>
                    </a:lnTo>
                    <a:lnTo>
                      <a:pt x="170" y="525"/>
                    </a:lnTo>
                    <a:lnTo>
                      <a:pt x="171" y="483"/>
                    </a:lnTo>
                    <a:lnTo>
                      <a:pt x="172" y="441"/>
                    </a:lnTo>
                    <a:lnTo>
                      <a:pt x="176" y="399"/>
                    </a:lnTo>
                    <a:lnTo>
                      <a:pt x="180" y="356"/>
                    </a:lnTo>
                    <a:lnTo>
                      <a:pt x="184" y="315"/>
                    </a:lnTo>
                    <a:lnTo>
                      <a:pt x="189" y="274"/>
                    </a:lnTo>
                    <a:lnTo>
                      <a:pt x="197" y="233"/>
                    </a:lnTo>
                    <a:lnTo>
                      <a:pt x="204" y="193"/>
                    </a:lnTo>
                    <a:lnTo>
                      <a:pt x="213" y="153"/>
                    </a:lnTo>
                    <a:lnTo>
                      <a:pt x="222" y="114"/>
                    </a:lnTo>
                    <a:lnTo>
                      <a:pt x="232" y="76"/>
                    </a:lnTo>
                    <a:lnTo>
                      <a:pt x="244" y="38"/>
                    </a:lnTo>
                    <a:lnTo>
                      <a:pt x="252" y="49"/>
                    </a:lnTo>
                    <a:lnTo>
                      <a:pt x="259" y="60"/>
                    </a:lnTo>
                    <a:lnTo>
                      <a:pt x="263" y="72"/>
                    </a:lnTo>
                    <a:lnTo>
                      <a:pt x="266" y="83"/>
                    </a:lnTo>
                    <a:lnTo>
                      <a:pt x="267" y="95"/>
                    </a:lnTo>
                    <a:lnTo>
                      <a:pt x="267" y="108"/>
                    </a:lnTo>
                    <a:lnTo>
                      <a:pt x="265" y="121"/>
                    </a:lnTo>
                    <a:lnTo>
                      <a:pt x="263" y="133"/>
                    </a:lnTo>
                    <a:lnTo>
                      <a:pt x="256" y="160"/>
                    </a:lnTo>
                    <a:lnTo>
                      <a:pt x="248" y="187"/>
                    </a:lnTo>
                    <a:lnTo>
                      <a:pt x="245" y="200"/>
                    </a:lnTo>
                    <a:lnTo>
                      <a:pt x="242" y="213"/>
                    </a:lnTo>
                    <a:lnTo>
                      <a:pt x="238" y="226"/>
                    </a:lnTo>
                    <a:lnTo>
                      <a:pt x="237" y="238"/>
                    </a:lnTo>
                    <a:lnTo>
                      <a:pt x="228" y="292"/>
                    </a:lnTo>
                    <a:lnTo>
                      <a:pt x="219" y="348"/>
                    </a:lnTo>
                    <a:lnTo>
                      <a:pt x="212" y="404"/>
                    </a:lnTo>
                    <a:lnTo>
                      <a:pt x="206" y="461"/>
                    </a:lnTo>
                    <a:lnTo>
                      <a:pt x="204" y="490"/>
                    </a:lnTo>
                    <a:lnTo>
                      <a:pt x="203" y="519"/>
                    </a:lnTo>
                    <a:lnTo>
                      <a:pt x="202" y="547"/>
                    </a:lnTo>
                    <a:lnTo>
                      <a:pt x="202" y="576"/>
                    </a:lnTo>
                    <a:lnTo>
                      <a:pt x="203" y="604"/>
                    </a:lnTo>
                    <a:lnTo>
                      <a:pt x="205" y="633"/>
                    </a:lnTo>
                    <a:lnTo>
                      <a:pt x="208" y="660"/>
                    </a:lnTo>
                    <a:lnTo>
                      <a:pt x="212" y="689"/>
                    </a:lnTo>
                    <a:lnTo>
                      <a:pt x="213" y="694"/>
                    </a:lnTo>
                    <a:lnTo>
                      <a:pt x="215" y="698"/>
                    </a:lnTo>
                    <a:lnTo>
                      <a:pt x="217" y="701"/>
                    </a:lnTo>
                    <a:lnTo>
                      <a:pt x="220" y="704"/>
                    </a:lnTo>
                    <a:lnTo>
                      <a:pt x="228" y="708"/>
                    </a:lnTo>
                    <a:lnTo>
                      <a:pt x="236" y="713"/>
                    </a:lnTo>
                    <a:lnTo>
                      <a:pt x="246" y="715"/>
                    </a:lnTo>
                    <a:lnTo>
                      <a:pt x="256" y="716"/>
                    </a:lnTo>
                    <a:lnTo>
                      <a:pt x="265" y="717"/>
                    </a:lnTo>
                    <a:lnTo>
                      <a:pt x="275" y="717"/>
                    </a:lnTo>
                    <a:lnTo>
                      <a:pt x="285" y="713"/>
                    </a:lnTo>
                    <a:lnTo>
                      <a:pt x="295" y="708"/>
                    </a:lnTo>
                    <a:lnTo>
                      <a:pt x="305" y="702"/>
                    </a:lnTo>
                    <a:lnTo>
                      <a:pt x="313" y="696"/>
                    </a:lnTo>
                    <a:lnTo>
                      <a:pt x="331" y="682"/>
                    </a:lnTo>
                    <a:lnTo>
                      <a:pt x="347" y="665"/>
                    </a:lnTo>
                    <a:lnTo>
                      <a:pt x="362" y="648"/>
                    </a:lnTo>
                    <a:lnTo>
                      <a:pt x="377" y="628"/>
                    </a:lnTo>
                    <a:lnTo>
                      <a:pt x="390" y="611"/>
                    </a:lnTo>
                    <a:lnTo>
                      <a:pt x="403" y="593"/>
                    </a:lnTo>
                    <a:lnTo>
                      <a:pt x="390" y="617"/>
                    </a:lnTo>
                    <a:lnTo>
                      <a:pt x="376" y="641"/>
                    </a:lnTo>
                    <a:lnTo>
                      <a:pt x="361" y="668"/>
                    </a:lnTo>
                    <a:lnTo>
                      <a:pt x="344" y="692"/>
                    </a:lnTo>
                    <a:lnTo>
                      <a:pt x="335" y="704"/>
                    </a:lnTo>
                    <a:lnTo>
                      <a:pt x="325" y="715"/>
                    </a:lnTo>
                    <a:lnTo>
                      <a:pt x="314" y="726"/>
                    </a:lnTo>
                    <a:lnTo>
                      <a:pt x="303" y="734"/>
                    </a:lnTo>
                    <a:lnTo>
                      <a:pt x="291" y="742"/>
                    </a:lnTo>
                    <a:lnTo>
                      <a:pt x="278" y="748"/>
                    </a:lnTo>
                    <a:lnTo>
                      <a:pt x="264" y="752"/>
                    </a:lnTo>
                    <a:lnTo>
                      <a:pt x="249" y="755"/>
                    </a:lnTo>
                    <a:lnTo>
                      <a:pt x="238" y="756"/>
                    </a:lnTo>
                    <a:lnTo>
                      <a:pt x="229" y="758"/>
                    </a:lnTo>
                    <a:lnTo>
                      <a:pt x="218" y="756"/>
                    </a:lnTo>
                    <a:lnTo>
                      <a:pt x="209" y="756"/>
                    </a:lnTo>
                    <a:lnTo>
                      <a:pt x="199" y="754"/>
                    </a:lnTo>
                    <a:lnTo>
                      <a:pt x="189" y="752"/>
                    </a:lnTo>
                    <a:lnTo>
                      <a:pt x="180" y="750"/>
                    </a:lnTo>
                    <a:lnTo>
                      <a:pt x="171" y="747"/>
                    </a:lnTo>
                    <a:lnTo>
                      <a:pt x="154" y="739"/>
                    </a:lnTo>
                    <a:lnTo>
                      <a:pt x="138" y="730"/>
                    </a:lnTo>
                    <a:lnTo>
                      <a:pt x="122" y="719"/>
                    </a:lnTo>
                    <a:lnTo>
                      <a:pt x="107" y="707"/>
                    </a:lnTo>
                    <a:lnTo>
                      <a:pt x="93" y="695"/>
                    </a:lnTo>
                    <a:lnTo>
                      <a:pt x="79" y="681"/>
                    </a:lnTo>
                    <a:lnTo>
                      <a:pt x="67" y="667"/>
                    </a:lnTo>
                    <a:lnTo>
                      <a:pt x="55" y="652"/>
                    </a:lnTo>
                    <a:lnTo>
                      <a:pt x="31" y="623"/>
                    </a:lnTo>
                    <a:lnTo>
                      <a:pt x="10" y="596"/>
                    </a:lnTo>
                    <a:lnTo>
                      <a:pt x="5" y="575"/>
                    </a:lnTo>
                    <a:lnTo>
                      <a:pt x="1" y="554"/>
                    </a:lnTo>
                    <a:lnTo>
                      <a:pt x="0" y="532"/>
                    </a:lnTo>
                    <a:lnTo>
                      <a:pt x="0" y="511"/>
                    </a:lnTo>
                    <a:lnTo>
                      <a:pt x="3" y="491"/>
                    </a:lnTo>
                    <a:lnTo>
                      <a:pt x="6" y="471"/>
                    </a:lnTo>
                    <a:lnTo>
                      <a:pt x="10" y="450"/>
                    </a:lnTo>
                    <a:lnTo>
                      <a:pt x="15" y="431"/>
                    </a:lnTo>
                    <a:lnTo>
                      <a:pt x="29" y="392"/>
                    </a:lnTo>
                    <a:lnTo>
                      <a:pt x="43" y="353"/>
                    </a:lnTo>
                    <a:lnTo>
                      <a:pt x="58" y="315"/>
                    </a:lnTo>
                    <a:lnTo>
                      <a:pt x="71" y="276"/>
                    </a:lnTo>
                    <a:lnTo>
                      <a:pt x="88" y="240"/>
                    </a:lnTo>
                    <a:lnTo>
                      <a:pt x="105" y="205"/>
                    </a:lnTo>
                    <a:lnTo>
                      <a:pt x="124" y="171"/>
                    </a:lnTo>
                    <a:lnTo>
                      <a:pt x="145" y="137"/>
                    </a:lnTo>
                    <a:lnTo>
                      <a:pt x="165" y="104"/>
                    </a:lnTo>
                    <a:lnTo>
                      <a:pt x="185" y="69"/>
                    </a:lnTo>
                    <a:lnTo>
                      <a:pt x="204" y="35"/>
                    </a:lnTo>
                    <a:lnTo>
                      <a:pt x="225" y="0"/>
                    </a:lnTo>
                    <a:lnTo>
                      <a:pt x="203" y="81"/>
                    </a:lnTo>
                    <a:lnTo>
                      <a:pt x="183" y="165"/>
                    </a:lnTo>
                    <a:lnTo>
                      <a:pt x="174" y="208"/>
                    </a:lnTo>
                    <a:lnTo>
                      <a:pt x="166" y="251"/>
                    </a:lnTo>
                    <a:lnTo>
                      <a:pt x="158" y="294"/>
                    </a:lnTo>
                    <a:lnTo>
                      <a:pt x="153" y="338"/>
                    </a:lnTo>
                    <a:lnTo>
                      <a:pt x="149" y="382"/>
                    </a:lnTo>
                    <a:lnTo>
                      <a:pt x="146" y="426"/>
                    </a:lnTo>
                    <a:lnTo>
                      <a:pt x="146" y="471"/>
                    </a:lnTo>
                    <a:lnTo>
                      <a:pt x="147" y="515"/>
                    </a:lnTo>
                    <a:lnTo>
                      <a:pt x="148" y="538"/>
                    </a:lnTo>
                    <a:lnTo>
                      <a:pt x="149" y="559"/>
                    </a:lnTo>
                    <a:lnTo>
                      <a:pt x="152" y="581"/>
                    </a:lnTo>
                    <a:lnTo>
                      <a:pt x="155" y="604"/>
                    </a:lnTo>
                    <a:lnTo>
                      <a:pt x="158" y="626"/>
                    </a:lnTo>
                    <a:lnTo>
                      <a:pt x="163" y="648"/>
                    </a:lnTo>
                    <a:lnTo>
                      <a:pt x="168" y="670"/>
                    </a:lnTo>
                    <a:lnTo>
                      <a:pt x="173" y="6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230"/>
              <p:cNvSpPr>
                <a:spLocks/>
              </p:cNvSpPr>
              <p:nvPr/>
            </p:nvSpPr>
            <p:spPr bwMode="auto">
              <a:xfrm>
                <a:off x="2488" y="2145"/>
                <a:ext cx="13" cy="32"/>
              </a:xfrm>
              <a:custGeom>
                <a:avLst/>
                <a:gdLst/>
                <a:ahLst/>
                <a:cxnLst>
                  <a:cxn ang="0">
                    <a:pos x="166" y="11"/>
                  </a:cxn>
                  <a:cxn ang="0">
                    <a:pos x="139" y="59"/>
                  </a:cxn>
                  <a:cxn ang="0">
                    <a:pos x="113" y="108"/>
                  </a:cxn>
                  <a:cxn ang="0">
                    <a:pos x="89" y="157"/>
                  </a:cxn>
                  <a:cxn ang="0">
                    <a:pos x="66" y="208"/>
                  </a:cxn>
                  <a:cxn ang="0">
                    <a:pos x="56" y="234"/>
                  </a:cxn>
                  <a:cxn ang="0">
                    <a:pos x="46" y="259"/>
                  </a:cxn>
                  <a:cxn ang="0">
                    <a:pos x="36" y="285"/>
                  </a:cxn>
                  <a:cxn ang="0">
                    <a:pos x="28" y="311"/>
                  </a:cxn>
                  <a:cxn ang="0">
                    <a:pos x="20" y="336"/>
                  </a:cxn>
                  <a:cxn ang="0">
                    <a:pos x="13" y="362"/>
                  </a:cxn>
                  <a:cxn ang="0">
                    <a:pos x="6" y="386"/>
                  </a:cxn>
                  <a:cxn ang="0">
                    <a:pos x="0" y="412"/>
                  </a:cxn>
                  <a:cxn ang="0">
                    <a:pos x="3" y="384"/>
                  </a:cxn>
                  <a:cxn ang="0">
                    <a:pos x="9" y="356"/>
                  </a:cxn>
                  <a:cxn ang="0">
                    <a:pos x="14" y="329"/>
                  </a:cxn>
                  <a:cxn ang="0">
                    <a:pos x="21" y="302"/>
                  </a:cxn>
                  <a:cxn ang="0">
                    <a:pos x="29" y="275"/>
                  </a:cxn>
                  <a:cxn ang="0">
                    <a:pos x="37" y="250"/>
                  </a:cxn>
                  <a:cxn ang="0">
                    <a:pos x="47" y="223"/>
                  </a:cxn>
                  <a:cxn ang="0">
                    <a:pos x="58" y="197"/>
                  </a:cxn>
                  <a:cxn ang="0">
                    <a:pos x="68" y="173"/>
                  </a:cxn>
                  <a:cxn ang="0">
                    <a:pos x="80" y="148"/>
                  </a:cxn>
                  <a:cxn ang="0">
                    <a:pos x="93" y="123"/>
                  </a:cxn>
                  <a:cxn ang="0">
                    <a:pos x="106" y="99"/>
                  </a:cxn>
                  <a:cxn ang="0">
                    <a:pos x="132" y="51"/>
                  </a:cxn>
                  <a:cxn ang="0">
                    <a:pos x="159" y="4"/>
                  </a:cxn>
                  <a:cxn ang="0">
                    <a:pos x="160" y="1"/>
                  </a:cxn>
                  <a:cxn ang="0">
                    <a:pos x="160" y="0"/>
                  </a:cxn>
                  <a:cxn ang="0">
                    <a:pos x="161" y="0"/>
                  </a:cxn>
                  <a:cxn ang="0">
                    <a:pos x="162" y="2"/>
                  </a:cxn>
                  <a:cxn ang="0">
                    <a:pos x="164" y="8"/>
                  </a:cxn>
                  <a:cxn ang="0">
                    <a:pos x="166" y="11"/>
                  </a:cxn>
                </a:cxnLst>
                <a:rect l="0" t="0" r="r" b="b"/>
                <a:pathLst>
                  <a:path w="166" h="412">
                    <a:moveTo>
                      <a:pt x="166" y="11"/>
                    </a:moveTo>
                    <a:lnTo>
                      <a:pt x="139" y="59"/>
                    </a:lnTo>
                    <a:lnTo>
                      <a:pt x="113" y="108"/>
                    </a:lnTo>
                    <a:lnTo>
                      <a:pt x="89" y="157"/>
                    </a:lnTo>
                    <a:lnTo>
                      <a:pt x="66" y="208"/>
                    </a:lnTo>
                    <a:lnTo>
                      <a:pt x="56" y="234"/>
                    </a:lnTo>
                    <a:lnTo>
                      <a:pt x="46" y="259"/>
                    </a:lnTo>
                    <a:lnTo>
                      <a:pt x="36" y="285"/>
                    </a:lnTo>
                    <a:lnTo>
                      <a:pt x="28" y="311"/>
                    </a:lnTo>
                    <a:lnTo>
                      <a:pt x="20" y="336"/>
                    </a:lnTo>
                    <a:lnTo>
                      <a:pt x="13" y="362"/>
                    </a:lnTo>
                    <a:lnTo>
                      <a:pt x="6" y="386"/>
                    </a:lnTo>
                    <a:lnTo>
                      <a:pt x="0" y="412"/>
                    </a:lnTo>
                    <a:lnTo>
                      <a:pt x="3" y="384"/>
                    </a:lnTo>
                    <a:lnTo>
                      <a:pt x="9" y="356"/>
                    </a:lnTo>
                    <a:lnTo>
                      <a:pt x="14" y="329"/>
                    </a:lnTo>
                    <a:lnTo>
                      <a:pt x="21" y="302"/>
                    </a:lnTo>
                    <a:lnTo>
                      <a:pt x="29" y="275"/>
                    </a:lnTo>
                    <a:lnTo>
                      <a:pt x="37" y="250"/>
                    </a:lnTo>
                    <a:lnTo>
                      <a:pt x="47" y="223"/>
                    </a:lnTo>
                    <a:lnTo>
                      <a:pt x="58" y="197"/>
                    </a:lnTo>
                    <a:lnTo>
                      <a:pt x="68" y="173"/>
                    </a:lnTo>
                    <a:lnTo>
                      <a:pt x="80" y="148"/>
                    </a:lnTo>
                    <a:lnTo>
                      <a:pt x="93" y="123"/>
                    </a:lnTo>
                    <a:lnTo>
                      <a:pt x="106" y="99"/>
                    </a:lnTo>
                    <a:lnTo>
                      <a:pt x="132" y="51"/>
                    </a:lnTo>
                    <a:lnTo>
                      <a:pt x="159" y="4"/>
                    </a:lnTo>
                    <a:lnTo>
                      <a:pt x="160" y="1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2" y="2"/>
                    </a:lnTo>
                    <a:lnTo>
                      <a:pt x="164" y="8"/>
                    </a:lnTo>
                    <a:lnTo>
                      <a:pt x="166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231"/>
              <p:cNvSpPr>
                <a:spLocks/>
              </p:cNvSpPr>
              <p:nvPr/>
            </p:nvSpPr>
            <p:spPr bwMode="auto">
              <a:xfrm>
                <a:off x="2497" y="2143"/>
                <a:ext cx="10" cy="21"/>
              </a:xfrm>
              <a:custGeom>
                <a:avLst/>
                <a:gdLst/>
                <a:ahLst/>
                <a:cxnLst>
                  <a:cxn ang="0">
                    <a:pos x="54" y="263"/>
                  </a:cxn>
                  <a:cxn ang="0">
                    <a:pos x="41" y="259"/>
                  </a:cxn>
                  <a:cxn ang="0">
                    <a:pos x="26" y="256"/>
                  </a:cxn>
                  <a:cxn ang="0">
                    <a:pos x="19" y="256"/>
                  </a:cxn>
                  <a:cxn ang="0">
                    <a:pos x="11" y="257"/>
                  </a:cxn>
                  <a:cxn ang="0">
                    <a:pos x="5" y="259"/>
                  </a:cxn>
                  <a:cxn ang="0">
                    <a:pos x="0" y="263"/>
                  </a:cxn>
                  <a:cxn ang="0">
                    <a:pos x="11" y="229"/>
                  </a:cxn>
                  <a:cxn ang="0">
                    <a:pos x="24" y="196"/>
                  </a:cxn>
                  <a:cxn ang="0">
                    <a:pos x="38" y="162"/>
                  </a:cxn>
                  <a:cxn ang="0">
                    <a:pos x="53" y="130"/>
                  </a:cxn>
                  <a:cxn ang="0">
                    <a:pos x="69" y="97"/>
                  </a:cxn>
                  <a:cxn ang="0">
                    <a:pos x="87" y="65"/>
                  </a:cxn>
                  <a:cxn ang="0">
                    <a:pos x="106" y="32"/>
                  </a:cxn>
                  <a:cxn ang="0">
                    <a:pos x="128" y="0"/>
                  </a:cxn>
                  <a:cxn ang="0">
                    <a:pos x="124" y="36"/>
                  </a:cxn>
                  <a:cxn ang="0">
                    <a:pos x="119" y="71"/>
                  </a:cxn>
                  <a:cxn ang="0">
                    <a:pos x="113" y="105"/>
                  </a:cxn>
                  <a:cxn ang="0">
                    <a:pos x="105" y="138"/>
                  </a:cxn>
                  <a:cxn ang="0">
                    <a:pos x="101" y="156"/>
                  </a:cxn>
                  <a:cxn ang="0">
                    <a:pos x="96" y="172"/>
                  </a:cxn>
                  <a:cxn ang="0">
                    <a:pos x="90" y="188"/>
                  </a:cxn>
                  <a:cxn ang="0">
                    <a:pos x="84" y="204"/>
                  </a:cxn>
                  <a:cxn ang="0">
                    <a:pos x="78" y="220"/>
                  </a:cxn>
                  <a:cxn ang="0">
                    <a:pos x="71" y="235"/>
                  </a:cxn>
                  <a:cxn ang="0">
                    <a:pos x="63" y="249"/>
                  </a:cxn>
                  <a:cxn ang="0">
                    <a:pos x="54" y="263"/>
                  </a:cxn>
                </a:cxnLst>
                <a:rect l="0" t="0" r="r" b="b"/>
                <a:pathLst>
                  <a:path w="128" h="263">
                    <a:moveTo>
                      <a:pt x="54" y="263"/>
                    </a:moveTo>
                    <a:lnTo>
                      <a:pt x="41" y="259"/>
                    </a:lnTo>
                    <a:lnTo>
                      <a:pt x="26" y="256"/>
                    </a:lnTo>
                    <a:lnTo>
                      <a:pt x="19" y="256"/>
                    </a:lnTo>
                    <a:lnTo>
                      <a:pt x="11" y="257"/>
                    </a:lnTo>
                    <a:lnTo>
                      <a:pt x="5" y="259"/>
                    </a:lnTo>
                    <a:lnTo>
                      <a:pt x="0" y="263"/>
                    </a:lnTo>
                    <a:lnTo>
                      <a:pt x="11" y="229"/>
                    </a:lnTo>
                    <a:lnTo>
                      <a:pt x="24" y="196"/>
                    </a:lnTo>
                    <a:lnTo>
                      <a:pt x="38" y="162"/>
                    </a:lnTo>
                    <a:lnTo>
                      <a:pt x="53" y="130"/>
                    </a:lnTo>
                    <a:lnTo>
                      <a:pt x="69" y="97"/>
                    </a:lnTo>
                    <a:lnTo>
                      <a:pt x="87" y="65"/>
                    </a:lnTo>
                    <a:lnTo>
                      <a:pt x="106" y="32"/>
                    </a:lnTo>
                    <a:lnTo>
                      <a:pt x="128" y="0"/>
                    </a:lnTo>
                    <a:lnTo>
                      <a:pt x="124" y="36"/>
                    </a:lnTo>
                    <a:lnTo>
                      <a:pt x="119" y="71"/>
                    </a:lnTo>
                    <a:lnTo>
                      <a:pt x="113" y="105"/>
                    </a:lnTo>
                    <a:lnTo>
                      <a:pt x="105" y="138"/>
                    </a:lnTo>
                    <a:lnTo>
                      <a:pt x="101" y="156"/>
                    </a:lnTo>
                    <a:lnTo>
                      <a:pt x="96" y="172"/>
                    </a:lnTo>
                    <a:lnTo>
                      <a:pt x="90" y="188"/>
                    </a:lnTo>
                    <a:lnTo>
                      <a:pt x="84" y="204"/>
                    </a:lnTo>
                    <a:lnTo>
                      <a:pt x="78" y="220"/>
                    </a:lnTo>
                    <a:lnTo>
                      <a:pt x="71" y="235"/>
                    </a:lnTo>
                    <a:lnTo>
                      <a:pt x="63" y="249"/>
                    </a:lnTo>
                    <a:lnTo>
                      <a:pt x="54" y="2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232"/>
              <p:cNvSpPr>
                <a:spLocks/>
              </p:cNvSpPr>
              <p:nvPr/>
            </p:nvSpPr>
            <p:spPr bwMode="auto">
              <a:xfrm>
                <a:off x="2527" y="2146"/>
                <a:ext cx="7" cy="15"/>
              </a:xfrm>
              <a:custGeom>
                <a:avLst/>
                <a:gdLst/>
                <a:ahLst/>
                <a:cxnLst>
                  <a:cxn ang="0">
                    <a:pos x="91" y="196"/>
                  </a:cxn>
                  <a:cxn ang="0">
                    <a:pos x="75" y="173"/>
                  </a:cxn>
                  <a:cxn ang="0">
                    <a:pos x="60" y="150"/>
                  </a:cxn>
                  <a:cxn ang="0">
                    <a:pos x="48" y="127"/>
                  </a:cxn>
                  <a:cxn ang="0">
                    <a:pos x="36" y="103"/>
                  </a:cxn>
                  <a:cxn ang="0">
                    <a:pos x="25" y="79"/>
                  </a:cxn>
                  <a:cxn ang="0">
                    <a:pos x="16" y="54"/>
                  </a:cxn>
                  <a:cxn ang="0">
                    <a:pos x="7" y="28"/>
                  </a:cxn>
                  <a:cxn ang="0">
                    <a:pos x="0" y="0"/>
                  </a:cxn>
                  <a:cxn ang="0">
                    <a:pos x="8" y="25"/>
                  </a:cxn>
                  <a:cxn ang="0">
                    <a:pos x="19" y="50"/>
                  </a:cxn>
                  <a:cxn ang="0">
                    <a:pos x="30" y="74"/>
                  </a:cxn>
                  <a:cxn ang="0">
                    <a:pos x="41" y="99"/>
                  </a:cxn>
                  <a:cxn ang="0">
                    <a:pos x="54" y="124"/>
                  </a:cxn>
                  <a:cxn ang="0">
                    <a:pos x="67" y="148"/>
                  </a:cxn>
                  <a:cxn ang="0">
                    <a:pos x="80" y="173"/>
                  </a:cxn>
                  <a:cxn ang="0">
                    <a:pos x="91" y="196"/>
                  </a:cxn>
                </a:cxnLst>
                <a:rect l="0" t="0" r="r" b="b"/>
                <a:pathLst>
                  <a:path w="91" h="196">
                    <a:moveTo>
                      <a:pt x="91" y="196"/>
                    </a:moveTo>
                    <a:lnTo>
                      <a:pt x="75" y="173"/>
                    </a:lnTo>
                    <a:lnTo>
                      <a:pt x="60" y="150"/>
                    </a:lnTo>
                    <a:lnTo>
                      <a:pt x="48" y="127"/>
                    </a:lnTo>
                    <a:lnTo>
                      <a:pt x="36" y="103"/>
                    </a:lnTo>
                    <a:lnTo>
                      <a:pt x="25" y="79"/>
                    </a:lnTo>
                    <a:lnTo>
                      <a:pt x="16" y="54"/>
                    </a:lnTo>
                    <a:lnTo>
                      <a:pt x="7" y="28"/>
                    </a:lnTo>
                    <a:lnTo>
                      <a:pt x="0" y="0"/>
                    </a:lnTo>
                    <a:lnTo>
                      <a:pt x="8" y="25"/>
                    </a:lnTo>
                    <a:lnTo>
                      <a:pt x="19" y="50"/>
                    </a:lnTo>
                    <a:lnTo>
                      <a:pt x="30" y="74"/>
                    </a:lnTo>
                    <a:lnTo>
                      <a:pt x="41" y="99"/>
                    </a:lnTo>
                    <a:lnTo>
                      <a:pt x="54" y="124"/>
                    </a:lnTo>
                    <a:lnTo>
                      <a:pt x="67" y="148"/>
                    </a:lnTo>
                    <a:lnTo>
                      <a:pt x="80" y="173"/>
                    </a:lnTo>
                    <a:lnTo>
                      <a:pt x="91" y="1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233"/>
              <p:cNvSpPr>
                <a:spLocks/>
              </p:cNvSpPr>
              <p:nvPr/>
            </p:nvSpPr>
            <p:spPr bwMode="auto">
              <a:xfrm>
                <a:off x="2489" y="2146"/>
                <a:ext cx="7" cy="17"/>
              </a:xfrm>
              <a:custGeom>
                <a:avLst/>
                <a:gdLst/>
                <a:ahLst/>
                <a:cxnLst>
                  <a:cxn ang="0">
                    <a:pos x="0" y="219"/>
                  </a:cxn>
                  <a:cxn ang="0">
                    <a:pos x="1" y="210"/>
                  </a:cxn>
                  <a:cxn ang="0">
                    <a:pos x="6" y="187"/>
                  </a:cxn>
                  <a:cxn ang="0">
                    <a:pos x="14" y="154"/>
                  </a:cxn>
                  <a:cxn ang="0">
                    <a:pos x="22" y="115"/>
                  </a:cxn>
                  <a:cxn ang="0">
                    <a:pos x="30" y="78"/>
                  </a:cxn>
                  <a:cxn ang="0">
                    <a:pos x="37" y="45"/>
                  </a:cxn>
                  <a:cxn ang="0">
                    <a:pos x="43" y="22"/>
                  </a:cxn>
                  <a:cxn ang="0">
                    <a:pos x="45" y="13"/>
                  </a:cxn>
                  <a:cxn ang="0">
                    <a:pos x="48" y="15"/>
                  </a:cxn>
                  <a:cxn ang="0">
                    <a:pos x="51" y="17"/>
                  </a:cxn>
                  <a:cxn ang="0">
                    <a:pos x="54" y="17"/>
                  </a:cxn>
                  <a:cxn ang="0">
                    <a:pos x="57" y="17"/>
                  </a:cxn>
                  <a:cxn ang="0">
                    <a:pos x="64" y="16"/>
                  </a:cxn>
                  <a:cxn ang="0">
                    <a:pos x="69" y="13"/>
                  </a:cxn>
                  <a:cxn ang="0">
                    <a:pos x="76" y="9"/>
                  </a:cxn>
                  <a:cxn ang="0">
                    <a:pos x="82" y="4"/>
                  </a:cxn>
                  <a:cxn ang="0">
                    <a:pos x="88" y="1"/>
                  </a:cxn>
                  <a:cxn ang="0">
                    <a:pos x="95" y="0"/>
                  </a:cxn>
                  <a:cxn ang="0">
                    <a:pos x="91" y="10"/>
                  </a:cxn>
                  <a:cxn ang="0">
                    <a:pos x="80" y="34"/>
                  </a:cxn>
                  <a:cxn ang="0">
                    <a:pos x="65" y="70"/>
                  </a:cxn>
                  <a:cxn ang="0">
                    <a:pos x="47" y="110"/>
                  </a:cxn>
                  <a:cxn ang="0">
                    <a:pos x="30" y="150"/>
                  </a:cxn>
                  <a:cxn ang="0">
                    <a:pos x="15" y="185"/>
                  </a:cxn>
                  <a:cxn ang="0">
                    <a:pos x="3" y="209"/>
                  </a:cxn>
                  <a:cxn ang="0">
                    <a:pos x="0" y="219"/>
                  </a:cxn>
                </a:cxnLst>
                <a:rect l="0" t="0" r="r" b="b"/>
                <a:pathLst>
                  <a:path w="95" h="219">
                    <a:moveTo>
                      <a:pt x="0" y="219"/>
                    </a:moveTo>
                    <a:lnTo>
                      <a:pt x="1" y="210"/>
                    </a:lnTo>
                    <a:lnTo>
                      <a:pt x="6" y="187"/>
                    </a:lnTo>
                    <a:lnTo>
                      <a:pt x="14" y="154"/>
                    </a:lnTo>
                    <a:lnTo>
                      <a:pt x="22" y="115"/>
                    </a:lnTo>
                    <a:lnTo>
                      <a:pt x="30" y="78"/>
                    </a:lnTo>
                    <a:lnTo>
                      <a:pt x="37" y="45"/>
                    </a:lnTo>
                    <a:lnTo>
                      <a:pt x="43" y="22"/>
                    </a:lnTo>
                    <a:lnTo>
                      <a:pt x="45" y="13"/>
                    </a:lnTo>
                    <a:lnTo>
                      <a:pt x="48" y="15"/>
                    </a:lnTo>
                    <a:lnTo>
                      <a:pt x="51" y="17"/>
                    </a:lnTo>
                    <a:lnTo>
                      <a:pt x="54" y="17"/>
                    </a:lnTo>
                    <a:lnTo>
                      <a:pt x="57" y="17"/>
                    </a:lnTo>
                    <a:lnTo>
                      <a:pt x="64" y="16"/>
                    </a:lnTo>
                    <a:lnTo>
                      <a:pt x="69" y="13"/>
                    </a:lnTo>
                    <a:lnTo>
                      <a:pt x="76" y="9"/>
                    </a:lnTo>
                    <a:lnTo>
                      <a:pt x="82" y="4"/>
                    </a:lnTo>
                    <a:lnTo>
                      <a:pt x="88" y="1"/>
                    </a:lnTo>
                    <a:lnTo>
                      <a:pt x="95" y="0"/>
                    </a:lnTo>
                    <a:lnTo>
                      <a:pt x="91" y="10"/>
                    </a:lnTo>
                    <a:lnTo>
                      <a:pt x="80" y="34"/>
                    </a:lnTo>
                    <a:lnTo>
                      <a:pt x="65" y="70"/>
                    </a:lnTo>
                    <a:lnTo>
                      <a:pt x="47" y="110"/>
                    </a:lnTo>
                    <a:lnTo>
                      <a:pt x="30" y="150"/>
                    </a:lnTo>
                    <a:lnTo>
                      <a:pt x="15" y="185"/>
                    </a:lnTo>
                    <a:lnTo>
                      <a:pt x="3" y="209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234"/>
              <p:cNvSpPr>
                <a:spLocks/>
              </p:cNvSpPr>
              <p:nvPr/>
            </p:nvSpPr>
            <p:spPr bwMode="auto">
              <a:xfrm>
                <a:off x="2506" y="2148"/>
                <a:ext cx="4" cy="11"/>
              </a:xfrm>
              <a:custGeom>
                <a:avLst/>
                <a:gdLst/>
                <a:ahLst/>
                <a:cxnLst>
                  <a:cxn ang="0">
                    <a:pos x="0" y="145"/>
                  </a:cxn>
                  <a:cxn ang="0">
                    <a:pos x="35" y="0"/>
                  </a:cxn>
                  <a:cxn ang="0">
                    <a:pos x="54" y="73"/>
                  </a:cxn>
                  <a:cxn ang="0">
                    <a:pos x="0" y="145"/>
                  </a:cxn>
                </a:cxnLst>
                <a:rect l="0" t="0" r="r" b="b"/>
                <a:pathLst>
                  <a:path w="54" h="145">
                    <a:moveTo>
                      <a:pt x="0" y="145"/>
                    </a:moveTo>
                    <a:lnTo>
                      <a:pt x="35" y="0"/>
                    </a:lnTo>
                    <a:lnTo>
                      <a:pt x="54" y="7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235"/>
              <p:cNvSpPr>
                <a:spLocks/>
              </p:cNvSpPr>
              <p:nvPr/>
            </p:nvSpPr>
            <p:spPr bwMode="auto">
              <a:xfrm>
                <a:off x="2361" y="2152"/>
                <a:ext cx="33" cy="33"/>
              </a:xfrm>
              <a:custGeom>
                <a:avLst/>
                <a:gdLst/>
                <a:ahLst/>
                <a:cxnLst>
                  <a:cxn ang="0">
                    <a:pos x="383" y="29"/>
                  </a:cxn>
                  <a:cxn ang="0">
                    <a:pos x="355" y="29"/>
                  </a:cxn>
                  <a:cxn ang="0">
                    <a:pos x="348" y="43"/>
                  </a:cxn>
                  <a:cxn ang="0">
                    <a:pos x="371" y="68"/>
                  </a:cxn>
                  <a:cxn ang="0">
                    <a:pos x="333" y="70"/>
                  </a:cxn>
                  <a:cxn ang="0">
                    <a:pos x="348" y="97"/>
                  </a:cxn>
                  <a:cxn ang="0">
                    <a:pos x="333" y="130"/>
                  </a:cxn>
                  <a:cxn ang="0">
                    <a:pos x="309" y="153"/>
                  </a:cxn>
                  <a:cxn ang="0">
                    <a:pos x="285" y="131"/>
                  </a:cxn>
                  <a:cxn ang="0">
                    <a:pos x="308" y="186"/>
                  </a:cxn>
                  <a:cxn ang="0">
                    <a:pos x="258" y="157"/>
                  </a:cxn>
                  <a:cxn ang="0">
                    <a:pos x="286" y="214"/>
                  </a:cxn>
                  <a:cxn ang="0">
                    <a:pos x="230" y="175"/>
                  </a:cxn>
                  <a:cxn ang="0">
                    <a:pos x="241" y="217"/>
                  </a:cxn>
                  <a:cxn ang="0">
                    <a:pos x="251" y="234"/>
                  </a:cxn>
                  <a:cxn ang="0">
                    <a:pos x="220" y="227"/>
                  </a:cxn>
                  <a:cxn ang="0">
                    <a:pos x="198" y="234"/>
                  </a:cxn>
                  <a:cxn ang="0">
                    <a:pos x="212" y="283"/>
                  </a:cxn>
                  <a:cxn ang="0">
                    <a:pos x="191" y="273"/>
                  </a:cxn>
                  <a:cxn ang="0">
                    <a:pos x="196" y="306"/>
                  </a:cxn>
                  <a:cxn ang="0">
                    <a:pos x="208" y="327"/>
                  </a:cxn>
                  <a:cxn ang="0">
                    <a:pos x="252" y="320"/>
                  </a:cxn>
                  <a:cxn ang="0">
                    <a:pos x="320" y="232"/>
                  </a:cxn>
                  <a:cxn ang="0">
                    <a:pos x="388" y="150"/>
                  </a:cxn>
                  <a:cxn ang="0">
                    <a:pos x="375" y="215"/>
                  </a:cxn>
                  <a:cxn ang="0">
                    <a:pos x="363" y="253"/>
                  </a:cxn>
                  <a:cxn ang="0">
                    <a:pos x="420" y="264"/>
                  </a:cxn>
                  <a:cxn ang="0">
                    <a:pos x="404" y="305"/>
                  </a:cxn>
                  <a:cxn ang="0">
                    <a:pos x="396" y="322"/>
                  </a:cxn>
                  <a:cxn ang="0">
                    <a:pos x="367" y="296"/>
                  </a:cxn>
                  <a:cxn ang="0">
                    <a:pos x="355" y="374"/>
                  </a:cxn>
                  <a:cxn ang="0">
                    <a:pos x="386" y="373"/>
                  </a:cxn>
                  <a:cxn ang="0">
                    <a:pos x="400" y="406"/>
                  </a:cxn>
                  <a:cxn ang="0">
                    <a:pos x="379" y="420"/>
                  </a:cxn>
                  <a:cxn ang="0">
                    <a:pos x="303" y="430"/>
                  </a:cxn>
                  <a:cxn ang="0">
                    <a:pos x="252" y="415"/>
                  </a:cxn>
                  <a:cxn ang="0">
                    <a:pos x="205" y="336"/>
                  </a:cxn>
                  <a:cxn ang="0">
                    <a:pos x="166" y="259"/>
                  </a:cxn>
                  <a:cxn ang="0">
                    <a:pos x="138" y="228"/>
                  </a:cxn>
                  <a:cxn ang="0">
                    <a:pos x="141" y="284"/>
                  </a:cxn>
                  <a:cxn ang="0">
                    <a:pos x="113" y="315"/>
                  </a:cxn>
                  <a:cxn ang="0">
                    <a:pos x="130" y="237"/>
                  </a:cxn>
                  <a:cxn ang="0">
                    <a:pos x="105" y="224"/>
                  </a:cxn>
                  <a:cxn ang="0">
                    <a:pos x="109" y="262"/>
                  </a:cxn>
                  <a:cxn ang="0">
                    <a:pos x="79" y="328"/>
                  </a:cxn>
                  <a:cxn ang="0">
                    <a:pos x="78" y="362"/>
                  </a:cxn>
                  <a:cxn ang="0">
                    <a:pos x="67" y="324"/>
                  </a:cxn>
                  <a:cxn ang="0">
                    <a:pos x="103" y="256"/>
                  </a:cxn>
                  <a:cxn ang="0">
                    <a:pos x="91" y="214"/>
                  </a:cxn>
                  <a:cxn ang="0">
                    <a:pos x="69" y="213"/>
                  </a:cxn>
                  <a:cxn ang="0">
                    <a:pos x="48" y="312"/>
                  </a:cxn>
                  <a:cxn ang="0">
                    <a:pos x="38" y="315"/>
                  </a:cxn>
                  <a:cxn ang="0">
                    <a:pos x="42" y="273"/>
                  </a:cxn>
                  <a:cxn ang="0">
                    <a:pos x="9" y="332"/>
                  </a:cxn>
                  <a:cxn ang="0">
                    <a:pos x="1" y="317"/>
                  </a:cxn>
                  <a:cxn ang="0">
                    <a:pos x="33" y="258"/>
                  </a:cxn>
                  <a:cxn ang="0">
                    <a:pos x="54" y="204"/>
                  </a:cxn>
                  <a:cxn ang="0">
                    <a:pos x="40" y="156"/>
                  </a:cxn>
                  <a:cxn ang="0">
                    <a:pos x="59" y="67"/>
                  </a:cxn>
                  <a:cxn ang="0">
                    <a:pos x="111" y="22"/>
                  </a:cxn>
                  <a:cxn ang="0">
                    <a:pos x="180" y="0"/>
                  </a:cxn>
                  <a:cxn ang="0">
                    <a:pos x="290" y="23"/>
                  </a:cxn>
                </a:cxnLst>
                <a:rect l="0" t="0" r="r" b="b"/>
                <a:pathLst>
                  <a:path w="422" h="431">
                    <a:moveTo>
                      <a:pt x="351" y="6"/>
                    </a:moveTo>
                    <a:lnTo>
                      <a:pt x="359" y="8"/>
                    </a:lnTo>
                    <a:lnTo>
                      <a:pt x="367" y="10"/>
                    </a:lnTo>
                    <a:lnTo>
                      <a:pt x="372" y="13"/>
                    </a:lnTo>
                    <a:lnTo>
                      <a:pt x="377" y="18"/>
                    </a:lnTo>
                    <a:lnTo>
                      <a:pt x="381" y="23"/>
                    </a:lnTo>
                    <a:lnTo>
                      <a:pt x="383" y="29"/>
                    </a:lnTo>
                    <a:lnTo>
                      <a:pt x="385" y="37"/>
                    </a:lnTo>
                    <a:lnTo>
                      <a:pt x="387" y="44"/>
                    </a:lnTo>
                    <a:lnTo>
                      <a:pt x="382" y="43"/>
                    </a:lnTo>
                    <a:lnTo>
                      <a:pt x="375" y="40"/>
                    </a:lnTo>
                    <a:lnTo>
                      <a:pt x="369" y="37"/>
                    </a:lnTo>
                    <a:lnTo>
                      <a:pt x="363" y="33"/>
                    </a:lnTo>
                    <a:lnTo>
                      <a:pt x="355" y="29"/>
                    </a:lnTo>
                    <a:lnTo>
                      <a:pt x="349" y="28"/>
                    </a:lnTo>
                    <a:lnTo>
                      <a:pt x="346" y="28"/>
                    </a:lnTo>
                    <a:lnTo>
                      <a:pt x="342" y="29"/>
                    </a:lnTo>
                    <a:lnTo>
                      <a:pt x="339" y="32"/>
                    </a:lnTo>
                    <a:lnTo>
                      <a:pt x="336" y="35"/>
                    </a:lnTo>
                    <a:lnTo>
                      <a:pt x="341" y="40"/>
                    </a:lnTo>
                    <a:lnTo>
                      <a:pt x="348" y="43"/>
                    </a:lnTo>
                    <a:lnTo>
                      <a:pt x="354" y="46"/>
                    </a:lnTo>
                    <a:lnTo>
                      <a:pt x="361" y="50"/>
                    </a:lnTo>
                    <a:lnTo>
                      <a:pt x="366" y="53"/>
                    </a:lnTo>
                    <a:lnTo>
                      <a:pt x="370" y="57"/>
                    </a:lnTo>
                    <a:lnTo>
                      <a:pt x="371" y="60"/>
                    </a:lnTo>
                    <a:lnTo>
                      <a:pt x="371" y="64"/>
                    </a:lnTo>
                    <a:lnTo>
                      <a:pt x="371" y="68"/>
                    </a:lnTo>
                    <a:lnTo>
                      <a:pt x="371" y="73"/>
                    </a:lnTo>
                    <a:lnTo>
                      <a:pt x="363" y="71"/>
                    </a:lnTo>
                    <a:lnTo>
                      <a:pt x="353" y="67"/>
                    </a:lnTo>
                    <a:lnTo>
                      <a:pt x="348" y="66"/>
                    </a:lnTo>
                    <a:lnTo>
                      <a:pt x="342" y="66"/>
                    </a:lnTo>
                    <a:lnTo>
                      <a:pt x="337" y="67"/>
                    </a:lnTo>
                    <a:lnTo>
                      <a:pt x="333" y="70"/>
                    </a:lnTo>
                    <a:lnTo>
                      <a:pt x="334" y="75"/>
                    </a:lnTo>
                    <a:lnTo>
                      <a:pt x="336" y="80"/>
                    </a:lnTo>
                    <a:lnTo>
                      <a:pt x="339" y="83"/>
                    </a:lnTo>
                    <a:lnTo>
                      <a:pt x="341" y="86"/>
                    </a:lnTo>
                    <a:lnTo>
                      <a:pt x="345" y="89"/>
                    </a:lnTo>
                    <a:lnTo>
                      <a:pt x="347" y="92"/>
                    </a:lnTo>
                    <a:lnTo>
                      <a:pt x="348" y="97"/>
                    </a:lnTo>
                    <a:lnTo>
                      <a:pt x="349" y="101"/>
                    </a:lnTo>
                    <a:lnTo>
                      <a:pt x="343" y="102"/>
                    </a:lnTo>
                    <a:lnTo>
                      <a:pt x="331" y="104"/>
                    </a:lnTo>
                    <a:lnTo>
                      <a:pt x="319" y="107"/>
                    </a:lnTo>
                    <a:lnTo>
                      <a:pt x="314" y="107"/>
                    </a:lnTo>
                    <a:lnTo>
                      <a:pt x="323" y="119"/>
                    </a:lnTo>
                    <a:lnTo>
                      <a:pt x="333" y="130"/>
                    </a:lnTo>
                    <a:lnTo>
                      <a:pt x="321" y="132"/>
                    </a:lnTo>
                    <a:lnTo>
                      <a:pt x="310" y="133"/>
                    </a:lnTo>
                    <a:lnTo>
                      <a:pt x="314" y="145"/>
                    </a:lnTo>
                    <a:lnTo>
                      <a:pt x="317" y="155"/>
                    </a:lnTo>
                    <a:lnTo>
                      <a:pt x="314" y="155"/>
                    </a:lnTo>
                    <a:lnTo>
                      <a:pt x="311" y="154"/>
                    </a:lnTo>
                    <a:lnTo>
                      <a:pt x="309" y="153"/>
                    </a:lnTo>
                    <a:lnTo>
                      <a:pt x="307" y="151"/>
                    </a:lnTo>
                    <a:lnTo>
                      <a:pt x="303" y="145"/>
                    </a:lnTo>
                    <a:lnTo>
                      <a:pt x="299" y="139"/>
                    </a:lnTo>
                    <a:lnTo>
                      <a:pt x="294" y="134"/>
                    </a:lnTo>
                    <a:lnTo>
                      <a:pt x="290" y="131"/>
                    </a:lnTo>
                    <a:lnTo>
                      <a:pt x="288" y="130"/>
                    </a:lnTo>
                    <a:lnTo>
                      <a:pt x="285" y="131"/>
                    </a:lnTo>
                    <a:lnTo>
                      <a:pt x="282" y="133"/>
                    </a:lnTo>
                    <a:lnTo>
                      <a:pt x="278" y="136"/>
                    </a:lnTo>
                    <a:lnTo>
                      <a:pt x="287" y="151"/>
                    </a:lnTo>
                    <a:lnTo>
                      <a:pt x="296" y="165"/>
                    </a:lnTo>
                    <a:lnTo>
                      <a:pt x="301" y="172"/>
                    </a:lnTo>
                    <a:lnTo>
                      <a:pt x="305" y="180"/>
                    </a:lnTo>
                    <a:lnTo>
                      <a:pt x="308" y="186"/>
                    </a:lnTo>
                    <a:lnTo>
                      <a:pt x="310" y="194"/>
                    </a:lnTo>
                    <a:lnTo>
                      <a:pt x="302" y="186"/>
                    </a:lnTo>
                    <a:lnTo>
                      <a:pt x="285" y="169"/>
                    </a:lnTo>
                    <a:lnTo>
                      <a:pt x="268" y="153"/>
                    </a:lnTo>
                    <a:lnTo>
                      <a:pt x="259" y="146"/>
                    </a:lnTo>
                    <a:lnTo>
                      <a:pt x="258" y="151"/>
                    </a:lnTo>
                    <a:lnTo>
                      <a:pt x="258" y="157"/>
                    </a:lnTo>
                    <a:lnTo>
                      <a:pt x="258" y="163"/>
                    </a:lnTo>
                    <a:lnTo>
                      <a:pt x="260" y="168"/>
                    </a:lnTo>
                    <a:lnTo>
                      <a:pt x="264" y="178"/>
                    </a:lnTo>
                    <a:lnTo>
                      <a:pt x="271" y="187"/>
                    </a:lnTo>
                    <a:lnTo>
                      <a:pt x="277" y="198"/>
                    </a:lnTo>
                    <a:lnTo>
                      <a:pt x="284" y="208"/>
                    </a:lnTo>
                    <a:lnTo>
                      <a:pt x="286" y="214"/>
                    </a:lnTo>
                    <a:lnTo>
                      <a:pt x="287" y="219"/>
                    </a:lnTo>
                    <a:lnTo>
                      <a:pt x="288" y="226"/>
                    </a:lnTo>
                    <a:lnTo>
                      <a:pt x="288" y="231"/>
                    </a:lnTo>
                    <a:lnTo>
                      <a:pt x="275" y="217"/>
                    </a:lnTo>
                    <a:lnTo>
                      <a:pt x="260" y="202"/>
                    </a:lnTo>
                    <a:lnTo>
                      <a:pt x="245" y="187"/>
                    </a:lnTo>
                    <a:lnTo>
                      <a:pt x="230" y="175"/>
                    </a:lnTo>
                    <a:lnTo>
                      <a:pt x="229" y="179"/>
                    </a:lnTo>
                    <a:lnTo>
                      <a:pt x="228" y="184"/>
                    </a:lnTo>
                    <a:lnTo>
                      <a:pt x="228" y="188"/>
                    </a:lnTo>
                    <a:lnTo>
                      <a:pt x="229" y="193"/>
                    </a:lnTo>
                    <a:lnTo>
                      <a:pt x="231" y="201"/>
                    </a:lnTo>
                    <a:lnTo>
                      <a:pt x="236" y="210"/>
                    </a:lnTo>
                    <a:lnTo>
                      <a:pt x="241" y="217"/>
                    </a:lnTo>
                    <a:lnTo>
                      <a:pt x="246" y="224"/>
                    </a:lnTo>
                    <a:lnTo>
                      <a:pt x="253" y="230"/>
                    </a:lnTo>
                    <a:lnTo>
                      <a:pt x="259" y="234"/>
                    </a:lnTo>
                    <a:lnTo>
                      <a:pt x="258" y="236"/>
                    </a:lnTo>
                    <a:lnTo>
                      <a:pt x="256" y="236"/>
                    </a:lnTo>
                    <a:lnTo>
                      <a:pt x="254" y="235"/>
                    </a:lnTo>
                    <a:lnTo>
                      <a:pt x="251" y="234"/>
                    </a:lnTo>
                    <a:lnTo>
                      <a:pt x="245" y="231"/>
                    </a:lnTo>
                    <a:lnTo>
                      <a:pt x="239" y="226"/>
                    </a:lnTo>
                    <a:lnTo>
                      <a:pt x="232" y="223"/>
                    </a:lnTo>
                    <a:lnTo>
                      <a:pt x="226" y="221"/>
                    </a:lnTo>
                    <a:lnTo>
                      <a:pt x="224" y="223"/>
                    </a:lnTo>
                    <a:lnTo>
                      <a:pt x="221" y="224"/>
                    </a:lnTo>
                    <a:lnTo>
                      <a:pt x="220" y="227"/>
                    </a:lnTo>
                    <a:lnTo>
                      <a:pt x="217" y="231"/>
                    </a:lnTo>
                    <a:lnTo>
                      <a:pt x="212" y="230"/>
                    </a:lnTo>
                    <a:lnTo>
                      <a:pt x="207" y="230"/>
                    </a:lnTo>
                    <a:lnTo>
                      <a:pt x="205" y="230"/>
                    </a:lnTo>
                    <a:lnTo>
                      <a:pt x="203" y="231"/>
                    </a:lnTo>
                    <a:lnTo>
                      <a:pt x="200" y="232"/>
                    </a:lnTo>
                    <a:lnTo>
                      <a:pt x="198" y="234"/>
                    </a:lnTo>
                    <a:lnTo>
                      <a:pt x="206" y="249"/>
                    </a:lnTo>
                    <a:lnTo>
                      <a:pt x="213" y="262"/>
                    </a:lnTo>
                    <a:lnTo>
                      <a:pt x="216" y="269"/>
                    </a:lnTo>
                    <a:lnTo>
                      <a:pt x="219" y="277"/>
                    </a:lnTo>
                    <a:lnTo>
                      <a:pt x="219" y="284"/>
                    </a:lnTo>
                    <a:lnTo>
                      <a:pt x="217" y="292"/>
                    </a:lnTo>
                    <a:lnTo>
                      <a:pt x="212" y="283"/>
                    </a:lnTo>
                    <a:lnTo>
                      <a:pt x="209" y="273"/>
                    </a:lnTo>
                    <a:lnTo>
                      <a:pt x="207" y="268"/>
                    </a:lnTo>
                    <a:lnTo>
                      <a:pt x="203" y="265"/>
                    </a:lnTo>
                    <a:lnTo>
                      <a:pt x="198" y="263"/>
                    </a:lnTo>
                    <a:lnTo>
                      <a:pt x="192" y="263"/>
                    </a:lnTo>
                    <a:lnTo>
                      <a:pt x="191" y="267"/>
                    </a:lnTo>
                    <a:lnTo>
                      <a:pt x="191" y="273"/>
                    </a:lnTo>
                    <a:lnTo>
                      <a:pt x="191" y="278"/>
                    </a:lnTo>
                    <a:lnTo>
                      <a:pt x="192" y="283"/>
                    </a:lnTo>
                    <a:lnTo>
                      <a:pt x="193" y="290"/>
                    </a:lnTo>
                    <a:lnTo>
                      <a:pt x="196" y="294"/>
                    </a:lnTo>
                    <a:lnTo>
                      <a:pt x="200" y="298"/>
                    </a:lnTo>
                    <a:lnTo>
                      <a:pt x="206" y="301"/>
                    </a:lnTo>
                    <a:lnTo>
                      <a:pt x="196" y="306"/>
                    </a:lnTo>
                    <a:lnTo>
                      <a:pt x="185" y="311"/>
                    </a:lnTo>
                    <a:lnTo>
                      <a:pt x="189" y="316"/>
                    </a:lnTo>
                    <a:lnTo>
                      <a:pt x="193" y="321"/>
                    </a:lnTo>
                    <a:lnTo>
                      <a:pt x="196" y="324"/>
                    </a:lnTo>
                    <a:lnTo>
                      <a:pt x="200" y="326"/>
                    </a:lnTo>
                    <a:lnTo>
                      <a:pt x="204" y="327"/>
                    </a:lnTo>
                    <a:lnTo>
                      <a:pt x="208" y="327"/>
                    </a:lnTo>
                    <a:lnTo>
                      <a:pt x="213" y="326"/>
                    </a:lnTo>
                    <a:lnTo>
                      <a:pt x="217" y="325"/>
                    </a:lnTo>
                    <a:lnTo>
                      <a:pt x="227" y="323"/>
                    </a:lnTo>
                    <a:lnTo>
                      <a:pt x="237" y="320"/>
                    </a:lnTo>
                    <a:lnTo>
                      <a:pt x="241" y="320"/>
                    </a:lnTo>
                    <a:lnTo>
                      <a:pt x="246" y="319"/>
                    </a:lnTo>
                    <a:lnTo>
                      <a:pt x="252" y="320"/>
                    </a:lnTo>
                    <a:lnTo>
                      <a:pt x="256" y="321"/>
                    </a:lnTo>
                    <a:lnTo>
                      <a:pt x="266" y="311"/>
                    </a:lnTo>
                    <a:lnTo>
                      <a:pt x="275" y="301"/>
                    </a:lnTo>
                    <a:lnTo>
                      <a:pt x="284" y="291"/>
                    </a:lnTo>
                    <a:lnTo>
                      <a:pt x="292" y="280"/>
                    </a:lnTo>
                    <a:lnTo>
                      <a:pt x="307" y="257"/>
                    </a:lnTo>
                    <a:lnTo>
                      <a:pt x="320" y="232"/>
                    </a:lnTo>
                    <a:lnTo>
                      <a:pt x="333" y="208"/>
                    </a:lnTo>
                    <a:lnTo>
                      <a:pt x="345" y="181"/>
                    </a:lnTo>
                    <a:lnTo>
                      <a:pt x="356" y="155"/>
                    </a:lnTo>
                    <a:lnTo>
                      <a:pt x="368" y="130"/>
                    </a:lnTo>
                    <a:lnTo>
                      <a:pt x="374" y="136"/>
                    </a:lnTo>
                    <a:lnTo>
                      <a:pt x="382" y="143"/>
                    </a:lnTo>
                    <a:lnTo>
                      <a:pt x="388" y="150"/>
                    </a:lnTo>
                    <a:lnTo>
                      <a:pt x="394" y="160"/>
                    </a:lnTo>
                    <a:lnTo>
                      <a:pt x="398" y="169"/>
                    </a:lnTo>
                    <a:lnTo>
                      <a:pt x="401" y="180"/>
                    </a:lnTo>
                    <a:lnTo>
                      <a:pt x="403" y="192"/>
                    </a:lnTo>
                    <a:lnTo>
                      <a:pt x="403" y="203"/>
                    </a:lnTo>
                    <a:lnTo>
                      <a:pt x="388" y="209"/>
                    </a:lnTo>
                    <a:lnTo>
                      <a:pt x="375" y="215"/>
                    </a:lnTo>
                    <a:lnTo>
                      <a:pt x="369" y="219"/>
                    </a:lnTo>
                    <a:lnTo>
                      <a:pt x="364" y="224"/>
                    </a:lnTo>
                    <a:lnTo>
                      <a:pt x="358" y="229"/>
                    </a:lnTo>
                    <a:lnTo>
                      <a:pt x="355" y="234"/>
                    </a:lnTo>
                    <a:lnTo>
                      <a:pt x="355" y="243"/>
                    </a:lnTo>
                    <a:lnTo>
                      <a:pt x="355" y="250"/>
                    </a:lnTo>
                    <a:lnTo>
                      <a:pt x="363" y="253"/>
                    </a:lnTo>
                    <a:lnTo>
                      <a:pt x="370" y="255"/>
                    </a:lnTo>
                    <a:lnTo>
                      <a:pt x="377" y="255"/>
                    </a:lnTo>
                    <a:lnTo>
                      <a:pt x="383" y="255"/>
                    </a:lnTo>
                    <a:lnTo>
                      <a:pt x="396" y="252"/>
                    </a:lnTo>
                    <a:lnTo>
                      <a:pt x="410" y="250"/>
                    </a:lnTo>
                    <a:lnTo>
                      <a:pt x="416" y="258"/>
                    </a:lnTo>
                    <a:lnTo>
                      <a:pt x="420" y="264"/>
                    </a:lnTo>
                    <a:lnTo>
                      <a:pt x="422" y="269"/>
                    </a:lnTo>
                    <a:lnTo>
                      <a:pt x="422" y="275"/>
                    </a:lnTo>
                    <a:lnTo>
                      <a:pt x="421" y="280"/>
                    </a:lnTo>
                    <a:lnTo>
                      <a:pt x="419" y="285"/>
                    </a:lnTo>
                    <a:lnTo>
                      <a:pt x="416" y="290"/>
                    </a:lnTo>
                    <a:lnTo>
                      <a:pt x="412" y="295"/>
                    </a:lnTo>
                    <a:lnTo>
                      <a:pt x="404" y="305"/>
                    </a:lnTo>
                    <a:lnTo>
                      <a:pt x="398" y="315"/>
                    </a:lnTo>
                    <a:lnTo>
                      <a:pt x="396" y="321"/>
                    </a:lnTo>
                    <a:lnTo>
                      <a:pt x="395" y="326"/>
                    </a:lnTo>
                    <a:lnTo>
                      <a:pt x="395" y="332"/>
                    </a:lnTo>
                    <a:lnTo>
                      <a:pt x="397" y="339"/>
                    </a:lnTo>
                    <a:lnTo>
                      <a:pt x="397" y="330"/>
                    </a:lnTo>
                    <a:lnTo>
                      <a:pt x="396" y="322"/>
                    </a:lnTo>
                    <a:lnTo>
                      <a:pt x="394" y="312"/>
                    </a:lnTo>
                    <a:lnTo>
                      <a:pt x="390" y="303"/>
                    </a:lnTo>
                    <a:lnTo>
                      <a:pt x="386" y="294"/>
                    </a:lnTo>
                    <a:lnTo>
                      <a:pt x="382" y="285"/>
                    </a:lnTo>
                    <a:lnTo>
                      <a:pt x="375" y="278"/>
                    </a:lnTo>
                    <a:lnTo>
                      <a:pt x="368" y="273"/>
                    </a:lnTo>
                    <a:lnTo>
                      <a:pt x="367" y="296"/>
                    </a:lnTo>
                    <a:lnTo>
                      <a:pt x="368" y="323"/>
                    </a:lnTo>
                    <a:lnTo>
                      <a:pt x="368" y="336"/>
                    </a:lnTo>
                    <a:lnTo>
                      <a:pt x="366" y="349"/>
                    </a:lnTo>
                    <a:lnTo>
                      <a:pt x="364" y="356"/>
                    </a:lnTo>
                    <a:lnTo>
                      <a:pt x="362" y="362"/>
                    </a:lnTo>
                    <a:lnTo>
                      <a:pt x="358" y="369"/>
                    </a:lnTo>
                    <a:lnTo>
                      <a:pt x="355" y="374"/>
                    </a:lnTo>
                    <a:lnTo>
                      <a:pt x="355" y="377"/>
                    </a:lnTo>
                    <a:lnTo>
                      <a:pt x="355" y="379"/>
                    </a:lnTo>
                    <a:lnTo>
                      <a:pt x="356" y="381"/>
                    </a:lnTo>
                    <a:lnTo>
                      <a:pt x="358" y="384"/>
                    </a:lnTo>
                    <a:lnTo>
                      <a:pt x="372" y="376"/>
                    </a:lnTo>
                    <a:lnTo>
                      <a:pt x="387" y="369"/>
                    </a:lnTo>
                    <a:lnTo>
                      <a:pt x="386" y="373"/>
                    </a:lnTo>
                    <a:lnTo>
                      <a:pt x="386" y="377"/>
                    </a:lnTo>
                    <a:lnTo>
                      <a:pt x="387" y="381"/>
                    </a:lnTo>
                    <a:lnTo>
                      <a:pt x="389" y="386"/>
                    </a:lnTo>
                    <a:lnTo>
                      <a:pt x="393" y="393"/>
                    </a:lnTo>
                    <a:lnTo>
                      <a:pt x="398" y="400"/>
                    </a:lnTo>
                    <a:lnTo>
                      <a:pt x="399" y="403"/>
                    </a:lnTo>
                    <a:lnTo>
                      <a:pt x="400" y="406"/>
                    </a:lnTo>
                    <a:lnTo>
                      <a:pt x="401" y="409"/>
                    </a:lnTo>
                    <a:lnTo>
                      <a:pt x="401" y="411"/>
                    </a:lnTo>
                    <a:lnTo>
                      <a:pt x="399" y="415"/>
                    </a:lnTo>
                    <a:lnTo>
                      <a:pt x="397" y="417"/>
                    </a:lnTo>
                    <a:lnTo>
                      <a:pt x="393" y="420"/>
                    </a:lnTo>
                    <a:lnTo>
                      <a:pt x="387" y="422"/>
                    </a:lnTo>
                    <a:lnTo>
                      <a:pt x="379" y="420"/>
                    </a:lnTo>
                    <a:lnTo>
                      <a:pt x="370" y="419"/>
                    </a:lnTo>
                    <a:lnTo>
                      <a:pt x="362" y="419"/>
                    </a:lnTo>
                    <a:lnTo>
                      <a:pt x="353" y="419"/>
                    </a:lnTo>
                    <a:lnTo>
                      <a:pt x="336" y="422"/>
                    </a:lnTo>
                    <a:lnTo>
                      <a:pt x="319" y="426"/>
                    </a:lnTo>
                    <a:lnTo>
                      <a:pt x="311" y="428"/>
                    </a:lnTo>
                    <a:lnTo>
                      <a:pt x="303" y="430"/>
                    </a:lnTo>
                    <a:lnTo>
                      <a:pt x="295" y="431"/>
                    </a:lnTo>
                    <a:lnTo>
                      <a:pt x="288" y="431"/>
                    </a:lnTo>
                    <a:lnTo>
                      <a:pt x="280" y="430"/>
                    </a:lnTo>
                    <a:lnTo>
                      <a:pt x="273" y="427"/>
                    </a:lnTo>
                    <a:lnTo>
                      <a:pt x="266" y="424"/>
                    </a:lnTo>
                    <a:lnTo>
                      <a:pt x="259" y="419"/>
                    </a:lnTo>
                    <a:lnTo>
                      <a:pt x="252" y="415"/>
                    </a:lnTo>
                    <a:lnTo>
                      <a:pt x="245" y="409"/>
                    </a:lnTo>
                    <a:lnTo>
                      <a:pt x="239" y="403"/>
                    </a:lnTo>
                    <a:lnTo>
                      <a:pt x="235" y="395"/>
                    </a:lnTo>
                    <a:lnTo>
                      <a:pt x="226" y="380"/>
                    </a:lnTo>
                    <a:lnTo>
                      <a:pt x="220" y="364"/>
                    </a:lnTo>
                    <a:lnTo>
                      <a:pt x="212" y="349"/>
                    </a:lnTo>
                    <a:lnTo>
                      <a:pt x="205" y="336"/>
                    </a:lnTo>
                    <a:lnTo>
                      <a:pt x="199" y="330"/>
                    </a:lnTo>
                    <a:lnTo>
                      <a:pt x="194" y="325"/>
                    </a:lnTo>
                    <a:lnTo>
                      <a:pt x="188" y="321"/>
                    </a:lnTo>
                    <a:lnTo>
                      <a:pt x="180" y="317"/>
                    </a:lnTo>
                    <a:lnTo>
                      <a:pt x="174" y="292"/>
                    </a:lnTo>
                    <a:lnTo>
                      <a:pt x="168" y="264"/>
                    </a:lnTo>
                    <a:lnTo>
                      <a:pt x="166" y="259"/>
                    </a:lnTo>
                    <a:lnTo>
                      <a:pt x="164" y="252"/>
                    </a:lnTo>
                    <a:lnTo>
                      <a:pt x="161" y="247"/>
                    </a:lnTo>
                    <a:lnTo>
                      <a:pt x="158" y="242"/>
                    </a:lnTo>
                    <a:lnTo>
                      <a:pt x="154" y="237"/>
                    </a:lnTo>
                    <a:lnTo>
                      <a:pt x="149" y="233"/>
                    </a:lnTo>
                    <a:lnTo>
                      <a:pt x="144" y="231"/>
                    </a:lnTo>
                    <a:lnTo>
                      <a:pt x="138" y="228"/>
                    </a:lnTo>
                    <a:lnTo>
                      <a:pt x="142" y="237"/>
                    </a:lnTo>
                    <a:lnTo>
                      <a:pt x="144" y="246"/>
                    </a:lnTo>
                    <a:lnTo>
                      <a:pt x="145" y="253"/>
                    </a:lnTo>
                    <a:lnTo>
                      <a:pt x="145" y="262"/>
                    </a:lnTo>
                    <a:lnTo>
                      <a:pt x="144" y="269"/>
                    </a:lnTo>
                    <a:lnTo>
                      <a:pt x="143" y="277"/>
                    </a:lnTo>
                    <a:lnTo>
                      <a:pt x="141" y="284"/>
                    </a:lnTo>
                    <a:lnTo>
                      <a:pt x="137" y="291"/>
                    </a:lnTo>
                    <a:lnTo>
                      <a:pt x="122" y="320"/>
                    </a:lnTo>
                    <a:lnTo>
                      <a:pt x="106" y="349"/>
                    </a:lnTo>
                    <a:lnTo>
                      <a:pt x="106" y="341"/>
                    </a:lnTo>
                    <a:lnTo>
                      <a:pt x="108" y="332"/>
                    </a:lnTo>
                    <a:lnTo>
                      <a:pt x="110" y="324"/>
                    </a:lnTo>
                    <a:lnTo>
                      <a:pt x="113" y="315"/>
                    </a:lnTo>
                    <a:lnTo>
                      <a:pt x="121" y="298"/>
                    </a:lnTo>
                    <a:lnTo>
                      <a:pt x="128" y="280"/>
                    </a:lnTo>
                    <a:lnTo>
                      <a:pt x="131" y="272"/>
                    </a:lnTo>
                    <a:lnTo>
                      <a:pt x="133" y="262"/>
                    </a:lnTo>
                    <a:lnTo>
                      <a:pt x="133" y="253"/>
                    </a:lnTo>
                    <a:lnTo>
                      <a:pt x="132" y="246"/>
                    </a:lnTo>
                    <a:lnTo>
                      <a:pt x="130" y="237"/>
                    </a:lnTo>
                    <a:lnTo>
                      <a:pt x="126" y="230"/>
                    </a:lnTo>
                    <a:lnTo>
                      <a:pt x="118" y="223"/>
                    </a:lnTo>
                    <a:lnTo>
                      <a:pt x="110" y="216"/>
                    </a:lnTo>
                    <a:lnTo>
                      <a:pt x="108" y="217"/>
                    </a:lnTo>
                    <a:lnTo>
                      <a:pt x="106" y="219"/>
                    </a:lnTo>
                    <a:lnTo>
                      <a:pt x="105" y="221"/>
                    </a:lnTo>
                    <a:lnTo>
                      <a:pt x="105" y="224"/>
                    </a:lnTo>
                    <a:lnTo>
                      <a:pt x="106" y="228"/>
                    </a:lnTo>
                    <a:lnTo>
                      <a:pt x="109" y="232"/>
                    </a:lnTo>
                    <a:lnTo>
                      <a:pt x="110" y="237"/>
                    </a:lnTo>
                    <a:lnTo>
                      <a:pt x="112" y="243"/>
                    </a:lnTo>
                    <a:lnTo>
                      <a:pt x="112" y="248"/>
                    </a:lnTo>
                    <a:lnTo>
                      <a:pt x="110" y="255"/>
                    </a:lnTo>
                    <a:lnTo>
                      <a:pt x="109" y="262"/>
                    </a:lnTo>
                    <a:lnTo>
                      <a:pt x="106" y="269"/>
                    </a:lnTo>
                    <a:lnTo>
                      <a:pt x="103" y="277"/>
                    </a:lnTo>
                    <a:lnTo>
                      <a:pt x="100" y="284"/>
                    </a:lnTo>
                    <a:lnTo>
                      <a:pt x="93" y="299"/>
                    </a:lnTo>
                    <a:lnTo>
                      <a:pt x="84" y="313"/>
                    </a:lnTo>
                    <a:lnTo>
                      <a:pt x="81" y="321"/>
                    </a:lnTo>
                    <a:lnTo>
                      <a:pt x="79" y="328"/>
                    </a:lnTo>
                    <a:lnTo>
                      <a:pt x="77" y="335"/>
                    </a:lnTo>
                    <a:lnTo>
                      <a:pt x="75" y="342"/>
                    </a:lnTo>
                    <a:lnTo>
                      <a:pt x="75" y="348"/>
                    </a:lnTo>
                    <a:lnTo>
                      <a:pt x="77" y="355"/>
                    </a:lnTo>
                    <a:lnTo>
                      <a:pt x="80" y="361"/>
                    </a:lnTo>
                    <a:lnTo>
                      <a:pt x="84" y="369"/>
                    </a:lnTo>
                    <a:lnTo>
                      <a:pt x="78" y="362"/>
                    </a:lnTo>
                    <a:lnTo>
                      <a:pt x="73" y="357"/>
                    </a:lnTo>
                    <a:lnTo>
                      <a:pt x="70" y="351"/>
                    </a:lnTo>
                    <a:lnTo>
                      <a:pt x="68" y="345"/>
                    </a:lnTo>
                    <a:lnTo>
                      <a:pt x="66" y="340"/>
                    </a:lnTo>
                    <a:lnTo>
                      <a:pt x="66" y="335"/>
                    </a:lnTo>
                    <a:lnTo>
                      <a:pt x="66" y="329"/>
                    </a:lnTo>
                    <a:lnTo>
                      <a:pt x="67" y="324"/>
                    </a:lnTo>
                    <a:lnTo>
                      <a:pt x="70" y="314"/>
                    </a:lnTo>
                    <a:lnTo>
                      <a:pt x="75" y="304"/>
                    </a:lnTo>
                    <a:lnTo>
                      <a:pt x="81" y="294"/>
                    </a:lnTo>
                    <a:lnTo>
                      <a:pt x="88" y="284"/>
                    </a:lnTo>
                    <a:lnTo>
                      <a:pt x="95" y="275"/>
                    </a:lnTo>
                    <a:lnTo>
                      <a:pt x="100" y="265"/>
                    </a:lnTo>
                    <a:lnTo>
                      <a:pt x="103" y="256"/>
                    </a:lnTo>
                    <a:lnTo>
                      <a:pt x="105" y="246"/>
                    </a:lnTo>
                    <a:lnTo>
                      <a:pt x="105" y="241"/>
                    </a:lnTo>
                    <a:lnTo>
                      <a:pt x="104" y="235"/>
                    </a:lnTo>
                    <a:lnTo>
                      <a:pt x="102" y="230"/>
                    </a:lnTo>
                    <a:lnTo>
                      <a:pt x="100" y="225"/>
                    </a:lnTo>
                    <a:lnTo>
                      <a:pt x="96" y="219"/>
                    </a:lnTo>
                    <a:lnTo>
                      <a:pt x="91" y="214"/>
                    </a:lnTo>
                    <a:lnTo>
                      <a:pt x="85" y="209"/>
                    </a:lnTo>
                    <a:lnTo>
                      <a:pt x="78" y="203"/>
                    </a:lnTo>
                    <a:lnTo>
                      <a:pt x="74" y="204"/>
                    </a:lnTo>
                    <a:lnTo>
                      <a:pt x="72" y="205"/>
                    </a:lnTo>
                    <a:lnTo>
                      <a:pt x="71" y="207"/>
                    </a:lnTo>
                    <a:lnTo>
                      <a:pt x="70" y="209"/>
                    </a:lnTo>
                    <a:lnTo>
                      <a:pt x="69" y="213"/>
                    </a:lnTo>
                    <a:lnTo>
                      <a:pt x="69" y="218"/>
                    </a:lnTo>
                    <a:lnTo>
                      <a:pt x="72" y="230"/>
                    </a:lnTo>
                    <a:lnTo>
                      <a:pt x="78" y="242"/>
                    </a:lnTo>
                    <a:lnTo>
                      <a:pt x="67" y="264"/>
                    </a:lnTo>
                    <a:lnTo>
                      <a:pt x="55" y="288"/>
                    </a:lnTo>
                    <a:lnTo>
                      <a:pt x="51" y="300"/>
                    </a:lnTo>
                    <a:lnTo>
                      <a:pt x="48" y="312"/>
                    </a:lnTo>
                    <a:lnTo>
                      <a:pt x="46" y="326"/>
                    </a:lnTo>
                    <a:lnTo>
                      <a:pt x="46" y="339"/>
                    </a:lnTo>
                    <a:lnTo>
                      <a:pt x="42" y="336"/>
                    </a:lnTo>
                    <a:lnTo>
                      <a:pt x="39" y="332"/>
                    </a:lnTo>
                    <a:lnTo>
                      <a:pt x="38" y="328"/>
                    </a:lnTo>
                    <a:lnTo>
                      <a:pt x="37" y="324"/>
                    </a:lnTo>
                    <a:lnTo>
                      <a:pt x="38" y="315"/>
                    </a:lnTo>
                    <a:lnTo>
                      <a:pt x="40" y="306"/>
                    </a:lnTo>
                    <a:lnTo>
                      <a:pt x="43" y="297"/>
                    </a:lnTo>
                    <a:lnTo>
                      <a:pt x="46" y="289"/>
                    </a:lnTo>
                    <a:lnTo>
                      <a:pt x="46" y="284"/>
                    </a:lnTo>
                    <a:lnTo>
                      <a:pt x="46" y="280"/>
                    </a:lnTo>
                    <a:lnTo>
                      <a:pt x="45" y="276"/>
                    </a:lnTo>
                    <a:lnTo>
                      <a:pt x="42" y="273"/>
                    </a:lnTo>
                    <a:lnTo>
                      <a:pt x="34" y="280"/>
                    </a:lnTo>
                    <a:lnTo>
                      <a:pt x="26" y="289"/>
                    </a:lnTo>
                    <a:lnTo>
                      <a:pt x="20" y="298"/>
                    </a:lnTo>
                    <a:lnTo>
                      <a:pt x="15" y="308"/>
                    </a:lnTo>
                    <a:lnTo>
                      <a:pt x="11" y="319"/>
                    </a:lnTo>
                    <a:lnTo>
                      <a:pt x="9" y="328"/>
                    </a:lnTo>
                    <a:lnTo>
                      <a:pt x="9" y="332"/>
                    </a:lnTo>
                    <a:lnTo>
                      <a:pt x="10" y="338"/>
                    </a:lnTo>
                    <a:lnTo>
                      <a:pt x="11" y="342"/>
                    </a:lnTo>
                    <a:lnTo>
                      <a:pt x="14" y="346"/>
                    </a:lnTo>
                    <a:lnTo>
                      <a:pt x="9" y="340"/>
                    </a:lnTo>
                    <a:lnTo>
                      <a:pt x="5" y="332"/>
                    </a:lnTo>
                    <a:lnTo>
                      <a:pt x="3" y="325"/>
                    </a:lnTo>
                    <a:lnTo>
                      <a:pt x="1" y="317"/>
                    </a:lnTo>
                    <a:lnTo>
                      <a:pt x="0" y="309"/>
                    </a:lnTo>
                    <a:lnTo>
                      <a:pt x="0" y="301"/>
                    </a:lnTo>
                    <a:lnTo>
                      <a:pt x="2" y="293"/>
                    </a:lnTo>
                    <a:lnTo>
                      <a:pt x="4" y="285"/>
                    </a:lnTo>
                    <a:lnTo>
                      <a:pt x="16" y="276"/>
                    </a:lnTo>
                    <a:lnTo>
                      <a:pt x="27" y="264"/>
                    </a:lnTo>
                    <a:lnTo>
                      <a:pt x="33" y="258"/>
                    </a:lnTo>
                    <a:lnTo>
                      <a:pt x="37" y="251"/>
                    </a:lnTo>
                    <a:lnTo>
                      <a:pt x="41" y="244"/>
                    </a:lnTo>
                    <a:lnTo>
                      <a:pt x="46" y="236"/>
                    </a:lnTo>
                    <a:lnTo>
                      <a:pt x="49" y="229"/>
                    </a:lnTo>
                    <a:lnTo>
                      <a:pt x="51" y="221"/>
                    </a:lnTo>
                    <a:lnTo>
                      <a:pt x="53" y="213"/>
                    </a:lnTo>
                    <a:lnTo>
                      <a:pt x="54" y="204"/>
                    </a:lnTo>
                    <a:lnTo>
                      <a:pt x="54" y="197"/>
                    </a:lnTo>
                    <a:lnTo>
                      <a:pt x="53" y="188"/>
                    </a:lnTo>
                    <a:lnTo>
                      <a:pt x="52" y="180"/>
                    </a:lnTo>
                    <a:lnTo>
                      <a:pt x="49" y="171"/>
                    </a:lnTo>
                    <a:lnTo>
                      <a:pt x="45" y="166"/>
                    </a:lnTo>
                    <a:lnTo>
                      <a:pt x="42" y="162"/>
                    </a:lnTo>
                    <a:lnTo>
                      <a:pt x="40" y="156"/>
                    </a:lnTo>
                    <a:lnTo>
                      <a:pt x="38" y="151"/>
                    </a:lnTo>
                    <a:lnTo>
                      <a:pt x="37" y="139"/>
                    </a:lnTo>
                    <a:lnTo>
                      <a:pt x="38" y="128"/>
                    </a:lnTo>
                    <a:lnTo>
                      <a:pt x="42" y="105"/>
                    </a:lnTo>
                    <a:lnTo>
                      <a:pt x="49" y="83"/>
                    </a:lnTo>
                    <a:lnTo>
                      <a:pt x="54" y="74"/>
                    </a:lnTo>
                    <a:lnTo>
                      <a:pt x="59" y="67"/>
                    </a:lnTo>
                    <a:lnTo>
                      <a:pt x="65" y="59"/>
                    </a:lnTo>
                    <a:lnTo>
                      <a:pt x="72" y="52"/>
                    </a:lnTo>
                    <a:lnTo>
                      <a:pt x="79" y="45"/>
                    </a:lnTo>
                    <a:lnTo>
                      <a:pt x="86" y="39"/>
                    </a:lnTo>
                    <a:lnTo>
                      <a:pt x="94" y="33"/>
                    </a:lnTo>
                    <a:lnTo>
                      <a:pt x="102" y="27"/>
                    </a:lnTo>
                    <a:lnTo>
                      <a:pt x="111" y="22"/>
                    </a:lnTo>
                    <a:lnTo>
                      <a:pt x="119" y="18"/>
                    </a:lnTo>
                    <a:lnTo>
                      <a:pt x="129" y="13"/>
                    </a:lnTo>
                    <a:lnTo>
                      <a:pt x="138" y="9"/>
                    </a:lnTo>
                    <a:lnTo>
                      <a:pt x="148" y="6"/>
                    </a:lnTo>
                    <a:lnTo>
                      <a:pt x="159" y="4"/>
                    </a:lnTo>
                    <a:lnTo>
                      <a:pt x="169" y="2"/>
                    </a:lnTo>
                    <a:lnTo>
                      <a:pt x="180" y="0"/>
                    </a:lnTo>
                    <a:lnTo>
                      <a:pt x="200" y="3"/>
                    </a:lnTo>
                    <a:lnTo>
                      <a:pt x="221" y="8"/>
                    </a:lnTo>
                    <a:lnTo>
                      <a:pt x="240" y="13"/>
                    </a:lnTo>
                    <a:lnTo>
                      <a:pt x="260" y="19"/>
                    </a:lnTo>
                    <a:lnTo>
                      <a:pt x="271" y="21"/>
                    </a:lnTo>
                    <a:lnTo>
                      <a:pt x="280" y="22"/>
                    </a:lnTo>
                    <a:lnTo>
                      <a:pt x="290" y="23"/>
                    </a:lnTo>
                    <a:lnTo>
                      <a:pt x="300" y="22"/>
                    </a:lnTo>
                    <a:lnTo>
                      <a:pt x="309" y="20"/>
                    </a:lnTo>
                    <a:lnTo>
                      <a:pt x="320" y="18"/>
                    </a:lnTo>
                    <a:lnTo>
                      <a:pt x="330" y="12"/>
                    </a:lnTo>
                    <a:lnTo>
                      <a:pt x="339" y="6"/>
                    </a:lnTo>
                    <a:lnTo>
                      <a:pt x="351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236"/>
              <p:cNvSpPr>
                <a:spLocks/>
              </p:cNvSpPr>
              <p:nvPr/>
            </p:nvSpPr>
            <p:spPr bwMode="auto">
              <a:xfrm>
                <a:off x="2491" y="2153"/>
                <a:ext cx="30" cy="28"/>
              </a:xfrm>
              <a:custGeom>
                <a:avLst/>
                <a:gdLst/>
                <a:ahLst/>
                <a:cxnLst>
                  <a:cxn ang="0">
                    <a:pos x="339" y="30"/>
                  </a:cxn>
                  <a:cxn ang="0">
                    <a:pos x="314" y="42"/>
                  </a:cxn>
                  <a:cxn ang="0">
                    <a:pos x="300" y="58"/>
                  </a:cxn>
                  <a:cxn ang="0">
                    <a:pos x="319" y="62"/>
                  </a:cxn>
                  <a:cxn ang="0">
                    <a:pos x="347" y="59"/>
                  </a:cxn>
                  <a:cxn ang="0">
                    <a:pos x="361" y="60"/>
                  </a:cxn>
                  <a:cxn ang="0">
                    <a:pos x="373" y="67"/>
                  </a:cxn>
                  <a:cxn ang="0">
                    <a:pos x="370" y="84"/>
                  </a:cxn>
                  <a:cxn ang="0">
                    <a:pos x="327" y="108"/>
                  </a:cxn>
                  <a:cxn ang="0">
                    <a:pos x="339" y="114"/>
                  </a:cxn>
                  <a:cxn ang="0">
                    <a:pos x="370" y="110"/>
                  </a:cxn>
                  <a:cxn ang="0">
                    <a:pos x="383" y="111"/>
                  </a:cxn>
                  <a:cxn ang="0">
                    <a:pos x="383" y="121"/>
                  </a:cxn>
                  <a:cxn ang="0">
                    <a:pos x="368" y="137"/>
                  </a:cxn>
                  <a:cxn ang="0">
                    <a:pos x="359" y="139"/>
                  </a:cxn>
                  <a:cxn ang="0">
                    <a:pos x="348" y="149"/>
                  </a:cxn>
                  <a:cxn ang="0">
                    <a:pos x="371" y="153"/>
                  </a:cxn>
                  <a:cxn ang="0">
                    <a:pos x="392" y="161"/>
                  </a:cxn>
                  <a:cxn ang="0">
                    <a:pos x="385" y="181"/>
                  </a:cxn>
                  <a:cxn ang="0">
                    <a:pos x="369" y="195"/>
                  </a:cxn>
                  <a:cxn ang="0">
                    <a:pos x="310" y="226"/>
                  </a:cxn>
                  <a:cxn ang="0">
                    <a:pos x="276" y="236"/>
                  </a:cxn>
                  <a:cxn ang="0">
                    <a:pos x="224" y="266"/>
                  </a:cxn>
                  <a:cxn ang="0">
                    <a:pos x="170" y="294"/>
                  </a:cxn>
                  <a:cxn ang="0">
                    <a:pos x="135" y="302"/>
                  </a:cxn>
                  <a:cxn ang="0">
                    <a:pos x="51" y="341"/>
                  </a:cxn>
                  <a:cxn ang="0">
                    <a:pos x="0" y="355"/>
                  </a:cxn>
                  <a:cxn ang="0">
                    <a:pos x="12" y="321"/>
                  </a:cxn>
                  <a:cxn ang="0">
                    <a:pos x="31" y="286"/>
                  </a:cxn>
                  <a:cxn ang="0">
                    <a:pos x="64" y="241"/>
                  </a:cxn>
                  <a:cxn ang="0">
                    <a:pos x="122" y="185"/>
                  </a:cxn>
                  <a:cxn ang="0">
                    <a:pos x="158" y="163"/>
                  </a:cxn>
                  <a:cxn ang="0">
                    <a:pos x="185" y="134"/>
                  </a:cxn>
                  <a:cxn ang="0">
                    <a:pos x="212" y="89"/>
                  </a:cxn>
                  <a:cxn ang="0">
                    <a:pos x="241" y="43"/>
                  </a:cxn>
                  <a:cxn ang="0">
                    <a:pos x="265" y="38"/>
                  </a:cxn>
                  <a:cxn ang="0">
                    <a:pos x="278" y="71"/>
                  </a:cxn>
                  <a:cxn ang="0">
                    <a:pos x="290" y="93"/>
                  </a:cxn>
                  <a:cxn ang="0">
                    <a:pos x="290" y="111"/>
                  </a:cxn>
                  <a:cxn ang="0">
                    <a:pos x="306" y="154"/>
                  </a:cxn>
                  <a:cxn ang="0">
                    <a:pos x="323" y="192"/>
                  </a:cxn>
                  <a:cxn ang="0">
                    <a:pos x="338" y="201"/>
                  </a:cxn>
                  <a:cxn ang="0">
                    <a:pos x="342" y="173"/>
                  </a:cxn>
                  <a:cxn ang="0">
                    <a:pos x="335" y="147"/>
                  </a:cxn>
                  <a:cxn ang="0">
                    <a:pos x="311" y="102"/>
                  </a:cxn>
                  <a:cxn ang="0">
                    <a:pos x="301" y="71"/>
                  </a:cxn>
                  <a:cxn ang="0">
                    <a:pos x="295" y="61"/>
                  </a:cxn>
                  <a:cxn ang="0">
                    <a:pos x="290" y="31"/>
                  </a:cxn>
                  <a:cxn ang="0">
                    <a:pos x="293" y="15"/>
                  </a:cxn>
                  <a:cxn ang="0">
                    <a:pos x="301" y="6"/>
                  </a:cxn>
                  <a:cxn ang="0">
                    <a:pos x="316" y="0"/>
                  </a:cxn>
                  <a:cxn ang="0">
                    <a:pos x="343" y="5"/>
                  </a:cxn>
                  <a:cxn ang="0">
                    <a:pos x="351" y="13"/>
                  </a:cxn>
                  <a:cxn ang="0">
                    <a:pos x="352" y="26"/>
                  </a:cxn>
                </a:cxnLst>
                <a:rect l="0" t="0" r="r" b="b"/>
                <a:pathLst>
                  <a:path w="393" h="355">
                    <a:moveTo>
                      <a:pt x="352" y="32"/>
                    </a:moveTo>
                    <a:lnTo>
                      <a:pt x="345" y="30"/>
                    </a:lnTo>
                    <a:lnTo>
                      <a:pt x="339" y="30"/>
                    </a:lnTo>
                    <a:lnTo>
                      <a:pt x="332" y="31"/>
                    </a:lnTo>
                    <a:lnTo>
                      <a:pt x="326" y="34"/>
                    </a:lnTo>
                    <a:lnTo>
                      <a:pt x="314" y="42"/>
                    </a:lnTo>
                    <a:lnTo>
                      <a:pt x="300" y="48"/>
                    </a:lnTo>
                    <a:lnTo>
                      <a:pt x="300" y="53"/>
                    </a:lnTo>
                    <a:lnTo>
                      <a:pt x="300" y="58"/>
                    </a:lnTo>
                    <a:lnTo>
                      <a:pt x="307" y="60"/>
                    </a:lnTo>
                    <a:lnTo>
                      <a:pt x="313" y="61"/>
                    </a:lnTo>
                    <a:lnTo>
                      <a:pt x="319" y="62"/>
                    </a:lnTo>
                    <a:lnTo>
                      <a:pt x="325" y="62"/>
                    </a:lnTo>
                    <a:lnTo>
                      <a:pt x="337" y="61"/>
                    </a:lnTo>
                    <a:lnTo>
                      <a:pt x="347" y="59"/>
                    </a:lnTo>
                    <a:lnTo>
                      <a:pt x="353" y="59"/>
                    </a:lnTo>
                    <a:lnTo>
                      <a:pt x="357" y="59"/>
                    </a:lnTo>
                    <a:lnTo>
                      <a:pt x="361" y="60"/>
                    </a:lnTo>
                    <a:lnTo>
                      <a:pt x="366" y="61"/>
                    </a:lnTo>
                    <a:lnTo>
                      <a:pt x="370" y="64"/>
                    </a:lnTo>
                    <a:lnTo>
                      <a:pt x="373" y="67"/>
                    </a:lnTo>
                    <a:lnTo>
                      <a:pt x="375" y="72"/>
                    </a:lnTo>
                    <a:lnTo>
                      <a:pt x="377" y="79"/>
                    </a:lnTo>
                    <a:lnTo>
                      <a:pt x="370" y="84"/>
                    </a:lnTo>
                    <a:lnTo>
                      <a:pt x="352" y="94"/>
                    </a:lnTo>
                    <a:lnTo>
                      <a:pt x="335" y="103"/>
                    </a:lnTo>
                    <a:lnTo>
                      <a:pt x="327" y="108"/>
                    </a:lnTo>
                    <a:lnTo>
                      <a:pt x="329" y="112"/>
                    </a:lnTo>
                    <a:lnTo>
                      <a:pt x="333" y="114"/>
                    </a:lnTo>
                    <a:lnTo>
                      <a:pt x="339" y="114"/>
                    </a:lnTo>
                    <a:lnTo>
                      <a:pt x="345" y="114"/>
                    </a:lnTo>
                    <a:lnTo>
                      <a:pt x="358" y="113"/>
                    </a:lnTo>
                    <a:lnTo>
                      <a:pt x="370" y="110"/>
                    </a:lnTo>
                    <a:lnTo>
                      <a:pt x="375" y="110"/>
                    </a:lnTo>
                    <a:lnTo>
                      <a:pt x="379" y="110"/>
                    </a:lnTo>
                    <a:lnTo>
                      <a:pt x="383" y="111"/>
                    </a:lnTo>
                    <a:lnTo>
                      <a:pt x="385" y="112"/>
                    </a:lnTo>
                    <a:lnTo>
                      <a:pt x="385" y="116"/>
                    </a:lnTo>
                    <a:lnTo>
                      <a:pt x="383" y="121"/>
                    </a:lnTo>
                    <a:lnTo>
                      <a:pt x="378" y="128"/>
                    </a:lnTo>
                    <a:lnTo>
                      <a:pt x="371" y="137"/>
                    </a:lnTo>
                    <a:lnTo>
                      <a:pt x="368" y="137"/>
                    </a:lnTo>
                    <a:lnTo>
                      <a:pt x="364" y="137"/>
                    </a:lnTo>
                    <a:lnTo>
                      <a:pt x="361" y="138"/>
                    </a:lnTo>
                    <a:lnTo>
                      <a:pt x="359" y="139"/>
                    </a:lnTo>
                    <a:lnTo>
                      <a:pt x="354" y="143"/>
                    </a:lnTo>
                    <a:lnTo>
                      <a:pt x="348" y="146"/>
                    </a:lnTo>
                    <a:lnTo>
                      <a:pt x="348" y="149"/>
                    </a:lnTo>
                    <a:lnTo>
                      <a:pt x="348" y="153"/>
                    </a:lnTo>
                    <a:lnTo>
                      <a:pt x="356" y="153"/>
                    </a:lnTo>
                    <a:lnTo>
                      <a:pt x="371" y="153"/>
                    </a:lnTo>
                    <a:lnTo>
                      <a:pt x="386" y="153"/>
                    </a:lnTo>
                    <a:lnTo>
                      <a:pt x="393" y="153"/>
                    </a:lnTo>
                    <a:lnTo>
                      <a:pt x="392" y="161"/>
                    </a:lnTo>
                    <a:lnTo>
                      <a:pt x="391" y="169"/>
                    </a:lnTo>
                    <a:lnTo>
                      <a:pt x="388" y="175"/>
                    </a:lnTo>
                    <a:lnTo>
                      <a:pt x="385" y="181"/>
                    </a:lnTo>
                    <a:lnTo>
                      <a:pt x="379" y="187"/>
                    </a:lnTo>
                    <a:lnTo>
                      <a:pt x="375" y="191"/>
                    </a:lnTo>
                    <a:lnTo>
                      <a:pt x="369" y="195"/>
                    </a:lnTo>
                    <a:lnTo>
                      <a:pt x="362" y="198"/>
                    </a:lnTo>
                    <a:lnTo>
                      <a:pt x="336" y="211"/>
                    </a:lnTo>
                    <a:lnTo>
                      <a:pt x="310" y="226"/>
                    </a:lnTo>
                    <a:lnTo>
                      <a:pt x="298" y="228"/>
                    </a:lnTo>
                    <a:lnTo>
                      <a:pt x="288" y="231"/>
                    </a:lnTo>
                    <a:lnTo>
                      <a:pt x="276" y="236"/>
                    </a:lnTo>
                    <a:lnTo>
                      <a:pt x="265" y="241"/>
                    </a:lnTo>
                    <a:lnTo>
                      <a:pt x="245" y="253"/>
                    </a:lnTo>
                    <a:lnTo>
                      <a:pt x="224" y="266"/>
                    </a:lnTo>
                    <a:lnTo>
                      <a:pt x="203" y="278"/>
                    </a:lnTo>
                    <a:lnTo>
                      <a:pt x="182" y="290"/>
                    </a:lnTo>
                    <a:lnTo>
                      <a:pt x="170" y="294"/>
                    </a:lnTo>
                    <a:lnTo>
                      <a:pt x="159" y="298"/>
                    </a:lnTo>
                    <a:lnTo>
                      <a:pt x="147" y="301"/>
                    </a:lnTo>
                    <a:lnTo>
                      <a:pt x="135" y="302"/>
                    </a:lnTo>
                    <a:lnTo>
                      <a:pt x="102" y="319"/>
                    </a:lnTo>
                    <a:lnTo>
                      <a:pt x="68" y="335"/>
                    </a:lnTo>
                    <a:lnTo>
                      <a:pt x="51" y="341"/>
                    </a:lnTo>
                    <a:lnTo>
                      <a:pt x="35" y="348"/>
                    </a:lnTo>
                    <a:lnTo>
                      <a:pt x="17" y="352"/>
                    </a:lnTo>
                    <a:lnTo>
                      <a:pt x="0" y="355"/>
                    </a:lnTo>
                    <a:lnTo>
                      <a:pt x="4" y="345"/>
                    </a:lnTo>
                    <a:lnTo>
                      <a:pt x="8" y="333"/>
                    </a:lnTo>
                    <a:lnTo>
                      <a:pt x="12" y="321"/>
                    </a:lnTo>
                    <a:lnTo>
                      <a:pt x="17" y="309"/>
                    </a:lnTo>
                    <a:lnTo>
                      <a:pt x="24" y="298"/>
                    </a:lnTo>
                    <a:lnTo>
                      <a:pt x="31" y="286"/>
                    </a:lnTo>
                    <a:lnTo>
                      <a:pt x="39" y="274"/>
                    </a:lnTo>
                    <a:lnTo>
                      <a:pt x="47" y="263"/>
                    </a:lnTo>
                    <a:lnTo>
                      <a:pt x="64" y="241"/>
                    </a:lnTo>
                    <a:lnTo>
                      <a:pt x="84" y="220"/>
                    </a:lnTo>
                    <a:lnTo>
                      <a:pt x="103" y="202"/>
                    </a:lnTo>
                    <a:lnTo>
                      <a:pt x="122" y="185"/>
                    </a:lnTo>
                    <a:lnTo>
                      <a:pt x="136" y="178"/>
                    </a:lnTo>
                    <a:lnTo>
                      <a:pt x="148" y="172"/>
                    </a:lnTo>
                    <a:lnTo>
                      <a:pt x="158" y="163"/>
                    </a:lnTo>
                    <a:lnTo>
                      <a:pt x="168" y="155"/>
                    </a:lnTo>
                    <a:lnTo>
                      <a:pt x="177" y="144"/>
                    </a:lnTo>
                    <a:lnTo>
                      <a:pt x="185" y="134"/>
                    </a:lnTo>
                    <a:lnTo>
                      <a:pt x="193" y="123"/>
                    </a:lnTo>
                    <a:lnTo>
                      <a:pt x="199" y="112"/>
                    </a:lnTo>
                    <a:lnTo>
                      <a:pt x="212" y="89"/>
                    </a:lnTo>
                    <a:lnTo>
                      <a:pt x="226" y="65"/>
                    </a:lnTo>
                    <a:lnTo>
                      <a:pt x="233" y="53"/>
                    </a:lnTo>
                    <a:lnTo>
                      <a:pt x="241" y="43"/>
                    </a:lnTo>
                    <a:lnTo>
                      <a:pt x="249" y="32"/>
                    </a:lnTo>
                    <a:lnTo>
                      <a:pt x="259" y="22"/>
                    </a:lnTo>
                    <a:lnTo>
                      <a:pt x="265" y="38"/>
                    </a:lnTo>
                    <a:lnTo>
                      <a:pt x="270" y="55"/>
                    </a:lnTo>
                    <a:lnTo>
                      <a:pt x="274" y="64"/>
                    </a:lnTo>
                    <a:lnTo>
                      <a:pt x="278" y="71"/>
                    </a:lnTo>
                    <a:lnTo>
                      <a:pt x="283" y="79"/>
                    </a:lnTo>
                    <a:lnTo>
                      <a:pt x="291" y="85"/>
                    </a:lnTo>
                    <a:lnTo>
                      <a:pt x="290" y="93"/>
                    </a:lnTo>
                    <a:lnTo>
                      <a:pt x="289" y="98"/>
                    </a:lnTo>
                    <a:lnTo>
                      <a:pt x="289" y="105"/>
                    </a:lnTo>
                    <a:lnTo>
                      <a:pt x="290" y="111"/>
                    </a:lnTo>
                    <a:lnTo>
                      <a:pt x="293" y="122"/>
                    </a:lnTo>
                    <a:lnTo>
                      <a:pt x="296" y="132"/>
                    </a:lnTo>
                    <a:lnTo>
                      <a:pt x="306" y="154"/>
                    </a:lnTo>
                    <a:lnTo>
                      <a:pt x="313" y="175"/>
                    </a:lnTo>
                    <a:lnTo>
                      <a:pt x="316" y="180"/>
                    </a:lnTo>
                    <a:lnTo>
                      <a:pt x="323" y="192"/>
                    </a:lnTo>
                    <a:lnTo>
                      <a:pt x="329" y="204"/>
                    </a:lnTo>
                    <a:lnTo>
                      <a:pt x="332" y="209"/>
                    </a:lnTo>
                    <a:lnTo>
                      <a:pt x="338" y="201"/>
                    </a:lnTo>
                    <a:lnTo>
                      <a:pt x="341" y="191"/>
                    </a:lnTo>
                    <a:lnTo>
                      <a:pt x="342" y="182"/>
                    </a:lnTo>
                    <a:lnTo>
                      <a:pt x="342" y="173"/>
                    </a:lnTo>
                    <a:lnTo>
                      <a:pt x="341" y="164"/>
                    </a:lnTo>
                    <a:lnTo>
                      <a:pt x="338" y="156"/>
                    </a:lnTo>
                    <a:lnTo>
                      <a:pt x="335" y="147"/>
                    </a:lnTo>
                    <a:lnTo>
                      <a:pt x="330" y="139"/>
                    </a:lnTo>
                    <a:lnTo>
                      <a:pt x="320" y="121"/>
                    </a:lnTo>
                    <a:lnTo>
                      <a:pt x="311" y="102"/>
                    </a:lnTo>
                    <a:lnTo>
                      <a:pt x="307" y="93"/>
                    </a:lnTo>
                    <a:lnTo>
                      <a:pt x="304" y="82"/>
                    </a:lnTo>
                    <a:lnTo>
                      <a:pt x="301" y="71"/>
                    </a:lnTo>
                    <a:lnTo>
                      <a:pt x="300" y="61"/>
                    </a:lnTo>
                    <a:lnTo>
                      <a:pt x="297" y="61"/>
                    </a:lnTo>
                    <a:lnTo>
                      <a:pt x="295" y="61"/>
                    </a:lnTo>
                    <a:lnTo>
                      <a:pt x="292" y="50"/>
                    </a:lnTo>
                    <a:lnTo>
                      <a:pt x="291" y="40"/>
                    </a:lnTo>
                    <a:lnTo>
                      <a:pt x="290" y="31"/>
                    </a:lnTo>
                    <a:lnTo>
                      <a:pt x="290" y="22"/>
                    </a:lnTo>
                    <a:lnTo>
                      <a:pt x="291" y="18"/>
                    </a:lnTo>
                    <a:lnTo>
                      <a:pt x="293" y="15"/>
                    </a:lnTo>
                    <a:lnTo>
                      <a:pt x="295" y="12"/>
                    </a:lnTo>
                    <a:lnTo>
                      <a:pt x="297" y="8"/>
                    </a:lnTo>
                    <a:lnTo>
                      <a:pt x="301" y="6"/>
                    </a:lnTo>
                    <a:lnTo>
                      <a:pt x="306" y="3"/>
                    </a:lnTo>
                    <a:lnTo>
                      <a:pt x="310" y="2"/>
                    </a:lnTo>
                    <a:lnTo>
                      <a:pt x="316" y="0"/>
                    </a:lnTo>
                    <a:lnTo>
                      <a:pt x="326" y="1"/>
                    </a:lnTo>
                    <a:lnTo>
                      <a:pt x="338" y="3"/>
                    </a:lnTo>
                    <a:lnTo>
                      <a:pt x="343" y="5"/>
                    </a:lnTo>
                    <a:lnTo>
                      <a:pt x="347" y="8"/>
                    </a:lnTo>
                    <a:lnTo>
                      <a:pt x="350" y="11"/>
                    </a:lnTo>
                    <a:lnTo>
                      <a:pt x="351" y="13"/>
                    </a:lnTo>
                    <a:lnTo>
                      <a:pt x="352" y="16"/>
                    </a:lnTo>
                    <a:lnTo>
                      <a:pt x="352" y="19"/>
                    </a:lnTo>
                    <a:lnTo>
                      <a:pt x="352" y="26"/>
                    </a:lnTo>
                    <a:lnTo>
                      <a:pt x="352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237"/>
              <p:cNvSpPr>
                <a:spLocks/>
              </p:cNvSpPr>
              <p:nvPr/>
            </p:nvSpPr>
            <p:spPr bwMode="auto">
              <a:xfrm>
                <a:off x="2524" y="2154"/>
                <a:ext cx="11" cy="25"/>
              </a:xfrm>
              <a:custGeom>
                <a:avLst/>
                <a:gdLst/>
                <a:ahLst/>
                <a:cxnLst>
                  <a:cxn ang="0">
                    <a:pos x="50" y="276"/>
                  </a:cxn>
                  <a:cxn ang="0">
                    <a:pos x="62" y="279"/>
                  </a:cxn>
                  <a:cxn ang="0">
                    <a:pos x="80" y="274"/>
                  </a:cxn>
                  <a:cxn ang="0">
                    <a:pos x="104" y="264"/>
                  </a:cxn>
                  <a:cxn ang="0">
                    <a:pos x="122" y="258"/>
                  </a:cxn>
                  <a:cxn ang="0">
                    <a:pos x="134" y="258"/>
                  </a:cxn>
                  <a:cxn ang="0">
                    <a:pos x="136" y="266"/>
                  </a:cxn>
                  <a:cxn ang="0">
                    <a:pos x="124" y="275"/>
                  </a:cxn>
                  <a:cxn ang="0">
                    <a:pos x="102" y="287"/>
                  </a:cxn>
                  <a:cxn ang="0">
                    <a:pos x="71" y="303"/>
                  </a:cxn>
                  <a:cxn ang="0">
                    <a:pos x="49" y="316"/>
                  </a:cxn>
                  <a:cxn ang="0">
                    <a:pos x="39" y="326"/>
                  </a:cxn>
                  <a:cxn ang="0">
                    <a:pos x="33" y="318"/>
                  </a:cxn>
                  <a:cxn ang="0">
                    <a:pos x="34" y="294"/>
                  </a:cxn>
                  <a:cxn ang="0">
                    <a:pos x="39" y="257"/>
                  </a:cxn>
                  <a:cxn ang="0">
                    <a:pos x="44" y="222"/>
                  </a:cxn>
                  <a:cxn ang="0">
                    <a:pos x="45" y="199"/>
                  </a:cxn>
                  <a:cxn ang="0">
                    <a:pos x="43" y="175"/>
                  </a:cxn>
                  <a:cxn ang="0">
                    <a:pos x="34" y="152"/>
                  </a:cxn>
                  <a:cxn ang="0">
                    <a:pos x="24" y="119"/>
                  </a:cxn>
                  <a:cxn ang="0">
                    <a:pos x="4" y="23"/>
                  </a:cxn>
                  <a:cxn ang="0">
                    <a:pos x="10" y="28"/>
                  </a:cxn>
                  <a:cxn ang="0">
                    <a:pos x="29" y="84"/>
                  </a:cxn>
                  <a:cxn ang="0">
                    <a:pos x="49" y="140"/>
                  </a:cxn>
                  <a:cxn ang="0">
                    <a:pos x="69" y="180"/>
                  </a:cxn>
                  <a:cxn ang="0">
                    <a:pos x="83" y="207"/>
                  </a:cxn>
                  <a:cxn ang="0">
                    <a:pos x="93" y="225"/>
                  </a:cxn>
                  <a:cxn ang="0">
                    <a:pos x="91" y="234"/>
                  </a:cxn>
                  <a:cxn ang="0">
                    <a:pos x="82" y="244"/>
                  </a:cxn>
                  <a:cxn ang="0">
                    <a:pos x="65" y="254"/>
                  </a:cxn>
                  <a:cxn ang="0">
                    <a:pos x="52" y="263"/>
                  </a:cxn>
                  <a:cxn ang="0">
                    <a:pos x="46" y="269"/>
                  </a:cxn>
                </a:cxnLst>
                <a:rect l="0" t="0" r="r" b="b"/>
                <a:pathLst>
                  <a:path w="140" h="331">
                    <a:moveTo>
                      <a:pt x="44" y="273"/>
                    </a:moveTo>
                    <a:lnTo>
                      <a:pt x="50" y="276"/>
                    </a:lnTo>
                    <a:lnTo>
                      <a:pt x="57" y="278"/>
                    </a:lnTo>
                    <a:lnTo>
                      <a:pt x="62" y="279"/>
                    </a:lnTo>
                    <a:lnTo>
                      <a:pt x="69" y="278"/>
                    </a:lnTo>
                    <a:lnTo>
                      <a:pt x="80" y="274"/>
                    </a:lnTo>
                    <a:lnTo>
                      <a:pt x="92" y="269"/>
                    </a:lnTo>
                    <a:lnTo>
                      <a:pt x="104" y="264"/>
                    </a:lnTo>
                    <a:lnTo>
                      <a:pt x="117" y="259"/>
                    </a:lnTo>
                    <a:lnTo>
                      <a:pt x="122" y="258"/>
                    </a:lnTo>
                    <a:lnTo>
                      <a:pt x="128" y="258"/>
                    </a:lnTo>
                    <a:lnTo>
                      <a:pt x="134" y="258"/>
                    </a:lnTo>
                    <a:lnTo>
                      <a:pt x="140" y="260"/>
                    </a:lnTo>
                    <a:lnTo>
                      <a:pt x="136" y="266"/>
                    </a:lnTo>
                    <a:lnTo>
                      <a:pt x="130" y="271"/>
                    </a:lnTo>
                    <a:lnTo>
                      <a:pt x="124" y="275"/>
                    </a:lnTo>
                    <a:lnTo>
                      <a:pt x="117" y="280"/>
                    </a:lnTo>
                    <a:lnTo>
                      <a:pt x="102" y="287"/>
                    </a:lnTo>
                    <a:lnTo>
                      <a:pt x="86" y="296"/>
                    </a:lnTo>
                    <a:lnTo>
                      <a:pt x="71" y="303"/>
                    </a:lnTo>
                    <a:lnTo>
                      <a:pt x="56" y="312"/>
                    </a:lnTo>
                    <a:lnTo>
                      <a:pt x="49" y="316"/>
                    </a:lnTo>
                    <a:lnTo>
                      <a:pt x="44" y="320"/>
                    </a:lnTo>
                    <a:lnTo>
                      <a:pt x="39" y="326"/>
                    </a:lnTo>
                    <a:lnTo>
                      <a:pt x="34" y="331"/>
                    </a:lnTo>
                    <a:lnTo>
                      <a:pt x="33" y="318"/>
                    </a:lnTo>
                    <a:lnTo>
                      <a:pt x="33" y="305"/>
                    </a:lnTo>
                    <a:lnTo>
                      <a:pt x="34" y="294"/>
                    </a:lnTo>
                    <a:lnTo>
                      <a:pt x="35" y="282"/>
                    </a:lnTo>
                    <a:lnTo>
                      <a:pt x="39" y="257"/>
                    </a:lnTo>
                    <a:lnTo>
                      <a:pt x="43" y="234"/>
                    </a:lnTo>
                    <a:lnTo>
                      <a:pt x="44" y="222"/>
                    </a:lnTo>
                    <a:lnTo>
                      <a:pt x="45" y="210"/>
                    </a:lnTo>
                    <a:lnTo>
                      <a:pt x="45" y="199"/>
                    </a:lnTo>
                    <a:lnTo>
                      <a:pt x="44" y="187"/>
                    </a:lnTo>
                    <a:lnTo>
                      <a:pt x="43" y="175"/>
                    </a:lnTo>
                    <a:lnTo>
                      <a:pt x="40" y="163"/>
                    </a:lnTo>
                    <a:lnTo>
                      <a:pt x="34" y="152"/>
                    </a:lnTo>
                    <a:lnTo>
                      <a:pt x="29" y="140"/>
                    </a:lnTo>
                    <a:lnTo>
                      <a:pt x="24" y="119"/>
                    </a:lnTo>
                    <a:lnTo>
                      <a:pt x="14" y="7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10" y="28"/>
                    </a:lnTo>
                    <a:lnTo>
                      <a:pt x="19" y="56"/>
                    </a:lnTo>
                    <a:lnTo>
                      <a:pt x="29" y="84"/>
                    </a:lnTo>
                    <a:lnTo>
                      <a:pt x="39" y="112"/>
                    </a:lnTo>
                    <a:lnTo>
                      <a:pt x="49" y="140"/>
                    </a:lnTo>
                    <a:lnTo>
                      <a:pt x="62" y="168"/>
                    </a:lnTo>
                    <a:lnTo>
                      <a:pt x="69" y="180"/>
                    </a:lnTo>
                    <a:lnTo>
                      <a:pt x="76" y="194"/>
                    </a:lnTo>
                    <a:lnTo>
                      <a:pt x="83" y="207"/>
                    </a:lnTo>
                    <a:lnTo>
                      <a:pt x="92" y="220"/>
                    </a:lnTo>
                    <a:lnTo>
                      <a:pt x="93" y="225"/>
                    </a:lnTo>
                    <a:lnTo>
                      <a:pt x="92" y="230"/>
                    </a:lnTo>
                    <a:lnTo>
                      <a:pt x="91" y="234"/>
                    </a:lnTo>
                    <a:lnTo>
                      <a:pt x="89" y="238"/>
                    </a:lnTo>
                    <a:lnTo>
                      <a:pt x="82" y="244"/>
                    </a:lnTo>
                    <a:lnTo>
                      <a:pt x="74" y="249"/>
                    </a:lnTo>
                    <a:lnTo>
                      <a:pt x="65" y="254"/>
                    </a:lnTo>
                    <a:lnTo>
                      <a:pt x="57" y="259"/>
                    </a:lnTo>
                    <a:lnTo>
                      <a:pt x="52" y="263"/>
                    </a:lnTo>
                    <a:lnTo>
                      <a:pt x="49" y="266"/>
                    </a:lnTo>
                    <a:lnTo>
                      <a:pt x="46" y="269"/>
                    </a:lnTo>
                    <a:lnTo>
                      <a:pt x="44" y="2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238"/>
              <p:cNvSpPr>
                <a:spLocks/>
              </p:cNvSpPr>
              <p:nvPr/>
            </p:nvSpPr>
            <p:spPr bwMode="auto">
              <a:xfrm>
                <a:off x="2646" y="2158"/>
                <a:ext cx="1" cy="1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1" y="9"/>
                  </a:cxn>
                  <a:cxn ang="0">
                    <a:pos x="0" y="0"/>
                  </a:cxn>
                  <a:cxn ang="0">
                    <a:pos x="2" y="6"/>
                  </a:cxn>
                  <a:cxn ang="0">
                    <a:pos x="5" y="14"/>
                  </a:cxn>
                  <a:cxn ang="0">
                    <a:pos x="4" y="17"/>
                  </a:cxn>
                  <a:cxn ang="0">
                    <a:pos x="2" y="18"/>
                  </a:cxn>
                </a:cxnLst>
                <a:rect l="0" t="0" r="r" b="b"/>
                <a:pathLst>
                  <a:path w="5" h="18">
                    <a:moveTo>
                      <a:pt x="2" y="18"/>
                    </a:moveTo>
                    <a:lnTo>
                      <a:pt x="1" y="9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4" y="17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39"/>
              <p:cNvSpPr>
                <a:spLocks/>
              </p:cNvSpPr>
              <p:nvPr/>
            </p:nvSpPr>
            <p:spPr bwMode="auto">
              <a:xfrm>
                <a:off x="2667" y="2159"/>
                <a:ext cx="3" cy="4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9" y="47"/>
                  </a:cxn>
                  <a:cxn ang="0">
                    <a:pos x="29" y="51"/>
                  </a:cxn>
                  <a:cxn ang="0">
                    <a:pos x="27" y="45"/>
                  </a:cxn>
                  <a:cxn ang="0">
                    <a:pos x="25" y="38"/>
                  </a:cxn>
                  <a:cxn ang="0">
                    <a:pos x="21" y="32"/>
                  </a:cxn>
                  <a:cxn ang="0">
                    <a:pos x="17" y="24"/>
                  </a:cxn>
                  <a:cxn ang="0">
                    <a:pos x="9" y="11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3" y="14"/>
                  </a:cxn>
                  <a:cxn ang="0">
                    <a:pos x="26" y="20"/>
                  </a:cxn>
                  <a:cxn ang="0">
                    <a:pos x="29" y="26"/>
                  </a:cxn>
                  <a:cxn ang="0">
                    <a:pos x="29" y="34"/>
                  </a:cxn>
                  <a:cxn ang="0">
                    <a:pos x="29" y="41"/>
                  </a:cxn>
                </a:cxnLst>
                <a:rect l="0" t="0" r="r" b="b"/>
                <a:pathLst>
                  <a:path w="29" h="51">
                    <a:moveTo>
                      <a:pt x="29" y="41"/>
                    </a:moveTo>
                    <a:lnTo>
                      <a:pt x="29" y="47"/>
                    </a:lnTo>
                    <a:lnTo>
                      <a:pt x="29" y="51"/>
                    </a:lnTo>
                    <a:lnTo>
                      <a:pt x="27" y="45"/>
                    </a:lnTo>
                    <a:lnTo>
                      <a:pt x="25" y="38"/>
                    </a:lnTo>
                    <a:lnTo>
                      <a:pt x="21" y="32"/>
                    </a:lnTo>
                    <a:lnTo>
                      <a:pt x="17" y="24"/>
                    </a:lnTo>
                    <a:lnTo>
                      <a:pt x="9" y="11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3" y="5"/>
                    </a:lnTo>
                    <a:lnTo>
                      <a:pt x="18" y="9"/>
                    </a:lnTo>
                    <a:lnTo>
                      <a:pt x="23" y="14"/>
                    </a:lnTo>
                    <a:lnTo>
                      <a:pt x="26" y="20"/>
                    </a:lnTo>
                    <a:lnTo>
                      <a:pt x="29" y="26"/>
                    </a:lnTo>
                    <a:lnTo>
                      <a:pt x="29" y="34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40"/>
              <p:cNvSpPr>
                <a:spLocks/>
              </p:cNvSpPr>
              <p:nvPr/>
            </p:nvSpPr>
            <p:spPr bwMode="auto">
              <a:xfrm>
                <a:off x="2647" y="2159"/>
                <a:ext cx="1" cy="3"/>
              </a:xfrm>
              <a:custGeom>
                <a:avLst/>
                <a:gdLst/>
                <a:ahLst/>
                <a:cxnLst>
                  <a:cxn ang="0">
                    <a:pos x="10" y="29"/>
                  </a:cxn>
                  <a:cxn ang="0">
                    <a:pos x="0" y="0"/>
                  </a:cxn>
                  <a:cxn ang="0">
                    <a:pos x="10" y="16"/>
                  </a:cxn>
                  <a:cxn ang="0">
                    <a:pos x="10" y="29"/>
                  </a:cxn>
                </a:cxnLst>
                <a:rect l="0" t="0" r="r" b="b"/>
                <a:pathLst>
                  <a:path w="10" h="29">
                    <a:moveTo>
                      <a:pt x="10" y="29"/>
                    </a:moveTo>
                    <a:lnTo>
                      <a:pt x="0" y="0"/>
                    </a:lnTo>
                    <a:lnTo>
                      <a:pt x="10" y="16"/>
                    </a:lnTo>
                    <a:lnTo>
                      <a:pt x="1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41"/>
              <p:cNvSpPr>
                <a:spLocks/>
              </p:cNvSpPr>
              <p:nvPr/>
            </p:nvSpPr>
            <p:spPr bwMode="auto">
              <a:xfrm>
                <a:off x="2612" y="2161"/>
                <a:ext cx="7" cy="7"/>
              </a:xfrm>
              <a:custGeom>
                <a:avLst/>
                <a:gdLst/>
                <a:ahLst/>
                <a:cxnLst>
                  <a:cxn ang="0">
                    <a:pos x="93" y="74"/>
                  </a:cxn>
                  <a:cxn ang="0">
                    <a:pos x="93" y="84"/>
                  </a:cxn>
                  <a:cxn ang="0">
                    <a:pos x="93" y="96"/>
                  </a:cxn>
                  <a:cxn ang="0">
                    <a:pos x="66" y="73"/>
                  </a:cxn>
                  <a:cxn ang="0">
                    <a:pos x="40" y="50"/>
                  </a:cxn>
                  <a:cxn ang="0">
                    <a:pos x="28" y="39"/>
                  </a:cxn>
                  <a:cxn ang="0">
                    <a:pos x="17" y="27"/>
                  </a:cxn>
                  <a:cxn ang="0">
                    <a:pos x="12" y="20"/>
                  </a:cxn>
                  <a:cxn ang="0">
                    <a:pos x="7" y="14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9" y="12"/>
                  </a:cxn>
                  <a:cxn ang="0">
                    <a:pos x="18" y="24"/>
                  </a:cxn>
                  <a:cxn ang="0">
                    <a:pos x="29" y="33"/>
                  </a:cxn>
                  <a:cxn ang="0">
                    <a:pos x="41" y="43"/>
                  </a:cxn>
                  <a:cxn ang="0">
                    <a:pos x="53" y="52"/>
                  </a:cxn>
                  <a:cxn ang="0">
                    <a:pos x="66" y="60"/>
                  </a:cxn>
                  <a:cxn ang="0">
                    <a:pos x="80" y="67"/>
                  </a:cxn>
                  <a:cxn ang="0">
                    <a:pos x="93" y="74"/>
                  </a:cxn>
                </a:cxnLst>
                <a:rect l="0" t="0" r="r" b="b"/>
                <a:pathLst>
                  <a:path w="93" h="96">
                    <a:moveTo>
                      <a:pt x="93" y="74"/>
                    </a:moveTo>
                    <a:lnTo>
                      <a:pt x="93" y="84"/>
                    </a:lnTo>
                    <a:lnTo>
                      <a:pt x="93" y="96"/>
                    </a:lnTo>
                    <a:lnTo>
                      <a:pt x="66" y="73"/>
                    </a:lnTo>
                    <a:lnTo>
                      <a:pt x="40" y="50"/>
                    </a:lnTo>
                    <a:lnTo>
                      <a:pt x="28" y="39"/>
                    </a:lnTo>
                    <a:lnTo>
                      <a:pt x="17" y="27"/>
                    </a:lnTo>
                    <a:lnTo>
                      <a:pt x="12" y="20"/>
                    </a:lnTo>
                    <a:lnTo>
                      <a:pt x="7" y="14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9" y="12"/>
                    </a:lnTo>
                    <a:lnTo>
                      <a:pt x="18" y="24"/>
                    </a:lnTo>
                    <a:lnTo>
                      <a:pt x="29" y="33"/>
                    </a:lnTo>
                    <a:lnTo>
                      <a:pt x="41" y="43"/>
                    </a:lnTo>
                    <a:lnTo>
                      <a:pt x="53" y="52"/>
                    </a:lnTo>
                    <a:lnTo>
                      <a:pt x="66" y="60"/>
                    </a:lnTo>
                    <a:lnTo>
                      <a:pt x="80" y="67"/>
                    </a:lnTo>
                    <a:lnTo>
                      <a:pt x="9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242"/>
              <p:cNvSpPr>
                <a:spLocks/>
              </p:cNvSpPr>
              <p:nvPr/>
            </p:nvSpPr>
            <p:spPr bwMode="auto">
              <a:xfrm>
                <a:off x="2620" y="2162"/>
                <a:ext cx="9" cy="9"/>
              </a:xfrm>
              <a:custGeom>
                <a:avLst/>
                <a:gdLst/>
                <a:ahLst/>
                <a:cxnLst>
                  <a:cxn ang="0">
                    <a:pos x="88" y="92"/>
                  </a:cxn>
                  <a:cxn ang="0">
                    <a:pos x="84" y="96"/>
                  </a:cxn>
                  <a:cxn ang="0">
                    <a:pos x="80" y="100"/>
                  </a:cxn>
                  <a:cxn ang="0">
                    <a:pos x="76" y="103"/>
                  </a:cxn>
                  <a:cxn ang="0">
                    <a:pos x="71" y="106"/>
                  </a:cxn>
                  <a:cxn ang="0">
                    <a:pos x="61" y="109"/>
                  </a:cxn>
                  <a:cxn ang="0">
                    <a:pos x="50" y="111"/>
                  </a:cxn>
                  <a:cxn ang="0">
                    <a:pos x="39" y="112"/>
                  </a:cxn>
                  <a:cxn ang="0">
                    <a:pos x="28" y="112"/>
                  </a:cxn>
                  <a:cxn ang="0">
                    <a:pos x="16" y="111"/>
                  </a:cxn>
                  <a:cxn ang="0">
                    <a:pos x="5" y="109"/>
                  </a:cxn>
                  <a:cxn ang="0">
                    <a:pos x="2" y="103"/>
                  </a:cxn>
                  <a:cxn ang="0">
                    <a:pos x="1" y="97"/>
                  </a:cxn>
                  <a:cxn ang="0">
                    <a:pos x="0" y="91"/>
                  </a:cxn>
                  <a:cxn ang="0">
                    <a:pos x="0" y="86"/>
                  </a:cxn>
                  <a:cxn ang="0">
                    <a:pos x="2" y="74"/>
                  </a:cxn>
                  <a:cxn ang="0">
                    <a:pos x="5" y="63"/>
                  </a:cxn>
                  <a:cxn ang="0">
                    <a:pos x="16" y="44"/>
                  </a:cxn>
                  <a:cxn ang="0">
                    <a:pos x="28" y="26"/>
                  </a:cxn>
                  <a:cxn ang="0">
                    <a:pos x="43" y="29"/>
                  </a:cxn>
                  <a:cxn ang="0">
                    <a:pos x="59" y="34"/>
                  </a:cxn>
                  <a:cxn ang="0">
                    <a:pos x="67" y="36"/>
                  </a:cxn>
                  <a:cxn ang="0">
                    <a:pos x="75" y="36"/>
                  </a:cxn>
                  <a:cxn ang="0">
                    <a:pos x="78" y="34"/>
                  </a:cxn>
                  <a:cxn ang="0">
                    <a:pos x="82" y="32"/>
                  </a:cxn>
                  <a:cxn ang="0">
                    <a:pos x="85" y="30"/>
                  </a:cxn>
                  <a:cxn ang="0">
                    <a:pos x="88" y="26"/>
                  </a:cxn>
                  <a:cxn ang="0">
                    <a:pos x="96" y="13"/>
                  </a:cxn>
                  <a:cxn ang="0">
                    <a:pos x="105" y="0"/>
                  </a:cxn>
                  <a:cxn ang="0">
                    <a:pos x="108" y="6"/>
                  </a:cxn>
                  <a:cxn ang="0">
                    <a:pos x="110" y="10"/>
                  </a:cxn>
                  <a:cxn ang="0">
                    <a:pos x="111" y="15"/>
                  </a:cxn>
                  <a:cxn ang="0">
                    <a:pos x="112" y="21"/>
                  </a:cxn>
                  <a:cxn ang="0">
                    <a:pos x="112" y="33"/>
                  </a:cxn>
                  <a:cxn ang="0">
                    <a:pos x="109" y="45"/>
                  </a:cxn>
                  <a:cxn ang="0">
                    <a:pos x="106" y="58"/>
                  </a:cxn>
                  <a:cxn ang="0">
                    <a:pos x="100" y="71"/>
                  </a:cxn>
                  <a:cxn ang="0">
                    <a:pos x="94" y="82"/>
                  </a:cxn>
                  <a:cxn ang="0">
                    <a:pos x="88" y="92"/>
                  </a:cxn>
                </a:cxnLst>
                <a:rect l="0" t="0" r="r" b="b"/>
                <a:pathLst>
                  <a:path w="112" h="112">
                    <a:moveTo>
                      <a:pt x="88" y="92"/>
                    </a:moveTo>
                    <a:lnTo>
                      <a:pt x="84" y="96"/>
                    </a:lnTo>
                    <a:lnTo>
                      <a:pt x="80" y="100"/>
                    </a:lnTo>
                    <a:lnTo>
                      <a:pt x="76" y="103"/>
                    </a:lnTo>
                    <a:lnTo>
                      <a:pt x="71" y="106"/>
                    </a:lnTo>
                    <a:lnTo>
                      <a:pt x="61" y="109"/>
                    </a:lnTo>
                    <a:lnTo>
                      <a:pt x="50" y="111"/>
                    </a:lnTo>
                    <a:lnTo>
                      <a:pt x="39" y="112"/>
                    </a:lnTo>
                    <a:lnTo>
                      <a:pt x="28" y="112"/>
                    </a:lnTo>
                    <a:lnTo>
                      <a:pt x="16" y="111"/>
                    </a:lnTo>
                    <a:lnTo>
                      <a:pt x="5" y="109"/>
                    </a:lnTo>
                    <a:lnTo>
                      <a:pt x="2" y="103"/>
                    </a:lnTo>
                    <a:lnTo>
                      <a:pt x="1" y="97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2" y="74"/>
                    </a:lnTo>
                    <a:lnTo>
                      <a:pt x="5" y="63"/>
                    </a:lnTo>
                    <a:lnTo>
                      <a:pt x="16" y="44"/>
                    </a:lnTo>
                    <a:lnTo>
                      <a:pt x="28" y="26"/>
                    </a:lnTo>
                    <a:lnTo>
                      <a:pt x="43" y="29"/>
                    </a:lnTo>
                    <a:lnTo>
                      <a:pt x="59" y="34"/>
                    </a:lnTo>
                    <a:lnTo>
                      <a:pt x="67" y="36"/>
                    </a:lnTo>
                    <a:lnTo>
                      <a:pt x="75" y="36"/>
                    </a:lnTo>
                    <a:lnTo>
                      <a:pt x="78" y="34"/>
                    </a:lnTo>
                    <a:lnTo>
                      <a:pt x="82" y="32"/>
                    </a:lnTo>
                    <a:lnTo>
                      <a:pt x="85" y="30"/>
                    </a:lnTo>
                    <a:lnTo>
                      <a:pt x="88" y="26"/>
                    </a:lnTo>
                    <a:lnTo>
                      <a:pt x="96" y="13"/>
                    </a:lnTo>
                    <a:lnTo>
                      <a:pt x="105" y="0"/>
                    </a:lnTo>
                    <a:lnTo>
                      <a:pt x="108" y="6"/>
                    </a:lnTo>
                    <a:lnTo>
                      <a:pt x="110" y="10"/>
                    </a:lnTo>
                    <a:lnTo>
                      <a:pt x="111" y="15"/>
                    </a:lnTo>
                    <a:lnTo>
                      <a:pt x="112" y="21"/>
                    </a:lnTo>
                    <a:lnTo>
                      <a:pt x="112" y="33"/>
                    </a:lnTo>
                    <a:lnTo>
                      <a:pt x="109" y="45"/>
                    </a:lnTo>
                    <a:lnTo>
                      <a:pt x="106" y="58"/>
                    </a:lnTo>
                    <a:lnTo>
                      <a:pt x="100" y="71"/>
                    </a:lnTo>
                    <a:lnTo>
                      <a:pt x="94" y="82"/>
                    </a:lnTo>
                    <a:lnTo>
                      <a:pt x="88" y="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3"/>
              <p:cNvSpPr>
                <a:spLocks/>
              </p:cNvSpPr>
              <p:nvPr/>
            </p:nvSpPr>
            <p:spPr bwMode="auto">
              <a:xfrm>
                <a:off x="2491" y="2165"/>
                <a:ext cx="8" cy="8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75" y="24"/>
                  </a:cxn>
                  <a:cxn ang="0">
                    <a:pos x="47" y="52"/>
                  </a:cxn>
                  <a:cxn ang="0">
                    <a:pos x="33" y="65"/>
                  </a:cxn>
                  <a:cxn ang="0">
                    <a:pos x="20" y="80"/>
                  </a:cxn>
                  <a:cxn ang="0">
                    <a:pos x="8" y="96"/>
                  </a:cxn>
                  <a:cxn ang="0">
                    <a:pos x="0" y="111"/>
                  </a:cxn>
                  <a:cxn ang="0">
                    <a:pos x="1" y="103"/>
                  </a:cxn>
                  <a:cxn ang="0">
                    <a:pos x="2" y="93"/>
                  </a:cxn>
                  <a:cxn ang="0">
                    <a:pos x="5" y="84"/>
                  </a:cxn>
                  <a:cxn ang="0">
                    <a:pos x="8" y="74"/>
                  </a:cxn>
                  <a:cxn ang="0">
                    <a:pos x="12" y="65"/>
                  </a:cxn>
                  <a:cxn ang="0">
                    <a:pos x="17" y="56"/>
                  </a:cxn>
                  <a:cxn ang="0">
                    <a:pos x="22" y="47"/>
                  </a:cxn>
                  <a:cxn ang="0">
                    <a:pos x="28" y="39"/>
                  </a:cxn>
                  <a:cxn ang="0">
                    <a:pos x="36" y="31"/>
                  </a:cxn>
                  <a:cxn ang="0">
                    <a:pos x="43" y="25"/>
                  </a:cxn>
                  <a:cxn ang="0">
                    <a:pos x="51" y="18"/>
                  </a:cxn>
                  <a:cxn ang="0">
                    <a:pos x="61" y="12"/>
                  </a:cxn>
                  <a:cxn ang="0">
                    <a:pos x="69" y="8"/>
                  </a:cxn>
                  <a:cxn ang="0">
                    <a:pos x="80" y="5"/>
                  </a:cxn>
                  <a:cxn ang="0">
                    <a:pos x="90" y="1"/>
                  </a:cxn>
                  <a:cxn ang="0">
                    <a:pos x="101" y="0"/>
                  </a:cxn>
                </a:cxnLst>
                <a:rect l="0" t="0" r="r" b="b"/>
                <a:pathLst>
                  <a:path w="101" h="111">
                    <a:moveTo>
                      <a:pt x="101" y="0"/>
                    </a:moveTo>
                    <a:lnTo>
                      <a:pt x="75" y="24"/>
                    </a:lnTo>
                    <a:lnTo>
                      <a:pt x="47" y="52"/>
                    </a:lnTo>
                    <a:lnTo>
                      <a:pt x="33" y="65"/>
                    </a:lnTo>
                    <a:lnTo>
                      <a:pt x="20" y="80"/>
                    </a:lnTo>
                    <a:lnTo>
                      <a:pt x="8" y="96"/>
                    </a:lnTo>
                    <a:lnTo>
                      <a:pt x="0" y="111"/>
                    </a:lnTo>
                    <a:lnTo>
                      <a:pt x="1" y="103"/>
                    </a:lnTo>
                    <a:lnTo>
                      <a:pt x="2" y="93"/>
                    </a:lnTo>
                    <a:lnTo>
                      <a:pt x="5" y="84"/>
                    </a:lnTo>
                    <a:lnTo>
                      <a:pt x="8" y="74"/>
                    </a:lnTo>
                    <a:lnTo>
                      <a:pt x="12" y="65"/>
                    </a:lnTo>
                    <a:lnTo>
                      <a:pt x="17" y="56"/>
                    </a:lnTo>
                    <a:lnTo>
                      <a:pt x="22" y="47"/>
                    </a:lnTo>
                    <a:lnTo>
                      <a:pt x="28" y="39"/>
                    </a:lnTo>
                    <a:lnTo>
                      <a:pt x="36" y="31"/>
                    </a:lnTo>
                    <a:lnTo>
                      <a:pt x="43" y="25"/>
                    </a:lnTo>
                    <a:lnTo>
                      <a:pt x="51" y="18"/>
                    </a:lnTo>
                    <a:lnTo>
                      <a:pt x="61" y="12"/>
                    </a:lnTo>
                    <a:lnTo>
                      <a:pt x="69" y="8"/>
                    </a:lnTo>
                    <a:lnTo>
                      <a:pt x="80" y="5"/>
                    </a:lnTo>
                    <a:lnTo>
                      <a:pt x="90" y="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244"/>
              <p:cNvSpPr>
                <a:spLocks/>
              </p:cNvSpPr>
              <p:nvPr/>
            </p:nvSpPr>
            <p:spPr bwMode="auto">
              <a:xfrm>
                <a:off x="2656" y="2166"/>
                <a:ext cx="10" cy="6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6" y="89"/>
                  </a:cxn>
                  <a:cxn ang="0">
                    <a:pos x="14" y="89"/>
                  </a:cxn>
                  <a:cxn ang="0">
                    <a:pos x="19" y="87"/>
                  </a:cxn>
                  <a:cxn ang="0">
                    <a:pos x="25" y="84"/>
                  </a:cxn>
                  <a:cxn ang="0">
                    <a:pos x="31" y="82"/>
                  </a:cxn>
                  <a:cxn ang="0">
                    <a:pos x="36" y="78"/>
                  </a:cxn>
                  <a:cxn ang="0">
                    <a:pos x="40" y="74"/>
                  </a:cxn>
                  <a:cxn ang="0">
                    <a:pos x="46" y="69"/>
                  </a:cxn>
                  <a:cxn ang="0">
                    <a:pos x="54" y="59"/>
                  </a:cxn>
                  <a:cxn ang="0">
                    <a:pos x="62" y="47"/>
                  </a:cxn>
                  <a:cxn ang="0">
                    <a:pos x="69" y="35"/>
                  </a:cxn>
                  <a:cxn ang="0">
                    <a:pos x="75" y="23"/>
                  </a:cxn>
                  <a:cxn ang="0">
                    <a:pos x="81" y="14"/>
                  </a:cxn>
                  <a:cxn ang="0">
                    <a:pos x="87" y="6"/>
                  </a:cxn>
                  <a:cxn ang="0">
                    <a:pos x="90" y="3"/>
                  </a:cxn>
                  <a:cxn ang="0">
                    <a:pos x="93" y="1"/>
                  </a:cxn>
                  <a:cxn ang="0">
                    <a:pos x="96" y="0"/>
                  </a:cxn>
                  <a:cxn ang="0">
                    <a:pos x="99" y="0"/>
                  </a:cxn>
                  <a:cxn ang="0">
                    <a:pos x="102" y="1"/>
                  </a:cxn>
                  <a:cxn ang="0">
                    <a:pos x="105" y="3"/>
                  </a:cxn>
                  <a:cxn ang="0">
                    <a:pos x="109" y="6"/>
                  </a:cxn>
                  <a:cxn ang="0">
                    <a:pos x="112" y="11"/>
                  </a:cxn>
                  <a:cxn ang="0">
                    <a:pos x="119" y="23"/>
                  </a:cxn>
                  <a:cxn ang="0">
                    <a:pos x="127" y="44"/>
                  </a:cxn>
                  <a:cxn ang="0">
                    <a:pos x="96" y="58"/>
                  </a:cxn>
                  <a:cxn ang="0">
                    <a:pos x="65" y="69"/>
                  </a:cxn>
                  <a:cxn ang="0">
                    <a:pos x="33" y="80"/>
                  </a:cxn>
                  <a:cxn ang="0">
                    <a:pos x="0" y="89"/>
                  </a:cxn>
                </a:cxnLst>
                <a:rect l="0" t="0" r="r" b="b"/>
                <a:pathLst>
                  <a:path w="127" h="89">
                    <a:moveTo>
                      <a:pt x="0" y="89"/>
                    </a:moveTo>
                    <a:lnTo>
                      <a:pt x="6" y="89"/>
                    </a:lnTo>
                    <a:lnTo>
                      <a:pt x="14" y="89"/>
                    </a:lnTo>
                    <a:lnTo>
                      <a:pt x="19" y="87"/>
                    </a:lnTo>
                    <a:lnTo>
                      <a:pt x="25" y="84"/>
                    </a:lnTo>
                    <a:lnTo>
                      <a:pt x="31" y="82"/>
                    </a:lnTo>
                    <a:lnTo>
                      <a:pt x="36" y="78"/>
                    </a:lnTo>
                    <a:lnTo>
                      <a:pt x="40" y="74"/>
                    </a:lnTo>
                    <a:lnTo>
                      <a:pt x="46" y="69"/>
                    </a:lnTo>
                    <a:lnTo>
                      <a:pt x="54" y="59"/>
                    </a:lnTo>
                    <a:lnTo>
                      <a:pt x="62" y="47"/>
                    </a:lnTo>
                    <a:lnTo>
                      <a:pt x="69" y="35"/>
                    </a:lnTo>
                    <a:lnTo>
                      <a:pt x="75" y="23"/>
                    </a:lnTo>
                    <a:lnTo>
                      <a:pt x="81" y="14"/>
                    </a:lnTo>
                    <a:lnTo>
                      <a:pt x="87" y="6"/>
                    </a:lnTo>
                    <a:lnTo>
                      <a:pt x="90" y="3"/>
                    </a:lnTo>
                    <a:lnTo>
                      <a:pt x="93" y="1"/>
                    </a:lnTo>
                    <a:lnTo>
                      <a:pt x="96" y="0"/>
                    </a:lnTo>
                    <a:lnTo>
                      <a:pt x="99" y="0"/>
                    </a:lnTo>
                    <a:lnTo>
                      <a:pt x="102" y="1"/>
                    </a:lnTo>
                    <a:lnTo>
                      <a:pt x="105" y="3"/>
                    </a:lnTo>
                    <a:lnTo>
                      <a:pt x="109" y="6"/>
                    </a:lnTo>
                    <a:lnTo>
                      <a:pt x="112" y="11"/>
                    </a:lnTo>
                    <a:lnTo>
                      <a:pt x="119" y="23"/>
                    </a:lnTo>
                    <a:lnTo>
                      <a:pt x="127" y="44"/>
                    </a:lnTo>
                    <a:lnTo>
                      <a:pt x="96" y="58"/>
                    </a:lnTo>
                    <a:lnTo>
                      <a:pt x="65" y="69"/>
                    </a:lnTo>
                    <a:lnTo>
                      <a:pt x="33" y="80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245"/>
              <p:cNvSpPr>
                <a:spLocks/>
              </p:cNvSpPr>
              <p:nvPr/>
            </p:nvSpPr>
            <p:spPr bwMode="auto">
              <a:xfrm>
                <a:off x="2646" y="2169"/>
                <a:ext cx="1" cy="3"/>
              </a:xfrm>
              <a:custGeom>
                <a:avLst/>
                <a:gdLst/>
                <a:ahLst/>
                <a:cxnLst>
                  <a:cxn ang="0">
                    <a:pos x="10" y="43"/>
                  </a:cxn>
                  <a:cxn ang="0">
                    <a:pos x="6" y="40"/>
                  </a:cxn>
                  <a:cxn ang="0">
                    <a:pos x="4" y="36"/>
                  </a:cxn>
                  <a:cxn ang="0">
                    <a:pos x="1" y="29"/>
                  </a:cxn>
                  <a:cxn ang="0">
                    <a:pos x="0" y="23"/>
                  </a:cxn>
                  <a:cxn ang="0">
                    <a:pos x="0" y="16"/>
                  </a:cxn>
                  <a:cxn ang="0">
                    <a:pos x="0" y="9"/>
                  </a:cxn>
                  <a:cxn ang="0">
                    <a:pos x="2" y="4"/>
                  </a:cxn>
                  <a:cxn ang="0">
                    <a:pos x="5" y="0"/>
                  </a:cxn>
                  <a:cxn ang="0">
                    <a:pos x="8" y="3"/>
                  </a:cxn>
                  <a:cxn ang="0">
                    <a:pos x="10" y="8"/>
                  </a:cxn>
                  <a:cxn ang="0">
                    <a:pos x="11" y="13"/>
                  </a:cxn>
                  <a:cxn ang="0">
                    <a:pos x="11" y="19"/>
                  </a:cxn>
                  <a:cxn ang="0">
                    <a:pos x="10" y="32"/>
                  </a:cxn>
                  <a:cxn ang="0">
                    <a:pos x="10" y="43"/>
                  </a:cxn>
                </a:cxnLst>
                <a:rect l="0" t="0" r="r" b="b"/>
                <a:pathLst>
                  <a:path w="11" h="43">
                    <a:moveTo>
                      <a:pt x="10" y="43"/>
                    </a:moveTo>
                    <a:lnTo>
                      <a:pt x="6" y="40"/>
                    </a:lnTo>
                    <a:lnTo>
                      <a:pt x="4" y="36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5" y="0"/>
                    </a:lnTo>
                    <a:lnTo>
                      <a:pt x="8" y="3"/>
                    </a:lnTo>
                    <a:lnTo>
                      <a:pt x="10" y="8"/>
                    </a:lnTo>
                    <a:lnTo>
                      <a:pt x="11" y="13"/>
                    </a:lnTo>
                    <a:lnTo>
                      <a:pt x="11" y="19"/>
                    </a:lnTo>
                    <a:lnTo>
                      <a:pt x="10" y="32"/>
                    </a:lnTo>
                    <a:lnTo>
                      <a:pt x="10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46"/>
              <p:cNvSpPr>
                <a:spLocks/>
              </p:cNvSpPr>
              <p:nvPr/>
            </p:nvSpPr>
            <p:spPr bwMode="auto">
              <a:xfrm>
                <a:off x="2656" y="2170"/>
                <a:ext cx="24" cy="25"/>
              </a:xfrm>
              <a:custGeom>
                <a:avLst/>
                <a:gdLst/>
                <a:ahLst/>
                <a:cxnLst>
                  <a:cxn ang="0">
                    <a:pos x="221" y="139"/>
                  </a:cxn>
                  <a:cxn ang="0">
                    <a:pos x="217" y="144"/>
                  </a:cxn>
                  <a:cxn ang="0">
                    <a:pos x="214" y="155"/>
                  </a:cxn>
                  <a:cxn ang="0">
                    <a:pos x="215" y="178"/>
                  </a:cxn>
                  <a:cxn ang="0">
                    <a:pos x="208" y="209"/>
                  </a:cxn>
                  <a:cxn ang="0">
                    <a:pos x="193" y="242"/>
                  </a:cxn>
                  <a:cxn ang="0">
                    <a:pos x="176" y="273"/>
                  </a:cxn>
                  <a:cxn ang="0">
                    <a:pos x="156" y="301"/>
                  </a:cxn>
                  <a:cxn ang="0">
                    <a:pos x="105" y="285"/>
                  </a:cxn>
                  <a:cxn ang="0">
                    <a:pos x="46" y="241"/>
                  </a:cxn>
                  <a:cxn ang="0">
                    <a:pos x="20" y="217"/>
                  </a:cxn>
                  <a:cxn ang="0">
                    <a:pos x="6" y="199"/>
                  </a:cxn>
                  <a:cxn ang="0">
                    <a:pos x="0" y="182"/>
                  </a:cxn>
                  <a:cxn ang="0">
                    <a:pos x="3" y="167"/>
                  </a:cxn>
                  <a:cxn ang="0">
                    <a:pos x="16" y="146"/>
                  </a:cxn>
                  <a:cxn ang="0">
                    <a:pos x="31" y="126"/>
                  </a:cxn>
                  <a:cxn ang="0">
                    <a:pos x="39" y="114"/>
                  </a:cxn>
                  <a:cxn ang="0">
                    <a:pos x="42" y="102"/>
                  </a:cxn>
                  <a:cxn ang="0">
                    <a:pos x="38" y="91"/>
                  </a:cxn>
                  <a:cxn ang="0">
                    <a:pos x="47" y="78"/>
                  </a:cxn>
                  <a:cxn ang="0">
                    <a:pos x="106" y="43"/>
                  </a:cxn>
                  <a:cxn ang="0">
                    <a:pos x="115" y="31"/>
                  </a:cxn>
                  <a:cxn ang="0">
                    <a:pos x="108" y="27"/>
                  </a:cxn>
                  <a:cxn ang="0">
                    <a:pos x="95" y="27"/>
                  </a:cxn>
                  <a:cxn ang="0">
                    <a:pos x="77" y="35"/>
                  </a:cxn>
                  <a:cxn ang="0">
                    <a:pos x="63" y="42"/>
                  </a:cxn>
                  <a:cxn ang="0">
                    <a:pos x="53" y="44"/>
                  </a:cxn>
                  <a:cxn ang="0">
                    <a:pos x="49" y="40"/>
                  </a:cxn>
                  <a:cxn ang="0">
                    <a:pos x="64" y="32"/>
                  </a:cxn>
                  <a:cxn ang="0">
                    <a:pos x="132" y="5"/>
                  </a:cxn>
                  <a:cxn ang="0">
                    <a:pos x="155" y="10"/>
                  </a:cxn>
                  <a:cxn ang="0">
                    <a:pos x="170" y="29"/>
                  </a:cxn>
                  <a:cxn ang="0">
                    <a:pos x="193" y="55"/>
                  </a:cxn>
                  <a:cxn ang="0">
                    <a:pos x="215" y="81"/>
                  </a:cxn>
                  <a:cxn ang="0">
                    <a:pos x="227" y="99"/>
                  </a:cxn>
                  <a:cxn ang="0">
                    <a:pos x="236" y="119"/>
                  </a:cxn>
                  <a:cxn ang="0">
                    <a:pos x="240" y="143"/>
                  </a:cxn>
                  <a:cxn ang="0">
                    <a:pos x="232" y="145"/>
                  </a:cxn>
                </a:cxnLst>
                <a:rect l="0" t="0" r="r" b="b"/>
                <a:pathLst>
                  <a:path w="240" h="314">
                    <a:moveTo>
                      <a:pt x="224" y="135"/>
                    </a:moveTo>
                    <a:lnTo>
                      <a:pt x="221" y="139"/>
                    </a:lnTo>
                    <a:lnTo>
                      <a:pt x="219" y="141"/>
                    </a:lnTo>
                    <a:lnTo>
                      <a:pt x="217" y="144"/>
                    </a:lnTo>
                    <a:lnTo>
                      <a:pt x="215" y="147"/>
                    </a:lnTo>
                    <a:lnTo>
                      <a:pt x="214" y="155"/>
                    </a:lnTo>
                    <a:lnTo>
                      <a:pt x="214" y="162"/>
                    </a:lnTo>
                    <a:lnTo>
                      <a:pt x="215" y="178"/>
                    </a:lnTo>
                    <a:lnTo>
                      <a:pt x="215" y="193"/>
                    </a:lnTo>
                    <a:lnTo>
                      <a:pt x="208" y="209"/>
                    </a:lnTo>
                    <a:lnTo>
                      <a:pt x="202" y="226"/>
                    </a:lnTo>
                    <a:lnTo>
                      <a:pt x="193" y="242"/>
                    </a:lnTo>
                    <a:lnTo>
                      <a:pt x="186" y="258"/>
                    </a:lnTo>
                    <a:lnTo>
                      <a:pt x="176" y="273"/>
                    </a:lnTo>
                    <a:lnTo>
                      <a:pt x="167" y="288"/>
                    </a:lnTo>
                    <a:lnTo>
                      <a:pt x="156" y="301"/>
                    </a:lnTo>
                    <a:lnTo>
                      <a:pt x="144" y="314"/>
                    </a:lnTo>
                    <a:lnTo>
                      <a:pt x="105" y="285"/>
                    </a:lnTo>
                    <a:lnTo>
                      <a:pt x="64" y="256"/>
                    </a:lnTo>
                    <a:lnTo>
                      <a:pt x="46" y="241"/>
                    </a:lnTo>
                    <a:lnTo>
                      <a:pt x="29" y="225"/>
                    </a:lnTo>
                    <a:lnTo>
                      <a:pt x="20" y="217"/>
                    </a:lnTo>
                    <a:lnTo>
                      <a:pt x="14" y="208"/>
                    </a:lnTo>
                    <a:lnTo>
                      <a:pt x="6" y="199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1" y="175"/>
                    </a:lnTo>
                    <a:lnTo>
                      <a:pt x="3" y="167"/>
                    </a:lnTo>
                    <a:lnTo>
                      <a:pt x="6" y="160"/>
                    </a:lnTo>
                    <a:lnTo>
                      <a:pt x="16" y="146"/>
                    </a:lnTo>
                    <a:lnTo>
                      <a:pt x="27" y="132"/>
                    </a:lnTo>
                    <a:lnTo>
                      <a:pt x="31" y="126"/>
                    </a:lnTo>
                    <a:lnTo>
                      <a:pt x="35" y="119"/>
                    </a:lnTo>
                    <a:lnTo>
                      <a:pt x="39" y="114"/>
                    </a:lnTo>
                    <a:lnTo>
                      <a:pt x="42" y="108"/>
                    </a:lnTo>
                    <a:lnTo>
                      <a:pt x="42" y="102"/>
                    </a:lnTo>
                    <a:lnTo>
                      <a:pt x="42" y="96"/>
                    </a:lnTo>
                    <a:lnTo>
                      <a:pt x="38" y="91"/>
                    </a:lnTo>
                    <a:lnTo>
                      <a:pt x="33" y="85"/>
                    </a:lnTo>
                    <a:lnTo>
                      <a:pt x="47" y="78"/>
                    </a:lnTo>
                    <a:lnTo>
                      <a:pt x="76" y="60"/>
                    </a:lnTo>
                    <a:lnTo>
                      <a:pt x="106" y="43"/>
                    </a:lnTo>
                    <a:lnTo>
                      <a:pt x="118" y="34"/>
                    </a:lnTo>
                    <a:lnTo>
                      <a:pt x="115" y="31"/>
                    </a:lnTo>
                    <a:lnTo>
                      <a:pt x="111" y="28"/>
                    </a:lnTo>
                    <a:lnTo>
                      <a:pt x="108" y="27"/>
                    </a:lnTo>
                    <a:lnTo>
                      <a:pt x="104" y="26"/>
                    </a:lnTo>
                    <a:lnTo>
                      <a:pt x="95" y="27"/>
                    </a:lnTo>
                    <a:lnTo>
                      <a:pt x="86" y="31"/>
                    </a:lnTo>
                    <a:lnTo>
                      <a:pt x="77" y="35"/>
                    </a:lnTo>
                    <a:lnTo>
                      <a:pt x="67" y="39"/>
                    </a:lnTo>
                    <a:lnTo>
                      <a:pt x="63" y="42"/>
                    </a:lnTo>
                    <a:lnTo>
                      <a:pt x="59" y="43"/>
                    </a:lnTo>
                    <a:lnTo>
                      <a:pt x="53" y="44"/>
                    </a:lnTo>
                    <a:lnTo>
                      <a:pt x="49" y="44"/>
                    </a:lnTo>
                    <a:lnTo>
                      <a:pt x="49" y="40"/>
                    </a:lnTo>
                    <a:lnTo>
                      <a:pt x="49" y="37"/>
                    </a:lnTo>
                    <a:lnTo>
                      <a:pt x="64" y="32"/>
                    </a:lnTo>
                    <a:lnTo>
                      <a:pt x="98" y="18"/>
                    </a:lnTo>
                    <a:lnTo>
                      <a:pt x="132" y="5"/>
                    </a:lnTo>
                    <a:lnTo>
                      <a:pt x="147" y="0"/>
                    </a:lnTo>
                    <a:lnTo>
                      <a:pt x="155" y="10"/>
                    </a:lnTo>
                    <a:lnTo>
                      <a:pt x="161" y="20"/>
                    </a:lnTo>
                    <a:lnTo>
                      <a:pt x="170" y="29"/>
                    </a:lnTo>
                    <a:lnTo>
                      <a:pt x="177" y="38"/>
                    </a:lnTo>
                    <a:lnTo>
                      <a:pt x="193" y="55"/>
                    </a:lnTo>
                    <a:lnTo>
                      <a:pt x="208" y="72"/>
                    </a:lnTo>
                    <a:lnTo>
                      <a:pt x="215" y="81"/>
                    </a:lnTo>
                    <a:lnTo>
                      <a:pt x="221" y="91"/>
                    </a:lnTo>
                    <a:lnTo>
                      <a:pt x="227" y="99"/>
                    </a:lnTo>
                    <a:lnTo>
                      <a:pt x="232" y="110"/>
                    </a:lnTo>
                    <a:lnTo>
                      <a:pt x="236" y="119"/>
                    </a:lnTo>
                    <a:lnTo>
                      <a:pt x="238" y="131"/>
                    </a:lnTo>
                    <a:lnTo>
                      <a:pt x="240" y="143"/>
                    </a:lnTo>
                    <a:lnTo>
                      <a:pt x="240" y="155"/>
                    </a:lnTo>
                    <a:lnTo>
                      <a:pt x="232" y="145"/>
                    </a:lnTo>
                    <a:lnTo>
                      <a:pt x="224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47"/>
              <p:cNvSpPr>
                <a:spLocks/>
              </p:cNvSpPr>
              <p:nvPr/>
            </p:nvSpPr>
            <p:spPr bwMode="auto">
              <a:xfrm>
                <a:off x="2609" y="2156"/>
                <a:ext cx="29" cy="16"/>
              </a:xfrm>
              <a:custGeom>
                <a:avLst/>
                <a:gdLst/>
                <a:ahLst/>
                <a:cxnLst>
                  <a:cxn ang="0">
                    <a:pos x="376" y="195"/>
                  </a:cxn>
                  <a:cxn ang="0">
                    <a:pos x="355" y="166"/>
                  </a:cxn>
                  <a:cxn ang="0">
                    <a:pos x="338" y="135"/>
                  </a:cxn>
                  <a:cxn ang="0">
                    <a:pos x="339" y="116"/>
                  </a:cxn>
                  <a:cxn ang="0">
                    <a:pos x="347" y="107"/>
                  </a:cxn>
                  <a:cxn ang="0">
                    <a:pos x="363" y="87"/>
                  </a:cxn>
                  <a:cxn ang="0">
                    <a:pos x="348" y="64"/>
                  </a:cxn>
                  <a:cxn ang="0">
                    <a:pos x="328" y="47"/>
                  </a:cxn>
                  <a:cxn ang="0">
                    <a:pos x="310" y="45"/>
                  </a:cxn>
                  <a:cxn ang="0">
                    <a:pos x="294" y="51"/>
                  </a:cxn>
                  <a:cxn ang="0">
                    <a:pos x="271" y="76"/>
                  </a:cxn>
                  <a:cxn ang="0">
                    <a:pos x="262" y="67"/>
                  </a:cxn>
                  <a:cxn ang="0">
                    <a:pos x="260" y="48"/>
                  </a:cxn>
                  <a:cxn ang="0">
                    <a:pos x="257" y="28"/>
                  </a:cxn>
                  <a:cxn ang="0">
                    <a:pos x="250" y="19"/>
                  </a:cxn>
                  <a:cxn ang="0">
                    <a:pos x="209" y="15"/>
                  </a:cxn>
                  <a:cxn ang="0">
                    <a:pos x="173" y="20"/>
                  </a:cxn>
                  <a:cxn ang="0">
                    <a:pos x="156" y="30"/>
                  </a:cxn>
                  <a:cxn ang="0">
                    <a:pos x="150" y="63"/>
                  </a:cxn>
                  <a:cxn ang="0">
                    <a:pos x="155" y="74"/>
                  </a:cxn>
                  <a:cxn ang="0">
                    <a:pos x="163" y="81"/>
                  </a:cxn>
                  <a:cxn ang="0">
                    <a:pos x="180" y="83"/>
                  </a:cxn>
                  <a:cxn ang="0">
                    <a:pos x="192" y="81"/>
                  </a:cxn>
                  <a:cxn ang="0">
                    <a:pos x="182" y="66"/>
                  </a:cxn>
                  <a:cxn ang="0">
                    <a:pos x="174" y="51"/>
                  </a:cxn>
                  <a:cxn ang="0">
                    <a:pos x="187" y="50"/>
                  </a:cxn>
                  <a:cxn ang="0">
                    <a:pos x="202" y="54"/>
                  </a:cxn>
                  <a:cxn ang="0">
                    <a:pos x="211" y="51"/>
                  </a:cxn>
                  <a:cxn ang="0">
                    <a:pos x="218" y="37"/>
                  </a:cxn>
                  <a:cxn ang="0">
                    <a:pos x="218" y="76"/>
                  </a:cxn>
                  <a:cxn ang="0">
                    <a:pos x="208" y="88"/>
                  </a:cxn>
                  <a:cxn ang="0">
                    <a:pos x="187" y="90"/>
                  </a:cxn>
                  <a:cxn ang="0">
                    <a:pos x="164" y="90"/>
                  </a:cxn>
                  <a:cxn ang="0">
                    <a:pos x="150" y="96"/>
                  </a:cxn>
                  <a:cxn ang="0">
                    <a:pos x="141" y="114"/>
                  </a:cxn>
                  <a:cxn ang="0">
                    <a:pos x="126" y="114"/>
                  </a:cxn>
                  <a:cxn ang="0">
                    <a:pos x="104" y="102"/>
                  </a:cxn>
                  <a:cxn ang="0">
                    <a:pos x="68" y="62"/>
                  </a:cxn>
                  <a:cxn ang="0">
                    <a:pos x="45" y="47"/>
                  </a:cxn>
                  <a:cxn ang="0">
                    <a:pos x="32" y="47"/>
                  </a:cxn>
                  <a:cxn ang="0">
                    <a:pos x="18" y="55"/>
                  </a:cxn>
                  <a:cxn ang="0">
                    <a:pos x="4" y="49"/>
                  </a:cxn>
                  <a:cxn ang="0">
                    <a:pos x="1" y="16"/>
                  </a:cxn>
                  <a:cxn ang="0">
                    <a:pos x="22" y="0"/>
                  </a:cxn>
                  <a:cxn ang="0">
                    <a:pos x="186" y="0"/>
                  </a:cxn>
                  <a:cxn ang="0">
                    <a:pos x="348" y="0"/>
                  </a:cxn>
                  <a:cxn ang="0">
                    <a:pos x="380" y="32"/>
                  </a:cxn>
                  <a:cxn ang="0">
                    <a:pos x="373" y="97"/>
                  </a:cxn>
                  <a:cxn ang="0">
                    <a:pos x="376" y="164"/>
                  </a:cxn>
                </a:cxnLst>
                <a:rect l="0" t="0" r="r" b="b"/>
                <a:pathLst>
                  <a:path w="380" h="209">
                    <a:moveTo>
                      <a:pt x="380" y="209"/>
                    </a:moveTo>
                    <a:lnTo>
                      <a:pt x="379" y="203"/>
                    </a:lnTo>
                    <a:lnTo>
                      <a:pt x="376" y="195"/>
                    </a:lnTo>
                    <a:lnTo>
                      <a:pt x="371" y="189"/>
                    </a:lnTo>
                    <a:lnTo>
                      <a:pt x="366" y="180"/>
                    </a:lnTo>
                    <a:lnTo>
                      <a:pt x="355" y="166"/>
                    </a:lnTo>
                    <a:lnTo>
                      <a:pt x="345" y="150"/>
                    </a:lnTo>
                    <a:lnTo>
                      <a:pt x="341" y="142"/>
                    </a:lnTo>
                    <a:lnTo>
                      <a:pt x="338" y="135"/>
                    </a:lnTo>
                    <a:lnTo>
                      <a:pt x="337" y="127"/>
                    </a:lnTo>
                    <a:lnTo>
                      <a:pt x="338" y="120"/>
                    </a:lnTo>
                    <a:lnTo>
                      <a:pt x="339" y="116"/>
                    </a:lnTo>
                    <a:lnTo>
                      <a:pt x="340" y="113"/>
                    </a:lnTo>
                    <a:lnTo>
                      <a:pt x="344" y="110"/>
                    </a:lnTo>
                    <a:lnTo>
                      <a:pt x="347" y="107"/>
                    </a:lnTo>
                    <a:lnTo>
                      <a:pt x="355" y="100"/>
                    </a:lnTo>
                    <a:lnTo>
                      <a:pt x="367" y="95"/>
                    </a:lnTo>
                    <a:lnTo>
                      <a:pt x="363" y="87"/>
                    </a:lnTo>
                    <a:lnTo>
                      <a:pt x="358" y="79"/>
                    </a:lnTo>
                    <a:lnTo>
                      <a:pt x="353" y="72"/>
                    </a:lnTo>
                    <a:lnTo>
                      <a:pt x="348" y="64"/>
                    </a:lnTo>
                    <a:lnTo>
                      <a:pt x="341" y="58"/>
                    </a:lnTo>
                    <a:lnTo>
                      <a:pt x="335" y="52"/>
                    </a:lnTo>
                    <a:lnTo>
                      <a:pt x="328" y="47"/>
                    </a:lnTo>
                    <a:lnTo>
                      <a:pt x="319" y="44"/>
                    </a:lnTo>
                    <a:lnTo>
                      <a:pt x="315" y="44"/>
                    </a:lnTo>
                    <a:lnTo>
                      <a:pt x="310" y="45"/>
                    </a:lnTo>
                    <a:lnTo>
                      <a:pt x="306" y="46"/>
                    </a:lnTo>
                    <a:lnTo>
                      <a:pt x="302" y="47"/>
                    </a:lnTo>
                    <a:lnTo>
                      <a:pt x="294" y="51"/>
                    </a:lnTo>
                    <a:lnTo>
                      <a:pt x="288" y="57"/>
                    </a:lnTo>
                    <a:lnTo>
                      <a:pt x="278" y="68"/>
                    </a:lnTo>
                    <a:lnTo>
                      <a:pt x="271" y="76"/>
                    </a:lnTo>
                    <a:lnTo>
                      <a:pt x="268" y="74"/>
                    </a:lnTo>
                    <a:lnTo>
                      <a:pt x="265" y="71"/>
                    </a:lnTo>
                    <a:lnTo>
                      <a:pt x="262" y="67"/>
                    </a:lnTo>
                    <a:lnTo>
                      <a:pt x="261" y="64"/>
                    </a:lnTo>
                    <a:lnTo>
                      <a:pt x="260" y="56"/>
                    </a:lnTo>
                    <a:lnTo>
                      <a:pt x="260" y="48"/>
                    </a:lnTo>
                    <a:lnTo>
                      <a:pt x="260" y="40"/>
                    </a:lnTo>
                    <a:lnTo>
                      <a:pt x="259" y="32"/>
                    </a:lnTo>
                    <a:lnTo>
                      <a:pt x="257" y="28"/>
                    </a:lnTo>
                    <a:lnTo>
                      <a:pt x="256" y="25"/>
                    </a:lnTo>
                    <a:lnTo>
                      <a:pt x="253" y="21"/>
                    </a:lnTo>
                    <a:lnTo>
                      <a:pt x="250" y="19"/>
                    </a:lnTo>
                    <a:lnTo>
                      <a:pt x="235" y="17"/>
                    </a:lnTo>
                    <a:lnTo>
                      <a:pt x="222" y="15"/>
                    </a:lnTo>
                    <a:lnTo>
                      <a:pt x="209" y="15"/>
                    </a:lnTo>
                    <a:lnTo>
                      <a:pt x="196" y="15"/>
                    </a:lnTo>
                    <a:lnTo>
                      <a:pt x="184" y="17"/>
                    </a:lnTo>
                    <a:lnTo>
                      <a:pt x="173" y="20"/>
                    </a:lnTo>
                    <a:lnTo>
                      <a:pt x="166" y="24"/>
                    </a:lnTo>
                    <a:lnTo>
                      <a:pt x="161" y="27"/>
                    </a:lnTo>
                    <a:lnTo>
                      <a:pt x="156" y="30"/>
                    </a:lnTo>
                    <a:lnTo>
                      <a:pt x="150" y="35"/>
                    </a:lnTo>
                    <a:lnTo>
                      <a:pt x="149" y="48"/>
                    </a:lnTo>
                    <a:lnTo>
                      <a:pt x="150" y="63"/>
                    </a:lnTo>
                    <a:lnTo>
                      <a:pt x="151" y="67"/>
                    </a:lnTo>
                    <a:lnTo>
                      <a:pt x="152" y="71"/>
                    </a:lnTo>
                    <a:lnTo>
                      <a:pt x="155" y="74"/>
                    </a:lnTo>
                    <a:lnTo>
                      <a:pt x="157" y="77"/>
                    </a:lnTo>
                    <a:lnTo>
                      <a:pt x="160" y="79"/>
                    </a:lnTo>
                    <a:lnTo>
                      <a:pt x="163" y="81"/>
                    </a:lnTo>
                    <a:lnTo>
                      <a:pt x="167" y="82"/>
                    </a:lnTo>
                    <a:lnTo>
                      <a:pt x="173" y="82"/>
                    </a:lnTo>
                    <a:lnTo>
                      <a:pt x="180" y="83"/>
                    </a:lnTo>
                    <a:lnTo>
                      <a:pt x="187" y="83"/>
                    </a:lnTo>
                    <a:lnTo>
                      <a:pt x="189" y="82"/>
                    </a:lnTo>
                    <a:lnTo>
                      <a:pt x="192" y="81"/>
                    </a:lnTo>
                    <a:lnTo>
                      <a:pt x="193" y="79"/>
                    </a:lnTo>
                    <a:lnTo>
                      <a:pt x="195" y="76"/>
                    </a:lnTo>
                    <a:lnTo>
                      <a:pt x="182" y="66"/>
                    </a:lnTo>
                    <a:lnTo>
                      <a:pt x="170" y="57"/>
                    </a:lnTo>
                    <a:lnTo>
                      <a:pt x="172" y="54"/>
                    </a:lnTo>
                    <a:lnTo>
                      <a:pt x="174" y="51"/>
                    </a:lnTo>
                    <a:lnTo>
                      <a:pt x="177" y="50"/>
                    </a:lnTo>
                    <a:lnTo>
                      <a:pt x="180" y="49"/>
                    </a:lnTo>
                    <a:lnTo>
                      <a:pt x="187" y="50"/>
                    </a:lnTo>
                    <a:lnTo>
                      <a:pt x="194" y="52"/>
                    </a:lnTo>
                    <a:lnTo>
                      <a:pt x="198" y="54"/>
                    </a:lnTo>
                    <a:lnTo>
                      <a:pt x="202" y="54"/>
                    </a:lnTo>
                    <a:lnTo>
                      <a:pt x="205" y="54"/>
                    </a:lnTo>
                    <a:lnTo>
                      <a:pt x="208" y="52"/>
                    </a:lnTo>
                    <a:lnTo>
                      <a:pt x="211" y="51"/>
                    </a:lnTo>
                    <a:lnTo>
                      <a:pt x="213" y="48"/>
                    </a:lnTo>
                    <a:lnTo>
                      <a:pt x="215" y="44"/>
                    </a:lnTo>
                    <a:lnTo>
                      <a:pt x="218" y="37"/>
                    </a:lnTo>
                    <a:lnTo>
                      <a:pt x="218" y="45"/>
                    </a:lnTo>
                    <a:lnTo>
                      <a:pt x="218" y="60"/>
                    </a:lnTo>
                    <a:lnTo>
                      <a:pt x="218" y="76"/>
                    </a:lnTo>
                    <a:lnTo>
                      <a:pt x="218" y="82"/>
                    </a:lnTo>
                    <a:lnTo>
                      <a:pt x="213" y="86"/>
                    </a:lnTo>
                    <a:lnTo>
                      <a:pt x="208" y="88"/>
                    </a:lnTo>
                    <a:lnTo>
                      <a:pt x="203" y="89"/>
                    </a:lnTo>
                    <a:lnTo>
                      <a:pt x="197" y="90"/>
                    </a:lnTo>
                    <a:lnTo>
                      <a:pt x="187" y="90"/>
                    </a:lnTo>
                    <a:lnTo>
                      <a:pt x="175" y="89"/>
                    </a:lnTo>
                    <a:lnTo>
                      <a:pt x="170" y="89"/>
                    </a:lnTo>
                    <a:lnTo>
                      <a:pt x="164" y="90"/>
                    </a:lnTo>
                    <a:lnTo>
                      <a:pt x="160" y="91"/>
                    </a:lnTo>
                    <a:lnTo>
                      <a:pt x="155" y="93"/>
                    </a:lnTo>
                    <a:lnTo>
                      <a:pt x="150" y="96"/>
                    </a:lnTo>
                    <a:lnTo>
                      <a:pt x="146" y="102"/>
                    </a:lnTo>
                    <a:lnTo>
                      <a:pt x="143" y="107"/>
                    </a:lnTo>
                    <a:lnTo>
                      <a:pt x="141" y="114"/>
                    </a:lnTo>
                    <a:lnTo>
                      <a:pt x="135" y="115"/>
                    </a:lnTo>
                    <a:lnTo>
                      <a:pt x="130" y="114"/>
                    </a:lnTo>
                    <a:lnTo>
                      <a:pt x="126" y="114"/>
                    </a:lnTo>
                    <a:lnTo>
                      <a:pt x="120" y="112"/>
                    </a:lnTo>
                    <a:lnTo>
                      <a:pt x="112" y="108"/>
                    </a:lnTo>
                    <a:lnTo>
                      <a:pt x="104" y="102"/>
                    </a:lnTo>
                    <a:lnTo>
                      <a:pt x="88" y="87"/>
                    </a:lnTo>
                    <a:lnTo>
                      <a:pt x="75" y="70"/>
                    </a:lnTo>
                    <a:lnTo>
                      <a:pt x="68" y="62"/>
                    </a:lnTo>
                    <a:lnTo>
                      <a:pt x="61" y="56"/>
                    </a:lnTo>
                    <a:lnTo>
                      <a:pt x="53" y="50"/>
                    </a:lnTo>
                    <a:lnTo>
                      <a:pt x="45" y="47"/>
                    </a:lnTo>
                    <a:lnTo>
                      <a:pt x="41" y="47"/>
                    </a:lnTo>
                    <a:lnTo>
                      <a:pt x="36" y="47"/>
                    </a:lnTo>
                    <a:lnTo>
                      <a:pt x="32" y="47"/>
                    </a:lnTo>
                    <a:lnTo>
                      <a:pt x="28" y="49"/>
                    </a:lnTo>
                    <a:lnTo>
                      <a:pt x="22" y="51"/>
                    </a:lnTo>
                    <a:lnTo>
                      <a:pt x="18" y="55"/>
                    </a:lnTo>
                    <a:lnTo>
                      <a:pt x="13" y="59"/>
                    </a:lnTo>
                    <a:lnTo>
                      <a:pt x="7" y="63"/>
                    </a:lnTo>
                    <a:lnTo>
                      <a:pt x="4" y="49"/>
                    </a:lnTo>
                    <a:lnTo>
                      <a:pt x="1" y="33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3" y="8"/>
                    </a:lnTo>
                    <a:lnTo>
                      <a:pt x="7" y="0"/>
                    </a:lnTo>
                    <a:lnTo>
                      <a:pt x="22" y="0"/>
                    </a:lnTo>
                    <a:lnTo>
                      <a:pt x="63" y="0"/>
                    </a:lnTo>
                    <a:lnTo>
                      <a:pt x="119" y="0"/>
                    </a:lnTo>
                    <a:lnTo>
                      <a:pt x="186" y="0"/>
                    </a:lnTo>
                    <a:lnTo>
                      <a:pt x="251" y="0"/>
                    </a:lnTo>
                    <a:lnTo>
                      <a:pt x="308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71" y="16"/>
                    </a:lnTo>
                    <a:lnTo>
                      <a:pt x="380" y="32"/>
                    </a:lnTo>
                    <a:lnTo>
                      <a:pt x="377" y="54"/>
                    </a:lnTo>
                    <a:lnTo>
                      <a:pt x="375" y="75"/>
                    </a:lnTo>
                    <a:lnTo>
                      <a:pt x="373" y="97"/>
                    </a:lnTo>
                    <a:lnTo>
                      <a:pt x="373" y="120"/>
                    </a:lnTo>
                    <a:lnTo>
                      <a:pt x="375" y="142"/>
                    </a:lnTo>
                    <a:lnTo>
                      <a:pt x="376" y="164"/>
                    </a:lnTo>
                    <a:lnTo>
                      <a:pt x="378" y="187"/>
                    </a:lnTo>
                    <a:lnTo>
                      <a:pt x="380" y="2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248"/>
              <p:cNvSpPr>
                <a:spLocks/>
              </p:cNvSpPr>
              <p:nvPr/>
            </p:nvSpPr>
            <p:spPr bwMode="auto">
              <a:xfrm>
                <a:off x="2609" y="2162"/>
                <a:ext cx="14" cy="28"/>
              </a:xfrm>
              <a:custGeom>
                <a:avLst/>
                <a:gdLst/>
                <a:ahLst/>
                <a:cxnLst>
                  <a:cxn ang="0">
                    <a:pos x="87" y="119"/>
                  </a:cxn>
                  <a:cxn ang="0">
                    <a:pos x="73" y="127"/>
                  </a:cxn>
                  <a:cxn ang="0">
                    <a:pos x="49" y="135"/>
                  </a:cxn>
                  <a:cxn ang="0">
                    <a:pos x="26" y="145"/>
                  </a:cxn>
                  <a:cxn ang="0">
                    <a:pos x="14" y="155"/>
                  </a:cxn>
                  <a:cxn ang="0">
                    <a:pos x="8" y="167"/>
                  </a:cxn>
                  <a:cxn ang="0">
                    <a:pos x="9" y="186"/>
                  </a:cxn>
                  <a:cxn ang="0">
                    <a:pos x="14" y="200"/>
                  </a:cxn>
                  <a:cxn ang="0">
                    <a:pos x="19" y="205"/>
                  </a:cxn>
                  <a:cxn ang="0">
                    <a:pos x="28" y="205"/>
                  </a:cxn>
                  <a:cxn ang="0">
                    <a:pos x="40" y="199"/>
                  </a:cxn>
                  <a:cxn ang="0">
                    <a:pos x="51" y="194"/>
                  </a:cxn>
                  <a:cxn ang="0">
                    <a:pos x="60" y="187"/>
                  </a:cxn>
                  <a:cxn ang="0">
                    <a:pos x="69" y="175"/>
                  </a:cxn>
                  <a:cxn ang="0">
                    <a:pos x="80" y="166"/>
                  </a:cxn>
                  <a:cxn ang="0">
                    <a:pos x="93" y="160"/>
                  </a:cxn>
                  <a:cxn ang="0">
                    <a:pos x="129" y="149"/>
                  </a:cxn>
                  <a:cxn ang="0">
                    <a:pos x="170" y="148"/>
                  </a:cxn>
                  <a:cxn ang="0">
                    <a:pos x="164" y="167"/>
                  </a:cxn>
                  <a:cxn ang="0">
                    <a:pos x="132" y="190"/>
                  </a:cxn>
                  <a:cxn ang="0">
                    <a:pos x="119" y="205"/>
                  </a:cxn>
                  <a:cxn ang="0">
                    <a:pos x="113" y="216"/>
                  </a:cxn>
                  <a:cxn ang="0">
                    <a:pos x="110" y="228"/>
                  </a:cxn>
                  <a:cxn ang="0">
                    <a:pos x="111" y="238"/>
                  </a:cxn>
                  <a:cxn ang="0">
                    <a:pos x="116" y="251"/>
                  </a:cxn>
                  <a:cxn ang="0">
                    <a:pos x="122" y="261"/>
                  </a:cxn>
                  <a:cxn ang="0">
                    <a:pos x="124" y="268"/>
                  </a:cxn>
                  <a:cxn ang="0">
                    <a:pos x="122" y="274"/>
                  </a:cxn>
                  <a:cxn ang="0">
                    <a:pos x="114" y="282"/>
                  </a:cxn>
                  <a:cxn ang="0">
                    <a:pos x="93" y="289"/>
                  </a:cxn>
                  <a:cxn ang="0">
                    <a:pos x="68" y="294"/>
                  </a:cxn>
                  <a:cxn ang="0">
                    <a:pos x="60" y="301"/>
                  </a:cxn>
                  <a:cxn ang="0">
                    <a:pos x="56" y="307"/>
                  </a:cxn>
                  <a:cxn ang="0">
                    <a:pos x="53" y="315"/>
                  </a:cxn>
                  <a:cxn ang="0">
                    <a:pos x="53" y="320"/>
                  </a:cxn>
                  <a:cxn ang="0">
                    <a:pos x="58" y="324"/>
                  </a:cxn>
                  <a:cxn ang="0">
                    <a:pos x="63" y="327"/>
                  </a:cxn>
                  <a:cxn ang="0">
                    <a:pos x="68" y="325"/>
                  </a:cxn>
                  <a:cxn ang="0">
                    <a:pos x="75" y="320"/>
                  </a:cxn>
                  <a:cxn ang="0">
                    <a:pos x="83" y="313"/>
                  </a:cxn>
                  <a:cxn ang="0">
                    <a:pos x="90" y="311"/>
                  </a:cxn>
                  <a:cxn ang="0">
                    <a:pos x="95" y="315"/>
                  </a:cxn>
                  <a:cxn ang="0">
                    <a:pos x="100" y="324"/>
                  </a:cxn>
                  <a:cxn ang="0">
                    <a:pos x="112" y="355"/>
                  </a:cxn>
                  <a:cxn ang="0">
                    <a:pos x="96" y="354"/>
                  </a:cxn>
                  <a:cxn ang="0">
                    <a:pos x="62" y="336"/>
                  </a:cxn>
                  <a:cxn ang="0">
                    <a:pos x="33" y="313"/>
                  </a:cxn>
                  <a:cxn ang="0">
                    <a:pos x="10" y="282"/>
                  </a:cxn>
                  <a:cxn ang="0">
                    <a:pos x="0" y="252"/>
                  </a:cxn>
                  <a:cxn ang="0">
                    <a:pos x="0" y="180"/>
                  </a:cxn>
                  <a:cxn ang="0">
                    <a:pos x="0" y="84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9" y="23"/>
                  </a:cxn>
                  <a:cxn ang="0">
                    <a:pos x="44" y="43"/>
                  </a:cxn>
                  <a:cxn ang="0">
                    <a:pos x="69" y="60"/>
                  </a:cxn>
                  <a:cxn ang="0">
                    <a:pos x="83" y="72"/>
                  </a:cxn>
                  <a:cxn ang="0">
                    <a:pos x="92" y="87"/>
                  </a:cxn>
                  <a:cxn ang="0">
                    <a:pos x="94" y="104"/>
                  </a:cxn>
                </a:cxnLst>
                <a:rect l="0" t="0" r="r" b="b"/>
                <a:pathLst>
                  <a:path w="182" h="362">
                    <a:moveTo>
                      <a:pt x="92" y="115"/>
                    </a:moveTo>
                    <a:lnTo>
                      <a:pt x="87" y="119"/>
                    </a:lnTo>
                    <a:lnTo>
                      <a:pt x="80" y="124"/>
                    </a:lnTo>
                    <a:lnTo>
                      <a:pt x="73" y="127"/>
                    </a:lnTo>
                    <a:lnTo>
                      <a:pt x="65" y="130"/>
                    </a:lnTo>
                    <a:lnTo>
                      <a:pt x="49" y="135"/>
                    </a:lnTo>
                    <a:lnTo>
                      <a:pt x="33" y="142"/>
                    </a:lnTo>
                    <a:lnTo>
                      <a:pt x="26" y="145"/>
                    </a:lnTo>
                    <a:lnTo>
                      <a:pt x="19" y="149"/>
                    </a:lnTo>
                    <a:lnTo>
                      <a:pt x="14" y="155"/>
                    </a:lnTo>
                    <a:lnTo>
                      <a:pt x="11" y="160"/>
                    </a:lnTo>
                    <a:lnTo>
                      <a:pt x="8" y="167"/>
                    </a:lnTo>
                    <a:lnTo>
                      <a:pt x="8" y="176"/>
                    </a:lnTo>
                    <a:lnTo>
                      <a:pt x="9" y="186"/>
                    </a:lnTo>
                    <a:lnTo>
                      <a:pt x="12" y="197"/>
                    </a:lnTo>
                    <a:lnTo>
                      <a:pt x="14" y="200"/>
                    </a:lnTo>
                    <a:lnTo>
                      <a:pt x="17" y="204"/>
                    </a:lnTo>
                    <a:lnTo>
                      <a:pt x="19" y="205"/>
                    </a:lnTo>
                    <a:lnTo>
                      <a:pt x="22" y="206"/>
                    </a:lnTo>
                    <a:lnTo>
                      <a:pt x="28" y="205"/>
                    </a:lnTo>
                    <a:lnTo>
                      <a:pt x="33" y="203"/>
                    </a:lnTo>
                    <a:lnTo>
                      <a:pt x="40" y="199"/>
                    </a:lnTo>
                    <a:lnTo>
                      <a:pt x="45" y="196"/>
                    </a:lnTo>
                    <a:lnTo>
                      <a:pt x="51" y="194"/>
                    </a:lnTo>
                    <a:lnTo>
                      <a:pt x="57" y="193"/>
                    </a:lnTo>
                    <a:lnTo>
                      <a:pt x="60" y="187"/>
                    </a:lnTo>
                    <a:lnTo>
                      <a:pt x="64" y="180"/>
                    </a:lnTo>
                    <a:lnTo>
                      <a:pt x="69" y="175"/>
                    </a:lnTo>
                    <a:lnTo>
                      <a:pt x="75" y="170"/>
                    </a:lnTo>
                    <a:lnTo>
                      <a:pt x="80" y="166"/>
                    </a:lnTo>
                    <a:lnTo>
                      <a:pt x="87" y="163"/>
                    </a:lnTo>
                    <a:lnTo>
                      <a:pt x="93" y="160"/>
                    </a:lnTo>
                    <a:lnTo>
                      <a:pt x="100" y="157"/>
                    </a:lnTo>
                    <a:lnTo>
                      <a:pt x="129" y="149"/>
                    </a:lnTo>
                    <a:lnTo>
                      <a:pt x="156" y="140"/>
                    </a:lnTo>
                    <a:lnTo>
                      <a:pt x="170" y="148"/>
                    </a:lnTo>
                    <a:lnTo>
                      <a:pt x="182" y="156"/>
                    </a:lnTo>
                    <a:lnTo>
                      <a:pt x="164" y="167"/>
                    </a:lnTo>
                    <a:lnTo>
                      <a:pt x="143" y="182"/>
                    </a:lnTo>
                    <a:lnTo>
                      <a:pt x="132" y="190"/>
                    </a:lnTo>
                    <a:lnTo>
                      <a:pt x="123" y="199"/>
                    </a:lnTo>
                    <a:lnTo>
                      <a:pt x="119" y="205"/>
                    </a:lnTo>
                    <a:lnTo>
                      <a:pt x="115" y="210"/>
                    </a:lnTo>
                    <a:lnTo>
                      <a:pt x="113" y="216"/>
                    </a:lnTo>
                    <a:lnTo>
                      <a:pt x="111" y="223"/>
                    </a:lnTo>
                    <a:lnTo>
                      <a:pt x="110" y="228"/>
                    </a:lnTo>
                    <a:lnTo>
                      <a:pt x="110" y="234"/>
                    </a:lnTo>
                    <a:lnTo>
                      <a:pt x="111" y="238"/>
                    </a:lnTo>
                    <a:lnTo>
                      <a:pt x="112" y="242"/>
                    </a:lnTo>
                    <a:lnTo>
                      <a:pt x="116" y="251"/>
                    </a:lnTo>
                    <a:lnTo>
                      <a:pt x="121" y="258"/>
                    </a:lnTo>
                    <a:lnTo>
                      <a:pt x="122" y="261"/>
                    </a:lnTo>
                    <a:lnTo>
                      <a:pt x="123" y="264"/>
                    </a:lnTo>
                    <a:lnTo>
                      <a:pt x="124" y="268"/>
                    </a:lnTo>
                    <a:lnTo>
                      <a:pt x="124" y="271"/>
                    </a:lnTo>
                    <a:lnTo>
                      <a:pt x="122" y="274"/>
                    </a:lnTo>
                    <a:lnTo>
                      <a:pt x="119" y="278"/>
                    </a:lnTo>
                    <a:lnTo>
                      <a:pt x="114" y="282"/>
                    </a:lnTo>
                    <a:lnTo>
                      <a:pt x="109" y="286"/>
                    </a:lnTo>
                    <a:lnTo>
                      <a:pt x="93" y="289"/>
                    </a:lnTo>
                    <a:lnTo>
                      <a:pt x="76" y="291"/>
                    </a:lnTo>
                    <a:lnTo>
                      <a:pt x="68" y="294"/>
                    </a:lnTo>
                    <a:lnTo>
                      <a:pt x="62" y="298"/>
                    </a:lnTo>
                    <a:lnTo>
                      <a:pt x="60" y="301"/>
                    </a:lnTo>
                    <a:lnTo>
                      <a:pt x="57" y="303"/>
                    </a:lnTo>
                    <a:lnTo>
                      <a:pt x="56" y="307"/>
                    </a:lnTo>
                    <a:lnTo>
                      <a:pt x="53" y="311"/>
                    </a:lnTo>
                    <a:lnTo>
                      <a:pt x="53" y="315"/>
                    </a:lnTo>
                    <a:lnTo>
                      <a:pt x="53" y="318"/>
                    </a:lnTo>
                    <a:lnTo>
                      <a:pt x="53" y="320"/>
                    </a:lnTo>
                    <a:lnTo>
                      <a:pt x="54" y="322"/>
                    </a:lnTo>
                    <a:lnTo>
                      <a:pt x="58" y="324"/>
                    </a:lnTo>
                    <a:lnTo>
                      <a:pt x="60" y="327"/>
                    </a:lnTo>
                    <a:lnTo>
                      <a:pt x="63" y="327"/>
                    </a:lnTo>
                    <a:lnTo>
                      <a:pt x="65" y="327"/>
                    </a:lnTo>
                    <a:lnTo>
                      <a:pt x="68" y="325"/>
                    </a:lnTo>
                    <a:lnTo>
                      <a:pt x="71" y="324"/>
                    </a:lnTo>
                    <a:lnTo>
                      <a:pt x="75" y="320"/>
                    </a:lnTo>
                    <a:lnTo>
                      <a:pt x="79" y="316"/>
                    </a:lnTo>
                    <a:lnTo>
                      <a:pt x="83" y="313"/>
                    </a:lnTo>
                    <a:lnTo>
                      <a:pt x="88" y="311"/>
                    </a:lnTo>
                    <a:lnTo>
                      <a:pt x="90" y="311"/>
                    </a:lnTo>
                    <a:lnTo>
                      <a:pt x="93" y="313"/>
                    </a:lnTo>
                    <a:lnTo>
                      <a:pt x="95" y="315"/>
                    </a:lnTo>
                    <a:lnTo>
                      <a:pt x="98" y="318"/>
                    </a:lnTo>
                    <a:lnTo>
                      <a:pt x="100" y="324"/>
                    </a:lnTo>
                    <a:lnTo>
                      <a:pt x="106" y="339"/>
                    </a:lnTo>
                    <a:lnTo>
                      <a:pt x="112" y="355"/>
                    </a:lnTo>
                    <a:lnTo>
                      <a:pt x="114" y="362"/>
                    </a:lnTo>
                    <a:lnTo>
                      <a:pt x="96" y="354"/>
                    </a:lnTo>
                    <a:lnTo>
                      <a:pt x="78" y="346"/>
                    </a:lnTo>
                    <a:lnTo>
                      <a:pt x="62" y="336"/>
                    </a:lnTo>
                    <a:lnTo>
                      <a:pt x="47" y="324"/>
                    </a:lnTo>
                    <a:lnTo>
                      <a:pt x="33" y="313"/>
                    </a:lnTo>
                    <a:lnTo>
                      <a:pt x="21" y="298"/>
                    </a:lnTo>
                    <a:lnTo>
                      <a:pt x="10" y="282"/>
                    </a:lnTo>
                    <a:lnTo>
                      <a:pt x="0" y="263"/>
                    </a:lnTo>
                    <a:lnTo>
                      <a:pt x="0" y="252"/>
                    </a:lnTo>
                    <a:lnTo>
                      <a:pt x="0" y="223"/>
                    </a:lnTo>
                    <a:lnTo>
                      <a:pt x="0" y="180"/>
                    </a:lnTo>
                    <a:lnTo>
                      <a:pt x="0" y="132"/>
                    </a:lnTo>
                    <a:lnTo>
                      <a:pt x="0" y="84"/>
                    </a:lnTo>
                    <a:lnTo>
                      <a:pt x="0" y="4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12" y="17"/>
                    </a:lnTo>
                    <a:lnTo>
                      <a:pt x="19" y="23"/>
                    </a:lnTo>
                    <a:lnTo>
                      <a:pt x="27" y="30"/>
                    </a:lnTo>
                    <a:lnTo>
                      <a:pt x="44" y="43"/>
                    </a:lnTo>
                    <a:lnTo>
                      <a:pt x="61" y="53"/>
                    </a:lnTo>
                    <a:lnTo>
                      <a:pt x="69" y="60"/>
                    </a:lnTo>
                    <a:lnTo>
                      <a:pt x="77" y="66"/>
                    </a:lnTo>
                    <a:lnTo>
                      <a:pt x="83" y="72"/>
                    </a:lnTo>
                    <a:lnTo>
                      <a:pt x="88" y="79"/>
                    </a:lnTo>
                    <a:lnTo>
                      <a:pt x="92" y="87"/>
                    </a:lnTo>
                    <a:lnTo>
                      <a:pt x="94" y="95"/>
                    </a:lnTo>
                    <a:lnTo>
                      <a:pt x="94" y="104"/>
                    </a:lnTo>
                    <a:lnTo>
                      <a:pt x="9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249"/>
              <p:cNvSpPr>
                <a:spLocks/>
              </p:cNvSpPr>
              <p:nvPr/>
            </p:nvSpPr>
            <p:spPr bwMode="auto">
              <a:xfrm>
                <a:off x="2629" y="2173"/>
                <a:ext cx="9" cy="15"/>
              </a:xfrm>
              <a:custGeom>
                <a:avLst/>
                <a:gdLst/>
                <a:ahLst/>
                <a:cxnLst>
                  <a:cxn ang="0">
                    <a:pos x="21" y="194"/>
                  </a:cxn>
                  <a:cxn ang="0">
                    <a:pos x="15" y="194"/>
                  </a:cxn>
                  <a:cxn ang="0">
                    <a:pos x="9" y="194"/>
                  </a:cxn>
                  <a:cxn ang="0">
                    <a:pos x="7" y="194"/>
                  </a:cxn>
                  <a:cxn ang="0">
                    <a:pos x="5" y="194"/>
                  </a:cxn>
                  <a:cxn ang="0">
                    <a:pos x="2" y="193"/>
                  </a:cxn>
                  <a:cxn ang="0">
                    <a:pos x="0" y="191"/>
                  </a:cxn>
                  <a:cxn ang="0">
                    <a:pos x="2" y="183"/>
                  </a:cxn>
                  <a:cxn ang="0">
                    <a:pos x="6" y="175"/>
                  </a:cxn>
                  <a:cxn ang="0">
                    <a:pos x="10" y="169"/>
                  </a:cxn>
                  <a:cxn ang="0">
                    <a:pos x="16" y="162"/>
                  </a:cxn>
                  <a:cxn ang="0">
                    <a:pos x="29" y="150"/>
                  </a:cxn>
                  <a:cxn ang="0">
                    <a:pos x="43" y="138"/>
                  </a:cxn>
                  <a:cxn ang="0">
                    <a:pos x="49" y="133"/>
                  </a:cxn>
                  <a:cxn ang="0">
                    <a:pos x="55" y="126"/>
                  </a:cxn>
                  <a:cxn ang="0">
                    <a:pos x="58" y="120"/>
                  </a:cxn>
                  <a:cxn ang="0">
                    <a:pos x="60" y="113"/>
                  </a:cxn>
                  <a:cxn ang="0">
                    <a:pos x="60" y="110"/>
                  </a:cxn>
                  <a:cxn ang="0">
                    <a:pos x="60" y="107"/>
                  </a:cxn>
                  <a:cxn ang="0">
                    <a:pos x="59" y="103"/>
                  </a:cxn>
                  <a:cxn ang="0">
                    <a:pos x="58" y="99"/>
                  </a:cxn>
                  <a:cxn ang="0">
                    <a:pos x="53" y="91"/>
                  </a:cxn>
                  <a:cxn ang="0">
                    <a:pos x="45" y="82"/>
                  </a:cxn>
                  <a:cxn ang="0">
                    <a:pos x="46" y="76"/>
                  </a:cxn>
                  <a:cxn ang="0">
                    <a:pos x="47" y="70"/>
                  </a:cxn>
                  <a:cxn ang="0">
                    <a:pos x="51" y="64"/>
                  </a:cxn>
                  <a:cxn ang="0">
                    <a:pos x="55" y="59"/>
                  </a:cxn>
                  <a:cxn ang="0">
                    <a:pos x="65" y="51"/>
                  </a:cxn>
                  <a:cxn ang="0">
                    <a:pos x="77" y="44"/>
                  </a:cxn>
                  <a:cxn ang="0">
                    <a:pos x="89" y="37"/>
                  </a:cxn>
                  <a:cxn ang="0">
                    <a:pos x="101" y="28"/>
                  </a:cxn>
                  <a:cxn ang="0">
                    <a:pos x="106" y="23"/>
                  </a:cxn>
                  <a:cxn ang="0">
                    <a:pos x="110" y="16"/>
                  </a:cxn>
                  <a:cxn ang="0">
                    <a:pos x="114" y="9"/>
                  </a:cxn>
                  <a:cxn ang="0">
                    <a:pos x="116" y="0"/>
                  </a:cxn>
                  <a:cxn ang="0">
                    <a:pos x="116" y="14"/>
                  </a:cxn>
                  <a:cxn ang="0">
                    <a:pos x="115" y="28"/>
                  </a:cxn>
                  <a:cxn ang="0">
                    <a:pos x="114" y="42"/>
                  </a:cxn>
                  <a:cxn ang="0">
                    <a:pos x="110" y="56"/>
                  </a:cxn>
                  <a:cxn ang="0">
                    <a:pos x="108" y="70"/>
                  </a:cxn>
                  <a:cxn ang="0">
                    <a:pos x="104" y="83"/>
                  </a:cxn>
                  <a:cxn ang="0">
                    <a:pos x="100" y="97"/>
                  </a:cxn>
                  <a:cxn ang="0">
                    <a:pos x="94" y="110"/>
                  </a:cxn>
                  <a:cxn ang="0">
                    <a:pos x="88" y="123"/>
                  </a:cxn>
                  <a:cxn ang="0">
                    <a:pos x="81" y="136"/>
                  </a:cxn>
                  <a:cxn ang="0">
                    <a:pos x="73" y="148"/>
                  </a:cxn>
                  <a:cxn ang="0">
                    <a:pos x="64" y="158"/>
                  </a:cxn>
                  <a:cxn ang="0">
                    <a:pos x="55" y="169"/>
                  </a:cxn>
                  <a:cxn ang="0">
                    <a:pos x="44" y="177"/>
                  </a:cxn>
                  <a:cxn ang="0">
                    <a:pos x="32" y="186"/>
                  </a:cxn>
                  <a:cxn ang="0">
                    <a:pos x="21" y="194"/>
                  </a:cxn>
                </a:cxnLst>
                <a:rect l="0" t="0" r="r" b="b"/>
                <a:pathLst>
                  <a:path w="116" h="194">
                    <a:moveTo>
                      <a:pt x="21" y="194"/>
                    </a:moveTo>
                    <a:lnTo>
                      <a:pt x="15" y="194"/>
                    </a:lnTo>
                    <a:lnTo>
                      <a:pt x="9" y="194"/>
                    </a:lnTo>
                    <a:lnTo>
                      <a:pt x="7" y="194"/>
                    </a:lnTo>
                    <a:lnTo>
                      <a:pt x="5" y="194"/>
                    </a:lnTo>
                    <a:lnTo>
                      <a:pt x="2" y="193"/>
                    </a:lnTo>
                    <a:lnTo>
                      <a:pt x="0" y="191"/>
                    </a:lnTo>
                    <a:lnTo>
                      <a:pt x="2" y="183"/>
                    </a:lnTo>
                    <a:lnTo>
                      <a:pt x="6" y="175"/>
                    </a:lnTo>
                    <a:lnTo>
                      <a:pt x="10" y="169"/>
                    </a:lnTo>
                    <a:lnTo>
                      <a:pt x="16" y="162"/>
                    </a:lnTo>
                    <a:lnTo>
                      <a:pt x="29" y="150"/>
                    </a:lnTo>
                    <a:lnTo>
                      <a:pt x="43" y="138"/>
                    </a:lnTo>
                    <a:lnTo>
                      <a:pt x="49" y="133"/>
                    </a:lnTo>
                    <a:lnTo>
                      <a:pt x="55" y="126"/>
                    </a:lnTo>
                    <a:lnTo>
                      <a:pt x="58" y="120"/>
                    </a:lnTo>
                    <a:lnTo>
                      <a:pt x="60" y="113"/>
                    </a:lnTo>
                    <a:lnTo>
                      <a:pt x="60" y="110"/>
                    </a:lnTo>
                    <a:lnTo>
                      <a:pt x="60" y="107"/>
                    </a:lnTo>
                    <a:lnTo>
                      <a:pt x="59" y="103"/>
                    </a:lnTo>
                    <a:lnTo>
                      <a:pt x="58" y="99"/>
                    </a:lnTo>
                    <a:lnTo>
                      <a:pt x="53" y="91"/>
                    </a:lnTo>
                    <a:lnTo>
                      <a:pt x="45" y="82"/>
                    </a:lnTo>
                    <a:lnTo>
                      <a:pt x="46" y="76"/>
                    </a:lnTo>
                    <a:lnTo>
                      <a:pt x="47" y="70"/>
                    </a:lnTo>
                    <a:lnTo>
                      <a:pt x="51" y="64"/>
                    </a:lnTo>
                    <a:lnTo>
                      <a:pt x="55" y="59"/>
                    </a:lnTo>
                    <a:lnTo>
                      <a:pt x="65" y="51"/>
                    </a:lnTo>
                    <a:lnTo>
                      <a:pt x="77" y="44"/>
                    </a:lnTo>
                    <a:lnTo>
                      <a:pt x="89" y="37"/>
                    </a:lnTo>
                    <a:lnTo>
                      <a:pt x="101" y="28"/>
                    </a:lnTo>
                    <a:lnTo>
                      <a:pt x="106" y="23"/>
                    </a:lnTo>
                    <a:lnTo>
                      <a:pt x="110" y="16"/>
                    </a:lnTo>
                    <a:lnTo>
                      <a:pt x="114" y="9"/>
                    </a:lnTo>
                    <a:lnTo>
                      <a:pt x="116" y="0"/>
                    </a:lnTo>
                    <a:lnTo>
                      <a:pt x="116" y="14"/>
                    </a:lnTo>
                    <a:lnTo>
                      <a:pt x="115" y="28"/>
                    </a:lnTo>
                    <a:lnTo>
                      <a:pt x="114" y="42"/>
                    </a:lnTo>
                    <a:lnTo>
                      <a:pt x="110" y="56"/>
                    </a:lnTo>
                    <a:lnTo>
                      <a:pt x="108" y="70"/>
                    </a:lnTo>
                    <a:lnTo>
                      <a:pt x="104" y="83"/>
                    </a:lnTo>
                    <a:lnTo>
                      <a:pt x="100" y="97"/>
                    </a:lnTo>
                    <a:lnTo>
                      <a:pt x="94" y="110"/>
                    </a:lnTo>
                    <a:lnTo>
                      <a:pt x="88" y="123"/>
                    </a:lnTo>
                    <a:lnTo>
                      <a:pt x="81" y="136"/>
                    </a:lnTo>
                    <a:lnTo>
                      <a:pt x="73" y="148"/>
                    </a:lnTo>
                    <a:lnTo>
                      <a:pt x="64" y="158"/>
                    </a:lnTo>
                    <a:lnTo>
                      <a:pt x="55" y="169"/>
                    </a:lnTo>
                    <a:lnTo>
                      <a:pt x="44" y="177"/>
                    </a:lnTo>
                    <a:lnTo>
                      <a:pt x="32" y="186"/>
                    </a:lnTo>
                    <a:lnTo>
                      <a:pt x="21" y="19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250"/>
              <p:cNvSpPr>
                <a:spLocks noEditPoints="1"/>
              </p:cNvSpPr>
              <p:nvPr/>
            </p:nvSpPr>
            <p:spPr bwMode="auto">
              <a:xfrm>
                <a:off x="2231" y="1844"/>
                <a:ext cx="136" cy="446"/>
              </a:xfrm>
              <a:custGeom>
                <a:avLst/>
                <a:gdLst/>
                <a:ahLst/>
                <a:cxnLst>
                  <a:cxn ang="0">
                    <a:pos x="325" y="3982"/>
                  </a:cxn>
                  <a:cxn ang="0">
                    <a:pos x="1408" y="816"/>
                  </a:cxn>
                  <a:cxn ang="0">
                    <a:pos x="978" y="790"/>
                  </a:cxn>
                  <a:cxn ang="0">
                    <a:pos x="1305" y="865"/>
                  </a:cxn>
                  <a:cxn ang="0">
                    <a:pos x="1312" y="730"/>
                  </a:cxn>
                  <a:cxn ang="0">
                    <a:pos x="1259" y="473"/>
                  </a:cxn>
                  <a:cxn ang="0">
                    <a:pos x="838" y="961"/>
                  </a:cxn>
                  <a:cxn ang="0">
                    <a:pos x="882" y="881"/>
                  </a:cxn>
                  <a:cxn ang="0">
                    <a:pos x="230" y="3692"/>
                  </a:cxn>
                  <a:cxn ang="0">
                    <a:pos x="236" y="3583"/>
                  </a:cxn>
                  <a:cxn ang="0">
                    <a:pos x="389" y="3559"/>
                  </a:cxn>
                  <a:cxn ang="0">
                    <a:pos x="582" y="1128"/>
                  </a:cxn>
                  <a:cxn ang="0">
                    <a:pos x="377" y="3166"/>
                  </a:cxn>
                  <a:cxn ang="0">
                    <a:pos x="132" y="3398"/>
                  </a:cxn>
                  <a:cxn ang="0">
                    <a:pos x="227" y="4397"/>
                  </a:cxn>
                  <a:cxn ang="0">
                    <a:pos x="1148" y="5196"/>
                  </a:cxn>
                  <a:cxn ang="0">
                    <a:pos x="725" y="4573"/>
                  </a:cxn>
                  <a:cxn ang="0">
                    <a:pos x="879" y="4684"/>
                  </a:cxn>
                  <a:cxn ang="0">
                    <a:pos x="841" y="4875"/>
                  </a:cxn>
                  <a:cxn ang="0">
                    <a:pos x="918" y="4994"/>
                  </a:cxn>
                  <a:cxn ang="0">
                    <a:pos x="1083" y="5184"/>
                  </a:cxn>
                  <a:cxn ang="0">
                    <a:pos x="986" y="5585"/>
                  </a:cxn>
                  <a:cxn ang="0">
                    <a:pos x="643" y="5133"/>
                  </a:cxn>
                  <a:cxn ang="0">
                    <a:pos x="655" y="4981"/>
                  </a:cxn>
                  <a:cxn ang="0">
                    <a:pos x="583" y="4813"/>
                  </a:cxn>
                  <a:cxn ang="0">
                    <a:pos x="497" y="4611"/>
                  </a:cxn>
                  <a:cxn ang="0">
                    <a:pos x="565" y="4552"/>
                  </a:cxn>
                  <a:cxn ang="0">
                    <a:pos x="290" y="4431"/>
                  </a:cxn>
                  <a:cxn ang="0">
                    <a:pos x="500" y="4418"/>
                  </a:cxn>
                  <a:cxn ang="0">
                    <a:pos x="621" y="4295"/>
                  </a:cxn>
                  <a:cxn ang="0">
                    <a:pos x="311" y="4151"/>
                  </a:cxn>
                  <a:cxn ang="0">
                    <a:pos x="557" y="4232"/>
                  </a:cxn>
                  <a:cxn ang="0">
                    <a:pos x="310" y="4041"/>
                  </a:cxn>
                  <a:cxn ang="0">
                    <a:pos x="589" y="2489"/>
                  </a:cxn>
                  <a:cxn ang="0">
                    <a:pos x="267" y="1991"/>
                  </a:cxn>
                  <a:cxn ang="0">
                    <a:pos x="534" y="1965"/>
                  </a:cxn>
                  <a:cxn ang="0">
                    <a:pos x="661" y="2095"/>
                  </a:cxn>
                  <a:cxn ang="0">
                    <a:pos x="642" y="1922"/>
                  </a:cxn>
                  <a:cxn ang="0">
                    <a:pos x="477" y="1532"/>
                  </a:cxn>
                  <a:cxn ang="0">
                    <a:pos x="906" y="1607"/>
                  </a:cxn>
                  <a:cxn ang="0">
                    <a:pos x="1567" y="652"/>
                  </a:cxn>
                  <a:cxn ang="0">
                    <a:pos x="1460" y="451"/>
                  </a:cxn>
                  <a:cxn ang="0">
                    <a:pos x="1387" y="264"/>
                  </a:cxn>
                  <a:cxn ang="0">
                    <a:pos x="1636" y="210"/>
                  </a:cxn>
                  <a:cxn ang="0">
                    <a:pos x="1692" y="160"/>
                  </a:cxn>
                  <a:cxn ang="0">
                    <a:pos x="399" y="3247"/>
                  </a:cxn>
                  <a:cxn ang="0">
                    <a:pos x="698" y="1368"/>
                  </a:cxn>
                  <a:cxn ang="0">
                    <a:pos x="868" y="1598"/>
                  </a:cxn>
                  <a:cxn ang="0">
                    <a:pos x="604" y="1483"/>
                  </a:cxn>
                  <a:cxn ang="0">
                    <a:pos x="870" y="1326"/>
                  </a:cxn>
                  <a:cxn ang="0">
                    <a:pos x="692" y="1294"/>
                  </a:cxn>
                  <a:cxn ang="0">
                    <a:pos x="771" y="1044"/>
                  </a:cxn>
                  <a:cxn ang="0">
                    <a:pos x="233" y="3915"/>
                  </a:cxn>
                  <a:cxn ang="0">
                    <a:pos x="330" y="2211"/>
                  </a:cxn>
                  <a:cxn ang="0">
                    <a:pos x="510" y="2294"/>
                  </a:cxn>
                  <a:cxn ang="0">
                    <a:pos x="219" y="2258"/>
                  </a:cxn>
                  <a:cxn ang="0">
                    <a:pos x="117" y="2529"/>
                  </a:cxn>
                  <a:cxn ang="0">
                    <a:pos x="196" y="2505"/>
                  </a:cxn>
                  <a:cxn ang="0">
                    <a:pos x="255" y="2849"/>
                  </a:cxn>
                  <a:cxn ang="0">
                    <a:pos x="429" y="2878"/>
                  </a:cxn>
                  <a:cxn ang="0">
                    <a:pos x="193" y="2889"/>
                  </a:cxn>
                  <a:cxn ang="0">
                    <a:pos x="434" y="3105"/>
                  </a:cxn>
                </a:cxnLst>
                <a:rect l="0" t="0" r="r" b="b"/>
                <a:pathLst>
                  <a:path w="1774" h="5805">
                    <a:moveTo>
                      <a:pt x="268" y="3777"/>
                    </a:moveTo>
                    <a:lnTo>
                      <a:pt x="281" y="3783"/>
                    </a:lnTo>
                    <a:lnTo>
                      <a:pt x="295" y="3789"/>
                    </a:lnTo>
                    <a:lnTo>
                      <a:pt x="309" y="3799"/>
                    </a:lnTo>
                    <a:lnTo>
                      <a:pt x="324" y="3809"/>
                    </a:lnTo>
                    <a:lnTo>
                      <a:pt x="355" y="3834"/>
                    </a:lnTo>
                    <a:lnTo>
                      <a:pt x="386" y="3856"/>
                    </a:lnTo>
                    <a:lnTo>
                      <a:pt x="402" y="3865"/>
                    </a:lnTo>
                    <a:lnTo>
                      <a:pt x="417" y="3872"/>
                    </a:lnTo>
                    <a:lnTo>
                      <a:pt x="424" y="3875"/>
                    </a:lnTo>
                    <a:lnTo>
                      <a:pt x="432" y="3876"/>
                    </a:lnTo>
                    <a:lnTo>
                      <a:pt x="439" y="3877"/>
                    </a:lnTo>
                    <a:lnTo>
                      <a:pt x="446" y="3877"/>
                    </a:lnTo>
                    <a:lnTo>
                      <a:pt x="453" y="3876"/>
                    </a:lnTo>
                    <a:lnTo>
                      <a:pt x="460" y="3873"/>
                    </a:lnTo>
                    <a:lnTo>
                      <a:pt x="466" y="3870"/>
                    </a:lnTo>
                    <a:lnTo>
                      <a:pt x="472" y="3865"/>
                    </a:lnTo>
                    <a:lnTo>
                      <a:pt x="478" y="3859"/>
                    </a:lnTo>
                    <a:lnTo>
                      <a:pt x="484" y="3851"/>
                    </a:lnTo>
                    <a:lnTo>
                      <a:pt x="489" y="3843"/>
                    </a:lnTo>
                    <a:lnTo>
                      <a:pt x="495" y="3832"/>
                    </a:lnTo>
                    <a:lnTo>
                      <a:pt x="494" y="3819"/>
                    </a:lnTo>
                    <a:lnTo>
                      <a:pt x="493" y="3790"/>
                    </a:lnTo>
                    <a:lnTo>
                      <a:pt x="492" y="3760"/>
                    </a:lnTo>
                    <a:lnTo>
                      <a:pt x="491" y="3748"/>
                    </a:lnTo>
                    <a:lnTo>
                      <a:pt x="501" y="3755"/>
                    </a:lnTo>
                    <a:lnTo>
                      <a:pt x="525" y="3771"/>
                    </a:lnTo>
                    <a:lnTo>
                      <a:pt x="548" y="3786"/>
                    </a:lnTo>
                    <a:lnTo>
                      <a:pt x="559" y="3793"/>
                    </a:lnTo>
                    <a:lnTo>
                      <a:pt x="559" y="3815"/>
                    </a:lnTo>
                    <a:lnTo>
                      <a:pt x="557" y="3861"/>
                    </a:lnTo>
                    <a:lnTo>
                      <a:pt x="556" y="3907"/>
                    </a:lnTo>
                    <a:lnTo>
                      <a:pt x="556" y="3927"/>
                    </a:lnTo>
                    <a:lnTo>
                      <a:pt x="535" y="3929"/>
                    </a:lnTo>
                    <a:lnTo>
                      <a:pt x="515" y="3931"/>
                    </a:lnTo>
                    <a:lnTo>
                      <a:pt x="495" y="3933"/>
                    </a:lnTo>
                    <a:lnTo>
                      <a:pt x="476" y="3936"/>
                    </a:lnTo>
                    <a:lnTo>
                      <a:pt x="456" y="3941"/>
                    </a:lnTo>
                    <a:lnTo>
                      <a:pt x="437" y="3945"/>
                    </a:lnTo>
                    <a:lnTo>
                      <a:pt x="418" y="3950"/>
                    </a:lnTo>
                    <a:lnTo>
                      <a:pt x="399" y="3956"/>
                    </a:lnTo>
                    <a:lnTo>
                      <a:pt x="361" y="3968"/>
                    </a:lnTo>
                    <a:lnTo>
                      <a:pt x="325" y="3982"/>
                    </a:lnTo>
                    <a:lnTo>
                      <a:pt x="289" y="3998"/>
                    </a:lnTo>
                    <a:lnTo>
                      <a:pt x="252" y="4015"/>
                    </a:lnTo>
                    <a:lnTo>
                      <a:pt x="233" y="3989"/>
                    </a:lnTo>
                    <a:lnTo>
                      <a:pt x="213" y="3963"/>
                    </a:lnTo>
                    <a:lnTo>
                      <a:pt x="201" y="3951"/>
                    </a:lnTo>
                    <a:lnTo>
                      <a:pt x="188" y="3940"/>
                    </a:lnTo>
                    <a:lnTo>
                      <a:pt x="173" y="3930"/>
                    </a:lnTo>
                    <a:lnTo>
                      <a:pt x="156" y="3920"/>
                    </a:lnTo>
                    <a:lnTo>
                      <a:pt x="155" y="3914"/>
                    </a:lnTo>
                    <a:lnTo>
                      <a:pt x="154" y="3908"/>
                    </a:lnTo>
                    <a:lnTo>
                      <a:pt x="154" y="3901"/>
                    </a:lnTo>
                    <a:lnTo>
                      <a:pt x="154" y="3895"/>
                    </a:lnTo>
                    <a:lnTo>
                      <a:pt x="155" y="3889"/>
                    </a:lnTo>
                    <a:lnTo>
                      <a:pt x="157" y="3884"/>
                    </a:lnTo>
                    <a:lnTo>
                      <a:pt x="160" y="3879"/>
                    </a:lnTo>
                    <a:lnTo>
                      <a:pt x="163" y="3875"/>
                    </a:lnTo>
                    <a:lnTo>
                      <a:pt x="169" y="3865"/>
                    </a:lnTo>
                    <a:lnTo>
                      <a:pt x="177" y="3857"/>
                    </a:lnTo>
                    <a:lnTo>
                      <a:pt x="185" y="3850"/>
                    </a:lnTo>
                    <a:lnTo>
                      <a:pt x="196" y="3843"/>
                    </a:lnTo>
                    <a:lnTo>
                      <a:pt x="216" y="3829"/>
                    </a:lnTo>
                    <a:lnTo>
                      <a:pt x="238" y="3814"/>
                    </a:lnTo>
                    <a:lnTo>
                      <a:pt x="247" y="3806"/>
                    </a:lnTo>
                    <a:lnTo>
                      <a:pt x="256" y="3798"/>
                    </a:lnTo>
                    <a:lnTo>
                      <a:pt x="262" y="3788"/>
                    </a:lnTo>
                    <a:lnTo>
                      <a:pt x="268" y="3777"/>
                    </a:lnTo>
                    <a:close/>
                    <a:moveTo>
                      <a:pt x="1496" y="668"/>
                    </a:moveTo>
                    <a:lnTo>
                      <a:pt x="1491" y="676"/>
                    </a:lnTo>
                    <a:lnTo>
                      <a:pt x="1486" y="683"/>
                    </a:lnTo>
                    <a:lnTo>
                      <a:pt x="1482" y="692"/>
                    </a:lnTo>
                    <a:lnTo>
                      <a:pt x="1479" y="701"/>
                    </a:lnTo>
                    <a:lnTo>
                      <a:pt x="1474" y="718"/>
                    </a:lnTo>
                    <a:lnTo>
                      <a:pt x="1471" y="736"/>
                    </a:lnTo>
                    <a:lnTo>
                      <a:pt x="1467" y="754"/>
                    </a:lnTo>
                    <a:lnTo>
                      <a:pt x="1465" y="772"/>
                    </a:lnTo>
                    <a:lnTo>
                      <a:pt x="1462" y="791"/>
                    </a:lnTo>
                    <a:lnTo>
                      <a:pt x="1457" y="809"/>
                    </a:lnTo>
                    <a:lnTo>
                      <a:pt x="1449" y="808"/>
                    </a:lnTo>
                    <a:lnTo>
                      <a:pt x="1443" y="808"/>
                    </a:lnTo>
                    <a:lnTo>
                      <a:pt x="1436" y="808"/>
                    </a:lnTo>
                    <a:lnTo>
                      <a:pt x="1430" y="809"/>
                    </a:lnTo>
                    <a:lnTo>
                      <a:pt x="1418" y="811"/>
                    </a:lnTo>
                    <a:lnTo>
                      <a:pt x="1408" y="816"/>
                    </a:lnTo>
                    <a:lnTo>
                      <a:pt x="1387" y="827"/>
                    </a:lnTo>
                    <a:lnTo>
                      <a:pt x="1368" y="840"/>
                    </a:lnTo>
                    <a:lnTo>
                      <a:pt x="1360" y="848"/>
                    </a:lnTo>
                    <a:lnTo>
                      <a:pt x="1352" y="856"/>
                    </a:lnTo>
                    <a:lnTo>
                      <a:pt x="1346" y="865"/>
                    </a:lnTo>
                    <a:lnTo>
                      <a:pt x="1341" y="875"/>
                    </a:lnTo>
                    <a:lnTo>
                      <a:pt x="1338" y="885"/>
                    </a:lnTo>
                    <a:lnTo>
                      <a:pt x="1335" y="897"/>
                    </a:lnTo>
                    <a:lnTo>
                      <a:pt x="1334" y="907"/>
                    </a:lnTo>
                    <a:lnTo>
                      <a:pt x="1334" y="919"/>
                    </a:lnTo>
                    <a:lnTo>
                      <a:pt x="1325" y="906"/>
                    </a:lnTo>
                    <a:lnTo>
                      <a:pt x="1317" y="894"/>
                    </a:lnTo>
                    <a:lnTo>
                      <a:pt x="1314" y="911"/>
                    </a:lnTo>
                    <a:lnTo>
                      <a:pt x="1312" y="931"/>
                    </a:lnTo>
                    <a:lnTo>
                      <a:pt x="1310" y="942"/>
                    </a:lnTo>
                    <a:lnTo>
                      <a:pt x="1308" y="953"/>
                    </a:lnTo>
                    <a:lnTo>
                      <a:pt x="1305" y="963"/>
                    </a:lnTo>
                    <a:lnTo>
                      <a:pt x="1302" y="974"/>
                    </a:lnTo>
                    <a:lnTo>
                      <a:pt x="1287" y="977"/>
                    </a:lnTo>
                    <a:lnTo>
                      <a:pt x="1254" y="984"/>
                    </a:lnTo>
                    <a:lnTo>
                      <a:pt x="1221" y="992"/>
                    </a:lnTo>
                    <a:lnTo>
                      <a:pt x="1206" y="995"/>
                    </a:lnTo>
                    <a:lnTo>
                      <a:pt x="1205" y="989"/>
                    </a:lnTo>
                    <a:lnTo>
                      <a:pt x="1204" y="982"/>
                    </a:lnTo>
                    <a:lnTo>
                      <a:pt x="1203" y="975"/>
                    </a:lnTo>
                    <a:lnTo>
                      <a:pt x="1201" y="968"/>
                    </a:lnTo>
                    <a:lnTo>
                      <a:pt x="1194" y="955"/>
                    </a:lnTo>
                    <a:lnTo>
                      <a:pt x="1186" y="942"/>
                    </a:lnTo>
                    <a:lnTo>
                      <a:pt x="1176" y="929"/>
                    </a:lnTo>
                    <a:lnTo>
                      <a:pt x="1164" y="916"/>
                    </a:lnTo>
                    <a:lnTo>
                      <a:pt x="1152" y="904"/>
                    </a:lnTo>
                    <a:lnTo>
                      <a:pt x="1139" y="891"/>
                    </a:lnTo>
                    <a:lnTo>
                      <a:pt x="1110" y="867"/>
                    </a:lnTo>
                    <a:lnTo>
                      <a:pt x="1079" y="845"/>
                    </a:lnTo>
                    <a:lnTo>
                      <a:pt x="1049" y="822"/>
                    </a:lnTo>
                    <a:lnTo>
                      <a:pt x="1021" y="802"/>
                    </a:lnTo>
                    <a:lnTo>
                      <a:pt x="1014" y="803"/>
                    </a:lnTo>
                    <a:lnTo>
                      <a:pt x="999" y="807"/>
                    </a:lnTo>
                    <a:lnTo>
                      <a:pt x="984" y="811"/>
                    </a:lnTo>
                    <a:lnTo>
                      <a:pt x="976" y="813"/>
                    </a:lnTo>
                    <a:lnTo>
                      <a:pt x="978" y="805"/>
                    </a:lnTo>
                    <a:lnTo>
                      <a:pt x="978" y="798"/>
                    </a:lnTo>
                    <a:lnTo>
                      <a:pt x="978" y="790"/>
                    </a:lnTo>
                    <a:lnTo>
                      <a:pt x="977" y="783"/>
                    </a:lnTo>
                    <a:lnTo>
                      <a:pt x="976" y="768"/>
                    </a:lnTo>
                    <a:lnTo>
                      <a:pt x="974" y="754"/>
                    </a:lnTo>
                    <a:lnTo>
                      <a:pt x="974" y="746"/>
                    </a:lnTo>
                    <a:lnTo>
                      <a:pt x="975" y="740"/>
                    </a:lnTo>
                    <a:lnTo>
                      <a:pt x="976" y="735"/>
                    </a:lnTo>
                    <a:lnTo>
                      <a:pt x="980" y="729"/>
                    </a:lnTo>
                    <a:lnTo>
                      <a:pt x="983" y="724"/>
                    </a:lnTo>
                    <a:lnTo>
                      <a:pt x="988" y="719"/>
                    </a:lnTo>
                    <a:lnTo>
                      <a:pt x="994" y="714"/>
                    </a:lnTo>
                    <a:lnTo>
                      <a:pt x="1003" y="710"/>
                    </a:lnTo>
                    <a:lnTo>
                      <a:pt x="1017" y="709"/>
                    </a:lnTo>
                    <a:lnTo>
                      <a:pt x="1030" y="706"/>
                    </a:lnTo>
                    <a:lnTo>
                      <a:pt x="1041" y="705"/>
                    </a:lnTo>
                    <a:lnTo>
                      <a:pt x="1051" y="705"/>
                    </a:lnTo>
                    <a:lnTo>
                      <a:pt x="1055" y="707"/>
                    </a:lnTo>
                    <a:lnTo>
                      <a:pt x="1060" y="709"/>
                    </a:lnTo>
                    <a:lnTo>
                      <a:pt x="1063" y="712"/>
                    </a:lnTo>
                    <a:lnTo>
                      <a:pt x="1065" y="718"/>
                    </a:lnTo>
                    <a:lnTo>
                      <a:pt x="1067" y="723"/>
                    </a:lnTo>
                    <a:lnTo>
                      <a:pt x="1069" y="731"/>
                    </a:lnTo>
                    <a:lnTo>
                      <a:pt x="1070" y="741"/>
                    </a:lnTo>
                    <a:lnTo>
                      <a:pt x="1070" y="753"/>
                    </a:lnTo>
                    <a:lnTo>
                      <a:pt x="1078" y="758"/>
                    </a:lnTo>
                    <a:lnTo>
                      <a:pt x="1098" y="775"/>
                    </a:lnTo>
                    <a:lnTo>
                      <a:pt x="1126" y="799"/>
                    </a:lnTo>
                    <a:lnTo>
                      <a:pt x="1159" y="826"/>
                    </a:lnTo>
                    <a:lnTo>
                      <a:pt x="1191" y="853"/>
                    </a:lnTo>
                    <a:lnTo>
                      <a:pt x="1220" y="877"/>
                    </a:lnTo>
                    <a:lnTo>
                      <a:pt x="1240" y="894"/>
                    </a:lnTo>
                    <a:lnTo>
                      <a:pt x="1247" y="900"/>
                    </a:lnTo>
                    <a:lnTo>
                      <a:pt x="1255" y="901"/>
                    </a:lnTo>
                    <a:lnTo>
                      <a:pt x="1261" y="902"/>
                    </a:lnTo>
                    <a:lnTo>
                      <a:pt x="1268" y="902"/>
                    </a:lnTo>
                    <a:lnTo>
                      <a:pt x="1273" y="902"/>
                    </a:lnTo>
                    <a:lnTo>
                      <a:pt x="1278" y="901"/>
                    </a:lnTo>
                    <a:lnTo>
                      <a:pt x="1283" y="900"/>
                    </a:lnTo>
                    <a:lnTo>
                      <a:pt x="1287" y="898"/>
                    </a:lnTo>
                    <a:lnTo>
                      <a:pt x="1290" y="896"/>
                    </a:lnTo>
                    <a:lnTo>
                      <a:pt x="1296" y="889"/>
                    </a:lnTo>
                    <a:lnTo>
                      <a:pt x="1300" y="882"/>
                    </a:lnTo>
                    <a:lnTo>
                      <a:pt x="1303" y="873"/>
                    </a:lnTo>
                    <a:lnTo>
                      <a:pt x="1305" y="865"/>
                    </a:lnTo>
                    <a:lnTo>
                      <a:pt x="1308" y="843"/>
                    </a:lnTo>
                    <a:lnTo>
                      <a:pt x="1310" y="822"/>
                    </a:lnTo>
                    <a:lnTo>
                      <a:pt x="1312" y="813"/>
                    </a:lnTo>
                    <a:lnTo>
                      <a:pt x="1314" y="803"/>
                    </a:lnTo>
                    <a:lnTo>
                      <a:pt x="1317" y="794"/>
                    </a:lnTo>
                    <a:lnTo>
                      <a:pt x="1321" y="786"/>
                    </a:lnTo>
                    <a:lnTo>
                      <a:pt x="1323" y="779"/>
                    </a:lnTo>
                    <a:lnTo>
                      <a:pt x="1325" y="773"/>
                    </a:lnTo>
                    <a:lnTo>
                      <a:pt x="1330" y="768"/>
                    </a:lnTo>
                    <a:lnTo>
                      <a:pt x="1333" y="763"/>
                    </a:lnTo>
                    <a:lnTo>
                      <a:pt x="1342" y="755"/>
                    </a:lnTo>
                    <a:lnTo>
                      <a:pt x="1354" y="747"/>
                    </a:lnTo>
                    <a:lnTo>
                      <a:pt x="1378" y="735"/>
                    </a:lnTo>
                    <a:lnTo>
                      <a:pt x="1401" y="720"/>
                    </a:lnTo>
                    <a:lnTo>
                      <a:pt x="1398" y="717"/>
                    </a:lnTo>
                    <a:lnTo>
                      <a:pt x="1395" y="711"/>
                    </a:lnTo>
                    <a:lnTo>
                      <a:pt x="1392" y="704"/>
                    </a:lnTo>
                    <a:lnTo>
                      <a:pt x="1389" y="695"/>
                    </a:lnTo>
                    <a:lnTo>
                      <a:pt x="1385" y="677"/>
                    </a:lnTo>
                    <a:lnTo>
                      <a:pt x="1380" y="661"/>
                    </a:lnTo>
                    <a:lnTo>
                      <a:pt x="1376" y="654"/>
                    </a:lnTo>
                    <a:lnTo>
                      <a:pt x="1371" y="648"/>
                    </a:lnTo>
                    <a:lnTo>
                      <a:pt x="1369" y="646"/>
                    </a:lnTo>
                    <a:lnTo>
                      <a:pt x="1367" y="645"/>
                    </a:lnTo>
                    <a:lnTo>
                      <a:pt x="1364" y="644"/>
                    </a:lnTo>
                    <a:lnTo>
                      <a:pt x="1361" y="644"/>
                    </a:lnTo>
                    <a:lnTo>
                      <a:pt x="1356" y="645"/>
                    </a:lnTo>
                    <a:lnTo>
                      <a:pt x="1353" y="646"/>
                    </a:lnTo>
                    <a:lnTo>
                      <a:pt x="1349" y="648"/>
                    </a:lnTo>
                    <a:lnTo>
                      <a:pt x="1344" y="651"/>
                    </a:lnTo>
                    <a:lnTo>
                      <a:pt x="1333" y="661"/>
                    </a:lnTo>
                    <a:lnTo>
                      <a:pt x="1321" y="675"/>
                    </a:lnTo>
                    <a:lnTo>
                      <a:pt x="1315" y="679"/>
                    </a:lnTo>
                    <a:lnTo>
                      <a:pt x="1310" y="683"/>
                    </a:lnTo>
                    <a:lnTo>
                      <a:pt x="1308" y="688"/>
                    </a:lnTo>
                    <a:lnTo>
                      <a:pt x="1307" y="692"/>
                    </a:lnTo>
                    <a:lnTo>
                      <a:pt x="1306" y="696"/>
                    </a:lnTo>
                    <a:lnTo>
                      <a:pt x="1307" y="701"/>
                    </a:lnTo>
                    <a:lnTo>
                      <a:pt x="1308" y="705"/>
                    </a:lnTo>
                    <a:lnTo>
                      <a:pt x="1309" y="709"/>
                    </a:lnTo>
                    <a:lnTo>
                      <a:pt x="1312" y="718"/>
                    </a:lnTo>
                    <a:lnTo>
                      <a:pt x="1313" y="726"/>
                    </a:lnTo>
                    <a:lnTo>
                      <a:pt x="1312" y="730"/>
                    </a:lnTo>
                    <a:lnTo>
                      <a:pt x="1310" y="736"/>
                    </a:lnTo>
                    <a:lnTo>
                      <a:pt x="1307" y="740"/>
                    </a:lnTo>
                    <a:lnTo>
                      <a:pt x="1303" y="744"/>
                    </a:lnTo>
                    <a:lnTo>
                      <a:pt x="1294" y="743"/>
                    </a:lnTo>
                    <a:lnTo>
                      <a:pt x="1287" y="742"/>
                    </a:lnTo>
                    <a:lnTo>
                      <a:pt x="1281" y="743"/>
                    </a:lnTo>
                    <a:lnTo>
                      <a:pt x="1274" y="744"/>
                    </a:lnTo>
                    <a:lnTo>
                      <a:pt x="1263" y="749"/>
                    </a:lnTo>
                    <a:lnTo>
                      <a:pt x="1253" y="752"/>
                    </a:lnTo>
                    <a:lnTo>
                      <a:pt x="1249" y="753"/>
                    </a:lnTo>
                    <a:lnTo>
                      <a:pt x="1243" y="754"/>
                    </a:lnTo>
                    <a:lnTo>
                      <a:pt x="1238" y="754"/>
                    </a:lnTo>
                    <a:lnTo>
                      <a:pt x="1233" y="752"/>
                    </a:lnTo>
                    <a:lnTo>
                      <a:pt x="1227" y="749"/>
                    </a:lnTo>
                    <a:lnTo>
                      <a:pt x="1221" y="743"/>
                    </a:lnTo>
                    <a:lnTo>
                      <a:pt x="1214" y="737"/>
                    </a:lnTo>
                    <a:lnTo>
                      <a:pt x="1207" y="727"/>
                    </a:lnTo>
                    <a:lnTo>
                      <a:pt x="1187" y="706"/>
                    </a:lnTo>
                    <a:lnTo>
                      <a:pt x="1162" y="682"/>
                    </a:lnTo>
                    <a:lnTo>
                      <a:pt x="1148" y="673"/>
                    </a:lnTo>
                    <a:lnTo>
                      <a:pt x="1134" y="665"/>
                    </a:lnTo>
                    <a:lnTo>
                      <a:pt x="1127" y="662"/>
                    </a:lnTo>
                    <a:lnTo>
                      <a:pt x="1119" y="660"/>
                    </a:lnTo>
                    <a:lnTo>
                      <a:pt x="1112" y="659"/>
                    </a:lnTo>
                    <a:lnTo>
                      <a:pt x="1104" y="659"/>
                    </a:lnTo>
                    <a:lnTo>
                      <a:pt x="1116" y="642"/>
                    </a:lnTo>
                    <a:lnTo>
                      <a:pt x="1126" y="623"/>
                    </a:lnTo>
                    <a:lnTo>
                      <a:pt x="1134" y="604"/>
                    </a:lnTo>
                    <a:lnTo>
                      <a:pt x="1143" y="584"/>
                    </a:lnTo>
                    <a:lnTo>
                      <a:pt x="1150" y="564"/>
                    </a:lnTo>
                    <a:lnTo>
                      <a:pt x="1157" y="544"/>
                    </a:lnTo>
                    <a:lnTo>
                      <a:pt x="1164" y="522"/>
                    </a:lnTo>
                    <a:lnTo>
                      <a:pt x="1171" y="500"/>
                    </a:lnTo>
                    <a:lnTo>
                      <a:pt x="1180" y="500"/>
                    </a:lnTo>
                    <a:lnTo>
                      <a:pt x="1189" y="500"/>
                    </a:lnTo>
                    <a:lnTo>
                      <a:pt x="1198" y="499"/>
                    </a:lnTo>
                    <a:lnTo>
                      <a:pt x="1208" y="498"/>
                    </a:lnTo>
                    <a:lnTo>
                      <a:pt x="1217" y="495"/>
                    </a:lnTo>
                    <a:lnTo>
                      <a:pt x="1226" y="491"/>
                    </a:lnTo>
                    <a:lnTo>
                      <a:pt x="1235" y="488"/>
                    </a:lnTo>
                    <a:lnTo>
                      <a:pt x="1243" y="484"/>
                    </a:lnTo>
                    <a:lnTo>
                      <a:pt x="1252" y="479"/>
                    </a:lnTo>
                    <a:lnTo>
                      <a:pt x="1259" y="473"/>
                    </a:lnTo>
                    <a:lnTo>
                      <a:pt x="1267" y="467"/>
                    </a:lnTo>
                    <a:lnTo>
                      <a:pt x="1273" y="459"/>
                    </a:lnTo>
                    <a:lnTo>
                      <a:pt x="1278" y="452"/>
                    </a:lnTo>
                    <a:lnTo>
                      <a:pt x="1284" y="443"/>
                    </a:lnTo>
                    <a:lnTo>
                      <a:pt x="1288" y="434"/>
                    </a:lnTo>
                    <a:lnTo>
                      <a:pt x="1292" y="424"/>
                    </a:lnTo>
                    <a:lnTo>
                      <a:pt x="1294" y="441"/>
                    </a:lnTo>
                    <a:lnTo>
                      <a:pt x="1297" y="459"/>
                    </a:lnTo>
                    <a:lnTo>
                      <a:pt x="1298" y="478"/>
                    </a:lnTo>
                    <a:lnTo>
                      <a:pt x="1298" y="497"/>
                    </a:lnTo>
                    <a:lnTo>
                      <a:pt x="1296" y="534"/>
                    </a:lnTo>
                    <a:lnTo>
                      <a:pt x="1293" y="570"/>
                    </a:lnTo>
                    <a:lnTo>
                      <a:pt x="1303" y="571"/>
                    </a:lnTo>
                    <a:lnTo>
                      <a:pt x="1315" y="571"/>
                    </a:lnTo>
                    <a:lnTo>
                      <a:pt x="1326" y="570"/>
                    </a:lnTo>
                    <a:lnTo>
                      <a:pt x="1339" y="568"/>
                    </a:lnTo>
                    <a:lnTo>
                      <a:pt x="1351" y="566"/>
                    </a:lnTo>
                    <a:lnTo>
                      <a:pt x="1363" y="563"/>
                    </a:lnTo>
                    <a:lnTo>
                      <a:pt x="1373" y="560"/>
                    </a:lnTo>
                    <a:lnTo>
                      <a:pt x="1383" y="555"/>
                    </a:lnTo>
                    <a:lnTo>
                      <a:pt x="1404" y="575"/>
                    </a:lnTo>
                    <a:lnTo>
                      <a:pt x="1438" y="609"/>
                    </a:lnTo>
                    <a:lnTo>
                      <a:pt x="1472" y="644"/>
                    </a:lnTo>
                    <a:lnTo>
                      <a:pt x="1496" y="668"/>
                    </a:lnTo>
                    <a:close/>
                    <a:moveTo>
                      <a:pt x="1095" y="1167"/>
                    </a:moveTo>
                    <a:lnTo>
                      <a:pt x="1085" y="1155"/>
                    </a:lnTo>
                    <a:lnTo>
                      <a:pt x="1076" y="1143"/>
                    </a:lnTo>
                    <a:lnTo>
                      <a:pt x="1066" y="1133"/>
                    </a:lnTo>
                    <a:lnTo>
                      <a:pt x="1055" y="1121"/>
                    </a:lnTo>
                    <a:lnTo>
                      <a:pt x="1033" y="1101"/>
                    </a:lnTo>
                    <a:lnTo>
                      <a:pt x="1009" y="1080"/>
                    </a:lnTo>
                    <a:lnTo>
                      <a:pt x="985" y="1062"/>
                    </a:lnTo>
                    <a:lnTo>
                      <a:pt x="961" y="1046"/>
                    </a:lnTo>
                    <a:lnTo>
                      <a:pt x="939" y="1031"/>
                    </a:lnTo>
                    <a:lnTo>
                      <a:pt x="918" y="1018"/>
                    </a:lnTo>
                    <a:lnTo>
                      <a:pt x="909" y="1009"/>
                    </a:lnTo>
                    <a:lnTo>
                      <a:pt x="888" y="987"/>
                    </a:lnTo>
                    <a:lnTo>
                      <a:pt x="881" y="982"/>
                    </a:lnTo>
                    <a:lnTo>
                      <a:pt x="874" y="977"/>
                    </a:lnTo>
                    <a:lnTo>
                      <a:pt x="865" y="971"/>
                    </a:lnTo>
                    <a:lnTo>
                      <a:pt x="857" y="967"/>
                    </a:lnTo>
                    <a:lnTo>
                      <a:pt x="847" y="964"/>
                    </a:lnTo>
                    <a:lnTo>
                      <a:pt x="838" y="961"/>
                    </a:lnTo>
                    <a:lnTo>
                      <a:pt x="828" y="960"/>
                    </a:lnTo>
                    <a:lnTo>
                      <a:pt x="818" y="960"/>
                    </a:lnTo>
                    <a:lnTo>
                      <a:pt x="815" y="954"/>
                    </a:lnTo>
                    <a:lnTo>
                      <a:pt x="814" y="950"/>
                    </a:lnTo>
                    <a:lnTo>
                      <a:pt x="813" y="946"/>
                    </a:lnTo>
                    <a:lnTo>
                      <a:pt x="812" y="941"/>
                    </a:lnTo>
                    <a:lnTo>
                      <a:pt x="813" y="932"/>
                    </a:lnTo>
                    <a:lnTo>
                      <a:pt x="815" y="922"/>
                    </a:lnTo>
                    <a:lnTo>
                      <a:pt x="823" y="904"/>
                    </a:lnTo>
                    <a:lnTo>
                      <a:pt x="828" y="886"/>
                    </a:lnTo>
                    <a:lnTo>
                      <a:pt x="830" y="881"/>
                    </a:lnTo>
                    <a:lnTo>
                      <a:pt x="832" y="874"/>
                    </a:lnTo>
                    <a:lnTo>
                      <a:pt x="832" y="868"/>
                    </a:lnTo>
                    <a:lnTo>
                      <a:pt x="832" y="862"/>
                    </a:lnTo>
                    <a:lnTo>
                      <a:pt x="831" y="848"/>
                    </a:lnTo>
                    <a:lnTo>
                      <a:pt x="829" y="834"/>
                    </a:lnTo>
                    <a:lnTo>
                      <a:pt x="828" y="826"/>
                    </a:lnTo>
                    <a:lnTo>
                      <a:pt x="828" y="820"/>
                    </a:lnTo>
                    <a:lnTo>
                      <a:pt x="828" y="814"/>
                    </a:lnTo>
                    <a:lnTo>
                      <a:pt x="830" y="808"/>
                    </a:lnTo>
                    <a:lnTo>
                      <a:pt x="833" y="803"/>
                    </a:lnTo>
                    <a:lnTo>
                      <a:pt x="838" y="798"/>
                    </a:lnTo>
                    <a:lnTo>
                      <a:pt x="843" y="793"/>
                    </a:lnTo>
                    <a:lnTo>
                      <a:pt x="851" y="790"/>
                    </a:lnTo>
                    <a:lnTo>
                      <a:pt x="857" y="792"/>
                    </a:lnTo>
                    <a:lnTo>
                      <a:pt x="863" y="792"/>
                    </a:lnTo>
                    <a:lnTo>
                      <a:pt x="868" y="792"/>
                    </a:lnTo>
                    <a:lnTo>
                      <a:pt x="874" y="791"/>
                    </a:lnTo>
                    <a:lnTo>
                      <a:pt x="883" y="787"/>
                    </a:lnTo>
                    <a:lnTo>
                      <a:pt x="894" y="782"/>
                    </a:lnTo>
                    <a:lnTo>
                      <a:pt x="904" y="775"/>
                    </a:lnTo>
                    <a:lnTo>
                      <a:pt x="914" y="770"/>
                    </a:lnTo>
                    <a:lnTo>
                      <a:pt x="924" y="765"/>
                    </a:lnTo>
                    <a:lnTo>
                      <a:pt x="935" y="760"/>
                    </a:lnTo>
                    <a:lnTo>
                      <a:pt x="937" y="772"/>
                    </a:lnTo>
                    <a:lnTo>
                      <a:pt x="938" y="784"/>
                    </a:lnTo>
                    <a:lnTo>
                      <a:pt x="938" y="793"/>
                    </a:lnTo>
                    <a:lnTo>
                      <a:pt x="936" y="804"/>
                    </a:lnTo>
                    <a:lnTo>
                      <a:pt x="928" y="824"/>
                    </a:lnTo>
                    <a:lnTo>
                      <a:pt x="920" y="845"/>
                    </a:lnTo>
                    <a:lnTo>
                      <a:pt x="913" y="852"/>
                    </a:lnTo>
                    <a:lnTo>
                      <a:pt x="898" y="866"/>
                    </a:lnTo>
                    <a:lnTo>
                      <a:pt x="882" y="881"/>
                    </a:lnTo>
                    <a:lnTo>
                      <a:pt x="876" y="887"/>
                    </a:lnTo>
                    <a:lnTo>
                      <a:pt x="905" y="912"/>
                    </a:lnTo>
                    <a:lnTo>
                      <a:pt x="936" y="937"/>
                    </a:lnTo>
                    <a:lnTo>
                      <a:pt x="969" y="964"/>
                    </a:lnTo>
                    <a:lnTo>
                      <a:pt x="1003" y="990"/>
                    </a:lnTo>
                    <a:lnTo>
                      <a:pt x="1037" y="1015"/>
                    </a:lnTo>
                    <a:lnTo>
                      <a:pt x="1071" y="1040"/>
                    </a:lnTo>
                    <a:lnTo>
                      <a:pt x="1105" y="1064"/>
                    </a:lnTo>
                    <a:lnTo>
                      <a:pt x="1139" y="1088"/>
                    </a:lnTo>
                    <a:lnTo>
                      <a:pt x="1147" y="1080"/>
                    </a:lnTo>
                    <a:lnTo>
                      <a:pt x="1157" y="1070"/>
                    </a:lnTo>
                    <a:lnTo>
                      <a:pt x="1165" y="1060"/>
                    </a:lnTo>
                    <a:lnTo>
                      <a:pt x="1174" y="1053"/>
                    </a:lnTo>
                    <a:lnTo>
                      <a:pt x="1181" y="1060"/>
                    </a:lnTo>
                    <a:lnTo>
                      <a:pt x="1187" y="1068"/>
                    </a:lnTo>
                    <a:lnTo>
                      <a:pt x="1189" y="1075"/>
                    </a:lnTo>
                    <a:lnTo>
                      <a:pt x="1190" y="1081"/>
                    </a:lnTo>
                    <a:lnTo>
                      <a:pt x="1189" y="1097"/>
                    </a:lnTo>
                    <a:lnTo>
                      <a:pt x="1187" y="1116"/>
                    </a:lnTo>
                    <a:lnTo>
                      <a:pt x="1183" y="1122"/>
                    </a:lnTo>
                    <a:lnTo>
                      <a:pt x="1180" y="1127"/>
                    </a:lnTo>
                    <a:lnTo>
                      <a:pt x="1175" y="1133"/>
                    </a:lnTo>
                    <a:lnTo>
                      <a:pt x="1171" y="1137"/>
                    </a:lnTo>
                    <a:lnTo>
                      <a:pt x="1159" y="1145"/>
                    </a:lnTo>
                    <a:lnTo>
                      <a:pt x="1146" y="1153"/>
                    </a:lnTo>
                    <a:lnTo>
                      <a:pt x="1132" y="1158"/>
                    </a:lnTo>
                    <a:lnTo>
                      <a:pt x="1118" y="1162"/>
                    </a:lnTo>
                    <a:lnTo>
                      <a:pt x="1105" y="1166"/>
                    </a:lnTo>
                    <a:lnTo>
                      <a:pt x="1095" y="1167"/>
                    </a:lnTo>
                    <a:close/>
                    <a:moveTo>
                      <a:pt x="547" y="3727"/>
                    </a:moveTo>
                    <a:lnTo>
                      <a:pt x="520" y="3716"/>
                    </a:lnTo>
                    <a:lnTo>
                      <a:pt x="492" y="3702"/>
                    </a:lnTo>
                    <a:lnTo>
                      <a:pt x="463" y="3688"/>
                    </a:lnTo>
                    <a:lnTo>
                      <a:pt x="433" y="3673"/>
                    </a:lnTo>
                    <a:lnTo>
                      <a:pt x="403" y="3659"/>
                    </a:lnTo>
                    <a:lnTo>
                      <a:pt x="374" y="3646"/>
                    </a:lnTo>
                    <a:lnTo>
                      <a:pt x="359" y="3641"/>
                    </a:lnTo>
                    <a:lnTo>
                      <a:pt x="345" y="3636"/>
                    </a:lnTo>
                    <a:lnTo>
                      <a:pt x="331" y="3632"/>
                    </a:lnTo>
                    <a:lnTo>
                      <a:pt x="319" y="3629"/>
                    </a:lnTo>
                    <a:lnTo>
                      <a:pt x="288" y="3650"/>
                    </a:lnTo>
                    <a:lnTo>
                      <a:pt x="258" y="3672"/>
                    </a:lnTo>
                    <a:lnTo>
                      <a:pt x="230" y="3692"/>
                    </a:lnTo>
                    <a:lnTo>
                      <a:pt x="205" y="3711"/>
                    </a:lnTo>
                    <a:lnTo>
                      <a:pt x="199" y="3714"/>
                    </a:lnTo>
                    <a:lnTo>
                      <a:pt x="195" y="3718"/>
                    </a:lnTo>
                    <a:lnTo>
                      <a:pt x="192" y="3721"/>
                    </a:lnTo>
                    <a:lnTo>
                      <a:pt x="189" y="3724"/>
                    </a:lnTo>
                    <a:lnTo>
                      <a:pt x="187" y="3728"/>
                    </a:lnTo>
                    <a:lnTo>
                      <a:pt x="187" y="3733"/>
                    </a:lnTo>
                    <a:lnTo>
                      <a:pt x="187" y="3737"/>
                    </a:lnTo>
                    <a:lnTo>
                      <a:pt x="187" y="3741"/>
                    </a:lnTo>
                    <a:lnTo>
                      <a:pt x="189" y="3751"/>
                    </a:lnTo>
                    <a:lnTo>
                      <a:pt x="192" y="3759"/>
                    </a:lnTo>
                    <a:lnTo>
                      <a:pt x="193" y="3768"/>
                    </a:lnTo>
                    <a:lnTo>
                      <a:pt x="193" y="3776"/>
                    </a:lnTo>
                    <a:lnTo>
                      <a:pt x="185" y="3776"/>
                    </a:lnTo>
                    <a:lnTo>
                      <a:pt x="179" y="3775"/>
                    </a:lnTo>
                    <a:lnTo>
                      <a:pt x="173" y="3773"/>
                    </a:lnTo>
                    <a:lnTo>
                      <a:pt x="168" y="3770"/>
                    </a:lnTo>
                    <a:lnTo>
                      <a:pt x="161" y="3762"/>
                    </a:lnTo>
                    <a:lnTo>
                      <a:pt x="154" y="3754"/>
                    </a:lnTo>
                    <a:lnTo>
                      <a:pt x="148" y="3745"/>
                    </a:lnTo>
                    <a:lnTo>
                      <a:pt x="140" y="3738"/>
                    </a:lnTo>
                    <a:lnTo>
                      <a:pt x="136" y="3735"/>
                    </a:lnTo>
                    <a:lnTo>
                      <a:pt x="131" y="3733"/>
                    </a:lnTo>
                    <a:lnTo>
                      <a:pt x="125" y="3730"/>
                    </a:lnTo>
                    <a:lnTo>
                      <a:pt x="118" y="3730"/>
                    </a:lnTo>
                    <a:lnTo>
                      <a:pt x="117" y="3723"/>
                    </a:lnTo>
                    <a:lnTo>
                      <a:pt x="116" y="3717"/>
                    </a:lnTo>
                    <a:lnTo>
                      <a:pt x="116" y="3710"/>
                    </a:lnTo>
                    <a:lnTo>
                      <a:pt x="116" y="3704"/>
                    </a:lnTo>
                    <a:lnTo>
                      <a:pt x="117" y="3698"/>
                    </a:lnTo>
                    <a:lnTo>
                      <a:pt x="119" y="3692"/>
                    </a:lnTo>
                    <a:lnTo>
                      <a:pt x="120" y="3687"/>
                    </a:lnTo>
                    <a:lnTo>
                      <a:pt x="123" y="3681"/>
                    </a:lnTo>
                    <a:lnTo>
                      <a:pt x="129" y="3672"/>
                    </a:lnTo>
                    <a:lnTo>
                      <a:pt x="136" y="3662"/>
                    </a:lnTo>
                    <a:lnTo>
                      <a:pt x="145" y="3654"/>
                    </a:lnTo>
                    <a:lnTo>
                      <a:pt x="155" y="3645"/>
                    </a:lnTo>
                    <a:lnTo>
                      <a:pt x="176" y="3629"/>
                    </a:lnTo>
                    <a:lnTo>
                      <a:pt x="198" y="3614"/>
                    </a:lnTo>
                    <a:lnTo>
                      <a:pt x="209" y="3607"/>
                    </a:lnTo>
                    <a:lnTo>
                      <a:pt x="219" y="3598"/>
                    </a:lnTo>
                    <a:lnTo>
                      <a:pt x="228" y="3591"/>
                    </a:lnTo>
                    <a:lnTo>
                      <a:pt x="236" y="3583"/>
                    </a:lnTo>
                    <a:lnTo>
                      <a:pt x="234" y="3576"/>
                    </a:lnTo>
                    <a:lnTo>
                      <a:pt x="230" y="3569"/>
                    </a:lnTo>
                    <a:lnTo>
                      <a:pt x="224" y="3563"/>
                    </a:lnTo>
                    <a:lnTo>
                      <a:pt x="216" y="3558"/>
                    </a:lnTo>
                    <a:lnTo>
                      <a:pt x="208" y="3552"/>
                    </a:lnTo>
                    <a:lnTo>
                      <a:pt x="199" y="3548"/>
                    </a:lnTo>
                    <a:lnTo>
                      <a:pt x="191" y="3545"/>
                    </a:lnTo>
                    <a:lnTo>
                      <a:pt x="182" y="3542"/>
                    </a:lnTo>
                    <a:lnTo>
                      <a:pt x="173" y="3547"/>
                    </a:lnTo>
                    <a:lnTo>
                      <a:pt x="167" y="3554"/>
                    </a:lnTo>
                    <a:lnTo>
                      <a:pt x="160" y="3563"/>
                    </a:lnTo>
                    <a:lnTo>
                      <a:pt x="153" y="3572"/>
                    </a:lnTo>
                    <a:lnTo>
                      <a:pt x="142" y="3590"/>
                    </a:lnTo>
                    <a:lnTo>
                      <a:pt x="133" y="3606"/>
                    </a:lnTo>
                    <a:lnTo>
                      <a:pt x="126" y="3597"/>
                    </a:lnTo>
                    <a:lnTo>
                      <a:pt x="119" y="3591"/>
                    </a:lnTo>
                    <a:lnTo>
                      <a:pt x="113" y="3585"/>
                    </a:lnTo>
                    <a:lnTo>
                      <a:pt x="106" y="3580"/>
                    </a:lnTo>
                    <a:lnTo>
                      <a:pt x="100" y="3574"/>
                    </a:lnTo>
                    <a:lnTo>
                      <a:pt x="94" y="3566"/>
                    </a:lnTo>
                    <a:lnTo>
                      <a:pt x="91" y="3563"/>
                    </a:lnTo>
                    <a:lnTo>
                      <a:pt x="89" y="3558"/>
                    </a:lnTo>
                    <a:lnTo>
                      <a:pt x="88" y="3552"/>
                    </a:lnTo>
                    <a:lnTo>
                      <a:pt x="86" y="3546"/>
                    </a:lnTo>
                    <a:lnTo>
                      <a:pt x="87" y="3537"/>
                    </a:lnTo>
                    <a:lnTo>
                      <a:pt x="89" y="3529"/>
                    </a:lnTo>
                    <a:lnTo>
                      <a:pt x="92" y="3520"/>
                    </a:lnTo>
                    <a:lnTo>
                      <a:pt x="96" y="3513"/>
                    </a:lnTo>
                    <a:lnTo>
                      <a:pt x="100" y="3506"/>
                    </a:lnTo>
                    <a:lnTo>
                      <a:pt x="104" y="3499"/>
                    </a:lnTo>
                    <a:lnTo>
                      <a:pt x="109" y="3494"/>
                    </a:lnTo>
                    <a:lnTo>
                      <a:pt x="115" y="3487"/>
                    </a:lnTo>
                    <a:lnTo>
                      <a:pt x="139" y="3466"/>
                    </a:lnTo>
                    <a:lnTo>
                      <a:pt x="163" y="3445"/>
                    </a:lnTo>
                    <a:lnTo>
                      <a:pt x="183" y="3459"/>
                    </a:lnTo>
                    <a:lnTo>
                      <a:pt x="204" y="3472"/>
                    </a:lnTo>
                    <a:lnTo>
                      <a:pt x="227" y="3485"/>
                    </a:lnTo>
                    <a:lnTo>
                      <a:pt x="249" y="3497"/>
                    </a:lnTo>
                    <a:lnTo>
                      <a:pt x="272" y="3509"/>
                    </a:lnTo>
                    <a:lnTo>
                      <a:pt x="294" y="3519"/>
                    </a:lnTo>
                    <a:lnTo>
                      <a:pt x="318" y="3530"/>
                    </a:lnTo>
                    <a:lnTo>
                      <a:pt x="341" y="3540"/>
                    </a:lnTo>
                    <a:lnTo>
                      <a:pt x="389" y="3559"/>
                    </a:lnTo>
                    <a:lnTo>
                      <a:pt x="436" y="3578"/>
                    </a:lnTo>
                    <a:lnTo>
                      <a:pt x="483" y="3596"/>
                    </a:lnTo>
                    <a:lnTo>
                      <a:pt x="530" y="3616"/>
                    </a:lnTo>
                    <a:lnTo>
                      <a:pt x="536" y="3632"/>
                    </a:lnTo>
                    <a:lnTo>
                      <a:pt x="544" y="3647"/>
                    </a:lnTo>
                    <a:lnTo>
                      <a:pt x="547" y="3656"/>
                    </a:lnTo>
                    <a:lnTo>
                      <a:pt x="549" y="3663"/>
                    </a:lnTo>
                    <a:lnTo>
                      <a:pt x="551" y="3673"/>
                    </a:lnTo>
                    <a:lnTo>
                      <a:pt x="551" y="3682"/>
                    </a:lnTo>
                    <a:lnTo>
                      <a:pt x="551" y="3694"/>
                    </a:lnTo>
                    <a:lnTo>
                      <a:pt x="550" y="3709"/>
                    </a:lnTo>
                    <a:lnTo>
                      <a:pt x="548" y="3722"/>
                    </a:lnTo>
                    <a:lnTo>
                      <a:pt x="547" y="3727"/>
                    </a:lnTo>
                    <a:close/>
                    <a:moveTo>
                      <a:pt x="1687" y="178"/>
                    </a:moveTo>
                    <a:lnTo>
                      <a:pt x="1682" y="168"/>
                    </a:lnTo>
                    <a:lnTo>
                      <a:pt x="1678" y="159"/>
                    </a:lnTo>
                    <a:lnTo>
                      <a:pt x="1673" y="148"/>
                    </a:lnTo>
                    <a:lnTo>
                      <a:pt x="1671" y="136"/>
                    </a:lnTo>
                    <a:lnTo>
                      <a:pt x="1669" y="124"/>
                    </a:lnTo>
                    <a:lnTo>
                      <a:pt x="1668" y="113"/>
                    </a:lnTo>
                    <a:lnTo>
                      <a:pt x="1667" y="100"/>
                    </a:lnTo>
                    <a:lnTo>
                      <a:pt x="1667" y="87"/>
                    </a:lnTo>
                    <a:lnTo>
                      <a:pt x="1668" y="74"/>
                    </a:lnTo>
                    <a:lnTo>
                      <a:pt x="1669" y="62"/>
                    </a:lnTo>
                    <a:lnTo>
                      <a:pt x="1671" y="50"/>
                    </a:lnTo>
                    <a:lnTo>
                      <a:pt x="1673" y="38"/>
                    </a:lnTo>
                    <a:lnTo>
                      <a:pt x="1677" y="27"/>
                    </a:lnTo>
                    <a:lnTo>
                      <a:pt x="1680" y="17"/>
                    </a:lnTo>
                    <a:lnTo>
                      <a:pt x="1683" y="8"/>
                    </a:lnTo>
                    <a:lnTo>
                      <a:pt x="1687" y="0"/>
                    </a:lnTo>
                    <a:lnTo>
                      <a:pt x="1586" y="68"/>
                    </a:lnTo>
                    <a:lnTo>
                      <a:pt x="1487" y="140"/>
                    </a:lnTo>
                    <a:lnTo>
                      <a:pt x="1391" y="216"/>
                    </a:lnTo>
                    <a:lnTo>
                      <a:pt x="1297" y="295"/>
                    </a:lnTo>
                    <a:lnTo>
                      <a:pt x="1205" y="376"/>
                    </a:lnTo>
                    <a:lnTo>
                      <a:pt x="1117" y="460"/>
                    </a:lnTo>
                    <a:lnTo>
                      <a:pt x="1032" y="549"/>
                    </a:lnTo>
                    <a:lnTo>
                      <a:pt x="949" y="639"/>
                    </a:lnTo>
                    <a:lnTo>
                      <a:pt x="870" y="731"/>
                    </a:lnTo>
                    <a:lnTo>
                      <a:pt x="793" y="827"/>
                    </a:lnTo>
                    <a:lnTo>
                      <a:pt x="719" y="926"/>
                    </a:lnTo>
                    <a:lnTo>
                      <a:pt x="650" y="1026"/>
                    </a:lnTo>
                    <a:lnTo>
                      <a:pt x="582" y="1128"/>
                    </a:lnTo>
                    <a:lnTo>
                      <a:pt x="518" y="1233"/>
                    </a:lnTo>
                    <a:lnTo>
                      <a:pt x="459" y="1340"/>
                    </a:lnTo>
                    <a:lnTo>
                      <a:pt x="401" y="1448"/>
                    </a:lnTo>
                    <a:lnTo>
                      <a:pt x="347" y="1559"/>
                    </a:lnTo>
                    <a:lnTo>
                      <a:pt x="298" y="1671"/>
                    </a:lnTo>
                    <a:lnTo>
                      <a:pt x="251" y="1786"/>
                    </a:lnTo>
                    <a:lnTo>
                      <a:pt x="210" y="1902"/>
                    </a:lnTo>
                    <a:lnTo>
                      <a:pt x="170" y="2018"/>
                    </a:lnTo>
                    <a:lnTo>
                      <a:pt x="136" y="2138"/>
                    </a:lnTo>
                    <a:lnTo>
                      <a:pt x="104" y="2257"/>
                    </a:lnTo>
                    <a:lnTo>
                      <a:pt x="77" y="2378"/>
                    </a:lnTo>
                    <a:lnTo>
                      <a:pt x="54" y="2500"/>
                    </a:lnTo>
                    <a:lnTo>
                      <a:pt x="35" y="2623"/>
                    </a:lnTo>
                    <a:lnTo>
                      <a:pt x="20" y="2748"/>
                    </a:lnTo>
                    <a:lnTo>
                      <a:pt x="9" y="2873"/>
                    </a:lnTo>
                    <a:lnTo>
                      <a:pt x="3" y="2999"/>
                    </a:lnTo>
                    <a:lnTo>
                      <a:pt x="0" y="3124"/>
                    </a:lnTo>
                    <a:lnTo>
                      <a:pt x="4" y="3251"/>
                    </a:lnTo>
                    <a:lnTo>
                      <a:pt x="10" y="3378"/>
                    </a:lnTo>
                    <a:lnTo>
                      <a:pt x="22" y="3370"/>
                    </a:lnTo>
                    <a:lnTo>
                      <a:pt x="33" y="3360"/>
                    </a:lnTo>
                    <a:lnTo>
                      <a:pt x="42" y="3351"/>
                    </a:lnTo>
                    <a:lnTo>
                      <a:pt x="49" y="3339"/>
                    </a:lnTo>
                    <a:lnTo>
                      <a:pt x="55" y="3327"/>
                    </a:lnTo>
                    <a:lnTo>
                      <a:pt x="60" y="3315"/>
                    </a:lnTo>
                    <a:lnTo>
                      <a:pt x="63" y="3303"/>
                    </a:lnTo>
                    <a:lnTo>
                      <a:pt x="68" y="3289"/>
                    </a:lnTo>
                    <a:lnTo>
                      <a:pt x="73" y="3262"/>
                    </a:lnTo>
                    <a:lnTo>
                      <a:pt x="79" y="3234"/>
                    </a:lnTo>
                    <a:lnTo>
                      <a:pt x="84" y="3221"/>
                    </a:lnTo>
                    <a:lnTo>
                      <a:pt x="88" y="3207"/>
                    </a:lnTo>
                    <a:lnTo>
                      <a:pt x="93" y="3194"/>
                    </a:lnTo>
                    <a:lnTo>
                      <a:pt x="100" y="3181"/>
                    </a:lnTo>
                    <a:lnTo>
                      <a:pt x="138" y="3181"/>
                    </a:lnTo>
                    <a:lnTo>
                      <a:pt x="178" y="3182"/>
                    </a:lnTo>
                    <a:lnTo>
                      <a:pt x="219" y="3183"/>
                    </a:lnTo>
                    <a:lnTo>
                      <a:pt x="260" y="3183"/>
                    </a:lnTo>
                    <a:lnTo>
                      <a:pt x="280" y="3182"/>
                    </a:lnTo>
                    <a:lnTo>
                      <a:pt x="300" y="3181"/>
                    </a:lnTo>
                    <a:lnTo>
                      <a:pt x="321" y="3179"/>
                    </a:lnTo>
                    <a:lnTo>
                      <a:pt x="340" y="3176"/>
                    </a:lnTo>
                    <a:lnTo>
                      <a:pt x="359" y="3171"/>
                    </a:lnTo>
                    <a:lnTo>
                      <a:pt x="377" y="3166"/>
                    </a:lnTo>
                    <a:lnTo>
                      <a:pt x="394" y="3160"/>
                    </a:lnTo>
                    <a:lnTo>
                      <a:pt x="412" y="3151"/>
                    </a:lnTo>
                    <a:lnTo>
                      <a:pt x="424" y="3171"/>
                    </a:lnTo>
                    <a:lnTo>
                      <a:pt x="454" y="3215"/>
                    </a:lnTo>
                    <a:lnTo>
                      <a:pt x="484" y="3260"/>
                    </a:lnTo>
                    <a:lnTo>
                      <a:pt x="498" y="3279"/>
                    </a:lnTo>
                    <a:lnTo>
                      <a:pt x="491" y="3288"/>
                    </a:lnTo>
                    <a:lnTo>
                      <a:pt x="484" y="3297"/>
                    </a:lnTo>
                    <a:lnTo>
                      <a:pt x="479" y="3308"/>
                    </a:lnTo>
                    <a:lnTo>
                      <a:pt x="473" y="3321"/>
                    </a:lnTo>
                    <a:lnTo>
                      <a:pt x="465" y="3345"/>
                    </a:lnTo>
                    <a:lnTo>
                      <a:pt x="455" y="3370"/>
                    </a:lnTo>
                    <a:lnTo>
                      <a:pt x="450" y="3381"/>
                    </a:lnTo>
                    <a:lnTo>
                      <a:pt x="444" y="3390"/>
                    </a:lnTo>
                    <a:lnTo>
                      <a:pt x="440" y="3394"/>
                    </a:lnTo>
                    <a:lnTo>
                      <a:pt x="437" y="3399"/>
                    </a:lnTo>
                    <a:lnTo>
                      <a:pt x="433" y="3402"/>
                    </a:lnTo>
                    <a:lnTo>
                      <a:pt x="429" y="3404"/>
                    </a:lnTo>
                    <a:lnTo>
                      <a:pt x="424" y="3406"/>
                    </a:lnTo>
                    <a:lnTo>
                      <a:pt x="419" y="3407"/>
                    </a:lnTo>
                    <a:lnTo>
                      <a:pt x="414" y="3408"/>
                    </a:lnTo>
                    <a:lnTo>
                      <a:pt x="407" y="3408"/>
                    </a:lnTo>
                    <a:lnTo>
                      <a:pt x="401" y="3408"/>
                    </a:lnTo>
                    <a:lnTo>
                      <a:pt x="394" y="3406"/>
                    </a:lnTo>
                    <a:lnTo>
                      <a:pt x="387" y="3404"/>
                    </a:lnTo>
                    <a:lnTo>
                      <a:pt x="379" y="3401"/>
                    </a:lnTo>
                    <a:lnTo>
                      <a:pt x="352" y="3405"/>
                    </a:lnTo>
                    <a:lnTo>
                      <a:pt x="322" y="3407"/>
                    </a:lnTo>
                    <a:lnTo>
                      <a:pt x="293" y="3409"/>
                    </a:lnTo>
                    <a:lnTo>
                      <a:pt x="263" y="3411"/>
                    </a:lnTo>
                    <a:lnTo>
                      <a:pt x="249" y="3414"/>
                    </a:lnTo>
                    <a:lnTo>
                      <a:pt x="234" y="3416"/>
                    </a:lnTo>
                    <a:lnTo>
                      <a:pt x="220" y="3418"/>
                    </a:lnTo>
                    <a:lnTo>
                      <a:pt x="207" y="3421"/>
                    </a:lnTo>
                    <a:lnTo>
                      <a:pt x="194" y="3425"/>
                    </a:lnTo>
                    <a:lnTo>
                      <a:pt x="181" y="3431"/>
                    </a:lnTo>
                    <a:lnTo>
                      <a:pt x="168" y="3437"/>
                    </a:lnTo>
                    <a:lnTo>
                      <a:pt x="156" y="3445"/>
                    </a:lnTo>
                    <a:lnTo>
                      <a:pt x="150" y="3436"/>
                    </a:lnTo>
                    <a:lnTo>
                      <a:pt x="145" y="3426"/>
                    </a:lnTo>
                    <a:lnTo>
                      <a:pt x="140" y="3417"/>
                    </a:lnTo>
                    <a:lnTo>
                      <a:pt x="136" y="3407"/>
                    </a:lnTo>
                    <a:lnTo>
                      <a:pt x="132" y="3398"/>
                    </a:lnTo>
                    <a:lnTo>
                      <a:pt x="126" y="3388"/>
                    </a:lnTo>
                    <a:lnTo>
                      <a:pt x="121" y="3379"/>
                    </a:lnTo>
                    <a:lnTo>
                      <a:pt x="115" y="3372"/>
                    </a:lnTo>
                    <a:lnTo>
                      <a:pt x="107" y="3383"/>
                    </a:lnTo>
                    <a:lnTo>
                      <a:pt x="102" y="3394"/>
                    </a:lnTo>
                    <a:lnTo>
                      <a:pt x="97" y="3407"/>
                    </a:lnTo>
                    <a:lnTo>
                      <a:pt x="91" y="3419"/>
                    </a:lnTo>
                    <a:lnTo>
                      <a:pt x="85" y="3431"/>
                    </a:lnTo>
                    <a:lnTo>
                      <a:pt x="77" y="3441"/>
                    </a:lnTo>
                    <a:lnTo>
                      <a:pt x="73" y="3446"/>
                    </a:lnTo>
                    <a:lnTo>
                      <a:pt x="68" y="3451"/>
                    </a:lnTo>
                    <a:lnTo>
                      <a:pt x="62" y="3455"/>
                    </a:lnTo>
                    <a:lnTo>
                      <a:pt x="55" y="3458"/>
                    </a:lnTo>
                    <a:lnTo>
                      <a:pt x="49" y="3454"/>
                    </a:lnTo>
                    <a:lnTo>
                      <a:pt x="42" y="3449"/>
                    </a:lnTo>
                    <a:lnTo>
                      <a:pt x="37" y="3445"/>
                    </a:lnTo>
                    <a:lnTo>
                      <a:pt x="33" y="3439"/>
                    </a:lnTo>
                    <a:lnTo>
                      <a:pt x="27" y="3433"/>
                    </a:lnTo>
                    <a:lnTo>
                      <a:pt x="24" y="3426"/>
                    </a:lnTo>
                    <a:lnTo>
                      <a:pt x="20" y="3419"/>
                    </a:lnTo>
                    <a:lnTo>
                      <a:pt x="17" y="3409"/>
                    </a:lnTo>
                    <a:lnTo>
                      <a:pt x="13" y="3419"/>
                    </a:lnTo>
                    <a:lnTo>
                      <a:pt x="10" y="3429"/>
                    </a:lnTo>
                    <a:lnTo>
                      <a:pt x="14" y="3480"/>
                    </a:lnTo>
                    <a:lnTo>
                      <a:pt x="19" y="3530"/>
                    </a:lnTo>
                    <a:lnTo>
                      <a:pt x="24" y="3580"/>
                    </a:lnTo>
                    <a:lnTo>
                      <a:pt x="30" y="3629"/>
                    </a:lnTo>
                    <a:lnTo>
                      <a:pt x="38" y="3679"/>
                    </a:lnTo>
                    <a:lnTo>
                      <a:pt x="45" y="3728"/>
                    </a:lnTo>
                    <a:lnTo>
                      <a:pt x="54" y="3777"/>
                    </a:lnTo>
                    <a:lnTo>
                      <a:pt x="63" y="3827"/>
                    </a:lnTo>
                    <a:lnTo>
                      <a:pt x="73" y="3876"/>
                    </a:lnTo>
                    <a:lnTo>
                      <a:pt x="84" y="3924"/>
                    </a:lnTo>
                    <a:lnTo>
                      <a:pt x="96" y="3973"/>
                    </a:lnTo>
                    <a:lnTo>
                      <a:pt x="107" y="4021"/>
                    </a:lnTo>
                    <a:lnTo>
                      <a:pt x="120" y="4069"/>
                    </a:lnTo>
                    <a:lnTo>
                      <a:pt x="134" y="4116"/>
                    </a:lnTo>
                    <a:lnTo>
                      <a:pt x="148" y="4164"/>
                    </a:lnTo>
                    <a:lnTo>
                      <a:pt x="162" y="4211"/>
                    </a:lnTo>
                    <a:lnTo>
                      <a:pt x="178" y="4258"/>
                    </a:lnTo>
                    <a:lnTo>
                      <a:pt x="194" y="4304"/>
                    </a:lnTo>
                    <a:lnTo>
                      <a:pt x="210" y="4350"/>
                    </a:lnTo>
                    <a:lnTo>
                      <a:pt x="227" y="4397"/>
                    </a:lnTo>
                    <a:lnTo>
                      <a:pt x="244" y="4443"/>
                    </a:lnTo>
                    <a:lnTo>
                      <a:pt x="262" y="4489"/>
                    </a:lnTo>
                    <a:lnTo>
                      <a:pt x="281" y="4534"/>
                    </a:lnTo>
                    <a:lnTo>
                      <a:pt x="300" y="4580"/>
                    </a:lnTo>
                    <a:lnTo>
                      <a:pt x="321" y="4625"/>
                    </a:lnTo>
                    <a:lnTo>
                      <a:pt x="341" y="4669"/>
                    </a:lnTo>
                    <a:lnTo>
                      <a:pt x="361" y="4714"/>
                    </a:lnTo>
                    <a:lnTo>
                      <a:pt x="383" y="4758"/>
                    </a:lnTo>
                    <a:lnTo>
                      <a:pt x="404" y="4803"/>
                    </a:lnTo>
                    <a:lnTo>
                      <a:pt x="426" y="4846"/>
                    </a:lnTo>
                    <a:lnTo>
                      <a:pt x="449" y="4889"/>
                    </a:lnTo>
                    <a:lnTo>
                      <a:pt x="472" y="4933"/>
                    </a:lnTo>
                    <a:lnTo>
                      <a:pt x="476" y="4938"/>
                    </a:lnTo>
                    <a:lnTo>
                      <a:pt x="482" y="4952"/>
                    </a:lnTo>
                    <a:lnTo>
                      <a:pt x="488" y="4965"/>
                    </a:lnTo>
                    <a:lnTo>
                      <a:pt x="492" y="4971"/>
                    </a:lnTo>
                    <a:lnTo>
                      <a:pt x="527" y="5029"/>
                    </a:lnTo>
                    <a:lnTo>
                      <a:pt x="563" y="5087"/>
                    </a:lnTo>
                    <a:lnTo>
                      <a:pt x="599" y="5144"/>
                    </a:lnTo>
                    <a:lnTo>
                      <a:pt x="637" y="5200"/>
                    </a:lnTo>
                    <a:lnTo>
                      <a:pt x="675" y="5254"/>
                    </a:lnTo>
                    <a:lnTo>
                      <a:pt x="714" y="5308"/>
                    </a:lnTo>
                    <a:lnTo>
                      <a:pt x="753" y="5362"/>
                    </a:lnTo>
                    <a:lnTo>
                      <a:pt x="794" y="5414"/>
                    </a:lnTo>
                    <a:lnTo>
                      <a:pt x="834" y="5465"/>
                    </a:lnTo>
                    <a:lnTo>
                      <a:pt x="877" y="5516"/>
                    </a:lnTo>
                    <a:lnTo>
                      <a:pt x="920" y="5567"/>
                    </a:lnTo>
                    <a:lnTo>
                      <a:pt x="963" y="5616"/>
                    </a:lnTo>
                    <a:lnTo>
                      <a:pt x="1008" y="5664"/>
                    </a:lnTo>
                    <a:lnTo>
                      <a:pt x="1054" y="5712"/>
                    </a:lnTo>
                    <a:lnTo>
                      <a:pt x="1100" y="5759"/>
                    </a:lnTo>
                    <a:lnTo>
                      <a:pt x="1148" y="5805"/>
                    </a:lnTo>
                    <a:lnTo>
                      <a:pt x="1148" y="5796"/>
                    </a:lnTo>
                    <a:lnTo>
                      <a:pt x="1148" y="5771"/>
                    </a:lnTo>
                    <a:lnTo>
                      <a:pt x="1148" y="5732"/>
                    </a:lnTo>
                    <a:lnTo>
                      <a:pt x="1148" y="5681"/>
                    </a:lnTo>
                    <a:lnTo>
                      <a:pt x="1148" y="5621"/>
                    </a:lnTo>
                    <a:lnTo>
                      <a:pt x="1148" y="5554"/>
                    </a:lnTo>
                    <a:lnTo>
                      <a:pt x="1148" y="5482"/>
                    </a:lnTo>
                    <a:lnTo>
                      <a:pt x="1148" y="5409"/>
                    </a:lnTo>
                    <a:lnTo>
                      <a:pt x="1148" y="5335"/>
                    </a:lnTo>
                    <a:lnTo>
                      <a:pt x="1148" y="5263"/>
                    </a:lnTo>
                    <a:lnTo>
                      <a:pt x="1148" y="5196"/>
                    </a:lnTo>
                    <a:lnTo>
                      <a:pt x="1148" y="5136"/>
                    </a:lnTo>
                    <a:lnTo>
                      <a:pt x="1148" y="5085"/>
                    </a:lnTo>
                    <a:lnTo>
                      <a:pt x="1148" y="5046"/>
                    </a:lnTo>
                    <a:lnTo>
                      <a:pt x="1148" y="5021"/>
                    </a:lnTo>
                    <a:lnTo>
                      <a:pt x="1148" y="5012"/>
                    </a:lnTo>
                    <a:lnTo>
                      <a:pt x="1118" y="4972"/>
                    </a:lnTo>
                    <a:lnTo>
                      <a:pt x="1089" y="4933"/>
                    </a:lnTo>
                    <a:lnTo>
                      <a:pt x="1062" y="4893"/>
                    </a:lnTo>
                    <a:lnTo>
                      <a:pt x="1035" y="4854"/>
                    </a:lnTo>
                    <a:lnTo>
                      <a:pt x="1008" y="4813"/>
                    </a:lnTo>
                    <a:lnTo>
                      <a:pt x="984" y="4774"/>
                    </a:lnTo>
                    <a:lnTo>
                      <a:pt x="959" y="4733"/>
                    </a:lnTo>
                    <a:lnTo>
                      <a:pt x="936" y="4692"/>
                    </a:lnTo>
                    <a:lnTo>
                      <a:pt x="912" y="4651"/>
                    </a:lnTo>
                    <a:lnTo>
                      <a:pt x="890" y="4610"/>
                    </a:lnTo>
                    <a:lnTo>
                      <a:pt x="868" y="4567"/>
                    </a:lnTo>
                    <a:lnTo>
                      <a:pt x="847" y="4524"/>
                    </a:lnTo>
                    <a:lnTo>
                      <a:pt x="826" y="4482"/>
                    </a:lnTo>
                    <a:lnTo>
                      <a:pt x="805" y="4438"/>
                    </a:lnTo>
                    <a:lnTo>
                      <a:pt x="785" y="4394"/>
                    </a:lnTo>
                    <a:lnTo>
                      <a:pt x="766" y="4349"/>
                    </a:lnTo>
                    <a:lnTo>
                      <a:pt x="763" y="4349"/>
                    </a:lnTo>
                    <a:lnTo>
                      <a:pt x="760" y="4349"/>
                    </a:lnTo>
                    <a:lnTo>
                      <a:pt x="760" y="4363"/>
                    </a:lnTo>
                    <a:lnTo>
                      <a:pt x="759" y="4376"/>
                    </a:lnTo>
                    <a:lnTo>
                      <a:pt x="755" y="4389"/>
                    </a:lnTo>
                    <a:lnTo>
                      <a:pt x="751" y="4402"/>
                    </a:lnTo>
                    <a:lnTo>
                      <a:pt x="739" y="4426"/>
                    </a:lnTo>
                    <a:lnTo>
                      <a:pt x="725" y="4450"/>
                    </a:lnTo>
                    <a:lnTo>
                      <a:pt x="718" y="4461"/>
                    </a:lnTo>
                    <a:lnTo>
                      <a:pt x="712" y="4473"/>
                    </a:lnTo>
                    <a:lnTo>
                      <a:pt x="706" y="4485"/>
                    </a:lnTo>
                    <a:lnTo>
                      <a:pt x="702" y="4498"/>
                    </a:lnTo>
                    <a:lnTo>
                      <a:pt x="698" y="4510"/>
                    </a:lnTo>
                    <a:lnTo>
                      <a:pt x="697" y="4523"/>
                    </a:lnTo>
                    <a:lnTo>
                      <a:pt x="697" y="4531"/>
                    </a:lnTo>
                    <a:lnTo>
                      <a:pt x="697" y="4537"/>
                    </a:lnTo>
                    <a:lnTo>
                      <a:pt x="698" y="4545"/>
                    </a:lnTo>
                    <a:lnTo>
                      <a:pt x="699" y="4552"/>
                    </a:lnTo>
                    <a:lnTo>
                      <a:pt x="706" y="4556"/>
                    </a:lnTo>
                    <a:lnTo>
                      <a:pt x="714" y="4562"/>
                    </a:lnTo>
                    <a:lnTo>
                      <a:pt x="720" y="4567"/>
                    </a:lnTo>
                    <a:lnTo>
                      <a:pt x="725" y="4573"/>
                    </a:lnTo>
                    <a:lnTo>
                      <a:pt x="730" y="4579"/>
                    </a:lnTo>
                    <a:lnTo>
                      <a:pt x="734" y="4585"/>
                    </a:lnTo>
                    <a:lnTo>
                      <a:pt x="737" y="4591"/>
                    </a:lnTo>
                    <a:lnTo>
                      <a:pt x="739" y="4598"/>
                    </a:lnTo>
                    <a:lnTo>
                      <a:pt x="742" y="4612"/>
                    </a:lnTo>
                    <a:lnTo>
                      <a:pt x="745" y="4626"/>
                    </a:lnTo>
                    <a:lnTo>
                      <a:pt x="745" y="4641"/>
                    </a:lnTo>
                    <a:lnTo>
                      <a:pt x="745" y="4655"/>
                    </a:lnTo>
                    <a:lnTo>
                      <a:pt x="741" y="4686"/>
                    </a:lnTo>
                    <a:lnTo>
                      <a:pt x="738" y="4718"/>
                    </a:lnTo>
                    <a:lnTo>
                      <a:pt x="738" y="4734"/>
                    </a:lnTo>
                    <a:lnTo>
                      <a:pt x="739" y="4749"/>
                    </a:lnTo>
                    <a:lnTo>
                      <a:pt x="740" y="4758"/>
                    </a:lnTo>
                    <a:lnTo>
                      <a:pt x="741" y="4765"/>
                    </a:lnTo>
                    <a:lnTo>
                      <a:pt x="744" y="4773"/>
                    </a:lnTo>
                    <a:lnTo>
                      <a:pt x="747" y="4780"/>
                    </a:lnTo>
                    <a:lnTo>
                      <a:pt x="746" y="4788"/>
                    </a:lnTo>
                    <a:lnTo>
                      <a:pt x="747" y="4796"/>
                    </a:lnTo>
                    <a:lnTo>
                      <a:pt x="748" y="4805"/>
                    </a:lnTo>
                    <a:lnTo>
                      <a:pt x="750" y="4813"/>
                    </a:lnTo>
                    <a:lnTo>
                      <a:pt x="752" y="4821"/>
                    </a:lnTo>
                    <a:lnTo>
                      <a:pt x="755" y="4827"/>
                    </a:lnTo>
                    <a:lnTo>
                      <a:pt x="760" y="4832"/>
                    </a:lnTo>
                    <a:lnTo>
                      <a:pt x="763" y="4834"/>
                    </a:lnTo>
                    <a:lnTo>
                      <a:pt x="767" y="4806"/>
                    </a:lnTo>
                    <a:lnTo>
                      <a:pt x="771" y="4778"/>
                    </a:lnTo>
                    <a:lnTo>
                      <a:pt x="778" y="4750"/>
                    </a:lnTo>
                    <a:lnTo>
                      <a:pt x="785" y="4724"/>
                    </a:lnTo>
                    <a:lnTo>
                      <a:pt x="793" y="4698"/>
                    </a:lnTo>
                    <a:lnTo>
                      <a:pt x="803" y="4674"/>
                    </a:lnTo>
                    <a:lnTo>
                      <a:pt x="814" y="4650"/>
                    </a:lnTo>
                    <a:lnTo>
                      <a:pt x="827" y="4628"/>
                    </a:lnTo>
                    <a:lnTo>
                      <a:pt x="832" y="4629"/>
                    </a:lnTo>
                    <a:lnTo>
                      <a:pt x="839" y="4629"/>
                    </a:lnTo>
                    <a:lnTo>
                      <a:pt x="843" y="4631"/>
                    </a:lnTo>
                    <a:lnTo>
                      <a:pt x="848" y="4632"/>
                    </a:lnTo>
                    <a:lnTo>
                      <a:pt x="856" y="4637"/>
                    </a:lnTo>
                    <a:lnTo>
                      <a:pt x="862" y="4643"/>
                    </a:lnTo>
                    <a:lnTo>
                      <a:pt x="866" y="4650"/>
                    </a:lnTo>
                    <a:lnTo>
                      <a:pt x="871" y="4659"/>
                    </a:lnTo>
                    <a:lnTo>
                      <a:pt x="873" y="4667"/>
                    </a:lnTo>
                    <a:lnTo>
                      <a:pt x="876" y="4676"/>
                    </a:lnTo>
                    <a:lnTo>
                      <a:pt x="879" y="4684"/>
                    </a:lnTo>
                    <a:lnTo>
                      <a:pt x="882" y="4693"/>
                    </a:lnTo>
                    <a:lnTo>
                      <a:pt x="887" y="4701"/>
                    </a:lnTo>
                    <a:lnTo>
                      <a:pt x="891" y="4709"/>
                    </a:lnTo>
                    <a:lnTo>
                      <a:pt x="894" y="4712"/>
                    </a:lnTo>
                    <a:lnTo>
                      <a:pt x="897" y="4714"/>
                    </a:lnTo>
                    <a:lnTo>
                      <a:pt x="902" y="4717"/>
                    </a:lnTo>
                    <a:lnTo>
                      <a:pt x="906" y="4719"/>
                    </a:lnTo>
                    <a:lnTo>
                      <a:pt x="911" y="4721"/>
                    </a:lnTo>
                    <a:lnTo>
                      <a:pt x="917" y="4723"/>
                    </a:lnTo>
                    <a:lnTo>
                      <a:pt x="922" y="4723"/>
                    </a:lnTo>
                    <a:lnTo>
                      <a:pt x="928" y="4724"/>
                    </a:lnTo>
                    <a:lnTo>
                      <a:pt x="929" y="4738"/>
                    </a:lnTo>
                    <a:lnTo>
                      <a:pt x="930" y="4750"/>
                    </a:lnTo>
                    <a:lnTo>
                      <a:pt x="931" y="4761"/>
                    </a:lnTo>
                    <a:lnTo>
                      <a:pt x="935" y="4772"/>
                    </a:lnTo>
                    <a:lnTo>
                      <a:pt x="937" y="4776"/>
                    </a:lnTo>
                    <a:lnTo>
                      <a:pt x="939" y="4780"/>
                    </a:lnTo>
                    <a:lnTo>
                      <a:pt x="941" y="4785"/>
                    </a:lnTo>
                    <a:lnTo>
                      <a:pt x="945" y="4789"/>
                    </a:lnTo>
                    <a:lnTo>
                      <a:pt x="954" y="4797"/>
                    </a:lnTo>
                    <a:lnTo>
                      <a:pt x="967" y="4806"/>
                    </a:lnTo>
                    <a:lnTo>
                      <a:pt x="968" y="4812"/>
                    </a:lnTo>
                    <a:lnTo>
                      <a:pt x="971" y="4819"/>
                    </a:lnTo>
                    <a:lnTo>
                      <a:pt x="974" y="4826"/>
                    </a:lnTo>
                    <a:lnTo>
                      <a:pt x="978" y="4834"/>
                    </a:lnTo>
                    <a:lnTo>
                      <a:pt x="981" y="4842"/>
                    </a:lnTo>
                    <a:lnTo>
                      <a:pt x="981" y="4850"/>
                    </a:lnTo>
                    <a:lnTo>
                      <a:pt x="980" y="4853"/>
                    </a:lnTo>
                    <a:lnTo>
                      <a:pt x="977" y="4857"/>
                    </a:lnTo>
                    <a:lnTo>
                      <a:pt x="974" y="4860"/>
                    </a:lnTo>
                    <a:lnTo>
                      <a:pt x="970" y="4864"/>
                    </a:lnTo>
                    <a:lnTo>
                      <a:pt x="960" y="4862"/>
                    </a:lnTo>
                    <a:lnTo>
                      <a:pt x="952" y="4864"/>
                    </a:lnTo>
                    <a:lnTo>
                      <a:pt x="942" y="4865"/>
                    </a:lnTo>
                    <a:lnTo>
                      <a:pt x="934" y="4867"/>
                    </a:lnTo>
                    <a:lnTo>
                      <a:pt x="915" y="4871"/>
                    </a:lnTo>
                    <a:lnTo>
                      <a:pt x="896" y="4875"/>
                    </a:lnTo>
                    <a:lnTo>
                      <a:pt x="888" y="4877"/>
                    </a:lnTo>
                    <a:lnTo>
                      <a:pt x="878" y="4878"/>
                    </a:lnTo>
                    <a:lnTo>
                      <a:pt x="868" y="4878"/>
                    </a:lnTo>
                    <a:lnTo>
                      <a:pt x="860" y="4878"/>
                    </a:lnTo>
                    <a:lnTo>
                      <a:pt x="850" y="4877"/>
                    </a:lnTo>
                    <a:lnTo>
                      <a:pt x="841" y="4875"/>
                    </a:lnTo>
                    <a:lnTo>
                      <a:pt x="832" y="4871"/>
                    </a:lnTo>
                    <a:lnTo>
                      <a:pt x="824" y="4866"/>
                    </a:lnTo>
                    <a:lnTo>
                      <a:pt x="813" y="4868"/>
                    </a:lnTo>
                    <a:lnTo>
                      <a:pt x="803" y="4872"/>
                    </a:lnTo>
                    <a:lnTo>
                      <a:pt x="794" y="4877"/>
                    </a:lnTo>
                    <a:lnTo>
                      <a:pt x="786" y="4884"/>
                    </a:lnTo>
                    <a:lnTo>
                      <a:pt x="780" y="4891"/>
                    </a:lnTo>
                    <a:lnTo>
                      <a:pt x="775" y="4900"/>
                    </a:lnTo>
                    <a:lnTo>
                      <a:pt x="771" y="4909"/>
                    </a:lnTo>
                    <a:lnTo>
                      <a:pt x="769" y="4920"/>
                    </a:lnTo>
                    <a:lnTo>
                      <a:pt x="767" y="4930"/>
                    </a:lnTo>
                    <a:lnTo>
                      <a:pt x="767" y="4939"/>
                    </a:lnTo>
                    <a:lnTo>
                      <a:pt x="767" y="4949"/>
                    </a:lnTo>
                    <a:lnTo>
                      <a:pt x="768" y="4958"/>
                    </a:lnTo>
                    <a:lnTo>
                      <a:pt x="770" y="4968"/>
                    </a:lnTo>
                    <a:lnTo>
                      <a:pt x="773" y="4978"/>
                    </a:lnTo>
                    <a:lnTo>
                      <a:pt x="778" y="4986"/>
                    </a:lnTo>
                    <a:lnTo>
                      <a:pt x="782" y="4995"/>
                    </a:lnTo>
                    <a:lnTo>
                      <a:pt x="787" y="5003"/>
                    </a:lnTo>
                    <a:lnTo>
                      <a:pt x="793" y="5012"/>
                    </a:lnTo>
                    <a:lnTo>
                      <a:pt x="799" y="5020"/>
                    </a:lnTo>
                    <a:lnTo>
                      <a:pt x="807" y="5028"/>
                    </a:lnTo>
                    <a:lnTo>
                      <a:pt x="821" y="5044"/>
                    </a:lnTo>
                    <a:lnTo>
                      <a:pt x="838" y="5059"/>
                    </a:lnTo>
                    <a:lnTo>
                      <a:pt x="873" y="5088"/>
                    </a:lnTo>
                    <a:lnTo>
                      <a:pt x="908" y="5114"/>
                    </a:lnTo>
                    <a:lnTo>
                      <a:pt x="924" y="5127"/>
                    </a:lnTo>
                    <a:lnTo>
                      <a:pt x="940" y="5140"/>
                    </a:lnTo>
                    <a:lnTo>
                      <a:pt x="954" y="5152"/>
                    </a:lnTo>
                    <a:lnTo>
                      <a:pt x="966" y="5162"/>
                    </a:lnTo>
                    <a:lnTo>
                      <a:pt x="966" y="5154"/>
                    </a:lnTo>
                    <a:lnTo>
                      <a:pt x="966" y="5144"/>
                    </a:lnTo>
                    <a:lnTo>
                      <a:pt x="963" y="5135"/>
                    </a:lnTo>
                    <a:lnTo>
                      <a:pt x="960" y="5125"/>
                    </a:lnTo>
                    <a:lnTo>
                      <a:pt x="953" y="5105"/>
                    </a:lnTo>
                    <a:lnTo>
                      <a:pt x="943" y="5084"/>
                    </a:lnTo>
                    <a:lnTo>
                      <a:pt x="934" y="5064"/>
                    </a:lnTo>
                    <a:lnTo>
                      <a:pt x="926" y="5044"/>
                    </a:lnTo>
                    <a:lnTo>
                      <a:pt x="922" y="5034"/>
                    </a:lnTo>
                    <a:lnTo>
                      <a:pt x="920" y="5024"/>
                    </a:lnTo>
                    <a:lnTo>
                      <a:pt x="919" y="5015"/>
                    </a:lnTo>
                    <a:lnTo>
                      <a:pt x="919" y="5005"/>
                    </a:lnTo>
                    <a:lnTo>
                      <a:pt x="918" y="4994"/>
                    </a:lnTo>
                    <a:lnTo>
                      <a:pt x="914" y="4982"/>
                    </a:lnTo>
                    <a:lnTo>
                      <a:pt x="910" y="4971"/>
                    </a:lnTo>
                    <a:lnTo>
                      <a:pt x="906" y="4961"/>
                    </a:lnTo>
                    <a:lnTo>
                      <a:pt x="902" y="4950"/>
                    </a:lnTo>
                    <a:lnTo>
                      <a:pt x="898" y="4939"/>
                    </a:lnTo>
                    <a:lnTo>
                      <a:pt x="897" y="4935"/>
                    </a:lnTo>
                    <a:lnTo>
                      <a:pt x="897" y="4930"/>
                    </a:lnTo>
                    <a:lnTo>
                      <a:pt x="898" y="4924"/>
                    </a:lnTo>
                    <a:lnTo>
                      <a:pt x="899" y="4920"/>
                    </a:lnTo>
                    <a:lnTo>
                      <a:pt x="907" y="4920"/>
                    </a:lnTo>
                    <a:lnTo>
                      <a:pt x="914" y="4920"/>
                    </a:lnTo>
                    <a:lnTo>
                      <a:pt x="921" y="4921"/>
                    </a:lnTo>
                    <a:lnTo>
                      <a:pt x="928" y="4922"/>
                    </a:lnTo>
                    <a:lnTo>
                      <a:pt x="941" y="4926"/>
                    </a:lnTo>
                    <a:lnTo>
                      <a:pt x="954" y="4932"/>
                    </a:lnTo>
                    <a:lnTo>
                      <a:pt x="966" y="4938"/>
                    </a:lnTo>
                    <a:lnTo>
                      <a:pt x="976" y="4945"/>
                    </a:lnTo>
                    <a:lnTo>
                      <a:pt x="985" y="4952"/>
                    </a:lnTo>
                    <a:lnTo>
                      <a:pt x="992" y="4958"/>
                    </a:lnTo>
                    <a:lnTo>
                      <a:pt x="998" y="4950"/>
                    </a:lnTo>
                    <a:lnTo>
                      <a:pt x="1012" y="4931"/>
                    </a:lnTo>
                    <a:lnTo>
                      <a:pt x="1024" y="4913"/>
                    </a:lnTo>
                    <a:lnTo>
                      <a:pt x="1031" y="4904"/>
                    </a:lnTo>
                    <a:lnTo>
                      <a:pt x="1040" y="4902"/>
                    </a:lnTo>
                    <a:lnTo>
                      <a:pt x="1049" y="4899"/>
                    </a:lnTo>
                    <a:lnTo>
                      <a:pt x="1053" y="4899"/>
                    </a:lnTo>
                    <a:lnTo>
                      <a:pt x="1057" y="4900"/>
                    </a:lnTo>
                    <a:lnTo>
                      <a:pt x="1062" y="4904"/>
                    </a:lnTo>
                    <a:lnTo>
                      <a:pt x="1066" y="4910"/>
                    </a:lnTo>
                    <a:lnTo>
                      <a:pt x="1064" y="4928"/>
                    </a:lnTo>
                    <a:lnTo>
                      <a:pt x="1064" y="4945"/>
                    </a:lnTo>
                    <a:lnTo>
                      <a:pt x="1064" y="4962"/>
                    </a:lnTo>
                    <a:lnTo>
                      <a:pt x="1065" y="4978"/>
                    </a:lnTo>
                    <a:lnTo>
                      <a:pt x="1069" y="5011"/>
                    </a:lnTo>
                    <a:lnTo>
                      <a:pt x="1075" y="5043"/>
                    </a:lnTo>
                    <a:lnTo>
                      <a:pt x="1079" y="5074"/>
                    </a:lnTo>
                    <a:lnTo>
                      <a:pt x="1081" y="5106"/>
                    </a:lnTo>
                    <a:lnTo>
                      <a:pt x="1081" y="5121"/>
                    </a:lnTo>
                    <a:lnTo>
                      <a:pt x="1081" y="5137"/>
                    </a:lnTo>
                    <a:lnTo>
                      <a:pt x="1079" y="5152"/>
                    </a:lnTo>
                    <a:lnTo>
                      <a:pt x="1076" y="5168"/>
                    </a:lnTo>
                    <a:lnTo>
                      <a:pt x="1080" y="5176"/>
                    </a:lnTo>
                    <a:lnTo>
                      <a:pt x="1083" y="5184"/>
                    </a:lnTo>
                    <a:lnTo>
                      <a:pt x="1083" y="5192"/>
                    </a:lnTo>
                    <a:lnTo>
                      <a:pt x="1083" y="5200"/>
                    </a:lnTo>
                    <a:lnTo>
                      <a:pt x="1081" y="5207"/>
                    </a:lnTo>
                    <a:lnTo>
                      <a:pt x="1078" y="5215"/>
                    </a:lnTo>
                    <a:lnTo>
                      <a:pt x="1073" y="5221"/>
                    </a:lnTo>
                    <a:lnTo>
                      <a:pt x="1069" y="5227"/>
                    </a:lnTo>
                    <a:lnTo>
                      <a:pt x="1064" y="5240"/>
                    </a:lnTo>
                    <a:lnTo>
                      <a:pt x="1062" y="5252"/>
                    </a:lnTo>
                    <a:lnTo>
                      <a:pt x="1061" y="5264"/>
                    </a:lnTo>
                    <a:lnTo>
                      <a:pt x="1062" y="5273"/>
                    </a:lnTo>
                    <a:lnTo>
                      <a:pt x="1064" y="5283"/>
                    </a:lnTo>
                    <a:lnTo>
                      <a:pt x="1068" y="5292"/>
                    </a:lnTo>
                    <a:lnTo>
                      <a:pt x="1072" y="5301"/>
                    </a:lnTo>
                    <a:lnTo>
                      <a:pt x="1079" y="5309"/>
                    </a:lnTo>
                    <a:lnTo>
                      <a:pt x="1092" y="5325"/>
                    </a:lnTo>
                    <a:lnTo>
                      <a:pt x="1104" y="5341"/>
                    </a:lnTo>
                    <a:lnTo>
                      <a:pt x="1111" y="5350"/>
                    </a:lnTo>
                    <a:lnTo>
                      <a:pt x="1117" y="5359"/>
                    </a:lnTo>
                    <a:lnTo>
                      <a:pt x="1123" y="5367"/>
                    </a:lnTo>
                    <a:lnTo>
                      <a:pt x="1127" y="5377"/>
                    </a:lnTo>
                    <a:lnTo>
                      <a:pt x="1128" y="5393"/>
                    </a:lnTo>
                    <a:lnTo>
                      <a:pt x="1128" y="5408"/>
                    </a:lnTo>
                    <a:lnTo>
                      <a:pt x="1127" y="5424"/>
                    </a:lnTo>
                    <a:lnTo>
                      <a:pt x="1125" y="5438"/>
                    </a:lnTo>
                    <a:lnTo>
                      <a:pt x="1123" y="5452"/>
                    </a:lnTo>
                    <a:lnTo>
                      <a:pt x="1119" y="5466"/>
                    </a:lnTo>
                    <a:lnTo>
                      <a:pt x="1114" y="5479"/>
                    </a:lnTo>
                    <a:lnTo>
                      <a:pt x="1109" y="5493"/>
                    </a:lnTo>
                    <a:lnTo>
                      <a:pt x="1102" y="5505"/>
                    </a:lnTo>
                    <a:lnTo>
                      <a:pt x="1096" y="5518"/>
                    </a:lnTo>
                    <a:lnTo>
                      <a:pt x="1087" y="5529"/>
                    </a:lnTo>
                    <a:lnTo>
                      <a:pt x="1079" y="5540"/>
                    </a:lnTo>
                    <a:lnTo>
                      <a:pt x="1069" y="5551"/>
                    </a:lnTo>
                    <a:lnTo>
                      <a:pt x="1060" y="5561"/>
                    </a:lnTo>
                    <a:lnTo>
                      <a:pt x="1049" y="5571"/>
                    </a:lnTo>
                    <a:lnTo>
                      <a:pt x="1037" y="5579"/>
                    </a:lnTo>
                    <a:lnTo>
                      <a:pt x="1029" y="5583"/>
                    </a:lnTo>
                    <a:lnTo>
                      <a:pt x="1020" y="5586"/>
                    </a:lnTo>
                    <a:lnTo>
                      <a:pt x="1009" y="5588"/>
                    </a:lnTo>
                    <a:lnTo>
                      <a:pt x="1000" y="5588"/>
                    </a:lnTo>
                    <a:lnTo>
                      <a:pt x="994" y="5587"/>
                    </a:lnTo>
                    <a:lnTo>
                      <a:pt x="990" y="5586"/>
                    </a:lnTo>
                    <a:lnTo>
                      <a:pt x="986" y="5585"/>
                    </a:lnTo>
                    <a:lnTo>
                      <a:pt x="982" y="5583"/>
                    </a:lnTo>
                    <a:lnTo>
                      <a:pt x="977" y="5579"/>
                    </a:lnTo>
                    <a:lnTo>
                      <a:pt x="974" y="5576"/>
                    </a:lnTo>
                    <a:lnTo>
                      <a:pt x="972" y="5572"/>
                    </a:lnTo>
                    <a:lnTo>
                      <a:pt x="970" y="5567"/>
                    </a:lnTo>
                    <a:lnTo>
                      <a:pt x="974" y="5561"/>
                    </a:lnTo>
                    <a:lnTo>
                      <a:pt x="984" y="5548"/>
                    </a:lnTo>
                    <a:lnTo>
                      <a:pt x="994" y="5536"/>
                    </a:lnTo>
                    <a:lnTo>
                      <a:pt x="999" y="5529"/>
                    </a:lnTo>
                    <a:lnTo>
                      <a:pt x="1002" y="5513"/>
                    </a:lnTo>
                    <a:lnTo>
                      <a:pt x="1004" y="5497"/>
                    </a:lnTo>
                    <a:lnTo>
                      <a:pt x="1004" y="5481"/>
                    </a:lnTo>
                    <a:lnTo>
                      <a:pt x="1004" y="5465"/>
                    </a:lnTo>
                    <a:lnTo>
                      <a:pt x="1004" y="5449"/>
                    </a:lnTo>
                    <a:lnTo>
                      <a:pt x="1002" y="5434"/>
                    </a:lnTo>
                    <a:lnTo>
                      <a:pt x="999" y="5419"/>
                    </a:lnTo>
                    <a:lnTo>
                      <a:pt x="996" y="5403"/>
                    </a:lnTo>
                    <a:lnTo>
                      <a:pt x="991" y="5390"/>
                    </a:lnTo>
                    <a:lnTo>
                      <a:pt x="987" y="5375"/>
                    </a:lnTo>
                    <a:lnTo>
                      <a:pt x="982" y="5361"/>
                    </a:lnTo>
                    <a:lnTo>
                      <a:pt x="975" y="5347"/>
                    </a:lnTo>
                    <a:lnTo>
                      <a:pt x="969" y="5334"/>
                    </a:lnTo>
                    <a:lnTo>
                      <a:pt x="962" y="5321"/>
                    </a:lnTo>
                    <a:lnTo>
                      <a:pt x="955" y="5309"/>
                    </a:lnTo>
                    <a:lnTo>
                      <a:pt x="947" y="5298"/>
                    </a:lnTo>
                    <a:lnTo>
                      <a:pt x="926" y="5293"/>
                    </a:lnTo>
                    <a:lnTo>
                      <a:pt x="905" y="5289"/>
                    </a:lnTo>
                    <a:lnTo>
                      <a:pt x="883" y="5284"/>
                    </a:lnTo>
                    <a:lnTo>
                      <a:pt x="862" y="5279"/>
                    </a:lnTo>
                    <a:lnTo>
                      <a:pt x="841" y="5272"/>
                    </a:lnTo>
                    <a:lnTo>
                      <a:pt x="820" y="5265"/>
                    </a:lnTo>
                    <a:lnTo>
                      <a:pt x="800" y="5256"/>
                    </a:lnTo>
                    <a:lnTo>
                      <a:pt x="781" y="5248"/>
                    </a:lnTo>
                    <a:lnTo>
                      <a:pt x="761" y="5238"/>
                    </a:lnTo>
                    <a:lnTo>
                      <a:pt x="742" y="5226"/>
                    </a:lnTo>
                    <a:lnTo>
                      <a:pt x="724" y="5216"/>
                    </a:lnTo>
                    <a:lnTo>
                      <a:pt x="706" y="5203"/>
                    </a:lnTo>
                    <a:lnTo>
                      <a:pt x="690" y="5189"/>
                    </a:lnTo>
                    <a:lnTo>
                      <a:pt x="674" y="5174"/>
                    </a:lnTo>
                    <a:lnTo>
                      <a:pt x="658" y="5159"/>
                    </a:lnTo>
                    <a:lnTo>
                      <a:pt x="644" y="5142"/>
                    </a:lnTo>
                    <a:lnTo>
                      <a:pt x="644" y="5138"/>
                    </a:lnTo>
                    <a:lnTo>
                      <a:pt x="643" y="5133"/>
                    </a:lnTo>
                    <a:lnTo>
                      <a:pt x="641" y="5130"/>
                    </a:lnTo>
                    <a:lnTo>
                      <a:pt x="639" y="5126"/>
                    </a:lnTo>
                    <a:lnTo>
                      <a:pt x="634" y="5119"/>
                    </a:lnTo>
                    <a:lnTo>
                      <a:pt x="628" y="5111"/>
                    </a:lnTo>
                    <a:lnTo>
                      <a:pt x="626" y="5107"/>
                    </a:lnTo>
                    <a:lnTo>
                      <a:pt x="624" y="5104"/>
                    </a:lnTo>
                    <a:lnTo>
                      <a:pt x="623" y="5099"/>
                    </a:lnTo>
                    <a:lnTo>
                      <a:pt x="623" y="5096"/>
                    </a:lnTo>
                    <a:lnTo>
                      <a:pt x="623" y="5093"/>
                    </a:lnTo>
                    <a:lnTo>
                      <a:pt x="625" y="5089"/>
                    </a:lnTo>
                    <a:lnTo>
                      <a:pt x="627" y="5085"/>
                    </a:lnTo>
                    <a:lnTo>
                      <a:pt x="631" y="5081"/>
                    </a:lnTo>
                    <a:lnTo>
                      <a:pt x="643" y="5091"/>
                    </a:lnTo>
                    <a:lnTo>
                      <a:pt x="655" y="5098"/>
                    </a:lnTo>
                    <a:lnTo>
                      <a:pt x="668" y="5107"/>
                    </a:lnTo>
                    <a:lnTo>
                      <a:pt x="680" y="5114"/>
                    </a:lnTo>
                    <a:lnTo>
                      <a:pt x="705" y="5127"/>
                    </a:lnTo>
                    <a:lnTo>
                      <a:pt x="732" y="5139"/>
                    </a:lnTo>
                    <a:lnTo>
                      <a:pt x="760" y="5149"/>
                    </a:lnTo>
                    <a:lnTo>
                      <a:pt x="787" y="5158"/>
                    </a:lnTo>
                    <a:lnTo>
                      <a:pt x="815" y="5165"/>
                    </a:lnTo>
                    <a:lnTo>
                      <a:pt x="843" y="5171"/>
                    </a:lnTo>
                    <a:lnTo>
                      <a:pt x="830" y="5159"/>
                    </a:lnTo>
                    <a:lnTo>
                      <a:pt x="816" y="5147"/>
                    </a:lnTo>
                    <a:lnTo>
                      <a:pt x="802" y="5138"/>
                    </a:lnTo>
                    <a:lnTo>
                      <a:pt x="787" y="5128"/>
                    </a:lnTo>
                    <a:lnTo>
                      <a:pt x="757" y="5109"/>
                    </a:lnTo>
                    <a:lnTo>
                      <a:pt x="726" y="5091"/>
                    </a:lnTo>
                    <a:lnTo>
                      <a:pt x="712" y="5082"/>
                    </a:lnTo>
                    <a:lnTo>
                      <a:pt x="698" y="5072"/>
                    </a:lnTo>
                    <a:lnTo>
                      <a:pt x="684" y="5061"/>
                    </a:lnTo>
                    <a:lnTo>
                      <a:pt x="672" y="5050"/>
                    </a:lnTo>
                    <a:lnTo>
                      <a:pt x="660" y="5037"/>
                    </a:lnTo>
                    <a:lnTo>
                      <a:pt x="651" y="5024"/>
                    </a:lnTo>
                    <a:lnTo>
                      <a:pt x="646" y="5017"/>
                    </a:lnTo>
                    <a:lnTo>
                      <a:pt x="642" y="5010"/>
                    </a:lnTo>
                    <a:lnTo>
                      <a:pt x="638" y="5001"/>
                    </a:lnTo>
                    <a:lnTo>
                      <a:pt x="635" y="4993"/>
                    </a:lnTo>
                    <a:lnTo>
                      <a:pt x="640" y="4987"/>
                    </a:lnTo>
                    <a:lnTo>
                      <a:pt x="644" y="4983"/>
                    </a:lnTo>
                    <a:lnTo>
                      <a:pt x="649" y="4981"/>
                    </a:lnTo>
                    <a:lnTo>
                      <a:pt x="652" y="4980"/>
                    </a:lnTo>
                    <a:lnTo>
                      <a:pt x="655" y="4981"/>
                    </a:lnTo>
                    <a:lnTo>
                      <a:pt x="658" y="4983"/>
                    </a:lnTo>
                    <a:lnTo>
                      <a:pt x="660" y="4985"/>
                    </a:lnTo>
                    <a:lnTo>
                      <a:pt x="662" y="4988"/>
                    </a:lnTo>
                    <a:lnTo>
                      <a:pt x="668" y="4997"/>
                    </a:lnTo>
                    <a:lnTo>
                      <a:pt x="673" y="5005"/>
                    </a:lnTo>
                    <a:lnTo>
                      <a:pt x="675" y="5009"/>
                    </a:lnTo>
                    <a:lnTo>
                      <a:pt x="678" y="5012"/>
                    </a:lnTo>
                    <a:lnTo>
                      <a:pt x="682" y="5014"/>
                    </a:lnTo>
                    <a:lnTo>
                      <a:pt x="686" y="5015"/>
                    </a:lnTo>
                    <a:lnTo>
                      <a:pt x="688" y="5012"/>
                    </a:lnTo>
                    <a:lnTo>
                      <a:pt x="689" y="5010"/>
                    </a:lnTo>
                    <a:lnTo>
                      <a:pt x="690" y="5006"/>
                    </a:lnTo>
                    <a:lnTo>
                      <a:pt x="689" y="5003"/>
                    </a:lnTo>
                    <a:lnTo>
                      <a:pt x="688" y="4998"/>
                    </a:lnTo>
                    <a:lnTo>
                      <a:pt x="686" y="4993"/>
                    </a:lnTo>
                    <a:lnTo>
                      <a:pt x="683" y="4987"/>
                    </a:lnTo>
                    <a:lnTo>
                      <a:pt x="681" y="4981"/>
                    </a:lnTo>
                    <a:lnTo>
                      <a:pt x="681" y="4978"/>
                    </a:lnTo>
                    <a:lnTo>
                      <a:pt x="681" y="4974"/>
                    </a:lnTo>
                    <a:lnTo>
                      <a:pt x="682" y="4971"/>
                    </a:lnTo>
                    <a:lnTo>
                      <a:pt x="683" y="4967"/>
                    </a:lnTo>
                    <a:lnTo>
                      <a:pt x="678" y="4961"/>
                    </a:lnTo>
                    <a:lnTo>
                      <a:pt x="674" y="4953"/>
                    </a:lnTo>
                    <a:lnTo>
                      <a:pt x="671" y="4947"/>
                    </a:lnTo>
                    <a:lnTo>
                      <a:pt x="669" y="4940"/>
                    </a:lnTo>
                    <a:lnTo>
                      <a:pt x="667" y="4926"/>
                    </a:lnTo>
                    <a:lnTo>
                      <a:pt x="666" y="4913"/>
                    </a:lnTo>
                    <a:lnTo>
                      <a:pt x="668" y="4885"/>
                    </a:lnTo>
                    <a:lnTo>
                      <a:pt x="670" y="4853"/>
                    </a:lnTo>
                    <a:lnTo>
                      <a:pt x="667" y="4843"/>
                    </a:lnTo>
                    <a:lnTo>
                      <a:pt x="661" y="4835"/>
                    </a:lnTo>
                    <a:lnTo>
                      <a:pt x="656" y="4825"/>
                    </a:lnTo>
                    <a:lnTo>
                      <a:pt x="649" y="4818"/>
                    </a:lnTo>
                    <a:lnTo>
                      <a:pt x="644" y="4814"/>
                    </a:lnTo>
                    <a:lnTo>
                      <a:pt x="640" y="4812"/>
                    </a:lnTo>
                    <a:lnTo>
                      <a:pt x="635" y="4810"/>
                    </a:lnTo>
                    <a:lnTo>
                      <a:pt x="630" y="4808"/>
                    </a:lnTo>
                    <a:lnTo>
                      <a:pt x="625" y="4807"/>
                    </a:lnTo>
                    <a:lnTo>
                      <a:pt x="620" y="4807"/>
                    </a:lnTo>
                    <a:lnTo>
                      <a:pt x="614" y="4807"/>
                    </a:lnTo>
                    <a:lnTo>
                      <a:pt x="609" y="4809"/>
                    </a:lnTo>
                    <a:lnTo>
                      <a:pt x="596" y="4812"/>
                    </a:lnTo>
                    <a:lnTo>
                      <a:pt x="583" y="4813"/>
                    </a:lnTo>
                    <a:lnTo>
                      <a:pt x="571" y="4814"/>
                    </a:lnTo>
                    <a:lnTo>
                      <a:pt x="558" y="4814"/>
                    </a:lnTo>
                    <a:lnTo>
                      <a:pt x="545" y="4813"/>
                    </a:lnTo>
                    <a:lnTo>
                      <a:pt x="532" y="4812"/>
                    </a:lnTo>
                    <a:lnTo>
                      <a:pt x="519" y="4810"/>
                    </a:lnTo>
                    <a:lnTo>
                      <a:pt x="507" y="4807"/>
                    </a:lnTo>
                    <a:lnTo>
                      <a:pt x="482" y="4801"/>
                    </a:lnTo>
                    <a:lnTo>
                      <a:pt x="459" y="4793"/>
                    </a:lnTo>
                    <a:lnTo>
                      <a:pt x="435" y="4785"/>
                    </a:lnTo>
                    <a:lnTo>
                      <a:pt x="412" y="4777"/>
                    </a:lnTo>
                    <a:lnTo>
                      <a:pt x="415" y="4771"/>
                    </a:lnTo>
                    <a:lnTo>
                      <a:pt x="420" y="4765"/>
                    </a:lnTo>
                    <a:lnTo>
                      <a:pt x="426" y="4760"/>
                    </a:lnTo>
                    <a:lnTo>
                      <a:pt x="434" y="4756"/>
                    </a:lnTo>
                    <a:lnTo>
                      <a:pt x="449" y="4747"/>
                    </a:lnTo>
                    <a:lnTo>
                      <a:pt x="463" y="4739"/>
                    </a:lnTo>
                    <a:lnTo>
                      <a:pt x="461" y="4733"/>
                    </a:lnTo>
                    <a:lnTo>
                      <a:pt x="459" y="4728"/>
                    </a:lnTo>
                    <a:lnTo>
                      <a:pt x="455" y="4723"/>
                    </a:lnTo>
                    <a:lnTo>
                      <a:pt x="451" y="4718"/>
                    </a:lnTo>
                    <a:lnTo>
                      <a:pt x="442" y="4709"/>
                    </a:lnTo>
                    <a:lnTo>
                      <a:pt x="433" y="4700"/>
                    </a:lnTo>
                    <a:lnTo>
                      <a:pt x="429" y="4695"/>
                    </a:lnTo>
                    <a:lnTo>
                      <a:pt x="424" y="4691"/>
                    </a:lnTo>
                    <a:lnTo>
                      <a:pt x="420" y="4685"/>
                    </a:lnTo>
                    <a:lnTo>
                      <a:pt x="417" y="4680"/>
                    </a:lnTo>
                    <a:lnTo>
                      <a:pt x="415" y="4674"/>
                    </a:lnTo>
                    <a:lnTo>
                      <a:pt x="414" y="4668"/>
                    </a:lnTo>
                    <a:lnTo>
                      <a:pt x="414" y="4661"/>
                    </a:lnTo>
                    <a:lnTo>
                      <a:pt x="415" y="4653"/>
                    </a:lnTo>
                    <a:lnTo>
                      <a:pt x="419" y="4649"/>
                    </a:lnTo>
                    <a:lnTo>
                      <a:pt x="422" y="4645"/>
                    </a:lnTo>
                    <a:lnTo>
                      <a:pt x="428" y="4642"/>
                    </a:lnTo>
                    <a:lnTo>
                      <a:pt x="432" y="4639"/>
                    </a:lnTo>
                    <a:lnTo>
                      <a:pt x="441" y="4637"/>
                    </a:lnTo>
                    <a:lnTo>
                      <a:pt x="453" y="4637"/>
                    </a:lnTo>
                    <a:lnTo>
                      <a:pt x="464" y="4638"/>
                    </a:lnTo>
                    <a:lnTo>
                      <a:pt x="476" y="4638"/>
                    </a:lnTo>
                    <a:lnTo>
                      <a:pt x="486" y="4638"/>
                    </a:lnTo>
                    <a:lnTo>
                      <a:pt x="498" y="4637"/>
                    </a:lnTo>
                    <a:lnTo>
                      <a:pt x="499" y="4629"/>
                    </a:lnTo>
                    <a:lnTo>
                      <a:pt x="499" y="4620"/>
                    </a:lnTo>
                    <a:lnTo>
                      <a:pt x="497" y="4611"/>
                    </a:lnTo>
                    <a:lnTo>
                      <a:pt x="496" y="4601"/>
                    </a:lnTo>
                    <a:lnTo>
                      <a:pt x="495" y="4591"/>
                    </a:lnTo>
                    <a:lnTo>
                      <a:pt x="495" y="4581"/>
                    </a:lnTo>
                    <a:lnTo>
                      <a:pt x="495" y="4577"/>
                    </a:lnTo>
                    <a:lnTo>
                      <a:pt x="497" y="4571"/>
                    </a:lnTo>
                    <a:lnTo>
                      <a:pt x="498" y="4567"/>
                    </a:lnTo>
                    <a:lnTo>
                      <a:pt x="501" y="4562"/>
                    </a:lnTo>
                    <a:lnTo>
                      <a:pt x="508" y="4570"/>
                    </a:lnTo>
                    <a:lnTo>
                      <a:pt x="515" y="4578"/>
                    </a:lnTo>
                    <a:lnTo>
                      <a:pt x="524" y="4585"/>
                    </a:lnTo>
                    <a:lnTo>
                      <a:pt x="532" y="4591"/>
                    </a:lnTo>
                    <a:lnTo>
                      <a:pt x="549" y="4604"/>
                    </a:lnTo>
                    <a:lnTo>
                      <a:pt x="567" y="4617"/>
                    </a:lnTo>
                    <a:lnTo>
                      <a:pt x="584" y="4630"/>
                    </a:lnTo>
                    <a:lnTo>
                      <a:pt x="602" y="4644"/>
                    </a:lnTo>
                    <a:lnTo>
                      <a:pt x="609" y="4651"/>
                    </a:lnTo>
                    <a:lnTo>
                      <a:pt x="617" y="4659"/>
                    </a:lnTo>
                    <a:lnTo>
                      <a:pt x="623" y="4667"/>
                    </a:lnTo>
                    <a:lnTo>
                      <a:pt x="628" y="4676"/>
                    </a:lnTo>
                    <a:lnTo>
                      <a:pt x="638" y="4694"/>
                    </a:lnTo>
                    <a:lnTo>
                      <a:pt x="646" y="4714"/>
                    </a:lnTo>
                    <a:lnTo>
                      <a:pt x="651" y="4723"/>
                    </a:lnTo>
                    <a:lnTo>
                      <a:pt x="655" y="4731"/>
                    </a:lnTo>
                    <a:lnTo>
                      <a:pt x="659" y="4738"/>
                    </a:lnTo>
                    <a:lnTo>
                      <a:pt x="663" y="4742"/>
                    </a:lnTo>
                    <a:lnTo>
                      <a:pt x="663" y="4733"/>
                    </a:lnTo>
                    <a:lnTo>
                      <a:pt x="663" y="4712"/>
                    </a:lnTo>
                    <a:lnTo>
                      <a:pt x="663" y="4692"/>
                    </a:lnTo>
                    <a:lnTo>
                      <a:pt x="663" y="4682"/>
                    </a:lnTo>
                    <a:lnTo>
                      <a:pt x="665" y="4668"/>
                    </a:lnTo>
                    <a:lnTo>
                      <a:pt x="663" y="4657"/>
                    </a:lnTo>
                    <a:lnTo>
                      <a:pt x="660" y="4646"/>
                    </a:lnTo>
                    <a:lnTo>
                      <a:pt x="656" y="4636"/>
                    </a:lnTo>
                    <a:lnTo>
                      <a:pt x="650" y="4628"/>
                    </a:lnTo>
                    <a:lnTo>
                      <a:pt x="643" y="4620"/>
                    </a:lnTo>
                    <a:lnTo>
                      <a:pt x="636" y="4614"/>
                    </a:lnTo>
                    <a:lnTo>
                      <a:pt x="627" y="4607"/>
                    </a:lnTo>
                    <a:lnTo>
                      <a:pt x="610" y="4596"/>
                    </a:lnTo>
                    <a:lnTo>
                      <a:pt x="592" y="4583"/>
                    </a:lnTo>
                    <a:lnTo>
                      <a:pt x="584" y="4577"/>
                    </a:lnTo>
                    <a:lnTo>
                      <a:pt x="577" y="4569"/>
                    </a:lnTo>
                    <a:lnTo>
                      <a:pt x="571" y="4561"/>
                    </a:lnTo>
                    <a:lnTo>
                      <a:pt x="565" y="4552"/>
                    </a:lnTo>
                    <a:lnTo>
                      <a:pt x="558" y="4547"/>
                    </a:lnTo>
                    <a:lnTo>
                      <a:pt x="551" y="4543"/>
                    </a:lnTo>
                    <a:lnTo>
                      <a:pt x="544" y="4540"/>
                    </a:lnTo>
                    <a:lnTo>
                      <a:pt x="538" y="4538"/>
                    </a:lnTo>
                    <a:lnTo>
                      <a:pt x="530" y="4537"/>
                    </a:lnTo>
                    <a:lnTo>
                      <a:pt x="524" y="4536"/>
                    </a:lnTo>
                    <a:lnTo>
                      <a:pt x="516" y="4536"/>
                    </a:lnTo>
                    <a:lnTo>
                      <a:pt x="510" y="4536"/>
                    </a:lnTo>
                    <a:lnTo>
                      <a:pt x="496" y="4538"/>
                    </a:lnTo>
                    <a:lnTo>
                      <a:pt x="482" y="4541"/>
                    </a:lnTo>
                    <a:lnTo>
                      <a:pt x="469" y="4547"/>
                    </a:lnTo>
                    <a:lnTo>
                      <a:pt x="455" y="4552"/>
                    </a:lnTo>
                    <a:lnTo>
                      <a:pt x="441" y="4556"/>
                    </a:lnTo>
                    <a:lnTo>
                      <a:pt x="428" y="4562"/>
                    </a:lnTo>
                    <a:lnTo>
                      <a:pt x="415" y="4566"/>
                    </a:lnTo>
                    <a:lnTo>
                      <a:pt x="401" y="4568"/>
                    </a:lnTo>
                    <a:lnTo>
                      <a:pt x="394" y="4569"/>
                    </a:lnTo>
                    <a:lnTo>
                      <a:pt x="388" y="4570"/>
                    </a:lnTo>
                    <a:lnTo>
                      <a:pt x="381" y="4569"/>
                    </a:lnTo>
                    <a:lnTo>
                      <a:pt x="374" y="4569"/>
                    </a:lnTo>
                    <a:lnTo>
                      <a:pt x="368" y="4567"/>
                    </a:lnTo>
                    <a:lnTo>
                      <a:pt x="361" y="4565"/>
                    </a:lnTo>
                    <a:lnTo>
                      <a:pt x="354" y="4563"/>
                    </a:lnTo>
                    <a:lnTo>
                      <a:pt x="347" y="4558"/>
                    </a:lnTo>
                    <a:lnTo>
                      <a:pt x="355" y="4552"/>
                    </a:lnTo>
                    <a:lnTo>
                      <a:pt x="361" y="4546"/>
                    </a:lnTo>
                    <a:lnTo>
                      <a:pt x="367" y="4539"/>
                    </a:lnTo>
                    <a:lnTo>
                      <a:pt x="371" y="4534"/>
                    </a:lnTo>
                    <a:lnTo>
                      <a:pt x="373" y="4529"/>
                    </a:lnTo>
                    <a:lnTo>
                      <a:pt x="375" y="4523"/>
                    </a:lnTo>
                    <a:lnTo>
                      <a:pt x="375" y="4519"/>
                    </a:lnTo>
                    <a:lnTo>
                      <a:pt x="375" y="4514"/>
                    </a:lnTo>
                    <a:lnTo>
                      <a:pt x="374" y="4509"/>
                    </a:lnTo>
                    <a:lnTo>
                      <a:pt x="373" y="4506"/>
                    </a:lnTo>
                    <a:lnTo>
                      <a:pt x="370" y="4502"/>
                    </a:lnTo>
                    <a:lnTo>
                      <a:pt x="367" y="4498"/>
                    </a:lnTo>
                    <a:lnTo>
                      <a:pt x="359" y="4490"/>
                    </a:lnTo>
                    <a:lnTo>
                      <a:pt x="350" y="4484"/>
                    </a:lnTo>
                    <a:lnTo>
                      <a:pt x="328" y="4470"/>
                    </a:lnTo>
                    <a:lnTo>
                      <a:pt x="308" y="4454"/>
                    </a:lnTo>
                    <a:lnTo>
                      <a:pt x="299" y="4446"/>
                    </a:lnTo>
                    <a:lnTo>
                      <a:pt x="293" y="4437"/>
                    </a:lnTo>
                    <a:lnTo>
                      <a:pt x="290" y="4431"/>
                    </a:lnTo>
                    <a:lnTo>
                      <a:pt x="289" y="4427"/>
                    </a:lnTo>
                    <a:lnTo>
                      <a:pt x="288" y="4421"/>
                    </a:lnTo>
                    <a:lnTo>
                      <a:pt x="288" y="4415"/>
                    </a:lnTo>
                    <a:lnTo>
                      <a:pt x="297" y="4409"/>
                    </a:lnTo>
                    <a:lnTo>
                      <a:pt x="308" y="4404"/>
                    </a:lnTo>
                    <a:lnTo>
                      <a:pt x="321" y="4399"/>
                    </a:lnTo>
                    <a:lnTo>
                      <a:pt x="333" y="4396"/>
                    </a:lnTo>
                    <a:lnTo>
                      <a:pt x="345" y="4395"/>
                    </a:lnTo>
                    <a:lnTo>
                      <a:pt x="358" y="4395"/>
                    </a:lnTo>
                    <a:lnTo>
                      <a:pt x="371" y="4396"/>
                    </a:lnTo>
                    <a:lnTo>
                      <a:pt x="383" y="4399"/>
                    </a:lnTo>
                    <a:lnTo>
                      <a:pt x="386" y="4395"/>
                    </a:lnTo>
                    <a:lnTo>
                      <a:pt x="388" y="4391"/>
                    </a:lnTo>
                    <a:lnTo>
                      <a:pt x="390" y="4388"/>
                    </a:lnTo>
                    <a:lnTo>
                      <a:pt x="391" y="4383"/>
                    </a:lnTo>
                    <a:lnTo>
                      <a:pt x="392" y="4376"/>
                    </a:lnTo>
                    <a:lnTo>
                      <a:pt x="393" y="4368"/>
                    </a:lnTo>
                    <a:lnTo>
                      <a:pt x="393" y="4365"/>
                    </a:lnTo>
                    <a:lnTo>
                      <a:pt x="394" y="4362"/>
                    </a:lnTo>
                    <a:lnTo>
                      <a:pt x="397" y="4360"/>
                    </a:lnTo>
                    <a:lnTo>
                      <a:pt x="399" y="4357"/>
                    </a:lnTo>
                    <a:lnTo>
                      <a:pt x="402" y="4355"/>
                    </a:lnTo>
                    <a:lnTo>
                      <a:pt x="406" y="4352"/>
                    </a:lnTo>
                    <a:lnTo>
                      <a:pt x="413" y="4350"/>
                    </a:lnTo>
                    <a:lnTo>
                      <a:pt x="419" y="4349"/>
                    </a:lnTo>
                    <a:lnTo>
                      <a:pt x="422" y="4354"/>
                    </a:lnTo>
                    <a:lnTo>
                      <a:pt x="426" y="4357"/>
                    </a:lnTo>
                    <a:lnTo>
                      <a:pt x="432" y="4361"/>
                    </a:lnTo>
                    <a:lnTo>
                      <a:pt x="438" y="4364"/>
                    </a:lnTo>
                    <a:lnTo>
                      <a:pt x="444" y="4368"/>
                    </a:lnTo>
                    <a:lnTo>
                      <a:pt x="449" y="4374"/>
                    </a:lnTo>
                    <a:lnTo>
                      <a:pt x="450" y="4376"/>
                    </a:lnTo>
                    <a:lnTo>
                      <a:pt x="451" y="4378"/>
                    </a:lnTo>
                    <a:lnTo>
                      <a:pt x="451" y="4381"/>
                    </a:lnTo>
                    <a:lnTo>
                      <a:pt x="450" y="4384"/>
                    </a:lnTo>
                    <a:lnTo>
                      <a:pt x="461" y="4398"/>
                    </a:lnTo>
                    <a:lnTo>
                      <a:pt x="470" y="4409"/>
                    </a:lnTo>
                    <a:lnTo>
                      <a:pt x="475" y="4413"/>
                    </a:lnTo>
                    <a:lnTo>
                      <a:pt x="479" y="4415"/>
                    </a:lnTo>
                    <a:lnTo>
                      <a:pt x="484" y="4418"/>
                    </a:lnTo>
                    <a:lnTo>
                      <a:pt x="489" y="4419"/>
                    </a:lnTo>
                    <a:lnTo>
                      <a:pt x="495" y="4419"/>
                    </a:lnTo>
                    <a:lnTo>
                      <a:pt x="500" y="4418"/>
                    </a:lnTo>
                    <a:lnTo>
                      <a:pt x="507" y="4417"/>
                    </a:lnTo>
                    <a:lnTo>
                      <a:pt x="513" y="4413"/>
                    </a:lnTo>
                    <a:lnTo>
                      <a:pt x="529" y="4406"/>
                    </a:lnTo>
                    <a:lnTo>
                      <a:pt x="547" y="4396"/>
                    </a:lnTo>
                    <a:lnTo>
                      <a:pt x="552" y="4414"/>
                    </a:lnTo>
                    <a:lnTo>
                      <a:pt x="559" y="4433"/>
                    </a:lnTo>
                    <a:lnTo>
                      <a:pt x="567" y="4450"/>
                    </a:lnTo>
                    <a:lnTo>
                      <a:pt x="577" y="4467"/>
                    </a:lnTo>
                    <a:lnTo>
                      <a:pt x="588" y="4482"/>
                    </a:lnTo>
                    <a:lnTo>
                      <a:pt x="600" y="4495"/>
                    </a:lnTo>
                    <a:lnTo>
                      <a:pt x="613" y="4508"/>
                    </a:lnTo>
                    <a:lnTo>
                      <a:pt x="628" y="4520"/>
                    </a:lnTo>
                    <a:lnTo>
                      <a:pt x="625" y="4502"/>
                    </a:lnTo>
                    <a:lnTo>
                      <a:pt x="615" y="4461"/>
                    </a:lnTo>
                    <a:lnTo>
                      <a:pt x="607" y="4421"/>
                    </a:lnTo>
                    <a:lnTo>
                      <a:pt x="604" y="4403"/>
                    </a:lnTo>
                    <a:lnTo>
                      <a:pt x="600" y="4394"/>
                    </a:lnTo>
                    <a:lnTo>
                      <a:pt x="596" y="4387"/>
                    </a:lnTo>
                    <a:lnTo>
                      <a:pt x="592" y="4379"/>
                    </a:lnTo>
                    <a:lnTo>
                      <a:pt x="587" y="4373"/>
                    </a:lnTo>
                    <a:lnTo>
                      <a:pt x="575" y="4360"/>
                    </a:lnTo>
                    <a:lnTo>
                      <a:pt x="561" y="4349"/>
                    </a:lnTo>
                    <a:lnTo>
                      <a:pt x="548" y="4338"/>
                    </a:lnTo>
                    <a:lnTo>
                      <a:pt x="535" y="4325"/>
                    </a:lnTo>
                    <a:lnTo>
                      <a:pt x="530" y="4318"/>
                    </a:lnTo>
                    <a:lnTo>
                      <a:pt x="525" y="4311"/>
                    </a:lnTo>
                    <a:lnTo>
                      <a:pt x="520" y="4303"/>
                    </a:lnTo>
                    <a:lnTo>
                      <a:pt x="517" y="4295"/>
                    </a:lnTo>
                    <a:lnTo>
                      <a:pt x="521" y="4291"/>
                    </a:lnTo>
                    <a:lnTo>
                      <a:pt x="527" y="4288"/>
                    </a:lnTo>
                    <a:lnTo>
                      <a:pt x="532" y="4286"/>
                    </a:lnTo>
                    <a:lnTo>
                      <a:pt x="539" y="4285"/>
                    </a:lnTo>
                    <a:lnTo>
                      <a:pt x="551" y="4285"/>
                    </a:lnTo>
                    <a:lnTo>
                      <a:pt x="565" y="4285"/>
                    </a:lnTo>
                    <a:lnTo>
                      <a:pt x="575" y="4295"/>
                    </a:lnTo>
                    <a:lnTo>
                      <a:pt x="584" y="4300"/>
                    </a:lnTo>
                    <a:lnTo>
                      <a:pt x="589" y="4302"/>
                    </a:lnTo>
                    <a:lnTo>
                      <a:pt x="593" y="4303"/>
                    </a:lnTo>
                    <a:lnTo>
                      <a:pt x="597" y="4303"/>
                    </a:lnTo>
                    <a:lnTo>
                      <a:pt x="600" y="4303"/>
                    </a:lnTo>
                    <a:lnTo>
                      <a:pt x="608" y="4302"/>
                    </a:lnTo>
                    <a:lnTo>
                      <a:pt x="614" y="4299"/>
                    </a:lnTo>
                    <a:lnTo>
                      <a:pt x="621" y="4295"/>
                    </a:lnTo>
                    <a:lnTo>
                      <a:pt x="627" y="4288"/>
                    </a:lnTo>
                    <a:lnTo>
                      <a:pt x="640" y="4276"/>
                    </a:lnTo>
                    <a:lnTo>
                      <a:pt x="653" y="4262"/>
                    </a:lnTo>
                    <a:lnTo>
                      <a:pt x="659" y="4255"/>
                    </a:lnTo>
                    <a:lnTo>
                      <a:pt x="667" y="4250"/>
                    </a:lnTo>
                    <a:lnTo>
                      <a:pt x="674" y="4247"/>
                    </a:lnTo>
                    <a:lnTo>
                      <a:pt x="683" y="4245"/>
                    </a:lnTo>
                    <a:lnTo>
                      <a:pt x="689" y="4254"/>
                    </a:lnTo>
                    <a:lnTo>
                      <a:pt x="696" y="4266"/>
                    </a:lnTo>
                    <a:lnTo>
                      <a:pt x="700" y="4278"/>
                    </a:lnTo>
                    <a:lnTo>
                      <a:pt x="704" y="4291"/>
                    </a:lnTo>
                    <a:lnTo>
                      <a:pt x="708" y="4302"/>
                    </a:lnTo>
                    <a:lnTo>
                      <a:pt x="713" y="4313"/>
                    </a:lnTo>
                    <a:lnTo>
                      <a:pt x="717" y="4323"/>
                    </a:lnTo>
                    <a:lnTo>
                      <a:pt x="721" y="4329"/>
                    </a:lnTo>
                    <a:lnTo>
                      <a:pt x="730" y="4328"/>
                    </a:lnTo>
                    <a:lnTo>
                      <a:pt x="739" y="4326"/>
                    </a:lnTo>
                    <a:lnTo>
                      <a:pt x="744" y="4324"/>
                    </a:lnTo>
                    <a:lnTo>
                      <a:pt x="747" y="4322"/>
                    </a:lnTo>
                    <a:lnTo>
                      <a:pt x="749" y="4318"/>
                    </a:lnTo>
                    <a:lnTo>
                      <a:pt x="750" y="4314"/>
                    </a:lnTo>
                    <a:lnTo>
                      <a:pt x="746" y="4302"/>
                    </a:lnTo>
                    <a:lnTo>
                      <a:pt x="735" y="4271"/>
                    </a:lnTo>
                    <a:lnTo>
                      <a:pt x="719" y="4229"/>
                    </a:lnTo>
                    <a:lnTo>
                      <a:pt x="702" y="4180"/>
                    </a:lnTo>
                    <a:lnTo>
                      <a:pt x="685" y="4130"/>
                    </a:lnTo>
                    <a:lnTo>
                      <a:pt x="669" y="4087"/>
                    </a:lnTo>
                    <a:lnTo>
                      <a:pt x="658" y="4056"/>
                    </a:lnTo>
                    <a:lnTo>
                      <a:pt x="654" y="4044"/>
                    </a:lnTo>
                    <a:lnTo>
                      <a:pt x="643" y="4043"/>
                    </a:lnTo>
                    <a:lnTo>
                      <a:pt x="629" y="4042"/>
                    </a:lnTo>
                    <a:lnTo>
                      <a:pt x="613" y="4044"/>
                    </a:lnTo>
                    <a:lnTo>
                      <a:pt x="595" y="4046"/>
                    </a:lnTo>
                    <a:lnTo>
                      <a:pt x="574" y="4051"/>
                    </a:lnTo>
                    <a:lnTo>
                      <a:pt x="551" y="4056"/>
                    </a:lnTo>
                    <a:lnTo>
                      <a:pt x="528" y="4061"/>
                    </a:lnTo>
                    <a:lnTo>
                      <a:pt x="502" y="4068"/>
                    </a:lnTo>
                    <a:lnTo>
                      <a:pt x="450" y="4083"/>
                    </a:lnTo>
                    <a:lnTo>
                      <a:pt x="398" y="4097"/>
                    </a:lnTo>
                    <a:lnTo>
                      <a:pt x="347" y="4114"/>
                    </a:lnTo>
                    <a:lnTo>
                      <a:pt x="300" y="4127"/>
                    </a:lnTo>
                    <a:lnTo>
                      <a:pt x="306" y="4139"/>
                    </a:lnTo>
                    <a:lnTo>
                      <a:pt x="311" y="4151"/>
                    </a:lnTo>
                    <a:lnTo>
                      <a:pt x="317" y="4160"/>
                    </a:lnTo>
                    <a:lnTo>
                      <a:pt x="323" y="4168"/>
                    </a:lnTo>
                    <a:lnTo>
                      <a:pt x="330" y="4175"/>
                    </a:lnTo>
                    <a:lnTo>
                      <a:pt x="338" y="4182"/>
                    </a:lnTo>
                    <a:lnTo>
                      <a:pt x="345" y="4187"/>
                    </a:lnTo>
                    <a:lnTo>
                      <a:pt x="353" y="4191"/>
                    </a:lnTo>
                    <a:lnTo>
                      <a:pt x="361" y="4195"/>
                    </a:lnTo>
                    <a:lnTo>
                      <a:pt x="370" y="4197"/>
                    </a:lnTo>
                    <a:lnTo>
                      <a:pt x="378" y="4199"/>
                    </a:lnTo>
                    <a:lnTo>
                      <a:pt x="387" y="4199"/>
                    </a:lnTo>
                    <a:lnTo>
                      <a:pt x="397" y="4200"/>
                    </a:lnTo>
                    <a:lnTo>
                      <a:pt x="405" y="4199"/>
                    </a:lnTo>
                    <a:lnTo>
                      <a:pt x="415" y="4198"/>
                    </a:lnTo>
                    <a:lnTo>
                      <a:pt x="424" y="4196"/>
                    </a:lnTo>
                    <a:lnTo>
                      <a:pt x="444" y="4191"/>
                    </a:lnTo>
                    <a:lnTo>
                      <a:pt x="463" y="4185"/>
                    </a:lnTo>
                    <a:lnTo>
                      <a:pt x="482" y="4178"/>
                    </a:lnTo>
                    <a:lnTo>
                      <a:pt x="501" y="4170"/>
                    </a:lnTo>
                    <a:lnTo>
                      <a:pt x="536" y="4154"/>
                    </a:lnTo>
                    <a:lnTo>
                      <a:pt x="566" y="4141"/>
                    </a:lnTo>
                    <a:lnTo>
                      <a:pt x="571" y="4133"/>
                    </a:lnTo>
                    <a:lnTo>
                      <a:pt x="578" y="4114"/>
                    </a:lnTo>
                    <a:lnTo>
                      <a:pt x="587" y="4095"/>
                    </a:lnTo>
                    <a:lnTo>
                      <a:pt x="590" y="4087"/>
                    </a:lnTo>
                    <a:lnTo>
                      <a:pt x="609" y="4094"/>
                    </a:lnTo>
                    <a:lnTo>
                      <a:pt x="623" y="4099"/>
                    </a:lnTo>
                    <a:lnTo>
                      <a:pt x="629" y="4102"/>
                    </a:lnTo>
                    <a:lnTo>
                      <a:pt x="636" y="4106"/>
                    </a:lnTo>
                    <a:lnTo>
                      <a:pt x="643" y="4112"/>
                    </a:lnTo>
                    <a:lnTo>
                      <a:pt x="651" y="4120"/>
                    </a:lnTo>
                    <a:lnTo>
                      <a:pt x="650" y="4135"/>
                    </a:lnTo>
                    <a:lnTo>
                      <a:pt x="647" y="4149"/>
                    </a:lnTo>
                    <a:lnTo>
                      <a:pt x="643" y="4163"/>
                    </a:lnTo>
                    <a:lnTo>
                      <a:pt x="639" y="4176"/>
                    </a:lnTo>
                    <a:lnTo>
                      <a:pt x="636" y="4183"/>
                    </a:lnTo>
                    <a:lnTo>
                      <a:pt x="633" y="4188"/>
                    </a:lnTo>
                    <a:lnTo>
                      <a:pt x="629" y="4195"/>
                    </a:lnTo>
                    <a:lnTo>
                      <a:pt x="625" y="4200"/>
                    </a:lnTo>
                    <a:lnTo>
                      <a:pt x="621" y="4204"/>
                    </a:lnTo>
                    <a:lnTo>
                      <a:pt x="615" y="4208"/>
                    </a:lnTo>
                    <a:lnTo>
                      <a:pt x="609" y="4213"/>
                    </a:lnTo>
                    <a:lnTo>
                      <a:pt x="604" y="4216"/>
                    </a:lnTo>
                    <a:lnTo>
                      <a:pt x="557" y="4232"/>
                    </a:lnTo>
                    <a:lnTo>
                      <a:pt x="511" y="4246"/>
                    </a:lnTo>
                    <a:lnTo>
                      <a:pt x="466" y="4260"/>
                    </a:lnTo>
                    <a:lnTo>
                      <a:pt x="421" y="4272"/>
                    </a:lnTo>
                    <a:lnTo>
                      <a:pt x="399" y="4279"/>
                    </a:lnTo>
                    <a:lnTo>
                      <a:pt x="377" y="4286"/>
                    </a:lnTo>
                    <a:lnTo>
                      <a:pt x="355" y="4294"/>
                    </a:lnTo>
                    <a:lnTo>
                      <a:pt x="334" y="4302"/>
                    </a:lnTo>
                    <a:lnTo>
                      <a:pt x="312" y="4312"/>
                    </a:lnTo>
                    <a:lnTo>
                      <a:pt x="291" y="4322"/>
                    </a:lnTo>
                    <a:lnTo>
                      <a:pt x="270" y="4333"/>
                    </a:lnTo>
                    <a:lnTo>
                      <a:pt x="249" y="4346"/>
                    </a:lnTo>
                    <a:lnTo>
                      <a:pt x="242" y="4335"/>
                    </a:lnTo>
                    <a:lnTo>
                      <a:pt x="235" y="4326"/>
                    </a:lnTo>
                    <a:lnTo>
                      <a:pt x="231" y="4316"/>
                    </a:lnTo>
                    <a:lnTo>
                      <a:pt x="227" y="4307"/>
                    </a:lnTo>
                    <a:lnTo>
                      <a:pt x="219" y="4285"/>
                    </a:lnTo>
                    <a:lnTo>
                      <a:pt x="210" y="4262"/>
                    </a:lnTo>
                    <a:lnTo>
                      <a:pt x="221" y="4255"/>
                    </a:lnTo>
                    <a:lnTo>
                      <a:pt x="234" y="4250"/>
                    </a:lnTo>
                    <a:lnTo>
                      <a:pt x="248" y="4246"/>
                    </a:lnTo>
                    <a:lnTo>
                      <a:pt x="262" y="4243"/>
                    </a:lnTo>
                    <a:lnTo>
                      <a:pt x="275" y="4239"/>
                    </a:lnTo>
                    <a:lnTo>
                      <a:pt x="288" y="4235"/>
                    </a:lnTo>
                    <a:lnTo>
                      <a:pt x="299" y="4231"/>
                    </a:lnTo>
                    <a:lnTo>
                      <a:pt x="309" y="4226"/>
                    </a:lnTo>
                    <a:lnTo>
                      <a:pt x="305" y="4221"/>
                    </a:lnTo>
                    <a:lnTo>
                      <a:pt x="299" y="4218"/>
                    </a:lnTo>
                    <a:lnTo>
                      <a:pt x="294" y="4215"/>
                    </a:lnTo>
                    <a:lnTo>
                      <a:pt x="288" y="4212"/>
                    </a:lnTo>
                    <a:lnTo>
                      <a:pt x="274" y="4205"/>
                    </a:lnTo>
                    <a:lnTo>
                      <a:pt x="260" y="4200"/>
                    </a:lnTo>
                    <a:lnTo>
                      <a:pt x="245" y="4195"/>
                    </a:lnTo>
                    <a:lnTo>
                      <a:pt x="231" y="4188"/>
                    </a:lnTo>
                    <a:lnTo>
                      <a:pt x="226" y="4186"/>
                    </a:lnTo>
                    <a:lnTo>
                      <a:pt x="219" y="4182"/>
                    </a:lnTo>
                    <a:lnTo>
                      <a:pt x="215" y="4179"/>
                    </a:lnTo>
                    <a:lnTo>
                      <a:pt x="211" y="4174"/>
                    </a:lnTo>
                    <a:lnTo>
                      <a:pt x="213" y="4156"/>
                    </a:lnTo>
                    <a:lnTo>
                      <a:pt x="217" y="4116"/>
                    </a:lnTo>
                    <a:lnTo>
                      <a:pt x="221" y="4075"/>
                    </a:lnTo>
                    <a:lnTo>
                      <a:pt x="224" y="4057"/>
                    </a:lnTo>
                    <a:lnTo>
                      <a:pt x="266" y="4051"/>
                    </a:lnTo>
                    <a:lnTo>
                      <a:pt x="310" y="4041"/>
                    </a:lnTo>
                    <a:lnTo>
                      <a:pt x="354" y="4030"/>
                    </a:lnTo>
                    <a:lnTo>
                      <a:pt x="398" y="4019"/>
                    </a:lnTo>
                    <a:lnTo>
                      <a:pt x="440" y="4007"/>
                    </a:lnTo>
                    <a:lnTo>
                      <a:pt x="484" y="3994"/>
                    </a:lnTo>
                    <a:lnTo>
                      <a:pt x="528" y="3982"/>
                    </a:lnTo>
                    <a:lnTo>
                      <a:pt x="571" y="3972"/>
                    </a:lnTo>
                    <a:lnTo>
                      <a:pt x="582" y="3976"/>
                    </a:lnTo>
                    <a:lnTo>
                      <a:pt x="606" y="3985"/>
                    </a:lnTo>
                    <a:lnTo>
                      <a:pt x="630" y="3995"/>
                    </a:lnTo>
                    <a:lnTo>
                      <a:pt x="641" y="3999"/>
                    </a:lnTo>
                    <a:lnTo>
                      <a:pt x="634" y="3962"/>
                    </a:lnTo>
                    <a:lnTo>
                      <a:pt x="624" y="3924"/>
                    </a:lnTo>
                    <a:lnTo>
                      <a:pt x="615" y="3885"/>
                    </a:lnTo>
                    <a:lnTo>
                      <a:pt x="606" y="3848"/>
                    </a:lnTo>
                    <a:lnTo>
                      <a:pt x="596" y="3809"/>
                    </a:lnTo>
                    <a:lnTo>
                      <a:pt x="588" y="3771"/>
                    </a:lnTo>
                    <a:lnTo>
                      <a:pt x="579" y="3734"/>
                    </a:lnTo>
                    <a:lnTo>
                      <a:pt x="573" y="3695"/>
                    </a:lnTo>
                    <a:lnTo>
                      <a:pt x="564" y="3649"/>
                    </a:lnTo>
                    <a:lnTo>
                      <a:pt x="557" y="3604"/>
                    </a:lnTo>
                    <a:lnTo>
                      <a:pt x="549" y="3558"/>
                    </a:lnTo>
                    <a:lnTo>
                      <a:pt x="544" y="3511"/>
                    </a:lnTo>
                    <a:lnTo>
                      <a:pt x="539" y="3464"/>
                    </a:lnTo>
                    <a:lnTo>
                      <a:pt x="534" y="3417"/>
                    </a:lnTo>
                    <a:lnTo>
                      <a:pt x="531" y="3369"/>
                    </a:lnTo>
                    <a:lnTo>
                      <a:pt x="528" y="3322"/>
                    </a:lnTo>
                    <a:lnTo>
                      <a:pt x="526" y="3274"/>
                    </a:lnTo>
                    <a:lnTo>
                      <a:pt x="524" y="3226"/>
                    </a:lnTo>
                    <a:lnTo>
                      <a:pt x="524" y="3178"/>
                    </a:lnTo>
                    <a:lnTo>
                      <a:pt x="523" y="3130"/>
                    </a:lnTo>
                    <a:lnTo>
                      <a:pt x="523" y="3083"/>
                    </a:lnTo>
                    <a:lnTo>
                      <a:pt x="524" y="3035"/>
                    </a:lnTo>
                    <a:lnTo>
                      <a:pt x="525" y="2988"/>
                    </a:lnTo>
                    <a:lnTo>
                      <a:pt x="527" y="2940"/>
                    </a:lnTo>
                    <a:lnTo>
                      <a:pt x="528" y="2895"/>
                    </a:lnTo>
                    <a:lnTo>
                      <a:pt x="531" y="2850"/>
                    </a:lnTo>
                    <a:lnTo>
                      <a:pt x="534" y="2805"/>
                    </a:lnTo>
                    <a:lnTo>
                      <a:pt x="540" y="2760"/>
                    </a:lnTo>
                    <a:lnTo>
                      <a:pt x="546" y="2715"/>
                    </a:lnTo>
                    <a:lnTo>
                      <a:pt x="554" y="2669"/>
                    </a:lnTo>
                    <a:lnTo>
                      <a:pt x="561" y="2624"/>
                    </a:lnTo>
                    <a:lnTo>
                      <a:pt x="570" y="2578"/>
                    </a:lnTo>
                    <a:lnTo>
                      <a:pt x="589" y="2489"/>
                    </a:lnTo>
                    <a:lnTo>
                      <a:pt x="608" y="2400"/>
                    </a:lnTo>
                    <a:lnTo>
                      <a:pt x="626" y="2313"/>
                    </a:lnTo>
                    <a:lnTo>
                      <a:pt x="644" y="2226"/>
                    </a:lnTo>
                    <a:lnTo>
                      <a:pt x="639" y="2225"/>
                    </a:lnTo>
                    <a:lnTo>
                      <a:pt x="635" y="2222"/>
                    </a:lnTo>
                    <a:lnTo>
                      <a:pt x="631" y="2219"/>
                    </a:lnTo>
                    <a:lnTo>
                      <a:pt x="628" y="2215"/>
                    </a:lnTo>
                    <a:lnTo>
                      <a:pt x="622" y="2206"/>
                    </a:lnTo>
                    <a:lnTo>
                      <a:pt x="618" y="2197"/>
                    </a:lnTo>
                    <a:lnTo>
                      <a:pt x="612" y="2189"/>
                    </a:lnTo>
                    <a:lnTo>
                      <a:pt x="606" y="2182"/>
                    </a:lnTo>
                    <a:lnTo>
                      <a:pt x="602" y="2181"/>
                    </a:lnTo>
                    <a:lnTo>
                      <a:pt x="597" y="2180"/>
                    </a:lnTo>
                    <a:lnTo>
                      <a:pt x="593" y="2180"/>
                    </a:lnTo>
                    <a:lnTo>
                      <a:pt x="588" y="2182"/>
                    </a:lnTo>
                    <a:lnTo>
                      <a:pt x="563" y="2164"/>
                    </a:lnTo>
                    <a:lnTo>
                      <a:pt x="535" y="2147"/>
                    </a:lnTo>
                    <a:lnTo>
                      <a:pt x="507" y="2131"/>
                    </a:lnTo>
                    <a:lnTo>
                      <a:pt x="477" y="2115"/>
                    </a:lnTo>
                    <a:lnTo>
                      <a:pt x="447" y="2100"/>
                    </a:lnTo>
                    <a:lnTo>
                      <a:pt x="417" y="2086"/>
                    </a:lnTo>
                    <a:lnTo>
                      <a:pt x="389" y="2075"/>
                    </a:lnTo>
                    <a:lnTo>
                      <a:pt x="362" y="2063"/>
                    </a:lnTo>
                    <a:lnTo>
                      <a:pt x="354" y="2062"/>
                    </a:lnTo>
                    <a:lnTo>
                      <a:pt x="346" y="2061"/>
                    </a:lnTo>
                    <a:lnTo>
                      <a:pt x="339" y="2060"/>
                    </a:lnTo>
                    <a:lnTo>
                      <a:pt x="334" y="2061"/>
                    </a:lnTo>
                    <a:lnTo>
                      <a:pt x="328" y="2063"/>
                    </a:lnTo>
                    <a:lnTo>
                      <a:pt x="322" y="2067"/>
                    </a:lnTo>
                    <a:lnTo>
                      <a:pt x="317" y="2074"/>
                    </a:lnTo>
                    <a:lnTo>
                      <a:pt x="309" y="2083"/>
                    </a:lnTo>
                    <a:lnTo>
                      <a:pt x="300" y="2086"/>
                    </a:lnTo>
                    <a:lnTo>
                      <a:pt x="293" y="2087"/>
                    </a:lnTo>
                    <a:lnTo>
                      <a:pt x="287" y="2087"/>
                    </a:lnTo>
                    <a:lnTo>
                      <a:pt x="281" y="2086"/>
                    </a:lnTo>
                    <a:lnTo>
                      <a:pt x="276" y="2083"/>
                    </a:lnTo>
                    <a:lnTo>
                      <a:pt x="272" y="2080"/>
                    </a:lnTo>
                    <a:lnTo>
                      <a:pt x="268" y="2075"/>
                    </a:lnTo>
                    <a:lnTo>
                      <a:pt x="266" y="2069"/>
                    </a:lnTo>
                    <a:lnTo>
                      <a:pt x="257" y="2044"/>
                    </a:lnTo>
                    <a:lnTo>
                      <a:pt x="246" y="2018"/>
                    </a:lnTo>
                    <a:lnTo>
                      <a:pt x="258" y="2002"/>
                    </a:lnTo>
                    <a:lnTo>
                      <a:pt x="267" y="1991"/>
                    </a:lnTo>
                    <a:lnTo>
                      <a:pt x="278" y="1980"/>
                    </a:lnTo>
                    <a:lnTo>
                      <a:pt x="291" y="1966"/>
                    </a:lnTo>
                    <a:lnTo>
                      <a:pt x="286" y="1950"/>
                    </a:lnTo>
                    <a:lnTo>
                      <a:pt x="279" y="1933"/>
                    </a:lnTo>
                    <a:lnTo>
                      <a:pt x="278" y="1928"/>
                    </a:lnTo>
                    <a:lnTo>
                      <a:pt x="277" y="1924"/>
                    </a:lnTo>
                    <a:lnTo>
                      <a:pt x="277" y="1920"/>
                    </a:lnTo>
                    <a:lnTo>
                      <a:pt x="278" y="1916"/>
                    </a:lnTo>
                    <a:lnTo>
                      <a:pt x="279" y="1910"/>
                    </a:lnTo>
                    <a:lnTo>
                      <a:pt x="281" y="1906"/>
                    </a:lnTo>
                    <a:lnTo>
                      <a:pt x="284" y="1902"/>
                    </a:lnTo>
                    <a:lnTo>
                      <a:pt x="289" y="1896"/>
                    </a:lnTo>
                    <a:lnTo>
                      <a:pt x="300" y="1890"/>
                    </a:lnTo>
                    <a:lnTo>
                      <a:pt x="312" y="1885"/>
                    </a:lnTo>
                    <a:lnTo>
                      <a:pt x="324" y="1882"/>
                    </a:lnTo>
                    <a:lnTo>
                      <a:pt x="337" y="1879"/>
                    </a:lnTo>
                    <a:lnTo>
                      <a:pt x="351" y="1879"/>
                    </a:lnTo>
                    <a:lnTo>
                      <a:pt x="365" y="1880"/>
                    </a:lnTo>
                    <a:lnTo>
                      <a:pt x="378" y="1882"/>
                    </a:lnTo>
                    <a:lnTo>
                      <a:pt x="392" y="1884"/>
                    </a:lnTo>
                    <a:lnTo>
                      <a:pt x="401" y="1886"/>
                    </a:lnTo>
                    <a:lnTo>
                      <a:pt x="408" y="1889"/>
                    </a:lnTo>
                    <a:lnTo>
                      <a:pt x="416" y="1893"/>
                    </a:lnTo>
                    <a:lnTo>
                      <a:pt x="421" y="1900"/>
                    </a:lnTo>
                    <a:lnTo>
                      <a:pt x="433" y="1914"/>
                    </a:lnTo>
                    <a:lnTo>
                      <a:pt x="444" y="1928"/>
                    </a:lnTo>
                    <a:lnTo>
                      <a:pt x="449" y="1936"/>
                    </a:lnTo>
                    <a:lnTo>
                      <a:pt x="454" y="1941"/>
                    </a:lnTo>
                    <a:lnTo>
                      <a:pt x="460" y="1947"/>
                    </a:lnTo>
                    <a:lnTo>
                      <a:pt x="467" y="1950"/>
                    </a:lnTo>
                    <a:lnTo>
                      <a:pt x="470" y="1951"/>
                    </a:lnTo>
                    <a:lnTo>
                      <a:pt x="473" y="1951"/>
                    </a:lnTo>
                    <a:lnTo>
                      <a:pt x="478" y="1951"/>
                    </a:lnTo>
                    <a:lnTo>
                      <a:pt x="482" y="1951"/>
                    </a:lnTo>
                    <a:lnTo>
                      <a:pt x="491" y="1947"/>
                    </a:lnTo>
                    <a:lnTo>
                      <a:pt x="501" y="1941"/>
                    </a:lnTo>
                    <a:lnTo>
                      <a:pt x="507" y="1941"/>
                    </a:lnTo>
                    <a:lnTo>
                      <a:pt x="511" y="1941"/>
                    </a:lnTo>
                    <a:lnTo>
                      <a:pt x="515" y="1942"/>
                    </a:lnTo>
                    <a:lnTo>
                      <a:pt x="519" y="1945"/>
                    </a:lnTo>
                    <a:lnTo>
                      <a:pt x="526" y="1950"/>
                    </a:lnTo>
                    <a:lnTo>
                      <a:pt x="531" y="1956"/>
                    </a:lnTo>
                    <a:lnTo>
                      <a:pt x="534" y="1965"/>
                    </a:lnTo>
                    <a:lnTo>
                      <a:pt x="538" y="1972"/>
                    </a:lnTo>
                    <a:lnTo>
                      <a:pt x="539" y="1981"/>
                    </a:lnTo>
                    <a:lnTo>
                      <a:pt x="540" y="1988"/>
                    </a:lnTo>
                    <a:lnTo>
                      <a:pt x="538" y="2000"/>
                    </a:lnTo>
                    <a:lnTo>
                      <a:pt x="533" y="2010"/>
                    </a:lnTo>
                    <a:lnTo>
                      <a:pt x="529" y="2018"/>
                    </a:lnTo>
                    <a:lnTo>
                      <a:pt x="523" y="2025"/>
                    </a:lnTo>
                    <a:lnTo>
                      <a:pt x="515" y="2030"/>
                    </a:lnTo>
                    <a:lnTo>
                      <a:pt x="509" y="2033"/>
                    </a:lnTo>
                    <a:lnTo>
                      <a:pt x="501" y="2036"/>
                    </a:lnTo>
                    <a:lnTo>
                      <a:pt x="494" y="2036"/>
                    </a:lnTo>
                    <a:lnTo>
                      <a:pt x="498" y="2036"/>
                    </a:lnTo>
                    <a:lnTo>
                      <a:pt x="503" y="2036"/>
                    </a:lnTo>
                    <a:lnTo>
                      <a:pt x="508" y="2038"/>
                    </a:lnTo>
                    <a:lnTo>
                      <a:pt x="513" y="2041"/>
                    </a:lnTo>
                    <a:lnTo>
                      <a:pt x="523" y="2046"/>
                    </a:lnTo>
                    <a:lnTo>
                      <a:pt x="532" y="2053"/>
                    </a:lnTo>
                    <a:lnTo>
                      <a:pt x="550" y="2073"/>
                    </a:lnTo>
                    <a:lnTo>
                      <a:pt x="567" y="2089"/>
                    </a:lnTo>
                    <a:lnTo>
                      <a:pt x="576" y="2095"/>
                    </a:lnTo>
                    <a:lnTo>
                      <a:pt x="583" y="2098"/>
                    </a:lnTo>
                    <a:lnTo>
                      <a:pt x="587" y="2099"/>
                    </a:lnTo>
                    <a:lnTo>
                      <a:pt x="590" y="2099"/>
                    </a:lnTo>
                    <a:lnTo>
                      <a:pt x="594" y="2098"/>
                    </a:lnTo>
                    <a:lnTo>
                      <a:pt x="597" y="2095"/>
                    </a:lnTo>
                    <a:lnTo>
                      <a:pt x="599" y="2092"/>
                    </a:lnTo>
                    <a:lnTo>
                      <a:pt x="603" y="2086"/>
                    </a:lnTo>
                    <a:lnTo>
                      <a:pt x="606" y="2081"/>
                    </a:lnTo>
                    <a:lnTo>
                      <a:pt x="608" y="2074"/>
                    </a:lnTo>
                    <a:lnTo>
                      <a:pt x="612" y="2053"/>
                    </a:lnTo>
                    <a:lnTo>
                      <a:pt x="617" y="2027"/>
                    </a:lnTo>
                    <a:lnTo>
                      <a:pt x="621" y="2026"/>
                    </a:lnTo>
                    <a:lnTo>
                      <a:pt x="625" y="2025"/>
                    </a:lnTo>
                    <a:lnTo>
                      <a:pt x="628" y="2025"/>
                    </a:lnTo>
                    <a:lnTo>
                      <a:pt x="630" y="2026"/>
                    </a:lnTo>
                    <a:lnTo>
                      <a:pt x="635" y="2029"/>
                    </a:lnTo>
                    <a:lnTo>
                      <a:pt x="638" y="2034"/>
                    </a:lnTo>
                    <a:lnTo>
                      <a:pt x="640" y="2041"/>
                    </a:lnTo>
                    <a:lnTo>
                      <a:pt x="642" y="2047"/>
                    </a:lnTo>
                    <a:lnTo>
                      <a:pt x="645" y="2052"/>
                    </a:lnTo>
                    <a:lnTo>
                      <a:pt x="649" y="2057"/>
                    </a:lnTo>
                    <a:lnTo>
                      <a:pt x="656" y="2076"/>
                    </a:lnTo>
                    <a:lnTo>
                      <a:pt x="661" y="2095"/>
                    </a:lnTo>
                    <a:lnTo>
                      <a:pt x="662" y="2099"/>
                    </a:lnTo>
                    <a:lnTo>
                      <a:pt x="662" y="2105"/>
                    </a:lnTo>
                    <a:lnTo>
                      <a:pt x="661" y="2108"/>
                    </a:lnTo>
                    <a:lnTo>
                      <a:pt x="659" y="2112"/>
                    </a:lnTo>
                    <a:lnTo>
                      <a:pt x="657" y="2115"/>
                    </a:lnTo>
                    <a:lnTo>
                      <a:pt x="653" y="2117"/>
                    </a:lnTo>
                    <a:lnTo>
                      <a:pt x="647" y="2121"/>
                    </a:lnTo>
                    <a:lnTo>
                      <a:pt x="641" y="2122"/>
                    </a:lnTo>
                    <a:lnTo>
                      <a:pt x="636" y="2127"/>
                    </a:lnTo>
                    <a:lnTo>
                      <a:pt x="633" y="2131"/>
                    </a:lnTo>
                    <a:lnTo>
                      <a:pt x="629" y="2137"/>
                    </a:lnTo>
                    <a:lnTo>
                      <a:pt x="628" y="2142"/>
                    </a:lnTo>
                    <a:lnTo>
                      <a:pt x="628" y="2147"/>
                    </a:lnTo>
                    <a:lnTo>
                      <a:pt x="628" y="2151"/>
                    </a:lnTo>
                    <a:lnTo>
                      <a:pt x="630" y="2157"/>
                    </a:lnTo>
                    <a:lnTo>
                      <a:pt x="633" y="2162"/>
                    </a:lnTo>
                    <a:lnTo>
                      <a:pt x="643" y="2181"/>
                    </a:lnTo>
                    <a:lnTo>
                      <a:pt x="654" y="2198"/>
                    </a:lnTo>
                    <a:lnTo>
                      <a:pt x="668" y="2165"/>
                    </a:lnTo>
                    <a:lnTo>
                      <a:pt x="682" y="2131"/>
                    </a:lnTo>
                    <a:lnTo>
                      <a:pt x="693" y="2097"/>
                    </a:lnTo>
                    <a:lnTo>
                      <a:pt x="705" y="2062"/>
                    </a:lnTo>
                    <a:lnTo>
                      <a:pt x="717" y="2027"/>
                    </a:lnTo>
                    <a:lnTo>
                      <a:pt x="728" y="1991"/>
                    </a:lnTo>
                    <a:lnTo>
                      <a:pt x="739" y="1958"/>
                    </a:lnTo>
                    <a:lnTo>
                      <a:pt x="750" y="1925"/>
                    </a:lnTo>
                    <a:lnTo>
                      <a:pt x="747" y="1932"/>
                    </a:lnTo>
                    <a:lnTo>
                      <a:pt x="744" y="1936"/>
                    </a:lnTo>
                    <a:lnTo>
                      <a:pt x="740" y="1939"/>
                    </a:lnTo>
                    <a:lnTo>
                      <a:pt x="736" y="1941"/>
                    </a:lnTo>
                    <a:lnTo>
                      <a:pt x="728" y="1947"/>
                    </a:lnTo>
                    <a:lnTo>
                      <a:pt x="716" y="1955"/>
                    </a:lnTo>
                    <a:lnTo>
                      <a:pt x="712" y="1945"/>
                    </a:lnTo>
                    <a:lnTo>
                      <a:pt x="702" y="1919"/>
                    </a:lnTo>
                    <a:lnTo>
                      <a:pt x="692" y="1892"/>
                    </a:lnTo>
                    <a:lnTo>
                      <a:pt x="687" y="1880"/>
                    </a:lnTo>
                    <a:lnTo>
                      <a:pt x="684" y="1887"/>
                    </a:lnTo>
                    <a:lnTo>
                      <a:pt x="678" y="1893"/>
                    </a:lnTo>
                    <a:lnTo>
                      <a:pt x="672" y="1901"/>
                    </a:lnTo>
                    <a:lnTo>
                      <a:pt x="665" y="1908"/>
                    </a:lnTo>
                    <a:lnTo>
                      <a:pt x="655" y="1915"/>
                    </a:lnTo>
                    <a:lnTo>
                      <a:pt x="646" y="1920"/>
                    </a:lnTo>
                    <a:lnTo>
                      <a:pt x="642" y="1922"/>
                    </a:lnTo>
                    <a:lnTo>
                      <a:pt x="637" y="1924"/>
                    </a:lnTo>
                    <a:lnTo>
                      <a:pt x="633" y="1925"/>
                    </a:lnTo>
                    <a:lnTo>
                      <a:pt x="628" y="1925"/>
                    </a:lnTo>
                    <a:lnTo>
                      <a:pt x="608" y="1915"/>
                    </a:lnTo>
                    <a:lnTo>
                      <a:pt x="589" y="1904"/>
                    </a:lnTo>
                    <a:lnTo>
                      <a:pt x="573" y="1893"/>
                    </a:lnTo>
                    <a:lnTo>
                      <a:pt x="557" y="1883"/>
                    </a:lnTo>
                    <a:lnTo>
                      <a:pt x="541" y="1872"/>
                    </a:lnTo>
                    <a:lnTo>
                      <a:pt x="523" y="1862"/>
                    </a:lnTo>
                    <a:lnTo>
                      <a:pt x="503" y="1854"/>
                    </a:lnTo>
                    <a:lnTo>
                      <a:pt x="480" y="1846"/>
                    </a:lnTo>
                    <a:lnTo>
                      <a:pt x="469" y="1845"/>
                    </a:lnTo>
                    <a:lnTo>
                      <a:pt x="459" y="1842"/>
                    </a:lnTo>
                    <a:lnTo>
                      <a:pt x="447" y="1839"/>
                    </a:lnTo>
                    <a:lnTo>
                      <a:pt x="435" y="1835"/>
                    </a:lnTo>
                    <a:lnTo>
                      <a:pt x="424" y="1829"/>
                    </a:lnTo>
                    <a:lnTo>
                      <a:pt x="414" y="1826"/>
                    </a:lnTo>
                    <a:lnTo>
                      <a:pt x="403" y="1823"/>
                    </a:lnTo>
                    <a:lnTo>
                      <a:pt x="393" y="1822"/>
                    </a:lnTo>
                    <a:lnTo>
                      <a:pt x="396" y="1811"/>
                    </a:lnTo>
                    <a:lnTo>
                      <a:pt x="397" y="1799"/>
                    </a:lnTo>
                    <a:lnTo>
                      <a:pt x="398" y="1790"/>
                    </a:lnTo>
                    <a:lnTo>
                      <a:pt x="398" y="1780"/>
                    </a:lnTo>
                    <a:lnTo>
                      <a:pt x="397" y="1771"/>
                    </a:lnTo>
                    <a:lnTo>
                      <a:pt x="396" y="1761"/>
                    </a:lnTo>
                    <a:lnTo>
                      <a:pt x="393" y="1752"/>
                    </a:lnTo>
                    <a:lnTo>
                      <a:pt x="391" y="1744"/>
                    </a:lnTo>
                    <a:lnTo>
                      <a:pt x="386" y="1728"/>
                    </a:lnTo>
                    <a:lnTo>
                      <a:pt x="378" y="1712"/>
                    </a:lnTo>
                    <a:lnTo>
                      <a:pt x="370" y="1695"/>
                    </a:lnTo>
                    <a:lnTo>
                      <a:pt x="360" y="1678"/>
                    </a:lnTo>
                    <a:lnTo>
                      <a:pt x="365" y="1667"/>
                    </a:lnTo>
                    <a:lnTo>
                      <a:pt x="369" y="1658"/>
                    </a:lnTo>
                    <a:lnTo>
                      <a:pt x="374" y="1648"/>
                    </a:lnTo>
                    <a:lnTo>
                      <a:pt x="381" y="1639"/>
                    </a:lnTo>
                    <a:lnTo>
                      <a:pt x="393" y="1621"/>
                    </a:lnTo>
                    <a:lnTo>
                      <a:pt x="407" y="1605"/>
                    </a:lnTo>
                    <a:lnTo>
                      <a:pt x="423" y="1589"/>
                    </a:lnTo>
                    <a:lnTo>
                      <a:pt x="438" y="1572"/>
                    </a:lnTo>
                    <a:lnTo>
                      <a:pt x="454" y="1554"/>
                    </a:lnTo>
                    <a:lnTo>
                      <a:pt x="469" y="1535"/>
                    </a:lnTo>
                    <a:lnTo>
                      <a:pt x="472" y="1533"/>
                    </a:lnTo>
                    <a:lnTo>
                      <a:pt x="477" y="1532"/>
                    </a:lnTo>
                    <a:lnTo>
                      <a:pt x="481" y="1532"/>
                    </a:lnTo>
                    <a:lnTo>
                      <a:pt x="485" y="1534"/>
                    </a:lnTo>
                    <a:lnTo>
                      <a:pt x="494" y="1539"/>
                    </a:lnTo>
                    <a:lnTo>
                      <a:pt x="501" y="1544"/>
                    </a:lnTo>
                    <a:lnTo>
                      <a:pt x="502" y="1552"/>
                    </a:lnTo>
                    <a:lnTo>
                      <a:pt x="502" y="1559"/>
                    </a:lnTo>
                    <a:lnTo>
                      <a:pt x="502" y="1563"/>
                    </a:lnTo>
                    <a:lnTo>
                      <a:pt x="501" y="1566"/>
                    </a:lnTo>
                    <a:lnTo>
                      <a:pt x="498" y="1568"/>
                    </a:lnTo>
                    <a:lnTo>
                      <a:pt x="495" y="1570"/>
                    </a:lnTo>
                    <a:lnTo>
                      <a:pt x="494" y="1577"/>
                    </a:lnTo>
                    <a:lnTo>
                      <a:pt x="494" y="1585"/>
                    </a:lnTo>
                    <a:lnTo>
                      <a:pt x="495" y="1593"/>
                    </a:lnTo>
                    <a:lnTo>
                      <a:pt x="498" y="1602"/>
                    </a:lnTo>
                    <a:lnTo>
                      <a:pt x="501" y="1609"/>
                    </a:lnTo>
                    <a:lnTo>
                      <a:pt x="507" y="1617"/>
                    </a:lnTo>
                    <a:lnTo>
                      <a:pt x="512" y="1622"/>
                    </a:lnTo>
                    <a:lnTo>
                      <a:pt x="520" y="1627"/>
                    </a:lnTo>
                    <a:lnTo>
                      <a:pt x="536" y="1633"/>
                    </a:lnTo>
                    <a:lnTo>
                      <a:pt x="552" y="1640"/>
                    </a:lnTo>
                    <a:lnTo>
                      <a:pt x="568" y="1649"/>
                    </a:lnTo>
                    <a:lnTo>
                      <a:pt x="584" y="1658"/>
                    </a:lnTo>
                    <a:lnTo>
                      <a:pt x="614" y="1676"/>
                    </a:lnTo>
                    <a:lnTo>
                      <a:pt x="645" y="1694"/>
                    </a:lnTo>
                    <a:lnTo>
                      <a:pt x="660" y="1702"/>
                    </a:lnTo>
                    <a:lnTo>
                      <a:pt x="675" y="1710"/>
                    </a:lnTo>
                    <a:lnTo>
                      <a:pt x="691" y="1716"/>
                    </a:lnTo>
                    <a:lnTo>
                      <a:pt x="706" y="1720"/>
                    </a:lnTo>
                    <a:lnTo>
                      <a:pt x="722" y="1724"/>
                    </a:lnTo>
                    <a:lnTo>
                      <a:pt x="739" y="1724"/>
                    </a:lnTo>
                    <a:lnTo>
                      <a:pt x="747" y="1724"/>
                    </a:lnTo>
                    <a:lnTo>
                      <a:pt x="755" y="1723"/>
                    </a:lnTo>
                    <a:lnTo>
                      <a:pt x="764" y="1722"/>
                    </a:lnTo>
                    <a:lnTo>
                      <a:pt x="773" y="1718"/>
                    </a:lnTo>
                    <a:lnTo>
                      <a:pt x="776" y="1740"/>
                    </a:lnTo>
                    <a:lnTo>
                      <a:pt x="780" y="1784"/>
                    </a:lnTo>
                    <a:lnTo>
                      <a:pt x="785" y="1830"/>
                    </a:lnTo>
                    <a:lnTo>
                      <a:pt x="787" y="1851"/>
                    </a:lnTo>
                    <a:lnTo>
                      <a:pt x="809" y="1804"/>
                    </a:lnTo>
                    <a:lnTo>
                      <a:pt x="831" y="1756"/>
                    </a:lnTo>
                    <a:lnTo>
                      <a:pt x="855" y="1707"/>
                    </a:lnTo>
                    <a:lnTo>
                      <a:pt x="880" y="1656"/>
                    </a:lnTo>
                    <a:lnTo>
                      <a:pt x="906" y="1607"/>
                    </a:lnTo>
                    <a:lnTo>
                      <a:pt x="933" y="1559"/>
                    </a:lnTo>
                    <a:lnTo>
                      <a:pt x="958" y="1512"/>
                    </a:lnTo>
                    <a:lnTo>
                      <a:pt x="985" y="1468"/>
                    </a:lnTo>
                    <a:lnTo>
                      <a:pt x="986" y="1467"/>
                    </a:lnTo>
                    <a:lnTo>
                      <a:pt x="986" y="1465"/>
                    </a:lnTo>
                    <a:lnTo>
                      <a:pt x="1021" y="1409"/>
                    </a:lnTo>
                    <a:lnTo>
                      <a:pt x="1056" y="1353"/>
                    </a:lnTo>
                    <a:lnTo>
                      <a:pt x="1094" y="1299"/>
                    </a:lnTo>
                    <a:lnTo>
                      <a:pt x="1132" y="1245"/>
                    </a:lnTo>
                    <a:lnTo>
                      <a:pt x="1173" y="1190"/>
                    </a:lnTo>
                    <a:lnTo>
                      <a:pt x="1213" y="1137"/>
                    </a:lnTo>
                    <a:lnTo>
                      <a:pt x="1255" y="1085"/>
                    </a:lnTo>
                    <a:lnTo>
                      <a:pt x="1299" y="1033"/>
                    </a:lnTo>
                    <a:lnTo>
                      <a:pt x="1342" y="983"/>
                    </a:lnTo>
                    <a:lnTo>
                      <a:pt x="1387" y="933"/>
                    </a:lnTo>
                    <a:lnTo>
                      <a:pt x="1432" y="885"/>
                    </a:lnTo>
                    <a:lnTo>
                      <a:pt x="1479" y="837"/>
                    </a:lnTo>
                    <a:lnTo>
                      <a:pt x="1525" y="790"/>
                    </a:lnTo>
                    <a:lnTo>
                      <a:pt x="1573" y="745"/>
                    </a:lnTo>
                    <a:lnTo>
                      <a:pt x="1621" y="701"/>
                    </a:lnTo>
                    <a:lnTo>
                      <a:pt x="1669" y="658"/>
                    </a:lnTo>
                    <a:lnTo>
                      <a:pt x="1673" y="654"/>
                    </a:lnTo>
                    <a:lnTo>
                      <a:pt x="1678" y="649"/>
                    </a:lnTo>
                    <a:lnTo>
                      <a:pt x="1671" y="652"/>
                    </a:lnTo>
                    <a:lnTo>
                      <a:pt x="1666" y="655"/>
                    </a:lnTo>
                    <a:lnTo>
                      <a:pt x="1660" y="652"/>
                    </a:lnTo>
                    <a:lnTo>
                      <a:pt x="1654" y="652"/>
                    </a:lnTo>
                    <a:lnTo>
                      <a:pt x="1649" y="654"/>
                    </a:lnTo>
                    <a:lnTo>
                      <a:pt x="1645" y="655"/>
                    </a:lnTo>
                    <a:lnTo>
                      <a:pt x="1636" y="661"/>
                    </a:lnTo>
                    <a:lnTo>
                      <a:pt x="1629" y="670"/>
                    </a:lnTo>
                    <a:lnTo>
                      <a:pt x="1620" y="678"/>
                    </a:lnTo>
                    <a:lnTo>
                      <a:pt x="1612" y="684"/>
                    </a:lnTo>
                    <a:lnTo>
                      <a:pt x="1607" y="687"/>
                    </a:lnTo>
                    <a:lnTo>
                      <a:pt x="1601" y="687"/>
                    </a:lnTo>
                    <a:lnTo>
                      <a:pt x="1596" y="687"/>
                    </a:lnTo>
                    <a:lnTo>
                      <a:pt x="1588" y="684"/>
                    </a:lnTo>
                    <a:lnTo>
                      <a:pt x="1587" y="679"/>
                    </a:lnTo>
                    <a:lnTo>
                      <a:pt x="1586" y="667"/>
                    </a:lnTo>
                    <a:lnTo>
                      <a:pt x="1584" y="656"/>
                    </a:lnTo>
                    <a:lnTo>
                      <a:pt x="1583" y="649"/>
                    </a:lnTo>
                    <a:lnTo>
                      <a:pt x="1577" y="650"/>
                    </a:lnTo>
                    <a:lnTo>
                      <a:pt x="1567" y="652"/>
                    </a:lnTo>
                    <a:lnTo>
                      <a:pt x="1555" y="655"/>
                    </a:lnTo>
                    <a:lnTo>
                      <a:pt x="1550" y="656"/>
                    </a:lnTo>
                    <a:lnTo>
                      <a:pt x="1545" y="650"/>
                    </a:lnTo>
                    <a:lnTo>
                      <a:pt x="1542" y="645"/>
                    </a:lnTo>
                    <a:lnTo>
                      <a:pt x="1540" y="640"/>
                    </a:lnTo>
                    <a:lnTo>
                      <a:pt x="1540" y="634"/>
                    </a:lnTo>
                    <a:lnTo>
                      <a:pt x="1540" y="629"/>
                    </a:lnTo>
                    <a:lnTo>
                      <a:pt x="1541" y="624"/>
                    </a:lnTo>
                    <a:lnTo>
                      <a:pt x="1542" y="618"/>
                    </a:lnTo>
                    <a:lnTo>
                      <a:pt x="1545" y="613"/>
                    </a:lnTo>
                    <a:lnTo>
                      <a:pt x="1551" y="602"/>
                    </a:lnTo>
                    <a:lnTo>
                      <a:pt x="1556" y="592"/>
                    </a:lnTo>
                    <a:lnTo>
                      <a:pt x="1560" y="581"/>
                    </a:lnTo>
                    <a:lnTo>
                      <a:pt x="1563" y="570"/>
                    </a:lnTo>
                    <a:lnTo>
                      <a:pt x="1569" y="556"/>
                    </a:lnTo>
                    <a:lnTo>
                      <a:pt x="1575" y="544"/>
                    </a:lnTo>
                    <a:lnTo>
                      <a:pt x="1583" y="532"/>
                    </a:lnTo>
                    <a:lnTo>
                      <a:pt x="1591" y="521"/>
                    </a:lnTo>
                    <a:lnTo>
                      <a:pt x="1610" y="501"/>
                    </a:lnTo>
                    <a:lnTo>
                      <a:pt x="1631" y="483"/>
                    </a:lnTo>
                    <a:lnTo>
                      <a:pt x="1640" y="473"/>
                    </a:lnTo>
                    <a:lnTo>
                      <a:pt x="1651" y="464"/>
                    </a:lnTo>
                    <a:lnTo>
                      <a:pt x="1660" y="454"/>
                    </a:lnTo>
                    <a:lnTo>
                      <a:pt x="1669" y="443"/>
                    </a:lnTo>
                    <a:lnTo>
                      <a:pt x="1677" y="432"/>
                    </a:lnTo>
                    <a:lnTo>
                      <a:pt x="1684" y="419"/>
                    </a:lnTo>
                    <a:lnTo>
                      <a:pt x="1689" y="405"/>
                    </a:lnTo>
                    <a:lnTo>
                      <a:pt x="1694" y="390"/>
                    </a:lnTo>
                    <a:lnTo>
                      <a:pt x="1682" y="390"/>
                    </a:lnTo>
                    <a:lnTo>
                      <a:pt x="1655" y="391"/>
                    </a:lnTo>
                    <a:lnTo>
                      <a:pt x="1630" y="392"/>
                    </a:lnTo>
                    <a:lnTo>
                      <a:pt x="1617" y="392"/>
                    </a:lnTo>
                    <a:lnTo>
                      <a:pt x="1591" y="400"/>
                    </a:lnTo>
                    <a:lnTo>
                      <a:pt x="1562" y="407"/>
                    </a:lnTo>
                    <a:lnTo>
                      <a:pt x="1547" y="410"/>
                    </a:lnTo>
                    <a:lnTo>
                      <a:pt x="1534" y="416"/>
                    </a:lnTo>
                    <a:lnTo>
                      <a:pt x="1521" y="421"/>
                    </a:lnTo>
                    <a:lnTo>
                      <a:pt x="1509" y="427"/>
                    </a:lnTo>
                    <a:lnTo>
                      <a:pt x="1501" y="434"/>
                    </a:lnTo>
                    <a:lnTo>
                      <a:pt x="1491" y="440"/>
                    </a:lnTo>
                    <a:lnTo>
                      <a:pt x="1480" y="444"/>
                    </a:lnTo>
                    <a:lnTo>
                      <a:pt x="1471" y="448"/>
                    </a:lnTo>
                    <a:lnTo>
                      <a:pt x="1460" y="451"/>
                    </a:lnTo>
                    <a:lnTo>
                      <a:pt x="1448" y="453"/>
                    </a:lnTo>
                    <a:lnTo>
                      <a:pt x="1436" y="454"/>
                    </a:lnTo>
                    <a:lnTo>
                      <a:pt x="1426" y="454"/>
                    </a:lnTo>
                    <a:lnTo>
                      <a:pt x="1414" y="454"/>
                    </a:lnTo>
                    <a:lnTo>
                      <a:pt x="1402" y="452"/>
                    </a:lnTo>
                    <a:lnTo>
                      <a:pt x="1392" y="451"/>
                    </a:lnTo>
                    <a:lnTo>
                      <a:pt x="1380" y="448"/>
                    </a:lnTo>
                    <a:lnTo>
                      <a:pt x="1369" y="444"/>
                    </a:lnTo>
                    <a:lnTo>
                      <a:pt x="1359" y="440"/>
                    </a:lnTo>
                    <a:lnTo>
                      <a:pt x="1349" y="436"/>
                    </a:lnTo>
                    <a:lnTo>
                      <a:pt x="1339" y="431"/>
                    </a:lnTo>
                    <a:lnTo>
                      <a:pt x="1339" y="424"/>
                    </a:lnTo>
                    <a:lnTo>
                      <a:pt x="1341" y="418"/>
                    </a:lnTo>
                    <a:lnTo>
                      <a:pt x="1344" y="412"/>
                    </a:lnTo>
                    <a:lnTo>
                      <a:pt x="1348" y="408"/>
                    </a:lnTo>
                    <a:lnTo>
                      <a:pt x="1355" y="399"/>
                    </a:lnTo>
                    <a:lnTo>
                      <a:pt x="1362" y="390"/>
                    </a:lnTo>
                    <a:lnTo>
                      <a:pt x="1356" y="384"/>
                    </a:lnTo>
                    <a:lnTo>
                      <a:pt x="1351" y="377"/>
                    </a:lnTo>
                    <a:lnTo>
                      <a:pt x="1344" y="371"/>
                    </a:lnTo>
                    <a:lnTo>
                      <a:pt x="1336" y="368"/>
                    </a:lnTo>
                    <a:lnTo>
                      <a:pt x="1330" y="354"/>
                    </a:lnTo>
                    <a:lnTo>
                      <a:pt x="1318" y="339"/>
                    </a:lnTo>
                    <a:lnTo>
                      <a:pt x="1316" y="335"/>
                    </a:lnTo>
                    <a:lnTo>
                      <a:pt x="1315" y="331"/>
                    </a:lnTo>
                    <a:lnTo>
                      <a:pt x="1314" y="327"/>
                    </a:lnTo>
                    <a:lnTo>
                      <a:pt x="1314" y="324"/>
                    </a:lnTo>
                    <a:lnTo>
                      <a:pt x="1314" y="320"/>
                    </a:lnTo>
                    <a:lnTo>
                      <a:pt x="1316" y="316"/>
                    </a:lnTo>
                    <a:lnTo>
                      <a:pt x="1319" y="313"/>
                    </a:lnTo>
                    <a:lnTo>
                      <a:pt x="1324" y="310"/>
                    </a:lnTo>
                    <a:lnTo>
                      <a:pt x="1342" y="307"/>
                    </a:lnTo>
                    <a:lnTo>
                      <a:pt x="1360" y="303"/>
                    </a:lnTo>
                    <a:lnTo>
                      <a:pt x="1368" y="300"/>
                    </a:lnTo>
                    <a:lnTo>
                      <a:pt x="1377" y="300"/>
                    </a:lnTo>
                    <a:lnTo>
                      <a:pt x="1387" y="301"/>
                    </a:lnTo>
                    <a:lnTo>
                      <a:pt x="1397" y="304"/>
                    </a:lnTo>
                    <a:lnTo>
                      <a:pt x="1398" y="298"/>
                    </a:lnTo>
                    <a:lnTo>
                      <a:pt x="1398" y="293"/>
                    </a:lnTo>
                    <a:lnTo>
                      <a:pt x="1398" y="289"/>
                    </a:lnTo>
                    <a:lnTo>
                      <a:pt x="1396" y="283"/>
                    </a:lnTo>
                    <a:lnTo>
                      <a:pt x="1392" y="274"/>
                    </a:lnTo>
                    <a:lnTo>
                      <a:pt x="1387" y="264"/>
                    </a:lnTo>
                    <a:lnTo>
                      <a:pt x="1385" y="260"/>
                    </a:lnTo>
                    <a:lnTo>
                      <a:pt x="1383" y="255"/>
                    </a:lnTo>
                    <a:lnTo>
                      <a:pt x="1382" y="250"/>
                    </a:lnTo>
                    <a:lnTo>
                      <a:pt x="1382" y="246"/>
                    </a:lnTo>
                    <a:lnTo>
                      <a:pt x="1383" y="243"/>
                    </a:lnTo>
                    <a:lnTo>
                      <a:pt x="1385" y="239"/>
                    </a:lnTo>
                    <a:lnTo>
                      <a:pt x="1388" y="234"/>
                    </a:lnTo>
                    <a:lnTo>
                      <a:pt x="1394" y="231"/>
                    </a:lnTo>
                    <a:lnTo>
                      <a:pt x="1403" y="232"/>
                    </a:lnTo>
                    <a:lnTo>
                      <a:pt x="1413" y="233"/>
                    </a:lnTo>
                    <a:lnTo>
                      <a:pt x="1423" y="236"/>
                    </a:lnTo>
                    <a:lnTo>
                      <a:pt x="1431" y="240"/>
                    </a:lnTo>
                    <a:lnTo>
                      <a:pt x="1441" y="244"/>
                    </a:lnTo>
                    <a:lnTo>
                      <a:pt x="1449" y="249"/>
                    </a:lnTo>
                    <a:lnTo>
                      <a:pt x="1458" y="255"/>
                    </a:lnTo>
                    <a:lnTo>
                      <a:pt x="1465" y="261"/>
                    </a:lnTo>
                    <a:lnTo>
                      <a:pt x="1481" y="275"/>
                    </a:lnTo>
                    <a:lnTo>
                      <a:pt x="1494" y="291"/>
                    </a:lnTo>
                    <a:lnTo>
                      <a:pt x="1506" y="307"/>
                    </a:lnTo>
                    <a:lnTo>
                      <a:pt x="1515" y="323"/>
                    </a:lnTo>
                    <a:lnTo>
                      <a:pt x="1533" y="321"/>
                    </a:lnTo>
                    <a:lnTo>
                      <a:pt x="1546" y="322"/>
                    </a:lnTo>
                    <a:lnTo>
                      <a:pt x="1559" y="323"/>
                    </a:lnTo>
                    <a:lnTo>
                      <a:pt x="1571" y="325"/>
                    </a:lnTo>
                    <a:lnTo>
                      <a:pt x="1583" y="328"/>
                    </a:lnTo>
                    <a:lnTo>
                      <a:pt x="1594" y="330"/>
                    </a:lnTo>
                    <a:lnTo>
                      <a:pt x="1608" y="331"/>
                    </a:lnTo>
                    <a:lnTo>
                      <a:pt x="1623" y="332"/>
                    </a:lnTo>
                    <a:lnTo>
                      <a:pt x="1620" y="324"/>
                    </a:lnTo>
                    <a:lnTo>
                      <a:pt x="1613" y="304"/>
                    </a:lnTo>
                    <a:lnTo>
                      <a:pt x="1605" y="284"/>
                    </a:lnTo>
                    <a:lnTo>
                      <a:pt x="1601" y="275"/>
                    </a:lnTo>
                    <a:lnTo>
                      <a:pt x="1605" y="266"/>
                    </a:lnTo>
                    <a:lnTo>
                      <a:pt x="1607" y="256"/>
                    </a:lnTo>
                    <a:lnTo>
                      <a:pt x="1609" y="245"/>
                    </a:lnTo>
                    <a:lnTo>
                      <a:pt x="1613" y="234"/>
                    </a:lnTo>
                    <a:lnTo>
                      <a:pt x="1614" y="230"/>
                    </a:lnTo>
                    <a:lnTo>
                      <a:pt x="1616" y="226"/>
                    </a:lnTo>
                    <a:lnTo>
                      <a:pt x="1619" y="221"/>
                    </a:lnTo>
                    <a:lnTo>
                      <a:pt x="1622" y="217"/>
                    </a:lnTo>
                    <a:lnTo>
                      <a:pt x="1625" y="214"/>
                    </a:lnTo>
                    <a:lnTo>
                      <a:pt x="1631" y="212"/>
                    </a:lnTo>
                    <a:lnTo>
                      <a:pt x="1636" y="210"/>
                    </a:lnTo>
                    <a:lnTo>
                      <a:pt x="1642" y="209"/>
                    </a:lnTo>
                    <a:lnTo>
                      <a:pt x="1647" y="213"/>
                    </a:lnTo>
                    <a:lnTo>
                      <a:pt x="1649" y="217"/>
                    </a:lnTo>
                    <a:lnTo>
                      <a:pt x="1650" y="223"/>
                    </a:lnTo>
                    <a:lnTo>
                      <a:pt x="1651" y="228"/>
                    </a:lnTo>
                    <a:lnTo>
                      <a:pt x="1650" y="240"/>
                    </a:lnTo>
                    <a:lnTo>
                      <a:pt x="1649" y="250"/>
                    </a:lnTo>
                    <a:lnTo>
                      <a:pt x="1653" y="261"/>
                    </a:lnTo>
                    <a:lnTo>
                      <a:pt x="1659" y="271"/>
                    </a:lnTo>
                    <a:lnTo>
                      <a:pt x="1664" y="280"/>
                    </a:lnTo>
                    <a:lnTo>
                      <a:pt x="1670" y="290"/>
                    </a:lnTo>
                    <a:lnTo>
                      <a:pt x="1679" y="297"/>
                    </a:lnTo>
                    <a:lnTo>
                      <a:pt x="1687" y="305"/>
                    </a:lnTo>
                    <a:lnTo>
                      <a:pt x="1697" y="311"/>
                    </a:lnTo>
                    <a:lnTo>
                      <a:pt x="1707" y="316"/>
                    </a:lnTo>
                    <a:lnTo>
                      <a:pt x="1723" y="316"/>
                    </a:lnTo>
                    <a:lnTo>
                      <a:pt x="1742" y="317"/>
                    </a:lnTo>
                    <a:lnTo>
                      <a:pt x="1750" y="317"/>
                    </a:lnTo>
                    <a:lnTo>
                      <a:pt x="1759" y="316"/>
                    </a:lnTo>
                    <a:lnTo>
                      <a:pt x="1763" y="314"/>
                    </a:lnTo>
                    <a:lnTo>
                      <a:pt x="1767" y="313"/>
                    </a:lnTo>
                    <a:lnTo>
                      <a:pt x="1771" y="310"/>
                    </a:lnTo>
                    <a:lnTo>
                      <a:pt x="1774" y="307"/>
                    </a:lnTo>
                    <a:lnTo>
                      <a:pt x="1764" y="301"/>
                    </a:lnTo>
                    <a:lnTo>
                      <a:pt x="1756" y="296"/>
                    </a:lnTo>
                    <a:lnTo>
                      <a:pt x="1747" y="291"/>
                    </a:lnTo>
                    <a:lnTo>
                      <a:pt x="1739" y="284"/>
                    </a:lnTo>
                    <a:lnTo>
                      <a:pt x="1731" y="277"/>
                    </a:lnTo>
                    <a:lnTo>
                      <a:pt x="1724" y="269"/>
                    </a:lnTo>
                    <a:lnTo>
                      <a:pt x="1717" y="262"/>
                    </a:lnTo>
                    <a:lnTo>
                      <a:pt x="1712" y="253"/>
                    </a:lnTo>
                    <a:lnTo>
                      <a:pt x="1707" y="245"/>
                    </a:lnTo>
                    <a:lnTo>
                      <a:pt x="1701" y="236"/>
                    </a:lnTo>
                    <a:lnTo>
                      <a:pt x="1697" y="228"/>
                    </a:lnTo>
                    <a:lnTo>
                      <a:pt x="1694" y="218"/>
                    </a:lnTo>
                    <a:lnTo>
                      <a:pt x="1691" y="209"/>
                    </a:lnTo>
                    <a:lnTo>
                      <a:pt x="1689" y="198"/>
                    </a:lnTo>
                    <a:lnTo>
                      <a:pt x="1688" y="187"/>
                    </a:lnTo>
                    <a:lnTo>
                      <a:pt x="1687" y="178"/>
                    </a:lnTo>
                    <a:lnTo>
                      <a:pt x="1687" y="168"/>
                    </a:lnTo>
                    <a:lnTo>
                      <a:pt x="1688" y="163"/>
                    </a:lnTo>
                    <a:lnTo>
                      <a:pt x="1691" y="160"/>
                    </a:lnTo>
                    <a:lnTo>
                      <a:pt x="1692" y="160"/>
                    </a:lnTo>
                    <a:lnTo>
                      <a:pt x="1694" y="161"/>
                    </a:lnTo>
                    <a:lnTo>
                      <a:pt x="1696" y="164"/>
                    </a:lnTo>
                    <a:lnTo>
                      <a:pt x="1698" y="168"/>
                    </a:lnTo>
                    <a:lnTo>
                      <a:pt x="1699" y="172"/>
                    </a:lnTo>
                    <a:lnTo>
                      <a:pt x="1700" y="178"/>
                    </a:lnTo>
                    <a:lnTo>
                      <a:pt x="1701" y="182"/>
                    </a:lnTo>
                    <a:lnTo>
                      <a:pt x="1701" y="185"/>
                    </a:lnTo>
                    <a:lnTo>
                      <a:pt x="1701" y="188"/>
                    </a:lnTo>
                    <a:lnTo>
                      <a:pt x="1699" y="189"/>
                    </a:lnTo>
                    <a:lnTo>
                      <a:pt x="1697" y="187"/>
                    </a:lnTo>
                    <a:lnTo>
                      <a:pt x="1693" y="184"/>
                    </a:lnTo>
                    <a:lnTo>
                      <a:pt x="1687" y="178"/>
                    </a:lnTo>
                    <a:close/>
                    <a:moveTo>
                      <a:pt x="385" y="3318"/>
                    </a:moveTo>
                    <a:lnTo>
                      <a:pt x="375" y="3319"/>
                    </a:lnTo>
                    <a:lnTo>
                      <a:pt x="352" y="3320"/>
                    </a:lnTo>
                    <a:lnTo>
                      <a:pt x="318" y="3322"/>
                    </a:lnTo>
                    <a:lnTo>
                      <a:pt x="278" y="3324"/>
                    </a:lnTo>
                    <a:lnTo>
                      <a:pt x="239" y="3326"/>
                    </a:lnTo>
                    <a:lnTo>
                      <a:pt x="204" y="3327"/>
                    </a:lnTo>
                    <a:lnTo>
                      <a:pt x="180" y="3329"/>
                    </a:lnTo>
                    <a:lnTo>
                      <a:pt x="171" y="3329"/>
                    </a:lnTo>
                    <a:lnTo>
                      <a:pt x="157" y="3321"/>
                    </a:lnTo>
                    <a:lnTo>
                      <a:pt x="144" y="3312"/>
                    </a:lnTo>
                    <a:lnTo>
                      <a:pt x="145" y="3305"/>
                    </a:lnTo>
                    <a:lnTo>
                      <a:pt x="146" y="3295"/>
                    </a:lnTo>
                    <a:lnTo>
                      <a:pt x="147" y="3286"/>
                    </a:lnTo>
                    <a:lnTo>
                      <a:pt x="150" y="3275"/>
                    </a:lnTo>
                    <a:lnTo>
                      <a:pt x="154" y="3266"/>
                    </a:lnTo>
                    <a:lnTo>
                      <a:pt x="160" y="3259"/>
                    </a:lnTo>
                    <a:lnTo>
                      <a:pt x="163" y="3256"/>
                    </a:lnTo>
                    <a:lnTo>
                      <a:pt x="166" y="3254"/>
                    </a:lnTo>
                    <a:lnTo>
                      <a:pt x="170" y="3253"/>
                    </a:lnTo>
                    <a:lnTo>
                      <a:pt x="175" y="3253"/>
                    </a:lnTo>
                    <a:lnTo>
                      <a:pt x="184" y="3253"/>
                    </a:lnTo>
                    <a:lnTo>
                      <a:pt x="208" y="3250"/>
                    </a:lnTo>
                    <a:lnTo>
                      <a:pt x="241" y="3249"/>
                    </a:lnTo>
                    <a:lnTo>
                      <a:pt x="280" y="3247"/>
                    </a:lnTo>
                    <a:lnTo>
                      <a:pt x="319" y="3245"/>
                    </a:lnTo>
                    <a:lnTo>
                      <a:pt x="352" y="3244"/>
                    </a:lnTo>
                    <a:lnTo>
                      <a:pt x="376" y="3243"/>
                    </a:lnTo>
                    <a:lnTo>
                      <a:pt x="385" y="3242"/>
                    </a:lnTo>
                    <a:lnTo>
                      <a:pt x="393" y="3244"/>
                    </a:lnTo>
                    <a:lnTo>
                      <a:pt x="399" y="3247"/>
                    </a:lnTo>
                    <a:lnTo>
                      <a:pt x="403" y="3251"/>
                    </a:lnTo>
                    <a:lnTo>
                      <a:pt x="406" y="3256"/>
                    </a:lnTo>
                    <a:lnTo>
                      <a:pt x="407" y="3261"/>
                    </a:lnTo>
                    <a:lnTo>
                      <a:pt x="408" y="3267"/>
                    </a:lnTo>
                    <a:lnTo>
                      <a:pt x="407" y="3274"/>
                    </a:lnTo>
                    <a:lnTo>
                      <a:pt x="405" y="3279"/>
                    </a:lnTo>
                    <a:lnTo>
                      <a:pt x="401" y="3292"/>
                    </a:lnTo>
                    <a:lnTo>
                      <a:pt x="394" y="3304"/>
                    </a:lnTo>
                    <a:lnTo>
                      <a:pt x="389" y="3312"/>
                    </a:lnTo>
                    <a:lnTo>
                      <a:pt x="385" y="3318"/>
                    </a:lnTo>
                    <a:close/>
                    <a:moveTo>
                      <a:pt x="511" y="1528"/>
                    </a:moveTo>
                    <a:lnTo>
                      <a:pt x="514" y="1523"/>
                    </a:lnTo>
                    <a:lnTo>
                      <a:pt x="516" y="1518"/>
                    </a:lnTo>
                    <a:lnTo>
                      <a:pt x="518" y="1511"/>
                    </a:lnTo>
                    <a:lnTo>
                      <a:pt x="520" y="1506"/>
                    </a:lnTo>
                    <a:lnTo>
                      <a:pt x="523" y="1494"/>
                    </a:lnTo>
                    <a:lnTo>
                      <a:pt x="523" y="1483"/>
                    </a:lnTo>
                    <a:lnTo>
                      <a:pt x="520" y="1457"/>
                    </a:lnTo>
                    <a:lnTo>
                      <a:pt x="516" y="1433"/>
                    </a:lnTo>
                    <a:lnTo>
                      <a:pt x="515" y="1421"/>
                    </a:lnTo>
                    <a:lnTo>
                      <a:pt x="514" y="1410"/>
                    </a:lnTo>
                    <a:lnTo>
                      <a:pt x="514" y="1398"/>
                    </a:lnTo>
                    <a:lnTo>
                      <a:pt x="516" y="1388"/>
                    </a:lnTo>
                    <a:lnTo>
                      <a:pt x="517" y="1383"/>
                    </a:lnTo>
                    <a:lnTo>
                      <a:pt x="519" y="1378"/>
                    </a:lnTo>
                    <a:lnTo>
                      <a:pt x="523" y="1374"/>
                    </a:lnTo>
                    <a:lnTo>
                      <a:pt x="526" y="1369"/>
                    </a:lnTo>
                    <a:lnTo>
                      <a:pt x="530" y="1365"/>
                    </a:lnTo>
                    <a:lnTo>
                      <a:pt x="534" y="1361"/>
                    </a:lnTo>
                    <a:lnTo>
                      <a:pt x="540" y="1358"/>
                    </a:lnTo>
                    <a:lnTo>
                      <a:pt x="546" y="1353"/>
                    </a:lnTo>
                    <a:lnTo>
                      <a:pt x="561" y="1355"/>
                    </a:lnTo>
                    <a:lnTo>
                      <a:pt x="577" y="1353"/>
                    </a:lnTo>
                    <a:lnTo>
                      <a:pt x="592" y="1352"/>
                    </a:lnTo>
                    <a:lnTo>
                      <a:pt x="608" y="1351"/>
                    </a:lnTo>
                    <a:lnTo>
                      <a:pt x="624" y="1350"/>
                    </a:lnTo>
                    <a:lnTo>
                      <a:pt x="642" y="1349"/>
                    </a:lnTo>
                    <a:lnTo>
                      <a:pt x="660" y="1349"/>
                    </a:lnTo>
                    <a:lnTo>
                      <a:pt x="680" y="1351"/>
                    </a:lnTo>
                    <a:lnTo>
                      <a:pt x="687" y="1353"/>
                    </a:lnTo>
                    <a:lnTo>
                      <a:pt x="692" y="1358"/>
                    </a:lnTo>
                    <a:lnTo>
                      <a:pt x="696" y="1363"/>
                    </a:lnTo>
                    <a:lnTo>
                      <a:pt x="698" y="1368"/>
                    </a:lnTo>
                    <a:lnTo>
                      <a:pt x="699" y="1376"/>
                    </a:lnTo>
                    <a:lnTo>
                      <a:pt x="699" y="1384"/>
                    </a:lnTo>
                    <a:lnTo>
                      <a:pt x="698" y="1393"/>
                    </a:lnTo>
                    <a:lnTo>
                      <a:pt x="696" y="1403"/>
                    </a:lnTo>
                    <a:lnTo>
                      <a:pt x="691" y="1422"/>
                    </a:lnTo>
                    <a:lnTo>
                      <a:pt x="687" y="1443"/>
                    </a:lnTo>
                    <a:lnTo>
                      <a:pt x="685" y="1455"/>
                    </a:lnTo>
                    <a:lnTo>
                      <a:pt x="684" y="1465"/>
                    </a:lnTo>
                    <a:lnTo>
                      <a:pt x="684" y="1476"/>
                    </a:lnTo>
                    <a:lnTo>
                      <a:pt x="684" y="1486"/>
                    </a:lnTo>
                    <a:lnTo>
                      <a:pt x="685" y="1494"/>
                    </a:lnTo>
                    <a:lnTo>
                      <a:pt x="687" y="1502"/>
                    </a:lnTo>
                    <a:lnTo>
                      <a:pt x="690" y="1509"/>
                    </a:lnTo>
                    <a:lnTo>
                      <a:pt x="694" y="1516"/>
                    </a:lnTo>
                    <a:lnTo>
                      <a:pt x="699" y="1523"/>
                    </a:lnTo>
                    <a:lnTo>
                      <a:pt x="704" y="1528"/>
                    </a:lnTo>
                    <a:lnTo>
                      <a:pt x="710" y="1535"/>
                    </a:lnTo>
                    <a:lnTo>
                      <a:pt x="718" y="1540"/>
                    </a:lnTo>
                    <a:lnTo>
                      <a:pt x="725" y="1545"/>
                    </a:lnTo>
                    <a:lnTo>
                      <a:pt x="733" y="1551"/>
                    </a:lnTo>
                    <a:lnTo>
                      <a:pt x="742" y="1555"/>
                    </a:lnTo>
                    <a:lnTo>
                      <a:pt x="751" y="1559"/>
                    </a:lnTo>
                    <a:lnTo>
                      <a:pt x="771" y="1567"/>
                    </a:lnTo>
                    <a:lnTo>
                      <a:pt x="793" y="1573"/>
                    </a:lnTo>
                    <a:lnTo>
                      <a:pt x="798" y="1570"/>
                    </a:lnTo>
                    <a:lnTo>
                      <a:pt x="802" y="1567"/>
                    </a:lnTo>
                    <a:lnTo>
                      <a:pt x="807" y="1563"/>
                    </a:lnTo>
                    <a:lnTo>
                      <a:pt x="811" y="1558"/>
                    </a:lnTo>
                    <a:lnTo>
                      <a:pt x="820" y="1547"/>
                    </a:lnTo>
                    <a:lnTo>
                      <a:pt x="828" y="1535"/>
                    </a:lnTo>
                    <a:lnTo>
                      <a:pt x="836" y="1523"/>
                    </a:lnTo>
                    <a:lnTo>
                      <a:pt x="845" y="1515"/>
                    </a:lnTo>
                    <a:lnTo>
                      <a:pt x="849" y="1510"/>
                    </a:lnTo>
                    <a:lnTo>
                      <a:pt x="854" y="1508"/>
                    </a:lnTo>
                    <a:lnTo>
                      <a:pt x="857" y="1506"/>
                    </a:lnTo>
                    <a:lnTo>
                      <a:pt x="861" y="1506"/>
                    </a:lnTo>
                    <a:lnTo>
                      <a:pt x="871" y="1525"/>
                    </a:lnTo>
                    <a:lnTo>
                      <a:pt x="877" y="1544"/>
                    </a:lnTo>
                    <a:lnTo>
                      <a:pt x="880" y="1554"/>
                    </a:lnTo>
                    <a:lnTo>
                      <a:pt x="882" y="1565"/>
                    </a:lnTo>
                    <a:lnTo>
                      <a:pt x="883" y="1575"/>
                    </a:lnTo>
                    <a:lnTo>
                      <a:pt x="883" y="1585"/>
                    </a:lnTo>
                    <a:lnTo>
                      <a:pt x="868" y="1598"/>
                    </a:lnTo>
                    <a:lnTo>
                      <a:pt x="836" y="1626"/>
                    </a:lnTo>
                    <a:lnTo>
                      <a:pt x="803" y="1652"/>
                    </a:lnTo>
                    <a:lnTo>
                      <a:pt x="788" y="1665"/>
                    </a:lnTo>
                    <a:lnTo>
                      <a:pt x="776" y="1653"/>
                    </a:lnTo>
                    <a:lnTo>
                      <a:pt x="762" y="1640"/>
                    </a:lnTo>
                    <a:lnTo>
                      <a:pt x="747" y="1629"/>
                    </a:lnTo>
                    <a:lnTo>
                      <a:pt x="731" y="1618"/>
                    </a:lnTo>
                    <a:lnTo>
                      <a:pt x="714" y="1606"/>
                    </a:lnTo>
                    <a:lnTo>
                      <a:pt x="697" y="1597"/>
                    </a:lnTo>
                    <a:lnTo>
                      <a:pt x="678" y="1586"/>
                    </a:lnTo>
                    <a:lnTo>
                      <a:pt x="659" y="1576"/>
                    </a:lnTo>
                    <a:lnTo>
                      <a:pt x="641" y="1568"/>
                    </a:lnTo>
                    <a:lnTo>
                      <a:pt x="622" y="1559"/>
                    </a:lnTo>
                    <a:lnTo>
                      <a:pt x="603" y="1552"/>
                    </a:lnTo>
                    <a:lnTo>
                      <a:pt x="583" y="1545"/>
                    </a:lnTo>
                    <a:lnTo>
                      <a:pt x="564" y="1540"/>
                    </a:lnTo>
                    <a:lnTo>
                      <a:pt x="546" y="1535"/>
                    </a:lnTo>
                    <a:lnTo>
                      <a:pt x="528" y="1532"/>
                    </a:lnTo>
                    <a:lnTo>
                      <a:pt x="511" y="1528"/>
                    </a:lnTo>
                    <a:close/>
                    <a:moveTo>
                      <a:pt x="624" y="1480"/>
                    </a:moveTo>
                    <a:lnTo>
                      <a:pt x="627" y="1477"/>
                    </a:lnTo>
                    <a:lnTo>
                      <a:pt x="630" y="1473"/>
                    </a:lnTo>
                    <a:lnTo>
                      <a:pt x="633" y="1468"/>
                    </a:lnTo>
                    <a:lnTo>
                      <a:pt x="635" y="1462"/>
                    </a:lnTo>
                    <a:lnTo>
                      <a:pt x="638" y="1449"/>
                    </a:lnTo>
                    <a:lnTo>
                      <a:pt x="640" y="1437"/>
                    </a:lnTo>
                    <a:lnTo>
                      <a:pt x="642" y="1414"/>
                    </a:lnTo>
                    <a:lnTo>
                      <a:pt x="642" y="1405"/>
                    </a:lnTo>
                    <a:lnTo>
                      <a:pt x="631" y="1405"/>
                    </a:lnTo>
                    <a:lnTo>
                      <a:pt x="610" y="1407"/>
                    </a:lnTo>
                    <a:lnTo>
                      <a:pt x="588" y="1408"/>
                    </a:lnTo>
                    <a:lnTo>
                      <a:pt x="578" y="1408"/>
                    </a:lnTo>
                    <a:lnTo>
                      <a:pt x="575" y="1416"/>
                    </a:lnTo>
                    <a:lnTo>
                      <a:pt x="573" y="1425"/>
                    </a:lnTo>
                    <a:lnTo>
                      <a:pt x="572" y="1432"/>
                    </a:lnTo>
                    <a:lnTo>
                      <a:pt x="572" y="1440"/>
                    </a:lnTo>
                    <a:lnTo>
                      <a:pt x="572" y="1453"/>
                    </a:lnTo>
                    <a:lnTo>
                      <a:pt x="573" y="1457"/>
                    </a:lnTo>
                    <a:lnTo>
                      <a:pt x="577" y="1464"/>
                    </a:lnTo>
                    <a:lnTo>
                      <a:pt x="582" y="1472"/>
                    </a:lnTo>
                    <a:lnTo>
                      <a:pt x="589" y="1476"/>
                    </a:lnTo>
                    <a:lnTo>
                      <a:pt x="596" y="1480"/>
                    </a:lnTo>
                    <a:lnTo>
                      <a:pt x="604" y="1483"/>
                    </a:lnTo>
                    <a:lnTo>
                      <a:pt x="611" y="1484"/>
                    </a:lnTo>
                    <a:lnTo>
                      <a:pt x="619" y="1483"/>
                    </a:lnTo>
                    <a:lnTo>
                      <a:pt x="624" y="1480"/>
                    </a:lnTo>
                    <a:close/>
                    <a:moveTo>
                      <a:pt x="1055" y="1283"/>
                    </a:moveTo>
                    <a:lnTo>
                      <a:pt x="1049" y="1288"/>
                    </a:lnTo>
                    <a:lnTo>
                      <a:pt x="1042" y="1292"/>
                    </a:lnTo>
                    <a:lnTo>
                      <a:pt x="1035" y="1294"/>
                    </a:lnTo>
                    <a:lnTo>
                      <a:pt x="1028" y="1296"/>
                    </a:lnTo>
                    <a:lnTo>
                      <a:pt x="1020" y="1297"/>
                    </a:lnTo>
                    <a:lnTo>
                      <a:pt x="1012" y="1297"/>
                    </a:lnTo>
                    <a:lnTo>
                      <a:pt x="1003" y="1296"/>
                    </a:lnTo>
                    <a:lnTo>
                      <a:pt x="994" y="1294"/>
                    </a:lnTo>
                    <a:lnTo>
                      <a:pt x="976" y="1288"/>
                    </a:lnTo>
                    <a:lnTo>
                      <a:pt x="957" y="1280"/>
                    </a:lnTo>
                    <a:lnTo>
                      <a:pt x="938" y="1269"/>
                    </a:lnTo>
                    <a:lnTo>
                      <a:pt x="918" y="1257"/>
                    </a:lnTo>
                    <a:lnTo>
                      <a:pt x="877" y="1231"/>
                    </a:lnTo>
                    <a:lnTo>
                      <a:pt x="836" y="1202"/>
                    </a:lnTo>
                    <a:lnTo>
                      <a:pt x="816" y="1188"/>
                    </a:lnTo>
                    <a:lnTo>
                      <a:pt x="797" y="1175"/>
                    </a:lnTo>
                    <a:lnTo>
                      <a:pt x="778" y="1164"/>
                    </a:lnTo>
                    <a:lnTo>
                      <a:pt x="761" y="1153"/>
                    </a:lnTo>
                    <a:lnTo>
                      <a:pt x="756" y="1155"/>
                    </a:lnTo>
                    <a:lnTo>
                      <a:pt x="753" y="1157"/>
                    </a:lnTo>
                    <a:lnTo>
                      <a:pt x="749" y="1160"/>
                    </a:lnTo>
                    <a:lnTo>
                      <a:pt x="745" y="1165"/>
                    </a:lnTo>
                    <a:lnTo>
                      <a:pt x="737" y="1174"/>
                    </a:lnTo>
                    <a:lnTo>
                      <a:pt x="732" y="1186"/>
                    </a:lnTo>
                    <a:lnTo>
                      <a:pt x="729" y="1192"/>
                    </a:lnTo>
                    <a:lnTo>
                      <a:pt x="726" y="1198"/>
                    </a:lnTo>
                    <a:lnTo>
                      <a:pt x="725" y="1204"/>
                    </a:lnTo>
                    <a:lnTo>
                      <a:pt x="724" y="1209"/>
                    </a:lnTo>
                    <a:lnTo>
                      <a:pt x="725" y="1215"/>
                    </a:lnTo>
                    <a:lnTo>
                      <a:pt x="726" y="1219"/>
                    </a:lnTo>
                    <a:lnTo>
                      <a:pt x="729" y="1222"/>
                    </a:lnTo>
                    <a:lnTo>
                      <a:pt x="731" y="1225"/>
                    </a:lnTo>
                    <a:lnTo>
                      <a:pt x="747" y="1234"/>
                    </a:lnTo>
                    <a:lnTo>
                      <a:pt x="763" y="1244"/>
                    </a:lnTo>
                    <a:lnTo>
                      <a:pt x="779" y="1254"/>
                    </a:lnTo>
                    <a:lnTo>
                      <a:pt x="794" y="1266"/>
                    </a:lnTo>
                    <a:lnTo>
                      <a:pt x="825" y="1290"/>
                    </a:lnTo>
                    <a:lnTo>
                      <a:pt x="855" y="1315"/>
                    </a:lnTo>
                    <a:lnTo>
                      <a:pt x="870" y="1326"/>
                    </a:lnTo>
                    <a:lnTo>
                      <a:pt x="883" y="1335"/>
                    </a:lnTo>
                    <a:lnTo>
                      <a:pt x="898" y="1344"/>
                    </a:lnTo>
                    <a:lnTo>
                      <a:pt x="912" y="1350"/>
                    </a:lnTo>
                    <a:lnTo>
                      <a:pt x="920" y="1352"/>
                    </a:lnTo>
                    <a:lnTo>
                      <a:pt x="926" y="1353"/>
                    </a:lnTo>
                    <a:lnTo>
                      <a:pt x="934" y="1355"/>
                    </a:lnTo>
                    <a:lnTo>
                      <a:pt x="941" y="1355"/>
                    </a:lnTo>
                    <a:lnTo>
                      <a:pt x="947" y="1355"/>
                    </a:lnTo>
                    <a:lnTo>
                      <a:pt x="955" y="1352"/>
                    </a:lnTo>
                    <a:lnTo>
                      <a:pt x="961" y="1350"/>
                    </a:lnTo>
                    <a:lnTo>
                      <a:pt x="968" y="1347"/>
                    </a:lnTo>
                    <a:lnTo>
                      <a:pt x="973" y="1359"/>
                    </a:lnTo>
                    <a:lnTo>
                      <a:pt x="976" y="1369"/>
                    </a:lnTo>
                    <a:lnTo>
                      <a:pt x="977" y="1379"/>
                    </a:lnTo>
                    <a:lnTo>
                      <a:pt x="977" y="1389"/>
                    </a:lnTo>
                    <a:lnTo>
                      <a:pt x="976" y="1396"/>
                    </a:lnTo>
                    <a:lnTo>
                      <a:pt x="973" y="1404"/>
                    </a:lnTo>
                    <a:lnTo>
                      <a:pt x="970" y="1411"/>
                    </a:lnTo>
                    <a:lnTo>
                      <a:pt x="966" y="1416"/>
                    </a:lnTo>
                    <a:lnTo>
                      <a:pt x="960" y="1423"/>
                    </a:lnTo>
                    <a:lnTo>
                      <a:pt x="954" y="1427"/>
                    </a:lnTo>
                    <a:lnTo>
                      <a:pt x="946" y="1431"/>
                    </a:lnTo>
                    <a:lnTo>
                      <a:pt x="939" y="1436"/>
                    </a:lnTo>
                    <a:lnTo>
                      <a:pt x="930" y="1439"/>
                    </a:lnTo>
                    <a:lnTo>
                      <a:pt x="922" y="1442"/>
                    </a:lnTo>
                    <a:lnTo>
                      <a:pt x="912" y="1444"/>
                    </a:lnTo>
                    <a:lnTo>
                      <a:pt x="903" y="1446"/>
                    </a:lnTo>
                    <a:lnTo>
                      <a:pt x="899" y="1444"/>
                    </a:lnTo>
                    <a:lnTo>
                      <a:pt x="895" y="1441"/>
                    </a:lnTo>
                    <a:lnTo>
                      <a:pt x="891" y="1437"/>
                    </a:lnTo>
                    <a:lnTo>
                      <a:pt x="887" y="1432"/>
                    </a:lnTo>
                    <a:lnTo>
                      <a:pt x="882" y="1427"/>
                    </a:lnTo>
                    <a:lnTo>
                      <a:pt x="879" y="1422"/>
                    </a:lnTo>
                    <a:lnTo>
                      <a:pt x="876" y="1416"/>
                    </a:lnTo>
                    <a:lnTo>
                      <a:pt x="874" y="1411"/>
                    </a:lnTo>
                    <a:lnTo>
                      <a:pt x="866" y="1406"/>
                    </a:lnTo>
                    <a:lnTo>
                      <a:pt x="846" y="1393"/>
                    </a:lnTo>
                    <a:lnTo>
                      <a:pt x="817" y="1374"/>
                    </a:lnTo>
                    <a:lnTo>
                      <a:pt x="783" y="1352"/>
                    </a:lnTo>
                    <a:lnTo>
                      <a:pt x="750" y="1331"/>
                    </a:lnTo>
                    <a:lnTo>
                      <a:pt x="721" y="1312"/>
                    </a:lnTo>
                    <a:lnTo>
                      <a:pt x="701" y="1299"/>
                    </a:lnTo>
                    <a:lnTo>
                      <a:pt x="692" y="1294"/>
                    </a:lnTo>
                    <a:lnTo>
                      <a:pt x="682" y="1295"/>
                    </a:lnTo>
                    <a:lnTo>
                      <a:pt x="657" y="1297"/>
                    </a:lnTo>
                    <a:lnTo>
                      <a:pt x="634" y="1299"/>
                    </a:lnTo>
                    <a:lnTo>
                      <a:pt x="622" y="1300"/>
                    </a:lnTo>
                    <a:lnTo>
                      <a:pt x="621" y="1286"/>
                    </a:lnTo>
                    <a:lnTo>
                      <a:pt x="617" y="1271"/>
                    </a:lnTo>
                    <a:lnTo>
                      <a:pt x="611" y="1256"/>
                    </a:lnTo>
                    <a:lnTo>
                      <a:pt x="608" y="1241"/>
                    </a:lnTo>
                    <a:lnTo>
                      <a:pt x="606" y="1234"/>
                    </a:lnTo>
                    <a:lnTo>
                      <a:pt x="606" y="1226"/>
                    </a:lnTo>
                    <a:lnTo>
                      <a:pt x="606" y="1220"/>
                    </a:lnTo>
                    <a:lnTo>
                      <a:pt x="607" y="1214"/>
                    </a:lnTo>
                    <a:lnTo>
                      <a:pt x="610" y="1207"/>
                    </a:lnTo>
                    <a:lnTo>
                      <a:pt x="614" y="1202"/>
                    </a:lnTo>
                    <a:lnTo>
                      <a:pt x="621" y="1197"/>
                    </a:lnTo>
                    <a:lnTo>
                      <a:pt x="628" y="1192"/>
                    </a:lnTo>
                    <a:lnTo>
                      <a:pt x="642" y="1193"/>
                    </a:lnTo>
                    <a:lnTo>
                      <a:pt x="654" y="1193"/>
                    </a:lnTo>
                    <a:lnTo>
                      <a:pt x="659" y="1192"/>
                    </a:lnTo>
                    <a:lnTo>
                      <a:pt x="662" y="1190"/>
                    </a:lnTo>
                    <a:lnTo>
                      <a:pt x="667" y="1188"/>
                    </a:lnTo>
                    <a:lnTo>
                      <a:pt x="670" y="1186"/>
                    </a:lnTo>
                    <a:lnTo>
                      <a:pt x="675" y="1181"/>
                    </a:lnTo>
                    <a:lnTo>
                      <a:pt x="678" y="1174"/>
                    </a:lnTo>
                    <a:lnTo>
                      <a:pt x="681" y="1167"/>
                    </a:lnTo>
                    <a:lnTo>
                      <a:pt x="682" y="1157"/>
                    </a:lnTo>
                    <a:lnTo>
                      <a:pt x="683" y="1139"/>
                    </a:lnTo>
                    <a:lnTo>
                      <a:pt x="683" y="1119"/>
                    </a:lnTo>
                    <a:lnTo>
                      <a:pt x="684" y="1109"/>
                    </a:lnTo>
                    <a:lnTo>
                      <a:pt x="685" y="1100"/>
                    </a:lnTo>
                    <a:lnTo>
                      <a:pt x="687" y="1091"/>
                    </a:lnTo>
                    <a:lnTo>
                      <a:pt x="691" y="1082"/>
                    </a:lnTo>
                    <a:lnTo>
                      <a:pt x="699" y="1081"/>
                    </a:lnTo>
                    <a:lnTo>
                      <a:pt x="705" y="1080"/>
                    </a:lnTo>
                    <a:lnTo>
                      <a:pt x="710" y="1078"/>
                    </a:lnTo>
                    <a:lnTo>
                      <a:pt x="716" y="1076"/>
                    </a:lnTo>
                    <a:lnTo>
                      <a:pt x="725" y="1070"/>
                    </a:lnTo>
                    <a:lnTo>
                      <a:pt x="735" y="1063"/>
                    </a:lnTo>
                    <a:lnTo>
                      <a:pt x="745" y="1057"/>
                    </a:lnTo>
                    <a:lnTo>
                      <a:pt x="754" y="1050"/>
                    </a:lnTo>
                    <a:lnTo>
                      <a:pt x="760" y="1048"/>
                    </a:lnTo>
                    <a:lnTo>
                      <a:pt x="765" y="1045"/>
                    </a:lnTo>
                    <a:lnTo>
                      <a:pt x="771" y="1044"/>
                    </a:lnTo>
                    <a:lnTo>
                      <a:pt x="779" y="1042"/>
                    </a:lnTo>
                    <a:lnTo>
                      <a:pt x="785" y="1050"/>
                    </a:lnTo>
                    <a:lnTo>
                      <a:pt x="798" y="1069"/>
                    </a:lnTo>
                    <a:lnTo>
                      <a:pt x="812" y="1087"/>
                    </a:lnTo>
                    <a:lnTo>
                      <a:pt x="818" y="1095"/>
                    </a:lnTo>
                    <a:lnTo>
                      <a:pt x="839" y="1114"/>
                    </a:lnTo>
                    <a:lnTo>
                      <a:pt x="861" y="1133"/>
                    </a:lnTo>
                    <a:lnTo>
                      <a:pt x="883" y="1150"/>
                    </a:lnTo>
                    <a:lnTo>
                      <a:pt x="907" y="1166"/>
                    </a:lnTo>
                    <a:lnTo>
                      <a:pt x="930" y="1181"/>
                    </a:lnTo>
                    <a:lnTo>
                      <a:pt x="954" y="1194"/>
                    </a:lnTo>
                    <a:lnTo>
                      <a:pt x="977" y="1207"/>
                    </a:lnTo>
                    <a:lnTo>
                      <a:pt x="1000" y="1219"/>
                    </a:lnTo>
                    <a:lnTo>
                      <a:pt x="1004" y="1219"/>
                    </a:lnTo>
                    <a:lnTo>
                      <a:pt x="1007" y="1218"/>
                    </a:lnTo>
                    <a:lnTo>
                      <a:pt x="1012" y="1217"/>
                    </a:lnTo>
                    <a:lnTo>
                      <a:pt x="1015" y="1215"/>
                    </a:lnTo>
                    <a:lnTo>
                      <a:pt x="1021" y="1210"/>
                    </a:lnTo>
                    <a:lnTo>
                      <a:pt x="1028" y="1204"/>
                    </a:lnTo>
                    <a:lnTo>
                      <a:pt x="1033" y="1199"/>
                    </a:lnTo>
                    <a:lnTo>
                      <a:pt x="1040" y="1194"/>
                    </a:lnTo>
                    <a:lnTo>
                      <a:pt x="1044" y="1193"/>
                    </a:lnTo>
                    <a:lnTo>
                      <a:pt x="1048" y="1192"/>
                    </a:lnTo>
                    <a:lnTo>
                      <a:pt x="1052" y="1192"/>
                    </a:lnTo>
                    <a:lnTo>
                      <a:pt x="1056" y="1192"/>
                    </a:lnTo>
                    <a:lnTo>
                      <a:pt x="1056" y="1200"/>
                    </a:lnTo>
                    <a:lnTo>
                      <a:pt x="1057" y="1206"/>
                    </a:lnTo>
                    <a:lnTo>
                      <a:pt x="1059" y="1213"/>
                    </a:lnTo>
                    <a:lnTo>
                      <a:pt x="1060" y="1218"/>
                    </a:lnTo>
                    <a:lnTo>
                      <a:pt x="1064" y="1229"/>
                    </a:lnTo>
                    <a:lnTo>
                      <a:pt x="1068" y="1239"/>
                    </a:lnTo>
                    <a:lnTo>
                      <a:pt x="1069" y="1245"/>
                    </a:lnTo>
                    <a:lnTo>
                      <a:pt x="1070" y="1249"/>
                    </a:lnTo>
                    <a:lnTo>
                      <a:pt x="1071" y="1254"/>
                    </a:lnTo>
                    <a:lnTo>
                      <a:pt x="1070" y="1260"/>
                    </a:lnTo>
                    <a:lnTo>
                      <a:pt x="1068" y="1265"/>
                    </a:lnTo>
                    <a:lnTo>
                      <a:pt x="1066" y="1270"/>
                    </a:lnTo>
                    <a:lnTo>
                      <a:pt x="1062" y="1277"/>
                    </a:lnTo>
                    <a:lnTo>
                      <a:pt x="1055" y="1283"/>
                    </a:lnTo>
                    <a:close/>
                    <a:moveTo>
                      <a:pt x="231" y="3899"/>
                    </a:moveTo>
                    <a:lnTo>
                      <a:pt x="230" y="3905"/>
                    </a:lnTo>
                    <a:lnTo>
                      <a:pt x="231" y="3910"/>
                    </a:lnTo>
                    <a:lnTo>
                      <a:pt x="233" y="3915"/>
                    </a:lnTo>
                    <a:lnTo>
                      <a:pt x="236" y="3918"/>
                    </a:lnTo>
                    <a:lnTo>
                      <a:pt x="241" y="3923"/>
                    </a:lnTo>
                    <a:lnTo>
                      <a:pt x="245" y="3926"/>
                    </a:lnTo>
                    <a:lnTo>
                      <a:pt x="250" y="3928"/>
                    </a:lnTo>
                    <a:lnTo>
                      <a:pt x="257" y="3930"/>
                    </a:lnTo>
                    <a:lnTo>
                      <a:pt x="271" y="3932"/>
                    </a:lnTo>
                    <a:lnTo>
                      <a:pt x="284" y="3933"/>
                    </a:lnTo>
                    <a:lnTo>
                      <a:pt x="299" y="3931"/>
                    </a:lnTo>
                    <a:lnTo>
                      <a:pt x="314" y="3928"/>
                    </a:lnTo>
                    <a:lnTo>
                      <a:pt x="321" y="3926"/>
                    </a:lnTo>
                    <a:lnTo>
                      <a:pt x="326" y="3923"/>
                    </a:lnTo>
                    <a:lnTo>
                      <a:pt x="331" y="3919"/>
                    </a:lnTo>
                    <a:lnTo>
                      <a:pt x="337" y="3916"/>
                    </a:lnTo>
                    <a:lnTo>
                      <a:pt x="340" y="3912"/>
                    </a:lnTo>
                    <a:lnTo>
                      <a:pt x="343" y="3908"/>
                    </a:lnTo>
                    <a:lnTo>
                      <a:pt x="344" y="3902"/>
                    </a:lnTo>
                    <a:lnTo>
                      <a:pt x="345" y="3897"/>
                    </a:lnTo>
                    <a:lnTo>
                      <a:pt x="344" y="3892"/>
                    </a:lnTo>
                    <a:lnTo>
                      <a:pt x="342" y="3885"/>
                    </a:lnTo>
                    <a:lnTo>
                      <a:pt x="338" y="3879"/>
                    </a:lnTo>
                    <a:lnTo>
                      <a:pt x="334" y="3871"/>
                    </a:lnTo>
                    <a:lnTo>
                      <a:pt x="326" y="3865"/>
                    </a:lnTo>
                    <a:lnTo>
                      <a:pt x="317" y="3856"/>
                    </a:lnTo>
                    <a:lnTo>
                      <a:pt x="306" y="3849"/>
                    </a:lnTo>
                    <a:lnTo>
                      <a:pt x="293" y="3840"/>
                    </a:lnTo>
                    <a:lnTo>
                      <a:pt x="289" y="3851"/>
                    </a:lnTo>
                    <a:lnTo>
                      <a:pt x="283" y="3861"/>
                    </a:lnTo>
                    <a:lnTo>
                      <a:pt x="277" y="3868"/>
                    </a:lnTo>
                    <a:lnTo>
                      <a:pt x="270" y="3875"/>
                    </a:lnTo>
                    <a:lnTo>
                      <a:pt x="254" y="3886"/>
                    </a:lnTo>
                    <a:lnTo>
                      <a:pt x="231" y="3899"/>
                    </a:lnTo>
                    <a:close/>
                    <a:moveTo>
                      <a:pt x="279" y="2286"/>
                    </a:moveTo>
                    <a:lnTo>
                      <a:pt x="292" y="2287"/>
                    </a:lnTo>
                    <a:lnTo>
                      <a:pt x="321" y="2289"/>
                    </a:lnTo>
                    <a:lnTo>
                      <a:pt x="350" y="2290"/>
                    </a:lnTo>
                    <a:lnTo>
                      <a:pt x="363" y="2291"/>
                    </a:lnTo>
                    <a:lnTo>
                      <a:pt x="359" y="2275"/>
                    </a:lnTo>
                    <a:lnTo>
                      <a:pt x="355" y="2260"/>
                    </a:lnTo>
                    <a:lnTo>
                      <a:pt x="350" y="2248"/>
                    </a:lnTo>
                    <a:lnTo>
                      <a:pt x="345" y="2236"/>
                    </a:lnTo>
                    <a:lnTo>
                      <a:pt x="340" y="2226"/>
                    </a:lnTo>
                    <a:lnTo>
                      <a:pt x="336" y="2218"/>
                    </a:lnTo>
                    <a:lnTo>
                      <a:pt x="330" y="2211"/>
                    </a:lnTo>
                    <a:lnTo>
                      <a:pt x="325" y="2206"/>
                    </a:lnTo>
                    <a:lnTo>
                      <a:pt x="321" y="2202"/>
                    </a:lnTo>
                    <a:lnTo>
                      <a:pt x="315" y="2198"/>
                    </a:lnTo>
                    <a:lnTo>
                      <a:pt x="310" y="2196"/>
                    </a:lnTo>
                    <a:lnTo>
                      <a:pt x="306" y="2195"/>
                    </a:lnTo>
                    <a:lnTo>
                      <a:pt x="302" y="2195"/>
                    </a:lnTo>
                    <a:lnTo>
                      <a:pt x="296" y="2196"/>
                    </a:lnTo>
                    <a:lnTo>
                      <a:pt x="292" y="2198"/>
                    </a:lnTo>
                    <a:lnTo>
                      <a:pt x="288" y="2201"/>
                    </a:lnTo>
                    <a:lnTo>
                      <a:pt x="284" y="2205"/>
                    </a:lnTo>
                    <a:lnTo>
                      <a:pt x="281" y="2208"/>
                    </a:lnTo>
                    <a:lnTo>
                      <a:pt x="277" y="2213"/>
                    </a:lnTo>
                    <a:lnTo>
                      <a:pt x="275" y="2218"/>
                    </a:lnTo>
                    <a:lnTo>
                      <a:pt x="271" y="2228"/>
                    </a:lnTo>
                    <a:lnTo>
                      <a:pt x="267" y="2241"/>
                    </a:lnTo>
                    <a:lnTo>
                      <a:pt x="266" y="2246"/>
                    </a:lnTo>
                    <a:lnTo>
                      <a:pt x="266" y="2253"/>
                    </a:lnTo>
                    <a:lnTo>
                      <a:pt x="267" y="2259"/>
                    </a:lnTo>
                    <a:lnTo>
                      <a:pt x="268" y="2265"/>
                    </a:lnTo>
                    <a:lnTo>
                      <a:pt x="270" y="2271"/>
                    </a:lnTo>
                    <a:lnTo>
                      <a:pt x="273" y="2276"/>
                    </a:lnTo>
                    <a:lnTo>
                      <a:pt x="275" y="2282"/>
                    </a:lnTo>
                    <a:lnTo>
                      <a:pt x="279" y="2286"/>
                    </a:lnTo>
                    <a:close/>
                    <a:moveTo>
                      <a:pt x="347" y="2125"/>
                    </a:moveTo>
                    <a:lnTo>
                      <a:pt x="356" y="2137"/>
                    </a:lnTo>
                    <a:lnTo>
                      <a:pt x="365" y="2150"/>
                    </a:lnTo>
                    <a:lnTo>
                      <a:pt x="373" y="2166"/>
                    </a:lnTo>
                    <a:lnTo>
                      <a:pt x="381" y="2183"/>
                    </a:lnTo>
                    <a:lnTo>
                      <a:pt x="397" y="2218"/>
                    </a:lnTo>
                    <a:lnTo>
                      <a:pt x="415" y="2251"/>
                    </a:lnTo>
                    <a:lnTo>
                      <a:pt x="423" y="2266"/>
                    </a:lnTo>
                    <a:lnTo>
                      <a:pt x="434" y="2278"/>
                    </a:lnTo>
                    <a:lnTo>
                      <a:pt x="439" y="2285"/>
                    </a:lnTo>
                    <a:lnTo>
                      <a:pt x="445" y="2289"/>
                    </a:lnTo>
                    <a:lnTo>
                      <a:pt x="451" y="2293"/>
                    </a:lnTo>
                    <a:lnTo>
                      <a:pt x="457" y="2297"/>
                    </a:lnTo>
                    <a:lnTo>
                      <a:pt x="464" y="2300"/>
                    </a:lnTo>
                    <a:lnTo>
                      <a:pt x="470" y="2302"/>
                    </a:lnTo>
                    <a:lnTo>
                      <a:pt x="478" y="2302"/>
                    </a:lnTo>
                    <a:lnTo>
                      <a:pt x="485" y="2302"/>
                    </a:lnTo>
                    <a:lnTo>
                      <a:pt x="493" y="2301"/>
                    </a:lnTo>
                    <a:lnTo>
                      <a:pt x="501" y="2298"/>
                    </a:lnTo>
                    <a:lnTo>
                      <a:pt x="510" y="2294"/>
                    </a:lnTo>
                    <a:lnTo>
                      <a:pt x="519" y="2289"/>
                    </a:lnTo>
                    <a:lnTo>
                      <a:pt x="524" y="2287"/>
                    </a:lnTo>
                    <a:lnTo>
                      <a:pt x="527" y="2283"/>
                    </a:lnTo>
                    <a:lnTo>
                      <a:pt x="530" y="2277"/>
                    </a:lnTo>
                    <a:lnTo>
                      <a:pt x="532" y="2272"/>
                    </a:lnTo>
                    <a:lnTo>
                      <a:pt x="536" y="2258"/>
                    </a:lnTo>
                    <a:lnTo>
                      <a:pt x="540" y="2243"/>
                    </a:lnTo>
                    <a:lnTo>
                      <a:pt x="542" y="2236"/>
                    </a:lnTo>
                    <a:lnTo>
                      <a:pt x="544" y="2229"/>
                    </a:lnTo>
                    <a:lnTo>
                      <a:pt x="546" y="2224"/>
                    </a:lnTo>
                    <a:lnTo>
                      <a:pt x="549" y="2219"/>
                    </a:lnTo>
                    <a:lnTo>
                      <a:pt x="552" y="2215"/>
                    </a:lnTo>
                    <a:lnTo>
                      <a:pt x="557" y="2213"/>
                    </a:lnTo>
                    <a:lnTo>
                      <a:pt x="562" y="2212"/>
                    </a:lnTo>
                    <a:lnTo>
                      <a:pt x="568" y="2213"/>
                    </a:lnTo>
                    <a:lnTo>
                      <a:pt x="573" y="2226"/>
                    </a:lnTo>
                    <a:lnTo>
                      <a:pt x="582" y="2255"/>
                    </a:lnTo>
                    <a:lnTo>
                      <a:pt x="592" y="2283"/>
                    </a:lnTo>
                    <a:lnTo>
                      <a:pt x="596" y="2297"/>
                    </a:lnTo>
                    <a:lnTo>
                      <a:pt x="587" y="2312"/>
                    </a:lnTo>
                    <a:lnTo>
                      <a:pt x="565" y="2344"/>
                    </a:lnTo>
                    <a:lnTo>
                      <a:pt x="543" y="2377"/>
                    </a:lnTo>
                    <a:lnTo>
                      <a:pt x="533" y="2392"/>
                    </a:lnTo>
                    <a:lnTo>
                      <a:pt x="499" y="2380"/>
                    </a:lnTo>
                    <a:lnTo>
                      <a:pt x="466" y="2369"/>
                    </a:lnTo>
                    <a:lnTo>
                      <a:pt x="448" y="2364"/>
                    </a:lnTo>
                    <a:lnTo>
                      <a:pt x="431" y="2360"/>
                    </a:lnTo>
                    <a:lnTo>
                      <a:pt x="414" y="2356"/>
                    </a:lnTo>
                    <a:lnTo>
                      <a:pt x="396" y="2353"/>
                    </a:lnTo>
                    <a:lnTo>
                      <a:pt x="393" y="2352"/>
                    </a:lnTo>
                    <a:lnTo>
                      <a:pt x="388" y="2351"/>
                    </a:lnTo>
                    <a:lnTo>
                      <a:pt x="382" y="2350"/>
                    </a:lnTo>
                    <a:lnTo>
                      <a:pt x="379" y="2350"/>
                    </a:lnTo>
                    <a:lnTo>
                      <a:pt x="361" y="2344"/>
                    </a:lnTo>
                    <a:lnTo>
                      <a:pt x="343" y="2338"/>
                    </a:lnTo>
                    <a:lnTo>
                      <a:pt x="325" y="2335"/>
                    </a:lnTo>
                    <a:lnTo>
                      <a:pt x="306" y="2333"/>
                    </a:lnTo>
                    <a:lnTo>
                      <a:pt x="267" y="2331"/>
                    </a:lnTo>
                    <a:lnTo>
                      <a:pt x="227" y="2331"/>
                    </a:lnTo>
                    <a:lnTo>
                      <a:pt x="226" y="2312"/>
                    </a:lnTo>
                    <a:lnTo>
                      <a:pt x="224" y="2293"/>
                    </a:lnTo>
                    <a:lnTo>
                      <a:pt x="223" y="2275"/>
                    </a:lnTo>
                    <a:lnTo>
                      <a:pt x="219" y="2258"/>
                    </a:lnTo>
                    <a:lnTo>
                      <a:pt x="215" y="2241"/>
                    </a:lnTo>
                    <a:lnTo>
                      <a:pt x="210" y="2225"/>
                    </a:lnTo>
                    <a:lnTo>
                      <a:pt x="203" y="2208"/>
                    </a:lnTo>
                    <a:lnTo>
                      <a:pt x="195" y="2192"/>
                    </a:lnTo>
                    <a:lnTo>
                      <a:pt x="201" y="2183"/>
                    </a:lnTo>
                    <a:lnTo>
                      <a:pt x="209" y="2177"/>
                    </a:lnTo>
                    <a:lnTo>
                      <a:pt x="216" y="2171"/>
                    </a:lnTo>
                    <a:lnTo>
                      <a:pt x="225" y="2164"/>
                    </a:lnTo>
                    <a:lnTo>
                      <a:pt x="234" y="2159"/>
                    </a:lnTo>
                    <a:lnTo>
                      <a:pt x="244" y="2155"/>
                    </a:lnTo>
                    <a:lnTo>
                      <a:pt x="254" y="2150"/>
                    </a:lnTo>
                    <a:lnTo>
                      <a:pt x="264" y="2146"/>
                    </a:lnTo>
                    <a:lnTo>
                      <a:pt x="307" y="2134"/>
                    </a:lnTo>
                    <a:lnTo>
                      <a:pt x="347" y="2125"/>
                    </a:lnTo>
                    <a:close/>
                    <a:moveTo>
                      <a:pt x="520" y="2597"/>
                    </a:moveTo>
                    <a:lnTo>
                      <a:pt x="510" y="2611"/>
                    </a:lnTo>
                    <a:lnTo>
                      <a:pt x="486" y="2642"/>
                    </a:lnTo>
                    <a:lnTo>
                      <a:pt x="464" y="2672"/>
                    </a:lnTo>
                    <a:lnTo>
                      <a:pt x="453" y="2686"/>
                    </a:lnTo>
                    <a:lnTo>
                      <a:pt x="435" y="2679"/>
                    </a:lnTo>
                    <a:lnTo>
                      <a:pt x="416" y="2671"/>
                    </a:lnTo>
                    <a:lnTo>
                      <a:pt x="397" y="2665"/>
                    </a:lnTo>
                    <a:lnTo>
                      <a:pt x="377" y="2658"/>
                    </a:lnTo>
                    <a:lnTo>
                      <a:pt x="336" y="2650"/>
                    </a:lnTo>
                    <a:lnTo>
                      <a:pt x="295" y="2642"/>
                    </a:lnTo>
                    <a:lnTo>
                      <a:pt x="254" y="2636"/>
                    </a:lnTo>
                    <a:lnTo>
                      <a:pt x="212" y="2631"/>
                    </a:lnTo>
                    <a:lnTo>
                      <a:pt x="172" y="2624"/>
                    </a:lnTo>
                    <a:lnTo>
                      <a:pt x="134" y="2617"/>
                    </a:lnTo>
                    <a:lnTo>
                      <a:pt x="120" y="2618"/>
                    </a:lnTo>
                    <a:lnTo>
                      <a:pt x="106" y="2618"/>
                    </a:lnTo>
                    <a:lnTo>
                      <a:pt x="92" y="2616"/>
                    </a:lnTo>
                    <a:lnTo>
                      <a:pt x="79" y="2612"/>
                    </a:lnTo>
                    <a:lnTo>
                      <a:pt x="73" y="2585"/>
                    </a:lnTo>
                    <a:lnTo>
                      <a:pt x="70" y="2562"/>
                    </a:lnTo>
                    <a:lnTo>
                      <a:pt x="70" y="2552"/>
                    </a:lnTo>
                    <a:lnTo>
                      <a:pt x="71" y="2540"/>
                    </a:lnTo>
                    <a:lnTo>
                      <a:pt x="72" y="2528"/>
                    </a:lnTo>
                    <a:lnTo>
                      <a:pt x="75" y="2516"/>
                    </a:lnTo>
                    <a:lnTo>
                      <a:pt x="87" y="2522"/>
                    </a:lnTo>
                    <a:lnTo>
                      <a:pt x="98" y="2526"/>
                    </a:lnTo>
                    <a:lnTo>
                      <a:pt x="107" y="2528"/>
                    </a:lnTo>
                    <a:lnTo>
                      <a:pt x="117" y="2529"/>
                    </a:lnTo>
                    <a:lnTo>
                      <a:pt x="135" y="2531"/>
                    </a:lnTo>
                    <a:lnTo>
                      <a:pt x="154" y="2533"/>
                    </a:lnTo>
                    <a:lnTo>
                      <a:pt x="149" y="2512"/>
                    </a:lnTo>
                    <a:lnTo>
                      <a:pt x="140" y="2484"/>
                    </a:lnTo>
                    <a:lnTo>
                      <a:pt x="138" y="2477"/>
                    </a:lnTo>
                    <a:lnTo>
                      <a:pt x="137" y="2469"/>
                    </a:lnTo>
                    <a:lnTo>
                      <a:pt x="136" y="2462"/>
                    </a:lnTo>
                    <a:lnTo>
                      <a:pt x="136" y="2454"/>
                    </a:lnTo>
                    <a:lnTo>
                      <a:pt x="137" y="2448"/>
                    </a:lnTo>
                    <a:lnTo>
                      <a:pt x="139" y="2442"/>
                    </a:lnTo>
                    <a:lnTo>
                      <a:pt x="142" y="2435"/>
                    </a:lnTo>
                    <a:lnTo>
                      <a:pt x="147" y="2430"/>
                    </a:lnTo>
                    <a:lnTo>
                      <a:pt x="154" y="2422"/>
                    </a:lnTo>
                    <a:lnTo>
                      <a:pt x="169" y="2405"/>
                    </a:lnTo>
                    <a:lnTo>
                      <a:pt x="184" y="2389"/>
                    </a:lnTo>
                    <a:lnTo>
                      <a:pt x="192" y="2382"/>
                    </a:lnTo>
                    <a:lnTo>
                      <a:pt x="209" y="2389"/>
                    </a:lnTo>
                    <a:lnTo>
                      <a:pt x="227" y="2397"/>
                    </a:lnTo>
                    <a:lnTo>
                      <a:pt x="244" y="2403"/>
                    </a:lnTo>
                    <a:lnTo>
                      <a:pt x="261" y="2409"/>
                    </a:lnTo>
                    <a:lnTo>
                      <a:pt x="296" y="2418"/>
                    </a:lnTo>
                    <a:lnTo>
                      <a:pt x="331" y="2425"/>
                    </a:lnTo>
                    <a:lnTo>
                      <a:pt x="367" y="2431"/>
                    </a:lnTo>
                    <a:lnTo>
                      <a:pt x="403" y="2436"/>
                    </a:lnTo>
                    <a:lnTo>
                      <a:pt x="440" y="2443"/>
                    </a:lnTo>
                    <a:lnTo>
                      <a:pt x="479" y="2449"/>
                    </a:lnTo>
                    <a:lnTo>
                      <a:pt x="479" y="2460"/>
                    </a:lnTo>
                    <a:lnTo>
                      <a:pt x="480" y="2470"/>
                    </a:lnTo>
                    <a:lnTo>
                      <a:pt x="483" y="2480"/>
                    </a:lnTo>
                    <a:lnTo>
                      <a:pt x="487" y="2490"/>
                    </a:lnTo>
                    <a:lnTo>
                      <a:pt x="497" y="2509"/>
                    </a:lnTo>
                    <a:lnTo>
                      <a:pt x="508" y="2526"/>
                    </a:lnTo>
                    <a:lnTo>
                      <a:pt x="513" y="2534"/>
                    </a:lnTo>
                    <a:lnTo>
                      <a:pt x="517" y="2543"/>
                    </a:lnTo>
                    <a:lnTo>
                      <a:pt x="521" y="2552"/>
                    </a:lnTo>
                    <a:lnTo>
                      <a:pt x="524" y="2560"/>
                    </a:lnTo>
                    <a:lnTo>
                      <a:pt x="526" y="2570"/>
                    </a:lnTo>
                    <a:lnTo>
                      <a:pt x="526" y="2578"/>
                    </a:lnTo>
                    <a:lnTo>
                      <a:pt x="524" y="2588"/>
                    </a:lnTo>
                    <a:lnTo>
                      <a:pt x="520" y="2597"/>
                    </a:lnTo>
                    <a:close/>
                    <a:moveTo>
                      <a:pt x="208" y="2494"/>
                    </a:moveTo>
                    <a:lnTo>
                      <a:pt x="201" y="2499"/>
                    </a:lnTo>
                    <a:lnTo>
                      <a:pt x="196" y="2505"/>
                    </a:lnTo>
                    <a:lnTo>
                      <a:pt x="192" y="2509"/>
                    </a:lnTo>
                    <a:lnTo>
                      <a:pt x="189" y="2514"/>
                    </a:lnTo>
                    <a:lnTo>
                      <a:pt x="189" y="2518"/>
                    </a:lnTo>
                    <a:lnTo>
                      <a:pt x="191" y="2523"/>
                    </a:lnTo>
                    <a:lnTo>
                      <a:pt x="194" y="2527"/>
                    </a:lnTo>
                    <a:lnTo>
                      <a:pt x="197" y="2531"/>
                    </a:lnTo>
                    <a:lnTo>
                      <a:pt x="202" y="2534"/>
                    </a:lnTo>
                    <a:lnTo>
                      <a:pt x="209" y="2539"/>
                    </a:lnTo>
                    <a:lnTo>
                      <a:pt x="216" y="2542"/>
                    </a:lnTo>
                    <a:lnTo>
                      <a:pt x="224" y="2545"/>
                    </a:lnTo>
                    <a:lnTo>
                      <a:pt x="243" y="2552"/>
                    </a:lnTo>
                    <a:lnTo>
                      <a:pt x="264" y="2558"/>
                    </a:lnTo>
                    <a:lnTo>
                      <a:pt x="311" y="2569"/>
                    </a:lnTo>
                    <a:lnTo>
                      <a:pt x="359" y="2577"/>
                    </a:lnTo>
                    <a:lnTo>
                      <a:pt x="403" y="2586"/>
                    </a:lnTo>
                    <a:lnTo>
                      <a:pt x="435" y="2593"/>
                    </a:lnTo>
                    <a:lnTo>
                      <a:pt x="437" y="2592"/>
                    </a:lnTo>
                    <a:lnTo>
                      <a:pt x="439" y="2590"/>
                    </a:lnTo>
                    <a:lnTo>
                      <a:pt x="440" y="2588"/>
                    </a:lnTo>
                    <a:lnTo>
                      <a:pt x="440" y="2584"/>
                    </a:lnTo>
                    <a:lnTo>
                      <a:pt x="440" y="2574"/>
                    </a:lnTo>
                    <a:lnTo>
                      <a:pt x="440" y="2563"/>
                    </a:lnTo>
                    <a:lnTo>
                      <a:pt x="437" y="2541"/>
                    </a:lnTo>
                    <a:lnTo>
                      <a:pt x="437" y="2525"/>
                    </a:lnTo>
                    <a:lnTo>
                      <a:pt x="408" y="2517"/>
                    </a:lnTo>
                    <a:lnTo>
                      <a:pt x="375" y="2510"/>
                    </a:lnTo>
                    <a:lnTo>
                      <a:pt x="341" y="2501"/>
                    </a:lnTo>
                    <a:lnTo>
                      <a:pt x="306" y="2494"/>
                    </a:lnTo>
                    <a:lnTo>
                      <a:pt x="290" y="2491"/>
                    </a:lnTo>
                    <a:lnTo>
                      <a:pt x="274" y="2489"/>
                    </a:lnTo>
                    <a:lnTo>
                      <a:pt x="259" y="2486"/>
                    </a:lnTo>
                    <a:lnTo>
                      <a:pt x="245" y="2485"/>
                    </a:lnTo>
                    <a:lnTo>
                      <a:pt x="233" y="2485"/>
                    </a:lnTo>
                    <a:lnTo>
                      <a:pt x="223" y="2488"/>
                    </a:lnTo>
                    <a:lnTo>
                      <a:pt x="218" y="2489"/>
                    </a:lnTo>
                    <a:lnTo>
                      <a:pt x="214" y="2490"/>
                    </a:lnTo>
                    <a:lnTo>
                      <a:pt x="211" y="2492"/>
                    </a:lnTo>
                    <a:lnTo>
                      <a:pt x="208" y="2494"/>
                    </a:lnTo>
                    <a:close/>
                    <a:moveTo>
                      <a:pt x="402" y="2874"/>
                    </a:moveTo>
                    <a:lnTo>
                      <a:pt x="366" y="2866"/>
                    </a:lnTo>
                    <a:lnTo>
                      <a:pt x="328" y="2860"/>
                    </a:lnTo>
                    <a:lnTo>
                      <a:pt x="291" y="2855"/>
                    </a:lnTo>
                    <a:lnTo>
                      <a:pt x="255" y="2849"/>
                    </a:lnTo>
                    <a:lnTo>
                      <a:pt x="217" y="2846"/>
                    </a:lnTo>
                    <a:lnTo>
                      <a:pt x="180" y="2842"/>
                    </a:lnTo>
                    <a:lnTo>
                      <a:pt x="142" y="2839"/>
                    </a:lnTo>
                    <a:lnTo>
                      <a:pt x="104" y="2835"/>
                    </a:lnTo>
                    <a:lnTo>
                      <a:pt x="96" y="2841"/>
                    </a:lnTo>
                    <a:lnTo>
                      <a:pt x="87" y="2846"/>
                    </a:lnTo>
                    <a:lnTo>
                      <a:pt x="83" y="2848"/>
                    </a:lnTo>
                    <a:lnTo>
                      <a:pt x="77" y="2850"/>
                    </a:lnTo>
                    <a:lnTo>
                      <a:pt x="72" y="2851"/>
                    </a:lnTo>
                    <a:lnTo>
                      <a:pt x="66" y="2851"/>
                    </a:lnTo>
                    <a:lnTo>
                      <a:pt x="62" y="2835"/>
                    </a:lnTo>
                    <a:lnTo>
                      <a:pt x="60" y="2820"/>
                    </a:lnTo>
                    <a:lnTo>
                      <a:pt x="59" y="2807"/>
                    </a:lnTo>
                    <a:lnTo>
                      <a:pt x="59" y="2794"/>
                    </a:lnTo>
                    <a:lnTo>
                      <a:pt x="58" y="2768"/>
                    </a:lnTo>
                    <a:lnTo>
                      <a:pt x="55" y="2736"/>
                    </a:lnTo>
                    <a:lnTo>
                      <a:pt x="102" y="2745"/>
                    </a:lnTo>
                    <a:lnTo>
                      <a:pt x="146" y="2753"/>
                    </a:lnTo>
                    <a:lnTo>
                      <a:pt x="188" y="2761"/>
                    </a:lnTo>
                    <a:lnTo>
                      <a:pt x="231" y="2768"/>
                    </a:lnTo>
                    <a:lnTo>
                      <a:pt x="273" y="2775"/>
                    </a:lnTo>
                    <a:lnTo>
                      <a:pt x="317" y="2779"/>
                    </a:lnTo>
                    <a:lnTo>
                      <a:pt x="361" y="2782"/>
                    </a:lnTo>
                    <a:lnTo>
                      <a:pt x="409" y="2783"/>
                    </a:lnTo>
                    <a:lnTo>
                      <a:pt x="415" y="2773"/>
                    </a:lnTo>
                    <a:lnTo>
                      <a:pt x="426" y="2754"/>
                    </a:lnTo>
                    <a:lnTo>
                      <a:pt x="438" y="2735"/>
                    </a:lnTo>
                    <a:lnTo>
                      <a:pt x="444" y="2725"/>
                    </a:lnTo>
                    <a:lnTo>
                      <a:pt x="453" y="2730"/>
                    </a:lnTo>
                    <a:lnTo>
                      <a:pt x="462" y="2735"/>
                    </a:lnTo>
                    <a:lnTo>
                      <a:pt x="469" y="2740"/>
                    </a:lnTo>
                    <a:lnTo>
                      <a:pt x="475" y="2747"/>
                    </a:lnTo>
                    <a:lnTo>
                      <a:pt x="480" y="2754"/>
                    </a:lnTo>
                    <a:lnTo>
                      <a:pt x="485" y="2763"/>
                    </a:lnTo>
                    <a:lnTo>
                      <a:pt x="489" y="2771"/>
                    </a:lnTo>
                    <a:lnTo>
                      <a:pt x="495" y="2782"/>
                    </a:lnTo>
                    <a:lnTo>
                      <a:pt x="479" y="2814"/>
                    </a:lnTo>
                    <a:lnTo>
                      <a:pt x="461" y="2850"/>
                    </a:lnTo>
                    <a:lnTo>
                      <a:pt x="455" y="2858"/>
                    </a:lnTo>
                    <a:lnTo>
                      <a:pt x="449" y="2865"/>
                    </a:lnTo>
                    <a:lnTo>
                      <a:pt x="444" y="2871"/>
                    </a:lnTo>
                    <a:lnTo>
                      <a:pt x="436" y="2875"/>
                    </a:lnTo>
                    <a:lnTo>
                      <a:pt x="429" y="2878"/>
                    </a:lnTo>
                    <a:lnTo>
                      <a:pt x="421" y="2878"/>
                    </a:lnTo>
                    <a:lnTo>
                      <a:pt x="413" y="2877"/>
                    </a:lnTo>
                    <a:lnTo>
                      <a:pt x="402" y="2874"/>
                    </a:lnTo>
                    <a:close/>
                    <a:moveTo>
                      <a:pt x="434" y="3105"/>
                    </a:moveTo>
                    <a:lnTo>
                      <a:pt x="400" y="3100"/>
                    </a:lnTo>
                    <a:lnTo>
                      <a:pt x="362" y="3096"/>
                    </a:lnTo>
                    <a:lnTo>
                      <a:pt x="324" y="3092"/>
                    </a:lnTo>
                    <a:lnTo>
                      <a:pt x="284" y="3091"/>
                    </a:lnTo>
                    <a:lnTo>
                      <a:pt x="264" y="3091"/>
                    </a:lnTo>
                    <a:lnTo>
                      <a:pt x="244" y="3091"/>
                    </a:lnTo>
                    <a:lnTo>
                      <a:pt x="225" y="3094"/>
                    </a:lnTo>
                    <a:lnTo>
                      <a:pt x="205" y="3096"/>
                    </a:lnTo>
                    <a:lnTo>
                      <a:pt x="186" y="3099"/>
                    </a:lnTo>
                    <a:lnTo>
                      <a:pt x="168" y="3103"/>
                    </a:lnTo>
                    <a:lnTo>
                      <a:pt x="151" y="3108"/>
                    </a:lnTo>
                    <a:lnTo>
                      <a:pt x="134" y="3115"/>
                    </a:lnTo>
                    <a:lnTo>
                      <a:pt x="133" y="3105"/>
                    </a:lnTo>
                    <a:lnTo>
                      <a:pt x="131" y="3096"/>
                    </a:lnTo>
                    <a:lnTo>
                      <a:pt x="126" y="3087"/>
                    </a:lnTo>
                    <a:lnTo>
                      <a:pt x="122" y="3078"/>
                    </a:lnTo>
                    <a:lnTo>
                      <a:pt x="112" y="3059"/>
                    </a:lnTo>
                    <a:lnTo>
                      <a:pt x="99" y="3042"/>
                    </a:lnTo>
                    <a:lnTo>
                      <a:pt x="86" y="3024"/>
                    </a:lnTo>
                    <a:lnTo>
                      <a:pt x="74" y="3006"/>
                    </a:lnTo>
                    <a:lnTo>
                      <a:pt x="70" y="2996"/>
                    </a:lnTo>
                    <a:lnTo>
                      <a:pt x="66" y="2988"/>
                    </a:lnTo>
                    <a:lnTo>
                      <a:pt x="62" y="2978"/>
                    </a:lnTo>
                    <a:lnTo>
                      <a:pt x="61" y="2969"/>
                    </a:lnTo>
                    <a:lnTo>
                      <a:pt x="67" y="2969"/>
                    </a:lnTo>
                    <a:lnTo>
                      <a:pt x="73" y="2968"/>
                    </a:lnTo>
                    <a:lnTo>
                      <a:pt x="79" y="2967"/>
                    </a:lnTo>
                    <a:lnTo>
                      <a:pt x="85" y="2964"/>
                    </a:lnTo>
                    <a:lnTo>
                      <a:pt x="96" y="2958"/>
                    </a:lnTo>
                    <a:lnTo>
                      <a:pt x="107" y="2950"/>
                    </a:lnTo>
                    <a:lnTo>
                      <a:pt x="128" y="2930"/>
                    </a:lnTo>
                    <a:lnTo>
                      <a:pt x="148" y="2911"/>
                    </a:lnTo>
                    <a:lnTo>
                      <a:pt x="157" y="2903"/>
                    </a:lnTo>
                    <a:lnTo>
                      <a:pt x="167" y="2895"/>
                    </a:lnTo>
                    <a:lnTo>
                      <a:pt x="172" y="2893"/>
                    </a:lnTo>
                    <a:lnTo>
                      <a:pt x="178" y="2891"/>
                    </a:lnTo>
                    <a:lnTo>
                      <a:pt x="182" y="2889"/>
                    </a:lnTo>
                    <a:lnTo>
                      <a:pt x="187" y="2889"/>
                    </a:lnTo>
                    <a:lnTo>
                      <a:pt x="193" y="2889"/>
                    </a:lnTo>
                    <a:lnTo>
                      <a:pt x="198" y="2890"/>
                    </a:lnTo>
                    <a:lnTo>
                      <a:pt x="203" y="2892"/>
                    </a:lnTo>
                    <a:lnTo>
                      <a:pt x="210" y="2894"/>
                    </a:lnTo>
                    <a:lnTo>
                      <a:pt x="215" y="2898"/>
                    </a:lnTo>
                    <a:lnTo>
                      <a:pt x="221" y="2904"/>
                    </a:lnTo>
                    <a:lnTo>
                      <a:pt x="227" y="2910"/>
                    </a:lnTo>
                    <a:lnTo>
                      <a:pt x="233" y="2919"/>
                    </a:lnTo>
                    <a:lnTo>
                      <a:pt x="244" y="2924"/>
                    </a:lnTo>
                    <a:lnTo>
                      <a:pt x="254" y="2931"/>
                    </a:lnTo>
                    <a:lnTo>
                      <a:pt x="263" y="2940"/>
                    </a:lnTo>
                    <a:lnTo>
                      <a:pt x="272" y="2948"/>
                    </a:lnTo>
                    <a:lnTo>
                      <a:pt x="289" y="2968"/>
                    </a:lnTo>
                    <a:lnTo>
                      <a:pt x="307" y="2986"/>
                    </a:lnTo>
                    <a:lnTo>
                      <a:pt x="315" y="2995"/>
                    </a:lnTo>
                    <a:lnTo>
                      <a:pt x="324" y="3003"/>
                    </a:lnTo>
                    <a:lnTo>
                      <a:pt x="333" y="3010"/>
                    </a:lnTo>
                    <a:lnTo>
                      <a:pt x="342" y="3017"/>
                    </a:lnTo>
                    <a:lnTo>
                      <a:pt x="353" y="3021"/>
                    </a:lnTo>
                    <a:lnTo>
                      <a:pt x="363" y="3024"/>
                    </a:lnTo>
                    <a:lnTo>
                      <a:pt x="369" y="3024"/>
                    </a:lnTo>
                    <a:lnTo>
                      <a:pt x="374" y="3024"/>
                    </a:lnTo>
                    <a:lnTo>
                      <a:pt x="381" y="3024"/>
                    </a:lnTo>
                    <a:lnTo>
                      <a:pt x="387" y="3023"/>
                    </a:lnTo>
                    <a:lnTo>
                      <a:pt x="390" y="3019"/>
                    </a:lnTo>
                    <a:lnTo>
                      <a:pt x="393" y="3014"/>
                    </a:lnTo>
                    <a:lnTo>
                      <a:pt x="396" y="3008"/>
                    </a:lnTo>
                    <a:lnTo>
                      <a:pt x="398" y="3002"/>
                    </a:lnTo>
                    <a:lnTo>
                      <a:pt x="401" y="2989"/>
                    </a:lnTo>
                    <a:lnTo>
                      <a:pt x="403" y="2975"/>
                    </a:lnTo>
                    <a:lnTo>
                      <a:pt x="405" y="2961"/>
                    </a:lnTo>
                    <a:lnTo>
                      <a:pt x="407" y="2947"/>
                    </a:lnTo>
                    <a:lnTo>
                      <a:pt x="409" y="2941"/>
                    </a:lnTo>
                    <a:lnTo>
                      <a:pt x="413" y="2935"/>
                    </a:lnTo>
                    <a:lnTo>
                      <a:pt x="416" y="2929"/>
                    </a:lnTo>
                    <a:lnTo>
                      <a:pt x="419" y="2924"/>
                    </a:lnTo>
                    <a:lnTo>
                      <a:pt x="430" y="2936"/>
                    </a:lnTo>
                    <a:lnTo>
                      <a:pt x="453" y="2961"/>
                    </a:lnTo>
                    <a:lnTo>
                      <a:pt x="478" y="2986"/>
                    </a:lnTo>
                    <a:lnTo>
                      <a:pt x="488" y="2998"/>
                    </a:lnTo>
                    <a:lnTo>
                      <a:pt x="475" y="3025"/>
                    </a:lnTo>
                    <a:lnTo>
                      <a:pt x="461" y="3053"/>
                    </a:lnTo>
                    <a:lnTo>
                      <a:pt x="448" y="3079"/>
                    </a:lnTo>
                    <a:lnTo>
                      <a:pt x="434" y="3105"/>
                    </a:lnTo>
                    <a:close/>
                    <a:moveTo>
                      <a:pt x="201" y="2951"/>
                    </a:moveTo>
                    <a:lnTo>
                      <a:pt x="195" y="2950"/>
                    </a:lnTo>
                    <a:lnTo>
                      <a:pt x="188" y="2951"/>
                    </a:lnTo>
                    <a:lnTo>
                      <a:pt x="182" y="2952"/>
                    </a:lnTo>
                    <a:lnTo>
                      <a:pt x="176" y="2954"/>
                    </a:lnTo>
                    <a:lnTo>
                      <a:pt x="170" y="2957"/>
                    </a:lnTo>
                    <a:lnTo>
                      <a:pt x="164" y="2961"/>
                    </a:lnTo>
                    <a:lnTo>
                      <a:pt x="159" y="2966"/>
                    </a:lnTo>
                    <a:lnTo>
                      <a:pt x="153" y="2971"/>
                    </a:lnTo>
                    <a:lnTo>
                      <a:pt x="149" y="2976"/>
                    </a:lnTo>
                    <a:lnTo>
                      <a:pt x="145" y="2983"/>
                    </a:lnTo>
                    <a:lnTo>
                      <a:pt x="141" y="2988"/>
                    </a:lnTo>
                    <a:lnTo>
                      <a:pt x="138" y="2994"/>
                    </a:lnTo>
                    <a:lnTo>
                      <a:pt x="136" y="3001"/>
                    </a:lnTo>
                    <a:lnTo>
                      <a:pt x="135" y="3006"/>
                    </a:lnTo>
                    <a:lnTo>
                      <a:pt x="134" y="3012"/>
                    </a:lnTo>
                    <a:lnTo>
                      <a:pt x="135" y="3018"/>
                    </a:lnTo>
                    <a:lnTo>
                      <a:pt x="138" y="3025"/>
                    </a:lnTo>
                    <a:lnTo>
                      <a:pt x="144" y="3032"/>
                    </a:lnTo>
                    <a:lnTo>
                      <a:pt x="149" y="3036"/>
                    </a:lnTo>
                    <a:lnTo>
                      <a:pt x="156" y="3040"/>
                    </a:lnTo>
                    <a:lnTo>
                      <a:pt x="164" y="3042"/>
                    </a:lnTo>
                    <a:lnTo>
                      <a:pt x="172" y="3044"/>
                    </a:lnTo>
                    <a:lnTo>
                      <a:pt x="182" y="3044"/>
                    </a:lnTo>
                    <a:lnTo>
                      <a:pt x="191" y="3044"/>
                    </a:lnTo>
                    <a:lnTo>
                      <a:pt x="200" y="3044"/>
                    </a:lnTo>
                    <a:lnTo>
                      <a:pt x="210" y="3042"/>
                    </a:lnTo>
                    <a:lnTo>
                      <a:pt x="219" y="3040"/>
                    </a:lnTo>
                    <a:lnTo>
                      <a:pt x="228" y="3038"/>
                    </a:lnTo>
                    <a:lnTo>
                      <a:pt x="236" y="3035"/>
                    </a:lnTo>
                    <a:lnTo>
                      <a:pt x="244" y="3032"/>
                    </a:lnTo>
                    <a:lnTo>
                      <a:pt x="250" y="3027"/>
                    </a:lnTo>
                    <a:lnTo>
                      <a:pt x="256" y="3023"/>
                    </a:lnTo>
                    <a:lnTo>
                      <a:pt x="250" y="3019"/>
                    </a:lnTo>
                    <a:lnTo>
                      <a:pt x="244" y="3011"/>
                    </a:lnTo>
                    <a:lnTo>
                      <a:pt x="236" y="3001"/>
                    </a:lnTo>
                    <a:lnTo>
                      <a:pt x="228" y="2990"/>
                    </a:lnTo>
                    <a:lnTo>
                      <a:pt x="213" y="2968"/>
                    </a:lnTo>
                    <a:lnTo>
                      <a:pt x="201" y="29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251"/>
              <p:cNvSpPr>
                <a:spLocks/>
              </p:cNvSpPr>
              <p:nvPr/>
            </p:nvSpPr>
            <p:spPr bwMode="auto">
              <a:xfrm>
                <a:off x="2321" y="1887"/>
                <a:ext cx="6" cy="8"/>
              </a:xfrm>
              <a:custGeom>
                <a:avLst/>
                <a:gdLst/>
                <a:ahLst/>
                <a:cxnLst>
                  <a:cxn ang="0">
                    <a:pos x="18" y="11"/>
                  </a:cxn>
                  <a:cxn ang="0">
                    <a:pos x="16" y="18"/>
                  </a:cxn>
                  <a:cxn ang="0">
                    <a:pos x="10" y="36"/>
                  </a:cxn>
                  <a:cxn ang="0">
                    <a:pos x="3" y="53"/>
                  </a:cxn>
                  <a:cxn ang="0">
                    <a:pos x="0" y="61"/>
                  </a:cxn>
                  <a:cxn ang="0">
                    <a:pos x="26" y="81"/>
                  </a:cxn>
                  <a:cxn ang="0">
                    <a:pos x="42" y="93"/>
                  </a:cxn>
                  <a:cxn ang="0">
                    <a:pos x="47" y="96"/>
                  </a:cxn>
                  <a:cxn ang="0">
                    <a:pos x="51" y="98"/>
                  </a:cxn>
                  <a:cxn ang="0">
                    <a:pos x="54" y="99"/>
                  </a:cxn>
                  <a:cxn ang="0">
                    <a:pos x="57" y="99"/>
                  </a:cxn>
                  <a:cxn ang="0">
                    <a:pos x="59" y="97"/>
                  </a:cxn>
                  <a:cxn ang="0">
                    <a:pos x="60" y="93"/>
                  </a:cxn>
                  <a:cxn ang="0">
                    <a:pos x="62" y="92"/>
                  </a:cxn>
                  <a:cxn ang="0">
                    <a:pos x="63" y="89"/>
                  </a:cxn>
                  <a:cxn ang="0">
                    <a:pos x="66" y="88"/>
                  </a:cxn>
                  <a:cxn ang="0">
                    <a:pos x="70" y="88"/>
                  </a:cxn>
                  <a:cxn ang="0">
                    <a:pos x="73" y="85"/>
                  </a:cxn>
                  <a:cxn ang="0">
                    <a:pos x="74" y="81"/>
                  </a:cxn>
                  <a:cxn ang="0">
                    <a:pos x="75" y="76"/>
                  </a:cxn>
                  <a:cxn ang="0">
                    <a:pos x="75" y="70"/>
                  </a:cxn>
                  <a:cxn ang="0">
                    <a:pos x="75" y="59"/>
                  </a:cxn>
                  <a:cxn ang="0">
                    <a:pos x="74" y="45"/>
                  </a:cxn>
                  <a:cxn ang="0">
                    <a:pos x="69" y="20"/>
                  </a:cxn>
                  <a:cxn ang="0">
                    <a:pos x="64" y="2"/>
                  </a:cxn>
                  <a:cxn ang="0">
                    <a:pos x="58" y="0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1"/>
                  </a:cxn>
                  <a:cxn ang="0">
                    <a:pos x="31" y="5"/>
                  </a:cxn>
                  <a:cxn ang="0">
                    <a:pos x="18" y="11"/>
                  </a:cxn>
                </a:cxnLst>
                <a:rect l="0" t="0" r="r" b="b"/>
                <a:pathLst>
                  <a:path w="75" h="99">
                    <a:moveTo>
                      <a:pt x="18" y="11"/>
                    </a:moveTo>
                    <a:lnTo>
                      <a:pt x="16" y="18"/>
                    </a:lnTo>
                    <a:lnTo>
                      <a:pt x="10" y="36"/>
                    </a:lnTo>
                    <a:lnTo>
                      <a:pt x="3" y="53"/>
                    </a:lnTo>
                    <a:lnTo>
                      <a:pt x="0" y="61"/>
                    </a:lnTo>
                    <a:lnTo>
                      <a:pt x="26" y="81"/>
                    </a:lnTo>
                    <a:lnTo>
                      <a:pt x="42" y="93"/>
                    </a:lnTo>
                    <a:lnTo>
                      <a:pt x="47" y="96"/>
                    </a:lnTo>
                    <a:lnTo>
                      <a:pt x="51" y="98"/>
                    </a:lnTo>
                    <a:lnTo>
                      <a:pt x="54" y="99"/>
                    </a:lnTo>
                    <a:lnTo>
                      <a:pt x="57" y="99"/>
                    </a:lnTo>
                    <a:lnTo>
                      <a:pt x="59" y="97"/>
                    </a:lnTo>
                    <a:lnTo>
                      <a:pt x="60" y="93"/>
                    </a:lnTo>
                    <a:lnTo>
                      <a:pt x="62" y="92"/>
                    </a:lnTo>
                    <a:lnTo>
                      <a:pt x="63" y="89"/>
                    </a:lnTo>
                    <a:lnTo>
                      <a:pt x="66" y="88"/>
                    </a:lnTo>
                    <a:lnTo>
                      <a:pt x="70" y="88"/>
                    </a:lnTo>
                    <a:lnTo>
                      <a:pt x="73" y="85"/>
                    </a:lnTo>
                    <a:lnTo>
                      <a:pt x="74" y="81"/>
                    </a:lnTo>
                    <a:lnTo>
                      <a:pt x="75" y="76"/>
                    </a:lnTo>
                    <a:lnTo>
                      <a:pt x="75" y="70"/>
                    </a:lnTo>
                    <a:lnTo>
                      <a:pt x="75" y="59"/>
                    </a:lnTo>
                    <a:lnTo>
                      <a:pt x="74" y="45"/>
                    </a:lnTo>
                    <a:lnTo>
                      <a:pt x="69" y="20"/>
                    </a:lnTo>
                    <a:lnTo>
                      <a:pt x="64" y="2"/>
                    </a:lnTo>
                    <a:lnTo>
                      <a:pt x="58" y="0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1"/>
                    </a:lnTo>
                    <a:lnTo>
                      <a:pt x="31" y="5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252"/>
              <p:cNvSpPr>
                <a:spLocks/>
              </p:cNvSpPr>
              <p:nvPr/>
            </p:nvSpPr>
            <p:spPr bwMode="auto">
              <a:xfrm>
                <a:off x="2654" y="2176"/>
                <a:ext cx="3" cy="1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4" y="16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10" y="4"/>
                  </a:cxn>
                  <a:cxn ang="0">
                    <a:pos x="16" y="3"/>
                  </a:cxn>
                  <a:cxn ang="0">
                    <a:pos x="29" y="0"/>
                  </a:cxn>
                  <a:cxn ang="0">
                    <a:pos x="39" y="0"/>
                  </a:cxn>
                  <a:cxn ang="0">
                    <a:pos x="37" y="6"/>
                  </a:cxn>
                  <a:cxn ang="0">
                    <a:pos x="32" y="11"/>
                  </a:cxn>
                  <a:cxn ang="0">
                    <a:pos x="27" y="15"/>
                  </a:cxn>
                  <a:cxn ang="0">
                    <a:pos x="23" y="17"/>
                  </a:cxn>
                  <a:cxn ang="0">
                    <a:pos x="17" y="19"/>
                  </a:cxn>
                  <a:cxn ang="0">
                    <a:pos x="13" y="20"/>
                  </a:cxn>
                  <a:cxn ang="0">
                    <a:pos x="11" y="20"/>
                  </a:cxn>
                  <a:cxn ang="0">
                    <a:pos x="10" y="19"/>
                  </a:cxn>
                </a:cxnLst>
                <a:rect l="0" t="0" r="r" b="b"/>
                <a:pathLst>
                  <a:path w="39" h="20">
                    <a:moveTo>
                      <a:pt x="10" y="19"/>
                    </a:moveTo>
                    <a:lnTo>
                      <a:pt x="4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10" y="4"/>
                    </a:lnTo>
                    <a:lnTo>
                      <a:pt x="16" y="3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37" y="6"/>
                    </a:lnTo>
                    <a:lnTo>
                      <a:pt x="32" y="11"/>
                    </a:lnTo>
                    <a:lnTo>
                      <a:pt x="27" y="15"/>
                    </a:lnTo>
                    <a:lnTo>
                      <a:pt x="23" y="17"/>
                    </a:lnTo>
                    <a:lnTo>
                      <a:pt x="17" y="19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253"/>
              <p:cNvSpPr>
                <a:spLocks/>
              </p:cNvSpPr>
              <p:nvPr/>
            </p:nvSpPr>
            <p:spPr bwMode="auto">
              <a:xfrm>
                <a:off x="2632" y="2161"/>
                <a:ext cx="2" cy="1"/>
              </a:xfrm>
              <a:custGeom>
                <a:avLst/>
                <a:gdLst/>
                <a:ahLst/>
                <a:cxnLst>
                  <a:cxn ang="0">
                    <a:pos x="31" y="12"/>
                  </a:cxn>
                  <a:cxn ang="0">
                    <a:pos x="15" y="9"/>
                  </a:cxn>
                  <a:cxn ang="0">
                    <a:pos x="0" y="6"/>
                  </a:cxn>
                  <a:cxn ang="0">
                    <a:pos x="9" y="4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29" y="3"/>
                  </a:cxn>
                  <a:cxn ang="0">
                    <a:pos x="30" y="5"/>
                  </a:cxn>
                  <a:cxn ang="0">
                    <a:pos x="31" y="7"/>
                  </a:cxn>
                  <a:cxn ang="0">
                    <a:pos x="31" y="9"/>
                  </a:cxn>
                  <a:cxn ang="0">
                    <a:pos x="31" y="12"/>
                  </a:cxn>
                </a:cxnLst>
                <a:rect l="0" t="0" r="r" b="b"/>
                <a:pathLst>
                  <a:path w="31" h="12">
                    <a:moveTo>
                      <a:pt x="31" y="12"/>
                    </a:moveTo>
                    <a:lnTo>
                      <a:pt x="15" y="9"/>
                    </a:lnTo>
                    <a:lnTo>
                      <a:pt x="0" y="6"/>
                    </a:lnTo>
                    <a:lnTo>
                      <a:pt x="9" y="4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29" y="3"/>
                    </a:lnTo>
                    <a:lnTo>
                      <a:pt x="30" y="5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3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254"/>
              <p:cNvSpPr>
                <a:spLocks/>
              </p:cNvSpPr>
              <p:nvPr/>
            </p:nvSpPr>
            <p:spPr bwMode="auto">
              <a:xfrm>
                <a:off x="2631" y="2163"/>
                <a:ext cx="1" cy="3"/>
              </a:xfrm>
              <a:custGeom>
                <a:avLst/>
                <a:gdLst/>
                <a:ahLst/>
                <a:cxnLst>
                  <a:cxn ang="0">
                    <a:pos x="13" y="3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38"/>
                  </a:cxn>
                </a:cxnLst>
                <a:rect l="0" t="0" r="r" b="b"/>
                <a:pathLst>
                  <a:path w="13" h="38">
                    <a:moveTo>
                      <a:pt x="13" y="38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255"/>
              <p:cNvSpPr>
                <a:spLocks/>
              </p:cNvSpPr>
              <p:nvPr/>
            </p:nvSpPr>
            <p:spPr bwMode="auto">
              <a:xfrm>
                <a:off x="2629" y="2166"/>
                <a:ext cx="5" cy="8"/>
              </a:xfrm>
              <a:custGeom>
                <a:avLst/>
                <a:gdLst/>
                <a:ahLst/>
                <a:cxnLst>
                  <a:cxn ang="0">
                    <a:pos x="41" y="104"/>
                  </a:cxn>
                  <a:cxn ang="0">
                    <a:pos x="35" y="96"/>
                  </a:cxn>
                  <a:cxn ang="0">
                    <a:pos x="21" y="80"/>
                  </a:cxn>
                  <a:cxn ang="0">
                    <a:pos x="6" y="64"/>
                  </a:cxn>
                  <a:cxn ang="0">
                    <a:pos x="0" y="58"/>
                  </a:cxn>
                  <a:cxn ang="0">
                    <a:pos x="3" y="48"/>
                  </a:cxn>
                  <a:cxn ang="0">
                    <a:pos x="9" y="29"/>
                  </a:cxn>
                  <a:cxn ang="0">
                    <a:pos x="16" y="9"/>
                  </a:cxn>
                  <a:cxn ang="0">
                    <a:pos x="19" y="0"/>
                  </a:cxn>
                  <a:cxn ang="0">
                    <a:pos x="21" y="7"/>
                  </a:cxn>
                  <a:cxn ang="0">
                    <a:pos x="25" y="14"/>
                  </a:cxn>
                  <a:cxn ang="0">
                    <a:pos x="29" y="21"/>
                  </a:cxn>
                  <a:cxn ang="0">
                    <a:pos x="34" y="28"/>
                  </a:cxn>
                  <a:cxn ang="0">
                    <a:pos x="43" y="41"/>
                  </a:cxn>
                  <a:cxn ang="0">
                    <a:pos x="53" y="54"/>
                  </a:cxn>
                  <a:cxn ang="0">
                    <a:pos x="56" y="60"/>
                  </a:cxn>
                  <a:cxn ang="0">
                    <a:pos x="59" y="66"/>
                  </a:cxn>
                  <a:cxn ang="0">
                    <a:pos x="60" y="73"/>
                  </a:cxn>
                  <a:cxn ang="0">
                    <a:pos x="60" y="79"/>
                  </a:cxn>
                  <a:cxn ang="0">
                    <a:pos x="59" y="86"/>
                  </a:cxn>
                  <a:cxn ang="0">
                    <a:pos x="55" y="92"/>
                  </a:cxn>
                  <a:cxn ang="0">
                    <a:pos x="50" y="98"/>
                  </a:cxn>
                  <a:cxn ang="0">
                    <a:pos x="41" y="105"/>
                  </a:cxn>
                  <a:cxn ang="0">
                    <a:pos x="41" y="104"/>
                  </a:cxn>
                </a:cxnLst>
                <a:rect l="0" t="0" r="r" b="b"/>
                <a:pathLst>
                  <a:path w="60" h="105">
                    <a:moveTo>
                      <a:pt x="41" y="104"/>
                    </a:moveTo>
                    <a:lnTo>
                      <a:pt x="35" y="96"/>
                    </a:lnTo>
                    <a:lnTo>
                      <a:pt x="21" y="80"/>
                    </a:lnTo>
                    <a:lnTo>
                      <a:pt x="6" y="64"/>
                    </a:lnTo>
                    <a:lnTo>
                      <a:pt x="0" y="58"/>
                    </a:lnTo>
                    <a:lnTo>
                      <a:pt x="3" y="48"/>
                    </a:lnTo>
                    <a:lnTo>
                      <a:pt x="9" y="29"/>
                    </a:lnTo>
                    <a:lnTo>
                      <a:pt x="16" y="9"/>
                    </a:lnTo>
                    <a:lnTo>
                      <a:pt x="19" y="0"/>
                    </a:lnTo>
                    <a:lnTo>
                      <a:pt x="21" y="7"/>
                    </a:lnTo>
                    <a:lnTo>
                      <a:pt x="25" y="14"/>
                    </a:lnTo>
                    <a:lnTo>
                      <a:pt x="29" y="21"/>
                    </a:lnTo>
                    <a:lnTo>
                      <a:pt x="34" y="28"/>
                    </a:lnTo>
                    <a:lnTo>
                      <a:pt x="43" y="41"/>
                    </a:lnTo>
                    <a:lnTo>
                      <a:pt x="53" y="54"/>
                    </a:lnTo>
                    <a:lnTo>
                      <a:pt x="56" y="60"/>
                    </a:lnTo>
                    <a:lnTo>
                      <a:pt x="59" y="66"/>
                    </a:lnTo>
                    <a:lnTo>
                      <a:pt x="60" y="73"/>
                    </a:lnTo>
                    <a:lnTo>
                      <a:pt x="60" y="79"/>
                    </a:lnTo>
                    <a:lnTo>
                      <a:pt x="59" y="86"/>
                    </a:lnTo>
                    <a:lnTo>
                      <a:pt x="55" y="92"/>
                    </a:lnTo>
                    <a:lnTo>
                      <a:pt x="50" y="98"/>
                    </a:lnTo>
                    <a:lnTo>
                      <a:pt x="41" y="105"/>
                    </a:lnTo>
                    <a:lnTo>
                      <a:pt x="41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256"/>
              <p:cNvSpPr>
                <a:spLocks/>
              </p:cNvSpPr>
              <p:nvPr/>
            </p:nvSpPr>
            <p:spPr bwMode="auto">
              <a:xfrm>
                <a:off x="2634" y="2171"/>
                <a:ext cx="2" cy="5"/>
              </a:xfrm>
              <a:custGeom>
                <a:avLst/>
                <a:gdLst/>
                <a:ahLst/>
                <a:cxnLst>
                  <a:cxn ang="0">
                    <a:pos x="16" y="50"/>
                  </a:cxn>
                  <a:cxn ang="0">
                    <a:pos x="8" y="57"/>
                  </a:cxn>
                  <a:cxn ang="0">
                    <a:pos x="0" y="63"/>
                  </a:cxn>
                  <a:cxn ang="0">
                    <a:pos x="4" y="59"/>
                  </a:cxn>
                  <a:cxn ang="0">
                    <a:pos x="7" y="52"/>
                  </a:cxn>
                  <a:cxn ang="0">
                    <a:pos x="10" y="45"/>
                  </a:cxn>
                  <a:cxn ang="0">
                    <a:pos x="12" y="36"/>
                  </a:cxn>
                  <a:cxn ang="0">
                    <a:pos x="15" y="27"/>
                  </a:cxn>
                  <a:cxn ang="0">
                    <a:pos x="15" y="18"/>
                  </a:cxn>
                  <a:cxn ang="0">
                    <a:pos x="15" y="9"/>
                  </a:cxn>
                  <a:cxn ang="0">
                    <a:pos x="12" y="0"/>
                  </a:cxn>
                  <a:cxn ang="0">
                    <a:pos x="17" y="4"/>
                  </a:cxn>
                  <a:cxn ang="0">
                    <a:pos x="19" y="10"/>
                  </a:cxn>
                  <a:cxn ang="0">
                    <a:pos x="20" y="16"/>
                  </a:cxn>
                  <a:cxn ang="0">
                    <a:pos x="20" y="23"/>
                  </a:cxn>
                  <a:cxn ang="0">
                    <a:pos x="19" y="37"/>
                  </a:cxn>
                  <a:cxn ang="0">
                    <a:pos x="16" y="50"/>
                  </a:cxn>
                </a:cxnLst>
                <a:rect l="0" t="0" r="r" b="b"/>
                <a:pathLst>
                  <a:path w="20" h="63">
                    <a:moveTo>
                      <a:pt x="16" y="50"/>
                    </a:moveTo>
                    <a:lnTo>
                      <a:pt x="8" y="57"/>
                    </a:lnTo>
                    <a:lnTo>
                      <a:pt x="0" y="63"/>
                    </a:lnTo>
                    <a:lnTo>
                      <a:pt x="4" y="59"/>
                    </a:lnTo>
                    <a:lnTo>
                      <a:pt x="7" y="52"/>
                    </a:lnTo>
                    <a:lnTo>
                      <a:pt x="10" y="45"/>
                    </a:lnTo>
                    <a:lnTo>
                      <a:pt x="12" y="36"/>
                    </a:lnTo>
                    <a:lnTo>
                      <a:pt x="15" y="27"/>
                    </a:lnTo>
                    <a:lnTo>
                      <a:pt x="15" y="18"/>
                    </a:lnTo>
                    <a:lnTo>
                      <a:pt x="15" y="9"/>
                    </a:lnTo>
                    <a:lnTo>
                      <a:pt x="12" y="0"/>
                    </a:lnTo>
                    <a:lnTo>
                      <a:pt x="17" y="4"/>
                    </a:lnTo>
                    <a:lnTo>
                      <a:pt x="19" y="10"/>
                    </a:lnTo>
                    <a:lnTo>
                      <a:pt x="20" y="16"/>
                    </a:lnTo>
                    <a:lnTo>
                      <a:pt x="20" y="23"/>
                    </a:lnTo>
                    <a:lnTo>
                      <a:pt x="19" y="37"/>
                    </a:lnTo>
                    <a:lnTo>
                      <a:pt x="1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257"/>
              <p:cNvSpPr>
                <a:spLocks/>
              </p:cNvSpPr>
              <p:nvPr/>
            </p:nvSpPr>
            <p:spPr bwMode="auto">
              <a:xfrm>
                <a:off x="2615" y="2171"/>
                <a:ext cx="4" cy="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6"/>
                  </a:cxn>
                  <a:cxn ang="0">
                    <a:pos x="47" y="9"/>
                  </a:cxn>
                  <a:cxn ang="0">
                    <a:pos x="45" y="12"/>
                  </a:cxn>
                  <a:cxn ang="0">
                    <a:pos x="43" y="14"/>
                  </a:cxn>
                  <a:cxn ang="0">
                    <a:pos x="37" y="17"/>
                  </a:cxn>
                  <a:cxn ang="0">
                    <a:pos x="30" y="19"/>
                  </a:cxn>
                  <a:cxn ang="0">
                    <a:pos x="22" y="22"/>
                  </a:cxn>
                  <a:cxn ang="0">
                    <a:pos x="14" y="23"/>
                  </a:cxn>
                  <a:cxn ang="0">
                    <a:pos x="6" y="26"/>
                  </a:cxn>
                  <a:cxn ang="0">
                    <a:pos x="0" y="29"/>
                  </a:cxn>
                  <a:cxn ang="0">
                    <a:pos x="10" y="19"/>
                  </a:cxn>
                  <a:cxn ang="0">
                    <a:pos x="20" y="9"/>
                  </a:cxn>
                  <a:cxn ang="0">
                    <a:pos x="27" y="6"/>
                  </a:cxn>
                  <a:cxn ang="0">
                    <a:pos x="33" y="2"/>
                  </a:cxn>
                  <a:cxn ang="0">
                    <a:pos x="40" y="0"/>
                  </a:cxn>
                  <a:cxn ang="0">
                    <a:pos x="48" y="0"/>
                  </a:cxn>
                </a:cxnLst>
                <a:rect l="0" t="0" r="r" b="b"/>
                <a:pathLst>
                  <a:path w="48" h="29">
                    <a:moveTo>
                      <a:pt x="48" y="0"/>
                    </a:moveTo>
                    <a:lnTo>
                      <a:pt x="48" y="6"/>
                    </a:lnTo>
                    <a:lnTo>
                      <a:pt x="47" y="9"/>
                    </a:lnTo>
                    <a:lnTo>
                      <a:pt x="45" y="12"/>
                    </a:lnTo>
                    <a:lnTo>
                      <a:pt x="43" y="14"/>
                    </a:lnTo>
                    <a:lnTo>
                      <a:pt x="37" y="17"/>
                    </a:lnTo>
                    <a:lnTo>
                      <a:pt x="30" y="19"/>
                    </a:lnTo>
                    <a:lnTo>
                      <a:pt x="22" y="22"/>
                    </a:lnTo>
                    <a:lnTo>
                      <a:pt x="14" y="23"/>
                    </a:lnTo>
                    <a:lnTo>
                      <a:pt x="6" y="26"/>
                    </a:lnTo>
                    <a:lnTo>
                      <a:pt x="0" y="29"/>
                    </a:lnTo>
                    <a:lnTo>
                      <a:pt x="10" y="19"/>
                    </a:lnTo>
                    <a:lnTo>
                      <a:pt x="20" y="9"/>
                    </a:lnTo>
                    <a:lnTo>
                      <a:pt x="27" y="6"/>
                    </a:lnTo>
                    <a:lnTo>
                      <a:pt x="33" y="2"/>
                    </a:lnTo>
                    <a:lnTo>
                      <a:pt x="40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258"/>
              <p:cNvSpPr>
                <a:spLocks/>
              </p:cNvSpPr>
              <p:nvPr/>
            </p:nvSpPr>
            <p:spPr bwMode="auto">
              <a:xfrm>
                <a:off x="2625" y="2172"/>
                <a:ext cx="7" cy="14"/>
              </a:xfrm>
              <a:custGeom>
                <a:avLst/>
                <a:gdLst/>
                <a:ahLst/>
                <a:cxnLst>
                  <a:cxn ang="0">
                    <a:pos x="89" y="57"/>
                  </a:cxn>
                  <a:cxn ang="0">
                    <a:pos x="85" y="62"/>
                  </a:cxn>
                  <a:cxn ang="0">
                    <a:pos x="82" y="66"/>
                  </a:cxn>
                  <a:cxn ang="0">
                    <a:pos x="79" y="71"/>
                  </a:cxn>
                  <a:cxn ang="0">
                    <a:pos x="77" y="76"/>
                  </a:cxn>
                  <a:cxn ang="0">
                    <a:pos x="74" y="81"/>
                  </a:cxn>
                  <a:cxn ang="0">
                    <a:pos x="73" y="86"/>
                  </a:cxn>
                  <a:cxn ang="0">
                    <a:pos x="72" y="92"/>
                  </a:cxn>
                  <a:cxn ang="0">
                    <a:pos x="72" y="97"/>
                  </a:cxn>
                  <a:cxn ang="0">
                    <a:pos x="72" y="102"/>
                  </a:cxn>
                  <a:cxn ang="0">
                    <a:pos x="73" y="108"/>
                  </a:cxn>
                  <a:cxn ang="0">
                    <a:pos x="74" y="113"/>
                  </a:cxn>
                  <a:cxn ang="0">
                    <a:pos x="77" y="118"/>
                  </a:cxn>
                  <a:cxn ang="0">
                    <a:pos x="79" y="123"/>
                  </a:cxn>
                  <a:cxn ang="0">
                    <a:pos x="82" y="128"/>
                  </a:cxn>
                  <a:cxn ang="0">
                    <a:pos x="85" y="132"/>
                  </a:cxn>
                  <a:cxn ang="0">
                    <a:pos x="89" y="136"/>
                  </a:cxn>
                  <a:cxn ang="0">
                    <a:pos x="81" y="145"/>
                  </a:cxn>
                  <a:cxn ang="0">
                    <a:pos x="65" y="163"/>
                  </a:cxn>
                  <a:cxn ang="0">
                    <a:pos x="49" y="182"/>
                  </a:cxn>
                  <a:cxn ang="0">
                    <a:pos x="41" y="191"/>
                  </a:cxn>
                  <a:cxn ang="0">
                    <a:pos x="49" y="176"/>
                  </a:cxn>
                  <a:cxn ang="0">
                    <a:pos x="62" y="154"/>
                  </a:cxn>
                  <a:cxn ang="0">
                    <a:pos x="64" y="147"/>
                  </a:cxn>
                  <a:cxn ang="0">
                    <a:pos x="65" y="142"/>
                  </a:cxn>
                  <a:cxn ang="0">
                    <a:pos x="65" y="135"/>
                  </a:cxn>
                  <a:cxn ang="0">
                    <a:pos x="64" y="130"/>
                  </a:cxn>
                  <a:cxn ang="0">
                    <a:pos x="61" y="126"/>
                  </a:cxn>
                  <a:cxn ang="0">
                    <a:pos x="55" y="121"/>
                  </a:cxn>
                  <a:cxn ang="0">
                    <a:pos x="48" y="117"/>
                  </a:cxn>
                  <a:cxn ang="0">
                    <a:pos x="38" y="114"/>
                  </a:cxn>
                  <a:cxn ang="0">
                    <a:pos x="39" y="105"/>
                  </a:cxn>
                  <a:cxn ang="0">
                    <a:pos x="42" y="97"/>
                  </a:cxn>
                  <a:cxn ang="0">
                    <a:pos x="47" y="88"/>
                  </a:cxn>
                  <a:cxn ang="0">
                    <a:pos x="51" y="81"/>
                  </a:cxn>
                  <a:cxn ang="0">
                    <a:pos x="55" y="72"/>
                  </a:cxn>
                  <a:cxn ang="0">
                    <a:pos x="57" y="64"/>
                  </a:cxn>
                  <a:cxn ang="0">
                    <a:pos x="58" y="60"/>
                  </a:cxn>
                  <a:cxn ang="0">
                    <a:pos x="58" y="55"/>
                  </a:cxn>
                  <a:cxn ang="0">
                    <a:pos x="58" y="50"/>
                  </a:cxn>
                  <a:cxn ang="0">
                    <a:pos x="56" y="45"/>
                  </a:cxn>
                  <a:cxn ang="0">
                    <a:pos x="42" y="36"/>
                  </a:cxn>
                  <a:cxn ang="0">
                    <a:pos x="30" y="28"/>
                  </a:cxn>
                  <a:cxn ang="0">
                    <a:pos x="22" y="23"/>
                  </a:cxn>
                  <a:cxn ang="0">
                    <a:pos x="15" y="21"/>
                  </a:cxn>
                  <a:cxn ang="0">
                    <a:pos x="7" y="19"/>
                  </a:cxn>
                  <a:cxn ang="0">
                    <a:pos x="0" y="19"/>
                  </a:cxn>
                  <a:cxn ang="0">
                    <a:pos x="1" y="16"/>
                  </a:cxn>
                  <a:cxn ang="0">
                    <a:pos x="3" y="13"/>
                  </a:cxn>
                  <a:cxn ang="0">
                    <a:pos x="7" y="11"/>
                  </a:cxn>
                  <a:cxn ang="0">
                    <a:pos x="11" y="9"/>
                  </a:cxn>
                  <a:cxn ang="0">
                    <a:pos x="17" y="8"/>
                  </a:cxn>
                  <a:cxn ang="0">
                    <a:pos x="22" y="6"/>
                  </a:cxn>
                  <a:cxn ang="0">
                    <a:pos x="28" y="4"/>
                  </a:cxn>
                  <a:cxn ang="0">
                    <a:pos x="32" y="0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7" y="17"/>
                  </a:cxn>
                  <a:cxn ang="0">
                    <a:pos x="65" y="23"/>
                  </a:cxn>
                  <a:cxn ang="0">
                    <a:pos x="71" y="32"/>
                  </a:cxn>
                  <a:cxn ang="0">
                    <a:pos x="78" y="39"/>
                  </a:cxn>
                  <a:cxn ang="0">
                    <a:pos x="84" y="48"/>
                  </a:cxn>
                  <a:cxn ang="0">
                    <a:pos x="89" y="57"/>
                  </a:cxn>
                </a:cxnLst>
                <a:rect l="0" t="0" r="r" b="b"/>
                <a:pathLst>
                  <a:path w="89" h="191">
                    <a:moveTo>
                      <a:pt x="89" y="57"/>
                    </a:moveTo>
                    <a:lnTo>
                      <a:pt x="85" y="62"/>
                    </a:lnTo>
                    <a:lnTo>
                      <a:pt x="82" y="66"/>
                    </a:lnTo>
                    <a:lnTo>
                      <a:pt x="79" y="71"/>
                    </a:lnTo>
                    <a:lnTo>
                      <a:pt x="77" y="76"/>
                    </a:lnTo>
                    <a:lnTo>
                      <a:pt x="74" y="81"/>
                    </a:lnTo>
                    <a:lnTo>
                      <a:pt x="73" y="86"/>
                    </a:lnTo>
                    <a:lnTo>
                      <a:pt x="72" y="92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73" y="108"/>
                    </a:lnTo>
                    <a:lnTo>
                      <a:pt x="74" y="113"/>
                    </a:lnTo>
                    <a:lnTo>
                      <a:pt x="77" y="118"/>
                    </a:lnTo>
                    <a:lnTo>
                      <a:pt x="79" y="123"/>
                    </a:lnTo>
                    <a:lnTo>
                      <a:pt x="82" y="128"/>
                    </a:lnTo>
                    <a:lnTo>
                      <a:pt x="85" y="132"/>
                    </a:lnTo>
                    <a:lnTo>
                      <a:pt x="89" y="136"/>
                    </a:lnTo>
                    <a:lnTo>
                      <a:pt x="81" y="145"/>
                    </a:lnTo>
                    <a:lnTo>
                      <a:pt x="65" y="163"/>
                    </a:lnTo>
                    <a:lnTo>
                      <a:pt x="49" y="182"/>
                    </a:lnTo>
                    <a:lnTo>
                      <a:pt x="41" y="191"/>
                    </a:lnTo>
                    <a:lnTo>
                      <a:pt x="49" y="176"/>
                    </a:lnTo>
                    <a:lnTo>
                      <a:pt x="62" y="154"/>
                    </a:lnTo>
                    <a:lnTo>
                      <a:pt x="64" y="147"/>
                    </a:lnTo>
                    <a:lnTo>
                      <a:pt x="65" y="142"/>
                    </a:lnTo>
                    <a:lnTo>
                      <a:pt x="65" y="135"/>
                    </a:lnTo>
                    <a:lnTo>
                      <a:pt x="64" y="130"/>
                    </a:lnTo>
                    <a:lnTo>
                      <a:pt x="61" y="126"/>
                    </a:lnTo>
                    <a:lnTo>
                      <a:pt x="55" y="121"/>
                    </a:lnTo>
                    <a:lnTo>
                      <a:pt x="48" y="117"/>
                    </a:lnTo>
                    <a:lnTo>
                      <a:pt x="38" y="114"/>
                    </a:lnTo>
                    <a:lnTo>
                      <a:pt x="39" y="105"/>
                    </a:lnTo>
                    <a:lnTo>
                      <a:pt x="42" y="97"/>
                    </a:lnTo>
                    <a:lnTo>
                      <a:pt x="47" y="88"/>
                    </a:lnTo>
                    <a:lnTo>
                      <a:pt x="51" y="81"/>
                    </a:lnTo>
                    <a:lnTo>
                      <a:pt x="55" y="72"/>
                    </a:lnTo>
                    <a:lnTo>
                      <a:pt x="57" y="64"/>
                    </a:lnTo>
                    <a:lnTo>
                      <a:pt x="58" y="60"/>
                    </a:lnTo>
                    <a:lnTo>
                      <a:pt x="58" y="55"/>
                    </a:lnTo>
                    <a:lnTo>
                      <a:pt x="58" y="50"/>
                    </a:lnTo>
                    <a:lnTo>
                      <a:pt x="56" y="45"/>
                    </a:lnTo>
                    <a:lnTo>
                      <a:pt x="42" y="36"/>
                    </a:lnTo>
                    <a:lnTo>
                      <a:pt x="30" y="28"/>
                    </a:lnTo>
                    <a:lnTo>
                      <a:pt x="22" y="23"/>
                    </a:lnTo>
                    <a:lnTo>
                      <a:pt x="15" y="21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3" y="13"/>
                    </a:lnTo>
                    <a:lnTo>
                      <a:pt x="7" y="11"/>
                    </a:lnTo>
                    <a:lnTo>
                      <a:pt x="11" y="9"/>
                    </a:lnTo>
                    <a:lnTo>
                      <a:pt x="17" y="8"/>
                    </a:lnTo>
                    <a:lnTo>
                      <a:pt x="22" y="6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40" y="5"/>
                    </a:lnTo>
                    <a:lnTo>
                      <a:pt x="49" y="11"/>
                    </a:lnTo>
                    <a:lnTo>
                      <a:pt x="57" y="17"/>
                    </a:lnTo>
                    <a:lnTo>
                      <a:pt x="65" y="23"/>
                    </a:lnTo>
                    <a:lnTo>
                      <a:pt x="71" y="32"/>
                    </a:lnTo>
                    <a:lnTo>
                      <a:pt x="78" y="39"/>
                    </a:lnTo>
                    <a:lnTo>
                      <a:pt x="84" y="48"/>
                    </a:lnTo>
                    <a:lnTo>
                      <a:pt x="89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259"/>
              <p:cNvSpPr>
                <a:spLocks/>
              </p:cNvSpPr>
              <p:nvPr/>
            </p:nvSpPr>
            <p:spPr bwMode="auto">
              <a:xfrm>
                <a:off x="2612" y="2174"/>
                <a:ext cx="2" cy="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4"/>
                  </a:cxn>
                  <a:cxn ang="0">
                    <a:pos x="19" y="7"/>
                  </a:cxn>
                  <a:cxn ang="0">
                    <a:pos x="16" y="10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2" y="26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3" y="7"/>
                  </a:cxn>
                  <a:cxn ang="0">
                    <a:pos x="7" y="4"/>
                  </a:cxn>
                  <a:cxn ang="0">
                    <a:pos x="11" y="2"/>
                  </a:cxn>
                  <a:cxn ang="0">
                    <a:pos x="16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26">
                    <a:moveTo>
                      <a:pt x="22" y="0"/>
                    </a:moveTo>
                    <a:lnTo>
                      <a:pt x="22" y="4"/>
                    </a:lnTo>
                    <a:lnTo>
                      <a:pt x="19" y="7"/>
                    </a:lnTo>
                    <a:lnTo>
                      <a:pt x="16" y="10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2" y="26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260"/>
              <p:cNvSpPr>
                <a:spLocks/>
              </p:cNvSpPr>
              <p:nvPr/>
            </p:nvSpPr>
            <p:spPr bwMode="auto">
              <a:xfrm>
                <a:off x="2619" y="2175"/>
                <a:ext cx="8" cy="10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94" y="2"/>
                  </a:cxn>
                  <a:cxn ang="0">
                    <a:pos x="85" y="5"/>
                  </a:cxn>
                  <a:cxn ang="0">
                    <a:pos x="77" y="8"/>
                  </a:cxn>
                  <a:cxn ang="0">
                    <a:pos x="69" y="12"/>
                  </a:cxn>
                  <a:cxn ang="0">
                    <a:pos x="62" y="17"/>
                  </a:cxn>
                  <a:cxn ang="0">
                    <a:pos x="55" y="23"/>
                  </a:cxn>
                  <a:cxn ang="0">
                    <a:pos x="53" y="28"/>
                  </a:cxn>
                  <a:cxn ang="0">
                    <a:pos x="51" y="32"/>
                  </a:cxn>
                  <a:cxn ang="0">
                    <a:pos x="49" y="36"/>
                  </a:cxn>
                  <a:cxn ang="0">
                    <a:pos x="48" y="41"/>
                  </a:cxn>
                  <a:cxn ang="0">
                    <a:pos x="51" y="50"/>
                  </a:cxn>
                  <a:cxn ang="0">
                    <a:pos x="53" y="57"/>
                  </a:cxn>
                  <a:cxn ang="0">
                    <a:pos x="53" y="64"/>
                  </a:cxn>
                  <a:cxn ang="0">
                    <a:pos x="53" y="70"/>
                  </a:cxn>
                  <a:cxn ang="0">
                    <a:pos x="52" y="76"/>
                  </a:cxn>
                  <a:cxn ang="0">
                    <a:pos x="49" y="81"/>
                  </a:cxn>
                  <a:cxn ang="0">
                    <a:pos x="47" y="86"/>
                  </a:cxn>
                  <a:cxn ang="0">
                    <a:pos x="43" y="91"/>
                  </a:cxn>
                  <a:cxn ang="0">
                    <a:pos x="24" y="108"/>
                  </a:cxn>
                  <a:cxn ang="0">
                    <a:pos x="6" y="127"/>
                  </a:cxn>
                  <a:cxn ang="0">
                    <a:pos x="3" y="127"/>
                  </a:cxn>
                  <a:cxn ang="0">
                    <a:pos x="0" y="127"/>
                  </a:cxn>
                  <a:cxn ang="0">
                    <a:pos x="8" y="117"/>
                  </a:cxn>
                  <a:cxn ang="0">
                    <a:pos x="19" y="107"/>
                  </a:cxn>
                  <a:cxn ang="0">
                    <a:pos x="23" y="100"/>
                  </a:cxn>
                  <a:cxn ang="0">
                    <a:pos x="28" y="94"/>
                  </a:cxn>
                  <a:cxn ang="0">
                    <a:pos x="29" y="91"/>
                  </a:cxn>
                  <a:cxn ang="0">
                    <a:pos x="29" y="87"/>
                  </a:cxn>
                  <a:cxn ang="0">
                    <a:pos x="29" y="83"/>
                  </a:cxn>
                  <a:cxn ang="0">
                    <a:pos x="29" y="79"/>
                  </a:cxn>
                  <a:cxn ang="0">
                    <a:pos x="24" y="77"/>
                  </a:cxn>
                  <a:cxn ang="0">
                    <a:pos x="20" y="75"/>
                  </a:cxn>
                  <a:cxn ang="0">
                    <a:pos x="18" y="71"/>
                  </a:cxn>
                  <a:cxn ang="0">
                    <a:pos x="16" y="67"/>
                  </a:cxn>
                  <a:cxn ang="0">
                    <a:pos x="15" y="64"/>
                  </a:cxn>
                  <a:cxn ang="0">
                    <a:pos x="14" y="60"/>
                  </a:cxn>
                  <a:cxn ang="0">
                    <a:pos x="14" y="54"/>
                  </a:cxn>
                  <a:cxn ang="0">
                    <a:pos x="14" y="50"/>
                  </a:cxn>
                  <a:cxn ang="0">
                    <a:pos x="16" y="40"/>
                  </a:cxn>
                  <a:cxn ang="0">
                    <a:pos x="19" y="32"/>
                  </a:cxn>
                  <a:cxn ang="0">
                    <a:pos x="23" y="24"/>
                  </a:cxn>
                  <a:cxn ang="0">
                    <a:pos x="29" y="18"/>
                  </a:cxn>
                  <a:cxn ang="0">
                    <a:pos x="36" y="14"/>
                  </a:cxn>
                  <a:cxn ang="0">
                    <a:pos x="45" y="9"/>
                  </a:cxn>
                  <a:cxn ang="0">
                    <a:pos x="53" y="7"/>
                  </a:cxn>
                  <a:cxn ang="0">
                    <a:pos x="63" y="5"/>
                  </a:cxn>
                  <a:cxn ang="0">
                    <a:pos x="82" y="3"/>
                  </a:cxn>
                  <a:cxn ang="0">
                    <a:pos x="102" y="0"/>
                  </a:cxn>
                </a:cxnLst>
                <a:rect l="0" t="0" r="r" b="b"/>
                <a:pathLst>
                  <a:path w="102" h="127">
                    <a:moveTo>
                      <a:pt x="102" y="0"/>
                    </a:moveTo>
                    <a:lnTo>
                      <a:pt x="94" y="2"/>
                    </a:lnTo>
                    <a:lnTo>
                      <a:pt x="85" y="5"/>
                    </a:lnTo>
                    <a:lnTo>
                      <a:pt x="77" y="8"/>
                    </a:lnTo>
                    <a:lnTo>
                      <a:pt x="69" y="12"/>
                    </a:lnTo>
                    <a:lnTo>
                      <a:pt x="62" y="17"/>
                    </a:lnTo>
                    <a:lnTo>
                      <a:pt x="55" y="23"/>
                    </a:lnTo>
                    <a:lnTo>
                      <a:pt x="53" y="28"/>
                    </a:lnTo>
                    <a:lnTo>
                      <a:pt x="51" y="32"/>
                    </a:lnTo>
                    <a:lnTo>
                      <a:pt x="49" y="36"/>
                    </a:lnTo>
                    <a:lnTo>
                      <a:pt x="48" y="41"/>
                    </a:lnTo>
                    <a:lnTo>
                      <a:pt x="51" y="50"/>
                    </a:lnTo>
                    <a:lnTo>
                      <a:pt x="53" y="57"/>
                    </a:lnTo>
                    <a:lnTo>
                      <a:pt x="53" y="64"/>
                    </a:lnTo>
                    <a:lnTo>
                      <a:pt x="53" y="70"/>
                    </a:lnTo>
                    <a:lnTo>
                      <a:pt x="52" y="76"/>
                    </a:lnTo>
                    <a:lnTo>
                      <a:pt x="49" y="81"/>
                    </a:lnTo>
                    <a:lnTo>
                      <a:pt x="47" y="86"/>
                    </a:lnTo>
                    <a:lnTo>
                      <a:pt x="43" y="91"/>
                    </a:lnTo>
                    <a:lnTo>
                      <a:pt x="24" y="108"/>
                    </a:lnTo>
                    <a:lnTo>
                      <a:pt x="6" y="127"/>
                    </a:lnTo>
                    <a:lnTo>
                      <a:pt x="3" y="127"/>
                    </a:lnTo>
                    <a:lnTo>
                      <a:pt x="0" y="127"/>
                    </a:lnTo>
                    <a:lnTo>
                      <a:pt x="8" y="117"/>
                    </a:lnTo>
                    <a:lnTo>
                      <a:pt x="19" y="107"/>
                    </a:lnTo>
                    <a:lnTo>
                      <a:pt x="23" y="100"/>
                    </a:lnTo>
                    <a:lnTo>
                      <a:pt x="28" y="94"/>
                    </a:lnTo>
                    <a:lnTo>
                      <a:pt x="29" y="91"/>
                    </a:lnTo>
                    <a:lnTo>
                      <a:pt x="29" y="87"/>
                    </a:lnTo>
                    <a:lnTo>
                      <a:pt x="29" y="83"/>
                    </a:lnTo>
                    <a:lnTo>
                      <a:pt x="29" y="79"/>
                    </a:lnTo>
                    <a:lnTo>
                      <a:pt x="24" y="77"/>
                    </a:lnTo>
                    <a:lnTo>
                      <a:pt x="20" y="75"/>
                    </a:lnTo>
                    <a:lnTo>
                      <a:pt x="18" y="71"/>
                    </a:lnTo>
                    <a:lnTo>
                      <a:pt x="16" y="67"/>
                    </a:lnTo>
                    <a:lnTo>
                      <a:pt x="15" y="64"/>
                    </a:lnTo>
                    <a:lnTo>
                      <a:pt x="14" y="60"/>
                    </a:lnTo>
                    <a:lnTo>
                      <a:pt x="14" y="54"/>
                    </a:lnTo>
                    <a:lnTo>
                      <a:pt x="14" y="50"/>
                    </a:lnTo>
                    <a:lnTo>
                      <a:pt x="16" y="40"/>
                    </a:lnTo>
                    <a:lnTo>
                      <a:pt x="19" y="32"/>
                    </a:lnTo>
                    <a:lnTo>
                      <a:pt x="23" y="24"/>
                    </a:lnTo>
                    <a:lnTo>
                      <a:pt x="29" y="18"/>
                    </a:lnTo>
                    <a:lnTo>
                      <a:pt x="36" y="14"/>
                    </a:lnTo>
                    <a:lnTo>
                      <a:pt x="45" y="9"/>
                    </a:lnTo>
                    <a:lnTo>
                      <a:pt x="53" y="7"/>
                    </a:lnTo>
                    <a:lnTo>
                      <a:pt x="63" y="5"/>
                    </a:lnTo>
                    <a:lnTo>
                      <a:pt x="82" y="3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261"/>
              <p:cNvSpPr>
                <a:spLocks/>
              </p:cNvSpPr>
              <p:nvPr/>
            </p:nvSpPr>
            <p:spPr bwMode="auto">
              <a:xfrm>
                <a:off x="2621" y="2178"/>
                <a:ext cx="6" cy="9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69" y="5"/>
                  </a:cxn>
                  <a:cxn ang="0">
                    <a:pos x="66" y="12"/>
                  </a:cxn>
                  <a:cxn ang="0">
                    <a:pos x="64" y="20"/>
                  </a:cxn>
                  <a:cxn ang="0">
                    <a:pos x="64" y="28"/>
                  </a:cxn>
                  <a:cxn ang="0">
                    <a:pos x="64" y="37"/>
                  </a:cxn>
                  <a:cxn ang="0">
                    <a:pos x="66" y="46"/>
                  </a:cxn>
                  <a:cxn ang="0">
                    <a:pos x="69" y="53"/>
                  </a:cxn>
                  <a:cxn ang="0">
                    <a:pos x="73" y="59"/>
                  </a:cxn>
                  <a:cxn ang="0">
                    <a:pos x="78" y="63"/>
                  </a:cxn>
                  <a:cxn ang="0">
                    <a:pos x="81" y="66"/>
                  </a:cxn>
                  <a:cxn ang="0">
                    <a:pos x="83" y="68"/>
                  </a:cxn>
                  <a:cxn ang="0">
                    <a:pos x="84" y="71"/>
                  </a:cxn>
                  <a:cxn ang="0">
                    <a:pos x="84" y="73"/>
                  </a:cxn>
                  <a:cxn ang="0">
                    <a:pos x="84" y="77"/>
                  </a:cxn>
                  <a:cxn ang="0">
                    <a:pos x="82" y="79"/>
                  </a:cxn>
                  <a:cxn ang="0">
                    <a:pos x="81" y="82"/>
                  </a:cxn>
                  <a:cxn ang="0">
                    <a:pos x="77" y="86"/>
                  </a:cxn>
                  <a:cxn ang="0">
                    <a:pos x="71" y="91"/>
                  </a:cxn>
                  <a:cxn ang="0">
                    <a:pos x="68" y="96"/>
                  </a:cxn>
                  <a:cxn ang="0">
                    <a:pos x="67" y="101"/>
                  </a:cxn>
                  <a:cxn ang="0">
                    <a:pos x="61" y="100"/>
                  </a:cxn>
                  <a:cxn ang="0">
                    <a:pos x="55" y="100"/>
                  </a:cxn>
                  <a:cxn ang="0">
                    <a:pos x="51" y="101"/>
                  </a:cxn>
                  <a:cxn ang="0">
                    <a:pos x="46" y="103"/>
                  </a:cxn>
                  <a:cxn ang="0">
                    <a:pos x="37" y="109"/>
                  </a:cxn>
                  <a:cxn ang="0">
                    <a:pos x="30" y="114"/>
                  </a:cxn>
                  <a:cxn ang="0">
                    <a:pos x="22" y="118"/>
                  </a:cxn>
                  <a:cxn ang="0">
                    <a:pos x="15" y="121"/>
                  </a:cxn>
                  <a:cxn ang="0">
                    <a:pos x="11" y="122"/>
                  </a:cxn>
                  <a:cxn ang="0">
                    <a:pos x="7" y="121"/>
                  </a:cxn>
                  <a:cxn ang="0">
                    <a:pos x="3" y="120"/>
                  </a:cxn>
                  <a:cxn ang="0">
                    <a:pos x="0" y="117"/>
                  </a:cxn>
                  <a:cxn ang="0">
                    <a:pos x="2" y="112"/>
                  </a:cxn>
                  <a:cxn ang="0">
                    <a:pos x="6" y="106"/>
                  </a:cxn>
                  <a:cxn ang="0">
                    <a:pos x="11" y="102"/>
                  </a:cxn>
                  <a:cxn ang="0">
                    <a:pos x="17" y="97"/>
                  </a:cxn>
                  <a:cxn ang="0">
                    <a:pos x="30" y="87"/>
                  </a:cxn>
                  <a:cxn ang="0">
                    <a:pos x="41" y="77"/>
                  </a:cxn>
                  <a:cxn ang="0">
                    <a:pos x="47" y="71"/>
                  </a:cxn>
                  <a:cxn ang="0">
                    <a:pos x="52" y="66"/>
                  </a:cxn>
                  <a:cxn ang="0">
                    <a:pos x="55" y="59"/>
                  </a:cxn>
                  <a:cxn ang="0">
                    <a:pos x="57" y="54"/>
                  </a:cxn>
                  <a:cxn ang="0">
                    <a:pos x="58" y="47"/>
                  </a:cxn>
                  <a:cxn ang="0">
                    <a:pos x="58" y="40"/>
                  </a:cxn>
                  <a:cxn ang="0">
                    <a:pos x="55" y="33"/>
                  </a:cxn>
                  <a:cxn ang="0">
                    <a:pos x="51" y="24"/>
                  </a:cxn>
                  <a:cxn ang="0">
                    <a:pos x="53" y="22"/>
                  </a:cxn>
                  <a:cxn ang="0">
                    <a:pos x="55" y="18"/>
                  </a:cxn>
                  <a:cxn ang="0">
                    <a:pos x="56" y="14"/>
                  </a:cxn>
                  <a:cxn ang="0">
                    <a:pos x="58" y="8"/>
                  </a:cxn>
                  <a:cxn ang="0">
                    <a:pos x="59" y="5"/>
                  </a:cxn>
                  <a:cxn ang="0">
                    <a:pos x="63" y="2"/>
                  </a:cxn>
                  <a:cxn ang="0">
                    <a:pos x="65" y="1"/>
                  </a:cxn>
                  <a:cxn ang="0">
                    <a:pos x="67" y="0"/>
                  </a:cxn>
                  <a:cxn ang="0">
                    <a:pos x="70" y="0"/>
                  </a:cxn>
                  <a:cxn ang="0">
                    <a:pos x="73" y="0"/>
                  </a:cxn>
                </a:cxnLst>
                <a:rect l="0" t="0" r="r" b="b"/>
                <a:pathLst>
                  <a:path w="84" h="122">
                    <a:moveTo>
                      <a:pt x="73" y="0"/>
                    </a:moveTo>
                    <a:lnTo>
                      <a:pt x="69" y="5"/>
                    </a:lnTo>
                    <a:lnTo>
                      <a:pt x="66" y="12"/>
                    </a:lnTo>
                    <a:lnTo>
                      <a:pt x="64" y="20"/>
                    </a:lnTo>
                    <a:lnTo>
                      <a:pt x="64" y="28"/>
                    </a:lnTo>
                    <a:lnTo>
                      <a:pt x="64" y="37"/>
                    </a:lnTo>
                    <a:lnTo>
                      <a:pt x="66" y="46"/>
                    </a:lnTo>
                    <a:lnTo>
                      <a:pt x="69" y="53"/>
                    </a:lnTo>
                    <a:lnTo>
                      <a:pt x="73" y="59"/>
                    </a:lnTo>
                    <a:lnTo>
                      <a:pt x="78" y="63"/>
                    </a:lnTo>
                    <a:lnTo>
                      <a:pt x="81" y="66"/>
                    </a:lnTo>
                    <a:lnTo>
                      <a:pt x="83" y="68"/>
                    </a:lnTo>
                    <a:lnTo>
                      <a:pt x="84" y="71"/>
                    </a:lnTo>
                    <a:lnTo>
                      <a:pt x="84" y="73"/>
                    </a:lnTo>
                    <a:lnTo>
                      <a:pt x="84" y="77"/>
                    </a:lnTo>
                    <a:lnTo>
                      <a:pt x="82" y="79"/>
                    </a:lnTo>
                    <a:lnTo>
                      <a:pt x="81" y="82"/>
                    </a:lnTo>
                    <a:lnTo>
                      <a:pt x="77" y="86"/>
                    </a:lnTo>
                    <a:lnTo>
                      <a:pt x="71" y="91"/>
                    </a:lnTo>
                    <a:lnTo>
                      <a:pt x="68" y="96"/>
                    </a:lnTo>
                    <a:lnTo>
                      <a:pt x="67" y="101"/>
                    </a:lnTo>
                    <a:lnTo>
                      <a:pt x="61" y="100"/>
                    </a:lnTo>
                    <a:lnTo>
                      <a:pt x="55" y="100"/>
                    </a:lnTo>
                    <a:lnTo>
                      <a:pt x="51" y="101"/>
                    </a:lnTo>
                    <a:lnTo>
                      <a:pt x="46" y="103"/>
                    </a:lnTo>
                    <a:lnTo>
                      <a:pt x="37" y="109"/>
                    </a:lnTo>
                    <a:lnTo>
                      <a:pt x="30" y="114"/>
                    </a:lnTo>
                    <a:lnTo>
                      <a:pt x="22" y="118"/>
                    </a:lnTo>
                    <a:lnTo>
                      <a:pt x="15" y="121"/>
                    </a:lnTo>
                    <a:lnTo>
                      <a:pt x="11" y="122"/>
                    </a:lnTo>
                    <a:lnTo>
                      <a:pt x="7" y="121"/>
                    </a:lnTo>
                    <a:lnTo>
                      <a:pt x="3" y="120"/>
                    </a:lnTo>
                    <a:lnTo>
                      <a:pt x="0" y="117"/>
                    </a:lnTo>
                    <a:lnTo>
                      <a:pt x="2" y="112"/>
                    </a:lnTo>
                    <a:lnTo>
                      <a:pt x="6" y="106"/>
                    </a:lnTo>
                    <a:lnTo>
                      <a:pt x="11" y="102"/>
                    </a:lnTo>
                    <a:lnTo>
                      <a:pt x="17" y="97"/>
                    </a:lnTo>
                    <a:lnTo>
                      <a:pt x="30" y="87"/>
                    </a:lnTo>
                    <a:lnTo>
                      <a:pt x="41" y="77"/>
                    </a:lnTo>
                    <a:lnTo>
                      <a:pt x="47" y="71"/>
                    </a:lnTo>
                    <a:lnTo>
                      <a:pt x="52" y="66"/>
                    </a:lnTo>
                    <a:lnTo>
                      <a:pt x="55" y="59"/>
                    </a:lnTo>
                    <a:lnTo>
                      <a:pt x="57" y="54"/>
                    </a:lnTo>
                    <a:lnTo>
                      <a:pt x="58" y="47"/>
                    </a:lnTo>
                    <a:lnTo>
                      <a:pt x="58" y="40"/>
                    </a:lnTo>
                    <a:lnTo>
                      <a:pt x="55" y="33"/>
                    </a:lnTo>
                    <a:lnTo>
                      <a:pt x="51" y="24"/>
                    </a:lnTo>
                    <a:lnTo>
                      <a:pt x="53" y="22"/>
                    </a:lnTo>
                    <a:lnTo>
                      <a:pt x="55" y="18"/>
                    </a:lnTo>
                    <a:lnTo>
                      <a:pt x="56" y="14"/>
                    </a:lnTo>
                    <a:lnTo>
                      <a:pt x="58" y="8"/>
                    </a:lnTo>
                    <a:lnTo>
                      <a:pt x="59" y="5"/>
                    </a:lnTo>
                    <a:lnTo>
                      <a:pt x="63" y="2"/>
                    </a:lnTo>
                    <a:lnTo>
                      <a:pt x="65" y="1"/>
                    </a:lnTo>
                    <a:lnTo>
                      <a:pt x="67" y="0"/>
                    </a:lnTo>
                    <a:lnTo>
                      <a:pt x="70" y="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262"/>
              <p:cNvSpPr>
                <a:spLocks/>
              </p:cNvSpPr>
              <p:nvPr/>
            </p:nvSpPr>
            <p:spPr bwMode="auto">
              <a:xfrm>
                <a:off x="2503" y="2178"/>
                <a:ext cx="9" cy="7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4" y="80"/>
                  </a:cxn>
                  <a:cxn ang="0">
                    <a:pos x="8" y="65"/>
                  </a:cxn>
                  <a:cxn ang="0">
                    <a:pos x="13" y="50"/>
                  </a:cxn>
                  <a:cxn ang="0">
                    <a:pos x="21" y="36"/>
                  </a:cxn>
                  <a:cxn ang="0">
                    <a:pos x="25" y="30"/>
                  </a:cxn>
                  <a:cxn ang="0">
                    <a:pos x="29" y="24"/>
                  </a:cxn>
                  <a:cxn ang="0">
                    <a:pos x="34" y="18"/>
                  </a:cxn>
                  <a:cxn ang="0">
                    <a:pos x="40" y="13"/>
                  </a:cxn>
                  <a:cxn ang="0">
                    <a:pos x="46" y="9"/>
                  </a:cxn>
                  <a:cxn ang="0">
                    <a:pos x="53" y="5"/>
                  </a:cxn>
                  <a:cxn ang="0">
                    <a:pos x="60" y="2"/>
                  </a:cxn>
                  <a:cxn ang="0">
                    <a:pos x="68" y="0"/>
                  </a:cxn>
                  <a:cxn ang="0">
                    <a:pos x="63" y="8"/>
                  </a:cxn>
                  <a:cxn ang="0">
                    <a:pos x="61" y="15"/>
                  </a:cxn>
                  <a:cxn ang="0">
                    <a:pos x="60" y="21"/>
                  </a:cxn>
                  <a:cxn ang="0">
                    <a:pos x="61" y="28"/>
                  </a:cxn>
                  <a:cxn ang="0">
                    <a:pos x="64" y="33"/>
                  </a:cxn>
                  <a:cxn ang="0">
                    <a:pos x="68" y="38"/>
                  </a:cxn>
                  <a:cxn ang="0">
                    <a:pos x="72" y="44"/>
                  </a:cxn>
                  <a:cxn ang="0">
                    <a:pos x="77" y="48"/>
                  </a:cxn>
                  <a:cxn ang="0">
                    <a:pos x="90" y="57"/>
                  </a:cxn>
                  <a:cxn ang="0">
                    <a:pos x="102" y="65"/>
                  </a:cxn>
                  <a:cxn ang="0">
                    <a:pos x="108" y="69"/>
                  </a:cxn>
                  <a:cxn ang="0">
                    <a:pos x="113" y="74"/>
                  </a:cxn>
                  <a:cxn ang="0">
                    <a:pos x="118" y="78"/>
                  </a:cxn>
                  <a:cxn ang="0">
                    <a:pos x="121" y="82"/>
                  </a:cxn>
                  <a:cxn ang="0">
                    <a:pos x="107" y="89"/>
                  </a:cxn>
                  <a:cxn ang="0">
                    <a:pos x="92" y="92"/>
                  </a:cxn>
                  <a:cxn ang="0">
                    <a:pos x="77" y="95"/>
                  </a:cxn>
                  <a:cxn ang="0">
                    <a:pos x="61" y="96"/>
                  </a:cxn>
                  <a:cxn ang="0">
                    <a:pos x="31" y="95"/>
                  </a:cxn>
                  <a:cxn ang="0">
                    <a:pos x="0" y="95"/>
                  </a:cxn>
                </a:cxnLst>
                <a:rect l="0" t="0" r="r" b="b"/>
                <a:pathLst>
                  <a:path w="121" h="96">
                    <a:moveTo>
                      <a:pt x="0" y="95"/>
                    </a:moveTo>
                    <a:lnTo>
                      <a:pt x="4" y="80"/>
                    </a:lnTo>
                    <a:lnTo>
                      <a:pt x="8" y="65"/>
                    </a:lnTo>
                    <a:lnTo>
                      <a:pt x="13" y="50"/>
                    </a:lnTo>
                    <a:lnTo>
                      <a:pt x="21" y="36"/>
                    </a:lnTo>
                    <a:lnTo>
                      <a:pt x="25" y="30"/>
                    </a:lnTo>
                    <a:lnTo>
                      <a:pt x="29" y="24"/>
                    </a:lnTo>
                    <a:lnTo>
                      <a:pt x="34" y="18"/>
                    </a:lnTo>
                    <a:lnTo>
                      <a:pt x="40" y="13"/>
                    </a:lnTo>
                    <a:lnTo>
                      <a:pt x="46" y="9"/>
                    </a:lnTo>
                    <a:lnTo>
                      <a:pt x="53" y="5"/>
                    </a:lnTo>
                    <a:lnTo>
                      <a:pt x="60" y="2"/>
                    </a:lnTo>
                    <a:lnTo>
                      <a:pt x="68" y="0"/>
                    </a:lnTo>
                    <a:lnTo>
                      <a:pt x="63" y="8"/>
                    </a:lnTo>
                    <a:lnTo>
                      <a:pt x="61" y="15"/>
                    </a:lnTo>
                    <a:lnTo>
                      <a:pt x="60" y="21"/>
                    </a:lnTo>
                    <a:lnTo>
                      <a:pt x="61" y="28"/>
                    </a:lnTo>
                    <a:lnTo>
                      <a:pt x="64" y="33"/>
                    </a:lnTo>
                    <a:lnTo>
                      <a:pt x="68" y="38"/>
                    </a:lnTo>
                    <a:lnTo>
                      <a:pt x="72" y="44"/>
                    </a:lnTo>
                    <a:lnTo>
                      <a:pt x="77" y="48"/>
                    </a:lnTo>
                    <a:lnTo>
                      <a:pt x="90" y="57"/>
                    </a:lnTo>
                    <a:lnTo>
                      <a:pt x="102" y="65"/>
                    </a:lnTo>
                    <a:lnTo>
                      <a:pt x="108" y="69"/>
                    </a:lnTo>
                    <a:lnTo>
                      <a:pt x="113" y="74"/>
                    </a:lnTo>
                    <a:lnTo>
                      <a:pt x="118" y="78"/>
                    </a:lnTo>
                    <a:lnTo>
                      <a:pt x="121" y="82"/>
                    </a:lnTo>
                    <a:lnTo>
                      <a:pt x="107" y="89"/>
                    </a:lnTo>
                    <a:lnTo>
                      <a:pt x="92" y="92"/>
                    </a:lnTo>
                    <a:lnTo>
                      <a:pt x="77" y="95"/>
                    </a:lnTo>
                    <a:lnTo>
                      <a:pt x="61" y="96"/>
                    </a:lnTo>
                    <a:lnTo>
                      <a:pt x="31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263"/>
              <p:cNvSpPr>
                <a:spLocks/>
              </p:cNvSpPr>
              <p:nvPr/>
            </p:nvSpPr>
            <p:spPr bwMode="auto">
              <a:xfrm>
                <a:off x="2527" y="2179"/>
                <a:ext cx="8" cy="5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91" y="6"/>
                  </a:cxn>
                  <a:cxn ang="0">
                    <a:pos x="80" y="14"/>
                  </a:cxn>
                  <a:cxn ang="0">
                    <a:pos x="68" y="24"/>
                  </a:cxn>
                  <a:cxn ang="0">
                    <a:pos x="55" y="34"/>
                  </a:cxn>
                  <a:cxn ang="0">
                    <a:pos x="41" y="45"/>
                  </a:cxn>
                  <a:cxn ang="0">
                    <a:pos x="27" y="54"/>
                  </a:cxn>
                  <a:cxn ang="0">
                    <a:pos x="21" y="59"/>
                  </a:cxn>
                  <a:cxn ang="0">
                    <a:pos x="13" y="62"/>
                  </a:cxn>
                  <a:cxn ang="0">
                    <a:pos x="6" y="65"/>
                  </a:cxn>
                  <a:cxn ang="0">
                    <a:pos x="0" y="67"/>
                  </a:cxn>
                  <a:cxn ang="0">
                    <a:pos x="11" y="59"/>
                  </a:cxn>
                  <a:cxn ang="0">
                    <a:pos x="23" y="49"/>
                  </a:cxn>
                  <a:cxn ang="0">
                    <a:pos x="35" y="37"/>
                  </a:cxn>
                  <a:cxn ang="0">
                    <a:pos x="47" y="26"/>
                  </a:cxn>
                  <a:cxn ang="0">
                    <a:pos x="59" y="17"/>
                  </a:cxn>
                  <a:cxn ang="0">
                    <a:pos x="72" y="8"/>
                  </a:cxn>
                  <a:cxn ang="0">
                    <a:pos x="79" y="5"/>
                  </a:cxn>
                  <a:cxn ang="0">
                    <a:pos x="86" y="3"/>
                  </a:cxn>
                  <a:cxn ang="0">
                    <a:pos x="94" y="1"/>
                  </a:cxn>
                  <a:cxn ang="0">
                    <a:pos x="101" y="1"/>
                  </a:cxn>
                  <a:cxn ang="0">
                    <a:pos x="101" y="0"/>
                  </a:cxn>
                </a:cxnLst>
                <a:rect l="0" t="0" r="r" b="b"/>
                <a:pathLst>
                  <a:path w="101" h="67">
                    <a:moveTo>
                      <a:pt x="101" y="0"/>
                    </a:moveTo>
                    <a:lnTo>
                      <a:pt x="91" y="6"/>
                    </a:lnTo>
                    <a:lnTo>
                      <a:pt x="80" y="14"/>
                    </a:lnTo>
                    <a:lnTo>
                      <a:pt x="68" y="24"/>
                    </a:lnTo>
                    <a:lnTo>
                      <a:pt x="55" y="34"/>
                    </a:lnTo>
                    <a:lnTo>
                      <a:pt x="41" y="45"/>
                    </a:lnTo>
                    <a:lnTo>
                      <a:pt x="27" y="54"/>
                    </a:lnTo>
                    <a:lnTo>
                      <a:pt x="21" y="59"/>
                    </a:lnTo>
                    <a:lnTo>
                      <a:pt x="13" y="62"/>
                    </a:lnTo>
                    <a:lnTo>
                      <a:pt x="6" y="65"/>
                    </a:lnTo>
                    <a:lnTo>
                      <a:pt x="0" y="67"/>
                    </a:lnTo>
                    <a:lnTo>
                      <a:pt x="11" y="59"/>
                    </a:lnTo>
                    <a:lnTo>
                      <a:pt x="23" y="49"/>
                    </a:lnTo>
                    <a:lnTo>
                      <a:pt x="35" y="37"/>
                    </a:lnTo>
                    <a:lnTo>
                      <a:pt x="47" y="26"/>
                    </a:lnTo>
                    <a:lnTo>
                      <a:pt x="59" y="17"/>
                    </a:lnTo>
                    <a:lnTo>
                      <a:pt x="72" y="8"/>
                    </a:lnTo>
                    <a:lnTo>
                      <a:pt x="79" y="5"/>
                    </a:lnTo>
                    <a:lnTo>
                      <a:pt x="86" y="3"/>
                    </a:lnTo>
                    <a:lnTo>
                      <a:pt x="94" y="1"/>
                    </a:lnTo>
                    <a:lnTo>
                      <a:pt x="101" y="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264"/>
              <p:cNvSpPr>
                <a:spLocks/>
              </p:cNvSpPr>
              <p:nvPr/>
            </p:nvSpPr>
            <p:spPr bwMode="auto">
              <a:xfrm>
                <a:off x="2525" y="2179"/>
                <a:ext cx="27" cy="16"/>
              </a:xfrm>
              <a:custGeom>
                <a:avLst/>
                <a:gdLst/>
                <a:ahLst/>
                <a:cxnLst>
                  <a:cxn ang="0">
                    <a:pos x="266" y="125"/>
                  </a:cxn>
                  <a:cxn ang="0">
                    <a:pos x="246" y="133"/>
                  </a:cxn>
                  <a:cxn ang="0">
                    <a:pos x="189" y="137"/>
                  </a:cxn>
                  <a:cxn ang="0">
                    <a:pos x="161" y="162"/>
                  </a:cxn>
                  <a:cxn ang="0">
                    <a:pos x="105" y="194"/>
                  </a:cxn>
                  <a:cxn ang="0">
                    <a:pos x="115" y="175"/>
                  </a:cxn>
                  <a:cxn ang="0">
                    <a:pos x="146" y="153"/>
                  </a:cxn>
                  <a:cxn ang="0">
                    <a:pos x="163" y="141"/>
                  </a:cxn>
                  <a:cxn ang="0">
                    <a:pos x="172" y="126"/>
                  </a:cxn>
                  <a:cxn ang="0">
                    <a:pos x="151" y="126"/>
                  </a:cxn>
                  <a:cxn ang="0">
                    <a:pos x="51" y="201"/>
                  </a:cxn>
                  <a:cxn ang="0">
                    <a:pos x="57" y="186"/>
                  </a:cxn>
                  <a:cxn ang="0">
                    <a:pos x="83" y="161"/>
                  </a:cxn>
                  <a:cxn ang="0">
                    <a:pos x="137" y="116"/>
                  </a:cxn>
                  <a:cxn ang="0">
                    <a:pos x="156" y="106"/>
                  </a:cxn>
                  <a:cxn ang="0">
                    <a:pos x="163" y="98"/>
                  </a:cxn>
                  <a:cxn ang="0">
                    <a:pos x="164" y="89"/>
                  </a:cxn>
                  <a:cxn ang="0">
                    <a:pos x="152" y="83"/>
                  </a:cxn>
                  <a:cxn ang="0">
                    <a:pos x="115" y="105"/>
                  </a:cxn>
                  <a:cxn ang="0">
                    <a:pos x="112" y="92"/>
                  </a:cxn>
                  <a:cxn ang="0">
                    <a:pos x="128" y="74"/>
                  </a:cxn>
                  <a:cxn ang="0">
                    <a:pos x="136" y="64"/>
                  </a:cxn>
                  <a:cxn ang="0">
                    <a:pos x="136" y="52"/>
                  </a:cxn>
                  <a:cxn ang="0">
                    <a:pos x="110" y="58"/>
                  </a:cxn>
                  <a:cxn ang="0">
                    <a:pos x="64" y="98"/>
                  </a:cxn>
                  <a:cxn ang="0">
                    <a:pos x="18" y="139"/>
                  </a:cxn>
                  <a:cxn ang="0">
                    <a:pos x="13" y="129"/>
                  </a:cxn>
                  <a:cxn ang="0">
                    <a:pos x="41" y="93"/>
                  </a:cxn>
                  <a:cxn ang="0">
                    <a:pos x="95" y="48"/>
                  </a:cxn>
                  <a:cxn ang="0">
                    <a:pos x="155" y="48"/>
                  </a:cxn>
                  <a:cxn ang="0">
                    <a:pos x="221" y="133"/>
                  </a:cxn>
                  <a:cxn ang="0">
                    <a:pos x="228" y="128"/>
                  </a:cxn>
                  <a:cxn ang="0">
                    <a:pos x="231" y="118"/>
                  </a:cxn>
                  <a:cxn ang="0">
                    <a:pos x="229" y="108"/>
                  </a:cxn>
                  <a:cxn ang="0">
                    <a:pos x="226" y="96"/>
                  </a:cxn>
                  <a:cxn ang="0">
                    <a:pos x="199" y="64"/>
                  </a:cxn>
                  <a:cxn ang="0">
                    <a:pos x="173" y="35"/>
                  </a:cxn>
                  <a:cxn ang="0">
                    <a:pos x="168" y="25"/>
                  </a:cxn>
                  <a:cxn ang="0">
                    <a:pos x="171" y="16"/>
                  </a:cxn>
                  <a:cxn ang="0">
                    <a:pos x="180" y="7"/>
                  </a:cxn>
                  <a:cxn ang="0">
                    <a:pos x="198" y="0"/>
                  </a:cxn>
                  <a:cxn ang="0">
                    <a:pos x="235" y="10"/>
                  </a:cxn>
                  <a:cxn ang="0">
                    <a:pos x="263" y="33"/>
                  </a:cxn>
                  <a:cxn ang="0">
                    <a:pos x="277" y="62"/>
                  </a:cxn>
                  <a:cxn ang="0">
                    <a:pos x="282" y="86"/>
                  </a:cxn>
                  <a:cxn ang="0">
                    <a:pos x="278" y="111"/>
                  </a:cxn>
                </a:cxnLst>
                <a:rect l="0" t="0" r="r" b="b"/>
                <a:pathLst>
                  <a:path w="282" h="201">
                    <a:moveTo>
                      <a:pt x="275" y="118"/>
                    </a:moveTo>
                    <a:lnTo>
                      <a:pt x="270" y="122"/>
                    </a:lnTo>
                    <a:lnTo>
                      <a:pt x="266" y="125"/>
                    </a:lnTo>
                    <a:lnTo>
                      <a:pt x="261" y="128"/>
                    </a:lnTo>
                    <a:lnTo>
                      <a:pt x="256" y="130"/>
                    </a:lnTo>
                    <a:lnTo>
                      <a:pt x="246" y="133"/>
                    </a:lnTo>
                    <a:lnTo>
                      <a:pt x="235" y="136"/>
                    </a:lnTo>
                    <a:lnTo>
                      <a:pt x="212" y="137"/>
                    </a:lnTo>
                    <a:lnTo>
                      <a:pt x="189" y="137"/>
                    </a:lnTo>
                    <a:lnTo>
                      <a:pt x="180" y="146"/>
                    </a:lnTo>
                    <a:lnTo>
                      <a:pt x="172" y="155"/>
                    </a:lnTo>
                    <a:lnTo>
                      <a:pt x="161" y="162"/>
                    </a:lnTo>
                    <a:lnTo>
                      <a:pt x="150" y="169"/>
                    </a:lnTo>
                    <a:lnTo>
                      <a:pt x="128" y="182"/>
                    </a:lnTo>
                    <a:lnTo>
                      <a:pt x="105" y="194"/>
                    </a:lnTo>
                    <a:lnTo>
                      <a:pt x="108" y="187"/>
                    </a:lnTo>
                    <a:lnTo>
                      <a:pt x="111" y="180"/>
                    </a:lnTo>
                    <a:lnTo>
                      <a:pt x="115" y="175"/>
                    </a:lnTo>
                    <a:lnTo>
                      <a:pt x="120" y="170"/>
                    </a:lnTo>
                    <a:lnTo>
                      <a:pt x="133" y="161"/>
                    </a:lnTo>
                    <a:lnTo>
                      <a:pt x="146" y="153"/>
                    </a:lnTo>
                    <a:lnTo>
                      <a:pt x="152" y="149"/>
                    </a:lnTo>
                    <a:lnTo>
                      <a:pt x="158" y="145"/>
                    </a:lnTo>
                    <a:lnTo>
                      <a:pt x="163" y="141"/>
                    </a:lnTo>
                    <a:lnTo>
                      <a:pt x="167" y="137"/>
                    </a:lnTo>
                    <a:lnTo>
                      <a:pt x="169" y="131"/>
                    </a:lnTo>
                    <a:lnTo>
                      <a:pt x="172" y="126"/>
                    </a:lnTo>
                    <a:lnTo>
                      <a:pt x="172" y="120"/>
                    </a:lnTo>
                    <a:lnTo>
                      <a:pt x="169" y="112"/>
                    </a:lnTo>
                    <a:lnTo>
                      <a:pt x="151" y="126"/>
                    </a:lnTo>
                    <a:lnTo>
                      <a:pt x="111" y="156"/>
                    </a:lnTo>
                    <a:lnTo>
                      <a:pt x="70" y="187"/>
                    </a:lnTo>
                    <a:lnTo>
                      <a:pt x="51" y="201"/>
                    </a:lnTo>
                    <a:lnTo>
                      <a:pt x="52" y="195"/>
                    </a:lnTo>
                    <a:lnTo>
                      <a:pt x="54" y="190"/>
                    </a:lnTo>
                    <a:lnTo>
                      <a:pt x="57" y="186"/>
                    </a:lnTo>
                    <a:lnTo>
                      <a:pt x="62" y="180"/>
                    </a:lnTo>
                    <a:lnTo>
                      <a:pt x="71" y="171"/>
                    </a:lnTo>
                    <a:lnTo>
                      <a:pt x="83" y="161"/>
                    </a:lnTo>
                    <a:lnTo>
                      <a:pt x="110" y="142"/>
                    </a:lnTo>
                    <a:lnTo>
                      <a:pt x="134" y="122"/>
                    </a:lnTo>
                    <a:lnTo>
                      <a:pt x="137" y="116"/>
                    </a:lnTo>
                    <a:lnTo>
                      <a:pt x="142" y="113"/>
                    </a:lnTo>
                    <a:lnTo>
                      <a:pt x="149" y="109"/>
                    </a:lnTo>
                    <a:lnTo>
                      <a:pt x="156" y="106"/>
                    </a:lnTo>
                    <a:lnTo>
                      <a:pt x="158" y="104"/>
                    </a:lnTo>
                    <a:lnTo>
                      <a:pt x="161" y="100"/>
                    </a:lnTo>
                    <a:lnTo>
                      <a:pt x="163" y="98"/>
                    </a:lnTo>
                    <a:lnTo>
                      <a:pt x="164" y="95"/>
                    </a:lnTo>
                    <a:lnTo>
                      <a:pt x="165" y="92"/>
                    </a:lnTo>
                    <a:lnTo>
                      <a:pt x="164" y="89"/>
                    </a:lnTo>
                    <a:lnTo>
                      <a:pt x="163" y="84"/>
                    </a:lnTo>
                    <a:lnTo>
                      <a:pt x="160" y="80"/>
                    </a:lnTo>
                    <a:lnTo>
                      <a:pt x="152" y="83"/>
                    </a:lnTo>
                    <a:lnTo>
                      <a:pt x="137" y="93"/>
                    </a:lnTo>
                    <a:lnTo>
                      <a:pt x="122" y="101"/>
                    </a:lnTo>
                    <a:lnTo>
                      <a:pt x="115" y="105"/>
                    </a:lnTo>
                    <a:lnTo>
                      <a:pt x="113" y="100"/>
                    </a:lnTo>
                    <a:lnTo>
                      <a:pt x="112" y="96"/>
                    </a:lnTo>
                    <a:lnTo>
                      <a:pt x="112" y="92"/>
                    </a:lnTo>
                    <a:lnTo>
                      <a:pt x="114" y="89"/>
                    </a:lnTo>
                    <a:lnTo>
                      <a:pt x="120" y="81"/>
                    </a:lnTo>
                    <a:lnTo>
                      <a:pt x="128" y="74"/>
                    </a:lnTo>
                    <a:lnTo>
                      <a:pt x="131" y="70"/>
                    </a:lnTo>
                    <a:lnTo>
                      <a:pt x="134" y="67"/>
                    </a:lnTo>
                    <a:lnTo>
                      <a:pt x="136" y="64"/>
                    </a:lnTo>
                    <a:lnTo>
                      <a:pt x="139" y="60"/>
                    </a:lnTo>
                    <a:lnTo>
                      <a:pt x="139" y="57"/>
                    </a:lnTo>
                    <a:lnTo>
                      <a:pt x="136" y="52"/>
                    </a:lnTo>
                    <a:lnTo>
                      <a:pt x="133" y="49"/>
                    </a:lnTo>
                    <a:lnTo>
                      <a:pt x="128" y="45"/>
                    </a:lnTo>
                    <a:lnTo>
                      <a:pt x="110" y="58"/>
                    </a:lnTo>
                    <a:lnTo>
                      <a:pt x="94" y="70"/>
                    </a:lnTo>
                    <a:lnTo>
                      <a:pt x="79" y="84"/>
                    </a:lnTo>
                    <a:lnTo>
                      <a:pt x="64" y="98"/>
                    </a:lnTo>
                    <a:lnTo>
                      <a:pt x="50" y="112"/>
                    </a:lnTo>
                    <a:lnTo>
                      <a:pt x="35" y="126"/>
                    </a:lnTo>
                    <a:lnTo>
                      <a:pt x="18" y="139"/>
                    </a:lnTo>
                    <a:lnTo>
                      <a:pt x="0" y="149"/>
                    </a:lnTo>
                    <a:lnTo>
                      <a:pt x="6" y="140"/>
                    </a:lnTo>
                    <a:lnTo>
                      <a:pt x="13" y="129"/>
                    </a:lnTo>
                    <a:lnTo>
                      <a:pt x="19" y="120"/>
                    </a:lnTo>
                    <a:lnTo>
                      <a:pt x="26" y="110"/>
                    </a:lnTo>
                    <a:lnTo>
                      <a:pt x="41" y="93"/>
                    </a:lnTo>
                    <a:lnTo>
                      <a:pt x="58" y="77"/>
                    </a:lnTo>
                    <a:lnTo>
                      <a:pt x="77" y="62"/>
                    </a:lnTo>
                    <a:lnTo>
                      <a:pt x="95" y="48"/>
                    </a:lnTo>
                    <a:lnTo>
                      <a:pt x="113" y="35"/>
                    </a:lnTo>
                    <a:lnTo>
                      <a:pt x="131" y="22"/>
                    </a:lnTo>
                    <a:lnTo>
                      <a:pt x="155" y="48"/>
                    </a:lnTo>
                    <a:lnTo>
                      <a:pt x="178" y="76"/>
                    </a:lnTo>
                    <a:lnTo>
                      <a:pt x="200" y="105"/>
                    </a:lnTo>
                    <a:lnTo>
                      <a:pt x="221" y="133"/>
                    </a:lnTo>
                    <a:lnTo>
                      <a:pt x="224" y="132"/>
                    </a:lnTo>
                    <a:lnTo>
                      <a:pt x="226" y="130"/>
                    </a:lnTo>
                    <a:lnTo>
                      <a:pt x="228" y="128"/>
                    </a:lnTo>
                    <a:lnTo>
                      <a:pt x="230" y="125"/>
                    </a:lnTo>
                    <a:lnTo>
                      <a:pt x="230" y="122"/>
                    </a:lnTo>
                    <a:lnTo>
                      <a:pt x="231" y="118"/>
                    </a:lnTo>
                    <a:lnTo>
                      <a:pt x="230" y="115"/>
                    </a:lnTo>
                    <a:lnTo>
                      <a:pt x="230" y="112"/>
                    </a:lnTo>
                    <a:lnTo>
                      <a:pt x="229" y="108"/>
                    </a:lnTo>
                    <a:lnTo>
                      <a:pt x="229" y="104"/>
                    </a:lnTo>
                    <a:lnTo>
                      <a:pt x="228" y="100"/>
                    </a:lnTo>
                    <a:lnTo>
                      <a:pt x="226" y="96"/>
                    </a:lnTo>
                    <a:lnTo>
                      <a:pt x="221" y="89"/>
                    </a:lnTo>
                    <a:lnTo>
                      <a:pt x="214" y="80"/>
                    </a:lnTo>
                    <a:lnTo>
                      <a:pt x="199" y="64"/>
                    </a:lnTo>
                    <a:lnTo>
                      <a:pt x="184" y="49"/>
                    </a:lnTo>
                    <a:lnTo>
                      <a:pt x="178" y="42"/>
                    </a:lnTo>
                    <a:lnTo>
                      <a:pt x="173" y="35"/>
                    </a:lnTo>
                    <a:lnTo>
                      <a:pt x="171" y="31"/>
                    </a:lnTo>
                    <a:lnTo>
                      <a:pt x="169" y="28"/>
                    </a:lnTo>
                    <a:lnTo>
                      <a:pt x="168" y="25"/>
                    </a:lnTo>
                    <a:lnTo>
                      <a:pt x="168" y="21"/>
                    </a:lnTo>
                    <a:lnTo>
                      <a:pt x="169" y="18"/>
                    </a:lnTo>
                    <a:lnTo>
                      <a:pt x="171" y="16"/>
                    </a:lnTo>
                    <a:lnTo>
                      <a:pt x="173" y="13"/>
                    </a:lnTo>
                    <a:lnTo>
                      <a:pt x="176" y="10"/>
                    </a:lnTo>
                    <a:lnTo>
                      <a:pt x="180" y="7"/>
                    </a:lnTo>
                    <a:lnTo>
                      <a:pt x="184" y="5"/>
                    </a:lnTo>
                    <a:lnTo>
                      <a:pt x="191" y="3"/>
                    </a:lnTo>
                    <a:lnTo>
                      <a:pt x="198" y="0"/>
                    </a:lnTo>
                    <a:lnTo>
                      <a:pt x="211" y="1"/>
                    </a:lnTo>
                    <a:lnTo>
                      <a:pt x="224" y="4"/>
                    </a:lnTo>
                    <a:lnTo>
                      <a:pt x="235" y="10"/>
                    </a:lnTo>
                    <a:lnTo>
                      <a:pt x="246" y="16"/>
                    </a:lnTo>
                    <a:lnTo>
                      <a:pt x="255" y="23"/>
                    </a:lnTo>
                    <a:lnTo>
                      <a:pt x="263" y="33"/>
                    </a:lnTo>
                    <a:lnTo>
                      <a:pt x="270" y="43"/>
                    </a:lnTo>
                    <a:lnTo>
                      <a:pt x="275" y="54"/>
                    </a:lnTo>
                    <a:lnTo>
                      <a:pt x="277" y="62"/>
                    </a:lnTo>
                    <a:lnTo>
                      <a:pt x="279" y="70"/>
                    </a:lnTo>
                    <a:lnTo>
                      <a:pt x="281" y="78"/>
                    </a:lnTo>
                    <a:lnTo>
                      <a:pt x="282" y="86"/>
                    </a:lnTo>
                    <a:lnTo>
                      <a:pt x="282" y="95"/>
                    </a:lnTo>
                    <a:lnTo>
                      <a:pt x="281" y="102"/>
                    </a:lnTo>
                    <a:lnTo>
                      <a:pt x="278" y="111"/>
                    </a:lnTo>
                    <a:lnTo>
                      <a:pt x="275" y="1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265"/>
              <p:cNvSpPr>
                <a:spLocks/>
              </p:cNvSpPr>
              <p:nvPr/>
            </p:nvSpPr>
            <p:spPr bwMode="auto">
              <a:xfrm>
                <a:off x="2650" y="2179"/>
                <a:ext cx="7" cy="1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79" y="6"/>
                  </a:cxn>
                  <a:cxn ang="0">
                    <a:pos x="72" y="14"/>
                  </a:cxn>
                  <a:cxn ang="0">
                    <a:pos x="67" y="21"/>
                  </a:cxn>
                  <a:cxn ang="0">
                    <a:pos x="64" y="30"/>
                  </a:cxn>
                  <a:cxn ang="0">
                    <a:pos x="57" y="49"/>
                  </a:cxn>
                  <a:cxn ang="0">
                    <a:pos x="52" y="68"/>
                  </a:cxn>
                  <a:cxn ang="0">
                    <a:pos x="50" y="78"/>
                  </a:cxn>
                  <a:cxn ang="0">
                    <a:pos x="47" y="88"/>
                  </a:cxn>
                  <a:cxn ang="0">
                    <a:pos x="42" y="97"/>
                  </a:cxn>
                  <a:cxn ang="0">
                    <a:pos x="38" y="107"/>
                  </a:cxn>
                  <a:cxn ang="0">
                    <a:pos x="33" y="114"/>
                  </a:cxn>
                  <a:cxn ang="0">
                    <a:pos x="25" y="122"/>
                  </a:cxn>
                  <a:cxn ang="0">
                    <a:pos x="17" y="128"/>
                  </a:cxn>
                  <a:cxn ang="0">
                    <a:pos x="6" y="133"/>
                  </a:cxn>
                  <a:cxn ang="0">
                    <a:pos x="2" y="122"/>
                  </a:cxn>
                  <a:cxn ang="0">
                    <a:pos x="0" y="110"/>
                  </a:cxn>
                  <a:cxn ang="0">
                    <a:pos x="0" y="99"/>
                  </a:cxn>
                  <a:cxn ang="0">
                    <a:pos x="1" y="90"/>
                  </a:cxn>
                  <a:cxn ang="0">
                    <a:pos x="5" y="81"/>
                  </a:cxn>
                  <a:cxn ang="0">
                    <a:pos x="10" y="73"/>
                  </a:cxn>
                  <a:cxn ang="0">
                    <a:pos x="16" y="65"/>
                  </a:cxn>
                  <a:cxn ang="0">
                    <a:pos x="23" y="58"/>
                  </a:cxn>
                  <a:cxn ang="0">
                    <a:pos x="40" y="44"/>
                  </a:cxn>
                  <a:cxn ang="0">
                    <a:pos x="57" y="30"/>
                  </a:cxn>
                  <a:cxn ang="0">
                    <a:pos x="66" y="23"/>
                  </a:cxn>
                  <a:cxn ang="0">
                    <a:pos x="73" y="16"/>
                  </a:cxn>
                  <a:cxn ang="0">
                    <a:pos x="80" y="9"/>
                  </a:cxn>
                  <a:cxn ang="0">
                    <a:pos x="86" y="0"/>
                  </a:cxn>
                </a:cxnLst>
                <a:rect l="0" t="0" r="r" b="b"/>
                <a:pathLst>
                  <a:path w="86" h="133">
                    <a:moveTo>
                      <a:pt x="86" y="0"/>
                    </a:moveTo>
                    <a:lnTo>
                      <a:pt x="79" y="6"/>
                    </a:lnTo>
                    <a:lnTo>
                      <a:pt x="72" y="14"/>
                    </a:lnTo>
                    <a:lnTo>
                      <a:pt x="67" y="21"/>
                    </a:lnTo>
                    <a:lnTo>
                      <a:pt x="64" y="30"/>
                    </a:lnTo>
                    <a:lnTo>
                      <a:pt x="57" y="49"/>
                    </a:lnTo>
                    <a:lnTo>
                      <a:pt x="52" y="68"/>
                    </a:lnTo>
                    <a:lnTo>
                      <a:pt x="50" y="78"/>
                    </a:lnTo>
                    <a:lnTo>
                      <a:pt x="47" y="88"/>
                    </a:lnTo>
                    <a:lnTo>
                      <a:pt x="42" y="97"/>
                    </a:lnTo>
                    <a:lnTo>
                      <a:pt x="38" y="107"/>
                    </a:lnTo>
                    <a:lnTo>
                      <a:pt x="33" y="114"/>
                    </a:lnTo>
                    <a:lnTo>
                      <a:pt x="25" y="122"/>
                    </a:lnTo>
                    <a:lnTo>
                      <a:pt x="17" y="128"/>
                    </a:lnTo>
                    <a:lnTo>
                      <a:pt x="6" y="133"/>
                    </a:lnTo>
                    <a:lnTo>
                      <a:pt x="2" y="122"/>
                    </a:lnTo>
                    <a:lnTo>
                      <a:pt x="0" y="110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5" y="81"/>
                    </a:lnTo>
                    <a:lnTo>
                      <a:pt x="10" y="73"/>
                    </a:lnTo>
                    <a:lnTo>
                      <a:pt x="16" y="65"/>
                    </a:lnTo>
                    <a:lnTo>
                      <a:pt x="23" y="58"/>
                    </a:lnTo>
                    <a:lnTo>
                      <a:pt x="40" y="44"/>
                    </a:lnTo>
                    <a:lnTo>
                      <a:pt x="57" y="30"/>
                    </a:lnTo>
                    <a:lnTo>
                      <a:pt x="66" y="23"/>
                    </a:lnTo>
                    <a:lnTo>
                      <a:pt x="73" y="16"/>
                    </a:lnTo>
                    <a:lnTo>
                      <a:pt x="80" y="9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266"/>
              <p:cNvSpPr>
                <a:spLocks/>
              </p:cNvSpPr>
              <p:nvPr/>
            </p:nvSpPr>
            <p:spPr bwMode="auto">
              <a:xfrm>
                <a:off x="2467" y="2178"/>
                <a:ext cx="4" cy="8"/>
              </a:xfrm>
              <a:custGeom>
                <a:avLst/>
                <a:gdLst/>
                <a:ahLst/>
                <a:cxnLst>
                  <a:cxn ang="0">
                    <a:pos x="53" y="100"/>
                  </a:cxn>
                  <a:cxn ang="0">
                    <a:pos x="40" y="99"/>
                  </a:cxn>
                  <a:cxn ang="0">
                    <a:pos x="28" y="98"/>
                  </a:cxn>
                  <a:cxn ang="0">
                    <a:pos x="14" y="97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48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8" y="15"/>
                  </a:cxn>
                  <a:cxn ang="0">
                    <a:pos x="26" y="50"/>
                  </a:cxn>
                  <a:cxn ang="0">
                    <a:pos x="44" y="84"/>
                  </a:cxn>
                  <a:cxn ang="0">
                    <a:pos x="53" y="100"/>
                  </a:cxn>
                </a:cxnLst>
                <a:rect l="0" t="0" r="r" b="b"/>
                <a:pathLst>
                  <a:path w="53" h="100">
                    <a:moveTo>
                      <a:pt x="53" y="100"/>
                    </a:moveTo>
                    <a:lnTo>
                      <a:pt x="40" y="99"/>
                    </a:lnTo>
                    <a:lnTo>
                      <a:pt x="28" y="98"/>
                    </a:lnTo>
                    <a:lnTo>
                      <a:pt x="14" y="97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4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8" y="15"/>
                    </a:lnTo>
                    <a:lnTo>
                      <a:pt x="26" y="50"/>
                    </a:lnTo>
                    <a:lnTo>
                      <a:pt x="44" y="84"/>
                    </a:lnTo>
                    <a:lnTo>
                      <a:pt x="53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267"/>
              <p:cNvSpPr>
                <a:spLocks/>
              </p:cNvSpPr>
              <p:nvPr/>
            </p:nvSpPr>
            <p:spPr bwMode="auto">
              <a:xfrm>
                <a:off x="2490" y="2182"/>
                <a:ext cx="6" cy="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0" y="8"/>
                  </a:cxn>
                  <a:cxn ang="0">
                    <a:pos x="76" y="14"/>
                  </a:cxn>
                  <a:cxn ang="0">
                    <a:pos x="73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6" y="45"/>
                  </a:cxn>
                  <a:cxn ang="0">
                    <a:pos x="34" y="55"/>
                  </a:cxn>
                  <a:cxn ang="0">
                    <a:pos x="21" y="63"/>
                  </a:cxn>
                  <a:cxn ang="0">
                    <a:pos x="10" y="73"/>
                  </a:cxn>
                  <a:cxn ang="0">
                    <a:pos x="0" y="83"/>
                  </a:cxn>
                  <a:cxn ang="0">
                    <a:pos x="14" y="55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8" y="14"/>
                  </a:cxn>
                  <a:cxn ang="0">
                    <a:pos x="44" y="10"/>
                  </a:cxn>
                  <a:cxn ang="0">
                    <a:pos x="50" y="6"/>
                  </a:cxn>
                  <a:cxn ang="0">
                    <a:pos x="57" y="2"/>
                  </a:cxn>
                  <a:cxn ang="0">
                    <a:pos x="64" y="0"/>
                  </a:cxn>
                  <a:cxn ang="0">
                    <a:pos x="73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83">
                    <a:moveTo>
                      <a:pt x="82" y="0"/>
                    </a:moveTo>
                    <a:lnTo>
                      <a:pt x="80" y="8"/>
                    </a:lnTo>
                    <a:lnTo>
                      <a:pt x="76" y="14"/>
                    </a:lnTo>
                    <a:lnTo>
                      <a:pt x="73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6" y="45"/>
                    </a:lnTo>
                    <a:lnTo>
                      <a:pt x="34" y="55"/>
                    </a:lnTo>
                    <a:lnTo>
                      <a:pt x="21" y="63"/>
                    </a:lnTo>
                    <a:lnTo>
                      <a:pt x="10" y="73"/>
                    </a:lnTo>
                    <a:lnTo>
                      <a:pt x="0" y="83"/>
                    </a:lnTo>
                    <a:lnTo>
                      <a:pt x="14" y="55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8" y="14"/>
                    </a:lnTo>
                    <a:lnTo>
                      <a:pt x="44" y="10"/>
                    </a:lnTo>
                    <a:lnTo>
                      <a:pt x="50" y="6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73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268"/>
              <p:cNvSpPr>
                <a:spLocks/>
              </p:cNvSpPr>
              <p:nvPr/>
            </p:nvSpPr>
            <p:spPr bwMode="auto">
              <a:xfrm>
                <a:off x="2400" y="2174"/>
                <a:ext cx="16" cy="4"/>
              </a:xfrm>
              <a:custGeom>
                <a:avLst/>
                <a:gdLst/>
                <a:ahLst/>
                <a:cxnLst>
                  <a:cxn ang="0">
                    <a:pos x="201" y="35"/>
                  </a:cxn>
                  <a:cxn ang="0">
                    <a:pos x="185" y="39"/>
                  </a:cxn>
                  <a:cxn ang="0">
                    <a:pos x="148" y="48"/>
                  </a:cxn>
                  <a:cxn ang="0">
                    <a:pos x="112" y="56"/>
                  </a:cxn>
                  <a:cxn ang="0">
                    <a:pos x="96" y="60"/>
                  </a:cxn>
                  <a:cxn ang="0">
                    <a:pos x="81" y="51"/>
                  </a:cxn>
                  <a:cxn ang="0">
                    <a:pos x="48" y="32"/>
                  </a:cxn>
                  <a:cxn ang="0">
                    <a:pos x="15" y="11"/>
                  </a:cxn>
                  <a:cxn ang="0">
                    <a:pos x="0" y="3"/>
                  </a:cxn>
                  <a:cxn ang="0">
                    <a:pos x="25" y="2"/>
                  </a:cxn>
                  <a:cxn ang="0">
                    <a:pos x="50" y="1"/>
                  </a:cxn>
                  <a:cxn ang="0">
                    <a:pos x="76" y="0"/>
                  </a:cxn>
                  <a:cxn ang="0">
                    <a:pos x="101" y="0"/>
                  </a:cxn>
                  <a:cxn ang="0">
                    <a:pos x="114" y="1"/>
                  </a:cxn>
                  <a:cxn ang="0">
                    <a:pos x="128" y="2"/>
                  </a:cxn>
                  <a:cxn ang="0">
                    <a:pos x="141" y="5"/>
                  </a:cxn>
                  <a:cxn ang="0">
                    <a:pos x="153" y="8"/>
                  </a:cxn>
                  <a:cxn ang="0">
                    <a:pos x="166" y="12"/>
                  </a:cxn>
                  <a:cxn ang="0">
                    <a:pos x="177" y="19"/>
                  </a:cxn>
                  <a:cxn ang="0">
                    <a:pos x="190" y="26"/>
                  </a:cxn>
                  <a:cxn ang="0">
                    <a:pos x="201" y="35"/>
                  </a:cxn>
                </a:cxnLst>
                <a:rect l="0" t="0" r="r" b="b"/>
                <a:pathLst>
                  <a:path w="201" h="60">
                    <a:moveTo>
                      <a:pt x="201" y="35"/>
                    </a:moveTo>
                    <a:lnTo>
                      <a:pt x="185" y="39"/>
                    </a:lnTo>
                    <a:lnTo>
                      <a:pt x="148" y="48"/>
                    </a:lnTo>
                    <a:lnTo>
                      <a:pt x="112" y="56"/>
                    </a:lnTo>
                    <a:lnTo>
                      <a:pt x="96" y="60"/>
                    </a:lnTo>
                    <a:lnTo>
                      <a:pt x="81" y="51"/>
                    </a:lnTo>
                    <a:lnTo>
                      <a:pt x="48" y="32"/>
                    </a:lnTo>
                    <a:lnTo>
                      <a:pt x="15" y="11"/>
                    </a:lnTo>
                    <a:lnTo>
                      <a:pt x="0" y="3"/>
                    </a:lnTo>
                    <a:lnTo>
                      <a:pt x="25" y="2"/>
                    </a:lnTo>
                    <a:lnTo>
                      <a:pt x="50" y="1"/>
                    </a:lnTo>
                    <a:lnTo>
                      <a:pt x="76" y="0"/>
                    </a:lnTo>
                    <a:lnTo>
                      <a:pt x="101" y="0"/>
                    </a:lnTo>
                    <a:lnTo>
                      <a:pt x="114" y="1"/>
                    </a:lnTo>
                    <a:lnTo>
                      <a:pt x="128" y="2"/>
                    </a:lnTo>
                    <a:lnTo>
                      <a:pt x="141" y="5"/>
                    </a:lnTo>
                    <a:lnTo>
                      <a:pt x="153" y="8"/>
                    </a:lnTo>
                    <a:lnTo>
                      <a:pt x="166" y="12"/>
                    </a:lnTo>
                    <a:lnTo>
                      <a:pt x="177" y="19"/>
                    </a:lnTo>
                    <a:lnTo>
                      <a:pt x="190" y="26"/>
                    </a:lnTo>
                    <a:lnTo>
                      <a:pt x="201" y="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269"/>
              <p:cNvSpPr>
                <a:spLocks/>
              </p:cNvSpPr>
              <p:nvPr/>
            </p:nvSpPr>
            <p:spPr bwMode="auto">
              <a:xfrm>
                <a:off x="2410" y="2173"/>
                <a:ext cx="15" cy="3"/>
              </a:xfrm>
              <a:custGeom>
                <a:avLst/>
                <a:gdLst/>
                <a:ahLst/>
                <a:cxnLst>
                  <a:cxn ang="0">
                    <a:pos x="137" y="8"/>
                  </a:cxn>
                  <a:cxn ang="0">
                    <a:pos x="121" y="13"/>
                  </a:cxn>
                  <a:cxn ang="0">
                    <a:pos x="104" y="20"/>
                  </a:cxn>
                  <a:cxn ang="0">
                    <a:pos x="86" y="26"/>
                  </a:cxn>
                  <a:cxn ang="0">
                    <a:pos x="67" y="30"/>
                  </a:cxn>
                  <a:cxn ang="0">
                    <a:pos x="58" y="31"/>
                  </a:cxn>
                  <a:cxn ang="0">
                    <a:pos x="49" y="32"/>
                  </a:cxn>
                  <a:cxn ang="0">
                    <a:pos x="39" y="31"/>
                  </a:cxn>
                  <a:cxn ang="0">
                    <a:pos x="31" y="29"/>
                  </a:cxn>
                  <a:cxn ang="0">
                    <a:pos x="22" y="27"/>
                  </a:cxn>
                  <a:cxn ang="0">
                    <a:pos x="15" y="22"/>
                  </a:cxn>
                  <a:cxn ang="0">
                    <a:pos x="7" y="15"/>
                  </a:cxn>
                  <a:cxn ang="0">
                    <a:pos x="0" y="8"/>
                  </a:cxn>
                  <a:cxn ang="0">
                    <a:pos x="7" y="5"/>
                  </a:cxn>
                  <a:cxn ang="0">
                    <a:pos x="15" y="4"/>
                  </a:cxn>
                  <a:cxn ang="0">
                    <a:pos x="23" y="1"/>
                  </a:cxn>
                  <a:cxn ang="0">
                    <a:pos x="32" y="1"/>
                  </a:cxn>
                  <a:cxn ang="0">
                    <a:pos x="49" y="0"/>
                  </a:cxn>
                  <a:cxn ang="0">
                    <a:pos x="67" y="1"/>
                  </a:cxn>
                  <a:cxn ang="0">
                    <a:pos x="103" y="6"/>
                  </a:cxn>
                  <a:cxn ang="0">
                    <a:pos x="137" y="8"/>
                  </a:cxn>
                </a:cxnLst>
                <a:rect l="0" t="0" r="r" b="b"/>
                <a:pathLst>
                  <a:path w="137" h="32">
                    <a:moveTo>
                      <a:pt x="137" y="8"/>
                    </a:moveTo>
                    <a:lnTo>
                      <a:pt x="121" y="13"/>
                    </a:lnTo>
                    <a:lnTo>
                      <a:pt x="104" y="20"/>
                    </a:lnTo>
                    <a:lnTo>
                      <a:pt x="86" y="26"/>
                    </a:lnTo>
                    <a:lnTo>
                      <a:pt x="67" y="30"/>
                    </a:lnTo>
                    <a:lnTo>
                      <a:pt x="58" y="31"/>
                    </a:lnTo>
                    <a:lnTo>
                      <a:pt x="49" y="32"/>
                    </a:lnTo>
                    <a:lnTo>
                      <a:pt x="39" y="31"/>
                    </a:lnTo>
                    <a:lnTo>
                      <a:pt x="31" y="29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7" y="5"/>
                    </a:lnTo>
                    <a:lnTo>
                      <a:pt x="15" y="4"/>
                    </a:lnTo>
                    <a:lnTo>
                      <a:pt x="23" y="1"/>
                    </a:lnTo>
                    <a:lnTo>
                      <a:pt x="32" y="1"/>
                    </a:lnTo>
                    <a:lnTo>
                      <a:pt x="49" y="0"/>
                    </a:lnTo>
                    <a:lnTo>
                      <a:pt x="67" y="1"/>
                    </a:lnTo>
                    <a:lnTo>
                      <a:pt x="103" y="6"/>
                    </a:lnTo>
                    <a:lnTo>
                      <a:pt x="137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270"/>
              <p:cNvSpPr>
                <a:spLocks/>
              </p:cNvSpPr>
              <p:nvPr/>
            </p:nvSpPr>
            <p:spPr bwMode="auto">
              <a:xfrm>
                <a:off x="2399" y="2175"/>
                <a:ext cx="7" cy="6"/>
              </a:xfrm>
              <a:custGeom>
                <a:avLst/>
                <a:gdLst/>
                <a:ahLst/>
                <a:cxnLst>
                  <a:cxn ang="0">
                    <a:pos x="3" y="79"/>
                  </a:cxn>
                  <a:cxn ang="0">
                    <a:pos x="3" y="68"/>
                  </a:cxn>
                  <a:cxn ang="0">
                    <a:pos x="2" y="40"/>
                  </a:cxn>
                  <a:cxn ang="0">
                    <a:pos x="1" y="13"/>
                  </a:cxn>
                  <a:cxn ang="0">
                    <a:pos x="0" y="0"/>
                  </a:cxn>
                  <a:cxn ang="0">
                    <a:pos x="22" y="14"/>
                  </a:cxn>
                  <a:cxn ang="0">
                    <a:pos x="46" y="26"/>
                  </a:cxn>
                  <a:cxn ang="0">
                    <a:pos x="58" y="32"/>
                  </a:cxn>
                  <a:cxn ang="0">
                    <a:pos x="70" y="40"/>
                  </a:cxn>
                  <a:cxn ang="0">
                    <a:pos x="81" y="46"/>
                  </a:cxn>
                  <a:cxn ang="0">
                    <a:pos x="93" y="55"/>
                  </a:cxn>
                  <a:cxn ang="0">
                    <a:pos x="70" y="59"/>
                  </a:cxn>
                  <a:cxn ang="0">
                    <a:pos x="48" y="67"/>
                  </a:cxn>
                  <a:cxn ang="0">
                    <a:pos x="25" y="73"/>
                  </a:cxn>
                  <a:cxn ang="0">
                    <a:pos x="3" y="79"/>
                  </a:cxn>
                </a:cxnLst>
                <a:rect l="0" t="0" r="r" b="b"/>
                <a:pathLst>
                  <a:path w="93" h="79">
                    <a:moveTo>
                      <a:pt x="3" y="79"/>
                    </a:moveTo>
                    <a:lnTo>
                      <a:pt x="3" y="68"/>
                    </a:lnTo>
                    <a:lnTo>
                      <a:pt x="2" y="40"/>
                    </a:lnTo>
                    <a:lnTo>
                      <a:pt x="1" y="13"/>
                    </a:lnTo>
                    <a:lnTo>
                      <a:pt x="0" y="0"/>
                    </a:lnTo>
                    <a:lnTo>
                      <a:pt x="22" y="14"/>
                    </a:lnTo>
                    <a:lnTo>
                      <a:pt x="46" y="26"/>
                    </a:lnTo>
                    <a:lnTo>
                      <a:pt x="58" y="32"/>
                    </a:lnTo>
                    <a:lnTo>
                      <a:pt x="70" y="40"/>
                    </a:lnTo>
                    <a:lnTo>
                      <a:pt x="81" y="46"/>
                    </a:lnTo>
                    <a:lnTo>
                      <a:pt x="93" y="55"/>
                    </a:lnTo>
                    <a:lnTo>
                      <a:pt x="70" y="59"/>
                    </a:lnTo>
                    <a:lnTo>
                      <a:pt x="48" y="67"/>
                    </a:lnTo>
                    <a:lnTo>
                      <a:pt x="25" y="73"/>
                    </a:lnTo>
                    <a:lnTo>
                      <a:pt x="3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271"/>
              <p:cNvSpPr>
                <a:spLocks/>
              </p:cNvSpPr>
              <p:nvPr/>
            </p:nvSpPr>
            <p:spPr bwMode="auto">
              <a:xfrm>
                <a:off x="2415" y="2176"/>
                <a:ext cx="11" cy="5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4" y="3"/>
                  </a:cxn>
                  <a:cxn ang="0">
                    <a:pos x="72" y="8"/>
                  </a:cxn>
                  <a:cxn ang="0">
                    <a:pos x="71" y="12"/>
                  </a:cxn>
                  <a:cxn ang="0">
                    <a:pos x="71" y="17"/>
                  </a:cxn>
                  <a:cxn ang="0">
                    <a:pos x="73" y="26"/>
                  </a:cxn>
                  <a:cxn ang="0">
                    <a:pos x="76" y="35"/>
                  </a:cxn>
                  <a:cxn ang="0">
                    <a:pos x="79" y="45"/>
                  </a:cxn>
                  <a:cxn ang="0">
                    <a:pos x="81" y="53"/>
                  </a:cxn>
                  <a:cxn ang="0">
                    <a:pos x="81" y="58"/>
                  </a:cxn>
                  <a:cxn ang="0">
                    <a:pos x="80" y="61"/>
                  </a:cxn>
                  <a:cxn ang="0">
                    <a:pos x="79" y="64"/>
                  </a:cxn>
                  <a:cxn ang="0">
                    <a:pos x="77" y="66"/>
                  </a:cxn>
                  <a:cxn ang="0">
                    <a:pos x="65" y="59"/>
                  </a:cxn>
                  <a:cxn ang="0">
                    <a:pos x="39" y="43"/>
                  </a:cxn>
                  <a:cxn ang="0">
                    <a:pos x="12" y="27"/>
                  </a:cxn>
                  <a:cxn ang="0">
                    <a:pos x="0" y="19"/>
                  </a:cxn>
                  <a:cxn ang="0">
                    <a:pos x="16" y="14"/>
                  </a:cxn>
                  <a:cxn ang="0">
                    <a:pos x="35" y="9"/>
                  </a:cxn>
                  <a:cxn ang="0">
                    <a:pos x="56" y="3"/>
                  </a:cxn>
                  <a:cxn ang="0">
                    <a:pos x="77" y="0"/>
                  </a:cxn>
                </a:cxnLst>
                <a:rect l="0" t="0" r="r" b="b"/>
                <a:pathLst>
                  <a:path w="81" h="66">
                    <a:moveTo>
                      <a:pt x="77" y="0"/>
                    </a:moveTo>
                    <a:lnTo>
                      <a:pt x="74" y="3"/>
                    </a:lnTo>
                    <a:lnTo>
                      <a:pt x="72" y="8"/>
                    </a:lnTo>
                    <a:lnTo>
                      <a:pt x="71" y="12"/>
                    </a:lnTo>
                    <a:lnTo>
                      <a:pt x="71" y="17"/>
                    </a:lnTo>
                    <a:lnTo>
                      <a:pt x="73" y="26"/>
                    </a:lnTo>
                    <a:lnTo>
                      <a:pt x="76" y="35"/>
                    </a:lnTo>
                    <a:lnTo>
                      <a:pt x="79" y="45"/>
                    </a:lnTo>
                    <a:lnTo>
                      <a:pt x="81" y="53"/>
                    </a:lnTo>
                    <a:lnTo>
                      <a:pt x="81" y="58"/>
                    </a:lnTo>
                    <a:lnTo>
                      <a:pt x="80" y="61"/>
                    </a:lnTo>
                    <a:lnTo>
                      <a:pt x="79" y="64"/>
                    </a:lnTo>
                    <a:lnTo>
                      <a:pt x="77" y="66"/>
                    </a:lnTo>
                    <a:lnTo>
                      <a:pt x="65" y="59"/>
                    </a:lnTo>
                    <a:lnTo>
                      <a:pt x="39" y="43"/>
                    </a:lnTo>
                    <a:lnTo>
                      <a:pt x="12" y="27"/>
                    </a:lnTo>
                    <a:lnTo>
                      <a:pt x="0" y="19"/>
                    </a:lnTo>
                    <a:lnTo>
                      <a:pt x="16" y="14"/>
                    </a:lnTo>
                    <a:lnTo>
                      <a:pt x="35" y="9"/>
                    </a:lnTo>
                    <a:lnTo>
                      <a:pt x="56" y="3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272"/>
              <p:cNvSpPr>
                <a:spLocks/>
              </p:cNvSpPr>
              <p:nvPr/>
            </p:nvSpPr>
            <p:spPr bwMode="auto">
              <a:xfrm>
                <a:off x="2405" y="2178"/>
                <a:ext cx="19" cy="6"/>
              </a:xfrm>
              <a:custGeom>
                <a:avLst/>
                <a:gdLst/>
                <a:ahLst/>
                <a:cxnLst>
                  <a:cxn ang="0">
                    <a:pos x="185" y="51"/>
                  </a:cxn>
                  <a:cxn ang="0">
                    <a:pos x="180" y="55"/>
                  </a:cxn>
                  <a:cxn ang="0">
                    <a:pos x="175" y="58"/>
                  </a:cxn>
                  <a:cxn ang="0">
                    <a:pos x="169" y="60"/>
                  </a:cxn>
                  <a:cxn ang="0">
                    <a:pos x="163" y="63"/>
                  </a:cxn>
                  <a:cxn ang="0">
                    <a:pos x="152" y="66"/>
                  </a:cxn>
                  <a:cxn ang="0">
                    <a:pos x="139" y="68"/>
                  </a:cxn>
                  <a:cxn ang="0">
                    <a:pos x="126" y="70"/>
                  </a:cxn>
                  <a:cxn ang="0">
                    <a:pos x="114" y="72"/>
                  </a:cxn>
                  <a:cxn ang="0">
                    <a:pos x="102" y="74"/>
                  </a:cxn>
                  <a:cxn ang="0">
                    <a:pos x="93" y="79"/>
                  </a:cxn>
                  <a:cxn ang="0">
                    <a:pos x="78" y="71"/>
                  </a:cxn>
                  <a:cxn ang="0">
                    <a:pos x="46" y="53"/>
                  </a:cxn>
                  <a:cxn ang="0">
                    <a:pos x="14" y="36"/>
                  </a:cxn>
                  <a:cxn ang="0">
                    <a:pos x="0" y="27"/>
                  </a:cxn>
                  <a:cxn ang="0">
                    <a:pos x="14" y="23"/>
                  </a:cxn>
                  <a:cxn ang="0">
                    <a:pos x="46" y="14"/>
                  </a:cxn>
                  <a:cxn ang="0">
                    <a:pos x="78" y="4"/>
                  </a:cxn>
                  <a:cxn ang="0">
                    <a:pos x="93" y="0"/>
                  </a:cxn>
                  <a:cxn ang="0">
                    <a:pos x="116" y="9"/>
                  </a:cxn>
                  <a:cxn ang="0">
                    <a:pos x="141" y="20"/>
                  </a:cxn>
                  <a:cxn ang="0">
                    <a:pos x="154" y="26"/>
                  </a:cxn>
                  <a:cxn ang="0">
                    <a:pos x="165" y="33"/>
                  </a:cxn>
                  <a:cxn ang="0">
                    <a:pos x="177" y="41"/>
                  </a:cxn>
                  <a:cxn ang="0">
                    <a:pos x="188" y="50"/>
                  </a:cxn>
                  <a:cxn ang="0">
                    <a:pos x="185" y="51"/>
                  </a:cxn>
                </a:cxnLst>
                <a:rect l="0" t="0" r="r" b="b"/>
                <a:pathLst>
                  <a:path w="188" h="79">
                    <a:moveTo>
                      <a:pt x="185" y="51"/>
                    </a:moveTo>
                    <a:lnTo>
                      <a:pt x="180" y="55"/>
                    </a:lnTo>
                    <a:lnTo>
                      <a:pt x="175" y="58"/>
                    </a:lnTo>
                    <a:lnTo>
                      <a:pt x="169" y="60"/>
                    </a:lnTo>
                    <a:lnTo>
                      <a:pt x="163" y="63"/>
                    </a:lnTo>
                    <a:lnTo>
                      <a:pt x="152" y="66"/>
                    </a:lnTo>
                    <a:lnTo>
                      <a:pt x="139" y="68"/>
                    </a:lnTo>
                    <a:lnTo>
                      <a:pt x="126" y="70"/>
                    </a:lnTo>
                    <a:lnTo>
                      <a:pt x="114" y="72"/>
                    </a:lnTo>
                    <a:lnTo>
                      <a:pt x="102" y="74"/>
                    </a:lnTo>
                    <a:lnTo>
                      <a:pt x="93" y="79"/>
                    </a:lnTo>
                    <a:lnTo>
                      <a:pt x="78" y="71"/>
                    </a:lnTo>
                    <a:lnTo>
                      <a:pt x="46" y="53"/>
                    </a:lnTo>
                    <a:lnTo>
                      <a:pt x="14" y="36"/>
                    </a:lnTo>
                    <a:lnTo>
                      <a:pt x="0" y="27"/>
                    </a:lnTo>
                    <a:lnTo>
                      <a:pt x="14" y="23"/>
                    </a:lnTo>
                    <a:lnTo>
                      <a:pt x="46" y="14"/>
                    </a:lnTo>
                    <a:lnTo>
                      <a:pt x="78" y="4"/>
                    </a:lnTo>
                    <a:lnTo>
                      <a:pt x="93" y="0"/>
                    </a:lnTo>
                    <a:lnTo>
                      <a:pt x="116" y="9"/>
                    </a:lnTo>
                    <a:lnTo>
                      <a:pt x="141" y="20"/>
                    </a:lnTo>
                    <a:lnTo>
                      <a:pt x="154" y="26"/>
                    </a:lnTo>
                    <a:lnTo>
                      <a:pt x="165" y="33"/>
                    </a:lnTo>
                    <a:lnTo>
                      <a:pt x="177" y="41"/>
                    </a:lnTo>
                    <a:lnTo>
                      <a:pt x="188" y="50"/>
                    </a:lnTo>
                    <a:lnTo>
                      <a:pt x="185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273"/>
              <p:cNvSpPr>
                <a:spLocks/>
              </p:cNvSpPr>
              <p:nvPr/>
            </p:nvSpPr>
            <p:spPr bwMode="auto">
              <a:xfrm>
                <a:off x="2400" y="2180"/>
                <a:ext cx="15" cy="6"/>
              </a:xfrm>
              <a:custGeom>
                <a:avLst/>
                <a:gdLst/>
                <a:ahLst/>
                <a:cxnLst>
                  <a:cxn ang="0">
                    <a:pos x="90" y="82"/>
                  </a:cxn>
                  <a:cxn ang="0">
                    <a:pos x="78" y="73"/>
                  </a:cxn>
                  <a:cxn ang="0">
                    <a:pos x="67" y="67"/>
                  </a:cxn>
                  <a:cxn ang="0">
                    <a:pos x="56" y="61"/>
                  </a:cxn>
                  <a:cxn ang="0">
                    <a:pos x="44" y="55"/>
                  </a:cxn>
                  <a:cxn ang="0">
                    <a:pos x="32" y="49"/>
                  </a:cxn>
                  <a:cxn ang="0">
                    <a:pos x="21" y="42"/>
                  </a:cxn>
                  <a:cxn ang="0">
                    <a:pos x="11" y="35"/>
                  </a:cxn>
                  <a:cxn ang="0">
                    <a:pos x="0" y="27"/>
                  </a:cxn>
                  <a:cxn ang="0">
                    <a:pos x="14" y="23"/>
                  </a:cxn>
                  <a:cxn ang="0">
                    <a:pos x="45" y="14"/>
                  </a:cxn>
                  <a:cxn ang="0">
                    <a:pos x="76" y="4"/>
                  </a:cxn>
                  <a:cxn ang="0">
                    <a:pos x="90" y="0"/>
                  </a:cxn>
                  <a:cxn ang="0">
                    <a:pos x="114" y="11"/>
                  </a:cxn>
                  <a:cxn ang="0">
                    <a:pos x="139" y="22"/>
                  </a:cxn>
                  <a:cxn ang="0">
                    <a:pos x="151" y="28"/>
                  </a:cxn>
                  <a:cxn ang="0">
                    <a:pos x="161" y="35"/>
                  </a:cxn>
                  <a:cxn ang="0">
                    <a:pos x="173" y="43"/>
                  </a:cxn>
                  <a:cxn ang="0">
                    <a:pos x="185" y="53"/>
                  </a:cxn>
                  <a:cxn ang="0">
                    <a:pos x="160" y="58"/>
                  </a:cxn>
                  <a:cxn ang="0">
                    <a:pos x="137" y="66"/>
                  </a:cxn>
                  <a:cxn ang="0">
                    <a:pos x="112" y="74"/>
                  </a:cxn>
                  <a:cxn ang="0">
                    <a:pos x="90" y="82"/>
                  </a:cxn>
                </a:cxnLst>
                <a:rect l="0" t="0" r="r" b="b"/>
                <a:pathLst>
                  <a:path w="185" h="82">
                    <a:moveTo>
                      <a:pt x="90" y="82"/>
                    </a:moveTo>
                    <a:lnTo>
                      <a:pt x="78" y="73"/>
                    </a:lnTo>
                    <a:lnTo>
                      <a:pt x="67" y="67"/>
                    </a:lnTo>
                    <a:lnTo>
                      <a:pt x="56" y="61"/>
                    </a:lnTo>
                    <a:lnTo>
                      <a:pt x="44" y="55"/>
                    </a:lnTo>
                    <a:lnTo>
                      <a:pt x="32" y="49"/>
                    </a:lnTo>
                    <a:lnTo>
                      <a:pt x="21" y="42"/>
                    </a:lnTo>
                    <a:lnTo>
                      <a:pt x="11" y="35"/>
                    </a:lnTo>
                    <a:lnTo>
                      <a:pt x="0" y="27"/>
                    </a:lnTo>
                    <a:lnTo>
                      <a:pt x="14" y="23"/>
                    </a:lnTo>
                    <a:lnTo>
                      <a:pt x="45" y="14"/>
                    </a:lnTo>
                    <a:lnTo>
                      <a:pt x="76" y="4"/>
                    </a:lnTo>
                    <a:lnTo>
                      <a:pt x="90" y="0"/>
                    </a:lnTo>
                    <a:lnTo>
                      <a:pt x="114" y="11"/>
                    </a:lnTo>
                    <a:lnTo>
                      <a:pt x="139" y="22"/>
                    </a:lnTo>
                    <a:lnTo>
                      <a:pt x="151" y="28"/>
                    </a:lnTo>
                    <a:lnTo>
                      <a:pt x="161" y="35"/>
                    </a:lnTo>
                    <a:lnTo>
                      <a:pt x="173" y="43"/>
                    </a:lnTo>
                    <a:lnTo>
                      <a:pt x="185" y="53"/>
                    </a:lnTo>
                    <a:lnTo>
                      <a:pt x="160" y="58"/>
                    </a:lnTo>
                    <a:lnTo>
                      <a:pt x="137" y="66"/>
                    </a:lnTo>
                    <a:lnTo>
                      <a:pt x="112" y="74"/>
                    </a:lnTo>
                    <a:lnTo>
                      <a:pt x="90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274"/>
              <p:cNvSpPr>
                <a:spLocks/>
              </p:cNvSpPr>
              <p:nvPr/>
            </p:nvSpPr>
            <p:spPr bwMode="auto">
              <a:xfrm>
                <a:off x="2399" y="2183"/>
                <a:ext cx="6" cy="5"/>
              </a:xfrm>
              <a:custGeom>
                <a:avLst/>
                <a:gdLst/>
                <a:ahLst/>
                <a:cxnLst>
                  <a:cxn ang="0">
                    <a:pos x="80" y="48"/>
                  </a:cxn>
                  <a:cxn ang="0">
                    <a:pos x="72" y="52"/>
                  </a:cxn>
                  <a:cxn ang="0">
                    <a:pos x="63" y="57"/>
                  </a:cxn>
                  <a:cxn ang="0">
                    <a:pos x="53" y="60"/>
                  </a:cxn>
                  <a:cxn ang="0">
                    <a:pos x="43" y="63"/>
                  </a:cxn>
                  <a:cxn ang="0">
                    <a:pos x="22" y="67"/>
                  </a:cxn>
                  <a:cxn ang="0">
                    <a:pos x="0" y="70"/>
                  </a:cxn>
                  <a:cxn ang="0">
                    <a:pos x="1" y="59"/>
                  </a:cxn>
                  <a:cxn ang="0">
                    <a:pos x="2" y="35"/>
                  </a:cxn>
                  <a:cxn ang="0">
                    <a:pos x="3" y="11"/>
                  </a:cxn>
                  <a:cxn ang="0">
                    <a:pos x="3" y="0"/>
                  </a:cxn>
                  <a:cxn ang="0">
                    <a:pos x="15" y="8"/>
                  </a:cxn>
                  <a:cxn ang="0">
                    <a:pos x="41" y="24"/>
                  </a:cxn>
                  <a:cxn ang="0">
                    <a:pos x="68" y="41"/>
                  </a:cxn>
                  <a:cxn ang="0">
                    <a:pos x="80" y="48"/>
                  </a:cxn>
                </a:cxnLst>
                <a:rect l="0" t="0" r="r" b="b"/>
                <a:pathLst>
                  <a:path w="80" h="70">
                    <a:moveTo>
                      <a:pt x="80" y="48"/>
                    </a:moveTo>
                    <a:lnTo>
                      <a:pt x="72" y="52"/>
                    </a:lnTo>
                    <a:lnTo>
                      <a:pt x="63" y="57"/>
                    </a:lnTo>
                    <a:lnTo>
                      <a:pt x="53" y="60"/>
                    </a:lnTo>
                    <a:lnTo>
                      <a:pt x="43" y="63"/>
                    </a:lnTo>
                    <a:lnTo>
                      <a:pt x="22" y="67"/>
                    </a:lnTo>
                    <a:lnTo>
                      <a:pt x="0" y="70"/>
                    </a:lnTo>
                    <a:lnTo>
                      <a:pt x="1" y="59"/>
                    </a:lnTo>
                    <a:lnTo>
                      <a:pt x="2" y="35"/>
                    </a:lnTo>
                    <a:lnTo>
                      <a:pt x="3" y="11"/>
                    </a:lnTo>
                    <a:lnTo>
                      <a:pt x="3" y="0"/>
                    </a:lnTo>
                    <a:lnTo>
                      <a:pt x="15" y="8"/>
                    </a:lnTo>
                    <a:lnTo>
                      <a:pt x="41" y="24"/>
                    </a:lnTo>
                    <a:lnTo>
                      <a:pt x="68" y="41"/>
                    </a:lnTo>
                    <a:lnTo>
                      <a:pt x="8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275"/>
              <p:cNvSpPr>
                <a:spLocks/>
              </p:cNvSpPr>
              <p:nvPr/>
            </p:nvSpPr>
            <p:spPr bwMode="auto">
              <a:xfrm>
                <a:off x="2414" y="2183"/>
                <a:ext cx="12" cy="6"/>
              </a:xfrm>
              <a:custGeom>
                <a:avLst/>
                <a:gdLst/>
                <a:ahLst/>
                <a:cxnLst>
                  <a:cxn ang="0">
                    <a:pos x="93" y="78"/>
                  </a:cxn>
                  <a:cxn ang="0">
                    <a:pos x="80" y="73"/>
                  </a:cxn>
                  <a:cxn ang="0">
                    <a:pos x="69" y="68"/>
                  </a:cxn>
                  <a:cxn ang="0">
                    <a:pos x="57" y="60"/>
                  </a:cxn>
                  <a:cxn ang="0">
                    <a:pos x="45" y="53"/>
                  </a:cxn>
                  <a:cxn ang="0">
                    <a:pos x="24" y="38"/>
                  </a:cxn>
                  <a:cxn ang="0">
                    <a:pos x="0" y="25"/>
                  </a:cxn>
                  <a:cxn ang="0">
                    <a:pos x="9" y="18"/>
                  </a:cxn>
                  <a:cxn ang="0">
                    <a:pos x="20" y="12"/>
                  </a:cxn>
                  <a:cxn ang="0">
                    <a:pos x="31" y="8"/>
                  </a:cxn>
                  <a:cxn ang="0">
                    <a:pos x="44" y="4"/>
                  </a:cxn>
                  <a:cxn ang="0">
                    <a:pos x="57" y="1"/>
                  </a:cxn>
                  <a:cxn ang="0">
                    <a:pos x="71" y="0"/>
                  </a:cxn>
                  <a:cxn ang="0">
                    <a:pos x="84" y="0"/>
                  </a:cxn>
                  <a:cxn ang="0">
                    <a:pos x="97" y="2"/>
                  </a:cxn>
                  <a:cxn ang="0">
                    <a:pos x="95" y="14"/>
                  </a:cxn>
                  <a:cxn ang="0">
                    <a:pos x="94" y="41"/>
                  </a:cxn>
                  <a:cxn ang="0">
                    <a:pos x="93" y="66"/>
                  </a:cxn>
                  <a:cxn ang="0">
                    <a:pos x="93" y="78"/>
                  </a:cxn>
                </a:cxnLst>
                <a:rect l="0" t="0" r="r" b="b"/>
                <a:pathLst>
                  <a:path w="97" h="78">
                    <a:moveTo>
                      <a:pt x="93" y="78"/>
                    </a:moveTo>
                    <a:lnTo>
                      <a:pt x="80" y="73"/>
                    </a:lnTo>
                    <a:lnTo>
                      <a:pt x="69" y="68"/>
                    </a:lnTo>
                    <a:lnTo>
                      <a:pt x="57" y="60"/>
                    </a:lnTo>
                    <a:lnTo>
                      <a:pt x="45" y="53"/>
                    </a:lnTo>
                    <a:lnTo>
                      <a:pt x="24" y="38"/>
                    </a:lnTo>
                    <a:lnTo>
                      <a:pt x="0" y="25"/>
                    </a:lnTo>
                    <a:lnTo>
                      <a:pt x="9" y="18"/>
                    </a:lnTo>
                    <a:lnTo>
                      <a:pt x="20" y="12"/>
                    </a:lnTo>
                    <a:lnTo>
                      <a:pt x="31" y="8"/>
                    </a:lnTo>
                    <a:lnTo>
                      <a:pt x="44" y="4"/>
                    </a:lnTo>
                    <a:lnTo>
                      <a:pt x="57" y="1"/>
                    </a:lnTo>
                    <a:lnTo>
                      <a:pt x="71" y="0"/>
                    </a:lnTo>
                    <a:lnTo>
                      <a:pt x="84" y="0"/>
                    </a:lnTo>
                    <a:lnTo>
                      <a:pt x="97" y="2"/>
                    </a:lnTo>
                    <a:lnTo>
                      <a:pt x="95" y="14"/>
                    </a:lnTo>
                    <a:lnTo>
                      <a:pt x="94" y="41"/>
                    </a:lnTo>
                    <a:lnTo>
                      <a:pt x="93" y="66"/>
                    </a:lnTo>
                    <a:lnTo>
                      <a:pt x="93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276"/>
              <p:cNvSpPr>
                <a:spLocks/>
              </p:cNvSpPr>
              <p:nvPr/>
            </p:nvSpPr>
            <p:spPr bwMode="auto">
              <a:xfrm>
                <a:off x="2500" y="2186"/>
                <a:ext cx="30" cy="6"/>
              </a:xfrm>
              <a:custGeom>
                <a:avLst/>
                <a:gdLst/>
                <a:ahLst/>
                <a:cxnLst>
                  <a:cxn ang="0">
                    <a:pos x="373" y="37"/>
                  </a:cxn>
                  <a:cxn ang="0">
                    <a:pos x="363" y="43"/>
                  </a:cxn>
                  <a:cxn ang="0">
                    <a:pos x="352" y="49"/>
                  </a:cxn>
                  <a:cxn ang="0">
                    <a:pos x="341" y="56"/>
                  </a:cxn>
                  <a:cxn ang="0">
                    <a:pos x="331" y="60"/>
                  </a:cxn>
                  <a:cxn ang="0">
                    <a:pos x="308" y="70"/>
                  </a:cxn>
                  <a:cxn ang="0">
                    <a:pos x="285" y="76"/>
                  </a:cxn>
                  <a:cxn ang="0">
                    <a:pos x="260" y="81"/>
                  </a:cxn>
                  <a:cxn ang="0">
                    <a:pos x="236" y="85"/>
                  </a:cxn>
                  <a:cxn ang="0">
                    <a:pos x="211" y="87"/>
                  </a:cxn>
                  <a:cxn ang="0">
                    <a:pos x="187" y="87"/>
                  </a:cxn>
                  <a:cxn ang="0">
                    <a:pos x="162" y="86"/>
                  </a:cxn>
                  <a:cxn ang="0">
                    <a:pos x="136" y="84"/>
                  </a:cxn>
                  <a:cxn ang="0">
                    <a:pos x="113" y="79"/>
                  </a:cxn>
                  <a:cxn ang="0">
                    <a:pos x="88" y="75"/>
                  </a:cxn>
                  <a:cxn ang="0">
                    <a:pos x="65" y="70"/>
                  </a:cxn>
                  <a:cxn ang="0">
                    <a:pos x="43" y="63"/>
                  </a:cxn>
                  <a:cxn ang="0">
                    <a:pos x="20" y="56"/>
                  </a:cxn>
                  <a:cxn ang="0">
                    <a:pos x="0" y="48"/>
                  </a:cxn>
                  <a:cxn ang="0">
                    <a:pos x="11" y="38"/>
                  </a:cxn>
                  <a:cxn ang="0">
                    <a:pos x="21" y="28"/>
                  </a:cxn>
                  <a:cxn ang="0">
                    <a:pos x="57" y="36"/>
                  </a:cxn>
                  <a:cxn ang="0">
                    <a:pos x="97" y="42"/>
                  </a:cxn>
                  <a:cxn ang="0">
                    <a:pos x="138" y="47"/>
                  </a:cxn>
                  <a:cxn ang="0">
                    <a:pos x="179" y="51"/>
                  </a:cxn>
                  <a:cxn ang="0">
                    <a:pos x="201" y="52"/>
                  </a:cxn>
                  <a:cxn ang="0">
                    <a:pos x="221" y="52"/>
                  </a:cxn>
                  <a:cxn ang="0">
                    <a:pos x="241" y="52"/>
                  </a:cxn>
                  <a:cxn ang="0">
                    <a:pos x="262" y="51"/>
                  </a:cxn>
                  <a:cxn ang="0">
                    <a:pos x="282" y="49"/>
                  </a:cxn>
                  <a:cxn ang="0">
                    <a:pos x="302" y="47"/>
                  </a:cxn>
                  <a:cxn ang="0">
                    <a:pos x="321" y="44"/>
                  </a:cxn>
                  <a:cxn ang="0">
                    <a:pos x="340" y="40"/>
                  </a:cxn>
                  <a:cxn ang="0">
                    <a:pos x="345" y="39"/>
                  </a:cxn>
                  <a:cxn ang="0">
                    <a:pos x="348" y="37"/>
                  </a:cxn>
                  <a:cxn ang="0">
                    <a:pos x="351" y="33"/>
                  </a:cxn>
                  <a:cxn ang="0">
                    <a:pos x="355" y="30"/>
                  </a:cxn>
                  <a:cxn ang="0">
                    <a:pos x="362" y="23"/>
                  </a:cxn>
                  <a:cxn ang="0">
                    <a:pos x="367" y="15"/>
                  </a:cxn>
                  <a:cxn ang="0">
                    <a:pos x="373" y="8"/>
                  </a:cxn>
                  <a:cxn ang="0">
                    <a:pos x="380" y="3"/>
                  </a:cxn>
                  <a:cxn ang="0">
                    <a:pos x="384" y="1"/>
                  </a:cxn>
                  <a:cxn ang="0">
                    <a:pos x="387" y="0"/>
                  </a:cxn>
                  <a:cxn ang="0">
                    <a:pos x="391" y="1"/>
                  </a:cxn>
                  <a:cxn ang="0">
                    <a:pos x="395" y="4"/>
                  </a:cxn>
                  <a:cxn ang="0">
                    <a:pos x="392" y="9"/>
                  </a:cxn>
                  <a:cxn ang="0">
                    <a:pos x="384" y="21"/>
                  </a:cxn>
                  <a:cxn ang="0">
                    <a:pos x="377" y="31"/>
                  </a:cxn>
                  <a:cxn ang="0">
                    <a:pos x="373" y="37"/>
                  </a:cxn>
                </a:cxnLst>
                <a:rect l="0" t="0" r="r" b="b"/>
                <a:pathLst>
                  <a:path w="395" h="87">
                    <a:moveTo>
                      <a:pt x="373" y="37"/>
                    </a:moveTo>
                    <a:lnTo>
                      <a:pt x="363" y="43"/>
                    </a:lnTo>
                    <a:lnTo>
                      <a:pt x="352" y="49"/>
                    </a:lnTo>
                    <a:lnTo>
                      <a:pt x="341" y="56"/>
                    </a:lnTo>
                    <a:lnTo>
                      <a:pt x="331" y="60"/>
                    </a:lnTo>
                    <a:lnTo>
                      <a:pt x="308" y="70"/>
                    </a:lnTo>
                    <a:lnTo>
                      <a:pt x="285" y="76"/>
                    </a:lnTo>
                    <a:lnTo>
                      <a:pt x="260" y="81"/>
                    </a:lnTo>
                    <a:lnTo>
                      <a:pt x="236" y="85"/>
                    </a:lnTo>
                    <a:lnTo>
                      <a:pt x="211" y="87"/>
                    </a:lnTo>
                    <a:lnTo>
                      <a:pt x="187" y="87"/>
                    </a:lnTo>
                    <a:lnTo>
                      <a:pt x="162" y="86"/>
                    </a:lnTo>
                    <a:lnTo>
                      <a:pt x="136" y="84"/>
                    </a:lnTo>
                    <a:lnTo>
                      <a:pt x="113" y="79"/>
                    </a:lnTo>
                    <a:lnTo>
                      <a:pt x="88" y="75"/>
                    </a:lnTo>
                    <a:lnTo>
                      <a:pt x="65" y="70"/>
                    </a:lnTo>
                    <a:lnTo>
                      <a:pt x="43" y="63"/>
                    </a:lnTo>
                    <a:lnTo>
                      <a:pt x="20" y="56"/>
                    </a:lnTo>
                    <a:lnTo>
                      <a:pt x="0" y="48"/>
                    </a:lnTo>
                    <a:lnTo>
                      <a:pt x="11" y="38"/>
                    </a:lnTo>
                    <a:lnTo>
                      <a:pt x="21" y="28"/>
                    </a:lnTo>
                    <a:lnTo>
                      <a:pt x="57" y="36"/>
                    </a:lnTo>
                    <a:lnTo>
                      <a:pt x="97" y="42"/>
                    </a:lnTo>
                    <a:lnTo>
                      <a:pt x="138" y="47"/>
                    </a:lnTo>
                    <a:lnTo>
                      <a:pt x="179" y="51"/>
                    </a:lnTo>
                    <a:lnTo>
                      <a:pt x="201" y="52"/>
                    </a:lnTo>
                    <a:lnTo>
                      <a:pt x="221" y="52"/>
                    </a:lnTo>
                    <a:lnTo>
                      <a:pt x="241" y="52"/>
                    </a:lnTo>
                    <a:lnTo>
                      <a:pt x="262" y="51"/>
                    </a:lnTo>
                    <a:lnTo>
                      <a:pt x="282" y="49"/>
                    </a:lnTo>
                    <a:lnTo>
                      <a:pt x="302" y="47"/>
                    </a:lnTo>
                    <a:lnTo>
                      <a:pt x="321" y="44"/>
                    </a:lnTo>
                    <a:lnTo>
                      <a:pt x="340" y="40"/>
                    </a:lnTo>
                    <a:lnTo>
                      <a:pt x="345" y="39"/>
                    </a:lnTo>
                    <a:lnTo>
                      <a:pt x="348" y="37"/>
                    </a:lnTo>
                    <a:lnTo>
                      <a:pt x="351" y="33"/>
                    </a:lnTo>
                    <a:lnTo>
                      <a:pt x="355" y="30"/>
                    </a:lnTo>
                    <a:lnTo>
                      <a:pt x="362" y="23"/>
                    </a:lnTo>
                    <a:lnTo>
                      <a:pt x="367" y="15"/>
                    </a:lnTo>
                    <a:lnTo>
                      <a:pt x="373" y="8"/>
                    </a:lnTo>
                    <a:lnTo>
                      <a:pt x="380" y="3"/>
                    </a:lnTo>
                    <a:lnTo>
                      <a:pt x="384" y="1"/>
                    </a:lnTo>
                    <a:lnTo>
                      <a:pt x="387" y="0"/>
                    </a:lnTo>
                    <a:lnTo>
                      <a:pt x="391" y="1"/>
                    </a:lnTo>
                    <a:lnTo>
                      <a:pt x="395" y="4"/>
                    </a:lnTo>
                    <a:lnTo>
                      <a:pt x="392" y="9"/>
                    </a:lnTo>
                    <a:lnTo>
                      <a:pt x="384" y="21"/>
                    </a:lnTo>
                    <a:lnTo>
                      <a:pt x="377" y="31"/>
                    </a:lnTo>
                    <a:lnTo>
                      <a:pt x="373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277"/>
              <p:cNvSpPr>
                <a:spLocks/>
              </p:cNvSpPr>
              <p:nvPr/>
            </p:nvSpPr>
            <p:spPr bwMode="auto">
              <a:xfrm>
                <a:off x="2526" y="2187"/>
                <a:ext cx="7" cy="7"/>
              </a:xfrm>
              <a:custGeom>
                <a:avLst/>
                <a:gdLst/>
                <a:ahLst/>
                <a:cxnLst>
                  <a:cxn ang="0">
                    <a:pos x="0" y="86"/>
                  </a:cxn>
                  <a:cxn ang="0">
                    <a:pos x="1" y="79"/>
                  </a:cxn>
                  <a:cxn ang="0">
                    <a:pos x="2" y="74"/>
                  </a:cxn>
                  <a:cxn ang="0">
                    <a:pos x="5" y="68"/>
                  </a:cxn>
                  <a:cxn ang="0">
                    <a:pos x="8" y="62"/>
                  </a:cxn>
                  <a:cxn ang="0">
                    <a:pos x="17" y="51"/>
                  </a:cxn>
                  <a:cxn ang="0">
                    <a:pos x="27" y="39"/>
                  </a:cxn>
                  <a:cxn ang="0">
                    <a:pos x="53" y="19"/>
                  </a:cxn>
                  <a:cxn ang="0">
                    <a:pos x="77" y="0"/>
                  </a:cxn>
                  <a:cxn ang="0">
                    <a:pos x="85" y="7"/>
                  </a:cxn>
                  <a:cxn ang="0">
                    <a:pos x="93" y="13"/>
                  </a:cxn>
                  <a:cxn ang="0">
                    <a:pos x="78" y="24"/>
                  </a:cxn>
                  <a:cxn ang="0">
                    <a:pos x="47" y="50"/>
                  </a:cxn>
                  <a:cxn ang="0">
                    <a:pos x="15" y="74"/>
                  </a:cxn>
                  <a:cxn ang="0">
                    <a:pos x="0" y="86"/>
                  </a:cxn>
                </a:cxnLst>
                <a:rect l="0" t="0" r="r" b="b"/>
                <a:pathLst>
                  <a:path w="93" h="86">
                    <a:moveTo>
                      <a:pt x="0" y="86"/>
                    </a:moveTo>
                    <a:lnTo>
                      <a:pt x="1" y="79"/>
                    </a:lnTo>
                    <a:lnTo>
                      <a:pt x="2" y="74"/>
                    </a:lnTo>
                    <a:lnTo>
                      <a:pt x="5" y="68"/>
                    </a:lnTo>
                    <a:lnTo>
                      <a:pt x="8" y="62"/>
                    </a:lnTo>
                    <a:lnTo>
                      <a:pt x="17" y="51"/>
                    </a:lnTo>
                    <a:lnTo>
                      <a:pt x="27" y="39"/>
                    </a:lnTo>
                    <a:lnTo>
                      <a:pt x="53" y="19"/>
                    </a:lnTo>
                    <a:lnTo>
                      <a:pt x="77" y="0"/>
                    </a:lnTo>
                    <a:lnTo>
                      <a:pt x="85" y="7"/>
                    </a:lnTo>
                    <a:lnTo>
                      <a:pt x="93" y="13"/>
                    </a:lnTo>
                    <a:lnTo>
                      <a:pt x="78" y="24"/>
                    </a:lnTo>
                    <a:lnTo>
                      <a:pt x="47" y="50"/>
                    </a:lnTo>
                    <a:lnTo>
                      <a:pt x="15" y="74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278"/>
              <p:cNvSpPr>
                <a:spLocks/>
              </p:cNvSpPr>
              <p:nvPr/>
            </p:nvSpPr>
            <p:spPr bwMode="auto">
              <a:xfrm>
                <a:off x="2651" y="2190"/>
                <a:ext cx="27" cy="20"/>
              </a:xfrm>
              <a:custGeom>
                <a:avLst/>
                <a:gdLst/>
                <a:ahLst/>
                <a:cxnLst>
                  <a:cxn ang="0">
                    <a:pos x="9" y="260"/>
                  </a:cxn>
                  <a:cxn ang="0">
                    <a:pos x="5" y="257"/>
                  </a:cxn>
                  <a:cxn ang="0">
                    <a:pos x="0" y="254"/>
                  </a:cxn>
                  <a:cxn ang="0">
                    <a:pos x="12" y="239"/>
                  </a:cxn>
                  <a:cxn ang="0">
                    <a:pos x="23" y="225"/>
                  </a:cxn>
                  <a:cxn ang="0">
                    <a:pos x="36" y="212"/>
                  </a:cxn>
                  <a:cxn ang="0">
                    <a:pos x="51" y="199"/>
                  </a:cxn>
                  <a:cxn ang="0">
                    <a:pos x="65" y="188"/>
                  </a:cxn>
                  <a:cxn ang="0">
                    <a:pos x="81" y="176"/>
                  </a:cxn>
                  <a:cxn ang="0">
                    <a:pos x="97" y="165"/>
                  </a:cxn>
                  <a:cxn ang="0">
                    <a:pos x="113" y="155"/>
                  </a:cxn>
                  <a:cxn ang="0">
                    <a:pos x="146" y="134"/>
                  </a:cxn>
                  <a:cxn ang="0">
                    <a:pos x="179" y="114"/>
                  </a:cxn>
                  <a:cxn ang="0">
                    <a:pos x="195" y="103"/>
                  </a:cxn>
                  <a:cxn ang="0">
                    <a:pos x="211" y="93"/>
                  </a:cxn>
                  <a:cxn ang="0">
                    <a:pos x="227" y="81"/>
                  </a:cxn>
                  <a:cxn ang="0">
                    <a:pos x="242" y="70"/>
                  </a:cxn>
                  <a:cxn ang="0">
                    <a:pos x="249" y="59"/>
                  </a:cxn>
                  <a:cxn ang="0">
                    <a:pos x="263" y="35"/>
                  </a:cxn>
                  <a:cxn ang="0">
                    <a:pos x="277" y="11"/>
                  </a:cxn>
                  <a:cxn ang="0">
                    <a:pos x="284" y="0"/>
                  </a:cxn>
                  <a:cxn ang="0">
                    <a:pos x="275" y="26"/>
                  </a:cxn>
                  <a:cxn ang="0">
                    <a:pos x="267" y="50"/>
                  </a:cxn>
                  <a:cxn ang="0">
                    <a:pos x="258" y="75"/>
                  </a:cxn>
                  <a:cxn ang="0">
                    <a:pos x="249" y="99"/>
                  </a:cxn>
                  <a:cxn ang="0">
                    <a:pos x="238" y="123"/>
                  </a:cxn>
                  <a:cxn ang="0">
                    <a:pos x="227" y="146"/>
                  </a:cxn>
                  <a:cxn ang="0">
                    <a:pos x="214" y="169"/>
                  </a:cxn>
                  <a:cxn ang="0">
                    <a:pos x="202" y="191"/>
                  </a:cxn>
                  <a:cxn ang="0">
                    <a:pos x="177" y="199"/>
                  </a:cxn>
                  <a:cxn ang="0">
                    <a:pos x="154" y="209"/>
                  </a:cxn>
                  <a:cxn ang="0">
                    <a:pos x="129" y="217"/>
                  </a:cxn>
                  <a:cxn ang="0">
                    <a:pos x="105" y="225"/>
                  </a:cxn>
                  <a:cxn ang="0">
                    <a:pos x="81" y="234"/>
                  </a:cxn>
                  <a:cxn ang="0">
                    <a:pos x="56" y="242"/>
                  </a:cxn>
                  <a:cxn ang="0">
                    <a:pos x="33" y="251"/>
                  </a:cxn>
                  <a:cxn ang="0">
                    <a:pos x="9" y="260"/>
                  </a:cxn>
                </a:cxnLst>
                <a:rect l="0" t="0" r="r" b="b"/>
                <a:pathLst>
                  <a:path w="284" h="260">
                    <a:moveTo>
                      <a:pt x="9" y="260"/>
                    </a:moveTo>
                    <a:lnTo>
                      <a:pt x="5" y="257"/>
                    </a:lnTo>
                    <a:lnTo>
                      <a:pt x="0" y="254"/>
                    </a:lnTo>
                    <a:lnTo>
                      <a:pt x="12" y="239"/>
                    </a:lnTo>
                    <a:lnTo>
                      <a:pt x="23" y="225"/>
                    </a:lnTo>
                    <a:lnTo>
                      <a:pt x="36" y="212"/>
                    </a:lnTo>
                    <a:lnTo>
                      <a:pt x="51" y="199"/>
                    </a:lnTo>
                    <a:lnTo>
                      <a:pt x="65" y="188"/>
                    </a:lnTo>
                    <a:lnTo>
                      <a:pt x="81" y="176"/>
                    </a:lnTo>
                    <a:lnTo>
                      <a:pt x="97" y="165"/>
                    </a:lnTo>
                    <a:lnTo>
                      <a:pt x="113" y="155"/>
                    </a:lnTo>
                    <a:lnTo>
                      <a:pt x="146" y="134"/>
                    </a:lnTo>
                    <a:lnTo>
                      <a:pt x="179" y="114"/>
                    </a:lnTo>
                    <a:lnTo>
                      <a:pt x="195" y="103"/>
                    </a:lnTo>
                    <a:lnTo>
                      <a:pt x="211" y="93"/>
                    </a:lnTo>
                    <a:lnTo>
                      <a:pt x="227" y="81"/>
                    </a:lnTo>
                    <a:lnTo>
                      <a:pt x="242" y="70"/>
                    </a:lnTo>
                    <a:lnTo>
                      <a:pt x="249" y="59"/>
                    </a:lnTo>
                    <a:lnTo>
                      <a:pt x="263" y="35"/>
                    </a:lnTo>
                    <a:lnTo>
                      <a:pt x="277" y="11"/>
                    </a:lnTo>
                    <a:lnTo>
                      <a:pt x="284" y="0"/>
                    </a:lnTo>
                    <a:lnTo>
                      <a:pt x="275" y="26"/>
                    </a:lnTo>
                    <a:lnTo>
                      <a:pt x="267" y="50"/>
                    </a:lnTo>
                    <a:lnTo>
                      <a:pt x="258" y="75"/>
                    </a:lnTo>
                    <a:lnTo>
                      <a:pt x="249" y="99"/>
                    </a:lnTo>
                    <a:lnTo>
                      <a:pt x="238" y="123"/>
                    </a:lnTo>
                    <a:lnTo>
                      <a:pt x="227" y="146"/>
                    </a:lnTo>
                    <a:lnTo>
                      <a:pt x="214" y="169"/>
                    </a:lnTo>
                    <a:lnTo>
                      <a:pt x="202" y="191"/>
                    </a:lnTo>
                    <a:lnTo>
                      <a:pt x="177" y="199"/>
                    </a:lnTo>
                    <a:lnTo>
                      <a:pt x="154" y="209"/>
                    </a:lnTo>
                    <a:lnTo>
                      <a:pt x="129" y="217"/>
                    </a:lnTo>
                    <a:lnTo>
                      <a:pt x="105" y="225"/>
                    </a:lnTo>
                    <a:lnTo>
                      <a:pt x="81" y="234"/>
                    </a:lnTo>
                    <a:lnTo>
                      <a:pt x="56" y="242"/>
                    </a:lnTo>
                    <a:lnTo>
                      <a:pt x="33" y="251"/>
                    </a:lnTo>
                    <a:lnTo>
                      <a:pt x="9" y="2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279"/>
              <p:cNvSpPr>
                <a:spLocks/>
              </p:cNvSpPr>
              <p:nvPr/>
            </p:nvSpPr>
            <p:spPr bwMode="auto">
              <a:xfrm>
                <a:off x="2518" y="2195"/>
                <a:ext cx="11" cy="3"/>
              </a:xfrm>
              <a:custGeom>
                <a:avLst/>
                <a:gdLst/>
                <a:ahLst/>
                <a:cxnLst>
                  <a:cxn ang="0">
                    <a:pos x="149" y="12"/>
                  </a:cxn>
                  <a:cxn ang="0">
                    <a:pos x="141" y="18"/>
                  </a:cxn>
                  <a:cxn ang="0">
                    <a:pos x="131" y="23"/>
                  </a:cxn>
                  <a:cxn ang="0">
                    <a:pos x="121" y="28"/>
                  </a:cxn>
                  <a:cxn ang="0">
                    <a:pos x="111" y="32"/>
                  </a:cxn>
                  <a:cxn ang="0">
                    <a:pos x="88" y="36"/>
                  </a:cxn>
                  <a:cxn ang="0">
                    <a:pos x="65" y="38"/>
                  </a:cxn>
                  <a:cxn ang="0">
                    <a:pos x="56" y="37"/>
                  </a:cxn>
                  <a:cxn ang="0">
                    <a:pos x="47" y="35"/>
                  </a:cxn>
                  <a:cxn ang="0">
                    <a:pos x="39" y="32"/>
                  </a:cxn>
                  <a:cxn ang="0">
                    <a:pos x="31" y="29"/>
                  </a:cxn>
                  <a:cxn ang="0">
                    <a:pos x="15" y="21"/>
                  </a:cxn>
                  <a:cxn ang="0">
                    <a:pos x="0" y="14"/>
                  </a:cxn>
                  <a:cxn ang="0">
                    <a:pos x="9" y="16"/>
                  </a:cxn>
                  <a:cxn ang="0">
                    <a:pos x="19" y="16"/>
                  </a:cxn>
                  <a:cxn ang="0">
                    <a:pos x="29" y="16"/>
                  </a:cxn>
                  <a:cxn ang="0">
                    <a:pos x="37" y="15"/>
                  </a:cxn>
                  <a:cxn ang="0">
                    <a:pos x="55" y="10"/>
                  </a:cxn>
                  <a:cxn ang="0">
                    <a:pos x="73" y="5"/>
                  </a:cxn>
                  <a:cxn ang="0">
                    <a:pos x="83" y="3"/>
                  </a:cxn>
                  <a:cxn ang="0">
                    <a:pos x="92" y="1"/>
                  </a:cxn>
                  <a:cxn ang="0">
                    <a:pos x="101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0" y="3"/>
                  </a:cxn>
                  <a:cxn ang="0">
                    <a:pos x="140" y="6"/>
                  </a:cxn>
                  <a:cxn ang="0">
                    <a:pos x="149" y="12"/>
                  </a:cxn>
                </a:cxnLst>
                <a:rect l="0" t="0" r="r" b="b"/>
                <a:pathLst>
                  <a:path w="149" h="38">
                    <a:moveTo>
                      <a:pt x="149" y="12"/>
                    </a:moveTo>
                    <a:lnTo>
                      <a:pt x="141" y="18"/>
                    </a:lnTo>
                    <a:lnTo>
                      <a:pt x="131" y="23"/>
                    </a:lnTo>
                    <a:lnTo>
                      <a:pt x="121" y="28"/>
                    </a:lnTo>
                    <a:lnTo>
                      <a:pt x="111" y="32"/>
                    </a:lnTo>
                    <a:lnTo>
                      <a:pt x="88" y="36"/>
                    </a:lnTo>
                    <a:lnTo>
                      <a:pt x="65" y="38"/>
                    </a:lnTo>
                    <a:lnTo>
                      <a:pt x="56" y="37"/>
                    </a:lnTo>
                    <a:lnTo>
                      <a:pt x="47" y="35"/>
                    </a:lnTo>
                    <a:lnTo>
                      <a:pt x="39" y="32"/>
                    </a:lnTo>
                    <a:lnTo>
                      <a:pt x="31" y="29"/>
                    </a:lnTo>
                    <a:lnTo>
                      <a:pt x="15" y="21"/>
                    </a:lnTo>
                    <a:lnTo>
                      <a:pt x="0" y="14"/>
                    </a:lnTo>
                    <a:lnTo>
                      <a:pt x="9" y="16"/>
                    </a:lnTo>
                    <a:lnTo>
                      <a:pt x="19" y="16"/>
                    </a:lnTo>
                    <a:lnTo>
                      <a:pt x="29" y="16"/>
                    </a:lnTo>
                    <a:lnTo>
                      <a:pt x="37" y="15"/>
                    </a:lnTo>
                    <a:lnTo>
                      <a:pt x="55" y="10"/>
                    </a:lnTo>
                    <a:lnTo>
                      <a:pt x="73" y="5"/>
                    </a:lnTo>
                    <a:lnTo>
                      <a:pt x="83" y="3"/>
                    </a:lnTo>
                    <a:lnTo>
                      <a:pt x="92" y="1"/>
                    </a:lnTo>
                    <a:lnTo>
                      <a:pt x="101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0" y="3"/>
                    </a:lnTo>
                    <a:lnTo>
                      <a:pt x="140" y="6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280"/>
              <p:cNvSpPr>
                <a:spLocks/>
              </p:cNvSpPr>
              <p:nvPr/>
            </p:nvSpPr>
            <p:spPr bwMode="auto">
              <a:xfrm>
                <a:off x="2405" y="2185"/>
                <a:ext cx="19" cy="6"/>
              </a:xfrm>
              <a:custGeom>
                <a:avLst/>
                <a:gdLst/>
                <a:ahLst/>
                <a:cxnLst>
                  <a:cxn ang="0">
                    <a:pos x="181" y="57"/>
                  </a:cxn>
                  <a:cxn ang="0">
                    <a:pos x="165" y="60"/>
                  </a:cxn>
                  <a:cxn ang="0">
                    <a:pos x="132" y="68"/>
                  </a:cxn>
                  <a:cxn ang="0">
                    <a:pos x="98" y="76"/>
                  </a:cxn>
                  <a:cxn ang="0">
                    <a:pos x="82" y="79"/>
                  </a:cxn>
                  <a:cxn ang="0">
                    <a:pos x="69" y="72"/>
                  </a:cxn>
                  <a:cxn ang="0">
                    <a:pos x="40" y="56"/>
                  </a:cxn>
                  <a:cxn ang="0">
                    <a:pos x="13" y="40"/>
                  </a:cxn>
                  <a:cxn ang="0">
                    <a:pos x="0" y="32"/>
                  </a:cxn>
                  <a:cxn ang="0">
                    <a:pos x="1" y="27"/>
                  </a:cxn>
                  <a:cxn ang="0">
                    <a:pos x="3" y="22"/>
                  </a:cxn>
                  <a:cxn ang="0">
                    <a:pos x="5" y="20"/>
                  </a:cxn>
                  <a:cxn ang="0">
                    <a:pos x="9" y="17"/>
                  </a:cxn>
                  <a:cxn ang="0">
                    <a:pos x="18" y="14"/>
                  </a:cxn>
                  <a:cxn ang="0">
                    <a:pos x="29" y="12"/>
                  </a:cxn>
                  <a:cxn ang="0">
                    <a:pos x="40" y="11"/>
                  </a:cxn>
                  <a:cxn ang="0">
                    <a:pos x="51" y="9"/>
                  </a:cxn>
                  <a:cxn ang="0">
                    <a:pos x="56" y="8"/>
                  </a:cxn>
                  <a:cxn ang="0">
                    <a:pos x="61" y="5"/>
                  </a:cxn>
                  <a:cxn ang="0">
                    <a:pos x="66" y="3"/>
                  </a:cxn>
                  <a:cxn ang="0">
                    <a:pos x="69" y="0"/>
                  </a:cxn>
                  <a:cxn ang="0">
                    <a:pos x="86" y="3"/>
                  </a:cxn>
                  <a:cxn ang="0">
                    <a:pos x="101" y="8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42" y="27"/>
                  </a:cxn>
                  <a:cxn ang="0">
                    <a:pos x="156" y="35"/>
                  </a:cxn>
                  <a:cxn ang="0">
                    <a:pos x="168" y="46"/>
                  </a:cxn>
                  <a:cxn ang="0">
                    <a:pos x="181" y="57"/>
                  </a:cxn>
                </a:cxnLst>
                <a:rect l="0" t="0" r="r" b="b"/>
                <a:pathLst>
                  <a:path w="181" h="79">
                    <a:moveTo>
                      <a:pt x="181" y="57"/>
                    </a:moveTo>
                    <a:lnTo>
                      <a:pt x="165" y="60"/>
                    </a:lnTo>
                    <a:lnTo>
                      <a:pt x="132" y="68"/>
                    </a:lnTo>
                    <a:lnTo>
                      <a:pt x="98" y="76"/>
                    </a:lnTo>
                    <a:lnTo>
                      <a:pt x="82" y="79"/>
                    </a:lnTo>
                    <a:lnTo>
                      <a:pt x="69" y="72"/>
                    </a:lnTo>
                    <a:lnTo>
                      <a:pt x="40" y="56"/>
                    </a:lnTo>
                    <a:lnTo>
                      <a:pt x="13" y="40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3" y="22"/>
                    </a:lnTo>
                    <a:lnTo>
                      <a:pt x="5" y="20"/>
                    </a:lnTo>
                    <a:lnTo>
                      <a:pt x="9" y="17"/>
                    </a:lnTo>
                    <a:lnTo>
                      <a:pt x="18" y="14"/>
                    </a:lnTo>
                    <a:lnTo>
                      <a:pt x="29" y="12"/>
                    </a:lnTo>
                    <a:lnTo>
                      <a:pt x="40" y="11"/>
                    </a:lnTo>
                    <a:lnTo>
                      <a:pt x="51" y="9"/>
                    </a:lnTo>
                    <a:lnTo>
                      <a:pt x="56" y="8"/>
                    </a:lnTo>
                    <a:lnTo>
                      <a:pt x="61" y="5"/>
                    </a:lnTo>
                    <a:lnTo>
                      <a:pt x="66" y="3"/>
                    </a:lnTo>
                    <a:lnTo>
                      <a:pt x="69" y="0"/>
                    </a:lnTo>
                    <a:lnTo>
                      <a:pt x="86" y="3"/>
                    </a:lnTo>
                    <a:lnTo>
                      <a:pt x="101" y="8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42" y="27"/>
                    </a:lnTo>
                    <a:lnTo>
                      <a:pt x="156" y="35"/>
                    </a:lnTo>
                    <a:lnTo>
                      <a:pt x="168" y="46"/>
                    </a:lnTo>
                    <a:lnTo>
                      <a:pt x="181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281"/>
              <p:cNvSpPr>
                <a:spLocks/>
              </p:cNvSpPr>
              <p:nvPr/>
            </p:nvSpPr>
            <p:spPr bwMode="auto">
              <a:xfrm>
                <a:off x="2400" y="2188"/>
                <a:ext cx="14" cy="6"/>
              </a:xfrm>
              <a:custGeom>
                <a:avLst/>
                <a:gdLst/>
                <a:ahLst/>
                <a:cxnLst>
                  <a:cxn ang="0">
                    <a:pos x="180" y="57"/>
                  </a:cxn>
                  <a:cxn ang="0">
                    <a:pos x="168" y="63"/>
                  </a:cxn>
                  <a:cxn ang="0">
                    <a:pos x="156" y="67"/>
                  </a:cxn>
                  <a:cxn ang="0">
                    <a:pos x="144" y="70"/>
                  </a:cxn>
                  <a:cxn ang="0">
                    <a:pos x="132" y="74"/>
                  </a:cxn>
                  <a:cxn ang="0">
                    <a:pos x="120" y="75"/>
                  </a:cxn>
                  <a:cxn ang="0">
                    <a:pos x="109" y="75"/>
                  </a:cxn>
                  <a:cxn ang="0">
                    <a:pos x="98" y="74"/>
                  </a:cxn>
                  <a:cxn ang="0">
                    <a:pos x="86" y="73"/>
                  </a:cxn>
                  <a:cxn ang="0">
                    <a:pos x="75" y="69"/>
                  </a:cxn>
                  <a:cxn ang="0">
                    <a:pos x="65" y="66"/>
                  </a:cxn>
                  <a:cxn ang="0">
                    <a:pos x="54" y="62"/>
                  </a:cxn>
                  <a:cxn ang="0">
                    <a:pos x="42" y="57"/>
                  </a:cxn>
                  <a:cxn ang="0">
                    <a:pos x="32" y="50"/>
                  </a:cxn>
                  <a:cxn ang="0">
                    <a:pos x="21" y="44"/>
                  </a:cxn>
                  <a:cxn ang="0">
                    <a:pos x="10" y="36"/>
                  </a:cxn>
                  <a:cxn ang="0">
                    <a:pos x="0" y="28"/>
                  </a:cxn>
                  <a:cxn ang="0">
                    <a:pos x="8" y="22"/>
                  </a:cxn>
                  <a:cxn ang="0">
                    <a:pos x="17" y="17"/>
                  </a:cxn>
                  <a:cxn ang="0">
                    <a:pos x="27" y="14"/>
                  </a:cxn>
                  <a:cxn ang="0">
                    <a:pos x="39" y="12"/>
                  </a:cxn>
                  <a:cxn ang="0">
                    <a:pos x="50" y="10"/>
                  </a:cxn>
                  <a:cxn ang="0">
                    <a:pos x="62" y="6"/>
                  </a:cxn>
                  <a:cxn ang="0">
                    <a:pos x="72" y="3"/>
                  </a:cxn>
                  <a:cxn ang="0">
                    <a:pos x="83" y="0"/>
                  </a:cxn>
                  <a:cxn ang="0">
                    <a:pos x="97" y="4"/>
                  </a:cxn>
                  <a:cxn ang="0">
                    <a:pos x="122" y="16"/>
                  </a:cxn>
                  <a:cxn ang="0">
                    <a:pos x="137" y="24"/>
                  </a:cxn>
                  <a:cxn ang="0">
                    <a:pos x="152" y="33"/>
                  </a:cxn>
                  <a:cxn ang="0">
                    <a:pos x="167" y="44"/>
                  </a:cxn>
                  <a:cxn ang="0">
                    <a:pos x="180" y="57"/>
                  </a:cxn>
                </a:cxnLst>
                <a:rect l="0" t="0" r="r" b="b"/>
                <a:pathLst>
                  <a:path w="180" h="75">
                    <a:moveTo>
                      <a:pt x="180" y="57"/>
                    </a:moveTo>
                    <a:lnTo>
                      <a:pt x="168" y="63"/>
                    </a:lnTo>
                    <a:lnTo>
                      <a:pt x="156" y="67"/>
                    </a:lnTo>
                    <a:lnTo>
                      <a:pt x="144" y="70"/>
                    </a:lnTo>
                    <a:lnTo>
                      <a:pt x="132" y="74"/>
                    </a:lnTo>
                    <a:lnTo>
                      <a:pt x="120" y="75"/>
                    </a:lnTo>
                    <a:lnTo>
                      <a:pt x="109" y="75"/>
                    </a:lnTo>
                    <a:lnTo>
                      <a:pt x="98" y="74"/>
                    </a:lnTo>
                    <a:lnTo>
                      <a:pt x="86" y="73"/>
                    </a:lnTo>
                    <a:lnTo>
                      <a:pt x="75" y="69"/>
                    </a:lnTo>
                    <a:lnTo>
                      <a:pt x="65" y="66"/>
                    </a:lnTo>
                    <a:lnTo>
                      <a:pt x="54" y="62"/>
                    </a:lnTo>
                    <a:lnTo>
                      <a:pt x="42" y="57"/>
                    </a:lnTo>
                    <a:lnTo>
                      <a:pt x="32" y="50"/>
                    </a:lnTo>
                    <a:lnTo>
                      <a:pt x="21" y="44"/>
                    </a:lnTo>
                    <a:lnTo>
                      <a:pt x="10" y="36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7" y="17"/>
                    </a:lnTo>
                    <a:lnTo>
                      <a:pt x="27" y="14"/>
                    </a:lnTo>
                    <a:lnTo>
                      <a:pt x="39" y="12"/>
                    </a:lnTo>
                    <a:lnTo>
                      <a:pt x="50" y="10"/>
                    </a:lnTo>
                    <a:lnTo>
                      <a:pt x="62" y="6"/>
                    </a:lnTo>
                    <a:lnTo>
                      <a:pt x="72" y="3"/>
                    </a:lnTo>
                    <a:lnTo>
                      <a:pt x="83" y="0"/>
                    </a:lnTo>
                    <a:lnTo>
                      <a:pt x="97" y="4"/>
                    </a:lnTo>
                    <a:lnTo>
                      <a:pt x="122" y="16"/>
                    </a:lnTo>
                    <a:lnTo>
                      <a:pt x="137" y="24"/>
                    </a:lnTo>
                    <a:lnTo>
                      <a:pt x="152" y="33"/>
                    </a:lnTo>
                    <a:lnTo>
                      <a:pt x="167" y="44"/>
                    </a:lnTo>
                    <a:lnTo>
                      <a:pt x="180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282"/>
              <p:cNvSpPr>
                <a:spLocks/>
              </p:cNvSpPr>
              <p:nvPr/>
            </p:nvSpPr>
            <p:spPr bwMode="auto">
              <a:xfrm>
                <a:off x="2414" y="2191"/>
                <a:ext cx="13" cy="6"/>
              </a:xfrm>
              <a:custGeom>
                <a:avLst/>
                <a:gdLst/>
                <a:ahLst/>
                <a:cxnLst>
                  <a:cxn ang="0">
                    <a:pos x="99" y="60"/>
                  </a:cxn>
                  <a:cxn ang="0">
                    <a:pos x="94" y="67"/>
                  </a:cxn>
                  <a:cxn ang="0">
                    <a:pos x="90" y="73"/>
                  </a:cxn>
                  <a:cxn ang="0">
                    <a:pos x="76" y="66"/>
                  </a:cxn>
                  <a:cxn ang="0">
                    <a:pos x="45" y="49"/>
                  </a:cxn>
                  <a:cxn ang="0">
                    <a:pos x="14" y="33"/>
                  </a:cxn>
                  <a:cxn ang="0">
                    <a:pos x="0" y="25"/>
                  </a:cxn>
                  <a:cxn ang="0">
                    <a:pos x="11" y="19"/>
                  </a:cxn>
                  <a:cxn ang="0">
                    <a:pos x="30" y="11"/>
                  </a:cxn>
                  <a:cxn ang="0">
                    <a:pos x="41" y="7"/>
                  </a:cxn>
                  <a:cxn ang="0">
                    <a:pos x="52" y="4"/>
                  </a:cxn>
                  <a:cxn ang="0">
                    <a:pos x="64" y="2"/>
                  </a:cxn>
                  <a:cxn ang="0">
                    <a:pos x="75" y="0"/>
                  </a:cxn>
                  <a:cxn ang="0">
                    <a:pos x="85" y="0"/>
                  </a:cxn>
                  <a:cxn ang="0">
                    <a:pos x="94" y="2"/>
                  </a:cxn>
                  <a:cxn ang="0">
                    <a:pos x="98" y="3"/>
                  </a:cxn>
                  <a:cxn ang="0">
                    <a:pos x="103" y="5"/>
                  </a:cxn>
                  <a:cxn ang="0">
                    <a:pos x="105" y="7"/>
                  </a:cxn>
                  <a:cxn ang="0">
                    <a:pos x="108" y="10"/>
                  </a:cxn>
                  <a:cxn ang="0">
                    <a:pos x="109" y="13"/>
                  </a:cxn>
                  <a:cxn ang="0">
                    <a:pos x="110" y="18"/>
                  </a:cxn>
                  <a:cxn ang="0">
                    <a:pos x="111" y="23"/>
                  </a:cxn>
                  <a:cxn ang="0">
                    <a:pos x="110" y="29"/>
                  </a:cxn>
                  <a:cxn ang="0">
                    <a:pos x="109" y="36"/>
                  </a:cxn>
                  <a:cxn ang="0">
                    <a:pos x="107" y="43"/>
                  </a:cxn>
                  <a:cxn ang="0">
                    <a:pos x="104" y="51"/>
                  </a:cxn>
                  <a:cxn ang="0">
                    <a:pos x="99" y="60"/>
                  </a:cxn>
                </a:cxnLst>
                <a:rect l="0" t="0" r="r" b="b"/>
                <a:pathLst>
                  <a:path w="111" h="73">
                    <a:moveTo>
                      <a:pt x="99" y="60"/>
                    </a:moveTo>
                    <a:lnTo>
                      <a:pt x="94" y="67"/>
                    </a:lnTo>
                    <a:lnTo>
                      <a:pt x="90" y="73"/>
                    </a:lnTo>
                    <a:lnTo>
                      <a:pt x="76" y="66"/>
                    </a:lnTo>
                    <a:lnTo>
                      <a:pt x="45" y="49"/>
                    </a:lnTo>
                    <a:lnTo>
                      <a:pt x="14" y="33"/>
                    </a:lnTo>
                    <a:lnTo>
                      <a:pt x="0" y="25"/>
                    </a:lnTo>
                    <a:lnTo>
                      <a:pt x="11" y="19"/>
                    </a:lnTo>
                    <a:lnTo>
                      <a:pt x="30" y="11"/>
                    </a:lnTo>
                    <a:lnTo>
                      <a:pt x="41" y="7"/>
                    </a:lnTo>
                    <a:lnTo>
                      <a:pt x="52" y="4"/>
                    </a:lnTo>
                    <a:lnTo>
                      <a:pt x="64" y="2"/>
                    </a:lnTo>
                    <a:lnTo>
                      <a:pt x="75" y="0"/>
                    </a:lnTo>
                    <a:lnTo>
                      <a:pt x="85" y="0"/>
                    </a:lnTo>
                    <a:lnTo>
                      <a:pt x="94" y="2"/>
                    </a:lnTo>
                    <a:lnTo>
                      <a:pt x="98" y="3"/>
                    </a:lnTo>
                    <a:lnTo>
                      <a:pt x="103" y="5"/>
                    </a:lnTo>
                    <a:lnTo>
                      <a:pt x="105" y="7"/>
                    </a:lnTo>
                    <a:lnTo>
                      <a:pt x="108" y="10"/>
                    </a:lnTo>
                    <a:lnTo>
                      <a:pt x="109" y="13"/>
                    </a:lnTo>
                    <a:lnTo>
                      <a:pt x="110" y="18"/>
                    </a:lnTo>
                    <a:lnTo>
                      <a:pt x="111" y="23"/>
                    </a:lnTo>
                    <a:lnTo>
                      <a:pt x="110" y="29"/>
                    </a:lnTo>
                    <a:lnTo>
                      <a:pt x="109" y="36"/>
                    </a:lnTo>
                    <a:lnTo>
                      <a:pt x="107" y="43"/>
                    </a:lnTo>
                    <a:lnTo>
                      <a:pt x="104" y="51"/>
                    </a:lnTo>
                    <a:lnTo>
                      <a:pt x="99" y="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283"/>
              <p:cNvSpPr>
                <a:spLocks/>
              </p:cNvSpPr>
              <p:nvPr/>
            </p:nvSpPr>
            <p:spPr bwMode="auto">
              <a:xfrm>
                <a:off x="2399" y="2191"/>
                <a:ext cx="5" cy="5"/>
              </a:xfrm>
              <a:custGeom>
                <a:avLst/>
                <a:gdLst/>
                <a:ahLst/>
                <a:cxnLst>
                  <a:cxn ang="0">
                    <a:pos x="72" y="38"/>
                  </a:cxn>
                  <a:cxn ang="0">
                    <a:pos x="70" y="42"/>
                  </a:cxn>
                  <a:cxn ang="0">
                    <a:pos x="68" y="46"/>
                  </a:cxn>
                  <a:cxn ang="0">
                    <a:pos x="66" y="48"/>
                  </a:cxn>
                  <a:cxn ang="0">
                    <a:pos x="63" y="50"/>
                  </a:cxn>
                  <a:cxn ang="0">
                    <a:pos x="55" y="53"/>
                  </a:cxn>
                  <a:cxn ang="0">
                    <a:pos x="47" y="55"/>
                  </a:cxn>
                  <a:cxn ang="0">
                    <a:pos x="29" y="57"/>
                  </a:cxn>
                  <a:cxn ang="0">
                    <a:pos x="11" y="61"/>
                  </a:cxn>
                  <a:cxn ang="0">
                    <a:pos x="7" y="57"/>
                  </a:cxn>
                  <a:cxn ang="0">
                    <a:pos x="4" y="55"/>
                  </a:cxn>
                  <a:cxn ang="0">
                    <a:pos x="2" y="52"/>
                  </a:cxn>
                  <a:cxn ang="0">
                    <a:pos x="1" y="49"/>
                  </a:cxn>
                  <a:cxn ang="0">
                    <a:pos x="0" y="41"/>
                  </a:cxn>
                  <a:cxn ang="0">
                    <a:pos x="1" y="34"/>
                  </a:cxn>
                  <a:cxn ang="0">
                    <a:pos x="3" y="25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8"/>
                  </a:cxn>
                  <a:cxn ang="0">
                    <a:pos x="3" y="4"/>
                  </a:cxn>
                  <a:cxn ang="0">
                    <a:pos x="2" y="0"/>
                  </a:cxn>
                  <a:cxn ang="0">
                    <a:pos x="13" y="6"/>
                  </a:cxn>
                  <a:cxn ang="0">
                    <a:pos x="37" y="19"/>
                  </a:cxn>
                  <a:cxn ang="0">
                    <a:pos x="62" y="33"/>
                  </a:cxn>
                  <a:cxn ang="0">
                    <a:pos x="72" y="38"/>
                  </a:cxn>
                </a:cxnLst>
                <a:rect l="0" t="0" r="r" b="b"/>
                <a:pathLst>
                  <a:path w="72" h="61">
                    <a:moveTo>
                      <a:pt x="72" y="38"/>
                    </a:moveTo>
                    <a:lnTo>
                      <a:pt x="70" y="42"/>
                    </a:lnTo>
                    <a:lnTo>
                      <a:pt x="68" y="46"/>
                    </a:lnTo>
                    <a:lnTo>
                      <a:pt x="66" y="48"/>
                    </a:lnTo>
                    <a:lnTo>
                      <a:pt x="63" y="50"/>
                    </a:lnTo>
                    <a:lnTo>
                      <a:pt x="55" y="53"/>
                    </a:lnTo>
                    <a:lnTo>
                      <a:pt x="47" y="55"/>
                    </a:lnTo>
                    <a:lnTo>
                      <a:pt x="29" y="57"/>
                    </a:lnTo>
                    <a:lnTo>
                      <a:pt x="11" y="61"/>
                    </a:lnTo>
                    <a:lnTo>
                      <a:pt x="7" y="57"/>
                    </a:lnTo>
                    <a:lnTo>
                      <a:pt x="4" y="55"/>
                    </a:lnTo>
                    <a:lnTo>
                      <a:pt x="2" y="52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4"/>
                    </a:lnTo>
                    <a:lnTo>
                      <a:pt x="3" y="25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8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13" y="6"/>
                    </a:lnTo>
                    <a:lnTo>
                      <a:pt x="37" y="19"/>
                    </a:lnTo>
                    <a:lnTo>
                      <a:pt x="62" y="33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284"/>
              <p:cNvSpPr>
                <a:spLocks/>
              </p:cNvSpPr>
              <p:nvPr/>
            </p:nvSpPr>
            <p:spPr bwMode="auto">
              <a:xfrm>
                <a:off x="2404" y="2193"/>
                <a:ext cx="19" cy="6"/>
              </a:xfrm>
              <a:custGeom>
                <a:avLst/>
                <a:gdLst/>
                <a:ahLst/>
                <a:cxnLst>
                  <a:cxn ang="0">
                    <a:pos x="181" y="55"/>
                  </a:cxn>
                  <a:cxn ang="0">
                    <a:pos x="170" y="60"/>
                  </a:cxn>
                  <a:cxn ang="0">
                    <a:pos x="159" y="64"/>
                  </a:cxn>
                  <a:cxn ang="0">
                    <a:pos x="146" y="67"/>
                  </a:cxn>
                  <a:cxn ang="0">
                    <a:pos x="134" y="71"/>
                  </a:cxn>
                  <a:cxn ang="0">
                    <a:pos x="107" y="75"/>
                  </a:cxn>
                  <a:cxn ang="0">
                    <a:pos x="79" y="79"/>
                  </a:cxn>
                  <a:cxn ang="0">
                    <a:pos x="67" y="73"/>
                  </a:cxn>
                  <a:cxn ang="0">
                    <a:pos x="40" y="56"/>
                  </a:cxn>
                  <a:cxn ang="0">
                    <a:pos x="12" y="40"/>
                  </a:cxn>
                  <a:cxn ang="0">
                    <a:pos x="0" y="32"/>
                  </a:cxn>
                  <a:cxn ang="0">
                    <a:pos x="14" y="27"/>
                  </a:cxn>
                  <a:cxn ang="0">
                    <a:pos x="44" y="16"/>
                  </a:cxn>
                  <a:cxn ang="0">
                    <a:pos x="75" y="4"/>
                  </a:cxn>
                  <a:cxn ang="0">
                    <a:pos x="89" y="0"/>
                  </a:cxn>
                  <a:cxn ang="0">
                    <a:pos x="110" y="11"/>
                  </a:cxn>
                  <a:cxn ang="0">
                    <a:pos x="140" y="27"/>
                  </a:cxn>
                  <a:cxn ang="0">
                    <a:pos x="155" y="35"/>
                  </a:cxn>
                  <a:cxn ang="0">
                    <a:pos x="168" y="43"/>
                  </a:cxn>
                  <a:cxn ang="0">
                    <a:pos x="176" y="49"/>
                  </a:cxn>
                  <a:cxn ang="0">
                    <a:pos x="181" y="55"/>
                  </a:cxn>
                </a:cxnLst>
                <a:rect l="0" t="0" r="r" b="b"/>
                <a:pathLst>
                  <a:path w="181" h="79">
                    <a:moveTo>
                      <a:pt x="181" y="55"/>
                    </a:moveTo>
                    <a:lnTo>
                      <a:pt x="170" y="60"/>
                    </a:lnTo>
                    <a:lnTo>
                      <a:pt x="159" y="64"/>
                    </a:lnTo>
                    <a:lnTo>
                      <a:pt x="146" y="67"/>
                    </a:lnTo>
                    <a:lnTo>
                      <a:pt x="134" y="71"/>
                    </a:lnTo>
                    <a:lnTo>
                      <a:pt x="107" y="75"/>
                    </a:lnTo>
                    <a:lnTo>
                      <a:pt x="79" y="79"/>
                    </a:lnTo>
                    <a:lnTo>
                      <a:pt x="67" y="73"/>
                    </a:lnTo>
                    <a:lnTo>
                      <a:pt x="40" y="56"/>
                    </a:lnTo>
                    <a:lnTo>
                      <a:pt x="12" y="40"/>
                    </a:lnTo>
                    <a:lnTo>
                      <a:pt x="0" y="32"/>
                    </a:lnTo>
                    <a:lnTo>
                      <a:pt x="14" y="27"/>
                    </a:lnTo>
                    <a:lnTo>
                      <a:pt x="44" y="16"/>
                    </a:lnTo>
                    <a:lnTo>
                      <a:pt x="75" y="4"/>
                    </a:lnTo>
                    <a:lnTo>
                      <a:pt x="89" y="0"/>
                    </a:lnTo>
                    <a:lnTo>
                      <a:pt x="110" y="11"/>
                    </a:lnTo>
                    <a:lnTo>
                      <a:pt x="140" y="27"/>
                    </a:lnTo>
                    <a:lnTo>
                      <a:pt x="155" y="35"/>
                    </a:lnTo>
                    <a:lnTo>
                      <a:pt x="168" y="43"/>
                    </a:lnTo>
                    <a:lnTo>
                      <a:pt x="176" y="49"/>
                    </a:lnTo>
                    <a:lnTo>
                      <a:pt x="181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285"/>
              <p:cNvSpPr>
                <a:spLocks/>
              </p:cNvSpPr>
              <p:nvPr/>
            </p:nvSpPr>
            <p:spPr bwMode="auto">
              <a:xfrm>
                <a:off x="2400" y="2196"/>
                <a:ext cx="13" cy="5"/>
              </a:xfrm>
              <a:custGeom>
                <a:avLst/>
                <a:gdLst/>
                <a:ahLst/>
                <a:cxnLst>
                  <a:cxn ang="0">
                    <a:pos x="166" y="52"/>
                  </a:cxn>
                  <a:cxn ang="0">
                    <a:pos x="153" y="55"/>
                  </a:cxn>
                  <a:cxn ang="0">
                    <a:pos x="123" y="62"/>
                  </a:cxn>
                  <a:cxn ang="0">
                    <a:pos x="93" y="68"/>
                  </a:cxn>
                  <a:cxn ang="0">
                    <a:pos x="80" y="71"/>
                  </a:cxn>
                  <a:cxn ang="0">
                    <a:pos x="56" y="59"/>
                  </a:cxn>
                  <a:cxn ang="0">
                    <a:pos x="34" y="48"/>
                  </a:cxn>
                  <a:cxn ang="0">
                    <a:pos x="23" y="40"/>
                  </a:cxn>
                  <a:cxn ang="0">
                    <a:pos x="14" y="33"/>
                  </a:cxn>
                  <a:cxn ang="0">
                    <a:pos x="9" y="28"/>
                  </a:cxn>
                  <a:cxn ang="0">
                    <a:pos x="6" y="24"/>
                  </a:cxn>
                  <a:cxn ang="0">
                    <a:pos x="3" y="19"/>
                  </a:cxn>
                  <a:cxn ang="0">
                    <a:pos x="0" y="15"/>
                  </a:cxn>
                  <a:cxn ang="0">
                    <a:pos x="12" y="8"/>
                  </a:cxn>
                  <a:cxn ang="0">
                    <a:pos x="23" y="4"/>
                  </a:cxn>
                  <a:cxn ang="0">
                    <a:pos x="35" y="2"/>
                  </a:cxn>
                  <a:cxn ang="0">
                    <a:pos x="47" y="0"/>
                  </a:cxn>
                  <a:cxn ang="0">
                    <a:pos x="59" y="0"/>
                  </a:cxn>
                  <a:cxn ang="0">
                    <a:pos x="70" y="0"/>
                  </a:cxn>
                  <a:cxn ang="0">
                    <a:pos x="81" y="2"/>
                  </a:cxn>
                  <a:cxn ang="0">
                    <a:pos x="93" y="5"/>
                  </a:cxn>
                  <a:cxn ang="0">
                    <a:pos x="103" y="8"/>
                  </a:cxn>
                  <a:cxn ang="0">
                    <a:pos x="114" y="12"/>
                  </a:cxn>
                  <a:cxn ang="0">
                    <a:pos x="124" y="18"/>
                  </a:cxn>
                  <a:cxn ang="0">
                    <a:pos x="133" y="24"/>
                  </a:cxn>
                  <a:cxn ang="0">
                    <a:pos x="143" y="31"/>
                  </a:cxn>
                  <a:cxn ang="0">
                    <a:pos x="151" y="37"/>
                  </a:cxn>
                  <a:cxn ang="0">
                    <a:pos x="159" y="44"/>
                  </a:cxn>
                  <a:cxn ang="0">
                    <a:pos x="166" y="52"/>
                  </a:cxn>
                </a:cxnLst>
                <a:rect l="0" t="0" r="r" b="b"/>
                <a:pathLst>
                  <a:path w="166" h="71">
                    <a:moveTo>
                      <a:pt x="166" y="52"/>
                    </a:moveTo>
                    <a:lnTo>
                      <a:pt x="153" y="55"/>
                    </a:lnTo>
                    <a:lnTo>
                      <a:pt x="123" y="62"/>
                    </a:lnTo>
                    <a:lnTo>
                      <a:pt x="93" y="68"/>
                    </a:lnTo>
                    <a:lnTo>
                      <a:pt x="80" y="71"/>
                    </a:lnTo>
                    <a:lnTo>
                      <a:pt x="56" y="59"/>
                    </a:lnTo>
                    <a:lnTo>
                      <a:pt x="34" y="48"/>
                    </a:lnTo>
                    <a:lnTo>
                      <a:pt x="23" y="40"/>
                    </a:lnTo>
                    <a:lnTo>
                      <a:pt x="14" y="33"/>
                    </a:lnTo>
                    <a:lnTo>
                      <a:pt x="9" y="28"/>
                    </a:lnTo>
                    <a:lnTo>
                      <a:pt x="6" y="24"/>
                    </a:lnTo>
                    <a:lnTo>
                      <a:pt x="3" y="19"/>
                    </a:lnTo>
                    <a:lnTo>
                      <a:pt x="0" y="15"/>
                    </a:lnTo>
                    <a:lnTo>
                      <a:pt x="12" y="8"/>
                    </a:lnTo>
                    <a:lnTo>
                      <a:pt x="23" y="4"/>
                    </a:lnTo>
                    <a:lnTo>
                      <a:pt x="35" y="2"/>
                    </a:lnTo>
                    <a:lnTo>
                      <a:pt x="47" y="0"/>
                    </a:lnTo>
                    <a:lnTo>
                      <a:pt x="59" y="0"/>
                    </a:lnTo>
                    <a:lnTo>
                      <a:pt x="70" y="0"/>
                    </a:lnTo>
                    <a:lnTo>
                      <a:pt x="81" y="2"/>
                    </a:lnTo>
                    <a:lnTo>
                      <a:pt x="93" y="5"/>
                    </a:lnTo>
                    <a:lnTo>
                      <a:pt x="103" y="8"/>
                    </a:lnTo>
                    <a:lnTo>
                      <a:pt x="114" y="12"/>
                    </a:lnTo>
                    <a:lnTo>
                      <a:pt x="124" y="18"/>
                    </a:lnTo>
                    <a:lnTo>
                      <a:pt x="133" y="24"/>
                    </a:lnTo>
                    <a:lnTo>
                      <a:pt x="143" y="31"/>
                    </a:lnTo>
                    <a:lnTo>
                      <a:pt x="151" y="37"/>
                    </a:lnTo>
                    <a:lnTo>
                      <a:pt x="159" y="44"/>
                    </a:lnTo>
                    <a:lnTo>
                      <a:pt x="166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286"/>
              <p:cNvSpPr>
                <a:spLocks/>
              </p:cNvSpPr>
              <p:nvPr/>
            </p:nvSpPr>
            <p:spPr bwMode="auto">
              <a:xfrm>
                <a:off x="2413" y="2199"/>
                <a:ext cx="13" cy="4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4" y="3"/>
                  </a:cxn>
                  <a:cxn ang="0">
                    <a:pos x="105" y="7"/>
                  </a:cxn>
                  <a:cxn ang="0">
                    <a:pos x="105" y="12"/>
                  </a:cxn>
                  <a:cxn ang="0">
                    <a:pos x="105" y="16"/>
                  </a:cxn>
                  <a:cxn ang="0">
                    <a:pos x="103" y="23"/>
                  </a:cxn>
                  <a:cxn ang="0">
                    <a:pos x="98" y="31"/>
                  </a:cxn>
                  <a:cxn ang="0">
                    <a:pos x="89" y="46"/>
                  </a:cxn>
                  <a:cxn ang="0">
                    <a:pos x="80" y="60"/>
                  </a:cxn>
                  <a:cxn ang="0">
                    <a:pos x="75" y="60"/>
                  </a:cxn>
                  <a:cxn ang="0">
                    <a:pos x="70" y="60"/>
                  </a:cxn>
                  <a:cxn ang="0">
                    <a:pos x="64" y="58"/>
                  </a:cxn>
                  <a:cxn ang="0">
                    <a:pos x="59" y="57"/>
                  </a:cxn>
                  <a:cxn ang="0">
                    <a:pos x="49" y="53"/>
                  </a:cxn>
                  <a:cxn ang="0">
                    <a:pos x="39" y="48"/>
                  </a:cxn>
                  <a:cxn ang="0">
                    <a:pos x="19" y="36"/>
                  </a:cxn>
                  <a:cxn ang="0">
                    <a:pos x="0" y="24"/>
                  </a:cxn>
                  <a:cxn ang="0">
                    <a:pos x="6" y="20"/>
                  </a:cxn>
                  <a:cxn ang="0">
                    <a:pos x="11" y="18"/>
                  </a:cxn>
                  <a:cxn ang="0">
                    <a:pos x="16" y="15"/>
                  </a:cxn>
                  <a:cxn ang="0">
                    <a:pos x="23" y="13"/>
                  </a:cxn>
                  <a:cxn ang="0">
                    <a:pos x="35" y="9"/>
                  </a:cxn>
                  <a:cxn ang="0">
                    <a:pos x="49" y="7"/>
                  </a:cxn>
                  <a:cxn ang="0">
                    <a:pos x="77" y="4"/>
                  </a:cxn>
                  <a:cxn ang="0">
                    <a:pos x="103" y="0"/>
                  </a:cxn>
                </a:cxnLst>
                <a:rect l="0" t="0" r="r" b="b"/>
                <a:pathLst>
                  <a:path w="105" h="60">
                    <a:moveTo>
                      <a:pt x="103" y="0"/>
                    </a:moveTo>
                    <a:lnTo>
                      <a:pt x="104" y="3"/>
                    </a:lnTo>
                    <a:lnTo>
                      <a:pt x="105" y="7"/>
                    </a:lnTo>
                    <a:lnTo>
                      <a:pt x="105" y="12"/>
                    </a:lnTo>
                    <a:lnTo>
                      <a:pt x="105" y="16"/>
                    </a:lnTo>
                    <a:lnTo>
                      <a:pt x="103" y="23"/>
                    </a:lnTo>
                    <a:lnTo>
                      <a:pt x="98" y="31"/>
                    </a:lnTo>
                    <a:lnTo>
                      <a:pt x="89" y="46"/>
                    </a:lnTo>
                    <a:lnTo>
                      <a:pt x="80" y="60"/>
                    </a:lnTo>
                    <a:lnTo>
                      <a:pt x="75" y="60"/>
                    </a:lnTo>
                    <a:lnTo>
                      <a:pt x="70" y="60"/>
                    </a:lnTo>
                    <a:lnTo>
                      <a:pt x="64" y="58"/>
                    </a:lnTo>
                    <a:lnTo>
                      <a:pt x="59" y="57"/>
                    </a:lnTo>
                    <a:lnTo>
                      <a:pt x="49" y="53"/>
                    </a:lnTo>
                    <a:lnTo>
                      <a:pt x="39" y="48"/>
                    </a:lnTo>
                    <a:lnTo>
                      <a:pt x="19" y="36"/>
                    </a:lnTo>
                    <a:lnTo>
                      <a:pt x="0" y="24"/>
                    </a:lnTo>
                    <a:lnTo>
                      <a:pt x="6" y="20"/>
                    </a:lnTo>
                    <a:lnTo>
                      <a:pt x="11" y="18"/>
                    </a:lnTo>
                    <a:lnTo>
                      <a:pt x="16" y="15"/>
                    </a:lnTo>
                    <a:lnTo>
                      <a:pt x="23" y="13"/>
                    </a:lnTo>
                    <a:lnTo>
                      <a:pt x="35" y="9"/>
                    </a:lnTo>
                    <a:lnTo>
                      <a:pt x="49" y="7"/>
                    </a:lnTo>
                    <a:lnTo>
                      <a:pt x="77" y="4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287"/>
              <p:cNvSpPr>
                <a:spLocks/>
              </p:cNvSpPr>
              <p:nvPr/>
            </p:nvSpPr>
            <p:spPr bwMode="auto">
              <a:xfrm>
                <a:off x="2612" y="2188"/>
                <a:ext cx="19" cy="7"/>
              </a:xfrm>
              <a:custGeom>
                <a:avLst/>
                <a:gdLst/>
                <a:ahLst/>
                <a:cxnLst>
                  <a:cxn ang="0">
                    <a:pos x="245" y="54"/>
                  </a:cxn>
                  <a:cxn ang="0">
                    <a:pos x="247" y="57"/>
                  </a:cxn>
                  <a:cxn ang="0">
                    <a:pos x="247" y="60"/>
                  </a:cxn>
                  <a:cxn ang="0">
                    <a:pos x="247" y="63"/>
                  </a:cxn>
                  <a:cxn ang="0">
                    <a:pos x="246" y="66"/>
                  </a:cxn>
                  <a:cxn ang="0">
                    <a:pos x="244" y="71"/>
                  </a:cxn>
                  <a:cxn ang="0">
                    <a:pos x="240" y="76"/>
                  </a:cxn>
                  <a:cxn ang="0">
                    <a:pos x="236" y="80"/>
                  </a:cxn>
                  <a:cxn ang="0">
                    <a:pos x="232" y="85"/>
                  </a:cxn>
                  <a:cxn ang="0">
                    <a:pos x="230" y="87"/>
                  </a:cxn>
                  <a:cxn ang="0">
                    <a:pos x="230" y="90"/>
                  </a:cxn>
                  <a:cxn ang="0">
                    <a:pos x="229" y="92"/>
                  </a:cxn>
                  <a:cxn ang="0">
                    <a:pos x="229" y="95"/>
                  </a:cxn>
                  <a:cxn ang="0">
                    <a:pos x="215" y="91"/>
                  </a:cxn>
                  <a:cxn ang="0">
                    <a:pos x="200" y="88"/>
                  </a:cxn>
                  <a:cxn ang="0">
                    <a:pos x="185" y="86"/>
                  </a:cxn>
                  <a:cxn ang="0">
                    <a:pos x="169" y="85"/>
                  </a:cxn>
                  <a:cxn ang="0">
                    <a:pos x="137" y="82"/>
                  </a:cxn>
                  <a:cxn ang="0">
                    <a:pos x="105" y="81"/>
                  </a:cxn>
                  <a:cxn ang="0">
                    <a:pos x="89" y="79"/>
                  </a:cxn>
                  <a:cxn ang="0">
                    <a:pos x="74" y="77"/>
                  </a:cxn>
                  <a:cxn ang="0">
                    <a:pos x="59" y="73"/>
                  </a:cxn>
                  <a:cxn ang="0">
                    <a:pos x="46" y="66"/>
                  </a:cxn>
                  <a:cxn ang="0">
                    <a:pos x="39" y="63"/>
                  </a:cxn>
                  <a:cxn ang="0">
                    <a:pos x="33" y="59"/>
                  </a:cxn>
                  <a:cxn ang="0">
                    <a:pos x="26" y="55"/>
                  </a:cxn>
                  <a:cxn ang="0">
                    <a:pos x="21" y="49"/>
                  </a:cxn>
                  <a:cxn ang="0">
                    <a:pos x="15" y="44"/>
                  </a:cxn>
                  <a:cxn ang="0">
                    <a:pos x="9" y="37"/>
                  </a:cxn>
                  <a:cxn ang="0">
                    <a:pos x="5" y="30"/>
                  </a:cxn>
                  <a:cxn ang="0">
                    <a:pos x="0" y="22"/>
                  </a:cxn>
                  <a:cxn ang="0">
                    <a:pos x="16" y="30"/>
                  </a:cxn>
                  <a:cxn ang="0">
                    <a:pos x="32" y="37"/>
                  </a:cxn>
                  <a:cxn ang="0">
                    <a:pos x="50" y="43"/>
                  </a:cxn>
                  <a:cxn ang="0">
                    <a:pos x="68" y="47"/>
                  </a:cxn>
                  <a:cxn ang="0">
                    <a:pos x="87" y="50"/>
                  </a:cxn>
                  <a:cxn ang="0">
                    <a:pos x="106" y="51"/>
                  </a:cxn>
                  <a:cxn ang="0">
                    <a:pos x="116" y="51"/>
                  </a:cxn>
                  <a:cxn ang="0">
                    <a:pos x="126" y="50"/>
                  </a:cxn>
                  <a:cxn ang="0">
                    <a:pos x="134" y="49"/>
                  </a:cxn>
                  <a:cxn ang="0">
                    <a:pos x="144" y="47"/>
                  </a:cxn>
                  <a:cxn ang="0">
                    <a:pos x="148" y="43"/>
                  </a:cxn>
                  <a:cxn ang="0">
                    <a:pos x="153" y="38"/>
                  </a:cxn>
                  <a:cxn ang="0">
                    <a:pos x="144" y="32"/>
                  </a:cxn>
                  <a:cxn ang="0">
                    <a:pos x="121" y="18"/>
                  </a:cxn>
                  <a:cxn ang="0">
                    <a:pos x="99" y="6"/>
                  </a:cxn>
                  <a:cxn ang="0">
                    <a:pos x="89" y="0"/>
                  </a:cxn>
                  <a:cxn ang="0">
                    <a:pos x="133" y="6"/>
                  </a:cxn>
                  <a:cxn ang="0">
                    <a:pos x="175" y="10"/>
                  </a:cxn>
                  <a:cxn ang="0">
                    <a:pos x="184" y="12"/>
                  </a:cxn>
                  <a:cxn ang="0">
                    <a:pos x="194" y="15"/>
                  </a:cxn>
                  <a:cxn ang="0">
                    <a:pos x="204" y="18"/>
                  </a:cxn>
                  <a:cxn ang="0">
                    <a:pos x="212" y="23"/>
                  </a:cxn>
                  <a:cxn ang="0">
                    <a:pos x="221" y="29"/>
                  </a:cxn>
                  <a:cxn ang="0">
                    <a:pos x="229" y="35"/>
                  </a:cxn>
                  <a:cxn ang="0">
                    <a:pos x="238" y="44"/>
                  </a:cxn>
                  <a:cxn ang="0">
                    <a:pos x="245" y="54"/>
                  </a:cxn>
                </a:cxnLst>
                <a:rect l="0" t="0" r="r" b="b"/>
                <a:pathLst>
                  <a:path w="247" h="95">
                    <a:moveTo>
                      <a:pt x="245" y="54"/>
                    </a:moveTo>
                    <a:lnTo>
                      <a:pt x="247" y="57"/>
                    </a:lnTo>
                    <a:lnTo>
                      <a:pt x="247" y="60"/>
                    </a:lnTo>
                    <a:lnTo>
                      <a:pt x="247" y="63"/>
                    </a:lnTo>
                    <a:lnTo>
                      <a:pt x="246" y="66"/>
                    </a:lnTo>
                    <a:lnTo>
                      <a:pt x="244" y="71"/>
                    </a:lnTo>
                    <a:lnTo>
                      <a:pt x="240" y="76"/>
                    </a:lnTo>
                    <a:lnTo>
                      <a:pt x="236" y="80"/>
                    </a:lnTo>
                    <a:lnTo>
                      <a:pt x="232" y="85"/>
                    </a:lnTo>
                    <a:lnTo>
                      <a:pt x="230" y="87"/>
                    </a:lnTo>
                    <a:lnTo>
                      <a:pt x="230" y="90"/>
                    </a:lnTo>
                    <a:lnTo>
                      <a:pt x="229" y="92"/>
                    </a:lnTo>
                    <a:lnTo>
                      <a:pt x="229" y="95"/>
                    </a:lnTo>
                    <a:lnTo>
                      <a:pt x="215" y="91"/>
                    </a:lnTo>
                    <a:lnTo>
                      <a:pt x="200" y="88"/>
                    </a:lnTo>
                    <a:lnTo>
                      <a:pt x="185" y="86"/>
                    </a:lnTo>
                    <a:lnTo>
                      <a:pt x="169" y="85"/>
                    </a:lnTo>
                    <a:lnTo>
                      <a:pt x="137" y="82"/>
                    </a:lnTo>
                    <a:lnTo>
                      <a:pt x="105" y="81"/>
                    </a:lnTo>
                    <a:lnTo>
                      <a:pt x="89" y="79"/>
                    </a:lnTo>
                    <a:lnTo>
                      <a:pt x="74" y="77"/>
                    </a:lnTo>
                    <a:lnTo>
                      <a:pt x="59" y="73"/>
                    </a:lnTo>
                    <a:lnTo>
                      <a:pt x="46" y="66"/>
                    </a:lnTo>
                    <a:lnTo>
                      <a:pt x="39" y="63"/>
                    </a:lnTo>
                    <a:lnTo>
                      <a:pt x="33" y="59"/>
                    </a:lnTo>
                    <a:lnTo>
                      <a:pt x="26" y="55"/>
                    </a:lnTo>
                    <a:lnTo>
                      <a:pt x="21" y="49"/>
                    </a:lnTo>
                    <a:lnTo>
                      <a:pt x="15" y="44"/>
                    </a:lnTo>
                    <a:lnTo>
                      <a:pt x="9" y="37"/>
                    </a:lnTo>
                    <a:lnTo>
                      <a:pt x="5" y="30"/>
                    </a:lnTo>
                    <a:lnTo>
                      <a:pt x="0" y="22"/>
                    </a:lnTo>
                    <a:lnTo>
                      <a:pt x="16" y="30"/>
                    </a:lnTo>
                    <a:lnTo>
                      <a:pt x="32" y="37"/>
                    </a:lnTo>
                    <a:lnTo>
                      <a:pt x="50" y="43"/>
                    </a:lnTo>
                    <a:lnTo>
                      <a:pt x="68" y="47"/>
                    </a:lnTo>
                    <a:lnTo>
                      <a:pt x="87" y="50"/>
                    </a:lnTo>
                    <a:lnTo>
                      <a:pt x="106" y="51"/>
                    </a:lnTo>
                    <a:lnTo>
                      <a:pt x="116" y="51"/>
                    </a:lnTo>
                    <a:lnTo>
                      <a:pt x="126" y="50"/>
                    </a:lnTo>
                    <a:lnTo>
                      <a:pt x="134" y="49"/>
                    </a:lnTo>
                    <a:lnTo>
                      <a:pt x="144" y="47"/>
                    </a:lnTo>
                    <a:lnTo>
                      <a:pt x="148" y="43"/>
                    </a:lnTo>
                    <a:lnTo>
                      <a:pt x="153" y="38"/>
                    </a:lnTo>
                    <a:lnTo>
                      <a:pt x="144" y="32"/>
                    </a:lnTo>
                    <a:lnTo>
                      <a:pt x="121" y="18"/>
                    </a:lnTo>
                    <a:lnTo>
                      <a:pt x="99" y="6"/>
                    </a:lnTo>
                    <a:lnTo>
                      <a:pt x="89" y="0"/>
                    </a:lnTo>
                    <a:lnTo>
                      <a:pt x="133" y="6"/>
                    </a:lnTo>
                    <a:lnTo>
                      <a:pt x="175" y="10"/>
                    </a:lnTo>
                    <a:lnTo>
                      <a:pt x="184" y="12"/>
                    </a:lnTo>
                    <a:lnTo>
                      <a:pt x="194" y="15"/>
                    </a:lnTo>
                    <a:lnTo>
                      <a:pt x="204" y="18"/>
                    </a:lnTo>
                    <a:lnTo>
                      <a:pt x="212" y="23"/>
                    </a:lnTo>
                    <a:lnTo>
                      <a:pt x="221" y="29"/>
                    </a:lnTo>
                    <a:lnTo>
                      <a:pt x="229" y="35"/>
                    </a:lnTo>
                    <a:lnTo>
                      <a:pt x="238" y="44"/>
                    </a:lnTo>
                    <a:lnTo>
                      <a:pt x="245" y="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288"/>
              <p:cNvSpPr>
                <a:spLocks/>
              </p:cNvSpPr>
              <p:nvPr/>
            </p:nvSpPr>
            <p:spPr bwMode="auto">
              <a:xfrm>
                <a:off x="2649" y="2188"/>
                <a:ext cx="7" cy="8"/>
              </a:xfrm>
              <a:custGeom>
                <a:avLst/>
                <a:gdLst/>
                <a:ahLst/>
                <a:cxnLst>
                  <a:cxn ang="0">
                    <a:pos x="92" y="19"/>
                  </a:cxn>
                  <a:cxn ang="0">
                    <a:pos x="79" y="29"/>
                  </a:cxn>
                  <a:cxn ang="0">
                    <a:pos x="49" y="54"/>
                  </a:cxn>
                  <a:cxn ang="0">
                    <a:pos x="20" y="78"/>
                  </a:cxn>
                  <a:cxn ang="0">
                    <a:pos x="6" y="89"/>
                  </a:cxn>
                  <a:cxn ang="0">
                    <a:pos x="8" y="90"/>
                  </a:cxn>
                  <a:cxn ang="0">
                    <a:pos x="12" y="92"/>
                  </a:cxn>
                  <a:cxn ang="0">
                    <a:pos x="12" y="93"/>
                  </a:cxn>
                  <a:cxn ang="0">
                    <a:pos x="12" y="95"/>
                  </a:cxn>
                  <a:cxn ang="0">
                    <a:pos x="6" y="95"/>
                  </a:cxn>
                  <a:cxn ang="0">
                    <a:pos x="0" y="95"/>
                  </a:cxn>
                  <a:cxn ang="0">
                    <a:pos x="0" y="88"/>
                  </a:cxn>
                  <a:cxn ang="0">
                    <a:pos x="2" y="82"/>
                  </a:cxn>
                  <a:cxn ang="0">
                    <a:pos x="4" y="75"/>
                  </a:cxn>
                  <a:cxn ang="0">
                    <a:pos x="7" y="69"/>
                  </a:cxn>
                  <a:cxn ang="0">
                    <a:pos x="17" y="57"/>
                  </a:cxn>
                  <a:cxn ang="0">
                    <a:pos x="27" y="45"/>
                  </a:cxn>
                  <a:cxn ang="0">
                    <a:pos x="40" y="34"/>
                  </a:cxn>
                  <a:cxn ang="0">
                    <a:pos x="52" y="23"/>
                  </a:cxn>
                  <a:cxn ang="0">
                    <a:pos x="57" y="18"/>
                  </a:cxn>
                  <a:cxn ang="0">
                    <a:pos x="63" y="12"/>
                  </a:cxn>
                  <a:cxn ang="0">
                    <a:pos x="67" y="6"/>
                  </a:cxn>
                  <a:cxn ang="0">
                    <a:pos x="70" y="0"/>
                  </a:cxn>
                  <a:cxn ang="0">
                    <a:pos x="77" y="3"/>
                  </a:cxn>
                  <a:cxn ang="0">
                    <a:pos x="85" y="6"/>
                  </a:cxn>
                  <a:cxn ang="0">
                    <a:pos x="87" y="8"/>
                  </a:cxn>
                  <a:cxn ang="0">
                    <a:pos x="90" y="11"/>
                  </a:cxn>
                  <a:cxn ang="0">
                    <a:pos x="91" y="14"/>
                  </a:cxn>
                  <a:cxn ang="0">
                    <a:pos x="92" y="19"/>
                  </a:cxn>
                </a:cxnLst>
                <a:rect l="0" t="0" r="r" b="b"/>
                <a:pathLst>
                  <a:path w="92" h="95">
                    <a:moveTo>
                      <a:pt x="92" y="19"/>
                    </a:moveTo>
                    <a:lnTo>
                      <a:pt x="79" y="29"/>
                    </a:lnTo>
                    <a:lnTo>
                      <a:pt x="49" y="54"/>
                    </a:lnTo>
                    <a:lnTo>
                      <a:pt x="20" y="78"/>
                    </a:lnTo>
                    <a:lnTo>
                      <a:pt x="6" y="89"/>
                    </a:lnTo>
                    <a:lnTo>
                      <a:pt x="8" y="90"/>
                    </a:lnTo>
                    <a:lnTo>
                      <a:pt x="12" y="92"/>
                    </a:lnTo>
                    <a:lnTo>
                      <a:pt x="12" y="93"/>
                    </a:lnTo>
                    <a:lnTo>
                      <a:pt x="12" y="95"/>
                    </a:lnTo>
                    <a:lnTo>
                      <a:pt x="6" y="95"/>
                    </a:lnTo>
                    <a:lnTo>
                      <a:pt x="0" y="95"/>
                    </a:lnTo>
                    <a:lnTo>
                      <a:pt x="0" y="88"/>
                    </a:lnTo>
                    <a:lnTo>
                      <a:pt x="2" y="82"/>
                    </a:lnTo>
                    <a:lnTo>
                      <a:pt x="4" y="75"/>
                    </a:lnTo>
                    <a:lnTo>
                      <a:pt x="7" y="69"/>
                    </a:lnTo>
                    <a:lnTo>
                      <a:pt x="17" y="57"/>
                    </a:lnTo>
                    <a:lnTo>
                      <a:pt x="27" y="45"/>
                    </a:lnTo>
                    <a:lnTo>
                      <a:pt x="40" y="34"/>
                    </a:lnTo>
                    <a:lnTo>
                      <a:pt x="52" y="23"/>
                    </a:lnTo>
                    <a:lnTo>
                      <a:pt x="57" y="18"/>
                    </a:lnTo>
                    <a:lnTo>
                      <a:pt x="63" y="12"/>
                    </a:lnTo>
                    <a:lnTo>
                      <a:pt x="67" y="6"/>
                    </a:lnTo>
                    <a:lnTo>
                      <a:pt x="70" y="0"/>
                    </a:lnTo>
                    <a:lnTo>
                      <a:pt x="77" y="3"/>
                    </a:lnTo>
                    <a:lnTo>
                      <a:pt x="85" y="6"/>
                    </a:lnTo>
                    <a:lnTo>
                      <a:pt x="87" y="8"/>
                    </a:lnTo>
                    <a:lnTo>
                      <a:pt x="90" y="11"/>
                    </a:lnTo>
                    <a:lnTo>
                      <a:pt x="91" y="14"/>
                    </a:lnTo>
                    <a:lnTo>
                      <a:pt x="92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289"/>
              <p:cNvSpPr>
                <a:spLocks/>
              </p:cNvSpPr>
              <p:nvPr/>
            </p:nvSpPr>
            <p:spPr bwMode="auto">
              <a:xfrm>
                <a:off x="2650" y="2191"/>
                <a:ext cx="8" cy="7"/>
              </a:xfrm>
              <a:custGeom>
                <a:avLst/>
                <a:gdLst/>
                <a:ahLst/>
                <a:cxnLst>
                  <a:cxn ang="0">
                    <a:pos x="105" y="0"/>
                  </a:cxn>
                  <a:cxn ang="0">
                    <a:pos x="94" y="13"/>
                  </a:cxn>
                  <a:cxn ang="0">
                    <a:pos x="82" y="26"/>
                  </a:cxn>
                  <a:cxn ang="0">
                    <a:pos x="69" y="40"/>
                  </a:cxn>
                  <a:cxn ang="0">
                    <a:pos x="56" y="53"/>
                  </a:cxn>
                  <a:cxn ang="0">
                    <a:pos x="42" y="65"/>
                  </a:cxn>
                  <a:cxn ang="0">
                    <a:pos x="28" y="75"/>
                  </a:cxn>
                  <a:cxn ang="0">
                    <a:pos x="15" y="85"/>
                  </a:cxn>
                  <a:cxn ang="0">
                    <a:pos x="0" y="91"/>
                  </a:cxn>
                  <a:cxn ang="0">
                    <a:pos x="10" y="77"/>
                  </a:cxn>
                  <a:cxn ang="0">
                    <a:pos x="22" y="63"/>
                  </a:cxn>
                  <a:cxn ang="0">
                    <a:pos x="36" y="49"/>
                  </a:cxn>
                  <a:cxn ang="0">
                    <a:pos x="50" y="35"/>
                  </a:cxn>
                  <a:cxn ang="0">
                    <a:pos x="65" y="23"/>
                  </a:cxn>
                  <a:cxn ang="0">
                    <a:pos x="79" y="12"/>
                  </a:cxn>
                  <a:cxn ang="0">
                    <a:pos x="92" y="5"/>
                  </a:cxn>
                  <a:cxn ang="0">
                    <a:pos x="105" y="0"/>
                  </a:cxn>
                </a:cxnLst>
                <a:rect l="0" t="0" r="r" b="b"/>
                <a:pathLst>
                  <a:path w="105" h="91">
                    <a:moveTo>
                      <a:pt x="105" y="0"/>
                    </a:moveTo>
                    <a:lnTo>
                      <a:pt x="94" y="13"/>
                    </a:lnTo>
                    <a:lnTo>
                      <a:pt x="82" y="26"/>
                    </a:lnTo>
                    <a:lnTo>
                      <a:pt x="69" y="40"/>
                    </a:lnTo>
                    <a:lnTo>
                      <a:pt x="56" y="53"/>
                    </a:lnTo>
                    <a:lnTo>
                      <a:pt x="42" y="65"/>
                    </a:lnTo>
                    <a:lnTo>
                      <a:pt x="28" y="75"/>
                    </a:lnTo>
                    <a:lnTo>
                      <a:pt x="15" y="85"/>
                    </a:lnTo>
                    <a:lnTo>
                      <a:pt x="0" y="91"/>
                    </a:lnTo>
                    <a:lnTo>
                      <a:pt x="10" y="77"/>
                    </a:lnTo>
                    <a:lnTo>
                      <a:pt x="22" y="63"/>
                    </a:lnTo>
                    <a:lnTo>
                      <a:pt x="36" y="49"/>
                    </a:lnTo>
                    <a:lnTo>
                      <a:pt x="50" y="35"/>
                    </a:lnTo>
                    <a:lnTo>
                      <a:pt x="65" y="23"/>
                    </a:lnTo>
                    <a:lnTo>
                      <a:pt x="79" y="12"/>
                    </a:lnTo>
                    <a:lnTo>
                      <a:pt x="92" y="5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290"/>
              <p:cNvSpPr>
                <a:spLocks/>
              </p:cNvSpPr>
              <p:nvPr/>
            </p:nvSpPr>
            <p:spPr bwMode="auto">
              <a:xfrm>
                <a:off x="2632" y="2191"/>
                <a:ext cx="18" cy="13"/>
              </a:xfrm>
              <a:custGeom>
                <a:avLst/>
                <a:gdLst/>
                <a:ahLst/>
                <a:cxnLst>
                  <a:cxn ang="0">
                    <a:pos x="235" y="61"/>
                  </a:cxn>
                  <a:cxn ang="0">
                    <a:pos x="232" y="69"/>
                  </a:cxn>
                  <a:cxn ang="0">
                    <a:pos x="226" y="87"/>
                  </a:cxn>
                  <a:cxn ang="0">
                    <a:pos x="219" y="106"/>
                  </a:cxn>
                  <a:cxn ang="0">
                    <a:pos x="217" y="114"/>
                  </a:cxn>
                  <a:cxn ang="0">
                    <a:pos x="209" y="112"/>
                  </a:cxn>
                  <a:cxn ang="0">
                    <a:pos x="186" y="105"/>
                  </a:cxn>
                  <a:cxn ang="0">
                    <a:pos x="154" y="95"/>
                  </a:cxn>
                  <a:cxn ang="0">
                    <a:pos x="118" y="84"/>
                  </a:cxn>
                  <a:cxn ang="0">
                    <a:pos x="82" y="74"/>
                  </a:cxn>
                  <a:cxn ang="0">
                    <a:pos x="50" y="63"/>
                  </a:cxn>
                  <a:cxn ang="0">
                    <a:pos x="27" y="57"/>
                  </a:cxn>
                  <a:cxn ang="0">
                    <a:pos x="19" y="54"/>
                  </a:cxn>
                  <a:cxn ang="0">
                    <a:pos x="15" y="58"/>
                  </a:cxn>
                  <a:cxn ang="0">
                    <a:pos x="12" y="61"/>
                  </a:cxn>
                  <a:cxn ang="0">
                    <a:pos x="23" y="69"/>
                  </a:cxn>
                  <a:cxn ang="0">
                    <a:pos x="34" y="77"/>
                  </a:cxn>
                  <a:cxn ang="0">
                    <a:pos x="46" y="83"/>
                  </a:cxn>
                  <a:cxn ang="0">
                    <a:pos x="58" y="89"/>
                  </a:cxn>
                  <a:cxn ang="0">
                    <a:pos x="84" y="96"/>
                  </a:cxn>
                  <a:cxn ang="0">
                    <a:pos x="110" y="102"/>
                  </a:cxn>
                  <a:cxn ang="0">
                    <a:pos x="137" y="110"/>
                  </a:cxn>
                  <a:cxn ang="0">
                    <a:pos x="163" y="117"/>
                  </a:cxn>
                  <a:cxn ang="0">
                    <a:pos x="176" y="122"/>
                  </a:cxn>
                  <a:cxn ang="0">
                    <a:pos x="187" y="128"/>
                  </a:cxn>
                  <a:cxn ang="0">
                    <a:pos x="199" y="134"/>
                  </a:cxn>
                  <a:cxn ang="0">
                    <a:pos x="210" y="143"/>
                  </a:cxn>
                  <a:cxn ang="0">
                    <a:pos x="208" y="153"/>
                  </a:cxn>
                  <a:cxn ang="0">
                    <a:pos x="204" y="162"/>
                  </a:cxn>
                  <a:cxn ang="0">
                    <a:pos x="180" y="156"/>
                  </a:cxn>
                  <a:cxn ang="0">
                    <a:pos x="154" y="147"/>
                  </a:cxn>
                  <a:cxn ang="0">
                    <a:pos x="129" y="138"/>
                  </a:cxn>
                  <a:cxn ang="0">
                    <a:pos x="103" y="127"/>
                  </a:cxn>
                  <a:cxn ang="0">
                    <a:pos x="77" y="115"/>
                  </a:cxn>
                  <a:cxn ang="0">
                    <a:pos x="51" y="102"/>
                  </a:cxn>
                  <a:cxn ang="0">
                    <a:pos x="25" y="91"/>
                  </a:cxn>
                  <a:cxn ang="0">
                    <a:pos x="0" y="80"/>
                  </a:cxn>
                  <a:cxn ang="0">
                    <a:pos x="2" y="68"/>
                  </a:cxn>
                  <a:cxn ang="0">
                    <a:pos x="5" y="58"/>
                  </a:cxn>
                  <a:cxn ang="0">
                    <a:pos x="9" y="47"/>
                  </a:cxn>
                  <a:cxn ang="0">
                    <a:pos x="13" y="37"/>
                  </a:cxn>
                  <a:cxn ang="0">
                    <a:pos x="24" y="19"/>
                  </a:cxn>
                  <a:cxn ang="0">
                    <a:pos x="35" y="0"/>
                  </a:cxn>
                  <a:cxn ang="0">
                    <a:pos x="60" y="9"/>
                  </a:cxn>
                  <a:cxn ang="0">
                    <a:pos x="86" y="15"/>
                  </a:cxn>
                  <a:cxn ang="0">
                    <a:pos x="110" y="21"/>
                  </a:cxn>
                  <a:cxn ang="0">
                    <a:pos x="136" y="27"/>
                  </a:cxn>
                  <a:cxn ang="0">
                    <a:pos x="162" y="33"/>
                  </a:cxn>
                  <a:cxn ang="0">
                    <a:pos x="187" y="41"/>
                  </a:cxn>
                  <a:cxn ang="0">
                    <a:pos x="199" y="45"/>
                  </a:cxn>
                  <a:cxn ang="0">
                    <a:pos x="212" y="49"/>
                  </a:cxn>
                  <a:cxn ang="0">
                    <a:pos x="224" y="54"/>
                  </a:cxn>
                  <a:cxn ang="0">
                    <a:pos x="235" y="61"/>
                  </a:cxn>
                </a:cxnLst>
                <a:rect l="0" t="0" r="r" b="b"/>
                <a:pathLst>
                  <a:path w="235" h="162">
                    <a:moveTo>
                      <a:pt x="235" y="61"/>
                    </a:moveTo>
                    <a:lnTo>
                      <a:pt x="232" y="69"/>
                    </a:lnTo>
                    <a:lnTo>
                      <a:pt x="226" y="87"/>
                    </a:lnTo>
                    <a:lnTo>
                      <a:pt x="219" y="106"/>
                    </a:lnTo>
                    <a:lnTo>
                      <a:pt x="217" y="114"/>
                    </a:lnTo>
                    <a:lnTo>
                      <a:pt x="209" y="112"/>
                    </a:lnTo>
                    <a:lnTo>
                      <a:pt x="186" y="105"/>
                    </a:lnTo>
                    <a:lnTo>
                      <a:pt x="154" y="95"/>
                    </a:lnTo>
                    <a:lnTo>
                      <a:pt x="118" y="84"/>
                    </a:lnTo>
                    <a:lnTo>
                      <a:pt x="82" y="74"/>
                    </a:lnTo>
                    <a:lnTo>
                      <a:pt x="50" y="63"/>
                    </a:lnTo>
                    <a:lnTo>
                      <a:pt x="27" y="57"/>
                    </a:lnTo>
                    <a:lnTo>
                      <a:pt x="19" y="54"/>
                    </a:lnTo>
                    <a:lnTo>
                      <a:pt x="15" y="58"/>
                    </a:lnTo>
                    <a:lnTo>
                      <a:pt x="12" y="61"/>
                    </a:lnTo>
                    <a:lnTo>
                      <a:pt x="23" y="69"/>
                    </a:lnTo>
                    <a:lnTo>
                      <a:pt x="34" y="77"/>
                    </a:lnTo>
                    <a:lnTo>
                      <a:pt x="46" y="83"/>
                    </a:lnTo>
                    <a:lnTo>
                      <a:pt x="58" y="89"/>
                    </a:lnTo>
                    <a:lnTo>
                      <a:pt x="84" y="96"/>
                    </a:lnTo>
                    <a:lnTo>
                      <a:pt x="110" y="102"/>
                    </a:lnTo>
                    <a:lnTo>
                      <a:pt x="137" y="110"/>
                    </a:lnTo>
                    <a:lnTo>
                      <a:pt x="163" y="117"/>
                    </a:lnTo>
                    <a:lnTo>
                      <a:pt x="176" y="122"/>
                    </a:lnTo>
                    <a:lnTo>
                      <a:pt x="187" y="128"/>
                    </a:lnTo>
                    <a:lnTo>
                      <a:pt x="199" y="134"/>
                    </a:lnTo>
                    <a:lnTo>
                      <a:pt x="210" y="143"/>
                    </a:lnTo>
                    <a:lnTo>
                      <a:pt x="208" y="153"/>
                    </a:lnTo>
                    <a:lnTo>
                      <a:pt x="204" y="162"/>
                    </a:lnTo>
                    <a:lnTo>
                      <a:pt x="180" y="156"/>
                    </a:lnTo>
                    <a:lnTo>
                      <a:pt x="154" y="147"/>
                    </a:lnTo>
                    <a:lnTo>
                      <a:pt x="129" y="138"/>
                    </a:lnTo>
                    <a:lnTo>
                      <a:pt x="103" y="127"/>
                    </a:lnTo>
                    <a:lnTo>
                      <a:pt x="77" y="115"/>
                    </a:lnTo>
                    <a:lnTo>
                      <a:pt x="51" y="102"/>
                    </a:lnTo>
                    <a:lnTo>
                      <a:pt x="25" y="91"/>
                    </a:lnTo>
                    <a:lnTo>
                      <a:pt x="0" y="80"/>
                    </a:lnTo>
                    <a:lnTo>
                      <a:pt x="2" y="68"/>
                    </a:lnTo>
                    <a:lnTo>
                      <a:pt x="5" y="58"/>
                    </a:lnTo>
                    <a:lnTo>
                      <a:pt x="9" y="47"/>
                    </a:lnTo>
                    <a:lnTo>
                      <a:pt x="13" y="37"/>
                    </a:lnTo>
                    <a:lnTo>
                      <a:pt x="24" y="19"/>
                    </a:lnTo>
                    <a:lnTo>
                      <a:pt x="35" y="0"/>
                    </a:lnTo>
                    <a:lnTo>
                      <a:pt x="60" y="9"/>
                    </a:lnTo>
                    <a:lnTo>
                      <a:pt x="86" y="15"/>
                    </a:lnTo>
                    <a:lnTo>
                      <a:pt x="110" y="21"/>
                    </a:lnTo>
                    <a:lnTo>
                      <a:pt x="136" y="27"/>
                    </a:lnTo>
                    <a:lnTo>
                      <a:pt x="162" y="33"/>
                    </a:lnTo>
                    <a:lnTo>
                      <a:pt x="187" y="41"/>
                    </a:lnTo>
                    <a:lnTo>
                      <a:pt x="199" y="45"/>
                    </a:lnTo>
                    <a:lnTo>
                      <a:pt x="212" y="49"/>
                    </a:lnTo>
                    <a:lnTo>
                      <a:pt x="224" y="54"/>
                    </a:lnTo>
                    <a:lnTo>
                      <a:pt x="235" y="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291"/>
              <p:cNvSpPr>
                <a:spLocks/>
              </p:cNvSpPr>
              <p:nvPr/>
            </p:nvSpPr>
            <p:spPr bwMode="auto">
              <a:xfrm>
                <a:off x="2651" y="2192"/>
                <a:ext cx="13" cy="12"/>
              </a:xfrm>
              <a:custGeom>
                <a:avLst/>
                <a:gdLst/>
                <a:ahLst/>
                <a:cxnLst>
                  <a:cxn ang="0">
                    <a:pos x="24" y="149"/>
                  </a:cxn>
                  <a:cxn ang="0">
                    <a:pos x="17" y="143"/>
                  </a:cxn>
                  <a:cxn ang="0">
                    <a:pos x="11" y="136"/>
                  </a:cxn>
                  <a:cxn ang="0">
                    <a:pos x="7" y="130"/>
                  </a:cxn>
                  <a:cxn ang="0">
                    <a:pos x="4" y="124"/>
                  </a:cxn>
                  <a:cxn ang="0">
                    <a:pos x="2" y="118"/>
                  </a:cxn>
                  <a:cxn ang="0">
                    <a:pos x="0" y="112"/>
                  </a:cxn>
                  <a:cxn ang="0">
                    <a:pos x="0" y="106"/>
                  </a:cxn>
                  <a:cxn ang="0">
                    <a:pos x="0" y="101"/>
                  </a:cxn>
                  <a:cxn ang="0">
                    <a:pos x="1" y="97"/>
                  </a:cxn>
                  <a:cxn ang="0">
                    <a:pos x="3" y="92"/>
                  </a:cxn>
                  <a:cxn ang="0">
                    <a:pos x="6" y="87"/>
                  </a:cxn>
                  <a:cxn ang="0">
                    <a:pos x="9" y="82"/>
                  </a:cxn>
                  <a:cxn ang="0">
                    <a:pos x="17" y="73"/>
                  </a:cxn>
                  <a:cxn ang="0">
                    <a:pos x="26" y="65"/>
                  </a:cxn>
                  <a:cxn ang="0">
                    <a:pos x="50" y="49"/>
                  </a:cxn>
                  <a:cxn ang="0">
                    <a:pos x="73" y="33"/>
                  </a:cxn>
                  <a:cxn ang="0">
                    <a:pos x="85" y="25"/>
                  </a:cxn>
                  <a:cxn ang="0">
                    <a:pos x="95" y="17"/>
                  </a:cxn>
                  <a:cxn ang="0">
                    <a:pos x="103" y="9"/>
                  </a:cxn>
                  <a:cxn ang="0">
                    <a:pos x="111" y="0"/>
                  </a:cxn>
                  <a:cxn ang="0">
                    <a:pos x="119" y="7"/>
                  </a:cxn>
                  <a:cxn ang="0">
                    <a:pos x="141" y="22"/>
                  </a:cxn>
                  <a:cxn ang="0">
                    <a:pos x="162" y="37"/>
                  </a:cxn>
                  <a:cxn ang="0">
                    <a:pos x="170" y="45"/>
                  </a:cxn>
                  <a:cxn ang="0">
                    <a:pos x="148" y="61"/>
                  </a:cxn>
                  <a:cxn ang="0">
                    <a:pos x="98" y="97"/>
                  </a:cxn>
                  <a:cxn ang="0">
                    <a:pos x="47" y="133"/>
                  </a:cxn>
                  <a:cxn ang="0">
                    <a:pos x="24" y="149"/>
                  </a:cxn>
                </a:cxnLst>
                <a:rect l="0" t="0" r="r" b="b"/>
                <a:pathLst>
                  <a:path w="170" h="149">
                    <a:moveTo>
                      <a:pt x="24" y="149"/>
                    </a:moveTo>
                    <a:lnTo>
                      <a:pt x="17" y="143"/>
                    </a:lnTo>
                    <a:lnTo>
                      <a:pt x="11" y="136"/>
                    </a:lnTo>
                    <a:lnTo>
                      <a:pt x="7" y="130"/>
                    </a:lnTo>
                    <a:lnTo>
                      <a:pt x="4" y="124"/>
                    </a:lnTo>
                    <a:lnTo>
                      <a:pt x="2" y="118"/>
                    </a:lnTo>
                    <a:lnTo>
                      <a:pt x="0" y="112"/>
                    </a:lnTo>
                    <a:lnTo>
                      <a:pt x="0" y="106"/>
                    </a:lnTo>
                    <a:lnTo>
                      <a:pt x="0" y="101"/>
                    </a:lnTo>
                    <a:lnTo>
                      <a:pt x="1" y="97"/>
                    </a:lnTo>
                    <a:lnTo>
                      <a:pt x="3" y="92"/>
                    </a:lnTo>
                    <a:lnTo>
                      <a:pt x="6" y="87"/>
                    </a:lnTo>
                    <a:lnTo>
                      <a:pt x="9" y="82"/>
                    </a:lnTo>
                    <a:lnTo>
                      <a:pt x="17" y="73"/>
                    </a:lnTo>
                    <a:lnTo>
                      <a:pt x="26" y="65"/>
                    </a:lnTo>
                    <a:lnTo>
                      <a:pt x="50" y="49"/>
                    </a:lnTo>
                    <a:lnTo>
                      <a:pt x="73" y="33"/>
                    </a:lnTo>
                    <a:lnTo>
                      <a:pt x="85" y="25"/>
                    </a:lnTo>
                    <a:lnTo>
                      <a:pt x="95" y="17"/>
                    </a:lnTo>
                    <a:lnTo>
                      <a:pt x="103" y="9"/>
                    </a:lnTo>
                    <a:lnTo>
                      <a:pt x="111" y="0"/>
                    </a:lnTo>
                    <a:lnTo>
                      <a:pt x="119" y="7"/>
                    </a:lnTo>
                    <a:lnTo>
                      <a:pt x="141" y="22"/>
                    </a:lnTo>
                    <a:lnTo>
                      <a:pt x="162" y="37"/>
                    </a:lnTo>
                    <a:lnTo>
                      <a:pt x="170" y="45"/>
                    </a:lnTo>
                    <a:lnTo>
                      <a:pt x="148" y="61"/>
                    </a:lnTo>
                    <a:lnTo>
                      <a:pt x="98" y="97"/>
                    </a:lnTo>
                    <a:lnTo>
                      <a:pt x="47" y="133"/>
                    </a:lnTo>
                    <a:lnTo>
                      <a:pt x="24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292"/>
              <p:cNvSpPr>
                <a:spLocks/>
              </p:cNvSpPr>
              <p:nvPr/>
            </p:nvSpPr>
            <p:spPr bwMode="auto">
              <a:xfrm>
                <a:off x="2647" y="2197"/>
                <a:ext cx="4" cy="9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17" y="20"/>
                  </a:cxn>
                  <a:cxn ang="0">
                    <a:pos x="24" y="33"/>
                  </a:cxn>
                  <a:cxn ang="0">
                    <a:pos x="30" y="46"/>
                  </a:cxn>
                  <a:cxn ang="0">
                    <a:pos x="38" y="60"/>
                  </a:cxn>
                  <a:cxn ang="0">
                    <a:pos x="43" y="74"/>
                  </a:cxn>
                  <a:cxn ang="0">
                    <a:pos x="48" y="88"/>
                  </a:cxn>
                  <a:cxn ang="0">
                    <a:pos x="51" y="95"/>
                  </a:cxn>
                  <a:cxn ang="0">
                    <a:pos x="52" y="103"/>
                  </a:cxn>
                  <a:cxn ang="0">
                    <a:pos x="52" y="110"/>
                  </a:cxn>
                  <a:cxn ang="0">
                    <a:pos x="52" y="119"/>
                  </a:cxn>
                  <a:cxn ang="0">
                    <a:pos x="47" y="117"/>
                  </a:cxn>
                  <a:cxn ang="0">
                    <a:pos x="43" y="114"/>
                  </a:cxn>
                  <a:cxn ang="0">
                    <a:pos x="40" y="111"/>
                  </a:cxn>
                  <a:cxn ang="0">
                    <a:pos x="37" y="107"/>
                  </a:cxn>
                  <a:cxn ang="0">
                    <a:pos x="32" y="98"/>
                  </a:cxn>
                  <a:cxn ang="0">
                    <a:pos x="29" y="88"/>
                  </a:cxn>
                  <a:cxn ang="0">
                    <a:pos x="26" y="76"/>
                  </a:cxn>
                  <a:cxn ang="0">
                    <a:pos x="23" y="64"/>
                  </a:cxn>
                  <a:cxn ang="0">
                    <a:pos x="18" y="53"/>
                  </a:cxn>
                  <a:cxn ang="0">
                    <a:pos x="13" y="42"/>
                  </a:cxn>
                  <a:cxn ang="0">
                    <a:pos x="11" y="36"/>
                  </a:cxn>
                  <a:cxn ang="0">
                    <a:pos x="7" y="22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7" y="2"/>
                  </a:cxn>
                  <a:cxn ang="0">
                    <a:pos x="13" y="5"/>
                  </a:cxn>
                </a:cxnLst>
                <a:rect l="0" t="0" r="r" b="b"/>
                <a:pathLst>
                  <a:path w="52" h="119">
                    <a:moveTo>
                      <a:pt x="13" y="5"/>
                    </a:moveTo>
                    <a:lnTo>
                      <a:pt x="17" y="20"/>
                    </a:lnTo>
                    <a:lnTo>
                      <a:pt x="24" y="33"/>
                    </a:lnTo>
                    <a:lnTo>
                      <a:pt x="30" y="46"/>
                    </a:lnTo>
                    <a:lnTo>
                      <a:pt x="38" y="60"/>
                    </a:lnTo>
                    <a:lnTo>
                      <a:pt x="43" y="74"/>
                    </a:lnTo>
                    <a:lnTo>
                      <a:pt x="48" y="88"/>
                    </a:lnTo>
                    <a:lnTo>
                      <a:pt x="51" y="95"/>
                    </a:lnTo>
                    <a:lnTo>
                      <a:pt x="52" y="103"/>
                    </a:lnTo>
                    <a:lnTo>
                      <a:pt x="52" y="110"/>
                    </a:lnTo>
                    <a:lnTo>
                      <a:pt x="52" y="119"/>
                    </a:lnTo>
                    <a:lnTo>
                      <a:pt x="47" y="117"/>
                    </a:lnTo>
                    <a:lnTo>
                      <a:pt x="43" y="114"/>
                    </a:lnTo>
                    <a:lnTo>
                      <a:pt x="40" y="111"/>
                    </a:lnTo>
                    <a:lnTo>
                      <a:pt x="37" y="107"/>
                    </a:lnTo>
                    <a:lnTo>
                      <a:pt x="32" y="98"/>
                    </a:lnTo>
                    <a:lnTo>
                      <a:pt x="29" y="88"/>
                    </a:lnTo>
                    <a:lnTo>
                      <a:pt x="26" y="76"/>
                    </a:lnTo>
                    <a:lnTo>
                      <a:pt x="23" y="64"/>
                    </a:lnTo>
                    <a:lnTo>
                      <a:pt x="18" y="53"/>
                    </a:lnTo>
                    <a:lnTo>
                      <a:pt x="13" y="42"/>
                    </a:lnTo>
                    <a:lnTo>
                      <a:pt x="11" y="36"/>
                    </a:lnTo>
                    <a:lnTo>
                      <a:pt x="7" y="22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293"/>
              <p:cNvSpPr>
                <a:spLocks/>
              </p:cNvSpPr>
              <p:nvPr/>
            </p:nvSpPr>
            <p:spPr bwMode="auto">
              <a:xfrm>
                <a:off x="2646" y="2200"/>
                <a:ext cx="3" cy="9"/>
              </a:xfrm>
              <a:custGeom>
                <a:avLst/>
                <a:gdLst/>
                <a:ahLst/>
                <a:cxnLst>
                  <a:cxn ang="0">
                    <a:pos x="25" y="111"/>
                  </a:cxn>
                  <a:cxn ang="0">
                    <a:pos x="13" y="110"/>
                  </a:cxn>
                  <a:cxn ang="0">
                    <a:pos x="0" y="108"/>
                  </a:cxn>
                  <a:cxn ang="0">
                    <a:pos x="1" y="91"/>
                  </a:cxn>
                  <a:cxn ang="0">
                    <a:pos x="2" y="55"/>
                  </a:cxn>
                  <a:cxn ang="0">
                    <a:pos x="3" y="17"/>
                  </a:cxn>
                  <a:cxn ang="0">
                    <a:pos x="3" y="0"/>
                  </a:cxn>
                  <a:cxn ang="0">
                    <a:pos x="14" y="29"/>
                  </a:cxn>
                  <a:cxn ang="0">
                    <a:pos x="25" y="56"/>
                  </a:cxn>
                  <a:cxn ang="0">
                    <a:pos x="27" y="63"/>
                  </a:cxn>
                  <a:cxn ang="0">
                    <a:pos x="30" y="69"/>
                  </a:cxn>
                  <a:cxn ang="0">
                    <a:pos x="31" y="77"/>
                  </a:cxn>
                  <a:cxn ang="0">
                    <a:pos x="32" y="83"/>
                  </a:cxn>
                  <a:cxn ang="0">
                    <a:pos x="32" y="91"/>
                  </a:cxn>
                  <a:cxn ang="0">
                    <a:pos x="31" y="97"/>
                  </a:cxn>
                  <a:cxn ang="0">
                    <a:pos x="29" y="105"/>
                  </a:cxn>
                  <a:cxn ang="0">
                    <a:pos x="25" y="111"/>
                  </a:cxn>
                </a:cxnLst>
                <a:rect l="0" t="0" r="r" b="b"/>
                <a:pathLst>
                  <a:path w="32" h="111">
                    <a:moveTo>
                      <a:pt x="25" y="111"/>
                    </a:moveTo>
                    <a:lnTo>
                      <a:pt x="13" y="110"/>
                    </a:lnTo>
                    <a:lnTo>
                      <a:pt x="0" y="108"/>
                    </a:lnTo>
                    <a:lnTo>
                      <a:pt x="1" y="91"/>
                    </a:lnTo>
                    <a:lnTo>
                      <a:pt x="2" y="55"/>
                    </a:lnTo>
                    <a:lnTo>
                      <a:pt x="3" y="17"/>
                    </a:lnTo>
                    <a:lnTo>
                      <a:pt x="3" y="0"/>
                    </a:lnTo>
                    <a:lnTo>
                      <a:pt x="14" y="29"/>
                    </a:lnTo>
                    <a:lnTo>
                      <a:pt x="25" y="56"/>
                    </a:lnTo>
                    <a:lnTo>
                      <a:pt x="27" y="63"/>
                    </a:lnTo>
                    <a:lnTo>
                      <a:pt x="30" y="69"/>
                    </a:lnTo>
                    <a:lnTo>
                      <a:pt x="31" y="77"/>
                    </a:lnTo>
                    <a:lnTo>
                      <a:pt x="32" y="83"/>
                    </a:lnTo>
                    <a:lnTo>
                      <a:pt x="32" y="91"/>
                    </a:lnTo>
                    <a:lnTo>
                      <a:pt x="31" y="97"/>
                    </a:lnTo>
                    <a:lnTo>
                      <a:pt x="29" y="105"/>
                    </a:lnTo>
                    <a:lnTo>
                      <a:pt x="25" y="1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294"/>
              <p:cNvSpPr>
                <a:spLocks/>
              </p:cNvSpPr>
              <p:nvPr/>
            </p:nvSpPr>
            <p:spPr bwMode="auto">
              <a:xfrm>
                <a:off x="2644" y="2201"/>
                <a:ext cx="1" cy="6"/>
              </a:xfrm>
              <a:custGeom>
                <a:avLst/>
                <a:gdLst/>
                <a:ahLst/>
                <a:cxnLst>
                  <a:cxn ang="0">
                    <a:pos x="12" y="77"/>
                  </a:cxn>
                  <a:cxn ang="0">
                    <a:pos x="8" y="74"/>
                  </a:cxn>
                  <a:cxn ang="0">
                    <a:pos x="5" y="69"/>
                  </a:cxn>
                  <a:cxn ang="0">
                    <a:pos x="2" y="66"/>
                  </a:cxn>
                  <a:cxn ang="0">
                    <a:pos x="1" y="61"/>
                  </a:cxn>
                  <a:cxn ang="0">
                    <a:pos x="0" y="56"/>
                  </a:cxn>
                  <a:cxn ang="0">
                    <a:pos x="1" y="52"/>
                  </a:cxn>
                  <a:cxn ang="0">
                    <a:pos x="1" y="47"/>
                  </a:cxn>
                  <a:cxn ang="0">
                    <a:pos x="3" y="42"/>
                  </a:cxn>
                  <a:cxn ang="0">
                    <a:pos x="10" y="20"/>
                  </a:cxn>
                  <a:cxn ang="0">
                    <a:pos x="16" y="0"/>
                  </a:cxn>
                  <a:cxn ang="0">
                    <a:pos x="16" y="12"/>
                  </a:cxn>
                  <a:cxn ang="0">
                    <a:pos x="14" y="38"/>
                  </a:cxn>
                  <a:cxn ang="0">
                    <a:pos x="13" y="64"/>
                  </a:cxn>
                  <a:cxn ang="0">
                    <a:pos x="12" y="77"/>
                  </a:cxn>
                </a:cxnLst>
                <a:rect l="0" t="0" r="r" b="b"/>
                <a:pathLst>
                  <a:path w="16" h="77">
                    <a:moveTo>
                      <a:pt x="12" y="77"/>
                    </a:moveTo>
                    <a:lnTo>
                      <a:pt x="8" y="74"/>
                    </a:lnTo>
                    <a:lnTo>
                      <a:pt x="5" y="69"/>
                    </a:lnTo>
                    <a:lnTo>
                      <a:pt x="2" y="66"/>
                    </a:lnTo>
                    <a:lnTo>
                      <a:pt x="1" y="61"/>
                    </a:lnTo>
                    <a:lnTo>
                      <a:pt x="0" y="56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3" y="42"/>
                    </a:lnTo>
                    <a:lnTo>
                      <a:pt x="10" y="20"/>
                    </a:lnTo>
                    <a:lnTo>
                      <a:pt x="16" y="0"/>
                    </a:lnTo>
                    <a:lnTo>
                      <a:pt x="16" y="12"/>
                    </a:lnTo>
                    <a:lnTo>
                      <a:pt x="14" y="38"/>
                    </a:lnTo>
                    <a:lnTo>
                      <a:pt x="13" y="64"/>
                    </a:lnTo>
                    <a:lnTo>
                      <a:pt x="12" y="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295"/>
              <p:cNvSpPr>
                <a:spLocks/>
              </p:cNvSpPr>
              <p:nvPr/>
            </p:nvSpPr>
            <p:spPr bwMode="auto">
              <a:xfrm>
                <a:off x="2400" y="2199"/>
                <a:ext cx="4" cy="4"/>
              </a:xfrm>
              <a:custGeom>
                <a:avLst/>
                <a:gdLst/>
                <a:ahLst/>
                <a:cxnLst>
                  <a:cxn ang="0">
                    <a:pos x="54" y="45"/>
                  </a:cxn>
                  <a:cxn ang="0">
                    <a:pos x="43" y="48"/>
                  </a:cxn>
                  <a:cxn ang="0">
                    <a:pos x="35" y="50"/>
                  </a:cxn>
                  <a:cxn ang="0">
                    <a:pos x="31" y="50"/>
                  </a:cxn>
                  <a:cxn ang="0">
                    <a:pos x="26" y="49"/>
                  </a:cxn>
                  <a:cxn ang="0">
                    <a:pos x="23" y="48"/>
                  </a:cxn>
                  <a:cxn ang="0">
                    <a:pos x="20" y="46"/>
                  </a:cxn>
                  <a:cxn ang="0">
                    <a:pos x="14" y="42"/>
                  </a:cxn>
                  <a:cxn ang="0">
                    <a:pos x="8" y="36"/>
                  </a:cxn>
                  <a:cxn ang="0">
                    <a:pos x="4" y="28"/>
                  </a:cxn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5" y="11"/>
                  </a:cxn>
                  <a:cxn ang="0">
                    <a:pos x="31" y="20"/>
                  </a:cxn>
                  <a:cxn ang="0">
                    <a:pos x="38" y="26"/>
                  </a:cxn>
                  <a:cxn ang="0">
                    <a:pos x="45" y="31"/>
                  </a:cxn>
                  <a:cxn ang="0">
                    <a:pos x="50" y="37"/>
                  </a:cxn>
                  <a:cxn ang="0">
                    <a:pos x="54" y="45"/>
                  </a:cxn>
                </a:cxnLst>
                <a:rect l="0" t="0" r="r" b="b"/>
                <a:pathLst>
                  <a:path w="54" h="50">
                    <a:moveTo>
                      <a:pt x="54" y="45"/>
                    </a:moveTo>
                    <a:lnTo>
                      <a:pt x="43" y="48"/>
                    </a:lnTo>
                    <a:lnTo>
                      <a:pt x="35" y="50"/>
                    </a:lnTo>
                    <a:lnTo>
                      <a:pt x="31" y="50"/>
                    </a:lnTo>
                    <a:lnTo>
                      <a:pt x="26" y="49"/>
                    </a:lnTo>
                    <a:lnTo>
                      <a:pt x="23" y="48"/>
                    </a:lnTo>
                    <a:lnTo>
                      <a:pt x="20" y="46"/>
                    </a:lnTo>
                    <a:lnTo>
                      <a:pt x="14" y="42"/>
                    </a:lnTo>
                    <a:lnTo>
                      <a:pt x="8" y="36"/>
                    </a:lnTo>
                    <a:lnTo>
                      <a:pt x="4" y="28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5" y="11"/>
                    </a:lnTo>
                    <a:lnTo>
                      <a:pt x="31" y="20"/>
                    </a:lnTo>
                    <a:lnTo>
                      <a:pt x="38" y="26"/>
                    </a:lnTo>
                    <a:lnTo>
                      <a:pt x="45" y="31"/>
                    </a:lnTo>
                    <a:lnTo>
                      <a:pt x="50" y="37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296"/>
              <p:cNvSpPr>
                <a:spLocks/>
              </p:cNvSpPr>
              <p:nvPr/>
            </p:nvSpPr>
            <p:spPr bwMode="auto">
              <a:xfrm>
                <a:off x="2404" y="2201"/>
                <a:ext cx="12" cy="5"/>
              </a:xfrm>
              <a:custGeom>
                <a:avLst/>
                <a:gdLst/>
                <a:ahLst/>
                <a:cxnLst>
                  <a:cxn ang="0">
                    <a:pos x="153" y="41"/>
                  </a:cxn>
                  <a:cxn ang="0">
                    <a:pos x="134" y="49"/>
                  </a:cxn>
                  <a:cxn ang="0">
                    <a:pos x="112" y="57"/>
                  </a:cxn>
                  <a:cxn ang="0">
                    <a:pos x="103" y="62"/>
                  </a:cxn>
                  <a:cxn ang="0">
                    <a:pos x="92" y="65"/>
                  </a:cxn>
                  <a:cxn ang="0">
                    <a:pos x="81" y="68"/>
                  </a:cxn>
                  <a:cxn ang="0">
                    <a:pos x="71" y="70"/>
                  </a:cxn>
                  <a:cxn ang="0">
                    <a:pos x="70" y="62"/>
                  </a:cxn>
                  <a:cxn ang="0">
                    <a:pos x="68" y="55"/>
                  </a:cxn>
                  <a:cxn ang="0">
                    <a:pos x="66" y="50"/>
                  </a:cxn>
                  <a:cxn ang="0">
                    <a:pos x="63" y="46"/>
                  </a:cxn>
                  <a:cxn ang="0">
                    <a:pos x="59" y="42"/>
                  </a:cxn>
                  <a:cxn ang="0">
                    <a:pos x="55" y="39"/>
                  </a:cxn>
                  <a:cxn ang="0">
                    <a:pos x="49" y="37"/>
                  </a:cxn>
                  <a:cxn ang="0">
                    <a:pos x="43" y="36"/>
                  </a:cxn>
                  <a:cxn ang="0">
                    <a:pos x="31" y="33"/>
                  </a:cxn>
                  <a:cxn ang="0">
                    <a:pos x="19" y="32"/>
                  </a:cxn>
                  <a:cxn ang="0">
                    <a:pos x="9" y="29"/>
                  </a:cxn>
                  <a:cxn ang="0">
                    <a:pos x="0" y="25"/>
                  </a:cxn>
                  <a:cxn ang="0">
                    <a:pos x="1" y="22"/>
                  </a:cxn>
                  <a:cxn ang="0">
                    <a:pos x="3" y="20"/>
                  </a:cxn>
                  <a:cxn ang="0">
                    <a:pos x="7" y="18"/>
                  </a:cxn>
                  <a:cxn ang="0">
                    <a:pos x="10" y="16"/>
                  </a:cxn>
                  <a:cxn ang="0">
                    <a:pos x="18" y="11"/>
                  </a:cxn>
                  <a:cxn ang="0">
                    <a:pos x="27" y="9"/>
                  </a:cxn>
                  <a:cxn ang="0">
                    <a:pos x="48" y="4"/>
                  </a:cxn>
                  <a:cxn ang="0">
                    <a:pos x="66" y="0"/>
                  </a:cxn>
                  <a:cxn ang="0">
                    <a:pos x="73" y="0"/>
                  </a:cxn>
                  <a:cxn ang="0">
                    <a:pos x="79" y="1"/>
                  </a:cxn>
                  <a:cxn ang="0">
                    <a:pos x="86" y="2"/>
                  </a:cxn>
                  <a:cxn ang="0">
                    <a:pos x="91" y="4"/>
                  </a:cxn>
                  <a:cxn ang="0">
                    <a:pos x="102" y="9"/>
                  </a:cxn>
                  <a:cxn ang="0">
                    <a:pos x="112" y="16"/>
                  </a:cxn>
                  <a:cxn ang="0">
                    <a:pos x="122" y="23"/>
                  </a:cxn>
                  <a:cxn ang="0">
                    <a:pos x="133" y="31"/>
                  </a:cxn>
                  <a:cxn ang="0">
                    <a:pos x="142" y="36"/>
                  </a:cxn>
                  <a:cxn ang="0">
                    <a:pos x="153" y="41"/>
                  </a:cxn>
                </a:cxnLst>
                <a:rect l="0" t="0" r="r" b="b"/>
                <a:pathLst>
                  <a:path w="153" h="70">
                    <a:moveTo>
                      <a:pt x="153" y="41"/>
                    </a:moveTo>
                    <a:lnTo>
                      <a:pt x="134" y="49"/>
                    </a:lnTo>
                    <a:lnTo>
                      <a:pt x="112" y="57"/>
                    </a:lnTo>
                    <a:lnTo>
                      <a:pt x="103" y="62"/>
                    </a:lnTo>
                    <a:lnTo>
                      <a:pt x="92" y="65"/>
                    </a:lnTo>
                    <a:lnTo>
                      <a:pt x="81" y="68"/>
                    </a:lnTo>
                    <a:lnTo>
                      <a:pt x="71" y="70"/>
                    </a:lnTo>
                    <a:lnTo>
                      <a:pt x="70" y="62"/>
                    </a:lnTo>
                    <a:lnTo>
                      <a:pt x="68" y="55"/>
                    </a:lnTo>
                    <a:lnTo>
                      <a:pt x="66" y="50"/>
                    </a:lnTo>
                    <a:lnTo>
                      <a:pt x="63" y="46"/>
                    </a:lnTo>
                    <a:lnTo>
                      <a:pt x="59" y="42"/>
                    </a:lnTo>
                    <a:lnTo>
                      <a:pt x="55" y="39"/>
                    </a:lnTo>
                    <a:lnTo>
                      <a:pt x="49" y="37"/>
                    </a:lnTo>
                    <a:lnTo>
                      <a:pt x="43" y="36"/>
                    </a:lnTo>
                    <a:lnTo>
                      <a:pt x="31" y="33"/>
                    </a:lnTo>
                    <a:lnTo>
                      <a:pt x="19" y="32"/>
                    </a:lnTo>
                    <a:lnTo>
                      <a:pt x="9" y="29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3" y="20"/>
                    </a:lnTo>
                    <a:lnTo>
                      <a:pt x="7" y="18"/>
                    </a:lnTo>
                    <a:lnTo>
                      <a:pt x="10" y="16"/>
                    </a:lnTo>
                    <a:lnTo>
                      <a:pt x="18" y="11"/>
                    </a:lnTo>
                    <a:lnTo>
                      <a:pt x="27" y="9"/>
                    </a:lnTo>
                    <a:lnTo>
                      <a:pt x="48" y="4"/>
                    </a:lnTo>
                    <a:lnTo>
                      <a:pt x="66" y="0"/>
                    </a:lnTo>
                    <a:lnTo>
                      <a:pt x="73" y="0"/>
                    </a:lnTo>
                    <a:lnTo>
                      <a:pt x="79" y="1"/>
                    </a:lnTo>
                    <a:lnTo>
                      <a:pt x="86" y="2"/>
                    </a:lnTo>
                    <a:lnTo>
                      <a:pt x="91" y="4"/>
                    </a:lnTo>
                    <a:lnTo>
                      <a:pt x="102" y="9"/>
                    </a:lnTo>
                    <a:lnTo>
                      <a:pt x="112" y="16"/>
                    </a:lnTo>
                    <a:lnTo>
                      <a:pt x="122" y="23"/>
                    </a:lnTo>
                    <a:lnTo>
                      <a:pt x="133" y="31"/>
                    </a:lnTo>
                    <a:lnTo>
                      <a:pt x="142" y="36"/>
                    </a:lnTo>
                    <a:lnTo>
                      <a:pt x="153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297"/>
              <p:cNvSpPr>
                <a:spLocks/>
              </p:cNvSpPr>
              <p:nvPr/>
            </p:nvSpPr>
            <p:spPr bwMode="auto">
              <a:xfrm>
                <a:off x="2402" y="2203"/>
                <a:ext cx="7" cy="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60" y="27"/>
                  </a:cxn>
                  <a:cxn ang="0">
                    <a:pos x="38" y="37"/>
                  </a:cxn>
                  <a:cxn ang="0">
                    <a:pos x="33" y="38"/>
                  </a:cxn>
                  <a:cxn ang="0">
                    <a:pos x="27" y="38"/>
                  </a:cxn>
                  <a:cxn ang="0">
                    <a:pos x="22" y="38"/>
                  </a:cxn>
                  <a:cxn ang="0">
                    <a:pos x="18" y="37"/>
                  </a:cxn>
                  <a:cxn ang="0">
                    <a:pos x="12" y="35"/>
                  </a:cxn>
                  <a:cxn ang="0">
                    <a:pos x="8" y="30"/>
                  </a:cxn>
                  <a:cxn ang="0">
                    <a:pos x="5" y="25"/>
                  </a:cxn>
                  <a:cxn ang="0">
                    <a:pos x="2" y="19"/>
                  </a:cxn>
                  <a:cxn ang="0">
                    <a:pos x="1" y="13"/>
                  </a:cxn>
                  <a:cxn ang="0">
                    <a:pos x="0" y="10"/>
                  </a:cxn>
                  <a:cxn ang="0">
                    <a:pos x="1" y="7"/>
                  </a:cxn>
                  <a:cxn ang="0">
                    <a:pos x="2" y="5"/>
                  </a:cxn>
                  <a:cxn ang="0">
                    <a:pos x="5" y="3"/>
                  </a:cxn>
                  <a:cxn ang="0">
                    <a:pos x="11" y="3"/>
                  </a:cxn>
                  <a:cxn ang="0">
                    <a:pos x="19" y="4"/>
                  </a:cxn>
                  <a:cxn ang="0">
                    <a:pos x="26" y="4"/>
                  </a:cxn>
                  <a:cxn ang="0">
                    <a:pos x="29" y="4"/>
                  </a:cxn>
                  <a:cxn ang="0">
                    <a:pos x="34" y="3"/>
                  </a:cxn>
                  <a:cxn ang="0">
                    <a:pos x="37" y="2"/>
                  </a:cxn>
                  <a:cxn ang="0">
                    <a:pos x="40" y="0"/>
                  </a:cxn>
                  <a:cxn ang="0">
                    <a:pos x="45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61" y="3"/>
                  </a:cxn>
                  <a:cxn ang="0">
                    <a:pos x="72" y="9"/>
                  </a:cxn>
                  <a:cxn ang="0">
                    <a:pos x="82" y="19"/>
                  </a:cxn>
                </a:cxnLst>
                <a:rect l="0" t="0" r="r" b="b"/>
                <a:pathLst>
                  <a:path w="82" h="38">
                    <a:moveTo>
                      <a:pt x="82" y="19"/>
                    </a:moveTo>
                    <a:lnTo>
                      <a:pt x="60" y="27"/>
                    </a:lnTo>
                    <a:lnTo>
                      <a:pt x="38" y="37"/>
                    </a:lnTo>
                    <a:lnTo>
                      <a:pt x="33" y="38"/>
                    </a:lnTo>
                    <a:lnTo>
                      <a:pt x="27" y="38"/>
                    </a:lnTo>
                    <a:lnTo>
                      <a:pt x="22" y="38"/>
                    </a:lnTo>
                    <a:lnTo>
                      <a:pt x="18" y="37"/>
                    </a:lnTo>
                    <a:lnTo>
                      <a:pt x="12" y="35"/>
                    </a:lnTo>
                    <a:lnTo>
                      <a:pt x="8" y="30"/>
                    </a:lnTo>
                    <a:lnTo>
                      <a:pt x="5" y="25"/>
                    </a:lnTo>
                    <a:lnTo>
                      <a:pt x="2" y="19"/>
                    </a:lnTo>
                    <a:lnTo>
                      <a:pt x="1" y="13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11" y="3"/>
                    </a:lnTo>
                    <a:lnTo>
                      <a:pt x="19" y="4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34" y="3"/>
                    </a:lnTo>
                    <a:lnTo>
                      <a:pt x="37" y="2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61" y="3"/>
                    </a:lnTo>
                    <a:lnTo>
                      <a:pt x="72" y="9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298"/>
              <p:cNvSpPr>
                <a:spLocks/>
              </p:cNvSpPr>
              <p:nvPr/>
            </p:nvSpPr>
            <p:spPr bwMode="auto">
              <a:xfrm>
                <a:off x="2399" y="2204"/>
                <a:ext cx="3" cy="4"/>
              </a:xfrm>
              <a:custGeom>
                <a:avLst/>
                <a:gdLst/>
                <a:ahLst/>
                <a:cxnLst>
                  <a:cxn ang="0">
                    <a:pos x="39" y="44"/>
                  </a:cxn>
                  <a:cxn ang="0">
                    <a:pos x="37" y="48"/>
                  </a:cxn>
                  <a:cxn ang="0">
                    <a:pos x="34" y="52"/>
                  </a:cxn>
                  <a:cxn ang="0">
                    <a:pos x="32" y="54"/>
                  </a:cxn>
                  <a:cxn ang="0">
                    <a:pos x="30" y="55"/>
                  </a:cxn>
                  <a:cxn ang="0">
                    <a:pos x="28" y="56"/>
                  </a:cxn>
                  <a:cxn ang="0">
                    <a:pos x="26" y="56"/>
                  </a:cxn>
                  <a:cxn ang="0">
                    <a:pos x="24" y="55"/>
                  </a:cxn>
                  <a:cxn ang="0">
                    <a:pos x="22" y="54"/>
                  </a:cxn>
                  <a:cxn ang="0">
                    <a:pos x="12" y="46"/>
                  </a:cxn>
                  <a:cxn ang="0">
                    <a:pos x="3" y="41"/>
                  </a:cxn>
                  <a:cxn ang="0">
                    <a:pos x="3" y="34"/>
                  </a:cxn>
                  <a:cxn ang="0">
                    <a:pos x="2" y="21"/>
                  </a:cxn>
                  <a:cxn ang="0">
                    <a:pos x="1" y="7"/>
                  </a:cxn>
                  <a:cxn ang="0">
                    <a:pos x="0" y="0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18" y="12"/>
                  </a:cxn>
                  <a:cxn ang="0">
                    <a:pos x="23" y="17"/>
                  </a:cxn>
                  <a:cxn ang="0">
                    <a:pos x="31" y="30"/>
                  </a:cxn>
                  <a:cxn ang="0">
                    <a:pos x="39" y="44"/>
                  </a:cxn>
                </a:cxnLst>
                <a:rect l="0" t="0" r="r" b="b"/>
                <a:pathLst>
                  <a:path w="39" h="56">
                    <a:moveTo>
                      <a:pt x="39" y="44"/>
                    </a:moveTo>
                    <a:lnTo>
                      <a:pt x="37" y="48"/>
                    </a:lnTo>
                    <a:lnTo>
                      <a:pt x="34" y="52"/>
                    </a:lnTo>
                    <a:lnTo>
                      <a:pt x="32" y="54"/>
                    </a:lnTo>
                    <a:lnTo>
                      <a:pt x="30" y="55"/>
                    </a:lnTo>
                    <a:lnTo>
                      <a:pt x="28" y="56"/>
                    </a:lnTo>
                    <a:lnTo>
                      <a:pt x="26" y="56"/>
                    </a:lnTo>
                    <a:lnTo>
                      <a:pt x="24" y="55"/>
                    </a:lnTo>
                    <a:lnTo>
                      <a:pt x="22" y="54"/>
                    </a:lnTo>
                    <a:lnTo>
                      <a:pt x="12" y="46"/>
                    </a:lnTo>
                    <a:lnTo>
                      <a:pt x="3" y="41"/>
                    </a:lnTo>
                    <a:lnTo>
                      <a:pt x="3" y="34"/>
                    </a:lnTo>
                    <a:lnTo>
                      <a:pt x="2" y="21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3" y="7"/>
                    </a:lnTo>
                    <a:lnTo>
                      <a:pt x="18" y="12"/>
                    </a:lnTo>
                    <a:lnTo>
                      <a:pt x="23" y="17"/>
                    </a:lnTo>
                    <a:lnTo>
                      <a:pt x="31" y="30"/>
                    </a:lnTo>
                    <a:lnTo>
                      <a:pt x="39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299"/>
              <p:cNvSpPr>
                <a:spLocks/>
              </p:cNvSpPr>
              <p:nvPr/>
            </p:nvSpPr>
            <p:spPr bwMode="auto">
              <a:xfrm>
                <a:off x="2653" y="2207"/>
                <a:ext cx="14" cy="5"/>
              </a:xfrm>
              <a:custGeom>
                <a:avLst/>
                <a:gdLst/>
                <a:ahLst/>
                <a:cxnLst>
                  <a:cxn ang="0">
                    <a:pos x="3" y="66"/>
                  </a:cxn>
                  <a:cxn ang="0">
                    <a:pos x="1" y="65"/>
                  </a:cxn>
                  <a:cxn ang="0">
                    <a:pos x="0" y="63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7" y="54"/>
                  </a:cxn>
                  <a:cxn ang="0">
                    <a:pos x="28" y="47"/>
                  </a:cxn>
                  <a:cxn ang="0">
                    <a:pos x="56" y="38"/>
                  </a:cxn>
                  <a:cxn ang="0">
                    <a:pos x="89" y="28"/>
                  </a:cxn>
                  <a:cxn ang="0">
                    <a:pos x="122" y="17"/>
                  </a:cxn>
                  <a:cxn ang="0">
                    <a:pos x="150" y="8"/>
                  </a:cxn>
                  <a:cxn ang="0">
                    <a:pos x="171" y="2"/>
                  </a:cxn>
                  <a:cxn ang="0">
                    <a:pos x="178" y="0"/>
                  </a:cxn>
                  <a:cxn ang="0">
                    <a:pos x="183" y="2"/>
                  </a:cxn>
                  <a:cxn ang="0">
                    <a:pos x="188" y="5"/>
                  </a:cxn>
                  <a:cxn ang="0">
                    <a:pos x="165" y="17"/>
                  </a:cxn>
                  <a:cxn ang="0">
                    <a:pos x="142" y="26"/>
                  </a:cxn>
                  <a:cxn ang="0">
                    <a:pos x="119" y="35"/>
                  </a:cxn>
                  <a:cxn ang="0">
                    <a:pos x="96" y="41"/>
                  </a:cxn>
                  <a:cxn ang="0">
                    <a:pos x="72" y="48"/>
                  </a:cxn>
                  <a:cxn ang="0">
                    <a:pos x="50" y="53"/>
                  </a:cxn>
                  <a:cxn ang="0">
                    <a:pos x="26" y="60"/>
                  </a:cxn>
                  <a:cxn ang="0">
                    <a:pos x="3" y="66"/>
                  </a:cxn>
                </a:cxnLst>
                <a:rect l="0" t="0" r="r" b="b"/>
                <a:pathLst>
                  <a:path w="188" h="66">
                    <a:moveTo>
                      <a:pt x="3" y="66"/>
                    </a:moveTo>
                    <a:lnTo>
                      <a:pt x="1" y="65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7" y="54"/>
                    </a:lnTo>
                    <a:lnTo>
                      <a:pt x="28" y="47"/>
                    </a:lnTo>
                    <a:lnTo>
                      <a:pt x="56" y="38"/>
                    </a:lnTo>
                    <a:lnTo>
                      <a:pt x="89" y="28"/>
                    </a:lnTo>
                    <a:lnTo>
                      <a:pt x="122" y="17"/>
                    </a:lnTo>
                    <a:lnTo>
                      <a:pt x="150" y="8"/>
                    </a:lnTo>
                    <a:lnTo>
                      <a:pt x="171" y="2"/>
                    </a:lnTo>
                    <a:lnTo>
                      <a:pt x="178" y="0"/>
                    </a:lnTo>
                    <a:lnTo>
                      <a:pt x="183" y="2"/>
                    </a:lnTo>
                    <a:lnTo>
                      <a:pt x="188" y="5"/>
                    </a:lnTo>
                    <a:lnTo>
                      <a:pt x="165" y="17"/>
                    </a:lnTo>
                    <a:lnTo>
                      <a:pt x="142" y="26"/>
                    </a:lnTo>
                    <a:lnTo>
                      <a:pt x="119" y="35"/>
                    </a:lnTo>
                    <a:lnTo>
                      <a:pt x="96" y="41"/>
                    </a:lnTo>
                    <a:lnTo>
                      <a:pt x="72" y="48"/>
                    </a:lnTo>
                    <a:lnTo>
                      <a:pt x="50" y="53"/>
                    </a:lnTo>
                    <a:lnTo>
                      <a:pt x="26" y="60"/>
                    </a:lnTo>
                    <a:lnTo>
                      <a:pt x="3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300"/>
              <p:cNvSpPr>
                <a:spLocks/>
              </p:cNvSpPr>
              <p:nvPr/>
            </p:nvSpPr>
            <p:spPr bwMode="auto">
              <a:xfrm>
                <a:off x="2402" y="2205"/>
                <a:ext cx="18" cy="9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1" y="16"/>
                  </a:cxn>
                  <a:cxn ang="0">
                    <a:pos x="101" y="23"/>
                  </a:cxn>
                  <a:cxn ang="0">
                    <a:pos x="85" y="29"/>
                  </a:cxn>
                  <a:cxn ang="0">
                    <a:pos x="75" y="35"/>
                  </a:cxn>
                  <a:cxn ang="0">
                    <a:pos x="70" y="41"/>
                  </a:cxn>
                  <a:cxn ang="0">
                    <a:pos x="72" y="49"/>
                  </a:cxn>
                  <a:cxn ang="0">
                    <a:pos x="83" y="58"/>
                  </a:cxn>
                  <a:cxn ang="0">
                    <a:pos x="93" y="63"/>
                  </a:cxn>
                  <a:cxn ang="0">
                    <a:pos x="103" y="67"/>
                  </a:cxn>
                  <a:cxn ang="0">
                    <a:pos x="118" y="68"/>
                  </a:cxn>
                  <a:cxn ang="0">
                    <a:pos x="139" y="62"/>
                  </a:cxn>
                  <a:cxn ang="0">
                    <a:pos x="170" y="47"/>
                  </a:cxn>
                  <a:cxn ang="0">
                    <a:pos x="201" y="30"/>
                  </a:cxn>
                  <a:cxn ang="0">
                    <a:pos x="223" y="22"/>
                  </a:cxn>
                  <a:cxn ang="0">
                    <a:pos x="207" y="36"/>
                  </a:cxn>
                  <a:cxn ang="0">
                    <a:pos x="165" y="62"/>
                  </a:cxn>
                  <a:cxn ang="0">
                    <a:pos x="149" y="79"/>
                  </a:cxn>
                  <a:cxn ang="0">
                    <a:pos x="141" y="91"/>
                  </a:cxn>
                  <a:cxn ang="0">
                    <a:pos x="132" y="103"/>
                  </a:cxn>
                  <a:cxn ang="0">
                    <a:pos x="118" y="109"/>
                  </a:cxn>
                  <a:cxn ang="0">
                    <a:pos x="94" y="113"/>
                  </a:cxn>
                  <a:cxn ang="0">
                    <a:pos x="58" y="113"/>
                  </a:cxn>
                  <a:cxn ang="0">
                    <a:pos x="33" y="113"/>
                  </a:cxn>
                  <a:cxn ang="0">
                    <a:pos x="18" y="116"/>
                  </a:cxn>
                  <a:cxn ang="0">
                    <a:pos x="7" y="110"/>
                  </a:cxn>
                  <a:cxn ang="0">
                    <a:pos x="2" y="96"/>
                  </a:cxn>
                  <a:cxn ang="0">
                    <a:pos x="0" y="83"/>
                  </a:cxn>
                  <a:cxn ang="0">
                    <a:pos x="1" y="70"/>
                  </a:cxn>
                  <a:cxn ang="0">
                    <a:pos x="5" y="58"/>
                  </a:cxn>
                  <a:cxn ang="0">
                    <a:pos x="11" y="47"/>
                  </a:cxn>
                  <a:cxn ang="0">
                    <a:pos x="22" y="38"/>
                  </a:cxn>
                  <a:cxn ang="0">
                    <a:pos x="35" y="29"/>
                  </a:cxn>
                  <a:cxn ang="0">
                    <a:pos x="52" y="24"/>
                  </a:cxn>
                  <a:cxn ang="0">
                    <a:pos x="70" y="20"/>
                  </a:cxn>
                  <a:cxn ang="0">
                    <a:pos x="97" y="9"/>
                  </a:cxn>
                  <a:cxn ang="0">
                    <a:pos x="117" y="1"/>
                  </a:cxn>
                </a:cxnLst>
                <a:rect l="0" t="0" r="r" b="b"/>
                <a:pathLst>
                  <a:path w="233" h="118">
                    <a:moveTo>
                      <a:pt x="118" y="4"/>
                    </a:moveTo>
                    <a:lnTo>
                      <a:pt x="116" y="9"/>
                    </a:lnTo>
                    <a:lnTo>
                      <a:pt x="114" y="12"/>
                    </a:lnTo>
                    <a:lnTo>
                      <a:pt x="111" y="16"/>
                    </a:lnTo>
                    <a:lnTo>
                      <a:pt x="107" y="18"/>
                    </a:lnTo>
                    <a:lnTo>
                      <a:pt x="101" y="23"/>
                    </a:lnTo>
                    <a:lnTo>
                      <a:pt x="94" y="26"/>
                    </a:lnTo>
                    <a:lnTo>
                      <a:pt x="85" y="29"/>
                    </a:lnTo>
                    <a:lnTo>
                      <a:pt x="79" y="32"/>
                    </a:lnTo>
                    <a:lnTo>
                      <a:pt x="75" y="35"/>
                    </a:lnTo>
                    <a:lnTo>
                      <a:pt x="72" y="38"/>
                    </a:lnTo>
                    <a:lnTo>
                      <a:pt x="70" y="41"/>
                    </a:lnTo>
                    <a:lnTo>
                      <a:pt x="68" y="44"/>
                    </a:lnTo>
                    <a:lnTo>
                      <a:pt x="72" y="49"/>
                    </a:lnTo>
                    <a:lnTo>
                      <a:pt x="78" y="54"/>
                    </a:lnTo>
                    <a:lnTo>
                      <a:pt x="83" y="58"/>
                    </a:lnTo>
                    <a:lnTo>
                      <a:pt x="88" y="61"/>
                    </a:lnTo>
                    <a:lnTo>
                      <a:pt x="93" y="63"/>
                    </a:lnTo>
                    <a:lnTo>
                      <a:pt x="98" y="65"/>
                    </a:lnTo>
                    <a:lnTo>
                      <a:pt x="103" y="67"/>
                    </a:lnTo>
                    <a:lnTo>
                      <a:pt x="109" y="68"/>
                    </a:lnTo>
                    <a:lnTo>
                      <a:pt x="118" y="68"/>
                    </a:lnTo>
                    <a:lnTo>
                      <a:pt x="129" y="65"/>
                    </a:lnTo>
                    <a:lnTo>
                      <a:pt x="139" y="62"/>
                    </a:lnTo>
                    <a:lnTo>
                      <a:pt x="149" y="58"/>
                    </a:lnTo>
                    <a:lnTo>
                      <a:pt x="170" y="47"/>
                    </a:lnTo>
                    <a:lnTo>
                      <a:pt x="191" y="36"/>
                    </a:lnTo>
                    <a:lnTo>
                      <a:pt x="201" y="30"/>
                    </a:lnTo>
                    <a:lnTo>
                      <a:pt x="212" y="25"/>
                    </a:lnTo>
                    <a:lnTo>
                      <a:pt x="223" y="22"/>
                    </a:lnTo>
                    <a:lnTo>
                      <a:pt x="233" y="18"/>
                    </a:lnTo>
                    <a:lnTo>
                      <a:pt x="207" y="36"/>
                    </a:lnTo>
                    <a:lnTo>
                      <a:pt x="179" y="53"/>
                    </a:lnTo>
                    <a:lnTo>
                      <a:pt x="165" y="62"/>
                    </a:lnTo>
                    <a:lnTo>
                      <a:pt x="153" y="73"/>
                    </a:lnTo>
                    <a:lnTo>
                      <a:pt x="149" y="79"/>
                    </a:lnTo>
                    <a:lnTo>
                      <a:pt x="145" y="85"/>
                    </a:lnTo>
                    <a:lnTo>
                      <a:pt x="141" y="91"/>
                    </a:lnTo>
                    <a:lnTo>
                      <a:pt x="138" y="99"/>
                    </a:lnTo>
                    <a:lnTo>
                      <a:pt x="132" y="103"/>
                    </a:lnTo>
                    <a:lnTo>
                      <a:pt x="126" y="107"/>
                    </a:lnTo>
                    <a:lnTo>
                      <a:pt x="118" y="109"/>
                    </a:lnTo>
                    <a:lnTo>
                      <a:pt x="111" y="111"/>
                    </a:lnTo>
                    <a:lnTo>
                      <a:pt x="94" y="113"/>
                    </a:lnTo>
                    <a:lnTo>
                      <a:pt x="76" y="113"/>
                    </a:lnTo>
                    <a:lnTo>
                      <a:pt x="58" y="113"/>
                    </a:lnTo>
                    <a:lnTo>
                      <a:pt x="41" y="113"/>
                    </a:lnTo>
                    <a:lnTo>
                      <a:pt x="33" y="113"/>
                    </a:lnTo>
                    <a:lnTo>
                      <a:pt x="25" y="115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7" y="110"/>
                    </a:lnTo>
                    <a:lnTo>
                      <a:pt x="4" y="103"/>
                    </a:lnTo>
                    <a:lnTo>
                      <a:pt x="2" y="96"/>
                    </a:lnTo>
                    <a:lnTo>
                      <a:pt x="0" y="90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1" y="70"/>
                    </a:lnTo>
                    <a:lnTo>
                      <a:pt x="3" y="64"/>
                    </a:lnTo>
                    <a:lnTo>
                      <a:pt x="5" y="58"/>
                    </a:lnTo>
                    <a:lnTo>
                      <a:pt x="8" y="53"/>
                    </a:lnTo>
                    <a:lnTo>
                      <a:pt x="11" y="47"/>
                    </a:lnTo>
                    <a:lnTo>
                      <a:pt x="17" y="42"/>
                    </a:lnTo>
                    <a:lnTo>
                      <a:pt x="22" y="38"/>
                    </a:lnTo>
                    <a:lnTo>
                      <a:pt x="28" y="33"/>
                    </a:lnTo>
                    <a:lnTo>
                      <a:pt x="35" y="29"/>
                    </a:lnTo>
                    <a:lnTo>
                      <a:pt x="42" y="25"/>
                    </a:lnTo>
                    <a:lnTo>
                      <a:pt x="52" y="24"/>
                    </a:lnTo>
                    <a:lnTo>
                      <a:pt x="60" y="22"/>
                    </a:lnTo>
                    <a:lnTo>
                      <a:pt x="70" y="20"/>
                    </a:lnTo>
                    <a:lnTo>
                      <a:pt x="79" y="16"/>
                    </a:lnTo>
                    <a:lnTo>
                      <a:pt x="97" y="9"/>
                    </a:lnTo>
                    <a:lnTo>
                      <a:pt x="116" y="0"/>
                    </a:lnTo>
                    <a:lnTo>
                      <a:pt x="117" y="1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301"/>
              <p:cNvSpPr>
                <a:spLocks/>
              </p:cNvSpPr>
              <p:nvPr/>
            </p:nvSpPr>
            <p:spPr bwMode="auto">
              <a:xfrm>
                <a:off x="2408" y="2207"/>
                <a:ext cx="1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22" y="7"/>
                  </a:cxn>
                  <a:cxn ang="0">
                    <a:pos x="21" y="11"/>
                  </a:cxn>
                  <a:cxn ang="0">
                    <a:pos x="20" y="13"/>
                  </a:cxn>
                  <a:cxn ang="0">
                    <a:pos x="17" y="14"/>
                  </a:cxn>
                  <a:cxn ang="0">
                    <a:pos x="11" y="15"/>
                  </a:cxn>
                  <a:cxn ang="0">
                    <a:pos x="5" y="18"/>
                  </a:cxn>
                  <a:cxn ang="0">
                    <a:pos x="3" y="18"/>
                  </a:cxn>
                  <a:cxn ang="0">
                    <a:pos x="1" y="17"/>
                  </a:cxn>
                  <a:cxn ang="0">
                    <a:pos x="0" y="16"/>
                  </a:cxn>
                  <a:cxn ang="0">
                    <a:pos x="0" y="15"/>
                  </a:cxn>
                  <a:cxn ang="0">
                    <a:pos x="1" y="11"/>
                  </a:cxn>
                  <a:cxn ang="0">
                    <a:pos x="3" y="6"/>
                  </a:cxn>
                  <a:cxn ang="0">
                    <a:pos x="6" y="3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6" y="1"/>
                  </a:cxn>
                  <a:cxn ang="0">
                    <a:pos x="18" y="1"/>
                  </a:cxn>
                  <a:cxn ang="0">
                    <a:pos x="20" y="2"/>
                  </a:cxn>
                </a:cxnLst>
                <a:rect l="0" t="0" r="r" b="b"/>
                <a:pathLst>
                  <a:path w="22" h="18">
                    <a:moveTo>
                      <a:pt x="20" y="2"/>
                    </a:moveTo>
                    <a:lnTo>
                      <a:pt x="22" y="7"/>
                    </a:lnTo>
                    <a:lnTo>
                      <a:pt x="21" y="11"/>
                    </a:lnTo>
                    <a:lnTo>
                      <a:pt x="20" y="13"/>
                    </a:lnTo>
                    <a:lnTo>
                      <a:pt x="17" y="14"/>
                    </a:lnTo>
                    <a:lnTo>
                      <a:pt x="11" y="15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8" y="1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302"/>
              <p:cNvSpPr>
                <a:spLocks/>
              </p:cNvSpPr>
              <p:nvPr/>
            </p:nvSpPr>
            <p:spPr bwMode="auto">
              <a:xfrm>
                <a:off x="2411" y="2209"/>
                <a:ext cx="4" cy="3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6"/>
                  </a:cxn>
                  <a:cxn ang="0">
                    <a:pos x="0" y="34"/>
                  </a:cxn>
                  <a:cxn ang="0">
                    <a:pos x="1" y="32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5" y="19"/>
                  </a:cxn>
                  <a:cxn ang="0">
                    <a:pos x="32" y="9"/>
                  </a:cxn>
                  <a:cxn ang="0">
                    <a:pos x="48" y="0"/>
                  </a:cxn>
                  <a:cxn ang="0">
                    <a:pos x="51" y="2"/>
                  </a:cxn>
                  <a:cxn ang="0">
                    <a:pos x="54" y="3"/>
                  </a:cxn>
                  <a:cxn ang="0">
                    <a:pos x="46" y="9"/>
                  </a:cxn>
                  <a:cxn ang="0">
                    <a:pos x="28" y="21"/>
                  </a:cxn>
                  <a:cxn ang="0">
                    <a:pos x="8" y="33"/>
                  </a:cxn>
                  <a:cxn ang="0">
                    <a:pos x="0" y="39"/>
                  </a:cxn>
                </a:cxnLst>
                <a:rect l="0" t="0" r="r" b="b"/>
                <a:pathLst>
                  <a:path w="54" h="39">
                    <a:moveTo>
                      <a:pt x="0" y="39"/>
                    </a:moveTo>
                    <a:lnTo>
                      <a:pt x="0" y="36"/>
                    </a:lnTo>
                    <a:lnTo>
                      <a:pt x="0" y="34"/>
                    </a:lnTo>
                    <a:lnTo>
                      <a:pt x="1" y="32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5" y="19"/>
                    </a:lnTo>
                    <a:lnTo>
                      <a:pt x="32" y="9"/>
                    </a:lnTo>
                    <a:lnTo>
                      <a:pt x="48" y="0"/>
                    </a:lnTo>
                    <a:lnTo>
                      <a:pt x="51" y="2"/>
                    </a:lnTo>
                    <a:lnTo>
                      <a:pt x="54" y="3"/>
                    </a:lnTo>
                    <a:lnTo>
                      <a:pt x="46" y="9"/>
                    </a:lnTo>
                    <a:lnTo>
                      <a:pt x="28" y="21"/>
                    </a:lnTo>
                    <a:lnTo>
                      <a:pt x="8" y="33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303"/>
              <p:cNvSpPr>
                <a:spLocks/>
              </p:cNvSpPr>
              <p:nvPr/>
            </p:nvSpPr>
            <p:spPr bwMode="auto">
              <a:xfrm>
                <a:off x="2384" y="1914"/>
                <a:ext cx="6" cy="41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74" y="173"/>
                  </a:cxn>
                  <a:cxn ang="0">
                    <a:pos x="73" y="263"/>
                  </a:cxn>
                  <a:cxn ang="0">
                    <a:pos x="74" y="365"/>
                  </a:cxn>
                  <a:cxn ang="0">
                    <a:pos x="33" y="527"/>
                  </a:cxn>
                  <a:cxn ang="0">
                    <a:pos x="0" y="361"/>
                  </a:cxn>
                  <a:cxn ang="0">
                    <a:pos x="0" y="176"/>
                  </a:cxn>
                  <a:cxn ang="0">
                    <a:pos x="39" y="0"/>
                  </a:cxn>
                </a:cxnLst>
                <a:rect l="0" t="0" r="r" b="b"/>
                <a:pathLst>
                  <a:path w="74" h="527">
                    <a:moveTo>
                      <a:pt x="39" y="0"/>
                    </a:moveTo>
                    <a:lnTo>
                      <a:pt x="74" y="173"/>
                    </a:lnTo>
                    <a:lnTo>
                      <a:pt x="73" y="263"/>
                    </a:lnTo>
                    <a:lnTo>
                      <a:pt x="74" y="365"/>
                    </a:lnTo>
                    <a:lnTo>
                      <a:pt x="33" y="527"/>
                    </a:lnTo>
                    <a:lnTo>
                      <a:pt x="0" y="361"/>
                    </a:lnTo>
                    <a:lnTo>
                      <a:pt x="0" y="176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304"/>
              <p:cNvSpPr>
                <a:spLocks/>
              </p:cNvSpPr>
              <p:nvPr/>
            </p:nvSpPr>
            <p:spPr bwMode="auto">
              <a:xfrm>
                <a:off x="2355" y="1998"/>
                <a:ext cx="47" cy="3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23" y="0"/>
                  </a:cxn>
                  <a:cxn ang="0">
                    <a:pos x="590" y="1"/>
                  </a:cxn>
                  <a:cxn ang="0">
                    <a:pos x="610" y="19"/>
                  </a:cxn>
                  <a:cxn ang="0">
                    <a:pos x="590" y="37"/>
                  </a:cxn>
                  <a:cxn ang="0">
                    <a:pos x="23" y="36"/>
                  </a:cxn>
                  <a:cxn ang="0">
                    <a:pos x="0" y="19"/>
                  </a:cxn>
                </a:cxnLst>
                <a:rect l="0" t="0" r="r" b="b"/>
                <a:pathLst>
                  <a:path w="610" h="37">
                    <a:moveTo>
                      <a:pt x="0" y="19"/>
                    </a:moveTo>
                    <a:lnTo>
                      <a:pt x="23" y="0"/>
                    </a:lnTo>
                    <a:lnTo>
                      <a:pt x="590" y="1"/>
                    </a:lnTo>
                    <a:lnTo>
                      <a:pt x="610" y="19"/>
                    </a:lnTo>
                    <a:lnTo>
                      <a:pt x="590" y="37"/>
                    </a:lnTo>
                    <a:lnTo>
                      <a:pt x="23" y="3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305"/>
              <p:cNvSpPr>
                <a:spLocks/>
              </p:cNvSpPr>
              <p:nvPr/>
            </p:nvSpPr>
            <p:spPr bwMode="auto">
              <a:xfrm>
                <a:off x="2355" y="2010"/>
                <a:ext cx="47" cy="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4" y="0"/>
                  </a:cxn>
                  <a:cxn ang="0">
                    <a:pos x="591" y="1"/>
                  </a:cxn>
                  <a:cxn ang="0">
                    <a:pos x="612" y="20"/>
                  </a:cxn>
                  <a:cxn ang="0">
                    <a:pos x="591" y="38"/>
                  </a:cxn>
                  <a:cxn ang="0">
                    <a:pos x="24" y="37"/>
                  </a:cxn>
                  <a:cxn ang="0">
                    <a:pos x="0" y="20"/>
                  </a:cxn>
                </a:cxnLst>
                <a:rect l="0" t="0" r="r" b="b"/>
                <a:pathLst>
                  <a:path w="612" h="38">
                    <a:moveTo>
                      <a:pt x="0" y="20"/>
                    </a:moveTo>
                    <a:lnTo>
                      <a:pt x="24" y="0"/>
                    </a:lnTo>
                    <a:lnTo>
                      <a:pt x="591" y="1"/>
                    </a:lnTo>
                    <a:lnTo>
                      <a:pt x="612" y="20"/>
                    </a:lnTo>
                    <a:lnTo>
                      <a:pt x="591" y="38"/>
                    </a:lnTo>
                    <a:lnTo>
                      <a:pt x="24" y="3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306"/>
              <p:cNvSpPr>
                <a:spLocks/>
              </p:cNvSpPr>
              <p:nvPr/>
            </p:nvSpPr>
            <p:spPr bwMode="auto">
              <a:xfrm>
                <a:off x="2580" y="1911"/>
                <a:ext cx="27" cy="65"/>
              </a:xfrm>
              <a:custGeom>
                <a:avLst/>
                <a:gdLst/>
                <a:ahLst/>
                <a:cxnLst>
                  <a:cxn ang="0">
                    <a:pos x="21" y="213"/>
                  </a:cxn>
                  <a:cxn ang="0">
                    <a:pos x="63" y="221"/>
                  </a:cxn>
                  <a:cxn ang="0">
                    <a:pos x="101" y="234"/>
                  </a:cxn>
                  <a:cxn ang="0">
                    <a:pos x="137" y="252"/>
                  </a:cxn>
                  <a:cxn ang="0">
                    <a:pos x="173" y="273"/>
                  </a:cxn>
                  <a:cxn ang="0">
                    <a:pos x="205" y="299"/>
                  </a:cxn>
                  <a:cxn ang="0">
                    <a:pos x="233" y="327"/>
                  </a:cxn>
                  <a:cxn ang="0">
                    <a:pos x="259" y="358"/>
                  </a:cxn>
                  <a:cxn ang="0">
                    <a:pos x="276" y="381"/>
                  </a:cxn>
                  <a:cxn ang="0">
                    <a:pos x="283" y="399"/>
                  </a:cxn>
                  <a:cxn ang="0">
                    <a:pos x="292" y="432"/>
                  </a:cxn>
                  <a:cxn ang="0">
                    <a:pos x="301" y="485"/>
                  </a:cxn>
                  <a:cxn ang="0">
                    <a:pos x="307" y="543"/>
                  </a:cxn>
                  <a:cxn ang="0">
                    <a:pos x="311" y="637"/>
                  </a:cxn>
                  <a:cxn ang="0">
                    <a:pos x="311" y="753"/>
                  </a:cxn>
                  <a:cxn ang="0">
                    <a:pos x="310" y="796"/>
                  </a:cxn>
                  <a:cxn ang="0">
                    <a:pos x="314" y="793"/>
                  </a:cxn>
                  <a:cxn ang="0">
                    <a:pos x="323" y="801"/>
                  </a:cxn>
                  <a:cxn ang="0">
                    <a:pos x="343" y="837"/>
                  </a:cxn>
                  <a:cxn ang="0">
                    <a:pos x="347" y="779"/>
                  </a:cxn>
                  <a:cxn ang="0">
                    <a:pos x="343" y="621"/>
                  </a:cxn>
                  <a:cxn ang="0">
                    <a:pos x="343" y="470"/>
                  </a:cxn>
                  <a:cxn ang="0">
                    <a:pos x="342" y="360"/>
                  </a:cxn>
                  <a:cxn ang="0">
                    <a:pos x="320" y="314"/>
                  </a:cxn>
                  <a:cxn ang="0">
                    <a:pos x="278" y="273"/>
                  </a:cxn>
                  <a:cxn ang="0">
                    <a:pos x="214" y="208"/>
                  </a:cxn>
                  <a:cxn ang="0">
                    <a:pos x="129" y="119"/>
                  </a:cxn>
                  <a:cxn ang="0">
                    <a:pos x="65" y="55"/>
                  </a:cxn>
                  <a:cxn ang="0">
                    <a:pos x="21" y="17"/>
                  </a:cxn>
                  <a:cxn ang="0">
                    <a:pos x="0" y="9"/>
                  </a:cxn>
                  <a:cxn ang="0">
                    <a:pos x="0" y="66"/>
                  </a:cxn>
                  <a:cxn ang="0">
                    <a:pos x="0" y="144"/>
                  </a:cxn>
                  <a:cxn ang="0">
                    <a:pos x="0" y="201"/>
                  </a:cxn>
                </a:cxnLst>
                <a:rect l="0" t="0" r="r" b="b"/>
                <a:pathLst>
                  <a:path w="350" h="849">
                    <a:moveTo>
                      <a:pt x="0" y="210"/>
                    </a:moveTo>
                    <a:lnTo>
                      <a:pt x="21" y="213"/>
                    </a:lnTo>
                    <a:lnTo>
                      <a:pt x="42" y="216"/>
                    </a:lnTo>
                    <a:lnTo>
                      <a:pt x="63" y="221"/>
                    </a:lnTo>
                    <a:lnTo>
                      <a:pt x="82" y="226"/>
                    </a:lnTo>
                    <a:lnTo>
                      <a:pt x="101" y="234"/>
                    </a:lnTo>
                    <a:lnTo>
                      <a:pt x="120" y="242"/>
                    </a:lnTo>
                    <a:lnTo>
                      <a:pt x="137" y="252"/>
                    </a:lnTo>
                    <a:lnTo>
                      <a:pt x="156" y="263"/>
                    </a:lnTo>
                    <a:lnTo>
                      <a:pt x="173" y="273"/>
                    </a:lnTo>
                    <a:lnTo>
                      <a:pt x="189" y="286"/>
                    </a:lnTo>
                    <a:lnTo>
                      <a:pt x="205" y="299"/>
                    </a:lnTo>
                    <a:lnTo>
                      <a:pt x="220" y="313"/>
                    </a:lnTo>
                    <a:lnTo>
                      <a:pt x="233" y="327"/>
                    </a:lnTo>
                    <a:lnTo>
                      <a:pt x="247" y="342"/>
                    </a:lnTo>
                    <a:lnTo>
                      <a:pt x="259" y="358"/>
                    </a:lnTo>
                    <a:lnTo>
                      <a:pt x="272" y="373"/>
                    </a:lnTo>
                    <a:lnTo>
                      <a:pt x="276" y="381"/>
                    </a:lnTo>
                    <a:lnTo>
                      <a:pt x="279" y="390"/>
                    </a:lnTo>
                    <a:lnTo>
                      <a:pt x="283" y="399"/>
                    </a:lnTo>
                    <a:lnTo>
                      <a:pt x="286" y="409"/>
                    </a:lnTo>
                    <a:lnTo>
                      <a:pt x="292" y="432"/>
                    </a:lnTo>
                    <a:lnTo>
                      <a:pt x="297" y="457"/>
                    </a:lnTo>
                    <a:lnTo>
                      <a:pt x="301" y="485"/>
                    </a:lnTo>
                    <a:lnTo>
                      <a:pt x="305" y="513"/>
                    </a:lnTo>
                    <a:lnTo>
                      <a:pt x="307" y="543"/>
                    </a:lnTo>
                    <a:lnTo>
                      <a:pt x="309" y="574"/>
                    </a:lnTo>
                    <a:lnTo>
                      <a:pt x="311" y="637"/>
                    </a:lnTo>
                    <a:lnTo>
                      <a:pt x="312" y="698"/>
                    </a:lnTo>
                    <a:lnTo>
                      <a:pt x="311" y="753"/>
                    </a:lnTo>
                    <a:lnTo>
                      <a:pt x="309" y="801"/>
                    </a:lnTo>
                    <a:lnTo>
                      <a:pt x="310" y="796"/>
                    </a:lnTo>
                    <a:lnTo>
                      <a:pt x="311" y="794"/>
                    </a:lnTo>
                    <a:lnTo>
                      <a:pt x="314" y="793"/>
                    </a:lnTo>
                    <a:lnTo>
                      <a:pt x="317" y="794"/>
                    </a:lnTo>
                    <a:lnTo>
                      <a:pt x="323" y="801"/>
                    </a:lnTo>
                    <a:lnTo>
                      <a:pt x="331" y="812"/>
                    </a:lnTo>
                    <a:lnTo>
                      <a:pt x="343" y="837"/>
                    </a:lnTo>
                    <a:lnTo>
                      <a:pt x="350" y="849"/>
                    </a:lnTo>
                    <a:lnTo>
                      <a:pt x="347" y="779"/>
                    </a:lnTo>
                    <a:lnTo>
                      <a:pt x="344" y="701"/>
                    </a:lnTo>
                    <a:lnTo>
                      <a:pt x="343" y="621"/>
                    </a:lnTo>
                    <a:lnTo>
                      <a:pt x="343" y="542"/>
                    </a:lnTo>
                    <a:lnTo>
                      <a:pt x="343" y="470"/>
                    </a:lnTo>
                    <a:lnTo>
                      <a:pt x="342" y="407"/>
                    </a:lnTo>
                    <a:lnTo>
                      <a:pt x="342" y="360"/>
                    </a:lnTo>
                    <a:lnTo>
                      <a:pt x="340" y="332"/>
                    </a:lnTo>
                    <a:lnTo>
                      <a:pt x="320" y="314"/>
                    </a:lnTo>
                    <a:lnTo>
                      <a:pt x="300" y="294"/>
                    </a:lnTo>
                    <a:lnTo>
                      <a:pt x="278" y="273"/>
                    </a:lnTo>
                    <a:lnTo>
                      <a:pt x="257" y="252"/>
                    </a:lnTo>
                    <a:lnTo>
                      <a:pt x="214" y="208"/>
                    </a:lnTo>
                    <a:lnTo>
                      <a:pt x="172" y="163"/>
                    </a:lnTo>
                    <a:lnTo>
                      <a:pt x="129" y="119"/>
                    </a:lnTo>
                    <a:lnTo>
                      <a:pt x="86" y="76"/>
                    </a:lnTo>
                    <a:lnTo>
                      <a:pt x="65" y="55"/>
                    </a:lnTo>
                    <a:lnTo>
                      <a:pt x="43" y="35"/>
                    </a:lnTo>
                    <a:lnTo>
                      <a:pt x="21" y="17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32"/>
                    </a:lnTo>
                    <a:lnTo>
                      <a:pt x="0" y="66"/>
                    </a:lnTo>
                    <a:lnTo>
                      <a:pt x="0" y="105"/>
                    </a:lnTo>
                    <a:lnTo>
                      <a:pt x="0" y="144"/>
                    </a:lnTo>
                    <a:lnTo>
                      <a:pt x="0" y="177"/>
                    </a:lnTo>
                    <a:lnTo>
                      <a:pt x="0" y="201"/>
                    </a:ln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307"/>
              <p:cNvSpPr>
                <a:spLocks/>
              </p:cNvSpPr>
              <p:nvPr/>
            </p:nvSpPr>
            <p:spPr bwMode="auto">
              <a:xfrm>
                <a:off x="2496" y="1944"/>
                <a:ext cx="18" cy="89"/>
              </a:xfrm>
              <a:custGeom>
                <a:avLst/>
                <a:gdLst/>
                <a:ahLst/>
                <a:cxnLst>
                  <a:cxn ang="0">
                    <a:pos x="12" y="1163"/>
                  </a:cxn>
                  <a:cxn ang="0">
                    <a:pos x="0" y="1150"/>
                  </a:cxn>
                  <a:cxn ang="0">
                    <a:pos x="0" y="1056"/>
                  </a:cxn>
                  <a:cxn ang="0">
                    <a:pos x="0" y="894"/>
                  </a:cxn>
                  <a:cxn ang="0">
                    <a:pos x="0" y="690"/>
                  </a:cxn>
                  <a:cxn ang="0">
                    <a:pos x="0" y="474"/>
                  </a:cxn>
                  <a:cxn ang="0">
                    <a:pos x="0" y="270"/>
                  </a:cxn>
                  <a:cxn ang="0">
                    <a:pos x="0" y="108"/>
                  </a:cxn>
                  <a:cxn ang="0">
                    <a:pos x="0" y="14"/>
                  </a:cxn>
                  <a:cxn ang="0">
                    <a:pos x="10" y="0"/>
                  </a:cxn>
                  <a:cxn ang="0">
                    <a:pos x="72" y="0"/>
                  </a:cxn>
                  <a:cxn ang="0">
                    <a:pos x="157" y="0"/>
                  </a:cxn>
                  <a:cxn ang="0">
                    <a:pos x="219" y="0"/>
                  </a:cxn>
                  <a:cxn ang="0">
                    <a:pos x="228" y="2"/>
                  </a:cxn>
                  <a:cxn ang="0">
                    <a:pos x="230" y="11"/>
                  </a:cxn>
                  <a:cxn ang="0">
                    <a:pos x="236" y="23"/>
                  </a:cxn>
                  <a:cxn ang="0">
                    <a:pos x="239" y="29"/>
                  </a:cxn>
                  <a:cxn ang="0">
                    <a:pos x="237" y="35"/>
                  </a:cxn>
                  <a:cxn ang="0">
                    <a:pos x="230" y="42"/>
                  </a:cxn>
                  <a:cxn ang="0">
                    <a:pos x="209" y="52"/>
                  </a:cxn>
                  <a:cxn ang="0">
                    <a:pos x="192" y="58"/>
                  </a:cxn>
                  <a:cxn ang="0">
                    <a:pos x="186" y="61"/>
                  </a:cxn>
                  <a:cxn ang="0">
                    <a:pos x="180" y="68"/>
                  </a:cxn>
                  <a:cxn ang="0">
                    <a:pos x="176" y="78"/>
                  </a:cxn>
                  <a:cxn ang="0">
                    <a:pos x="174" y="88"/>
                  </a:cxn>
                  <a:cxn ang="0">
                    <a:pos x="174" y="107"/>
                  </a:cxn>
                  <a:cxn ang="0">
                    <a:pos x="179" y="124"/>
                  </a:cxn>
                  <a:cxn ang="0">
                    <a:pos x="179" y="139"/>
                  </a:cxn>
                  <a:cxn ang="0">
                    <a:pos x="175" y="146"/>
                  </a:cxn>
                  <a:cxn ang="0">
                    <a:pos x="170" y="154"/>
                  </a:cxn>
                  <a:cxn ang="0">
                    <a:pos x="165" y="161"/>
                  </a:cxn>
                  <a:cxn ang="0">
                    <a:pos x="165" y="183"/>
                  </a:cxn>
                  <a:cxn ang="0">
                    <a:pos x="165" y="260"/>
                  </a:cxn>
                  <a:cxn ang="0">
                    <a:pos x="165" y="359"/>
                  </a:cxn>
                  <a:cxn ang="0">
                    <a:pos x="165" y="431"/>
                  </a:cxn>
                  <a:cxn ang="0">
                    <a:pos x="154" y="456"/>
                  </a:cxn>
                  <a:cxn ang="0">
                    <a:pos x="143" y="456"/>
                  </a:cxn>
                  <a:cxn ang="0">
                    <a:pos x="143" y="368"/>
                  </a:cxn>
                  <a:cxn ang="0">
                    <a:pos x="143" y="250"/>
                  </a:cxn>
                  <a:cxn ang="0">
                    <a:pos x="143" y="162"/>
                  </a:cxn>
                  <a:cxn ang="0">
                    <a:pos x="139" y="142"/>
                  </a:cxn>
                  <a:cxn ang="0">
                    <a:pos x="118" y="121"/>
                  </a:cxn>
                  <a:cxn ang="0">
                    <a:pos x="101" y="111"/>
                  </a:cxn>
                  <a:cxn ang="0">
                    <a:pos x="88" y="108"/>
                  </a:cxn>
                  <a:cxn ang="0">
                    <a:pos x="73" y="108"/>
                  </a:cxn>
                  <a:cxn ang="0">
                    <a:pos x="61" y="111"/>
                  </a:cxn>
                  <a:cxn ang="0">
                    <a:pos x="45" y="121"/>
                  </a:cxn>
                  <a:cxn ang="0">
                    <a:pos x="25" y="142"/>
                  </a:cxn>
                  <a:cxn ang="0">
                    <a:pos x="22" y="170"/>
                  </a:cxn>
                  <a:cxn ang="0">
                    <a:pos x="22" y="305"/>
                  </a:cxn>
                  <a:cxn ang="0">
                    <a:pos x="22" y="488"/>
                  </a:cxn>
                  <a:cxn ang="0">
                    <a:pos x="22" y="623"/>
                  </a:cxn>
                  <a:cxn ang="0">
                    <a:pos x="22" y="1163"/>
                  </a:cxn>
                </a:cxnLst>
                <a:rect l="0" t="0" r="r" b="b"/>
                <a:pathLst>
                  <a:path w="239" h="1163">
                    <a:moveTo>
                      <a:pt x="22" y="1163"/>
                    </a:moveTo>
                    <a:lnTo>
                      <a:pt x="12" y="1163"/>
                    </a:lnTo>
                    <a:lnTo>
                      <a:pt x="0" y="1163"/>
                    </a:lnTo>
                    <a:lnTo>
                      <a:pt x="0" y="1150"/>
                    </a:lnTo>
                    <a:lnTo>
                      <a:pt x="0" y="1114"/>
                    </a:lnTo>
                    <a:lnTo>
                      <a:pt x="0" y="1056"/>
                    </a:lnTo>
                    <a:lnTo>
                      <a:pt x="0" y="982"/>
                    </a:lnTo>
                    <a:lnTo>
                      <a:pt x="0" y="894"/>
                    </a:lnTo>
                    <a:lnTo>
                      <a:pt x="0" y="796"/>
                    </a:lnTo>
                    <a:lnTo>
                      <a:pt x="0" y="690"/>
                    </a:lnTo>
                    <a:lnTo>
                      <a:pt x="0" y="582"/>
                    </a:lnTo>
                    <a:lnTo>
                      <a:pt x="0" y="474"/>
                    </a:lnTo>
                    <a:lnTo>
                      <a:pt x="0" y="368"/>
                    </a:lnTo>
                    <a:lnTo>
                      <a:pt x="0" y="270"/>
                    </a:lnTo>
                    <a:lnTo>
                      <a:pt x="0" y="183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36" y="0"/>
                    </a:lnTo>
                    <a:lnTo>
                      <a:pt x="72" y="0"/>
                    </a:lnTo>
                    <a:lnTo>
                      <a:pt x="114" y="0"/>
                    </a:lnTo>
                    <a:lnTo>
                      <a:pt x="157" y="0"/>
                    </a:lnTo>
                    <a:lnTo>
                      <a:pt x="193" y="0"/>
                    </a:lnTo>
                    <a:lnTo>
                      <a:pt x="219" y="0"/>
                    </a:lnTo>
                    <a:lnTo>
                      <a:pt x="228" y="0"/>
                    </a:lnTo>
                    <a:lnTo>
                      <a:pt x="228" y="2"/>
                    </a:lnTo>
                    <a:lnTo>
                      <a:pt x="228" y="5"/>
                    </a:lnTo>
                    <a:lnTo>
                      <a:pt x="230" y="11"/>
                    </a:lnTo>
                    <a:lnTo>
                      <a:pt x="234" y="18"/>
                    </a:lnTo>
                    <a:lnTo>
                      <a:pt x="236" y="23"/>
                    </a:lnTo>
                    <a:lnTo>
                      <a:pt x="238" y="26"/>
                    </a:lnTo>
                    <a:lnTo>
                      <a:pt x="239" y="29"/>
                    </a:lnTo>
                    <a:lnTo>
                      <a:pt x="239" y="32"/>
                    </a:lnTo>
                    <a:lnTo>
                      <a:pt x="237" y="35"/>
                    </a:lnTo>
                    <a:lnTo>
                      <a:pt x="235" y="39"/>
                    </a:lnTo>
                    <a:lnTo>
                      <a:pt x="230" y="42"/>
                    </a:lnTo>
                    <a:lnTo>
                      <a:pt x="224" y="46"/>
                    </a:lnTo>
                    <a:lnTo>
                      <a:pt x="209" y="52"/>
                    </a:lnTo>
                    <a:lnTo>
                      <a:pt x="197" y="57"/>
                    </a:lnTo>
                    <a:lnTo>
                      <a:pt x="192" y="58"/>
                    </a:lnTo>
                    <a:lnTo>
                      <a:pt x="188" y="60"/>
                    </a:lnTo>
                    <a:lnTo>
                      <a:pt x="186" y="61"/>
                    </a:lnTo>
                    <a:lnTo>
                      <a:pt x="183" y="64"/>
                    </a:lnTo>
                    <a:lnTo>
                      <a:pt x="180" y="68"/>
                    </a:lnTo>
                    <a:lnTo>
                      <a:pt x="177" y="75"/>
                    </a:lnTo>
                    <a:lnTo>
                      <a:pt x="176" y="78"/>
                    </a:lnTo>
                    <a:lnTo>
                      <a:pt x="174" y="82"/>
                    </a:lnTo>
                    <a:lnTo>
                      <a:pt x="174" y="88"/>
                    </a:lnTo>
                    <a:lnTo>
                      <a:pt x="174" y="94"/>
                    </a:lnTo>
                    <a:lnTo>
                      <a:pt x="174" y="107"/>
                    </a:lnTo>
                    <a:lnTo>
                      <a:pt x="177" y="116"/>
                    </a:lnTo>
                    <a:lnTo>
                      <a:pt x="179" y="124"/>
                    </a:lnTo>
                    <a:lnTo>
                      <a:pt x="180" y="133"/>
                    </a:lnTo>
                    <a:lnTo>
                      <a:pt x="179" y="139"/>
                    </a:lnTo>
                    <a:lnTo>
                      <a:pt x="177" y="143"/>
                    </a:lnTo>
                    <a:lnTo>
                      <a:pt x="175" y="146"/>
                    </a:lnTo>
                    <a:lnTo>
                      <a:pt x="173" y="151"/>
                    </a:lnTo>
                    <a:lnTo>
                      <a:pt x="170" y="154"/>
                    </a:lnTo>
                    <a:lnTo>
                      <a:pt x="167" y="157"/>
                    </a:lnTo>
                    <a:lnTo>
                      <a:pt x="165" y="161"/>
                    </a:lnTo>
                    <a:lnTo>
                      <a:pt x="165" y="167"/>
                    </a:lnTo>
                    <a:lnTo>
                      <a:pt x="165" y="183"/>
                    </a:lnTo>
                    <a:lnTo>
                      <a:pt x="165" y="216"/>
                    </a:lnTo>
                    <a:lnTo>
                      <a:pt x="165" y="260"/>
                    </a:lnTo>
                    <a:lnTo>
                      <a:pt x="165" y="309"/>
                    </a:lnTo>
                    <a:lnTo>
                      <a:pt x="165" y="359"/>
                    </a:lnTo>
                    <a:lnTo>
                      <a:pt x="165" y="401"/>
                    </a:lnTo>
                    <a:lnTo>
                      <a:pt x="165" y="431"/>
                    </a:lnTo>
                    <a:lnTo>
                      <a:pt x="165" y="443"/>
                    </a:lnTo>
                    <a:lnTo>
                      <a:pt x="154" y="456"/>
                    </a:lnTo>
                    <a:lnTo>
                      <a:pt x="143" y="470"/>
                    </a:lnTo>
                    <a:lnTo>
                      <a:pt x="143" y="456"/>
                    </a:lnTo>
                    <a:lnTo>
                      <a:pt x="143" y="419"/>
                    </a:lnTo>
                    <a:lnTo>
                      <a:pt x="143" y="368"/>
                    </a:lnTo>
                    <a:lnTo>
                      <a:pt x="143" y="308"/>
                    </a:lnTo>
                    <a:lnTo>
                      <a:pt x="143" y="250"/>
                    </a:lnTo>
                    <a:lnTo>
                      <a:pt x="143" y="199"/>
                    </a:lnTo>
                    <a:lnTo>
                      <a:pt x="143" y="162"/>
                    </a:lnTo>
                    <a:lnTo>
                      <a:pt x="143" y="148"/>
                    </a:lnTo>
                    <a:lnTo>
                      <a:pt x="139" y="142"/>
                    </a:lnTo>
                    <a:lnTo>
                      <a:pt x="127" y="128"/>
                    </a:lnTo>
                    <a:lnTo>
                      <a:pt x="118" y="121"/>
                    </a:lnTo>
                    <a:lnTo>
                      <a:pt x="108" y="114"/>
                    </a:lnTo>
                    <a:lnTo>
                      <a:pt x="101" y="111"/>
                    </a:lnTo>
                    <a:lnTo>
                      <a:pt x="95" y="109"/>
                    </a:lnTo>
                    <a:lnTo>
                      <a:pt x="88" y="108"/>
                    </a:lnTo>
                    <a:lnTo>
                      <a:pt x="81" y="108"/>
                    </a:lnTo>
                    <a:lnTo>
                      <a:pt x="73" y="108"/>
                    </a:lnTo>
                    <a:lnTo>
                      <a:pt x="67" y="109"/>
                    </a:lnTo>
                    <a:lnTo>
                      <a:pt x="61" y="111"/>
                    </a:lnTo>
                    <a:lnTo>
                      <a:pt x="54" y="114"/>
                    </a:lnTo>
                    <a:lnTo>
                      <a:pt x="45" y="121"/>
                    </a:lnTo>
                    <a:lnTo>
                      <a:pt x="36" y="128"/>
                    </a:lnTo>
                    <a:lnTo>
                      <a:pt x="25" y="142"/>
                    </a:lnTo>
                    <a:lnTo>
                      <a:pt x="22" y="148"/>
                    </a:lnTo>
                    <a:lnTo>
                      <a:pt x="22" y="170"/>
                    </a:lnTo>
                    <a:lnTo>
                      <a:pt x="22" y="226"/>
                    </a:lnTo>
                    <a:lnTo>
                      <a:pt x="22" y="305"/>
                    </a:lnTo>
                    <a:lnTo>
                      <a:pt x="22" y="397"/>
                    </a:lnTo>
                    <a:lnTo>
                      <a:pt x="22" y="488"/>
                    </a:lnTo>
                    <a:lnTo>
                      <a:pt x="22" y="568"/>
                    </a:lnTo>
                    <a:lnTo>
                      <a:pt x="22" y="623"/>
                    </a:lnTo>
                    <a:lnTo>
                      <a:pt x="22" y="645"/>
                    </a:lnTo>
                    <a:lnTo>
                      <a:pt x="22" y="11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308"/>
              <p:cNvSpPr>
                <a:spLocks/>
              </p:cNvSpPr>
              <p:nvPr/>
            </p:nvSpPr>
            <p:spPr bwMode="auto">
              <a:xfrm>
                <a:off x="2522" y="1944"/>
                <a:ext cx="20" cy="90"/>
              </a:xfrm>
              <a:custGeom>
                <a:avLst/>
                <a:gdLst/>
                <a:ahLst/>
                <a:cxnLst>
                  <a:cxn ang="0">
                    <a:pos x="104" y="450"/>
                  </a:cxn>
                  <a:cxn ang="0">
                    <a:pos x="104" y="364"/>
                  </a:cxn>
                  <a:cxn ang="0">
                    <a:pos x="104" y="249"/>
                  </a:cxn>
                  <a:cxn ang="0">
                    <a:pos x="104" y="163"/>
                  </a:cxn>
                  <a:cxn ang="0">
                    <a:pos x="104" y="148"/>
                  </a:cxn>
                  <a:cxn ang="0">
                    <a:pos x="108" y="137"/>
                  </a:cxn>
                  <a:cxn ang="0">
                    <a:pos x="115" y="125"/>
                  </a:cxn>
                  <a:cxn ang="0">
                    <a:pos x="123" y="116"/>
                  </a:cxn>
                  <a:cxn ang="0">
                    <a:pos x="134" y="111"/>
                  </a:cxn>
                  <a:cxn ang="0">
                    <a:pos x="150" y="108"/>
                  </a:cxn>
                  <a:cxn ang="0">
                    <a:pos x="177" y="108"/>
                  </a:cxn>
                  <a:cxn ang="0">
                    <a:pos x="202" y="114"/>
                  </a:cxn>
                  <a:cxn ang="0">
                    <a:pos x="217" y="125"/>
                  </a:cxn>
                  <a:cxn ang="0">
                    <a:pos x="224" y="139"/>
                  </a:cxn>
                  <a:cxn ang="0">
                    <a:pos x="225" y="159"/>
                  </a:cxn>
                  <a:cxn ang="0">
                    <a:pos x="225" y="247"/>
                  </a:cxn>
                  <a:cxn ang="0">
                    <a:pos x="225" y="392"/>
                  </a:cxn>
                  <a:cxn ang="0">
                    <a:pos x="225" y="572"/>
                  </a:cxn>
                  <a:cxn ang="0">
                    <a:pos x="225" y="763"/>
                  </a:cxn>
                  <a:cxn ang="0">
                    <a:pos x="225" y="941"/>
                  </a:cxn>
                  <a:cxn ang="0">
                    <a:pos x="225" y="1083"/>
                  </a:cxn>
                  <a:cxn ang="0">
                    <a:pos x="225" y="1165"/>
                  </a:cxn>
                  <a:cxn ang="0">
                    <a:pos x="239" y="1178"/>
                  </a:cxn>
                  <a:cxn ang="0">
                    <a:pos x="252" y="1165"/>
                  </a:cxn>
                  <a:cxn ang="0">
                    <a:pos x="252" y="1070"/>
                  </a:cxn>
                  <a:cxn ang="0">
                    <a:pos x="252" y="906"/>
                  </a:cxn>
                  <a:cxn ang="0">
                    <a:pos x="252" y="700"/>
                  </a:cxn>
                  <a:cxn ang="0">
                    <a:pos x="252" y="480"/>
                  </a:cxn>
                  <a:cxn ang="0">
                    <a:pos x="252" y="274"/>
                  </a:cxn>
                  <a:cxn ang="0">
                    <a:pos x="252" y="110"/>
                  </a:cxn>
                  <a:cxn ang="0">
                    <a:pos x="252" y="15"/>
                  </a:cxn>
                  <a:cxn ang="0">
                    <a:pos x="242" y="1"/>
                  </a:cxn>
                  <a:cxn ang="0">
                    <a:pos x="177" y="1"/>
                  </a:cxn>
                  <a:cxn ang="0">
                    <a:pos x="88" y="0"/>
                  </a:cxn>
                  <a:cxn ang="0">
                    <a:pos x="22" y="0"/>
                  </a:cxn>
                  <a:cxn ang="0">
                    <a:pos x="15" y="5"/>
                  </a:cxn>
                  <a:cxn ang="0">
                    <a:pos x="18" y="16"/>
                  </a:cxn>
                  <a:cxn ang="0">
                    <a:pos x="12" y="18"/>
                  </a:cxn>
                  <a:cxn ang="0">
                    <a:pos x="6" y="20"/>
                  </a:cxn>
                  <a:cxn ang="0">
                    <a:pos x="2" y="25"/>
                  </a:cxn>
                  <a:cxn ang="0">
                    <a:pos x="3" y="33"/>
                  </a:cxn>
                  <a:cxn ang="0">
                    <a:pos x="12" y="41"/>
                  </a:cxn>
                  <a:cxn ang="0">
                    <a:pos x="26" y="47"/>
                  </a:cxn>
                  <a:cxn ang="0">
                    <a:pos x="38" y="55"/>
                  </a:cxn>
                  <a:cxn ang="0">
                    <a:pos x="46" y="67"/>
                  </a:cxn>
                  <a:cxn ang="0">
                    <a:pos x="54" y="80"/>
                  </a:cxn>
                  <a:cxn ang="0">
                    <a:pos x="56" y="90"/>
                  </a:cxn>
                  <a:cxn ang="0">
                    <a:pos x="58" y="109"/>
                  </a:cxn>
                  <a:cxn ang="0">
                    <a:pos x="66" y="136"/>
                  </a:cxn>
                  <a:cxn ang="0">
                    <a:pos x="71" y="146"/>
                  </a:cxn>
                  <a:cxn ang="0">
                    <a:pos x="75" y="149"/>
                  </a:cxn>
                  <a:cxn ang="0">
                    <a:pos x="77" y="162"/>
                  </a:cxn>
                  <a:cxn ang="0">
                    <a:pos x="77" y="243"/>
                  </a:cxn>
                  <a:cxn ang="0">
                    <a:pos x="77" y="352"/>
                  </a:cxn>
                  <a:cxn ang="0">
                    <a:pos x="77" y="433"/>
                  </a:cxn>
                  <a:cxn ang="0">
                    <a:pos x="89" y="455"/>
                  </a:cxn>
                </a:cxnLst>
                <a:rect l="0" t="0" r="r" b="b"/>
                <a:pathLst>
                  <a:path w="252" h="1179">
                    <a:moveTo>
                      <a:pt x="104" y="463"/>
                    </a:moveTo>
                    <a:lnTo>
                      <a:pt x="104" y="450"/>
                    </a:lnTo>
                    <a:lnTo>
                      <a:pt x="104" y="414"/>
                    </a:lnTo>
                    <a:lnTo>
                      <a:pt x="104" y="364"/>
                    </a:lnTo>
                    <a:lnTo>
                      <a:pt x="104" y="306"/>
                    </a:lnTo>
                    <a:lnTo>
                      <a:pt x="104" y="249"/>
                    </a:lnTo>
                    <a:lnTo>
                      <a:pt x="104" y="199"/>
                    </a:lnTo>
                    <a:lnTo>
                      <a:pt x="104" y="163"/>
                    </a:lnTo>
                    <a:lnTo>
                      <a:pt x="104" y="149"/>
                    </a:lnTo>
                    <a:lnTo>
                      <a:pt x="104" y="148"/>
                    </a:lnTo>
                    <a:lnTo>
                      <a:pt x="105" y="143"/>
                    </a:lnTo>
                    <a:lnTo>
                      <a:pt x="108" y="137"/>
                    </a:lnTo>
                    <a:lnTo>
                      <a:pt x="113" y="128"/>
                    </a:lnTo>
                    <a:lnTo>
                      <a:pt x="115" y="125"/>
                    </a:lnTo>
                    <a:lnTo>
                      <a:pt x="119" y="121"/>
                    </a:lnTo>
                    <a:lnTo>
                      <a:pt x="123" y="116"/>
                    </a:lnTo>
                    <a:lnTo>
                      <a:pt x="129" y="113"/>
                    </a:lnTo>
                    <a:lnTo>
                      <a:pt x="134" y="111"/>
                    </a:lnTo>
                    <a:lnTo>
                      <a:pt x="141" y="109"/>
                    </a:lnTo>
                    <a:lnTo>
                      <a:pt x="150" y="108"/>
                    </a:lnTo>
                    <a:lnTo>
                      <a:pt x="158" y="107"/>
                    </a:lnTo>
                    <a:lnTo>
                      <a:pt x="177" y="108"/>
                    </a:lnTo>
                    <a:lnTo>
                      <a:pt x="190" y="110"/>
                    </a:lnTo>
                    <a:lnTo>
                      <a:pt x="202" y="114"/>
                    </a:lnTo>
                    <a:lnTo>
                      <a:pt x="211" y="120"/>
                    </a:lnTo>
                    <a:lnTo>
                      <a:pt x="217" y="125"/>
                    </a:lnTo>
                    <a:lnTo>
                      <a:pt x="221" y="131"/>
                    </a:lnTo>
                    <a:lnTo>
                      <a:pt x="224" y="139"/>
                    </a:lnTo>
                    <a:lnTo>
                      <a:pt x="225" y="145"/>
                    </a:lnTo>
                    <a:lnTo>
                      <a:pt x="225" y="159"/>
                    </a:lnTo>
                    <a:lnTo>
                      <a:pt x="225" y="194"/>
                    </a:lnTo>
                    <a:lnTo>
                      <a:pt x="225" y="247"/>
                    </a:lnTo>
                    <a:lnTo>
                      <a:pt x="225" y="314"/>
                    </a:lnTo>
                    <a:lnTo>
                      <a:pt x="225" y="392"/>
                    </a:lnTo>
                    <a:lnTo>
                      <a:pt x="225" y="479"/>
                    </a:lnTo>
                    <a:lnTo>
                      <a:pt x="225" y="572"/>
                    </a:lnTo>
                    <a:lnTo>
                      <a:pt x="225" y="668"/>
                    </a:lnTo>
                    <a:lnTo>
                      <a:pt x="225" y="763"/>
                    </a:lnTo>
                    <a:lnTo>
                      <a:pt x="225" y="855"/>
                    </a:lnTo>
                    <a:lnTo>
                      <a:pt x="225" y="941"/>
                    </a:lnTo>
                    <a:lnTo>
                      <a:pt x="225" y="1018"/>
                    </a:lnTo>
                    <a:lnTo>
                      <a:pt x="225" y="1083"/>
                    </a:lnTo>
                    <a:lnTo>
                      <a:pt x="225" y="1133"/>
                    </a:lnTo>
                    <a:lnTo>
                      <a:pt x="225" y="1165"/>
                    </a:lnTo>
                    <a:lnTo>
                      <a:pt x="225" y="1177"/>
                    </a:lnTo>
                    <a:lnTo>
                      <a:pt x="239" y="1178"/>
                    </a:lnTo>
                    <a:lnTo>
                      <a:pt x="252" y="1179"/>
                    </a:lnTo>
                    <a:lnTo>
                      <a:pt x="252" y="1165"/>
                    </a:lnTo>
                    <a:lnTo>
                      <a:pt x="252" y="1128"/>
                    </a:lnTo>
                    <a:lnTo>
                      <a:pt x="252" y="1070"/>
                    </a:lnTo>
                    <a:lnTo>
                      <a:pt x="252" y="994"/>
                    </a:lnTo>
                    <a:lnTo>
                      <a:pt x="252" y="906"/>
                    </a:lnTo>
                    <a:lnTo>
                      <a:pt x="252" y="807"/>
                    </a:lnTo>
                    <a:lnTo>
                      <a:pt x="252" y="700"/>
                    </a:lnTo>
                    <a:lnTo>
                      <a:pt x="252" y="590"/>
                    </a:lnTo>
                    <a:lnTo>
                      <a:pt x="252" y="480"/>
                    </a:lnTo>
                    <a:lnTo>
                      <a:pt x="252" y="375"/>
                    </a:lnTo>
                    <a:lnTo>
                      <a:pt x="252" y="274"/>
                    </a:lnTo>
                    <a:lnTo>
                      <a:pt x="252" y="186"/>
                    </a:lnTo>
                    <a:lnTo>
                      <a:pt x="252" y="110"/>
                    </a:lnTo>
                    <a:lnTo>
                      <a:pt x="252" y="52"/>
                    </a:lnTo>
                    <a:lnTo>
                      <a:pt x="252" y="15"/>
                    </a:lnTo>
                    <a:lnTo>
                      <a:pt x="252" y="2"/>
                    </a:lnTo>
                    <a:lnTo>
                      <a:pt x="242" y="1"/>
                    </a:lnTo>
                    <a:lnTo>
                      <a:pt x="215" y="1"/>
                    </a:lnTo>
                    <a:lnTo>
                      <a:pt x="177" y="1"/>
                    </a:lnTo>
                    <a:lnTo>
                      <a:pt x="132" y="1"/>
                    </a:lnTo>
                    <a:lnTo>
                      <a:pt x="88" y="0"/>
                    </a:lnTo>
                    <a:lnTo>
                      <a:pt x="50" y="0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15" y="5"/>
                    </a:lnTo>
                    <a:lnTo>
                      <a:pt x="19" y="14"/>
                    </a:lnTo>
                    <a:lnTo>
                      <a:pt x="18" y="16"/>
                    </a:lnTo>
                    <a:lnTo>
                      <a:pt x="15" y="17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6" y="20"/>
                    </a:lnTo>
                    <a:lnTo>
                      <a:pt x="3" y="23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3" y="33"/>
                    </a:lnTo>
                    <a:lnTo>
                      <a:pt x="7" y="36"/>
                    </a:lnTo>
                    <a:lnTo>
                      <a:pt x="12" y="41"/>
                    </a:lnTo>
                    <a:lnTo>
                      <a:pt x="19" y="44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8" y="55"/>
                    </a:lnTo>
                    <a:lnTo>
                      <a:pt x="41" y="59"/>
                    </a:lnTo>
                    <a:lnTo>
                      <a:pt x="46" y="67"/>
                    </a:lnTo>
                    <a:lnTo>
                      <a:pt x="52" y="76"/>
                    </a:lnTo>
                    <a:lnTo>
                      <a:pt x="54" y="80"/>
                    </a:lnTo>
                    <a:lnTo>
                      <a:pt x="55" y="85"/>
                    </a:lnTo>
                    <a:lnTo>
                      <a:pt x="56" y="90"/>
                    </a:lnTo>
                    <a:lnTo>
                      <a:pt x="57" y="95"/>
                    </a:lnTo>
                    <a:lnTo>
                      <a:pt x="58" y="109"/>
                    </a:lnTo>
                    <a:lnTo>
                      <a:pt x="62" y="127"/>
                    </a:lnTo>
                    <a:lnTo>
                      <a:pt x="66" y="136"/>
                    </a:lnTo>
                    <a:lnTo>
                      <a:pt x="69" y="143"/>
                    </a:lnTo>
                    <a:lnTo>
                      <a:pt x="71" y="146"/>
                    </a:lnTo>
                    <a:lnTo>
                      <a:pt x="73" y="148"/>
                    </a:lnTo>
                    <a:lnTo>
                      <a:pt x="75" y="149"/>
                    </a:lnTo>
                    <a:lnTo>
                      <a:pt x="77" y="149"/>
                    </a:lnTo>
                    <a:lnTo>
                      <a:pt x="77" y="162"/>
                    </a:lnTo>
                    <a:lnTo>
                      <a:pt x="77" y="196"/>
                    </a:lnTo>
                    <a:lnTo>
                      <a:pt x="77" y="243"/>
                    </a:lnTo>
                    <a:lnTo>
                      <a:pt x="77" y="298"/>
                    </a:lnTo>
                    <a:lnTo>
                      <a:pt x="77" y="352"/>
                    </a:lnTo>
                    <a:lnTo>
                      <a:pt x="77" y="400"/>
                    </a:lnTo>
                    <a:lnTo>
                      <a:pt x="77" y="433"/>
                    </a:lnTo>
                    <a:lnTo>
                      <a:pt x="77" y="446"/>
                    </a:lnTo>
                    <a:lnTo>
                      <a:pt x="89" y="455"/>
                    </a:lnTo>
                    <a:lnTo>
                      <a:pt x="104" y="4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309"/>
              <p:cNvSpPr>
                <a:spLocks/>
              </p:cNvSpPr>
              <p:nvPr/>
            </p:nvSpPr>
            <p:spPr bwMode="auto">
              <a:xfrm>
                <a:off x="2367" y="1914"/>
                <a:ext cx="6" cy="4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73" y="174"/>
                  </a:cxn>
                  <a:cxn ang="0">
                    <a:pos x="73" y="263"/>
                  </a:cxn>
                  <a:cxn ang="0">
                    <a:pos x="73" y="366"/>
                  </a:cxn>
                  <a:cxn ang="0">
                    <a:pos x="33" y="527"/>
                  </a:cxn>
                  <a:cxn ang="0">
                    <a:pos x="0" y="360"/>
                  </a:cxn>
                  <a:cxn ang="0">
                    <a:pos x="0" y="176"/>
                  </a:cxn>
                  <a:cxn ang="0">
                    <a:pos x="38" y="0"/>
                  </a:cxn>
                </a:cxnLst>
                <a:rect l="0" t="0" r="r" b="b"/>
                <a:pathLst>
                  <a:path w="73" h="527">
                    <a:moveTo>
                      <a:pt x="38" y="0"/>
                    </a:moveTo>
                    <a:lnTo>
                      <a:pt x="73" y="174"/>
                    </a:lnTo>
                    <a:lnTo>
                      <a:pt x="73" y="263"/>
                    </a:lnTo>
                    <a:lnTo>
                      <a:pt x="73" y="366"/>
                    </a:lnTo>
                    <a:lnTo>
                      <a:pt x="33" y="527"/>
                    </a:lnTo>
                    <a:lnTo>
                      <a:pt x="0" y="360"/>
                    </a:lnTo>
                    <a:lnTo>
                      <a:pt x="0" y="17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310"/>
              <p:cNvSpPr>
                <a:spLocks/>
              </p:cNvSpPr>
              <p:nvPr/>
            </p:nvSpPr>
            <p:spPr bwMode="auto">
              <a:xfrm>
                <a:off x="2658" y="1914"/>
                <a:ext cx="6" cy="40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80" y="170"/>
                  </a:cxn>
                  <a:cxn ang="0">
                    <a:pos x="79" y="259"/>
                  </a:cxn>
                  <a:cxn ang="0">
                    <a:pos x="80" y="360"/>
                  </a:cxn>
                  <a:cxn ang="0">
                    <a:pos x="35" y="519"/>
                  </a:cxn>
                  <a:cxn ang="0">
                    <a:pos x="0" y="355"/>
                  </a:cxn>
                  <a:cxn ang="0">
                    <a:pos x="0" y="174"/>
                  </a:cxn>
                  <a:cxn ang="0">
                    <a:pos x="43" y="0"/>
                  </a:cxn>
                </a:cxnLst>
                <a:rect l="0" t="0" r="r" b="b"/>
                <a:pathLst>
                  <a:path w="80" h="519">
                    <a:moveTo>
                      <a:pt x="43" y="0"/>
                    </a:moveTo>
                    <a:lnTo>
                      <a:pt x="80" y="170"/>
                    </a:lnTo>
                    <a:lnTo>
                      <a:pt x="79" y="259"/>
                    </a:lnTo>
                    <a:lnTo>
                      <a:pt x="80" y="360"/>
                    </a:lnTo>
                    <a:lnTo>
                      <a:pt x="35" y="519"/>
                    </a:lnTo>
                    <a:lnTo>
                      <a:pt x="0" y="355"/>
                    </a:lnTo>
                    <a:lnTo>
                      <a:pt x="0" y="17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311"/>
              <p:cNvSpPr>
                <a:spLocks/>
              </p:cNvSpPr>
              <p:nvPr/>
            </p:nvSpPr>
            <p:spPr bwMode="auto">
              <a:xfrm>
                <a:off x="2642" y="1914"/>
                <a:ext cx="6" cy="4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73" y="171"/>
                  </a:cxn>
                  <a:cxn ang="0">
                    <a:pos x="72" y="259"/>
                  </a:cxn>
                  <a:cxn ang="0">
                    <a:pos x="73" y="360"/>
                  </a:cxn>
                  <a:cxn ang="0">
                    <a:pos x="32" y="519"/>
                  </a:cxn>
                  <a:cxn ang="0">
                    <a:pos x="0" y="355"/>
                  </a:cxn>
                  <a:cxn ang="0">
                    <a:pos x="0" y="173"/>
                  </a:cxn>
                  <a:cxn ang="0">
                    <a:pos x="39" y="0"/>
                  </a:cxn>
                </a:cxnLst>
                <a:rect l="0" t="0" r="r" b="b"/>
                <a:pathLst>
                  <a:path w="73" h="519">
                    <a:moveTo>
                      <a:pt x="39" y="0"/>
                    </a:moveTo>
                    <a:lnTo>
                      <a:pt x="73" y="171"/>
                    </a:lnTo>
                    <a:lnTo>
                      <a:pt x="72" y="259"/>
                    </a:lnTo>
                    <a:lnTo>
                      <a:pt x="73" y="360"/>
                    </a:lnTo>
                    <a:lnTo>
                      <a:pt x="32" y="519"/>
                    </a:lnTo>
                    <a:lnTo>
                      <a:pt x="0" y="355"/>
                    </a:lnTo>
                    <a:lnTo>
                      <a:pt x="0" y="17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312"/>
              <p:cNvSpPr>
                <a:spLocks/>
              </p:cNvSpPr>
              <p:nvPr/>
            </p:nvSpPr>
            <p:spPr bwMode="auto">
              <a:xfrm>
                <a:off x="2439" y="2187"/>
                <a:ext cx="33" cy="3"/>
              </a:xfrm>
              <a:custGeom>
                <a:avLst/>
                <a:gdLst/>
                <a:ahLst/>
                <a:cxnLst>
                  <a:cxn ang="0">
                    <a:pos x="415" y="0"/>
                  </a:cxn>
                  <a:cxn ang="0">
                    <a:pos x="422" y="45"/>
                  </a:cxn>
                  <a:cxn ang="0">
                    <a:pos x="0" y="45"/>
                  </a:cxn>
                  <a:cxn ang="0">
                    <a:pos x="0" y="0"/>
                  </a:cxn>
                  <a:cxn ang="0">
                    <a:pos x="415" y="0"/>
                  </a:cxn>
                </a:cxnLst>
                <a:rect l="0" t="0" r="r" b="b"/>
                <a:pathLst>
                  <a:path w="422" h="45">
                    <a:moveTo>
                      <a:pt x="415" y="0"/>
                    </a:moveTo>
                    <a:lnTo>
                      <a:pt x="422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313"/>
              <p:cNvSpPr>
                <a:spLocks/>
              </p:cNvSpPr>
              <p:nvPr/>
            </p:nvSpPr>
            <p:spPr bwMode="auto">
              <a:xfrm>
                <a:off x="2560" y="2187"/>
                <a:ext cx="41" cy="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45"/>
                  </a:cxn>
                  <a:cxn ang="0">
                    <a:pos x="534" y="45"/>
                  </a:cxn>
                  <a:cxn ang="0">
                    <a:pos x="534" y="0"/>
                  </a:cxn>
                  <a:cxn ang="0">
                    <a:pos x="23" y="0"/>
                  </a:cxn>
                </a:cxnLst>
                <a:rect l="0" t="0" r="r" b="b"/>
                <a:pathLst>
                  <a:path w="534" h="45">
                    <a:moveTo>
                      <a:pt x="23" y="0"/>
                    </a:moveTo>
                    <a:lnTo>
                      <a:pt x="0" y="45"/>
                    </a:lnTo>
                    <a:lnTo>
                      <a:pt x="534" y="45"/>
                    </a:lnTo>
                    <a:lnTo>
                      <a:pt x="534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314"/>
              <p:cNvSpPr>
                <a:spLocks/>
              </p:cNvSpPr>
              <p:nvPr/>
            </p:nvSpPr>
            <p:spPr bwMode="auto">
              <a:xfrm>
                <a:off x="2508" y="2119"/>
                <a:ext cx="6" cy="11"/>
              </a:xfrm>
              <a:custGeom>
                <a:avLst/>
                <a:gdLst/>
                <a:ahLst/>
                <a:cxnLst>
                  <a:cxn ang="0">
                    <a:pos x="18" y="147"/>
                  </a:cxn>
                  <a:cxn ang="0">
                    <a:pos x="17" y="143"/>
                  </a:cxn>
                  <a:cxn ang="0">
                    <a:pos x="17" y="137"/>
                  </a:cxn>
                  <a:cxn ang="0">
                    <a:pos x="18" y="132"/>
                  </a:cxn>
                  <a:cxn ang="0">
                    <a:pos x="19" y="127"/>
                  </a:cxn>
                  <a:cxn ang="0">
                    <a:pos x="22" y="116"/>
                  </a:cxn>
                  <a:cxn ang="0">
                    <a:pos x="28" y="105"/>
                  </a:cxn>
                  <a:cxn ang="0">
                    <a:pos x="41" y="84"/>
                  </a:cxn>
                  <a:cxn ang="0">
                    <a:pos x="53" y="64"/>
                  </a:cxn>
                  <a:cxn ang="0">
                    <a:pos x="50" y="59"/>
                  </a:cxn>
                  <a:cxn ang="0">
                    <a:pos x="47" y="53"/>
                  </a:cxn>
                  <a:cxn ang="0">
                    <a:pos x="44" y="50"/>
                  </a:cxn>
                  <a:cxn ang="0">
                    <a:pos x="39" y="46"/>
                  </a:cxn>
                  <a:cxn ang="0">
                    <a:pos x="31" y="39"/>
                  </a:cxn>
                  <a:cxn ang="0">
                    <a:pos x="22" y="33"/>
                  </a:cxn>
                  <a:cxn ang="0">
                    <a:pos x="14" y="27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2" y="11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2" y="6"/>
                  </a:cxn>
                  <a:cxn ang="0">
                    <a:pos x="38" y="23"/>
                  </a:cxn>
                  <a:cxn ang="0">
                    <a:pos x="64" y="39"/>
                  </a:cxn>
                  <a:cxn ang="0">
                    <a:pos x="77" y="46"/>
                  </a:cxn>
                  <a:cxn ang="0">
                    <a:pos x="67" y="62"/>
                  </a:cxn>
                  <a:cxn ang="0">
                    <a:pos x="47" y="97"/>
                  </a:cxn>
                  <a:cxn ang="0">
                    <a:pos x="27" y="131"/>
                  </a:cxn>
                  <a:cxn ang="0">
                    <a:pos x="18" y="147"/>
                  </a:cxn>
                </a:cxnLst>
                <a:rect l="0" t="0" r="r" b="b"/>
                <a:pathLst>
                  <a:path w="77" h="147">
                    <a:moveTo>
                      <a:pt x="18" y="147"/>
                    </a:moveTo>
                    <a:lnTo>
                      <a:pt x="17" y="143"/>
                    </a:lnTo>
                    <a:lnTo>
                      <a:pt x="17" y="137"/>
                    </a:lnTo>
                    <a:lnTo>
                      <a:pt x="18" y="132"/>
                    </a:lnTo>
                    <a:lnTo>
                      <a:pt x="19" y="127"/>
                    </a:lnTo>
                    <a:lnTo>
                      <a:pt x="22" y="116"/>
                    </a:lnTo>
                    <a:lnTo>
                      <a:pt x="28" y="105"/>
                    </a:lnTo>
                    <a:lnTo>
                      <a:pt x="41" y="84"/>
                    </a:lnTo>
                    <a:lnTo>
                      <a:pt x="53" y="64"/>
                    </a:lnTo>
                    <a:lnTo>
                      <a:pt x="50" y="59"/>
                    </a:lnTo>
                    <a:lnTo>
                      <a:pt x="47" y="53"/>
                    </a:lnTo>
                    <a:lnTo>
                      <a:pt x="44" y="50"/>
                    </a:lnTo>
                    <a:lnTo>
                      <a:pt x="39" y="46"/>
                    </a:lnTo>
                    <a:lnTo>
                      <a:pt x="31" y="39"/>
                    </a:lnTo>
                    <a:lnTo>
                      <a:pt x="22" y="33"/>
                    </a:lnTo>
                    <a:lnTo>
                      <a:pt x="14" y="27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2" y="11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38" y="23"/>
                    </a:lnTo>
                    <a:lnTo>
                      <a:pt x="64" y="39"/>
                    </a:lnTo>
                    <a:lnTo>
                      <a:pt x="77" y="46"/>
                    </a:lnTo>
                    <a:lnTo>
                      <a:pt x="67" y="62"/>
                    </a:lnTo>
                    <a:lnTo>
                      <a:pt x="47" y="97"/>
                    </a:lnTo>
                    <a:lnTo>
                      <a:pt x="27" y="131"/>
                    </a:lnTo>
                    <a:lnTo>
                      <a:pt x="18" y="1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315"/>
              <p:cNvSpPr>
                <a:spLocks/>
              </p:cNvSpPr>
              <p:nvPr/>
            </p:nvSpPr>
            <p:spPr bwMode="auto">
              <a:xfrm>
                <a:off x="2513" y="2119"/>
                <a:ext cx="12" cy="4"/>
              </a:xfrm>
              <a:custGeom>
                <a:avLst/>
                <a:gdLst/>
                <a:ahLst/>
                <a:cxnLst>
                  <a:cxn ang="0">
                    <a:pos x="151" y="16"/>
                  </a:cxn>
                  <a:cxn ang="0">
                    <a:pos x="123" y="21"/>
                  </a:cxn>
                  <a:cxn ang="0">
                    <a:pos x="94" y="28"/>
                  </a:cxn>
                  <a:cxn ang="0">
                    <a:pos x="79" y="32"/>
                  </a:cxn>
                  <a:cxn ang="0">
                    <a:pos x="66" y="39"/>
                  </a:cxn>
                  <a:cxn ang="0">
                    <a:pos x="54" y="45"/>
                  </a:cxn>
                  <a:cxn ang="0">
                    <a:pos x="42" y="55"/>
                  </a:cxn>
                  <a:cxn ang="0">
                    <a:pos x="45" y="46"/>
                  </a:cxn>
                  <a:cxn ang="0">
                    <a:pos x="46" y="40"/>
                  </a:cxn>
                  <a:cxn ang="0">
                    <a:pos x="46" y="34"/>
                  </a:cxn>
                  <a:cxn ang="0">
                    <a:pos x="45" y="30"/>
                  </a:cxn>
                  <a:cxn ang="0">
                    <a:pos x="43" y="27"/>
                  </a:cxn>
                  <a:cxn ang="0">
                    <a:pos x="40" y="24"/>
                  </a:cxn>
                  <a:cxn ang="0">
                    <a:pos x="36" y="20"/>
                  </a:cxn>
                  <a:cxn ang="0">
                    <a:pos x="32" y="18"/>
                  </a:cxn>
                  <a:cxn ang="0">
                    <a:pos x="23" y="15"/>
                  </a:cxn>
                  <a:cxn ang="0">
                    <a:pos x="14" y="12"/>
                  </a:cxn>
                  <a:cxn ang="0">
                    <a:pos x="10" y="10"/>
                  </a:cxn>
                  <a:cxn ang="0">
                    <a:pos x="6" y="7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" y="5"/>
                  </a:cxn>
                  <a:cxn ang="0">
                    <a:pos x="17" y="10"/>
                  </a:cxn>
                  <a:cxn ang="0">
                    <a:pos x="26" y="14"/>
                  </a:cxn>
                  <a:cxn ang="0">
                    <a:pos x="34" y="16"/>
                  </a:cxn>
                  <a:cxn ang="0">
                    <a:pos x="44" y="18"/>
                  </a:cxn>
                  <a:cxn ang="0">
                    <a:pos x="54" y="19"/>
                  </a:cxn>
                  <a:cxn ang="0">
                    <a:pos x="63" y="19"/>
                  </a:cxn>
                  <a:cxn ang="0">
                    <a:pos x="73" y="20"/>
                  </a:cxn>
                  <a:cxn ang="0">
                    <a:pos x="112" y="18"/>
                  </a:cxn>
                  <a:cxn ang="0">
                    <a:pos x="151" y="16"/>
                  </a:cxn>
                </a:cxnLst>
                <a:rect l="0" t="0" r="r" b="b"/>
                <a:pathLst>
                  <a:path w="151" h="55">
                    <a:moveTo>
                      <a:pt x="151" y="16"/>
                    </a:moveTo>
                    <a:lnTo>
                      <a:pt x="123" y="21"/>
                    </a:lnTo>
                    <a:lnTo>
                      <a:pt x="94" y="28"/>
                    </a:lnTo>
                    <a:lnTo>
                      <a:pt x="79" y="32"/>
                    </a:lnTo>
                    <a:lnTo>
                      <a:pt x="66" y="39"/>
                    </a:lnTo>
                    <a:lnTo>
                      <a:pt x="54" y="45"/>
                    </a:lnTo>
                    <a:lnTo>
                      <a:pt x="42" y="55"/>
                    </a:lnTo>
                    <a:lnTo>
                      <a:pt x="45" y="46"/>
                    </a:lnTo>
                    <a:lnTo>
                      <a:pt x="46" y="40"/>
                    </a:lnTo>
                    <a:lnTo>
                      <a:pt x="46" y="34"/>
                    </a:lnTo>
                    <a:lnTo>
                      <a:pt x="45" y="30"/>
                    </a:lnTo>
                    <a:lnTo>
                      <a:pt x="43" y="27"/>
                    </a:lnTo>
                    <a:lnTo>
                      <a:pt x="40" y="24"/>
                    </a:lnTo>
                    <a:lnTo>
                      <a:pt x="36" y="20"/>
                    </a:lnTo>
                    <a:lnTo>
                      <a:pt x="32" y="18"/>
                    </a:lnTo>
                    <a:lnTo>
                      <a:pt x="23" y="15"/>
                    </a:lnTo>
                    <a:lnTo>
                      <a:pt x="14" y="12"/>
                    </a:lnTo>
                    <a:lnTo>
                      <a:pt x="10" y="10"/>
                    </a:lnTo>
                    <a:lnTo>
                      <a:pt x="6" y="7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17" y="10"/>
                    </a:lnTo>
                    <a:lnTo>
                      <a:pt x="26" y="14"/>
                    </a:lnTo>
                    <a:lnTo>
                      <a:pt x="34" y="16"/>
                    </a:lnTo>
                    <a:lnTo>
                      <a:pt x="44" y="18"/>
                    </a:lnTo>
                    <a:lnTo>
                      <a:pt x="54" y="19"/>
                    </a:lnTo>
                    <a:lnTo>
                      <a:pt x="63" y="19"/>
                    </a:lnTo>
                    <a:lnTo>
                      <a:pt x="73" y="20"/>
                    </a:lnTo>
                    <a:lnTo>
                      <a:pt x="112" y="18"/>
                    </a:lnTo>
                    <a:lnTo>
                      <a:pt x="151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316"/>
              <p:cNvSpPr>
                <a:spLocks/>
              </p:cNvSpPr>
              <p:nvPr/>
            </p:nvSpPr>
            <p:spPr bwMode="auto">
              <a:xfrm>
                <a:off x="2518" y="2124"/>
                <a:ext cx="3" cy="3"/>
              </a:xfrm>
              <a:custGeom>
                <a:avLst/>
                <a:gdLst/>
                <a:ahLst/>
                <a:cxnLst>
                  <a:cxn ang="0">
                    <a:pos x="32" y="19"/>
                  </a:cxn>
                  <a:cxn ang="0">
                    <a:pos x="31" y="26"/>
                  </a:cxn>
                  <a:cxn ang="0">
                    <a:pos x="31" y="33"/>
                  </a:cxn>
                  <a:cxn ang="0">
                    <a:pos x="30" y="35"/>
                  </a:cxn>
                  <a:cxn ang="0">
                    <a:pos x="29" y="38"/>
                  </a:cxn>
                  <a:cxn ang="0">
                    <a:pos x="27" y="39"/>
                  </a:cxn>
                  <a:cxn ang="0">
                    <a:pos x="24" y="40"/>
                  </a:cxn>
                  <a:cxn ang="0">
                    <a:pos x="17" y="38"/>
                  </a:cxn>
                  <a:cxn ang="0">
                    <a:pos x="11" y="35"/>
                  </a:cxn>
                  <a:cxn ang="0">
                    <a:pos x="7" y="31"/>
                  </a:cxn>
                  <a:cxn ang="0">
                    <a:pos x="2" y="27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1" y="10"/>
                  </a:cxn>
                  <a:cxn ang="0">
                    <a:pos x="5" y="3"/>
                  </a:cxn>
                  <a:cxn ang="0">
                    <a:pos x="9" y="1"/>
                  </a:cxn>
                  <a:cxn ang="0">
                    <a:pos x="14" y="0"/>
                  </a:cxn>
                  <a:cxn ang="0">
                    <a:pos x="20" y="0"/>
                  </a:cxn>
                  <a:cxn ang="0">
                    <a:pos x="25" y="2"/>
                  </a:cxn>
                  <a:cxn ang="0">
                    <a:pos x="28" y="4"/>
                  </a:cxn>
                  <a:cxn ang="0">
                    <a:pos x="31" y="8"/>
                  </a:cxn>
                  <a:cxn ang="0">
                    <a:pos x="32" y="14"/>
                  </a:cxn>
                  <a:cxn ang="0">
                    <a:pos x="32" y="19"/>
                  </a:cxn>
                </a:cxnLst>
                <a:rect l="0" t="0" r="r" b="b"/>
                <a:pathLst>
                  <a:path w="32" h="40">
                    <a:moveTo>
                      <a:pt x="32" y="19"/>
                    </a:moveTo>
                    <a:lnTo>
                      <a:pt x="31" y="26"/>
                    </a:lnTo>
                    <a:lnTo>
                      <a:pt x="31" y="33"/>
                    </a:lnTo>
                    <a:lnTo>
                      <a:pt x="30" y="35"/>
                    </a:lnTo>
                    <a:lnTo>
                      <a:pt x="29" y="38"/>
                    </a:lnTo>
                    <a:lnTo>
                      <a:pt x="27" y="39"/>
                    </a:lnTo>
                    <a:lnTo>
                      <a:pt x="24" y="40"/>
                    </a:lnTo>
                    <a:lnTo>
                      <a:pt x="17" y="38"/>
                    </a:lnTo>
                    <a:lnTo>
                      <a:pt x="11" y="35"/>
                    </a:lnTo>
                    <a:lnTo>
                      <a:pt x="7" y="31"/>
                    </a:lnTo>
                    <a:lnTo>
                      <a:pt x="2" y="27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5" y="2"/>
                    </a:lnTo>
                    <a:lnTo>
                      <a:pt x="28" y="4"/>
                    </a:lnTo>
                    <a:lnTo>
                      <a:pt x="31" y="8"/>
                    </a:lnTo>
                    <a:lnTo>
                      <a:pt x="32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317"/>
              <p:cNvSpPr>
                <a:spLocks/>
              </p:cNvSpPr>
              <p:nvPr/>
            </p:nvSpPr>
            <p:spPr bwMode="auto">
              <a:xfrm>
                <a:off x="2512" y="2128"/>
                <a:ext cx="5" cy="23"/>
              </a:xfrm>
              <a:custGeom>
                <a:avLst/>
                <a:gdLst/>
                <a:ahLst/>
                <a:cxnLst>
                  <a:cxn ang="0">
                    <a:pos x="63" y="304"/>
                  </a:cxn>
                  <a:cxn ang="0">
                    <a:pos x="56" y="304"/>
                  </a:cxn>
                  <a:cxn ang="0">
                    <a:pos x="49" y="304"/>
                  </a:cxn>
                  <a:cxn ang="0">
                    <a:pos x="37" y="266"/>
                  </a:cxn>
                  <a:cxn ang="0">
                    <a:pos x="24" y="226"/>
                  </a:cxn>
                  <a:cxn ang="0">
                    <a:pos x="17" y="207"/>
                  </a:cxn>
                  <a:cxn ang="0">
                    <a:pos x="12" y="188"/>
                  </a:cxn>
                  <a:cxn ang="0">
                    <a:pos x="7" y="168"/>
                  </a:cxn>
                  <a:cxn ang="0">
                    <a:pos x="3" y="148"/>
                  </a:cxn>
                  <a:cxn ang="0">
                    <a:pos x="1" y="129"/>
                  </a:cxn>
                  <a:cxn ang="0">
                    <a:pos x="0" y="110"/>
                  </a:cxn>
                  <a:cxn ang="0">
                    <a:pos x="0" y="100"/>
                  </a:cxn>
                  <a:cxn ang="0">
                    <a:pos x="1" y="92"/>
                  </a:cxn>
                  <a:cxn ang="0">
                    <a:pos x="3" y="82"/>
                  </a:cxn>
                  <a:cxn ang="0">
                    <a:pos x="5" y="73"/>
                  </a:cxn>
                  <a:cxn ang="0">
                    <a:pos x="8" y="63"/>
                  </a:cxn>
                  <a:cxn ang="0">
                    <a:pos x="12" y="54"/>
                  </a:cxn>
                  <a:cxn ang="0">
                    <a:pos x="16" y="45"/>
                  </a:cxn>
                  <a:cxn ang="0">
                    <a:pos x="20" y="36"/>
                  </a:cxn>
                  <a:cxn ang="0">
                    <a:pos x="27" y="27"/>
                  </a:cxn>
                  <a:cxn ang="0">
                    <a:pos x="33" y="18"/>
                  </a:cxn>
                  <a:cxn ang="0">
                    <a:pos x="41" y="9"/>
                  </a:cxn>
                  <a:cxn ang="0">
                    <a:pos x="49" y="0"/>
                  </a:cxn>
                  <a:cxn ang="0">
                    <a:pos x="51" y="39"/>
                  </a:cxn>
                  <a:cxn ang="0">
                    <a:pos x="53" y="77"/>
                  </a:cxn>
                  <a:cxn ang="0">
                    <a:pos x="57" y="115"/>
                  </a:cxn>
                  <a:cxn ang="0">
                    <a:pos x="60" y="152"/>
                  </a:cxn>
                  <a:cxn ang="0">
                    <a:pos x="62" y="189"/>
                  </a:cxn>
                  <a:cxn ang="0">
                    <a:pos x="63" y="227"/>
                  </a:cxn>
                  <a:cxn ang="0">
                    <a:pos x="64" y="265"/>
                  </a:cxn>
                  <a:cxn ang="0">
                    <a:pos x="63" y="304"/>
                  </a:cxn>
                </a:cxnLst>
                <a:rect l="0" t="0" r="r" b="b"/>
                <a:pathLst>
                  <a:path w="64" h="304">
                    <a:moveTo>
                      <a:pt x="63" y="304"/>
                    </a:moveTo>
                    <a:lnTo>
                      <a:pt x="56" y="304"/>
                    </a:lnTo>
                    <a:lnTo>
                      <a:pt x="49" y="304"/>
                    </a:lnTo>
                    <a:lnTo>
                      <a:pt x="37" y="266"/>
                    </a:lnTo>
                    <a:lnTo>
                      <a:pt x="24" y="226"/>
                    </a:lnTo>
                    <a:lnTo>
                      <a:pt x="17" y="207"/>
                    </a:lnTo>
                    <a:lnTo>
                      <a:pt x="12" y="188"/>
                    </a:lnTo>
                    <a:lnTo>
                      <a:pt x="7" y="168"/>
                    </a:lnTo>
                    <a:lnTo>
                      <a:pt x="3" y="148"/>
                    </a:lnTo>
                    <a:lnTo>
                      <a:pt x="1" y="129"/>
                    </a:lnTo>
                    <a:lnTo>
                      <a:pt x="0" y="110"/>
                    </a:lnTo>
                    <a:lnTo>
                      <a:pt x="0" y="100"/>
                    </a:lnTo>
                    <a:lnTo>
                      <a:pt x="1" y="92"/>
                    </a:lnTo>
                    <a:lnTo>
                      <a:pt x="3" y="82"/>
                    </a:lnTo>
                    <a:lnTo>
                      <a:pt x="5" y="73"/>
                    </a:lnTo>
                    <a:lnTo>
                      <a:pt x="8" y="63"/>
                    </a:lnTo>
                    <a:lnTo>
                      <a:pt x="12" y="54"/>
                    </a:lnTo>
                    <a:lnTo>
                      <a:pt x="16" y="45"/>
                    </a:lnTo>
                    <a:lnTo>
                      <a:pt x="20" y="36"/>
                    </a:lnTo>
                    <a:lnTo>
                      <a:pt x="27" y="27"/>
                    </a:lnTo>
                    <a:lnTo>
                      <a:pt x="33" y="18"/>
                    </a:lnTo>
                    <a:lnTo>
                      <a:pt x="41" y="9"/>
                    </a:lnTo>
                    <a:lnTo>
                      <a:pt x="49" y="0"/>
                    </a:lnTo>
                    <a:lnTo>
                      <a:pt x="51" y="39"/>
                    </a:lnTo>
                    <a:lnTo>
                      <a:pt x="53" y="77"/>
                    </a:lnTo>
                    <a:lnTo>
                      <a:pt x="57" y="115"/>
                    </a:lnTo>
                    <a:lnTo>
                      <a:pt x="60" y="152"/>
                    </a:lnTo>
                    <a:lnTo>
                      <a:pt x="62" y="189"/>
                    </a:lnTo>
                    <a:lnTo>
                      <a:pt x="63" y="227"/>
                    </a:lnTo>
                    <a:lnTo>
                      <a:pt x="64" y="265"/>
                    </a:lnTo>
                    <a:lnTo>
                      <a:pt x="63" y="3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318"/>
              <p:cNvSpPr>
                <a:spLocks/>
              </p:cNvSpPr>
              <p:nvPr/>
            </p:nvSpPr>
            <p:spPr bwMode="auto">
              <a:xfrm>
                <a:off x="2519" y="2130"/>
                <a:ext cx="8" cy="37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3"/>
                  </a:cxn>
                  <a:cxn ang="0">
                    <a:pos x="0" y="14"/>
                  </a:cxn>
                  <a:cxn ang="0">
                    <a:pos x="1" y="8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8" y="1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9" y="1"/>
                  </a:cxn>
                  <a:cxn ang="0">
                    <a:pos x="25" y="3"/>
                  </a:cxn>
                  <a:cxn ang="0">
                    <a:pos x="29" y="7"/>
                  </a:cxn>
                  <a:cxn ang="0">
                    <a:pos x="32" y="14"/>
                  </a:cxn>
                  <a:cxn ang="0">
                    <a:pos x="37" y="30"/>
                  </a:cxn>
                  <a:cxn ang="0">
                    <a:pos x="43" y="53"/>
                  </a:cxn>
                  <a:cxn ang="0">
                    <a:pos x="48" y="72"/>
                  </a:cxn>
                  <a:cxn ang="0">
                    <a:pos x="55" y="101"/>
                  </a:cxn>
                  <a:cxn ang="0">
                    <a:pos x="63" y="136"/>
                  </a:cxn>
                  <a:cxn ang="0">
                    <a:pos x="73" y="173"/>
                  </a:cxn>
                  <a:cxn ang="0">
                    <a:pos x="81" y="208"/>
                  </a:cxn>
                  <a:cxn ang="0">
                    <a:pos x="88" y="237"/>
                  </a:cxn>
                  <a:cxn ang="0">
                    <a:pos x="93" y="258"/>
                  </a:cxn>
                  <a:cxn ang="0">
                    <a:pos x="95" y="265"/>
                  </a:cxn>
                  <a:cxn ang="0">
                    <a:pos x="95" y="272"/>
                  </a:cxn>
                  <a:cxn ang="0">
                    <a:pos x="95" y="290"/>
                  </a:cxn>
                  <a:cxn ang="0">
                    <a:pos x="95" y="316"/>
                  </a:cxn>
                  <a:cxn ang="0">
                    <a:pos x="95" y="345"/>
                  </a:cxn>
                  <a:cxn ang="0">
                    <a:pos x="95" y="375"/>
                  </a:cxn>
                  <a:cxn ang="0">
                    <a:pos x="95" y="401"/>
                  </a:cxn>
                  <a:cxn ang="0">
                    <a:pos x="95" y="419"/>
                  </a:cxn>
                  <a:cxn ang="0">
                    <a:pos x="95" y="427"/>
                  </a:cxn>
                  <a:cxn ang="0">
                    <a:pos x="97" y="435"/>
                  </a:cxn>
                  <a:cxn ang="0">
                    <a:pos x="99" y="455"/>
                  </a:cxn>
                  <a:cxn ang="0">
                    <a:pos x="99" y="466"/>
                  </a:cxn>
                  <a:cxn ang="0">
                    <a:pos x="97" y="476"/>
                  </a:cxn>
                  <a:cxn ang="0">
                    <a:pos x="96" y="480"/>
                  </a:cxn>
                  <a:cxn ang="0">
                    <a:pos x="93" y="482"/>
                  </a:cxn>
                  <a:cxn ang="0">
                    <a:pos x="90" y="484"/>
                  </a:cxn>
                  <a:cxn ang="0">
                    <a:pos x="85" y="485"/>
                  </a:cxn>
                  <a:cxn ang="0">
                    <a:pos x="81" y="484"/>
                  </a:cxn>
                  <a:cxn ang="0">
                    <a:pos x="78" y="483"/>
                  </a:cxn>
                  <a:cxn ang="0">
                    <a:pos x="75" y="482"/>
                  </a:cxn>
                  <a:cxn ang="0">
                    <a:pos x="72" y="480"/>
                  </a:cxn>
                  <a:cxn ang="0">
                    <a:pos x="66" y="475"/>
                  </a:cxn>
                  <a:cxn ang="0">
                    <a:pos x="63" y="468"/>
                  </a:cxn>
                  <a:cxn ang="0">
                    <a:pos x="58" y="451"/>
                  </a:cxn>
                  <a:cxn ang="0">
                    <a:pos x="52" y="434"/>
                  </a:cxn>
                  <a:cxn ang="0">
                    <a:pos x="48" y="422"/>
                  </a:cxn>
                  <a:cxn ang="0">
                    <a:pos x="43" y="405"/>
                  </a:cxn>
                  <a:cxn ang="0">
                    <a:pos x="37" y="385"/>
                  </a:cxn>
                  <a:cxn ang="0">
                    <a:pos x="32" y="363"/>
                  </a:cxn>
                  <a:cxn ang="0">
                    <a:pos x="27" y="338"/>
                  </a:cxn>
                  <a:cxn ang="0">
                    <a:pos x="22" y="315"/>
                  </a:cxn>
                  <a:cxn ang="0">
                    <a:pos x="19" y="291"/>
                  </a:cxn>
                  <a:cxn ang="0">
                    <a:pos x="18" y="271"/>
                  </a:cxn>
                  <a:cxn ang="0">
                    <a:pos x="17" y="245"/>
                  </a:cxn>
                  <a:cxn ang="0">
                    <a:pos x="15" y="211"/>
                  </a:cxn>
                  <a:cxn ang="0">
                    <a:pos x="13" y="172"/>
                  </a:cxn>
                  <a:cxn ang="0">
                    <a:pos x="9" y="130"/>
                  </a:cxn>
                  <a:cxn ang="0">
                    <a:pos x="5" y="91"/>
                  </a:cxn>
                  <a:cxn ang="0">
                    <a:pos x="3" y="58"/>
                  </a:cxn>
                  <a:cxn ang="0">
                    <a:pos x="1" y="36"/>
                  </a:cxn>
                  <a:cxn ang="0">
                    <a:pos x="0" y="28"/>
                  </a:cxn>
                </a:cxnLst>
                <a:rect l="0" t="0" r="r" b="b"/>
                <a:pathLst>
                  <a:path w="99" h="485">
                    <a:moveTo>
                      <a:pt x="0" y="28"/>
                    </a:moveTo>
                    <a:lnTo>
                      <a:pt x="0" y="23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5" y="3"/>
                    </a:lnTo>
                    <a:lnTo>
                      <a:pt x="29" y="7"/>
                    </a:lnTo>
                    <a:lnTo>
                      <a:pt x="32" y="14"/>
                    </a:lnTo>
                    <a:lnTo>
                      <a:pt x="37" y="30"/>
                    </a:lnTo>
                    <a:lnTo>
                      <a:pt x="43" y="53"/>
                    </a:lnTo>
                    <a:lnTo>
                      <a:pt x="48" y="72"/>
                    </a:lnTo>
                    <a:lnTo>
                      <a:pt x="55" y="101"/>
                    </a:lnTo>
                    <a:lnTo>
                      <a:pt x="63" y="136"/>
                    </a:lnTo>
                    <a:lnTo>
                      <a:pt x="73" y="173"/>
                    </a:lnTo>
                    <a:lnTo>
                      <a:pt x="81" y="208"/>
                    </a:lnTo>
                    <a:lnTo>
                      <a:pt x="88" y="237"/>
                    </a:lnTo>
                    <a:lnTo>
                      <a:pt x="93" y="258"/>
                    </a:lnTo>
                    <a:lnTo>
                      <a:pt x="95" y="265"/>
                    </a:lnTo>
                    <a:lnTo>
                      <a:pt x="95" y="272"/>
                    </a:lnTo>
                    <a:lnTo>
                      <a:pt x="95" y="290"/>
                    </a:lnTo>
                    <a:lnTo>
                      <a:pt x="95" y="316"/>
                    </a:lnTo>
                    <a:lnTo>
                      <a:pt x="95" y="345"/>
                    </a:lnTo>
                    <a:lnTo>
                      <a:pt x="95" y="375"/>
                    </a:lnTo>
                    <a:lnTo>
                      <a:pt x="95" y="401"/>
                    </a:lnTo>
                    <a:lnTo>
                      <a:pt x="95" y="419"/>
                    </a:lnTo>
                    <a:lnTo>
                      <a:pt x="95" y="427"/>
                    </a:lnTo>
                    <a:lnTo>
                      <a:pt x="97" y="435"/>
                    </a:lnTo>
                    <a:lnTo>
                      <a:pt x="99" y="455"/>
                    </a:lnTo>
                    <a:lnTo>
                      <a:pt x="99" y="466"/>
                    </a:lnTo>
                    <a:lnTo>
                      <a:pt x="97" y="476"/>
                    </a:lnTo>
                    <a:lnTo>
                      <a:pt x="96" y="480"/>
                    </a:lnTo>
                    <a:lnTo>
                      <a:pt x="93" y="482"/>
                    </a:lnTo>
                    <a:lnTo>
                      <a:pt x="90" y="484"/>
                    </a:lnTo>
                    <a:lnTo>
                      <a:pt x="85" y="485"/>
                    </a:lnTo>
                    <a:lnTo>
                      <a:pt x="81" y="484"/>
                    </a:lnTo>
                    <a:lnTo>
                      <a:pt x="78" y="483"/>
                    </a:lnTo>
                    <a:lnTo>
                      <a:pt x="75" y="482"/>
                    </a:lnTo>
                    <a:lnTo>
                      <a:pt x="72" y="480"/>
                    </a:lnTo>
                    <a:lnTo>
                      <a:pt x="66" y="475"/>
                    </a:lnTo>
                    <a:lnTo>
                      <a:pt x="63" y="468"/>
                    </a:lnTo>
                    <a:lnTo>
                      <a:pt x="58" y="451"/>
                    </a:lnTo>
                    <a:lnTo>
                      <a:pt x="52" y="434"/>
                    </a:lnTo>
                    <a:lnTo>
                      <a:pt x="48" y="422"/>
                    </a:lnTo>
                    <a:lnTo>
                      <a:pt x="43" y="405"/>
                    </a:lnTo>
                    <a:lnTo>
                      <a:pt x="37" y="385"/>
                    </a:lnTo>
                    <a:lnTo>
                      <a:pt x="32" y="363"/>
                    </a:lnTo>
                    <a:lnTo>
                      <a:pt x="27" y="338"/>
                    </a:lnTo>
                    <a:lnTo>
                      <a:pt x="22" y="315"/>
                    </a:lnTo>
                    <a:lnTo>
                      <a:pt x="19" y="291"/>
                    </a:lnTo>
                    <a:lnTo>
                      <a:pt x="18" y="271"/>
                    </a:lnTo>
                    <a:lnTo>
                      <a:pt x="17" y="245"/>
                    </a:lnTo>
                    <a:lnTo>
                      <a:pt x="15" y="211"/>
                    </a:lnTo>
                    <a:lnTo>
                      <a:pt x="13" y="172"/>
                    </a:lnTo>
                    <a:lnTo>
                      <a:pt x="9" y="130"/>
                    </a:lnTo>
                    <a:lnTo>
                      <a:pt x="5" y="91"/>
                    </a:lnTo>
                    <a:lnTo>
                      <a:pt x="3" y="58"/>
                    </a:lnTo>
                    <a:lnTo>
                      <a:pt x="1" y="3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319"/>
              <p:cNvSpPr>
                <a:spLocks/>
              </p:cNvSpPr>
              <p:nvPr/>
            </p:nvSpPr>
            <p:spPr bwMode="auto">
              <a:xfrm>
                <a:off x="2302" y="2145"/>
                <a:ext cx="18" cy="30"/>
              </a:xfrm>
              <a:custGeom>
                <a:avLst/>
                <a:gdLst/>
                <a:ahLst/>
                <a:cxnLst>
                  <a:cxn ang="0">
                    <a:pos x="234" y="0"/>
                  </a:cxn>
                  <a:cxn ang="0">
                    <a:pos x="224" y="0"/>
                  </a:cxn>
                  <a:cxn ang="0">
                    <a:pos x="197" y="0"/>
                  </a:cxn>
                  <a:cxn ang="0">
                    <a:pos x="160" y="0"/>
                  </a:cxn>
                  <a:cxn ang="0">
                    <a:pos x="117" y="0"/>
                  </a:cxn>
                  <a:cxn ang="0">
                    <a:pos x="75" y="0"/>
                  </a:cxn>
                  <a:cxn ang="0">
                    <a:pos x="36" y="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7" y="21"/>
                  </a:cxn>
                  <a:cxn ang="0">
                    <a:pos x="23" y="66"/>
                  </a:cxn>
                  <a:cxn ang="0">
                    <a:pos x="31" y="92"/>
                  </a:cxn>
                  <a:cxn ang="0">
                    <a:pos x="35" y="118"/>
                  </a:cxn>
                  <a:cxn ang="0">
                    <a:pos x="36" y="129"/>
                  </a:cxn>
                  <a:cxn ang="0">
                    <a:pos x="36" y="139"/>
                  </a:cxn>
                  <a:cxn ang="0">
                    <a:pos x="34" y="149"/>
                  </a:cxn>
                  <a:cxn ang="0">
                    <a:pos x="32" y="155"/>
                  </a:cxn>
                  <a:cxn ang="0">
                    <a:pos x="40" y="156"/>
                  </a:cxn>
                  <a:cxn ang="0">
                    <a:pos x="63" y="159"/>
                  </a:cxn>
                  <a:cxn ang="0">
                    <a:pos x="79" y="161"/>
                  </a:cxn>
                  <a:cxn ang="0">
                    <a:pos x="96" y="167"/>
                  </a:cxn>
                  <a:cxn ang="0">
                    <a:pos x="114" y="173"/>
                  </a:cxn>
                  <a:cxn ang="0">
                    <a:pos x="133" y="181"/>
                  </a:cxn>
                  <a:cxn ang="0">
                    <a:pos x="142" y="186"/>
                  </a:cxn>
                  <a:cxn ang="0">
                    <a:pos x="151" y="191"/>
                  </a:cxn>
                  <a:cxn ang="0">
                    <a:pos x="161" y="198"/>
                  </a:cxn>
                  <a:cxn ang="0">
                    <a:pos x="170" y="204"/>
                  </a:cxn>
                  <a:cxn ang="0">
                    <a:pos x="179" y="212"/>
                  </a:cxn>
                  <a:cxn ang="0">
                    <a:pos x="187" y="220"/>
                  </a:cxn>
                  <a:cxn ang="0">
                    <a:pos x="195" y="229"/>
                  </a:cxn>
                  <a:cxn ang="0">
                    <a:pos x="203" y="238"/>
                  </a:cxn>
                  <a:cxn ang="0">
                    <a:pos x="209" y="249"/>
                  </a:cxn>
                  <a:cxn ang="0">
                    <a:pos x="216" y="260"/>
                  </a:cxn>
                  <a:cxn ang="0">
                    <a:pos x="221" y="272"/>
                  </a:cxn>
                  <a:cxn ang="0">
                    <a:pos x="225" y="285"/>
                  </a:cxn>
                  <a:cxn ang="0">
                    <a:pos x="229" y="299"/>
                  </a:cxn>
                  <a:cxn ang="0">
                    <a:pos x="232" y="314"/>
                  </a:cxn>
                  <a:cxn ang="0">
                    <a:pos x="234" y="331"/>
                  </a:cxn>
                  <a:cxn ang="0">
                    <a:pos x="234" y="348"/>
                  </a:cxn>
                  <a:cxn ang="0">
                    <a:pos x="234" y="386"/>
                  </a:cxn>
                  <a:cxn ang="0">
                    <a:pos x="234" y="373"/>
                  </a:cxn>
                  <a:cxn ang="0">
                    <a:pos x="234" y="320"/>
                  </a:cxn>
                  <a:cxn ang="0">
                    <a:pos x="234" y="245"/>
                  </a:cxn>
                  <a:cxn ang="0">
                    <a:pos x="234" y="160"/>
                  </a:cxn>
                  <a:cxn ang="0">
                    <a:pos x="234" y="81"/>
                  </a:cxn>
                  <a:cxn ang="0">
                    <a:pos x="234" y="23"/>
                  </a:cxn>
                  <a:cxn ang="0">
                    <a:pos x="234" y="0"/>
                  </a:cxn>
                </a:cxnLst>
                <a:rect l="0" t="0" r="r" b="b"/>
                <a:pathLst>
                  <a:path w="234" h="386">
                    <a:moveTo>
                      <a:pt x="234" y="0"/>
                    </a:moveTo>
                    <a:lnTo>
                      <a:pt x="224" y="0"/>
                    </a:lnTo>
                    <a:lnTo>
                      <a:pt x="197" y="0"/>
                    </a:lnTo>
                    <a:lnTo>
                      <a:pt x="160" y="0"/>
                    </a:lnTo>
                    <a:lnTo>
                      <a:pt x="117" y="0"/>
                    </a:lnTo>
                    <a:lnTo>
                      <a:pt x="75" y="0"/>
                    </a:lnTo>
                    <a:lnTo>
                      <a:pt x="3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7" y="21"/>
                    </a:lnTo>
                    <a:lnTo>
                      <a:pt x="23" y="66"/>
                    </a:lnTo>
                    <a:lnTo>
                      <a:pt x="31" y="92"/>
                    </a:lnTo>
                    <a:lnTo>
                      <a:pt x="35" y="118"/>
                    </a:lnTo>
                    <a:lnTo>
                      <a:pt x="36" y="129"/>
                    </a:lnTo>
                    <a:lnTo>
                      <a:pt x="36" y="139"/>
                    </a:lnTo>
                    <a:lnTo>
                      <a:pt x="34" y="149"/>
                    </a:lnTo>
                    <a:lnTo>
                      <a:pt x="32" y="155"/>
                    </a:lnTo>
                    <a:lnTo>
                      <a:pt x="40" y="156"/>
                    </a:lnTo>
                    <a:lnTo>
                      <a:pt x="63" y="159"/>
                    </a:lnTo>
                    <a:lnTo>
                      <a:pt x="79" y="161"/>
                    </a:lnTo>
                    <a:lnTo>
                      <a:pt x="96" y="167"/>
                    </a:lnTo>
                    <a:lnTo>
                      <a:pt x="114" y="173"/>
                    </a:lnTo>
                    <a:lnTo>
                      <a:pt x="133" y="181"/>
                    </a:lnTo>
                    <a:lnTo>
                      <a:pt x="142" y="186"/>
                    </a:lnTo>
                    <a:lnTo>
                      <a:pt x="151" y="191"/>
                    </a:lnTo>
                    <a:lnTo>
                      <a:pt x="161" y="198"/>
                    </a:lnTo>
                    <a:lnTo>
                      <a:pt x="170" y="204"/>
                    </a:lnTo>
                    <a:lnTo>
                      <a:pt x="179" y="212"/>
                    </a:lnTo>
                    <a:lnTo>
                      <a:pt x="187" y="220"/>
                    </a:lnTo>
                    <a:lnTo>
                      <a:pt x="195" y="229"/>
                    </a:lnTo>
                    <a:lnTo>
                      <a:pt x="203" y="238"/>
                    </a:lnTo>
                    <a:lnTo>
                      <a:pt x="209" y="249"/>
                    </a:lnTo>
                    <a:lnTo>
                      <a:pt x="216" y="260"/>
                    </a:lnTo>
                    <a:lnTo>
                      <a:pt x="221" y="272"/>
                    </a:lnTo>
                    <a:lnTo>
                      <a:pt x="225" y="285"/>
                    </a:lnTo>
                    <a:lnTo>
                      <a:pt x="229" y="299"/>
                    </a:lnTo>
                    <a:lnTo>
                      <a:pt x="232" y="314"/>
                    </a:lnTo>
                    <a:lnTo>
                      <a:pt x="234" y="331"/>
                    </a:lnTo>
                    <a:lnTo>
                      <a:pt x="234" y="348"/>
                    </a:lnTo>
                    <a:lnTo>
                      <a:pt x="234" y="386"/>
                    </a:lnTo>
                    <a:lnTo>
                      <a:pt x="234" y="373"/>
                    </a:lnTo>
                    <a:lnTo>
                      <a:pt x="234" y="320"/>
                    </a:lnTo>
                    <a:lnTo>
                      <a:pt x="234" y="245"/>
                    </a:lnTo>
                    <a:lnTo>
                      <a:pt x="234" y="160"/>
                    </a:lnTo>
                    <a:lnTo>
                      <a:pt x="234" y="81"/>
                    </a:lnTo>
                    <a:lnTo>
                      <a:pt x="234" y="23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320"/>
              <p:cNvSpPr>
                <a:spLocks/>
              </p:cNvSpPr>
              <p:nvPr/>
            </p:nvSpPr>
            <p:spPr bwMode="auto">
              <a:xfrm>
                <a:off x="2715" y="2144"/>
                <a:ext cx="19" cy="32"/>
              </a:xfrm>
              <a:custGeom>
                <a:avLst/>
                <a:gdLst/>
                <a:ahLst/>
                <a:cxnLst>
                  <a:cxn ang="0">
                    <a:pos x="250" y="0"/>
                  </a:cxn>
                  <a:cxn ang="0">
                    <a:pos x="248" y="5"/>
                  </a:cxn>
                  <a:cxn ang="0">
                    <a:pos x="242" y="21"/>
                  </a:cxn>
                  <a:cxn ang="0">
                    <a:pos x="234" y="43"/>
                  </a:cxn>
                  <a:cxn ang="0">
                    <a:pos x="225" y="70"/>
                  </a:cxn>
                  <a:cxn ang="0">
                    <a:pos x="221" y="84"/>
                  </a:cxn>
                  <a:cxn ang="0">
                    <a:pos x="218" y="98"/>
                  </a:cxn>
                  <a:cxn ang="0">
                    <a:pos x="215" y="112"/>
                  </a:cxn>
                  <a:cxn ang="0">
                    <a:pos x="213" y="124"/>
                  </a:cxn>
                  <a:cxn ang="0">
                    <a:pos x="212" y="137"/>
                  </a:cxn>
                  <a:cxn ang="0">
                    <a:pos x="212" y="148"/>
                  </a:cxn>
                  <a:cxn ang="0">
                    <a:pos x="214" y="157"/>
                  </a:cxn>
                  <a:cxn ang="0">
                    <a:pos x="217" y="165"/>
                  </a:cxn>
                  <a:cxn ang="0">
                    <a:pos x="207" y="165"/>
                  </a:cxn>
                  <a:cxn ang="0">
                    <a:pos x="183" y="168"/>
                  </a:cxn>
                  <a:cxn ang="0">
                    <a:pos x="167" y="171"/>
                  </a:cxn>
                  <a:cxn ang="0">
                    <a:pos x="149" y="177"/>
                  </a:cxn>
                  <a:cxn ang="0">
                    <a:pos x="128" y="183"/>
                  </a:cxn>
                  <a:cxn ang="0">
                    <a:pos x="109" y="192"/>
                  </a:cxn>
                  <a:cxn ang="0">
                    <a:pos x="98" y="197"/>
                  </a:cxn>
                  <a:cxn ang="0">
                    <a:pos x="89" y="203"/>
                  </a:cxn>
                  <a:cxn ang="0">
                    <a:pos x="78" y="210"/>
                  </a:cxn>
                  <a:cxn ang="0">
                    <a:pos x="68" y="217"/>
                  </a:cxn>
                  <a:cxn ang="0">
                    <a:pos x="60" y="225"/>
                  </a:cxn>
                  <a:cxn ang="0">
                    <a:pos x="50" y="233"/>
                  </a:cxn>
                  <a:cxn ang="0">
                    <a:pos x="42" y="243"/>
                  </a:cxn>
                  <a:cxn ang="0">
                    <a:pos x="34" y="254"/>
                  </a:cxn>
                  <a:cxn ang="0">
                    <a:pos x="27" y="264"/>
                  </a:cxn>
                  <a:cxn ang="0">
                    <a:pos x="20" y="277"/>
                  </a:cxn>
                  <a:cxn ang="0">
                    <a:pos x="14" y="290"/>
                  </a:cxn>
                  <a:cxn ang="0">
                    <a:pos x="10" y="304"/>
                  </a:cxn>
                  <a:cxn ang="0">
                    <a:pos x="5" y="319"/>
                  </a:cxn>
                  <a:cxn ang="0">
                    <a:pos x="3" y="335"/>
                  </a:cxn>
                  <a:cxn ang="0">
                    <a:pos x="1" y="352"/>
                  </a:cxn>
                  <a:cxn ang="0">
                    <a:pos x="0" y="370"/>
                  </a:cxn>
                  <a:cxn ang="0">
                    <a:pos x="0" y="399"/>
                  </a:cxn>
                  <a:cxn ang="0">
                    <a:pos x="0" y="412"/>
                  </a:cxn>
                  <a:cxn ang="0">
                    <a:pos x="0" y="410"/>
                  </a:cxn>
                  <a:cxn ang="0">
                    <a:pos x="0" y="398"/>
                  </a:cxn>
                  <a:cxn ang="0">
                    <a:pos x="0" y="373"/>
                  </a:cxn>
                  <a:cxn ang="0">
                    <a:pos x="0" y="341"/>
                  </a:cxn>
                  <a:cxn ang="0">
                    <a:pos x="0" y="303"/>
                  </a:cxn>
                  <a:cxn ang="0">
                    <a:pos x="0" y="260"/>
                  </a:cxn>
                  <a:cxn ang="0">
                    <a:pos x="0" y="215"/>
                  </a:cxn>
                  <a:cxn ang="0">
                    <a:pos x="0" y="170"/>
                  </a:cxn>
                  <a:cxn ang="0">
                    <a:pos x="0" y="127"/>
                  </a:cxn>
                  <a:cxn ang="0">
                    <a:pos x="0" y="86"/>
                  </a:cxn>
                  <a:cxn ang="0">
                    <a:pos x="0" y="51"/>
                  </a:cxn>
                  <a:cxn ang="0">
                    <a:pos x="0" y="24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40" y="0"/>
                  </a:cxn>
                  <a:cxn ang="0">
                    <a:pos x="79" y="0"/>
                  </a:cxn>
                  <a:cxn ang="0">
                    <a:pos x="125" y="0"/>
                  </a:cxn>
                  <a:cxn ang="0">
                    <a:pos x="171" y="0"/>
                  </a:cxn>
                  <a:cxn ang="0">
                    <a:pos x="212" y="0"/>
                  </a:cxn>
                  <a:cxn ang="0">
                    <a:pos x="239" y="0"/>
                  </a:cxn>
                  <a:cxn ang="0">
                    <a:pos x="250" y="0"/>
                  </a:cxn>
                </a:cxnLst>
                <a:rect l="0" t="0" r="r" b="b"/>
                <a:pathLst>
                  <a:path w="250" h="412">
                    <a:moveTo>
                      <a:pt x="250" y="0"/>
                    </a:moveTo>
                    <a:lnTo>
                      <a:pt x="248" y="5"/>
                    </a:lnTo>
                    <a:lnTo>
                      <a:pt x="242" y="21"/>
                    </a:lnTo>
                    <a:lnTo>
                      <a:pt x="234" y="43"/>
                    </a:lnTo>
                    <a:lnTo>
                      <a:pt x="225" y="70"/>
                    </a:lnTo>
                    <a:lnTo>
                      <a:pt x="221" y="84"/>
                    </a:lnTo>
                    <a:lnTo>
                      <a:pt x="218" y="98"/>
                    </a:lnTo>
                    <a:lnTo>
                      <a:pt x="215" y="112"/>
                    </a:lnTo>
                    <a:lnTo>
                      <a:pt x="213" y="124"/>
                    </a:lnTo>
                    <a:lnTo>
                      <a:pt x="212" y="137"/>
                    </a:lnTo>
                    <a:lnTo>
                      <a:pt x="212" y="148"/>
                    </a:lnTo>
                    <a:lnTo>
                      <a:pt x="214" y="157"/>
                    </a:lnTo>
                    <a:lnTo>
                      <a:pt x="217" y="165"/>
                    </a:lnTo>
                    <a:lnTo>
                      <a:pt x="207" y="165"/>
                    </a:lnTo>
                    <a:lnTo>
                      <a:pt x="183" y="168"/>
                    </a:lnTo>
                    <a:lnTo>
                      <a:pt x="167" y="171"/>
                    </a:lnTo>
                    <a:lnTo>
                      <a:pt x="149" y="177"/>
                    </a:lnTo>
                    <a:lnTo>
                      <a:pt x="128" y="183"/>
                    </a:lnTo>
                    <a:lnTo>
                      <a:pt x="109" y="192"/>
                    </a:lnTo>
                    <a:lnTo>
                      <a:pt x="98" y="197"/>
                    </a:lnTo>
                    <a:lnTo>
                      <a:pt x="89" y="203"/>
                    </a:lnTo>
                    <a:lnTo>
                      <a:pt x="78" y="210"/>
                    </a:lnTo>
                    <a:lnTo>
                      <a:pt x="68" y="217"/>
                    </a:lnTo>
                    <a:lnTo>
                      <a:pt x="60" y="225"/>
                    </a:lnTo>
                    <a:lnTo>
                      <a:pt x="50" y="233"/>
                    </a:lnTo>
                    <a:lnTo>
                      <a:pt x="42" y="243"/>
                    </a:lnTo>
                    <a:lnTo>
                      <a:pt x="34" y="254"/>
                    </a:lnTo>
                    <a:lnTo>
                      <a:pt x="27" y="264"/>
                    </a:lnTo>
                    <a:lnTo>
                      <a:pt x="20" y="277"/>
                    </a:lnTo>
                    <a:lnTo>
                      <a:pt x="14" y="290"/>
                    </a:lnTo>
                    <a:lnTo>
                      <a:pt x="10" y="304"/>
                    </a:lnTo>
                    <a:lnTo>
                      <a:pt x="5" y="319"/>
                    </a:lnTo>
                    <a:lnTo>
                      <a:pt x="3" y="335"/>
                    </a:lnTo>
                    <a:lnTo>
                      <a:pt x="1" y="352"/>
                    </a:lnTo>
                    <a:lnTo>
                      <a:pt x="0" y="370"/>
                    </a:lnTo>
                    <a:lnTo>
                      <a:pt x="0" y="399"/>
                    </a:lnTo>
                    <a:lnTo>
                      <a:pt x="0" y="412"/>
                    </a:lnTo>
                    <a:lnTo>
                      <a:pt x="0" y="410"/>
                    </a:lnTo>
                    <a:lnTo>
                      <a:pt x="0" y="398"/>
                    </a:lnTo>
                    <a:lnTo>
                      <a:pt x="0" y="373"/>
                    </a:lnTo>
                    <a:lnTo>
                      <a:pt x="0" y="341"/>
                    </a:lnTo>
                    <a:lnTo>
                      <a:pt x="0" y="303"/>
                    </a:lnTo>
                    <a:lnTo>
                      <a:pt x="0" y="260"/>
                    </a:lnTo>
                    <a:lnTo>
                      <a:pt x="0" y="215"/>
                    </a:lnTo>
                    <a:lnTo>
                      <a:pt x="0" y="170"/>
                    </a:lnTo>
                    <a:lnTo>
                      <a:pt x="0" y="127"/>
                    </a:lnTo>
                    <a:lnTo>
                      <a:pt x="0" y="86"/>
                    </a:lnTo>
                    <a:lnTo>
                      <a:pt x="0" y="51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40" y="0"/>
                    </a:lnTo>
                    <a:lnTo>
                      <a:pt x="79" y="0"/>
                    </a:lnTo>
                    <a:lnTo>
                      <a:pt x="125" y="0"/>
                    </a:lnTo>
                    <a:lnTo>
                      <a:pt x="171" y="0"/>
                    </a:lnTo>
                    <a:lnTo>
                      <a:pt x="212" y="0"/>
                    </a:lnTo>
                    <a:lnTo>
                      <a:pt x="239" y="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321"/>
              <p:cNvSpPr>
                <a:spLocks/>
              </p:cNvSpPr>
              <p:nvPr/>
            </p:nvSpPr>
            <p:spPr bwMode="auto">
              <a:xfrm>
                <a:off x="2496" y="1842"/>
                <a:ext cx="4" cy="16"/>
              </a:xfrm>
              <a:custGeom>
                <a:avLst/>
                <a:gdLst/>
                <a:ahLst/>
                <a:cxnLst>
                  <a:cxn ang="0">
                    <a:pos x="0" y="209"/>
                  </a:cxn>
                  <a:cxn ang="0">
                    <a:pos x="8" y="209"/>
                  </a:cxn>
                  <a:cxn ang="0">
                    <a:pos x="28" y="209"/>
                  </a:cxn>
                  <a:cxn ang="0">
                    <a:pos x="46" y="209"/>
                  </a:cxn>
                  <a:cxn ang="0">
                    <a:pos x="54" y="209"/>
                  </a:cxn>
                  <a:cxn ang="0">
                    <a:pos x="54" y="201"/>
                  </a:cxn>
                  <a:cxn ang="0">
                    <a:pos x="54" y="178"/>
                  </a:cxn>
                  <a:cxn ang="0">
                    <a:pos x="54" y="146"/>
                  </a:cxn>
                  <a:cxn ang="0">
                    <a:pos x="54" y="110"/>
                  </a:cxn>
                  <a:cxn ang="0">
                    <a:pos x="54" y="73"/>
                  </a:cxn>
                  <a:cxn ang="0">
                    <a:pos x="54" y="41"/>
                  </a:cxn>
                  <a:cxn ang="0">
                    <a:pos x="54" y="18"/>
                  </a:cxn>
                  <a:cxn ang="0">
                    <a:pos x="54" y="10"/>
                  </a:cxn>
                  <a:cxn ang="0">
                    <a:pos x="54" y="9"/>
                  </a:cxn>
                  <a:cxn ang="0">
                    <a:pos x="51" y="6"/>
                  </a:cxn>
                  <a:cxn ang="0">
                    <a:pos x="48" y="3"/>
                  </a:cxn>
                  <a:cxn ang="0">
                    <a:pos x="43" y="2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18" y="0"/>
                  </a:cxn>
                  <a:cxn ang="0">
                    <a:pos x="12" y="2"/>
                  </a:cxn>
                  <a:cxn ang="0">
                    <a:pos x="7" y="3"/>
                  </a:cxn>
                  <a:cxn ang="0">
                    <a:pos x="4" y="6"/>
                  </a:cxn>
                  <a:cxn ang="0">
                    <a:pos x="1" y="9"/>
                  </a:cxn>
                  <a:cxn ang="0">
                    <a:pos x="0" y="10"/>
                  </a:cxn>
                  <a:cxn ang="0">
                    <a:pos x="0" y="18"/>
                  </a:cxn>
                  <a:cxn ang="0">
                    <a:pos x="0" y="41"/>
                  </a:cxn>
                  <a:cxn ang="0">
                    <a:pos x="0" y="73"/>
                  </a:cxn>
                  <a:cxn ang="0">
                    <a:pos x="0" y="110"/>
                  </a:cxn>
                  <a:cxn ang="0">
                    <a:pos x="0" y="146"/>
                  </a:cxn>
                  <a:cxn ang="0">
                    <a:pos x="0" y="178"/>
                  </a:cxn>
                  <a:cxn ang="0">
                    <a:pos x="0" y="201"/>
                  </a:cxn>
                  <a:cxn ang="0">
                    <a:pos x="0" y="209"/>
                  </a:cxn>
                </a:cxnLst>
                <a:rect l="0" t="0" r="r" b="b"/>
                <a:pathLst>
                  <a:path w="54" h="209">
                    <a:moveTo>
                      <a:pt x="0" y="209"/>
                    </a:moveTo>
                    <a:lnTo>
                      <a:pt x="8" y="209"/>
                    </a:lnTo>
                    <a:lnTo>
                      <a:pt x="28" y="209"/>
                    </a:lnTo>
                    <a:lnTo>
                      <a:pt x="46" y="209"/>
                    </a:lnTo>
                    <a:lnTo>
                      <a:pt x="54" y="209"/>
                    </a:lnTo>
                    <a:lnTo>
                      <a:pt x="54" y="201"/>
                    </a:lnTo>
                    <a:lnTo>
                      <a:pt x="54" y="178"/>
                    </a:lnTo>
                    <a:lnTo>
                      <a:pt x="54" y="146"/>
                    </a:lnTo>
                    <a:lnTo>
                      <a:pt x="54" y="110"/>
                    </a:lnTo>
                    <a:lnTo>
                      <a:pt x="54" y="73"/>
                    </a:lnTo>
                    <a:lnTo>
                      <a:pt x="54" y="41"/>
                    </a:lnTo>
                    <a:lnTo>
                      <a:pt x="54" y="18"/>
                    </a:lnTo>
                    <a:lnTo>
                      <a:pt x="54" y="10"/>
                    </a:lnTo>
                    <a:lnTo>
                      <a:pt x="54" y="9"/>
                    </a:lnTo>
                    <a:lnTo>
                      <a:pt x="51" y="6"/>
                    </a:lnTo>
                    <a:lnTo>
                      <a:pt x="48" y="3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8"/>
                    </a:lnTo>
                    <a:lnTo>
                      <a:pt x="0" y="41"/>
                    </a:lnTo>
                    <a:lnTo>
                      <a:pt x="0" y="73"/>
                    </a:lnTo>
                    <a:lnTo>
                      <a:pt x="0" y="110"/>
                    </a:lnTo>
                    <a:lnTo>
                      <a:pt x="0" y="146"/>
                    </a:lnTo>
                    <a:lnTo>
                      <a:pt x="0" y="178"/>
                    </a:lnTo>
                    <a:lnTo>
                      <a:pt x="0" y="201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322"/>
              <p:cNvSpPr>
                <a:spLocks/>
              </p:cNvSpPr>
              <p:nvPr/>
            </p:nvSpPr>
            <p:spPr bwMode="auto">
              <a:xfrm>
                <a:off x="2364" y="1981"/>
                <a:ext cx="1" cy="9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9" y="105"/>
                  </a:cxn>
                  <a:cxn ang="0">
                    <a:pos x="18" y="105"/>
                  </a:cxn>
                  <a:cxn ang="0">
                    <a:pos x="18" y="89"/>
                  </a:cxn>
                  <a:cxn ang="0">
                    <a:pos x="18" y="54"/>
                  </a:cxn>
                  <a:cxn ang="0">
                    <a:pos x="18" y="20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9" y="0"/>
                  </a:cxn>
                  <a:cxn ang="0">
                    <a:pos x="4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20"/>
                  </a:cxn>
                  <a:cxn ang="0">
                    <a:pos x="0" y="54"/>
                  </a:cxn>
                  <a:cxn ang="0">
                    <a:pos x="0" y="89"/>
                  </a:cxn>
                  <a:cxn ang="0">
                    <a:pos x="0" y="105"/>
                  </a:cxn>
                </a:cxnLst>
                <a:rect l="0" t="0" r="r" b="b"/>
                <a:pathLst>
                  <a:path w="18" h="105">
                    <a:moveTo>
                      <a:pt x="0" y="105"/>
                    </a:moveTo>
                    <a:lnTo>
                      <a:pt x="9" y="105"/>
                    </a:lnTo>
                    <a:lnTo>
                      <a:pt x="18" y="105"/>
                    </a:lnTo>
                    <a:lnTo>
                      <a:pt x="18" y="89"/>
                    </a:lnTo>
                    <a:lnTo>
                      <a:pt x="18" y="54"/>
                    </a:lnTo>
                    <a:lnTo>
                      <a:pt x="18" y="2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20"/>
                    </a:lnTo>
                    <a:lnTo>
                      <a:pt x="0" y="54"/>
                    </a:lnTo>
                    <a:lnTo>
                      <a:pt x="0" y="8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323"/>
              <p:cNvSpPr>
                <a:spLocks/>
              </p:cNvSpPr>
              <p:nvPr/>
            </p:nvSpPr>
            <p:spPr bwMode="auto">
              <a:xfrm>
                <a:off x="2392" y="1981"/>
                <a:ext cx="2" cy="8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" y="105"/>
                  </a:cxn>
                  <a:cxn ang="0">
                    <a:pos x="19" y="105"/>
                  </a:cxn>
                  <a:cxn ang="0">
                    <a:pos x="19" y="89"/>
                  </a:cxn>
                  <a:cxn ang="0">
                    <a:pos x="19" y="55"/>
                  </a:cxn>
                  <a:cxn ang="0">
                    <a:pos x="19" y="20"/>
                  </a:cxn>
                  <a:cxn ang="0">
                    <a:pos x="19" y="5"/>
                  </a:cxn>
                  <a:cxn ang="0">
                    <a:pos x="19" y="4"/>
                  </a:cxn>
                  <a:cxn ang="0">
                    <a:pos x="18" y="2"/>
                  </a:cxn>
                  <a:cxn ang="0">
                    <a:pos x="15" y="1"/>
                  </a:cxn>
                  <a:cxn ang="0">
                    <a:pos x="10" y="0"/>
                  </a:cxn>
                  <a:cxn ang="0">
                    <a:pos x="5" y="1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20"/>
                  </a:cxn>
                  <a:cxn ang="0">
                    <a:pos x="0" y="55"/>
                  </a:cxn>
                  <a:cxn ang="0">
                    <a:pos x="0" y="89"/>
                  </a:cxn>
                  <a:cxn ang="0">
                    <a:pos x="0" y="105"/>
                  </a:cxn>
                </a:cxnLst>
                <a:rect l="0" t="0" r="r" b="b"/>
                <a:pathLst>
                  <a:path w="19" h="105">
                    <a:moveTo>
                      <a:pt x="0" y="105"/>
                    </a:moveTo>
                    <a:lnTo>
                      <a:pt x="10" y="105"/>
                    </a:lnTo>
                    <a:lnTo>
                      <a:pt x="19" y="105"/>
                    </a:lnTo>
                    <a:lnTo>
                      <a:pt x="19" y="89"/>
                    </a:lnTo>
                    <a:lnTo>
                      <a:pt x="19" y="55"/>
                    </a:lnTo>
                    <a:lnTo>
                      <a:pt x="19" y="20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20"/>
                    </a:lnTo>
                    <a:lnTo>
                      <a:pt x="0" y="55"/>
                    </a:lnTo>
                    <a:lnTo>
                      <a:pt x="0" y="8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324"/>
              <p:cNvSpPr>
                <a:spLocks/>
              </p:cNvSpPr>
              <p:nvPr/>
            </p:nvSpPr>
            <p:spPr bwMode="auto">
              <a:xfrm>
                <a:off x="2377" y="1981"/>
                <a:ext cx="2" cy="8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5" y="105"/>
                  </a:cxn>
                  <a:cxn ang="0">
                    <a:pos x="16" y="105"/>
                  </a:cxn>
                  <a:cxn ang="0">
                    <a:pos x="27" y="105"/>
                  </a:cxn>
                  <a:cxn ang="0">
                    <a:pos x="32" y="105"/>
                  </a:cxn>
                  <a:cxn ang="0">
                    <a:pos x="32" y="90"/>
                  </a:cxn>
                  <a:cxn ang="0">
                    <a:pos x="32" y="55"/>
                  </a:cxn>
                  <a:cxn ang="0">
                    <a:pos x="32" y="21"/>
                  </a:cxn>
                  <a:cxn ang="0">
                    <a:pos x="32" y="5"/>
                  </a:cxn>
                  <a:cxn ang="0">
                    <a:pos x="32" y="4"/>
                  </a:cxn>
                  <a:cxn ang="0">
                    <a:pos x="29" y="3"/>
                  </a:cxn>
                  <a:cxn ang="0">
                    <a:pos x="25" y="1"/>
                  </a:cxn>
                  <a:cxn ang="0">
                    <a:pos x="16" y="0"/>
                  </a:cxn>
                  <a:cxn ang="0">
                    <a:pos x="7" y="1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21"/>
                  </a:cxn>
                  <a:cxn ang="0">
                    <a:pos x="0" y="55"/>
                  </a:cxn>
                  <a:cxn ang="0">
                    <a:pos x="0" y="90"/>
                  </a:cxn>
                  <a:cxn ang="0">
                    <a:pos x="0" y="105"/>
                  </a:cxn>
                </a:cxnLst>
                <a:rect l="0" t="0" r="r" b="b"/>
                <a:pathLst>
                  <a:path w="32" h="105">
                    <a:moveTo>
                      <a:pt x="0" y="105"/>
                    </a:moveTo>
                    <a:lnTo>
                      <a:pt x="5" y="105"/>
                    </a:lnTo>
                    <a:lnTo>
                      <a:pt x="16" y="105"/>
                    </a:lnTo>
                    <a:lnTo>
                      <a:pt x="27" y="105"/>
                    </a:lnTo>
                    <a:lnTo>
                      <a:pt x="32" y="105"/>
                    </a:lnTo>
                    <a:lnTo>
                      <a:pt x="32" y="90"/>
                    </a:lnTo>
                    <a:lnTo>
                      <a:pt x="32" y="55"/>
                    </a:lnTo>
                    <a:lnTo>
                      <a:pt x="32" y="21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5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0" y="55"/>
                    </a:lnTo>
                    <a:lnTo>
                      <a:pt x="0" y="9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325"/>
              <p:cNvSpPr>
                <a:spLocks/>
              </p:cNvSpPr>
              <p:nvPr/>
            </p:nvSpPr>
            <p:spPr bwMode="auto">
              <a:xfrm>
                <a:off x="2641" y="1982"/>
                <a:ext cx="1" cy="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9" y="106"/>
                  </a:cxn>
                  <a:cxn ang="0">
                    <a:pos x="19" y="106"/>
                  </a:cxn>
                  <a:cxn ang="0">
                    <a:pos x="19" y="90"/>
                  </a:cxn>
                  <a:cxn ang="0">
                    <a:pos x="19" y="56"/>
                  </a:cxn>
                  <a:cxn ang="0">
                    <a:pos x="19" y="21"/>
                  </a:cxn>
                  <a:cxn ang="0">
                    <a:pos x="19" y="6"/>
                  </a:cxn>
                  <a:cxn ang="0">
                    <a:pos x="19" y="5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9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21"/>
                  </a:cxn>
                  <a:cxn ang="0">
                    <a:pos x="0" y="56"/>
                  </a:cxn>
                  <a:cxn ang="0">
                    <a:pos x="0" y="90"/>
                  </a:cxn>
                  <a:cxn ang="0">
                    <a:pos x="0" y="106"/>
                  </a:cxn>
                </a:cxnLst>
                <a:rect l="0" t="0" r="r" b="b"/>
                <a:pathLst>
                  <a:path w="19" h="106">
                    <a:moveTo>
                      <a:pt x="0" y="106"/>
                    </a:moveTo>
                    <a:lnTo>
                      <a:pt x="9" y="106"/>
                    </a:lnTo>
                    <a:lnTo>
                      <a:pt x="19" y="106"/>
                    </a:lnTo>
                    <a:lnTo>
                      <a:pt x="19" y="90"/>
                    </a:lnTo>
                    <a:lnTo>
                      <a:pt x="19" y="56"/>
                    </a:lnTo>
                    <a:lnTo>
                      <a:pt x="19" y="21"/>
                    </a:lnTo>
                    <a:lnTo>
                      <a:pt x="19" y="6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21"/>
                    </a:lnTo>
                    <a:lnTo>
                      <a:pt x="0" y="56"/>
                    </a:lnTo>
                    <a:lnTo>
                      <a:pt x="0" y="9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326"/>
              <p:cNvSpPr>
                <a:spLocks/>
              </p:cNvSpPr>
              <p:nvPr/>
            </p:nvSpPr>
            <p:spPr bwMode="auto">
              <a:xfrm>
                <a:off x="2666" y="1982"/>
                <a:ext cx="2" cy="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10" y="106"/>
                  </a:cxn>
                  <a:cxn ang="0">
                    <a:pos x="18" y="106"/>
                  </a:cxn>
                  <a:cxn ang="0">
                    <a:pos x="18" y="90"/>
                  </a:cxn>
                  <a:cxn ang="0">
                    <a:pos x="18" y="56"/>
                  </a:cxn>
                  <a:cxn ang="0">
                    <a:pos x="18" y="21"/>
                  </a:cxn>
                  <a:cxn ang="0">
                    <a:pos x="18" y="6"/>
                  </a:cxn>
                  <a:cxn ang="0">
                    <a:pos x="18" y="5"/>
                  </a:cxn>
                  <a:cxn ang="0">
                    <a:pos x="17" y="2"/>
                  </a:cxn>
                  <a:cxn ang="0">
                    <a:pos x="14" y="1"/>
                  </a:cxn>
                  <a:cxn ang="0">
                    <a:pos x="9" y="0"/>
                  </a:cxn>
                  <a:cxn ang="0">
                    <a:pos x="3" y="1"/>
                  </a:cxn>
                  <a:cxn ang="0">
                    <a:pos x="1" y="2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21"/>
                  </a:cxn>
                  <a:cxn ang="0">
                    <a:pos x="0" y="56"/>
                  </a:cxn>
                  <a:cxn ang="0">
                    <a:pos x="0" y="90"/>
                  </a:cxn>
                  <a:cxn ang="0">
                    <a:pos x="0" y="106"/>
                  </a:cxn>
                </a:cxnLst>
                <a:rect l="0" t="0" r="r" b="b"/>
                <a:pathLst>
                  <a:path w="18" h="106">
                    <a:moveTo>
                      <a:pt x="0" y="106"/>
                    </a:moveTo>
                    <a:lnTo>
                      <a:pt x="10" y="106"/>
                    </a:lnTo>
                    <a:lnTo>
                      <a:pt x="18" y="106"/>
                    </a:lnTo>
                    <a:lnTo>
                      <a:pt x="18" y="90"/>
                    </a:lnTo>
                    <a:lnTo>
                      <a:pt x="18" y="56"/>
                    </a:lnTo>
                    <a:lnTo>
                      <a:pt x="18" y="21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7" y="2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21"/>
                    </a:lnTo>
                    <a:lnTo>
                      <a:pt x="0" y="56"/>
                    </a:lnTo>
                    <a:lnTo>
                      <a:pt x="0" y="9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327"/>
              <p:cNvSpPr>
                <a:spLocks/>
              </p:cNvSpPr>
              <p:nvPr/>
            </p:nvSpPr>
            <p:spPr bwMode="auto">
              <a:xfrm>
                <a:off x="2651" y="1982"/>
                <a:ext cx="2" cy="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15" y="106"/>
                  </a:cxn>
                  <a:cxn ang="0">
                    <a:pos x="30" y="106"/>
                  </a:cxn>
                  <a:cxn ang="0">
                    <a:pos x="30" y="91"/>
                  </a:cxn>
                  <a:cxn ang="0">
                    <a:pos x="30" y="56"/>
                  </a:cxn>
                  <a:cxn ang="0">
                    <a:pos x="30" y="22"/>
                  </a:cxn>
                  <a:cxn ang="0">
                    <a:pos x="30" y="6"/>
                  </a:cxn>
                  <a:cxn ang="0">
                    <a:pos x="30" y="5"/>
                  </a:cxn>
                  <a:cxn ang="0">
                    <a:pos x="27" y="4"/>
                  </a:cxn>
                  <a:cxn ang="0">
                    <a:pos x="23" y="1"/>
                  </a:cxn>
                  <a:cxn ang="0">
                    <a:pos x="15" y="0"/>
                  </a:cxn>
                  <a:cxn ang="0">
                    <a:pos x="6" y="1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22"/>
                  </a:cxn>
                  <a:cxn ang="0">
                    <a:pos x="0" y="56"/>
                  </a:cxn>
                  <a:cxn ang="0">
                    <a:pos x="0" y="91"/>
                  </a:cxn>
                  <a:cxn ang="0">
                    <a:pos x="0" y="106"/>
                  </a:cxn>
                </a:cxnLst>
                <a:rect l="0" t="0" r="r" b="b"/>
                <a:pathLst>
                  <a:path w="30" h="106">
                    <a:moveTo>
                      <a:pt x="0" y="106"/>
                    </a:moveTo>
                    <a:lnTo>
                      <a:pt x="15" y="106"/>
                    </a:lnTo>
                    <a:lnTo>
                      <a:pt x="30" y="106"/>
                    </a:lnTo>
                    <a:lnTo>
                      <a:pt x="30" y="91"/>
                    </a:lnTo>
                    <a:lnTo>
                      <a:pt x="30" y="56"/>
                    </a:lnTo>
                    <a:lnTo>
                      <a:pt x="30" y="22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27" y="4"/>
                    </a:lnTo>
                    <a:lnTo>
                      <a:pt x="23" y="1"/>
                    </a:lnTo>
                    <a:lnTo>
                      <a:pt x="15" y="0"/>
                    </a:lnTo>
                    <a:lnTo>
                      <a:pt x="6" y="1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22"/>
                    </a:lnTo>
                    <a:lnTo>
                      <a:pt x="0" y="56"/>
                    </a:lnTo>
                    <a:lnTo>
                      <a:pt x="0" y="9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328"/>
              <p:cNvSpPr>
                <a:spLocks/>
              </p:cNvSpPr>
              <p:nvPr/>
            </p:nvSpPr>
            <p:spPr bwMode="auto">
              <a:xfrm>
                <a:off x="2308" y="2105"/>
                <a:ext cx="3" cy="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5" y="120"/>
                  </a:cxn>
                  <a:cxn ang="0">
                    <a:pos x="29" y="120"/>
                  </a:cxn>
                  <a:cxn ang="0">
                    <a:pos x="29" y="102"/>
                  </a:cxn>
                  <a:cxn ang="0">
                    <a:pos x="29" y="63"/>
                  </a:cxn>
                  <a:cxn ang="0">
                    <a:pos x="29" y="24"/>
                  </a:cxn>
                  <a:cxn ang="0">
                    <a:pos x="29" y="6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3" y="1"/>
                  </a:cxn>
                  <a:cxn ang="0">
                    <a:pos x="15" y="0"/>
                  </a:cxn>
                  <a:cxn ang="0">
                    <a:pos x="7" y="1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24"/>
                  </a:cxn>
                  <a:cxn ang="0">
                    <a:pos x="0" y="63"/>
                  </a:cxn>
                  <a:cxn ang="0">
                    <a:pos x="0" y="102"/>
                  </a:cxn>
                  <a:cxn ang="0">
                    <a:pos x="0" y="120"/>
                  </a:cxn>
                </a:cxnLst>
                <a:rect l="0" t="0" r="r" b="b"/>
                <a:pathLst>
                  <a:path w="29" h="120">
                    <a:moveTo>
                      <a:pt x="0" y="120"/>
                    </a:moveTo>
                    <a:lnTo>
                      <a:pt x="15" y="120"/>
                    </a:lnTo>
                    <a:lnTo>
                      <a:pt x="29" y="120"/>
                    </a:lnTo>
                    <a:lnTo>
                      <a:pt x="29" y="102"/>
                    </a:lnTo>
                    <a:lnTo>
                      <a:pt x="29" y="63"/>
                    </a:lnTo>
                    <a:lnTo>
                      <a:pt x="29" y="24"/>
                    </a:lnTo>
                    <a:lnTo>
                      <a:pt x="29" y="6"/>
                    </a:lnTo>
                    <a:lnTo>
                      <a:pt x="29" y="5"/>
                    </a:lnTo>
                    <a:lnTo>
                      <a:pt x="27" y="3"/>
                    </a:lnTo>
                    <a:lnTo>
                      <a:pt x="23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63"/>
                    </a:lnTo>
                    <a:lnTo>
                      <a:pt x="0" y="102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329"/>
              <p:cNvSpPr>
                <a:spLocks/>
              </p:cNvSpPr>
              <p:nvPr/>
            </p:nvSpPr>
            <p:spPr bwMode="auto">
              <a:xfrm>
                <a:off x="2333" y="2056"/>
                <a:ext cx="2" cy="43"/>
              </a:xfrm>
              <a:custGeom>
                <a:avLst/>
                <a:gdLst/>
                <a:ahLst/>
                <a:cxnLst>
                  <a:cxn ang="0">
                    <a:pos x="0" y="635"/>
                  </a:cxn>
                  <a:cxn ang="0">
                    <a:pos x="2" y="623"/>
                  </a:cxn>
                  <a:cxn ang="0">
                    <a:pos x="8" y="596"/>
                  </a:cxn>
                  <a:cxn ang="0">
                    <a:pos x="15" y="568"/>
                  </a:cxn>
                  <a:cxn ang="0">
                    <a:pos x="18" y="555"/>
                  </a:cxn>
                  <a:cxn ang="0">
                    <a:pos x="18" y="533"/>
                  </a:cxn>
                  <a:cxn ang="0">
                    <a:pos x="18" y="473"/>
                  </a:cxn>
                  <a:cxn ang="0">
                    <a:pos x="18" y="387"/>
                  </a:cxn>
                  <a:cxn ang="0">
                    <a:pos x="18" y="290"/>
                  </a:cxn>
                  <a:cxn ang="0">
                    <a:pos x="18" y="194"/>
                  </a:cxn>
                  <a:cxn ang="0">
                    <a:pos x="18" y="109"/>
                  </a:cxn>
                  <a:cxn ang="0">
                    <a:pos x="18" y="49"/>
                  </a:cxn>
                  <a:cxn ang="0">
                    <a:pos x="18" y="27"/>
                  </a:cxn>
                  <a:cxn ang="0">
                    <a:pos x="18" y="23"/>
                  </a:cxn>
                  <a:cxn ang="0">
                    <a:pos x="17" y="14"/>
                  </a:cxn>
                  <a:cxn ang="0">
                    <a:pos x="16" y="9"/>
                  </a:cxn>
                  <a:cxn ang="0">
                    <a:pos x="14" y="4"/>
                  </a:cxn>
                  <a:cxn ang="0">
                    <a:pos x="11" y="2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3" y="4"/>
                  </a:cxn>
                  <a:cxn ang="0">
                    <a:pos x="2" y="9"/>
                  </a:cxn>
                  <a:cxn ang="0">
                    <a:pos x="1" y="14"/>
                  </a:cxn>
                  <a:cxn ang="0">
                    <a:pos x="0" y="23"/>
                  </a:cxn>
                  <a:cxn ang="0">
                    <a:pos x="0" y="27"/>
                  </a:cxn>
                  <a:cxn ang="0">
                    <a:pos x="0" y="52"/>
                  </a:cxn>
                  <a:cxn ang="0">
                    <a:pos x="0" y="122"/>
                  </a:cxn>
                  <a:cxn ang="0">
                    <a:pos x="0" y="219"/>
                  </a:cxn>
                  <a:cxn ang="0">
                    <a:pos x="0" y="331"/>
                  </a:cxn>
                  <a:cxn ang="0">
                    <a:pos x="0" y="443"/>
                  </a:cxn>
                  <a:cxn ang="0">
                    <a:pos x="0" y="540"/>
                  </a:cxn>
                  <a:cxn ang="0">
                    <a:pos x="0" y="609"/>
                  </a:cxn>
                  <a:cxn ang="0">
                    <a:pos x="0" y="635"/>
                  </a:cxn>
                </a:cxnLst>
                <a:rect l="0" t="0" r="r" b="b"/>
                <a:pathLst>
                  <a:path w="18" h="635">
                    <a:moveTo>
                      <a:pt x="0" y="635"/>
                    </a:moveTo>
                    <a:lnTo>
                      <a:pt x="2" y="623"/>
                    </a:lnTo>
                    <a:lnTo>
                      <a:pt x="8" y="596"/>
                    </a:lnTo>
                    <a:lnTo>
                      <a:pt x="15" y="568"/>
                    </a:lnTo>
                    <a:lnTo>
                      <a:pt x="18" y="555"/>
                    </a:lnTo>
                    <a:lnTo>
                      <a:pt x="18" y="533"/>
                    </a:lnTo>
                    <a:lnTo>
                      <a:pt x="18" y="473"/>
                    </a:lnTo>
                    <a:lnTo>
                      <a:pt x="18" y="387"/>
                    </a:lnTo>
                    <a:lnTo>
                      <a:pt x="18" y="290"/>
                    </a:lnTo>
                    <a:lnTo>
                      <a:pt x="18" y="194"/>
                    </a:lnTo>
                    <a:lnTo>
                      <a:pt x="18" y="109"/>
                    </a:lnTo>
                    <a:lnTo>
                      <a:pt x="18" y="49"/>
                    </a:lnTo>
                    <a:lnTo>
                      <a:pt x="18" y="27"/>
                    </a:lnTo>
                    <a:lnTo>
                      <a:pt x="18" y="23"/>
                    </a:lnTo>
                    <a:lnTo>
                      <a:pt x="17" y="14"/>
                    </a:lnTo>
                    <a:lnTo>
                      <a:pt x="16" y="9"/>
                    </a:lnTo>
                    <a:lnTo>
                      <a:pt x="14" y="4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9"/>
                    </a:lnTo>
                    <a:lnTo>
                      <a:pt x="1" y="14"/>
                    </a:lnTo>
                    <a:lnTo>
                      <a:pt x="0" y="23"/>
                    </a:lnTo>
                    <a:lnTo>
                      <a:pt x="0" y="27"/>
                    </a:lnTo>
                    <a:lnTo>
                      <a:pt x="0" y="52"/>
                    </a:lnTo>
                    <a:lnTo>
                      <a:pt x="0" y="122"/>
                    </a:lnTo>
                    <a:lnTo>
                      <a:pt x="0" y="219"/>
                    </a:lnTo>
                    <a:lnTo>
                      <a:pt x="0" y="331"/>
                    </a:lnTo>
                    <a:lnTo>
                      <a:pt x="0" y="443"/>
                    </a:lnTo>
                    <a:lnTo>
                      <a:pt x="0" y="540"/>
                    </a:lnTo>
                    <a:lnTo>
                      <a:pt x="0" y="609"/>
                    </a:lnTo>
                    <a:lnTo>
                      <a:pt x="0" y="6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330"/>
              <p:cNvSpPr>
                <a:spLocks/>
              </p:cNvSpPr>
              <p:nvPr/>
            </p:nvSpPr>
            <p:spPr bwMode="auto">
              <a:xfrm>
                <a:off x="2346" y="2056"/>
                <a:ext cx="1" cy="46"/>
              </a:xfrm>
              <a:custGeom>
                <a:avLst/>
                <a:gdLst/>
                <a:ahLst/>
                <a:cxnLst>
                  <a:cxn ang="0">
                    <a:pos x="0" y="555"/>
                  </a:cxn>
                  <a:cxn ang="0">
                    <a:pos x="2" y="571"/>
                  </a:cxn>
                  <a:cxn ang="0">
                    <a:pos x="9" y="604"/>
                  </a:cxn>
                  <a:cxn ang="0">
                    <a:pos x="15" y="638"/>
                  </a:cxn>
                  <a:cxn ang="0">
                    <a:pos x="18" y="653"/>
                  </a:cxn>
                  <a:cxn ang="0">
                    <a:pos x="18" y="626"/>
                  </a:cxn>
                  <a:cxn ang="0">
                    <a:pos x="18" y="555"/>
                  </a:cxn>
                  <a:cxn ang="0">
                    <a:pos x="18" y="454"/>
                  </a:cxn>
                  <a:cxn ang="0">
                    <a:pos x="18" y="339"/>
                  </a:cxn>
                  <a:cxn ang="0">
                    <a:pos x="18" y="224"/>
                  </a:cxn>
                  <a:cxn ang="0">
                    <a:pos x="18" y="124"/>
                  </a:cxn>
                  <a:cxn ang="0">
                    <a:pos x="18" y="52"/>
                  </a:cxn>
                  <a:cxn ang="0">
                    <a:pos x="18" y="25"/>
                  </a:cxn>
                  <a:cxn ang="0">
                    <a:pos x="18" y="21"/>
                  </a:cxn>
                  <a:cxn ang="0">
                    <a:pos x="17" y="13"/>
                  </a:cxn>
                  <a:cxn ang="0">
                    <a:pos x="16" y="8"/>
                  </a:cxn>
                  <a:cxn ang="0">
                    <a:pos x="14" y="4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1" y="13"/>
                  </a:cxn>
                  <a:cxn ang="0">
                    <a:pos x="0" y="21"/>
                  </a:cxn>
                  <a:cxn ang="0">
                    <a:pos x="0" y="25"/>
                  </a:cxn>
                  <a:cxn ang="0">
                    <a:pos x="0" y="49"/>
                  </a:cxn>
                  <a:cxn ang="0">
                    <a:pos x="0" y="109"/>
                  </a:cxn>
                  <a:cxn ang="0">
                    <a:pos x="0" y="193"/>
                  </a:cxn>
                  <a:cxn ang="0">
                    <a:pos x="0" y="290"/>
                  </a:cxn>
                  <a:cxn ang="0">
                    <a:pos x="0" y="387"/>
                  </a:cxn>
                  <a:cxn ang="0">
                    <a:pos x="0" y="472"/>
                  </a:cxn>
                  <a:cxn ang="0">
                    <a:pos x="0" y="532"/>
                  </a:cxn>
                  <a:cxn ang="0">
                    <a:pos x="0" y="555"/>
                  </a:cxn>
                </a:cxnLst>
                <a:rect l="0" t="0" r="r" b="b"/>
                <a:pathLst>
                  <a:path w="18" h="653">
                    <a:moveTo>
                      <a:pt x="0" y="555"/>
                    </a:moveTo>
                    <a:lnTo>
                      <a:pt x="2" y="571"/>
                    </a:lnTo>
                    <a:lnTo>
                      <a:pt x="9" y="604"/>
                    </a:lnTo>
                    <a:lnTo>
                      <a:pt x="15" y="638"/>
                    </a:lnTo>
                    <a:lnTo>
                      <a:pt x="18" y="653"/>
                    </a:lnTo>
                    <a:lnTo>
                      <a:pt x="18" y="626"/>
                    </a:lnTo>
                    <a:lnTo>
                      <a:pt x="18" y="555"/>
                    </a:lnTo>
                    <a:lnTo>
                      <a:pt x="18" y="454"/>
                    </a:lnTo>
                    <a:lnTo>
                      <a:pt x="18" y="339"/>
                    </a:lnTo>
                    <a:lnTo>
                      <a:pt x="18" y="224"/>
                    </a:lnTo>
                    <a:lnTo>
                      <a:pt x="18" y="124"/>
                    </a:lnTo>
                    <a:lnTo>
                      <a:pt x="18" y="52"/>
                    </a:lnTo>
                    <a:lnTo>
                      <a:pt x="18" y="25"/>
                    </a:lnTo>
                    <a:lnTo>
                      <a:pt x="18" y="21"/>
                    </a:lnTo>
                    <a:lnTo>
                      <a:pt x="17" y="13"/>
                    </a:lnTo>
                    <a:lnTo>
                      <a:pt x="16" y="8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49"/>
                    </a:lnTo>
                    <a:lnTo>
                      <a:pt x="0" y="109"/>
                    </a:lnTo>
                    <a:lnTo>
                      <a:pt x="0" y="193"/>
                    </a:lnTo>
                    <a:lnTo>
                      <a:pt x="0" y="290"/>
                    </a:lnTo>
                    <a:lnTo>
                      <a:pt x="0" y="387"/>
                    </a:lnTo>
                    <a:lnTo>
                      <a:pt x="0" y="472"/>
                    </a:lnTo>
                    <a:lnTo>
                      <a:pt x="0" y="532"/>
                    </a:lnTo>
                    <a:lnTo>
                      <a:pt x="0" y="5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331"/>
              <p:cNvSpPr>
                <a:spLocks/>
              </p:cNvSpPr>
              <p:nvPr/>
            </p:nvSpPr>
            <p:spPr bwMode="auto">
              <a:xfrm>
                <a:off x="2359" y="2056"/>
                <a:ext cx="1" cy="39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3" y="560"/>
                  </a:cxn>
                  <a:cxn ang="0">
                    <a:pos x="9" y="528"/>
                  </a:cxn>
                  <a:cxn ang="0">
                    <a:pos x="16" y="496"/>
                  </a:cxn>
                  <a:cxn ang="0">
                    <a:pos x="19" y="481"/>
                  </a:cxn>
                  <a:cxn ang="0">
                    <a:pos x="19" y="462"/>
                  </a:cxn>
                  <a:cxn ang="0">
                    <a:pos x="19" y="410"/>
                  </a:cxn>
                  <a:cxn ang="0">
                    <a:pos x="19" y="336"/>
                  </a:cxn>
                  <a:cxn ang="0">
                    <a:pos x="19" y="252"/>
                  </a:cxn>
                  <a:cxn ang="0">
                    <a:pos x="19" y="168"/>
                  </a:cxn>
                  <a:cxn ang="0">
                    <a:pos x="19" y="94"/>
                  </a:cxn>
                  <a:cxn ang="0">
                    <a:pos x="19" y="42"/>
                  </a:cxn>
                  <a:cxn ang="0">
                    <a:pos x="19" y="23"/>
                  </a:cxn>
                  <a:cxn ang="0">
                    <a:pos x="19" y="19"/>
                  </a:cxn>
                  <a:cxn ang="0">
                    <a:pos x="18" y="11"/>
                  </a:cxn>
                  <a:cxn ang="0">
                    <a:pos x="17" y="7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3"/>
                  </a:cxn>
                  <a:cxn ang="0">
                    <a:pos x="3" y="7"/>
                  </a:cxn>
                  <a:cxn ang="0">
                    <a:pos x="2" y="11"/>
                  </a:cxn>
                  <a:cxn ang="0">
                    <a:pos x="1" y="19"/>
                  </a:cxn>
                  <a:cxn ang="0">
                    <a:pos x="0" y="23"/>
                  </a:cxn>
                  <a:cxn ang="0">
                    <a:pos x="0" y="46"/>
                  </a:cxn>
                  <a:cxn ang="0">
                    <a:pos x="0" y="109"/>
                  </a:cxn>
                  <a:cxn ang="0">
                    <a:pos x="0" y="198"/>
                  </a:cxn>
                  <a:cxn ang="0">
                    <a:pos x="0" y="299"/>
                  </a:cxn>
                  <a:cxn ang="0">
                    <a:pos x="0" y="400"/>
                  </a:cxn>
                  <a:cxn ang="0">
                    <a:pos x="0" y="489"/>
                  </a:cxn>
                  <a:cxn ang="0">
                    <a:pos x="0" y="552"/>
                  </a:cxn>
                  <a:cxn ang="0">
                    <a:pos x="0" y="575"/>
                  </a:cxn>
                </a:cxnLst>
                <a:rect l="0" t="0" r="r" b="b"/>
                <a:pathLst>
                  <a:path w="19" h="575">
                    <a:moveTo>
                      <a:pt x="0" y="575"/>
                    </a:moveTo>
                    <a:lnTo>
                      <a:pt x="3" y="560"/>
                    </a:lnTo>
                    <a:lnTo>
                      <a:pt x="9" y="528"/>
                    </a:lnTo>
                    <a:lnTo>
                      <a:pt x="16" y="496"/>
                    </a:lnTo>
                    <a:lnTo>
                      <a:pt x="19" y="481"/>
                    </a:lnTo>
                    <a:lnTo>
                      <a:pt x="19" y="462"/>
                    </a:lnTo>
                    <a:lnTo>
                      <a:pt x="19" y="410"/>
                    </a:lnTo>
                    <a:lnTo>
                      <a:pt x="19" y="336"/>
                    </a:lnTo>
                    <a:lnTo>
                      <a:pt x="19" y="252"/>
                    </a:lnTo>
                    <a:lnTo>
                      <a:pt x="19" y="168"/>
                    </a:lnTo>
                    <a:lnTo>
                      <a:pt x="19" y="94"/>
                    </a:lnTo>
                    <a:lnTo>
                      <a:pt x="19" y="42"/>
                    </a:lnTo>
                    <a:lnTo>
                      <a:pt x="19" y="23"/>
                    </a:lnTo>
                    <a:lnTo>
                      <a:pt x="19" y="19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3" y="7"/>
                    </a:lnTo>
                    <a:lnTo>
                      <a:pt x="2" y="11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0" y="46"/>
                    </a:lnTo>
                    <a:lnTo>
                      <a:pt x="0" y="109"/>
                    </a:lnTo>
                    <a:lnTo>
                      <a:pt x="0" y="198"/>
                    </a:lnTo>
                    <a:lnTo>
                      <a:pt x="0" y="299"/>
                    </a:lnTo>
                    <a:lnTo>
                      <a:pt x="0" y="400"/>
                    </a:lnTo>
                    <a:lnTo>
                      <a:pt x="0" y="489"/>
                    </a:lnTo>
                    <a:lnTo>
                      <a:pt x="0" y="552"/>
                    </a:lnTo>
                    <a:lnTo>
                      <a:pt x="0" y="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332"/>
              <p:cNvSpPr>
                <a:spLocks/>
              </p:cNvSpPr>
              <p:nvPr/>
            </p:nvSpPr>
            <p:spPr bwMode="auto">
              <a:xfrm>
                <a:off x="2372" y="2054"/>
                <a:ext cx="1" cy="44"/>
              </a:xfrm>
              <a:custGeom>
                <a:avLst/>
                <a:gdLst/>
                <a:ahLst/>
                <a:cxnLst>
                  <a:cxn ang="0">
                    <a:pos x="0" y="536"/>
                  </a:cxn>
                  <a:cxn ang="0">
                    <a:pos x="2" y="551"/>
                  </a:cxn>
                  <a:cxn ang="0">
                    <a:pos x="8" y="584"/>
                  </a:cxn>
                  <a:cxn ang="0">
                    <a:pos x="15" y="617"/>
                  </a:cxn>
                  <a:cxn ang="0">
                    <a:pos x="18" y="632"/>
                  </a:cxn>
                  <a:cxn ang="0">
                    <a:pos x="18" y="606"/>
                  </a:cxn>
                  <a:cxn ang="0">
                    <a:pos x="18" y="538"/>
                  </a:cxn>
                  <a:cxn ang="0">
                    <a:pos x="18" y="441"/>
                  </a:cxn>
                  <a:cxn ang="0">
                    <a:pos x="18" y="330"/>
                  </a:cxn>
                  <a:cxn ang="0">
                    <a:pos x="18" y="219"/>
                  </a:cxn>
                  <a:cxn ang="0">
                    <a:pos x="18" y="123"/>
                  </a:cxn>
                  <a:cxn ang="0">
                    <a:pos x="18" y="53"/>
                  </a:cxn>
                  <a:cxn ang="0">
                    <a:pos x="18" y="28"/>
                  </a:cxn>
                  <a:cxn ang="0">
                    <a:pos x="18" y="24"/>
                  </a:cxn>
                  <a:cxn ang="0">
                    <a:pos x="17" y="14"/>
                  </a:cxn>
                  <a:cxn ang="0">
                    <a:pos x="16" y="10"/>
                  </a:cxn>
                  <a:cxn ang="0">
                    <a:pos x="14" y="4"/>
                  </a:cxn>
                  <a:cxn ang="0">
                    <a:pos x="11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3" y="4"/>
                  </a:cxn>
                  <a:cxn ang="0">
                    <a:pos x="2" y="10"/>
                  </a:cxn>
                  <a:cxn ang="0">
                    <a:pos x="1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50"/>
                  </a:cxn>
                  <a:cxn ang="0">
                    <a:pos x="0" y="107"/>
                  </a:cxn>
                  <a:cxn ang="0">
                    <a:pos x="0" y="189"/>
                  </a:cxn>
                  <a:cxn ang="0">
                    <a:pos x="0" y="282"/>
                  </a:cxn>
                  <a:cxn ang="0">
                    <a:pos x="0" y="375"/>
                  </a:cxn>
                  <a:cxn ang="0">
                    <a:pos x="0" y="457"/>
                  </a:cxn>
                  <a:cxn ang="0">
                    <a:pos x="0" y="513"/>
                  </a:cxn>
                  <a:cxn ang="0">
                    <a:pos x="0" y="536"/>
                  </a:cxn>
                </a:cxnLst>
                <a:rect l="0" t="0" r="r" b="b"/>
                <a:pathLst>
                  <a:path w="18" h="632">
                    <a:moveTo>
                      <a:pt x="0" y="536"/>
                    </a:moveTo>
                    <a:lnTo>
                      <a:pt x="2" y="551"/>
                    </a:lnTo>
                    <a:lnTo>
                      <a:pt x="8" y="584"/>
                    </a:lnTo>
                    <a:lnTo>
                      <a:pt x="15" y="617"/>
                    </a:lnTo>
                    <a:lnTo>
                      <a:pt x="18" y="632"/>
                    </a:lnTo>
                    <a:lnTo>
                      <a:pt x="18" y="606"/>
                    </a:lnTo>
                    <a:lnTo>
                      <a:pt x="18" y="538"/>
                    </a:lnTo>
                    <a:lnTo>
                      <a:pt x="18" y="441"/>
                    </a:lnTo>
                    <a:lnTo>
                      <a:pt x="18" y="330"/>
                    </a:lnTo>
                    <a:lnTo>
                      <a:pt x="18" y="219"/>
                    </a:lnTo>
                    <a:lnTo>
                      <a:pt x="18" y="123"/>
                    </a:lnTo>
                    <a:lnTo>
                      <a:pt x="18" y="53"/>
                    </a:lnTo>
                    <a:lnTo>
                      <a:pt x="18" y="28"/>
                    </a:lnTo>
                    <a:lnTo>
                      <a:pt x="18" y="24"/>
                    </a:lnTo>
                    <a:lnTo>
                      <a:pt x="17" y="14"/>
                    </a:lnTo>
                    <a:lnTo>
                      <a:pt x="16" y="10"/>
                    </a:lnTo>
                    <a:lnTo>
                      <a:pt x="14" y="4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50"/>
                    </a:lnTo>
                    <a:lnTo>
                      <a:pt x="0" y="107"/>
                    </a:lnTo>
                    <a:lnTo>
                      <a:pt x="0" y="189"/>
                    </a:lnTo>
                    <a:lnTo>
                      <a:pt x="0" y="282"/>
                    </a:lnTo>
                    <a:lnTo>
                      <a:pt x="0" y="375"/>
                    </a:lnTo>
                    <a:lnTo>
                      <a:pt x="0" y="457"/>
                    </a:lnTo>
                    <a:lnTo>
                      <a:pt x="0" y="513"/>
                    </a:lnTo>
                    <a:lnTo>
                      <a:pt x="0" y="5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333"/>
              <p:cNvSpPr>
                <a:spLocks/>
              </p:cNvSpPr>
              <p:nvPr/>
            </p:nvSpPr>
            <p:spPr bwMode="auto">
              <a:xfrm>
                <a:off x="2385" y="2054"/>
                <a:ext cx="1" cy="35"/>
              </a:xfrm>
              <a:custGeom>
                <a:avLst/>
                <a:gdLst/>
                <a:ahLst/>
                <a:cxnLst>
                  <a:cxn ang="0">
                    <a:pos x="0" y="516"/>
                  </a:cxn>
                  <a:cxn ang="0">
                    <a:pos x="3" y="502"/>
                  </a:cxn>
                  <a:cxn ang="0">
                    <a:pos x="10" y="472"/>
                  </a:cxn>
                  <a:cxn ang="0">
                    <a:pos x="16" y="441"/>
                  </a:cxn>
                  <a:cxn ang="0">
                    <a:pos x="19" y="428"/>
                  </a:cxn>
                  <a:cxn ang="0">
                    <a:pos x="18" y="411"/>
                  </a:cxn>
                  <a:cxn ang="0">
                    <a:pos x="18" y="365"/>
                  </a:cxn>
                  <a:cxn ang="0">
                    <a:pos x="18" y="301"/>
                  </a:cxn>
                  <a:cxn ang="0">
                    <a:pos x="18" y="226"/>
                  </a:cxn>
                  <a:cxn ang="0">
                    <a:pos x="18" y="152"/>
                  </a:cxn>
                  <a:cxn ang="0">
                    <a:pos x="18" y="87"/>
                  </a:cxn>
                  <a:cxn ang="0">
                    <a:pos x="18" y="41"/>
                  </a:cxn>
                  <a:cxn ang="0">
                    <a:pos x="18" y="24"/>
                  </a:cxn>
                  <a:cxn ang="0">
                    <a:pos x="18" y="20"/>
                  </a:cxn>
                  <a:cxn ang="0">
                    <a:pos x="17" y="13"/>
                  </a:cxn>
                  <a:cxn ang="0">
                    <a:pos x="16" y="8"/>
                  </a:cxn>
                  <a:cxn ang="0">
                    <a:pos x="15" y="4"/>
                  </a:cxn>
                  <a:cxn ang="0">
                    <a:pos x="13" y="1"/>
                  </a:cxn>
                  <a:cxn ang="0">
                    <a:pos x="10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1" y="13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46"/>
                  </a:cxn>
                  <a:cxn ang="0">
                    <a:pos x="0" y="101"/>
                  </a:cxn>
                  <a:cxn ang="0">
                    <a:pos x="0" y="180"/>
                  </a:cxn>
                  <a:cxn ang="0">
                    <a:pos x="0" y="270"/>
                  </a:cxn>
                  <a:cxn ang="0">
                    <a:pos x="0" y="360"/>
                  </a:cxn>
                  <a:cxn ang="0">
                    <a:pos x="0" y="439"/>
                  </a:cxn>
                  <a:cxn ang="0">
                    <a:pos x="0" y="495"/>
                  </a:cxn>
                  <a:cxn ang="0">
                    <a:pos x="0" y="516"/>
                  </a:cxn>
                </a:cxnLst>
                <a:rect l="0" t="0" r="r" b="b"/>
                <a:pathLst>
                  <a:path w="19" h="516">
                    <a:moveTo>
                      <a:pt x="0" y="516"/>
                    </a:moveTo>
                    <a:lnTo>
                      <a:pt x="3" y="502"/>
                    </a:lnTo>
                    <a:lnTo>
                      <a:pt x="10" y="472"/>
                    </a:lnTo>
                    <a:lnTo>
                      <a:pt x="16" y="441"/>
                    </a:lnTo>
                    <a:lnTo>
                      <a:pt x="19" y="428"/>
                    </a:lnTo>
                    <a:lnTo>
                      <a:pt x="18" y="411"/>
                    </a:lnTo>
                    <a:lnTo>
                      <a:pt x="18" y="365"/>
                    </a:lnTo>
                    <a:lnTo>
                      <a:pt x="18" y="301"/>
                    </a:lnTo>
                    <a:lnTo>
                      <a:pt x="18" y="226"/>
                    </a:lnTo>
                    <a:lnTo>
                      <a:pt x="18" y="152"/>
                    </a:lnTo>
                    <a:lnTo>
                      <a:pt x="18" y="87"/>
                    </a:lnTo>
                    <a:lnTo>
                      <a:pt x="18" y="41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3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3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101"/>
                    </a:lnTo>
                    <a:lnTo>
                      <a:pt x="0" y="180"/>
                    </a:lnTo>
                    <a:lnTo>
                      <a:pt x="0" y="270"/>
                    </a:lnTo>
                    <a:lnTo>
                      <a:pt x="0" y="360"/>
                    </a:lnTo>
                    <a:lnTo>
                      <a:pt x="0" y="439"/>
                    </a:lnTo>
                    <a:lnTo>
                      <a:pt x="0" y="495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334"/>
              <p:cNvSpPr>
                <a:spLocks/>
              </p:cNvSpPr>
              <p:nvPr/>
            </p:nvSpPr>
            <p:spPr bwMode="auto">
              <a:xfrm>
                <a:off x="2397" y="2056"/>
                <a:ext cx="1" cy="37"/>
              </a:xfrm>
              <a:custGeom>
                <a:avLst/>
                <a:gdLst/>
                <a:ahLst/>
                <a:cxnLst>
                  <a:cxn ang="0">
                    <a:pos x="0" y="446"/>
                  </a:cxn>
                  <a:cxn ang="0">
                    <a:pos x="4" y="462"/>
                  </a:cxn>
                  <a:cxn ang="0">
                    <a:pos x="10" y="496"/>
                  </a:cxn>
                  <a:cxn ang="0">
                    <a:pos x="16" y="531"/>
                  </a:cxn>
                  <a:cxn ang="0">
                    <a:pos x="18" y="546"/>
                  </a:cxn>
                  <a:cxn ang="0">
                    <a:pos x="18" y="524"/>
                  </a:cxn>
                  <a:cxn ang="0">
                    <a:pos x="18" y="465"/>
                  </a:cxn>
                  <a:cxn ang="0">
                    <a:pos x="18" y="381"/>
                  </a:cxn>
                  <a:cxn ang="0">
                    <a:pos x="18" y="286"/>
                  </a:cxn>
                  <a:cxn ang="0">
                    <a:pos x="18" y="190"/>
                  </a:cxn>
                  <a:cxn ang="0">
                    <a:pos x="18" y="105"/>
                  </a:cxn>
                  <a:cxn ang="0">
                    <a:pos x="18" y="47"/>
                  </a:cxn>
                  <a:cxn ang="0">
                    <a:pos x="18" y="24"/>
                  </a:cxn>
                  <a:cxn ang="0">
                    <a:pos x="18" y="20"/>
                  </a:cxn>
                  <a:cxn ang="0">
                    <a:pos x="17" y="11"/>
                  </a:cxn>
                  <a:cxn ang="0">
                    <a:pos x="16" y="7"/>
                  </a:cxn>
                  <a:cxn ang="0">
                    <a:pos x="15" y="4"/>
                  </a:cxn>
                  <a:cxn ang="0">
                    <a:pos x="13" y="1"/>
                  </a:cxn>
                  <a:cxn ang="0">
                    <a:pos x="10" y="0"/>
                  </a:cxn>
                  <a:cxn ang="0">
                    <a:pos x="7" y="1"/>
                  </a:cxn>
                  <a:cxn ang="0">
                    <a:pos x="5" y="4"/>
                  </a:cxn>
                  <a:cxn ang="0">
                    <a:pos x="2" y="7"/>
                  </a:cxn>
                  <a:cxn ang="0">
                    <a:pos x="1" y="11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42"/>
                  </a:cxn>
                  <a:cxn ang="0">
                    <a:pos x="0" y="89"/>
                  </a:cxn>
                  <a:cxn ang="0">
                    <a:pos x="0" y="158"/>
                  </a:cxn>
                  <a:cxn ang="0">
                    <a:pos x="0" y="234"/>
                  </a:cxn>
                  <a:cxn ang="0">
                    <a:pos x="0" y="312"/>
                  </a:cxn>
                  <a:cxn ang="0">
                    <a:pos x="0" y="379"/>
                  </a:cxn>
                  <a:cxn ang="0">
                    <a:pos x="0" y="427"/>
                  </a:cxn>
                  <a:cxn ang="0">
                    <a:pos x="0" y="446"/>
                  </a:cxn>
                </a:cxnLst>
                <a:rect l="0" t="0" r="r" b="b"/>
                <a:pathLst>
                  <a:path w="18" h="546">
                    <a:moveTo>
                      <a:pt x="0" y="446"/>
                    </a:moveTo>
                    <a:lnTo>
                      <a:pt x="4" y="462"/>
                    </a:lnTo>
                    <a:lnTo>
                      <a:pt x="10" y="496"/>
                    </a:lnTo>
                    <a:lnTo>
                      <a:pt x="16" y="531"/>
                    </a:lnTo>
                    <a:lnTo>
                      <a:pt x="18" y="546"/>
                    </a:lnTo>
                    <a:lnTo>
                      <a:pt x="18" y="524"/>
                    </a:lnTo>
                    <a:lnTo>
                      <a:pt x="18" y="465"/>
                    </a:lnTo>
                    <a:lnTo>
                      <a:pt x="18" y="381"/>
                    </a:lnTo>
                    <a:lnTo>
                      <a:pt x="18" y="286"/>
                    </a:lnTo>
                    <a:lnTo>
                      <a:pt x="18" y="190"/>
                    </a:lnTo>
                    <a:lnTo>
                      <a:pt x="18" y="105"/>
                    </a:lnTo>
                    <a:lnTo>
                      <a:pt x="18" y="47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5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89"/>
                    </a:lnTo>
                    <a:lnTo>
                      <a:pt x="0" y="158"/>
                    </a:lnTo>
                    <a:lnTo>
                      <a:pt x="0" y="234"/>
                    </a:lnTo>
                    <a:lnTo>
                      <a:pt x="0" y="312"/>
                    </a:lnTo>
                    <a:lnTo>
                      <a:pt x="0" y="379"/>
                    </a:lnTo>
                    <a:lnTo>
                      <a:pt x="0" y="427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335"/>
              <p:cNvSpPr>
                <a:spLocks/>
              </p:cNvSpPr>
              <p:nvPr/>
            </p:nvSpPr>
            <p:spPr bwMode="auto">
              <a:xfrm>
                <a:off x="2405" y="2055"/>
                <a:ext cx="1" cy="35"/>
              </a:xfrm>
              <a:custGeom>
                <a:avLst/>
                <a:gdLst/>
                <a:ahLst/>
                <a:cxnLst>
                  <a:cxn ang="0">
                    <a:pos x="0" y="516"/>
                  </a:cxn>
                  <a:cxn ang="0">
                    <a:pos x="3" y="503"/>
                  </a:cxn>
                  <a:cxn ang="0">
                    <a:pos x="9" y="473"/>
                  </a:cxn>
                  <a:cxn ang="0">
                    <a:pos x="16" y="443"/>
                  </a:cxn>
                  <a:cxn ang="0">
                    <a:pos x="18" y="430"/>
                  </a:cxn>
                  <a:cxn ang="0">
                    <a:pos x="18" y="413"/>
                  </a:cxn>
                  <a:cxn ang="0">
                    <a:pos x="18" y="366"/>
                  </a:cxn>
                  <a:cxn ang="0">
                    <a:pos x="18" y="302"/>
                  </a:cxn>
                  <a:cxn ang="0">
                    <a:pos x="18" y="227"/>
                  </a:cxn>
                  <a:cxn ang="0">
                    <a:pos x="18" y="153"/>
                  </a:cxn>
                  <a:cxn ang="0">
                    <a:pos x="18" y="87"/>
                  </a:cxn>
                  <a:cxn ang="0">
                    <a:pos x="18" y="42"/>
                  </a:cxn>
                  <a:cxn ang="0">
                    <a:pos x="18" y="23"/>
                  </a:cxn>
                  <a:cxn ang="0">
                    <a:pos x="18" y="20"/>
                  </a:cxn>
                  <a:cxn ang="0">
                    <a:pos x="17" y="12"/>
                  </a:cxn>
                  <a:cxn ang="0">
                    <a:pos x="16" y="7"/>
                  </a:cxn>
                  <a:cxn ang="0">
                    <a:pos x="14" y="4"/>
                  </a:cxn>
                  <a:cxn ang="0">
                    <a:pos x="12" y="1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1" y="12"/>
                  </a:cxn>
                  <a:cxn ang="0">
                    <a:pos x="0" y="20"/>
                  </a:cxn>
                  <a:cxn ang="0">
                    <a:pos x="0" y="23"/>
                  </a:cxn>
                  <a:cxn ang="0">
                    <a:pos x="0" y="45"/>
                  </a:cxn>
                  <a:cxn ang="0">
                    <a:pos x="0" y="101"/>
                  </a:cxn>
                  <a:cxn ang="0">
                    <a:pos x="0" y="179"/>
                  </a:cxn>
                  <a:cxn ang="0">
                    <a:pos x="0" y="270"/>
                  </a:cxn>
                  <a:cxn ang="0">
                    <a:pos x="0" y="361"/>
                  </a:cxn>
                  <a:cxn ang="0">
                    <a:pos x="0" y="440"/>
                  </a:cxn>
                  <a:cxn ang="0">
                    <a:pos x="0" y="495"/>
                  </a:cxn>
                  <a:cxn ang="0">
                    <a:pos x="0" y="516"/>
                  </a:cxn>
                </a:cxnLst>
                <a:rect l="0" t="0" r="r" b="b"/>
                <a:pathLst>
                  <a:path w="18" h="516">
                    <a:moveTo>
                      <a:pt x="0" y="516"/>
                    </a:moveTo>
                    <a:lnTo>
                      <a:pt x="3" y="503"/>
                    </a:lnTo>
                    <a:lnTo>
                      <a:pt x="9" y="473"/>
                    </a:lnTo>
                    <a:lnTo>
                      <a:pt x="16" y="443"/>
                    </a:lnTo>
                    <a:lnTo>
                      <a:pt x="18" y="430"/>
                    </a:lnTo>
                    <a:lnTo>
                      <a:pt x="18" y="413"/>
                    </a:lnTo>
                    <a:lnTo>
                      <a:pt x="18" y="366"/>
                    </a:lnTo>
                    <a:lnTo>
                      <a:pt x="18" y="302"/>
                    </a:lnTo>
                    <a:lnTo>
                      <a:pt x="18" y="227"/>
                    </a:lnTo>
                    <a:lnTo>
                      <a:pt x="18" y="153"/>
                    </a:lnTo>
                    <a:lnTo>
                      <a:pt x="18" y="87"/>
                    </a:lnTo>
                    <a:lnTo>
                      <a:pt x="18" y="42"/>
                    </a:lnTo>
                    <a:lnTo>
                      <a:pt x="18" y="23"/>
                    </a:lnTo>
                    <a:lnTo>
                      <a:pt x="18" y="20"/>
                    </a:lnTo>
                    <a:lnTo>
                      <a:pt x="17" y="12"/>
                    </a:lnTo>
                    <a:lnTo>
                      <a:pt x="16" y="7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45"/>
                    </a:lnTo>
                    <a:lnTo>
                      <a:pt x="0" y="101"/>
                    </a:lnTo>
                    <a:lnTo>
                      <a:pt x="0" y="179"/>
                    </a:lnTo>
                    <a:lnTo>
                      <a:pt x="0" y="270"/>
                    </a:lnTo>
                    <a:lnTo>
                      <a:pt x="0" y="361"/>
                    </a:lnTo>
                    <a:lnTo>
                      <a:pt x="0" y="440"/>
                    </a:lnTo>
                    <a:lnTo>
                      <a:pt x="0" y="495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336"/>
              <p:cNvSpPr>
                <a:spLocks/>
              </p:cNvSpPr>
              <p:nvPr/>
            </p:nvSpPr>
            <p:spPr bwMode="auto">
              <a:xfrm>
                <a:off x="2423" y="2056"/>
                <a:ext cx="1" cy="35"/>
              </a:xfrm>
              <a:custGeom>
                <a:avLst/>
                <a:gdLst/>
                <a:ahLst/>
                <a:cxnLst>
                  <a:cxn ang="0">
                    <a:pos x="0" y="443"/>
                  </a:cxn>
                  <a:cxn ang="0">
                    <a:pos x="3" y="454"/>
                  </a:cxn>
                  <a:cxn ang="0">
                    <a:pos x="9" y="479"/>
                  </a:cxn>
                  <a:cxn ang="0">
                    <a:pos x="16" y="505"/>
                  </a:cxn>
                  <a:cxn ang="0">
                    <a:pos x="19" y="516"/>
                  </a:cxn>
                  <a:cxn ang="0">
                    <a:pos x="19" y="495"/>
                  </a:cxn>
                  <a:cxn ang="0">
                    <a:pos x="19" y="439"/>
                  </a:cxn>
                  <a:cxn ang="0">
                    <a:pos x="19" y="360"/>
                  </a:cxn>
                  <a:cxn ang="0">
                    <a:pos x="19" y="270"/>
                  </a:cxn>
                  <a:cxn ang="0">
                    <a:pos x="19" y="180"/>
                  </a:cxn>
                  <a:cxn ang="0">
                    <a:pos x="19" y="101"/>
                  </a:cxn>
                  <a:cxn ang="0">
                    <a:pos x="19" y="46"/>
                  </a:cxn>
                  <a:cxn ang="0">
                    <a:pos x="19" y="24"/>
                  </a:cxn>
                  <a:cxn ang="0">
                    <a:pos x="19" y="20"/>
                  </a:cxn>
                  <a:cxn ang="0">
                    <a:pos x="18" y="13"/>
                  </a:cxn>
                  <a:cxn ang="0">
                    <a:pos x="17" y="8"/>
                  </a:cxn>
                  <a:cxn ang="0">
                    <a:pos x="15" y="4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3" y="8"/>
                  </a:cxn>
                  <a:cxn ang="0">
                    <a:pos x="2" y="13"/>
                  </a:cxn>
                  <a:cxn ang="0">
                    <a:pos x="1" y="20"/>
                  </a:cxn>
                  <a:cxn ang="0">
                    <a:pos x="1" y="24"/>
                  </a:cxn>
                  <a:cxn ang="0">
                    <a:pos x="1" y="43"/>
                  </a:cxn>
                  <a:cxn ang="0">
                    <a:pos x="1" y="89"/>
                  </a:cxn>
                  <a:cxn ang="0">
                    <a:pos x="1" y="157"/>
                  </a:cxn>
                  <a:cxn ang="0">
                    <a:pos x="1" y="234"/>
                  </a:cxn>
                  <a:cxn ang="0">
                    <a:pos x="1" y="310"/>
                  </a:cxn>
                  <a:cxn ang="0">
                    <a:pos x="0" y="376"/>
                  </a:cxn>
                  <a:cxn ang="0">
                    <a:pos x="0" y="424"/>
                  </a:cxn>
                  <a:cxn ang="0">
                    <a:pos x="0" y="443"/>
                  </a:cxn>
                </a:cxnLst>
                <a:rect l="0" t="0" r="r" b="b"/>
                <a:pathLst>
                  <a:path w="19" h="516">
                    <a:moveTo>
                      <a:pt x="0" y="443"/>
                    </a:moveTo>
                    <a:lnTo>
                      <a:pt x="3" y="454"/>
                    </a:lnTo>
                    <a:lnTo>
                      <a:pt x="9" y="479"/>
                    </a:lnTo>
                    <a:lnTo>
                      <a:pt x="16" y="505"/>
                    </a:lnTo>
                    <a:lnTo>
                      <a:pt x="19" y="516"/>
                    </a:lnTo>
                    <a:lnTo>
                      <a:pt x="19" y="495"/>
                    </a:lnTo>
                    <a:lnTo>
                      <a:pt x="19" y="439"/>
                    </a:lnTo>
                    <a:lnTo>
                      <a:pt x="19" y="360"/>
                    </a:lnTo>
                    <a:lnTo>
                      <a:pt x="19" y="270"/>
                    </a:lnTo>
                    <a:lnTo>
                      <a:pt x="19" y="180"/>
                    </a:lnTo>
                    <a:lnTo>
                      <a:pt x="19" y="101"/>
                    </a:lnTo>
                    <a:lnTo>
                      <a:pt x="19" y="46"/>
                    </a:lnTo>
                    <a:lnTo>
                      <a:pt x="19" y="24"/>
                    </a:lnTo>
                    <a:lnTo>
                      <a:pt x="19" y="20"/>
                    </a:lnTo>
                    <a:lnTo>
                      <a:pt x="18" y="13"/>
                    </a:lnTo>
                    <a:lnTo>
                      <a:pt x="17" y="8"/>
                    </a:lnTo>
                    <a:lnTo>
                      <a:pt x="15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3" y="8"/>
                    </a:lnTo>
                    <a:lnTo>
                      <a:pt x="2" y="13"/>
                    </a:lnTo>
                    <a:lnTo>
                      <a:pt x="1" y="20"/>
                    </a:lnTo>
                    <a:lnTo>
                      <a:pt x="1" y="24"/>
                    </a:lnTo>
                    <a:lnTo>
                      <a:pt x="1" y="43"/>
                    </a:lnTo>
                    <a:lnTo>
                      <a:pt x="1" y="89"/>
                    </a:lnTo>
                    <a:lnTo>
                      <a:pt x="1" y="157"/>
                    </a:lnTo>
                    <a:lnTo>
                      <a:pt x="1" y="234"/>
                    </a:lnTo>
                    <a:lnTo>
                      <a:pt x="1" y="310"/>
                    </a:lnTo>
                    <a:lnTo>
                      <a:pt x="0" y="376"/>
                    </a:lnTo>
                    <a:lnTo>
                      <a:pt x="0" y="424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337"/>
              <p:cNvSpPr>
                <a:spLocks/>
              </p:cNvSpPr>
              <p:nvPr/>
            </p:nvSpPr>
            <p:spPr bwMode="auto">
              <a:xfrm>
                <a:off x="2612" y="2057"/>
                <a:ext cx="2" cy="40"/>
              </a:xfrm>
              <a:custGeom>
                <a:avLst/>
                <a:gdLst/>
                <a:ahLst/>
                <a:cxnLst>
                  <a:cxn ang="0">
                    <a:pos x="0" y="584"/>
                  </a:cxn>
                  <a:cxn ang="0">
                    <a:pos x="3" y="572"/>
                  </a:cxn>
                  <a:cxn ang="0">
                    <a:pos x="9" y="548"/>
                  </a:cxn>
                  <a:cxn ang="0">
                    <a:pos x="15" y="522"/>
                  </a:cxn>
                  <a:cxn ang="0">
                    <a:pos x="18" y="510"/>
                  </a:cxn>
                  <a:cxn ang="0">
                    <a:pos x="18" y="489"/>
                  </a:cxn>
                  <a:cxn ang="0">
                    <a:pos x="18" y="435"/>
                  </a:cxn>
                  <a:cxn ang="0">
                    <a:pos x="18" y="357"/>
                  </a:cxn>
                  <a:cxn ang="0">
                    <a:pos x="18" y="267"/>
                  </a:cxn>
                  <a:cxn ang="0">
                    <a:pos x="18" y="178"/>
                  </a:cxn>
                  <a:cxn ang="0">
                    <a:pos x="18" y="100"/>
                  </a:cxn>
                  <a:cxn ang="0">
                    <a:pos x="18" y="44"/>
                  </a:cxn>
                  <a:cxn ang="0">
                    <a:pos x="18" y="24"/>
                  </a:cxn>
                  <a:cxn ang="0">
                    <a:pos x="18" y="20"/>
                  </a:cxn>
                  <a:cxn ang="0">
                    <a:pos x="17" y="12"/>
                  </a:cxn>
                  <a:cxn ang="0">
                    <a:pos x="16" y="8"/>
                  </a:cxn>
                  <a:cxn ang="0">
                    <a:pos x="15" y="4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1" y="12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47"/>
                  </a:cxn>
                  <a:cxn ang="0">
                    <a:pos x="0" y="111"/>
                  </a:cxn>
                  <a:cxn ang="0">
                    <a:pos x="0" y="201"/>
                  </a:cxn>
                  <a:cxn ang="0">
                    <a:pos x="0" y="303"/>
                  </a:cxn>
                  <a:cxn ang="0">
                    <a:pos x="0" y="407"/>
                  </a:cxn>
                  <a:cxn ang="0">
                    <a:pos x="0" y="497"/>
                  </a:cxn>
                  <a:cxn ang="0">
                    <a:pos x="0" y="561"/>
                  </a:cxn>
                  <a:cxn ang="0">
                    <a:pos x="0" y="584"/>
                  </a:cxn>
                </a:cxnLst>
                <a:rect l="0" t="0" r="r" b="b"/>
                <a:pathLst>
                  <a:path w="18" h="584">
                    <a:moveTo>
                      <a:pt x="0" y="584"/>
                    </a:moveTo>
                    <a:lnTo>
                      <a:pt x="3" y="572"/>
                    </a:lnTo>
                    <a:lnTo>
                      <a:pt x="9" y="548"/>
                    </a:lnTo>
                    <a:lnTo>
                      <a:pt x="15" y="522"/>
                    </a:lnTo>
                    <a:lnTo>
                      <a:pt x="18" y="510"/>
                    </a:lnTo>
                    <a:lnTo>
                      <a:pt x="18" y="489"/>
                    </a:lnTo>
                    <a:lnTo>
                      <a:pt x="18" y="435"/>
                    </a:lnTo>
                    <a:lnTo>
                      <a:pt x="18" y="357"/>
                    </a:lnTo>
                    <a:lnTo>
                      <a:pt x="18" y="267"/>
                    </a:lnTo>
                    <a:lnTo>
                      <a:pt x="18" y="178"/>
                    </a:lnTo>
                    <a:lnTo>
                      <a:pt x="18" y="100"/>
                    </a:lnTo>
                    <a:lnTo>
                      <a:pt x="18" y="44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2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0" y="111"/>
                    </a:lnTo>
                    <a:lnTo>
                      <a:pt x="0" y="201"/>
                    </a:lnTo>
                    <a:lnTo>
                      <a:pt x="0" y="303"/>
                    </a:lnTo>
                    <a:lnTo>
                      <a:pt x="0" y="407"/>
                    </a:lnTo>
                    <a:lnTo>
                      <a:pt x="0" y="497"/>
                    </a:lnTo>
                    <a:lnTo>
                      <a:pt x="0" y="561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338"/>
              <p:cNvSpPr>
                <a:spLocks/>
              </p:cNvSpPr>
              <p:nvPr/>
            </p:nvSpPr>
            <p:spPr bwMode="auto">
              <a:xfrm>
                <a:off x="2625" y="2056"/>
                <a:ext cx="2" cy="38"/>
              </a:xfrm>
              <a:custGeom>
                <a:avLst/>
                <a:gdLst/>
                <a:ahLst/>
                <a:cxnLst>
                  <a:cxn ang="0">
                    <a:pos x="0" y="474"/>
                  </a:cxn>
                  <a:cxn ang="0">
                    <a:pos x="2" y="488"/>
                  </a:cxn>
                  <a:cxn ang="0">
                    <a:pos x="9" y="517"/>
                  </a:cxn>
                  <a:cxn ang="0">
                    <a:pos x="15" y="546"/>
                  </a:cxn>
                  <a:cxn ang="0">
                    <a:pos x="18" y="559"/>
                  </a:cxn>
                  <a:cxn ang="0">
                    <a:pos x="18" y="536"/>
                  </a:cxn>
                  <a:cxn ang="0">
                    <a:pos x="18" y="475"/>
                  </a:cxn>
                  <a:cxn ang="0">
                    <a:pos x="18" y="389"/>
                  </a:cxn>
                  <a:cxn ang="0">
                    <a:pos x="18" y="291"/>
                  </a:cxn>
                  <a:cxn ang="0">
                    <a:pos x="18" y="192"/>
                  </a:cxn>
                  <a:cxn ang="0">
                    <a:pos x="18" y="106"/>
                  </a:cxn>
                  <a:cxn ang="0">
                    <a:pos x="18" y="45"/>
                  </a:cxn>
                  <a:cxn ang="0">
                    <a:pos x="18" y="22"/>
                  </a:cxn>
                  <a:cxn ang="0">
                    <a:pos x="18" y="19"/>
                  </a:cxn>
                  <a:cxn ang="0">
                    <a:pos x="17" y="11"/>
                  </a:cxn>
                  <a:cxn ang="0">
                    <a:pos x="16" y="7"/>
                  </a:cxn>
                  <a:cxn ang="0">
                    <a:pos x="14" y="3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5" y="1"/>
                  </a:cxn>
                  <a:cxn ang="0">
                    <a:pos x="3" y="3"/>
                  </a:cxn>
                  <a:cxn ang="0">
                    <a:pos x="2" y="7"/>
                  </a:cxn>
                  <a:cxn ang="0">
                    <a:pos x="1" y="11"/>
                  </a:cxn>
                  <a:cxn ang="0">
                    <a:pos x="0" y="19"/>
                  </a:cxn>
                  <a:cxn ang="0">
                    <a:pos x="0" y="22"/>
                  </a:cxn>
                  <a:cxn ang="0">
                    <a:pos x="0" y="41"/>
                  </a:cxn>
                  <a:cxn ang="0">
                    <a:pos x="0" y="92"/>
                  </a:cxn>
                  <a:cxn ang="0">
                    <a:pos x="0" y="165"/>
                  </a:cxn>
                  <a:cxn ang="0">
                    <a:pos x="0" y="248"/>
                  </a:cxn>
                  <a:cxn ang="0">
                    <a:pos x="0" y="331"/>
                  </a:cxn>
                  <a:cxn ang="0">
                    <a:pos x="0" y="404"/>
                  </a:cxn>
                  <a:cxn ang="0">
                    <a:pos x="0" y="455"/>
                  </a:cxn>
                  <a:cxn ang="0">
                    <a:pos x="0" y="474"/>
                  </a:cxn>
                </a:cxnLst>
                <a:rect l="0" t="0" r="r" b="b"/>
                <a:pathLst>
                  <a:path w="18" h="559">
                    <a:moveTo>
                      <a:pt x="0" y="474"/>
                    </a:moveTo>
                    <a:lnTo>
                      <a:pt x="2" y="488"/>
                    </a:lnTo>
                    <a:lnTo>
                      <a:pt x="9" y="517"/>
                    </a:lnTo>
                    <a:lnTo>
                      <a:pt x="15" y="546"/>
                    </a:lnTo>
                    <a:lnTo>
                      <a:pt x="18" y="559"/>
                    </a:lnTo>
                    <a:lnTo>
                      <a:pt x="18" y="536"/>
                    </a:lnTo>
                    <a:lnTo>
                      <a:pt x="18" y="475"/>
                    </a:lnTo>
                    <a:lnTo>
                      <a:pt x="18" y="389"/>
                    </a:lnTo>
                    <a:lnTo>
                      <a:pt x="18" y="291"/>
                    </a:lnTo>
                    <a:lnTo>
                      <a:pt x="18" y="192"/>
                    </a:lnTo>
                    <a:lnTo>
                      <a:pt x="18" y="106"/>
                    </a:lnTo>
                    <a:lnTo>
                      <a:pt x="18" y="45"/>
                    </a:lnTo>
                    <a:lnTo>
                      <a:pt x="18" y="22"/>
                    </a:lnTo>
                    <a:lnTo>
                      <a:pt x="18" y="19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4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41"/>
                    </a:lnTo>
                    <a:lnTo>
                      <a:pt x="0" y="92"/>
                    </a:lnTo>
                    <a:lnTo>
                      <a:pt x="0" y="165"/>
                    </a:lnTo>
                    <a:lnTo>
                      <a:pt x="0" y="248"/>
                    </a:lnTo>
                    <a:lnTo>
                      <a:pt x="0" y="331"/>
                    </a:lnTo>
                    <a:lnTo>
                      <a:pt x="0" y="404"/>
                    </a:lnTo>
                    <a:lnTo>
                      <a:pt x="0" y="455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339"/>
              <p:cNvSpPr>
                <a:spLocks/>
              </p:cNvSpPr>
              <p:nvPr/>
            </p:nvSpPr>
            <p:spPr bwMode="auto">
              <a:xfrm>
                <a:off x="2638" y="2055"/>
                <a:ext cx="2" cy="37"/>
              </a:xfrm>
              <a:custGeom>
                <a:avLst/>
                <a:gdLst/>
                <a:ahLst/>
                <a:cxnLst>
                  <a:cxn ang="0">
                    <a:pos x="0" y="553"/>
                  </a:cxn>
                  <a:cxn ang="0">
                    <a:pos x="3" y="539"/>
                  </a:cxn>
                  <a:cxn ang="0">
                    <a:pos x="9" y="508"/>
                  </a:cxn>
                  <a:cxn ang="0">
                    <a:pos x="16" y="477"/>
                  </a:cxn>
                  <a:cxn ang="0">
                    <a:pos x="19" y="464"/>
                  </a:cxn>
                  <a:cxn ang="0">
                    <a:pos x="19" y="444"/>
                  </a:cxn>
                  <a:cxn ang="0">
                    <a:pos x="19" y="394"/>
                  </a:cxn>
                  <a:cxn ang="0">
                    <a:pos x="19" y="324"/>
                  </a:cxn>
                  <a:cxn ang="0">
                    <a:pos x="19" y="243"/>
                  </a:cxn>
                  <a:cxn ang="0">
                    <a:pos x="19" y="162"/>
                  </a:cxn>
                  <a:cxn ang="0">
                    <a:pos x="19" y="90"/>
                  </a:cxn>
                  <a:cxn ang="0">
                    <a:pos x="19" y="40"/>
                  </a:cxn>
                  <a:cxn ang="0">
                    <a:pos x="19" y="22"/>
                  </a:cxn>
                  <a:cxn ang="0">
                    <a:pos x="19" y="19"/>
                  </a:cxn>
                  <a:cxn ang="0">
                    <a:pos x="18" y="11"/>
                  </a:cxn>
                  <a:cxn ang="0">
                    <a:pos x="17" y="7"/>
                  </a:cxn>
                  <a:cxn ang="0">
                    <a:pos x="15" y="4"/>
                  </a:cxn>
                  <a:cxn ang="0">
                    <a:pos x="13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2" y="11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44"/>
                  </a:cxn>
                  <a:cxn ang="0">
                    <a:pos x="0" y="105"/>
                  </a:cxn>
                  <a:cxn ang="0">
                    <a:pos x="0" y="189"/>
                  </a:cxn>
                  <a:cxn ang="0">
                    <a:pos x="0" y="288"/>
                  </a:cxn>
                  <a:cxn ang="0">
                    <a:pos x="0" y="385"/>
                  </a:cxn>
                  <a:cxn ang="0">
                    <a:pos x="0" y="470"/>
                  </a:cxn>
                  <a:cxn ang="0">
                    <a:pos x="0" y="531"/>
                  </a:cxn>
                  <a:cxn ang="0">
                    <a:pos x="0" y="553"/>
                  </a:cxn>
                </a:cxnLst>
                <a:rect l="0" t="0" r="r" b="b"/>
                <a:pathLst>
                  <a:path w="19" h="553">
                    <a:moveTo>
                      <a:pt x="0" y="553"/>
                    </a:moveTo>
                    <a:lnTo>
                      <a:pt x="3" y="539"/>
                    </a:lnTo>
                    <a:lnTo>
                      <a:pt x="9" y="508"/>
                    </a:lnTo>
                    <a:lnTo>
                      <a:pt x="16" y="477"/>
                    </a:lnTo>
                    <a:lnTo>
                      <a:pt x="19" y="464"/>
                    </a:lnTo>
                    <a:lnTo>
                      <a:pt x="19" y="444"/>
                    </a:lnTo>
                    <a:lnTo>
                      <a:pt x="19" y="394"/>
                    </a:lnTo>
                    <a:lnTo>
                      <a:pt x="19" y="324"/>
                    </a:lnTo>
                    <a:lnTo>
                      <a:pt x="19" y="243"/>
                    </a:lnTo>
                    <a:lnTo>
                      <a:pt x="19" y="162"/>
                    </a:lnTo>
                    <a:lnTo>
                      <a:pt x="19" y="90"/>
                    </a:lnTo>
                    <a:lnTo>
                      <a:pt x="19" y="40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2" y="11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44"/>
                    </a:lnTo>
                    <a:lnTo>
                      <a:pt x="0" y="105"/>
                    </a:lnTo>
                    <a:lnTo>
                      <a:pt x="0" y="189"/>
                    </a:lnTo>
                    <a:lnTo>
                      <a:pt x="0" y="288"/>
                    </a:lnTo>
                    <a:lnTo>
                      <a:pt x="0" y="385"/>
                    </a:lnTo>
                    <a:lnTo>
                      <a:pt x="0" y="470"/>
                    </a:lnTo>
                    <a:lnTo>
                      <a:pt x="0" y="531"/>
                    </a:lnTo>
                    <a:lnTo>
                      <a:pt x="0" y="5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340"/>
              <p:cNvSpPr>
                <a:spLocks/>
              </p:cNvSpPr>
              <p:nvPr/>
            </p:nvSpPr>
            <p:spPr bwMode="auto">
              <a:xfrm>
                <a:off x="2646" y="2054"/>
                <a:ext cx="2" cy="33"/>
              </a:xfrm>
              <a:custGeom>
                <a:avLst/>
                <a:gdLst/>
                <a:ahLst/>
                <a:cxnLst>
                  <a:cxn ang="0">
                    <a:pos x="0" y="425"/>
                  </a:cxn>
                  <a:cxn ang="0">
                    <a:pos x="2" y="437"/>
                  </a:cxn>
                  <a:cxn ang="0">
                    <a:pos x="8" y="464"/>
                  </a:cxn>
                  <a:cxn ang="0">
                    <a:pos x="15" y="490"/>
                  </a:cxn>
                  <a:cxn ang="0">
                    <a:pos x="18" y="502"/>
                  </a:cxn>
                  <a:cxn ang="0">
                    <a:pos x="18" y="481"/>
                  </a:cxn>
                  <a:cxn ang="0">
                    <a:pos x="18" y="426"/>
                  </a:cxn>
                  <a:cxn ang="0">
                    <a:pos x="18" y="349"/>
                  </a:cxn>
                  <a:cxn ang="0">
                    <a:pos x="18" y="262"/>
                  </a:cxn>
                  <a:cxn ang="0">
                    <a:pos x="18" y="173"/>
                  </a:cxn>
                  <a:cxn ang="0">
                    <a:pos x="18" y="97"/>
                  </a:cxn>
                  <a:cxn ang="0">
                    <a:pos x="18" y="42"/>
                  </a:cxn>
                  <a:cxn ang="0">
                    <a:pos x="18" y="21"/>
                  </a:cxn>
                  <a:cxn ang="0">
                    <a:pos x="18" y="18"/>
                  </a:cxn>
                  <a:cxn ang="0">
                    <a:pos x="17" y="10"/>
                  </a:cxn>
                  <a:cxn ang="0">
                    <a:pos x="16" y="6"/>
                  </a:cxn>
                  <a:cxn ang="0">
                    <a:pos x="14" y="3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3" y="3"/>
                  </a:cxn>
                  <a:cxn ang="0">
                    <a:pos x="2" y="6"/>
                  </a:cxn>
                  <a:cxn ang="0">
                    <a:pos x="1" y="10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0" y="39"/>
                  </a:cxn>
                  <a:cxn ang="0">
                    <a:pos x="0" y="85"/>
                  </a:cxn>
                  <a:cxn ang="0">
                    <a:pos x="0" y="149"/>
                  </a:cxn>
                  <a:cxn ang="0">
                    <a:pos x="0" y="224"/>
                  </a:cxn>
                  <a:cxn ang="0">
                    <a:pos x="0" y="297"/>
                  </a:cxn>
                  <a:cxn ang="0">
                    <a:pos x="0" y="362"/>
                  </a:cxn>
                  <a:cxn ang="0">
                    <a:pos x="0" y="408"/>
                  </a:cxn>
                  <a:cxn ang="0">
                    <a:pos x="0" y="425"/>
                  </a:cxn>
                </a:cxnLst>
                <a:rect l="0" t="0" r="r" b="b"/>
                <a:pathLst>
                  <a:path w="18" h="502">
                    <a:moveTo>
                      <a:pt x="0" y="425"/>
                    </a:moveTo>
                    <a:lnTo>
                      <a:pt x="2" y="437"/>
                    </a:lnTo>
                    <a:lnTo>
                      <a:pt x="8" y="464"/>
                    </a:lnTo>
                    <a:lnTo>
                      <a:pt x="15" y="490"/>
                    </a:lnTo>
                    <a:lnTo>
                      <a:pt x="18" y="502"/>
                    </a:lnTo>
                    <a:lnTo>
                      <a:pt x="18" y="481"/>
                    </a:lnTo>
                    <a:lnTo>
                      <a:pt x="18" y="426"/>
                    </a:lnTo>
                    <a:lnTo>
                      <a:pt x="18" y="349"/>
                    </a:lnTo>
                    <a:lnTo>
                      <a:pt x="18" y="262"/>
                    </a:lnTo>
                    <a:lnTo>
                      <a:pt x="18" y="173"/>
                    </a:lnTo>
                    <a:lnTo>
                      <a:pt x="18" y="97"/>
                    </a:lnTo>
                    <a:lnTo>
                      <a:pt x="18" y="42"/>
                    </a:lnTo>
                    <a:lnTo>
                      <a:pt x="18" y="21"/>
                    </a:lnTo>
                    <a:lnTo>
                      <a:pt x="18" y="18"/>
                    </a:lnTo>
                    <a:lnTo>
                      <a:pt x="17" y="10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39"/>
                    </a:lnTo>
                    <a:lnTo>
                      <a:pt x="0" y="85"/>
                    </a:lnTo>
                    <a:lnTo>
                      <a:pt x="0" y="149"/>
                    </a:lnTo>
                    <a:lnTo>
                      <a:pt x="0" y="224"/>
                    </a:lnTo>
                    <a:lnTo>
                      <a:pt x="0" y="297"/>
                    </a:lnTo>
                    <a:lnTo>
                      <a:pt x="0" y="362"/>
                    </a:lnTo>
                    <a:lnTo>
                      <a:pt x="0" y="408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341"/>
              <p:cNvSpPr>
                <a:spLocks/>
              </p:cNvSpPr>
              <p:nvPr/>
            </p:nvSpPr>
            <p:spPr bwMode="auto">
              <a:xfrm>
                <a:off x="2659" y="2055"/>
                <a:ext cx="1" cy="34"/>
              </a:xfrm>
              <a:custGeom>
                <a:avLst/>
                <a:gdLst/>
                <a:ahLst/>
                <a:cxnLst>
                  <a:cxn ang="0">
                    <a:pos x="0" y="510"/>
                  </a:cxn>
                  <a:cxn ang="0">
                    <a:pos x="3" y="497"/>
                  </a:cxn>
                  <a:cxn ang="0">
                    <a:pos x="10" y="467"/>
                  </a:cxn>
                  <a:cxn ang="0">
                    <a:pos x="16" y="437"/>
                  </a:cxn>
                  <a:cxn ang="0">
                    <a:pos x="19" y="423"/>
                  </a:cxn>
                  <a:cxn ang="0">
                    <a:pos x="19" y="406"/>
                  </a:cxn>
                  <a:cxn ang="0">
                    <a:pos x="19" y="360"/>
                  </a:cxn>
                  <a:cxn ang="0">
                    <a:pos x="19" y="296"/>
                  </a:cxn>
                  <a:cxn ang="0">
                    <a:pos x="19" y="224"/>
                  </a:cxn>
                  <a:cxn ang="0">
                    <a:pos x="19" y="150"/>
                  </a:cxn>
                  <a:cxn ang="0">
                    <a:pos x="19" y="86"/>
                  </a:cxn>
                  <a:cxn ang="0">
                    <a:pos x="19" y="40"/>
                  </a:cxn>
                  <a:cxn ang="0">
                    <a:pos x="19" y="23"/>
                  </a:cxn>
                  <a:cxn ang="0">
                    <a:pos x="18" y="20"/>
                  </a:cxn>
                  <a:cxn ang="0">
                    <a:pos x="17" y="11"/>
                  </a:cxn>
                  <a:cxn ang="0">
                    <a:pos x="16" y="7"/>
                  </a:cxn>
                  <a:cxn ang="0">
                    <a:pos x="15" y="4"/>
                  </a:cxn>
                  <a:cxn ang="0">
                    <a:pos x="13" y="1"/>
                  </a:cxn>
                  <a:cxn ang="0">
                    <a:pos x="10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1" y="11"/>
                  </a:cxn>
                  <a:cxn ang="0">
                    <a:pos x="0" y="20"/>
                  </a:cxn>
                  <a:cxn ang="0">
                    <a:pos x="0" y="23"/>
                  </a:cxn>
                  <a:cxn ang="0">
                    <a:pos x="0" y="44"/>
                  </a:cxn>
                  <a:cxn ang="0">
                    <a:pos x="0" y="99"/>
                  </a:cxn>
                  <a:cxn ang="0">
                    <a:pos x="0" y="178"/>
                  </a:cxn>
                  <a:cxn ang="0">
                    <a:pos x="0" y="266"/>
                  </a:cxn>
                  <a:cxn ang="0">
                    <a:pos x="0" y="356"/>
                  </a:cxn>
                  <a:cxn ang="0">
                    <a:pos x="0" y="434"/>
                  </a:cxn>
                  <a:cxn ang="0">
                    <a:pos x="0" y="489"/>
                  </a:cxn>
                  <a:cxn ang="0">
                    <a:pos x="0" y="510"/>
                  </a:cxn>
                </a:cxnLst>
                <a:rect l="0" t="0" r="r" b="b"/>
                <a:pathLst>
                  <a:path w="19" h="510">
                    <a:moveTo>
                      <a:pt x="0" y="510"/>
                    </a:moveTo>
                    <a:lnTo>
                      <a:pt x="3" y="497"/>
                    </a:lnTo>
                    <a:lnTo>
                      <a:pt x="10" y="467"/>
                    </a:lnTo>
                    <a:lnTo>
                      <a:pt x="16" y="437"/>
                    </a:lnTo>
                    <a:lnTo>
                      <a:pt x="19" y="423"/>
                    </a:lnTo>
                    <a:lnTo>
                      <a:pt x="19" y="406"/>
                    </a:lnTo>
                    <a:lnTo>
                      <a:pt x="19" y="360"/>
                    </a:lnTo>
                    <a:lnTo>
                      <a:pt x="19" y="296"/>
                    </a:lnTo>
                    <a:lnTo>
                      <a:pt x="19" y="224"/>
                    </a:lnTo>
                    <a:lnTo>
                      <a:pt x="19" y="150"/>
                    </a:lnTo>
                    <a:lnTo>
                      <a:pt x="19" y="86"/>
                    </a:lnTo>
                    <a:lnTo>
                      <a:pt x="19" y="40"/>
                    </a:lnTo>
                    <a:lnTo>
                      <a:pt x="19" y="23"/>
                    </a:lnTo>
                    <a:lnTo>
                      <a:pt x="18" y="20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44"/>
                    </a:lnTo>
                    <a:lnTo>
                      <a:pt x="0" y="99"/>
                    </a:lnTo>
                    <a:lnTo>
                      <a:pt x="0" y="178"/>
                    </a:lnTo>
                    <a:lnTo>
                      <a:pt x="0" y="266"/>
                    </a:lnTo>
                    <a:lnTo>
                      <a:pt x="0" y="356"/>
                    </a:lnTo>
                    <a:lnTo>
                      <a:pt x="0" y="434"/>
                    </a:lnTo>
                    <a:lnTo>
                      <a:pt x="0" y="489"/>
                    </a:lnTo>
                    <a:lnTo>
                      <a:pt x="0" y="5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342"/>
              <p:cNvSpPr>
                <a:spLocks/>
              </p:cNvSpPr>
              <p:nvPr/>
            </p:nvSpPr>
            <p:spPr bwMode="auto">
              <a:xfrm>
                <a:off x="2671" y="2057"/>
                <a:ext cx="7" cy="37"/>
              </a:xfrm>
              <a:custGeom>
                <a:avLst/>
                <a:gdLst/>
                <a:ahLst/>
                <a:cxnLst>
                  <a:cxn ang="0">
                    <a:pos x="0" y="442"/>
                  </a:cxn>
                  <a:cxn ang="0">
                    <a:pos x="3" y="458"/>
                  </a:cxn>
                  <a:cxn ang="0">
                    <a:pos x="10" y="492"/>
                  </a:cxn>
                  <a:cxn ang="0">
                    <a:pos x="16" y="526"/>
                  </a:cxn>
                  <a:cxn ang="0">
                    <a:pos x="18" y="541"/>
                  </a:cxn>
                  <a:cxn ang="0">
                    <a:pos x="18" y="520"/>
                  </a:cxn>
                  <a:cxn ang="0">
                    <a:pos x="18" y="461"/>
                  </a:cxn>
                  <a:cxn ang="0">
                    <a:pos x="18" y="378"/>
                  </a:cxn>
                  <a:cxn ang="0">
                    <a:pos x="18" y="283"/>
                  </a:cxn>
                  <a:cxn ang="0">
                    <a:pos x="18" y="188"/>
                  </a:cxn>
                  <a:cxn ang="0">
                    <a:pos x="18" y="105"/>
                  </a:cxn>
                  <a:cxn ang="0">
                    <a:pos x="18" y="47"/>
                  </a:cxn>
                  <a:cxn ang="0">
                    <a:pos x="18" y="25"/>
                  </a:cxn>
                  <a:cxn ang="0">
                    <a:pos x="18" y="21"/>
                  </a:cxn>
                  <a:cxn ang="0">
                    <a:pos x="17" y="13"/>
                  </a:cxn>
                  <a:cxn ang="0">
                    <a:pos x="16" y="9"/>
                  </a:cxn>
                  <a:cxn ang="0">
                    <a:pos x="15" y="5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7" y="2"/>
                  </a:cxn>
                  <a:cxn ang="0">
                    <a:pos x="4" y="5"/>
                  </a:cxn>
                  <a:cxn ang="0">
                    <a:pos x="2" y="9"/>
                  </a:cxn>
                  <a:cxn ang="0">
                    <a:pos x="1" y="13"/>
                  </a:cxn>
                  <a:cxn ang="0">
                    <a:pos x="0" y="21"/>
                  </a:cxn>
                  <a:cxn ang="0">
                    <a:pos x="0" y="25"/>
                  </a:cxn>
                  <a:cxn ang="0">
                    <a:pos x="0" y="43"/>
                  </a:cxn>
                  <a:cxn ang="0">
                    <a:pos x="0" y="90"/>
                  </a:cxn>
                  <a:cxn ang="0">
                    <a:pos x="0" y="157"/>
                  </a:cxn>
                  <a:cxn ang="0">
                    <a:pos x="0" y="233"/>
                  </a:cxn>
                  <a:cxn ang="0">
                    <a:pos x="0" y="310"/>
                  </a:cxn>
                  <a:cxn ang="0">
                    <a:pos x="0" y="377"/>
                  </a:cxn>
                  <a:cxn ang="0">
                    <a:pos x="0" y="424"/>
                  </a:cxn>
                  <a:cxn ang="0">
                    <a:pos x="0" y="442"/>
                  </a:cxn>
                </a:cxnLst>
                <a:rect l="0" t="0" r="r" b="b"/>
                <a:pathLst>
                  <a:path w="18" h="541">
                    <a:moveTo>
                      <a:pt x="0" y="442"/>
                    </a:moveTo>
                    <a:lnTo>
                      <a:pt x="3" y="458"/>
                    </a:lnTo>
                    <a:lnTo>
                      <a:pt x="10" y="492"/>
                    </a:lnTo>
                    <a:lnTo>
                      <a:pt x="16" y="526"/>
                    </a:lnTo>
                    <a:lnTo>
                      <a:pt x="18" y="541"/>
                    </a:lnTo>
                    <a:lnTo>
                      <a:pt x="18" y="520"/>
                    </a:lnTo>
                    <a:lnTo>
                      <a:pt x="18" y="461"/>
                    </a:lnTo>
                    <a:lnTo>
                      <a:pt x="18" y="378"/>
                    </a:lnTo>
                    <a:lnTo>
                      <a:pt x="18" y="283"/>
                    </a:lnTo>
                    <a:lnTo>
                      <a:pt x="18" y="188"/>
                    </a:lnTo>
                    <a:lnTo>
                      <a:pt x="18" y="105"/>
                    </a:lnTo>
                    <a:lnTo>
                      <a:pt x="18" y="47"/>
                    </a:lnTo>
                    <a:lnTo>
                      <a:pt x="18" y="25"/>
                    </a:lnTo>
                    <a:lnTo>
                      <a:pt x="18" y="21"/>
                    </a:lnTo>
                    <a:lnTo>
                      <a:pt x="17" y="13"/>
                    </a:lnTo>
                    <a:lnTo>
                      <a:pt x="16" y="9"/>
                    </a:lnTo>
                    <a:lnTo>
                      <a:pt x="15" y="5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2" y="9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43"/>
                    </a:lnTo>
                    <a:lnTo>
                      <a:pt x="0" y="90"/>
                    </a:lnTo>
                    <a:lnTo>
                      <a:pt x="0" y="157"/>
                    </a:lnTo>
                    <a:lnTo>
                      <a:pt x="0" y="233"/>
                    </a:lnTo>
                    <a:lnTo>
                      <a:pt x="0" y="310"/>
                    </a:lnTo>
                    <a:lnTo>
                      <a:pt x="0" y="377"/>
                    </a:lnTo>
                    <a:lnTo>
                      <a:pt x="0" y="424"/>
                    </a:lnTo>
                    <a:lnTo>
                      <a:pt x="0" y="4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343"/>
              <p:cNvSpPr>
                <a:spLocks/>
              </p:cNvSpPr>
              <p:nvPr/>
            </p:nvSpPr>
            <p:spPr bwMode="auto">
              <a:xfrm>
                <a:off x="2689" y="2056"/>
                <a:ext cx="1" cy="42"/>
              </a:xfrm>
              <a:custGeom>
                <a:avLst/>
                <a:gdLst/>
                <a:ahLst/>
                <a:cxnLst>
                  <a:cxn ang="0">
                    <a:pos x="0" y="608"/>
                  </a:cxn>
                  <a:cxn ang="0">
                    <a:pos x="3" y="593"/>
                  </a:cxn>
                  <a:cxn ang="0">
                    <a:pos x="9" y="558"/>
                  </a:cxn>
                  <a:cxn ang="0">
                    <a:pos x="16" y="523"/>
                  </a:cxn>
                  <a:cxn ang="0">
                    <a:pos x="18" y="507"/>
                  </a:cxn>
                  <a:cxn ang="0">
                    <a:pos x="18" y="486"/>
                  </a:cxn>
                  <a:cxn ang="0">
                    <a:pos x="18" y="432"/>
                  </a:cxn>
                  <a:cxn ang="0">
                    <a:pos x="18" y="355"/>
                  </a:cxn>
                  <a:cxn ang="0">
                    <a:pos x="18" y="268"/>
                  </a:cxn>
                  <a:cxn ang="0">
                    <a:pos x="18" y="180"/>
                  </a:cxn>
                  <a:cxn ang="0">
                    <a:pos x="18" y="103"/>
                  </a:cxn>
                  <a:cxn ang="0">
                    <a:pos x="18" y="49"/>
                  </a:cxn>
                  <a:cxn ang="0">
                    <a:pos x="18" y="29"/>
                  </a:cxn>
                  <a:cxn ang="0">
                    <a:pos x="18" y="24"/>
                  </a:cxn>
                  <a:cxn ang="0">
                    <a:pos x="17" y="15"/>
                  </a:cxn>
                  <a:cxn ang="0">
                    <a:pos x="16" y="9"/>
                  </a:cxn>
                  <a:cxn ang="0">
                    <a:pos x="15" y="4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1" y="15"/>
                  </a:cxn>
                  <a:cxn ang="0">
                    <a:pos x="0" y="24"/>
                  </a:cxn>
                  <a:cxn ang="0">
                    <a:pos x="0" y="29"/>
                  </a:cxn>
                  <a:cxn ang="0">
                    <a:pos x="0" y="53"/>
                  </a:cxn>
                  <a:cxn ang="0">
                    <a:pos x="0" y="119"/>
                  </a:cxn>
                  <a:cxn ang="0">
                    <a:pos x="0" y="212"/>
                  </a:cxn>
                  <a:cxn ang="0">
                    <a:pos x="0" y="319"/>
                  </a:cxn>
                  <a:cxn ang="0">
                    <a:pos x="0" y="424"/>
                  </a:cxn>
                  <a:cxn ang="0">
                    <a:pos x="0" y="517"/>
                  </a:cxn>
                  <a:cxn ang="0">
                    <a:pos x="0" y="583"/>
                  </a:cxn>
                  <a:cxn ang="0">
                    <a:pos x="0" y="608"/>
                  </a:cxn>
                </a:cxnLst>
                <a:rect l="0" t="0" r="r" b="b"/>
                <a:pathLst>
                  <a:path w="18" h="608">
                    <a:moveTo>
                      <a:pt x="0" y="608"/>
                    </a:moveTo>
                    <a:lnTo>
                      <a:pt x="3" y="593"/>
                    </a:lnTo>
                    <a:lnTo>
                      <a:pt x="9" y="558"/>
                    </a:lnTo>
                    <a:lnTo>
                      <a:pt x="16" y="523"/>
                    </a:lnTo>
                    <a:lnTo>
                      <a:pt x="18" y="507"/>
                    </a:lnTo>
                    <a:lnTo>
                      <a:pt x="18" y="486"/>
                    </a:lnTo>
                    <a:lnTo>
                      <a:pt x="18" y="432"/>
                    </a:lnTo>
                    <a:lnTo>
                      <a:pt x="18" y="355"/>
                    </a:lnTo>
                    <a:lnTo>
                      <a:pt x="18" y="268"/>
                    </a:lnTo>
                    <a:lnTo>
                      <a:pt x="18" y="180"/>
                    </a:lnTo>
                    <a:lnTo>
                      <a:pt x="18" y="103"/>
                    </a:lnTo>
                    <a:lnTo>
                      <a:pt x="18" y="49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17" y="15"/>
                    </a:lnTo>
                    <a:lnTo>
                      <a:pt x="16" y="9"/>
                    </a:lnTo>
                    <a:lnTo>
                      <a:pt x="15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1" y="15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53"/>
                    </a:lnTo>
                    <a:lnTo>
                      <a:pt x="0" y="119"/>
                    </a:lnTo>
                    <a:lnTo>
                      <a:pt x="0" y="212"/>
                    </a:lnTo>
                    <a:lnTo>
                      <a:pt x="0" y="319"/>
                    </a:lnTo>
                    <a:lnTo>
                      <a:pt x="0" y="424"/>
                    </a:lnTo>
                    <a:lnTo>
                      <a:pt x="0" y="517"/>
                    </a:lnTo>
                    <a:lnTo>
                      <a:pt x="0" y="583"/>
                    </a:lnTo>
                    <a:lnTo>
                      <a:pt x="0" y="6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344"/>
              <p:cNvSpPr>
                <a:spLocks/>
              </p:cNvSpPr>
              <p:nvPr/>
            </p:nvSpPr>
            <p:spPr bwMode="auto">
              <a:xfrm>
                <a:off x="2702" y="2058"/>
                <a:ext cx="2" cy="41"/>
              </a:xfrm>
              <a:custGeom>
                <a:avLst/>
                <a:gdLst/>
                <a:ahLst/>
                <a:cxnLst>
                  <a:cxn ang="0">
                    <a:pos x="0" y="522"/>
                  </a:cxn>
                  <a:cxn ang="0">
                    <a:pos x="2" y="534"/>
                  </a:cxn>
                  <a:cxn ang="0">
                    <a:pos x="9" y="565"/>
                  </a:cxn>
                  <a:cxn ang="0">
                    <a:pos x="16" y="595"/>
                  </a:cxn>
                  <a:cxn ang="0">
                    <a:pos x="18" y="608"/>
                  </a:cxn>
                  <a:cxn ang="0">
                    <a:pos x="18" y="583"/>
                  </a:cxn>
                  <a:cxn ang="0">
                    <a:pos x="18" y="517"/>
                  </a:cxn>
                  <a:cxn ang="0">
                    <a:pos x="18" y="424"/>
                  </a:cxn>
                  <a:cxn ang="0">
                    <a:pos x="18" y="319"/>
                  </a:cxn>
                  <a:cxn ang="0">
                    <a:pos x="18" y="212"/>
                  </a:cxn>
                  <a:cxn ang="0">
                    <a:pos x="18" y="119"/>
                  </a:cxn>
                  <a:cxn ang="0">
                    <a:pos x="18" y="53"/>
                  </a:cxn>
                  <a:cxn ang="0">
                    <a:pos x="18" y="29"/>
                  </a:cxn>
                  <a:cxn ang="0">
                    <a:pos x="18" y="24"/>
                  </a:cxn>
                  <a:cxn ang="0">
                    <a:pos x="17" y="15"/>
                  </a:cxn>
                  <a:cxn ang="0">
                    <a:pos x="16" y="9"/>
                  </a:cxn>
                  <a:cxn ang="0">
                    <a:pos x="13" y="4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1" y="15"/>
                  </a:cxn>
                  <a:cxn ang="0">
                    <a:pos x="0" y="24"/>
                  </a:cxn>
                  <a:cxn ang="0">
                    <a:pos x="0" y="29"/>
                  </a:cxn>
                  <a:cxn ang="0">
                    <a:pos x="0" y="50"/>
                  </a:cxn>
                  <a:cxn ang="0">
                    <a:pos x="0" y="105"/>
                  </a:cxn>
                  <a:cxn ang="0">
                    <a:pos x="0" y="184"/>
                  </a:cxn>
                  <a:cxn ang="0">
                    <a:pos x="0" y="275"/>
                  </a:cxn>
                  <a:cxn ang="0">
                    <a:pos x="0" y="366"/>
                  </a:cxn>
                  <a:cxn ang="0">
                    <a:pos x="0" y="444"/>
                  </a:cxn>
                  <a:cxn ang="0">
                    <a:pos x="0" y="500"/>
                  </a:cxn>
                  <a:cxn ang="0">
                    <a:pos x="0" y="522"/>
                  </a:cxn>
                </a:cxnLst>
                <a:rect l="0" t="0" r="r" b="b"/>
                <a:pathLst>
                  <a:path w="18" h="608">
                    <a:moveTo>
                      <a:pt x="0" y="522"/>
                    </a:moveTo>
                    <a:lnTo>
                      <a:pt x="2" y="534"/>
                    </a:lnTo>
                    <a:lnTo>
                      <a:pt x="9" y="565"/>
                    </a:lnTo>
                    <a:lnTo>
                      <a:pt x="16" y="595"/>
                    </a:lnTo>
                    <a:lnTo>
                      <a:pt x="18" y="608"/>
                    </a:lnTo>
                    <a:lnTo>
                      <a:pt x="18" y="583"/>
                    </a:lnTo>
                    <a:lnTo>
                      <a:pt x="18" y="517"/>
                    </a:lnTo>
                    <a:lnTo>
                      <a:pt x="18" y="424"/>
                    </a:lnTo>
                    <a:lnTo>
                      <a:pt x="18" y="319"/>
                    </a:lnTo>
                    <a:lnTo>
                      <a:pt x="18" y="212"/>
                    </a:lnTo>
                    <a:lnTo>
                      <a:pt x="18" y="119"/>
                    </a:lnTo>
                    <a:lnTo>
                      <a:pt x="18" y="53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17" y="15"/>
                    </a:lnTo>
                    <a:lnTo>
                      <a:pt x="16" y="9"/>
                    </a:lnTo>
                    <a:lnTo>
                      <a:pt x="13" y="4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1" y="15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50"/>
                    </a:lnTo>
                    <a:lnTo>
                      <a:pt x="0" y="105"/>
                    </a:lnTo>
                    <a:lnTo>
                      <a:pt x="0" y="184"/>
                    </a:lnTo>
                    <a:lnTo>
                      <a:pt x="0" y="275"/>
                    </a:lnTo>
                    <a:lnTo>
                      <a:pt x="0" y="366"/>
                    </a:lnTo>
                    <a:lnTo>
                      <a:pt x="0" y="444"/>
                    </a:lnTo>
                    <a:lnTo>
                      <a:pt x="0" y="500"/>
                    </a:lnTo>
                    <a:lnTo>
                      <a:pt x="0" y="5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345"/>
              <p:cNvSpPr>
                <a:spLocks/>
              </p:cNvSpPr>
              <p:nvPr/>
            </p:nvSpPr>
            <p:spPr bwMode="auto">
              <a:xfrm>
                <a:off x="2438" y="1932"/>
                <a:ext cx="20" cy="37"/>
              </a:xfrm>
              <a:custGeom>
                <a:avLst/>
                <a:gdLst/>
                <a:ahLst/>
                <a:cxnLst>
                  <a:cxn ang="0">
                    <a:pos x="1" y="415"/>
                  </a:cxn>
                  <a:cxn ang="0">
                    <a:pos x="0" y="343"/>
                  </a:cxn>
                  <a:cxn ang="0">
                    <a:pos x="6" y="292"/>
                  </a:cxn>
                  <a:cxn ang="0">
                    <a:pos x="11" y="255"/>
                  </a:cxn>
                  <a:cxn ang="0">
                    <a:pos x="20" y="217"/>
                  </a:cxn>
                  <a:cxn ang="0">
                    <a:pos x="34" y="178"/>
                  </a:cxn>
                  <a:cxn ang="0">
                    <a:pos x="51" y="141"/>
                  </a:cxn>
                  <a:cxn ang="0">
                    <a:pos x="75" y="106"/>
                  </a:cxn>
                  <a:cxn ang="0">
                    <a:pos x="103" y="74"/>
                  </a:cxn>
                  <a:cxn ang="0">
                    <a:pos x="137" y="46"/>
                  </a:cxn>
                  <a:cxn ang="0">
                    <a:pos x="178" y="23"/>
                  </a:cxn>
                  <a:cxn ang="0">
                    <a:pos x="228" y="6"/>
                  </a:cxn>
                  <a:cxn ang="0">
                    <a:pos x="254" y="21"/>
                  </a:cxn>
                  <a:cxn ang="0">
                    <a:pos x="254" y="154"/>
                  </a:cxn>
                  <a:cxn ang="0">
                    <a:pos x="254" y="333"/>
                  </a:cxn>
                  <a:cxn ang="0">
                    <a:pos x="254" y="466"/>
                  </a:cxn>
                  <a:cxn ang="0">
                    <a:pos x="243" y="464"/>
                  </a:cxn>
                  <a:cxn ang="0">
                    <a:pos x="191" y="361"/>
                  </a:cxn>
                  <a:cxn ang="0">
                    <a:pos x="180" y="322"/>
                  </a:cxn>
                  <a:cxn ang="0">
                    <a:pos x="186" y="302"/>
                  </a:cxn>
                  <a:cxn ang="0">
                    <a:pos x="204" y="284"/>
                  </a:cxn>
                  <a:cxn ang="0">
                    <a:pos x="212" y="273"/>
                  </a:cxn>
                  <a:cxn ang="0">
                    <a:pos x="217" y="260"/>
                  </a:cxn>
                  <a:cxn ang="0">
                    <a:pos x="221" y="242"/>
                  </a:cxn>
                  <a:cxn ang="0">
                    <a:pos x="221" y="224"/>
                  </a:cxn>
                  <a:cxn ang="0">
                    <a:pos x="217" y="209"/>
                  </a:cxn>
                  <a:cxn ang="0">
                    <a:pos x="212" y="197"/>
                  </a:cxn>
                  <a:cxn ang="0">
                    <a:pos x="204" y="187"/>
                  </a:cxn>
                  <a:cxn ang="0">
                    <a:pos x="186" y="173"/>
                  </a:cxn>
                  <a:cxn ang="0">
                    <a:pos x="178" y="167"/>
                  </a:cxn>
                  <a:cxn ang="0">
                    <a:pos x="175" y="146"/>
                  </a:cxn>
                  <a:cxn ang="0">
                    <a:pos x="168" y="126"/>
                  </a:cxn>
                  <a:cxn ang="0">
                    <a:pos x="158" y="114"/>
                  </a:cxn>
                  <a:cxn ang="0">
                    <a:pos x="144" y="105"/>
                  </a:cxn>
                  <a:cxn ang="0">
                    <a:pos x="126" y="101"/>
                  </a:cxn>
                  <a:cxn ang="0">
                    <a:pos x="105" y="111"/>
                  </a:cxn>
                  <a:cxn ang="0">
                    <a:pos x="76" y="147"/>
                  </a:cxn>
                  <a:cxn ang="0">
                    <a:pos x="62" y="169"/>
                  </a:cxn>
                  <a:cxn ang="0">
                    <a:pos x="50" y="194"/>
                  </a:cxn>
                  <a:cxn ang="0">
                    <a:pos x="40" y="222"/>
                  </a:cxn>
                  <a:cxn ang="0">
                    <a:pos x="32" y="256"/>
                  </a:cxn>
                  <a:cxn ang="0">
                    <a:pos x="29" y="289"/>
                  </a:cxn>
                  <a:cxn ang="0">
                    <a:pos x="31" y="313"/>
                  </a:cxn>
                  <a:cxn ang="0">
                    <a:pos x="36" y="330"/>
                  </a:cxn>
                  <a:cxn ang="0">
                    <a:pos x="44" y="341"/>
                  </a:cxn>
                  <a:cxn ang="0">
                    <a:pos x="52" y="347"/>
                  </a:cxn>
                  <a:cxn ang="0">
                    <a:pos x="62" y="350"/>
                  </a:cxn>
                  <a:cxn ang="0">
                    <a:pos x="55" y="363"/>
                  </a:cxn>
                  <a:cxn ang="0">
                    <a:pos x="12" y="420"/>
                  </a:cxn>
                </a:cxnLst>
                <a:rect l="0" t="0" r="r" b="b"/>
                <a:pathLst>
                  <a:path w="254" h="488">
                    <a:moveTo>
                      <a:pt x="3" y="432"/>
                    </a:moveTo>
                    <a:lnTo>
                      <a:pt x="1" y="415"/>
                    </a:lnTo>
                    <a:lnTo>
                      <a:pt x="0" y="372"/>
                    </a:lnTo>
                    <a:lnTo>
                      <a:pt x="0" y="343"/>
                    </a:lnTo>
                    <a:lnTo>
                      <a:pt x="3" y="310"/>
                    </a:lnTo>
                    <a:lnTo>
                      <a:pt x="6" y="292"/>
                    </a:lnTo>
                    <a:lnTo>
                      <a:pt x="8" y="273"/>
                    </a:lnTo>
                    <a:lnTo>
                      <a:pt x="11" y="255"/>
                    </a:lnTo>
                    <a:lnTo>
                      <a:pt x="15" y="236"/>
                    </a:lnTo>
                    <a:lnTo>
                      <a:pt x="20" y="217"/>
                    </a:lnTo>
                    <a:lnTo>
                      <a:pt x="27" y="198"/>
                    </a:lnTo>
                    <a:lnTo>
                      <a:pt x="34" y="178"/>
                    </a:lnTo>
                    <a:lnTo>
                      <a:pt x="42" y="160"/>
                    </a:lnTo>
                    <a:lnTo>
                      <a:pt x="51" y="141"/>
                    </a:lnTo>
                    <a:lnTo>
                      <a:pt x="62" y="124"/>
                    </a:lnTo>
                    <a:lnTo>
                      <a:pt x="75" y="106"/>
                    </a:lnTo>
                    <a:lnTo>
                      <a:pt x="88" y="90"/>
                    </a:lnTo>
                    <a:lnTo>
                      <a:pt x="103" y="74"/>
                    </a:lnTo>
                    <a:lnTo>
                      <a:pt x="120" y="59"/>
                    </a:lnTo>
                    <a:lnTo>
                      <a:pt x="137" y="46"/>
                    </a:lnTo>
                    <a:lnTo>
                      <a:pt x="157" y="33"/>
                    </a:lnTo>
                    <a:lnTo>
                      <a:pt x="178" y="23"/>
                    </a:lnTo>
                    <a:lnTo>
                      <a:pt x="202" y="13"/>
                    </a:lnTo>
                    <a:lnTo>
                      <a:pt x="228" y="6"/>
                    </a:lnTo>
                    <a:lnTo>
                      <a:pt x="254" y="0"/>
                    </a:lnTo>
                    <a:lnTo>
                      <a:pt x="254" y="21"/>
                    </a:lnTo>
                    <a:lnTo>
                      <a:pt x="254" y="76"/>
                    </a:lnTo>
                    <a:lnTo>
                      <a:pt x="254" y="154"/>
                    </a:lnTo>
                    <a:lnTo>
                      <a:pt x="254" y="244"/>
                    </a:lnTo>
                    <a:lnTo>
                      <a:pt x="254" y="333"/>
                    </a:lnTo>
                    <a:lnTo>
                      <a:pt x="254" y="411"/>
                    </a:lnTo>
                    <a:lnTo>
                      <a:pt x="254" y="466"/>
                    </a:lnTo>
                    <a:lnTo>
                      <a:pt x="254" y="488"/>
                    </a:lnTo>
                    <a:lnTo>
                      <a:pt x="243" y="464"/>
                    </a:lnTo>
                    <a:lnTo>
                      <a:pt x="217" y="412"/>
                    </a:lnTo>
                    <a:lnTo>
                      <a:pt x="191" y="361"/>
                    </a:lnTo>
                    <a:lnTo>
                      <a:pt x="180" y="337"/>
                    </a:lnTo>
                    <a:lnTo>
                      <a:pt x="180" y="322"/>
                    </a:lnTo>
                    <a:lnTo>
                      <a:pt x="180" y="306"/>
                    </a:lnTo>
                    <a:lnTo>
                      <a:pt x="186" y="302"/>
                    </a:lnTo>
                    <a:lnTo>
                      <a:pt x="200" y="289"/>
                    </a:lnTo>
                    <a:lnTo>
                      <a:pt x="204" y="284"/>
                    </a:lnTo>
                    <a:lnTo>
                      <a:pt x="208" y="279"/>
                    </a:lnTo>
                    <a:lnTo>
                      <a:pt x="212" y="273"/>
                    </a:lnTo>
                    <a:lnTo>
                      <a:pt x="215" y="267"/>
                    </a:lnTo>
                    <a:lnTo>
                      <a:pt x="217" y="260"/>
                    </a:lnTo>
                    <a:lnTo>
                      <a:pt x="219" y="251"/>
                    </a:lnTo>
                    <a:lnTo>
                      <a:pt x="221" y="242"/>
                    </a:lnTo>
                    <a:lnTo>
                      <a:pt x="221" y="234"/>
                    </a:lnTo>
                    <a:lnTo>
                      <a:pt x="221" y="224"/>
                    </a:lnTo>
                    <a:lnTo>
                      <a:pt x="219" y="217"/>
                    </a:lnTo>
                    <a:lnTo>
                      <a:pt x="217" y="209"/>
                    </a:lnTo>
                    <a:lnTo>
                      <a:pt x="215" y="202"/>
                    </a:lnTo>
                    <a:lnTo>
                      <a:pt x="212" y="197"/>
                    </a:lnTo>
                    <a:lnTo>
                      <a:pt x="208" y="191"/>
                    </a:lnTo>
                    <a:lnTo>
                      <a:pt x="204" y="187"/>
                    </a:lnTo>
                    <a:lnTo>
                      <a:pt x="200" y="183"/>
                    </a:lnTo>
                    <a:lnTo>
                      <a:pt x="186" y="173"/>
                    </a:lnTo>
                    <a:lnTo>
                      <a:pt x="180" y="170"/>
                    </a:lnTo>
                    <a:lnTo>
                      <a:pt x="178" y="167"/>
                    </a:lnTo>
                    <a:lnTo>
                      <a:pt x="178" y="158"/>
                    </a:lnTo>
                    <a:lnTo>
                      <a:pt x="175" y="146"/>
                    </a:lnTo>
                    <a:lnTo>
                      <a:pt x="171" y="133"/>
                    </a:lnTo>
                    <a:lnTo>
                      <a:pt x="168" y="126"/>
                    </a:lnTo>
                    <a:lnTo>
                      <a:pt x="164" y="120"/>
                    </a:lnTo>
                    <a:lnTo>
                      <a:pt x="158" y="114"/>
                    </a:lnTo>
                    <a:lnTo>
                      <a:pt x="152" y="109"/>
                    </a:lnTo>
                    <a:lnTo>
                      <a:pt x="144" y="105"/>
                    </a:lnTo>
                    <a:lnTo>
                      <a:pt x="136" y="103"/>
                    </a:lnTo>
                    <a:lnTo>
                      <a:pt x="126" y="101"/>
                    </a:lnTo>
                    <a:lnTo>
                      <a:pt x="114" y="102"/>
                    </a:lnTo>
                    <a:lnTo>
                      <a:pt x="105" y="111"/>
                    </a:lnTo>
                    <a:lnTo>
                      <a:pt x="82" y="138"/>
                    </a:lnTo>
                    <a:lnTo>
                      <a:pt x="76" y="147"/>
                    </a:lnTo>
                    <a:lnTo>
                      <a:pt x="70" y="158"/>
                    </a:lnTo>
                    <a:lnTo>
                      <a:pt x="62" y="169"/>
                    </a:lnTo>
                    <a:lnTo>
                      <a:pt x="56" y="182"/>
                    </a:lnTo>
                    <a:lnTo>
                      <a:pt x="50" y="194"/>
                    </a:lnTo>
                    <a:lnTo>
                      <a:pt x="45" y="207"/>
                    </a:lnTo>
                    <a:lnTo>
                      <a:pt x="40" y="222"/>
                    </a:lnTo>
                    <a:lnTo>
                      <a:pt x="35" y="237"/>
                    </a:lnTo>
                    <a:lnTo>
                      <a:pt x="32" y="256"/>
                    </a:lnTo>
                    <a:lnTo>
                      <a:pt x="29" y="273"/>
                    </a:lnTo>
                    <a:lnTo>
                      <a:pt x="29" y="289"/>
                    </a:lnTo>
                    <a:lnTo>
                      <a:pt x="29" y="302"/>
                    </a:lnTo>
                    <a:lnTo>
                      <a:pt x="31" y="313"/>
                    </a:lnTo>
                    <a:lnTo>
                      <a:pt x="33" y="322"/>
                    </a:lnTo>
                    <a:lnTo>
                      <a:pt x="36" y="330"/>
                    </a:lnTo>
                    <a:lnTo>
                      <a:pt x="40" y="335"/>
                    </a:lnTo>
                    <a:lnTo>
                      <a:pt x="44" y="341"/>
                    </a:lnTo>
                    <a:lnTo>
                      <a:pt x="48" y="344"/>
                    </a:lnTo>
                    <a:lnTo>
                      <a:pt x="52" y="347"/>
                    </a:lnTo>
                    <a:lnTo>
                      <a:pt x="56" y="348"/>
                    </a:lnTo>
                    <a:lnTo>
                      <a:pt x="62" y="350"/>
                    </a:lnTo>
                    <a:lnTo>
                      <a:pt x="64" y="350"/>
                    </a:lnTo>
                    <a:lnTo>
                      <a:pt x="55" y="363"/>
                    </a:lnTo>
                    <a:lnTo>
                      <a:pt x="33" y="391"/>
                    </a:lnTo>
                    <a:lnTo>
                      <a:pt x="12" y="420"/>
                    </a:lnTo>
                    <a:lnTo>
                      <a:pt x="3" y="4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346"/>
              <p:cNvSpPr>
                <a:spLocks/>
              </p:cNvSpPr>
              <p:nvPr/>
            </p:nvSpPr>
            <p:spPr bwMode="auto">
              <a:xfrm>
                <a:off x="2580" y="1930"/>
                <a:ext cx="20" cy="38"/>
              </a:xfrm>
              <a:custGeom>
                <a:avLst/>
                <a:gdLst/>
                <a:ahLst/>
                <a:cxnLst>
                  <a:cxn ang="0">
                    <a:pos x="256" y="430"/>
                  </a:cxn>
                  <a:cxn ang="0">
                    <a:pos x="257" y="354"/>
                  </a:cxn>
                  <a:cxn ang="0">
                    <a:pos x="252" y="302"/>
                  </a:cxn>
                  <a:cxn ang="0">
                    <a:pos x="245" y="264"/>
                  </a:cxn>
                  <a:cxn ang="0">
                    <a:pos x="235" y="224"/>
                  </a:cxn>
                  <a:cxn ang="0">
                    <a:pos x="222" y="185"/>
                  </a:cxn>
                  <a:cxn ang="0">
                    <a:pos x="204" y="146"/>
                  </a:cxn>
                  <a:cxn ang="0">
                    <a:pos x="180" y="109"/>
                  </a:cxn>
                  <a:cxn ang="0">
                    <a:pos x="152" y="76"/>
                  </a:cxn>
                  <a:cxn ang="0">
                    <a:pos x="117" y="47"/>
                  </a:cxn>
                  <a:cxn ang="0">
                    <a:pos x="76" y="24"/>
                  </a:cxn>
                  <a:cxn ang="0">
                    <a:pos x="28" y="6"/>
                  </a:cxn>
                  <a:cxn ang="0">
                    <a:pos x="0" y="20"/>
                  </a:cxn>
                  <a:cxn ang="0">
                    <a:pos x="0" y="154"/>
                  </a:cxn>
                  <a:cxn ang="0">
                    <a:pos x="0" y="333"/>
                  </a:cxn>
                  <a:cxn ang="0">
                    <a:pos x="0" y="466"/>
                  </a:cxn>
                  <a:cxn ang="0">
                    <a:pos x="13" y="470"/>
                  </a:cxn>
                  <a:cxn ang="0">
                    <a:pos x="66" y="390"/>
                  </a:cxn>
                  <a:cxn ang="0">
                    <a:pos x="78" y="361"/>
                  </a:cxn>
                  <a:cxn ang="0">
                    <a:pos x="76" y="317"/>
                  </a:cxn>
                  <a:cxn ang="0">
                    <a:pos x="69" y="302"/>
                  </a:cxn>
                  <a:cxn ang="0">
                    <a:pos x="50" y="284"/>
                  </a:cxn>
                  <a:cxn ang="0">
                    <a:pos x="42" y="273"/>
                  </a:cxn>
                  <a:cxn ang="0">
                    <a:pos x="37" y="259"/>
                  </a:cxn>
                  <a:cxn ang="0">
                    <a:pos x="34" y="242"/>
                  </a:cxn>
                  <a:cxn ang="0">
                    <a:pos x="34" y="224"/>
                  </a:cxn>
                  <a:cxn ang="0">
                    <a:pos x="37" y="209"/>
                  </a:cxn>
                  <a:cxn ang="0">
                    <a:pos x="42" y="197"/>
                  </a:cxn>
                  <a:cxn ang="0">
                    <a:pos x="50" y="187"/>
                  </a:cxn>
                  <a:cxn ang="0">
                    <a:pos x="69" y="172"/>
                  </a:cxn>
                  <a:cxn ang="0">
                    <a:pos x="76" y="167"/>
                  </a:cxn>
                  <a:cxn ang="0">
                    <a:pos x="79" y="146"/>
                  </a:cxn>
                  <a:cxn ang="0">
                    <a:pos x="86" y="126"/>
                  </a:cxn>
                  <a:cxn ang="0">
                    <a:pos x="96" y="114"/>
                  </a:cxn>
                  <a:cxn ang="0">
                    <a:pos x="110" y="105"/>
                  </a:cxn>
                  <a:cxn ang="0">
                    <a:pos x="128" y="100"/>
                  </a:cxn>
                  <a:cxn ang="0">
                    <a:pos x="147" y="108"/>
                  </a:cxn>
                  <a:cxn ang="0">
                    <a:pos x="171" y="139"/>
                  </a:cxn>
                  <a:cxn ang="0">
                    <a:pos x="179" y="157"/>
                  </a:cxn>
                  <a:cxn ang="0">
                    <a:pos x="180" y="170"/>
                  </a:cxn>
                  <a:cxn ang="0">
                    <a:pos x="187" y="187"/>
                  </a:cxn>
                  <a:cxn ang="0">
                    <a:pos x="213" y="232"/>
                  </a:cxn>
                  <a:cxn ang="0">
                    <a:pos x="224" y="256"/>
                  </a:cxn>
                  <a:cxn ang="0">
                    <a:pos x="228" y="271"/>
                  </a:cxn>
                  <a:cxn ang="0">
                    <a:pos x="228" y="300"/>
                  </a:cxn>
                  <a:cxn ang="0">
                    <a:pos x="223" y="328"/>
                  </a:cxn>
                  <a:cxn ang="0">
                    <a:pos x="219" y="336"/>
                  </a:cxn>
                  <a:cxn ang="0">
                    <a:pos x="215" y="338"/>
                  </a:cxn>
                  <a:cxn ang="0">
                    <a:pos x="211" y="339"/>
                  </a:cxn>
                  <a:cxn ang="0">
                    <a:pos x="209" y="344"/>
                  </a:cxn>
                  <a:cxn ang="0">
                    <a:pos x="209" y="357"/>
                  </a:cxn>
                  <a:cxn ang="0">
                    <a:pos x="212" y="385"/>
                  </a:cxn>
                  <a:cxn ang="0">
                    <a:pos x="221" y="402"/>
                  </a:cxn>
                  <a:cxn ang="0">
                    <a:pos x="249" y="439"/>
                  </a:cxn>
                </a:cxnLst>
                <a:rect l="0" t="0" r="r" b="b"/>
                <a:pathLst>
                  <a:path w="257" h="488">
                    <a:moveTo>
                      <a:pt x="255" y="447"/>
                    </a:moveTo>
                    <a:lnTo>
                      <a:pt x="256" y="430"/>
                    </a:lnTo>
                    <a:lnTo>
                      <a:pt x="257" y="385"/>
                    </a:lnTo>
                    <a:lnTo>
                      <a:pt x="257" y="354"/>
                    </a:lnTo>
                    <a:lnTo>
                      <a:pt x="254" y="320"/>
                    </a:lnTo>
                    <a:lnTo>
                      <a:pt x="252" y="302"/>
                    </a:lnTo>
                    <a:lnTo>
                      <a:pt x="249" y="283"/>
                    </a:lnTo>
                    <a:lnTo>
                      <a:pt x="245" y="264"/>
                    </a:lnTo>
                    <a:lnTo>
                      <a:pt x="241" y="243"/>
                    </a:lnTo>
                    <a:lnTo>
                      <a:pt x="235" y="224"/>
                    </a:lnTo>
                    <a:lnTo>
                      <a:pt x="229" y="204"/>
                    </a:lnTo>
                    <a:lnTo>
                      <a:pt x="222" y="185"/>
                    </a:lnTo>
                    <a:lnTo>
                      <a:pt x="213" y="164"/>
                    </a:lnTo>
                    <a:lnTo>
                      <a:pt x="204" y="146"/>
                    </a:lnTo>
                    <a:lnTo>
                      <a:pt x="193" y="127"/>
                    </a:lnTo>
                    <a:lnTo>
                      <a:pt x="180" y="109"/>
                    </a:lnTo>
                    <a:lnTo>
                      <a:pt x="167" y="92"/>
                    </a:lnTo>
                    <a:lnTo>
                      <a:pt x="152" y="76"/>
                    </a:lnTo>
                    <a:lnTo>
                      <a:pt x="135" y="61"/>
                    </a:lnTo>
                    <a:lnTo>
                      <a:pt x="117" y="47"/>
                    </a:lnTo>
                    <a:lnTo>
                      <a:pt x="98" y="34"/>
                    </a:lnTo>
                    <a:lnTo>
                      <a:pt x="76" y="24"/>
                    </a:lnTo>
                    <a:lnTo>
                      <a:pt x="52" y="14"/>
                    </a:lnTo>
                    <a:lnTo>
                      <a:pt x="28" y="6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0" y="76"/>
                    </a:lnTo>
                    <a:lnTo>
                      <a:pt x="0" y="154"/>
                    </a:lnTo>
                    <a:lnTo>
                      <a:pt x="0" y="243"/>
                    </a:lnTo>
                    <a:lnTo>
                      <a:pt x="0" y="333"/>
                    </a:lnTo>
                    <a:lnTo>
                      <a:pt x="0" y="411"/>
                    </a:lnTo>
                    <a:lnTo>
                      <a:pt x="0" y="466"/>
                    </a:lnTo>
                    <a:lnTo>
                      <a:pt x="0" y="488"/>
                    </a:lnTo>
                    <a:lnTo>
                      <a:pt x="13" y="470"/>
                    </a:lnTo>
                    <a:lnTo>
                      <a:pt x="39" y="429"/>
                    </a:lnTo>
                    <a:lnTo>
                      <a:pt x="66" y="390"/>
                    </a:lnTo>
                    <a:lnTo>
                      <a:pt x="78" y="371"/>
                    </a:lnTo>
                    <a:lnTo>
                      <a:pt x="78" y="361"/>
                    </a:lnTo>
                    <a:lnTo>
                      <a:pt x="77" y="338"/>
                    </a:lnTo>
                    <a:lnTo>
                      <a:pt x="76" y="317"/>
                    </a:lnTo>
                    <a:lnTo>
                      <a:pt x="76" y="306"/>
                    </a:lnTo>
                    <a:lnTo>
                      <a:pt x="69" y="302"/>
                    </a:lnTo>
                    <a:lnTo>
                      <a:pt x="54" y="289"/>
                    </a:lnTo>
                    <a:lnTo>
                      <a:pt x="50" y="284"/>
                    </a:lnTo>
                    <a:lnTo>
                      <a:pt x="47" y="279"/>
                    </a:lnTo>
                    <a:lnTo>
                      <a:pt x="42" y="273"/>
                    </a:lnTo>
                    <a:lnTo>
                      <a:pt x="39" y="267"/>
                    </a:lnTo>
                    <a:lnTo>
                      <a:pt x="37" y="259"/>
                    </a:lnTo>
                    <a:lnTo>
                      <a:pt x="35" y="251"/>
                    </a:lnTo>
                    <a:lnTo>
                      <a:pt x="34" y="242"/>
                    </a:lnTo>
                    <a:lnTo>
                      <a:pt x="33" y="234"/>
                    </a:lnTo>
                    <a:lnTo>
                      <a:pt x="34" y="224"/>
                    </a:lnTo>
                    <a:lnTo>
                      <a:pt x="35" y="217"/>
                    </a:lnTo>
                    <a:lnTo>
                      <a:pt x="37" y="209"/>
                    </a:lnTo>
                    <a:lnTo>
                      <a:pt x="39" y="202"/>
                    </a:lnTo>
                    <a:lnTo>
                      <a:pt x="42" y="197"/>
                    </a:lnTo>
                    <a:lnTo>
                      <a:pt x="47" y="191"/>
                    </a:lnTo>
                    <a:lnTo>
                      <a:pt x="50" y="187"/>
                    </a:lnTo>
                    <a:lnTo>
                      <a:pt x="54" y="183"/>
                    </a:lnTo>
                    <a:lnTo>
                      <a:pt x="69" y="172"/>
                    </a:lnTo>
                    <a:lnTo>
                      <a:pt x="76" y="170"/>
                    </a:lnTo>
                    <a:lnTo>
                      <a:pt x="76" y="167"/>
                    </a:lnTo>
                    <a:lnTo>
                      <a:pt x="77" y="158"/>
                    </a:lnTo>
                    <a:lnTo>
                      <a:pt x="79" y="146"/>
                    </a:lnTo>
                    <a:lnTo>
                      <a:pt x="83" y="132"/>
                    </a:lnTo>
                    <a:lnTo>
                      <a:pt x="86" y="126"/>
                    </a:lnTo>
                    <a:lnTo>
                      <a:pt x="91" y="120"/>
                    </a:lnTo>
                    <a:lnTo>
                      <a:pt x="96" y="114"/>
                    </a:lnTo>
                    <a:lnTo>
                      <a:pt x="102" y="109"/>
                    </a:lnTo>
                    <a:lnTo>
                      <a:pt x="110" y="105"/>
                    </a:lnTo>
                    <a:lnTo>
                      <a:pt x="118" y="103"/>
                    </a:lnTo>
                    <a:lnTo>
                      <a:pt x="128" y="100"/>
                    </a:lnTo>
                    <a:lnTo>
                      <a:pt x="140" y="102"/>
                    </a:lnTo>
                    <a:lnTo>
                      <a:pt x="147" y="108"/>
                    </a:lnTo>
                    <a:lnTo>
                      <a:pt x="163" y="127"/>
                    </a:lnTo>
                    <a:lnTo>
                      <a:pt x="171" y="139"/>
                    </a:lnTo>
                    <a:lnTo>
                      <a:pt x="177" y="151"/>
                    </a:lnTo>
                    <a:lnTo>
                      <a:pt x="179" y="157"/>
                    </a:lnTo>
                    <a:lnTo>
                      <a:pt x="180" y="163"/>
                    </a:lnTo>
                    <a:lnTo>
                      <a:pt x="180" y="170"/>
                    </a:lnTo>
                    <a:lnTo>
                      <a:pt x="179" y="175"/>
                    </a:lnTo>
                    <a:lnTo>
                      <a:pt x="187" y="187"/>
                    </a:lnTo>
                    <a:lnTo>
                      <a:pt x="204" y="215"/>
                    </a:lnTo>
                    <a:lnTo>
                      <a:pt x="213" y="232"/>
                    </a:lnTo>
                    <a:lnTo>
                      <a:pt x="221" y="249"/>
                    </a:lnTo>
                    <a:lnTo>
                      <a:pt x="224" y="256"/>
                    </a:lnTo>
                    <a:lnTo>
                      <a:pt x="226" y="265"/>
                    </a:lnTo>
                    <a:lnTo>
                      <a:pt x="228" y="271"/>
                    </a:lnTo>
                    <a:lnTo>
                      <a:pt x="229" y="278"/>
                    </a:lnTo>
                    <a:lnTo>
                      <a:pt x="228" y="300"/>
                    </a:lnTo>
                    <a:lnTo>
                      <a:pt x="225" y="320"/>
                    </a:lnTo>
                    <a:lnTo>
                      <a:pt x="223" y="328"/>
                    </a:lnTo>
                    <a:lnTo>
                      <a:pt x="221" y="334"/>
                    </a:lnTo>
                    <a:lnTo>
                      <a:pt x="219" y="336"/>
                    </a:lnTo>
                    <a:lnTo>
                      <a:pt x="218" y="337"/>
                    </a:lnTo>
                    <a:lnTo>
                      <a:pt x="215" y="338"/>
                    </a:lnTo>
                    <a:lnTo>
                      <a:pt x="213" y="338"/>
                    </a:lnTo>
                    <a:lnTo>
                      <a:pt x="211" y="339"/>
                    </a:lnTo>
                    <a:lnTo>
                      <a:pt x="210" y="342"/>
                    </a:lnTo>
                    <a:lnTo>
                      <a:pt x="209" y="344"/>
                    </a:lnTo>
                    <a:lnTo>
                      <a:pt x="209" y="347"/>
                    </a:lnTo>
                    <a:lnTo>
                      <a:pt x="209" y="357"/>
                    </a:lnTo>
                    <a:lnTo>
                      <a:pt x="210" y="366"/>
                    </a:lnTo>
                    <a:lnTo>
                      <a:pt x="212" y="385"/>
                    </a:lnTo>
                    <a:lnTo>
                      <a:pt x="214" y="394"/>
                    </a:lnTo>
                    <a:lnTo>
                      <a:pt x="221" y="402"/>
                    </a:lnTo>
                    <a:lnTo>
                      <a:pt x="235" y="421"/>
                    </a:lnTo>
                    <a:lnTo>
                      <a:pt x="249" y="439"/>
                    </a:lnTo>
                    <a:lnTo>
                      <a:pt x="255" y="4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347"/>
              <p:cNvSpPr>
                <a:spLocks/>
              </p:cNvSpPr>
              <p:nvPr/>
            </p:nvSpPr>
            <p:spPr bwMode="auto">
              <a:xfrm>
                <a:off x="2398" y="2022"/>
                <a:ext cx="3" cy="7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16" y="3"/>
                  </a:cxn>
                  <a:cxn ang="0">
                    <a:pos x="23" y="3"/>
                  </a:cxn>
                  <a:cxn ang="0">
                    <a:pos x="26" y="3"/>
                  </a:cxn>
                  <a:cxn ang="0">
                    <a:pos x="29" y="3"/>
                  </a:cxn>
                  <a:cxn ang="0">
                    <a:pos x="32" y="1"/>
                  </a:cxn>
                  <a:cxn ang="0">
                    <a:pos x="34" y="0"/>
                  </a:cxn>
                  <a:cxn ang="0">
                    <a:pos x="34" y="15"/>
                  </a:cxn>
                  <a:cxn ang="0">
                    <a:pos x="34" y="48"/>
                  </a:cxn>
                  <a:cxn ang="0">
                    <a:pos x="34" y="81"/>
                  </a:cxn>
                  <a:cxn ang="0">
                    <a:pos x="34" y="97"/>
                  </a:cxn>
                  <a:cxn ang="0">
                    <a:pos x="29" y="84"/>
                  </a:cxn>
                  <a:cxn ang="0">
                    <a:pos x="17" y="57"/>
                  </a:cxn>
                  <a:cxn ang="0">
                    <a:pos x="6" y="30"/>
                  </a:cxn>
                  <a:cxn ang="0">
                    <a:pos x="0" y="18"/>
                  </a:cxn>
                  <a:cxn ang="0">
                    <a:pos x="4" y="10"/>
                  </a:cxn>
                  <a:cxn ang="0">
                    <a:pos x="10" y="3"/>
                  </a:cxn>
                </a:cxnLst>
                <a:rect l="0" t="0" r="r" b="b"/>
                <a:pathLst>
                  <a:path w="34" h="97">
                    <a:moveTo>
                      <a:pt x="10" y="3"/>
                    </a:moveTo>
                    <a:lnTo>
                      <a:pt x="16" y="3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9" y="3"/>
                    </a:lnTo>
                    <a:lnTo>
                      <a:pt x="32" y="1"/>
                    </a:lnTo>
                    <a:lnTo>
                      <a:pt x="34" y="0"/>
                    </a:lnTo>
                    <a:lnTo>
                      <a:pt x="34" y="15"/>
                    </a:lnTo>
                    <a:lnTo>
                      <a:pt x="34" y="48"/>
                    </a:lnTo>
                    <a:lnTo>
                      <a:pt x="34" y="81"/>
                    </a:lnTo>
                    <a:lnTo>
                      <a:pt x="34" y="97"/>
                    </a:lnTo>
                    <a:lnTo>
                      <a:pt x="29" y="84"/>
                    </a:lnTo>
                    <a:lnTo>
                      <a:pt x="17" y="57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4" y="10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348"/>
              <p:cNvSpPr>
                <a:spLocks/>
              </p:cNvSpPr>
              <p:nvPr/>
            </p:nvSpPr>
            <p:spPr bwMode="auto">
              <a:xfrm>
                <a:off x="2356" y="2017"/>
                <a:ext cx="4" cy="17"/>
              </a:xfrm>
              <a:custGeom>
                <a:avLst/>
                <a:gdLst/>
                <a:ahLst/>
                <a:cxnLst>
                  <a:cxn ang="0">
                    <a:pos x="2" y="212"/>
                  </a:cxn>
                  <a:cxn ang="0">
                    <a:pos x="0" y="190"/>
                  </a:cxn>
                  <a:cxn ang="0">
                    <a:pos x="0" y="166"/>
                  </a:cxn>
                  <a:cxn ang="0">
                    <a:pos x="0" y="139"/>
                  </a:cxn>
                  <a:cxn ang="0">
                    <a:pos x="0" y="111"/>
                  </a:cxn>
                  <a:cxn ang="0">
                    <a:pos x="1" y="83"/>
                  </a:cxn>
                  <a:cxn ang="0">
                    <a:pos x="2" y="56"/>
                  </a:cxn>
                  <a:cxn ang="0">
                    <a:pos x="3" y="29"/>
                  </a:cxn>
                  <a:cxn ang="0">
                    <a:pos x="4" y="3"/>
                  </a:cxn>
                  <a:cxn ang="0">
                    <a:pos x="9" y="1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5" y="2"/>
                  </a:cxn>
                  <a:cxn ang="0">
                    <a:pos x="29" y="4"/>
                  </a:cxn>
                  <a:cxn ang="0">
                    <a:pos x="32" y="7"/>
                  </a:cxn>
                  <a:cxn ang="0">
                    <a:pos x="34" y="10"/>
                  </a:cxn>
                  <a:cxn ang="0">
                    <a:pos x="45" y="24"/>
                  </a:cxn>
                  <a:cxn ang="0">
                    <a:pos x="54" y="36"/>
                  </a:cxn>
                  <a:cxn ang="0">
                    <a:pos x="50" y="59"/>
                  </a:cxn>
                  <a:cxn ang="0">
                    <a:pos x="45" y="81"/>
                  </a:cxn>
                  <a:cxn ang="0">
                    <a:pos x="38" y="104"/>
                  </a:cxn>
                  <a:cxn ang="0">
                    <a:pos x="31" y="125"/>
                  </a:cxn>
                  <a:cxn ang="0">
                    <a:pos x="23" y="147"/>
                  </a:cxn>
                  <a:cxn ang="0">
                    <a:pos x="16" y="169"/>
                  </a:cxn>
                  <a:cxn ang="0">
                    <a:pos x="8" y="191"/>
                  </a:cxn>
                  <a:cxn ang="0">
                    <a:pos x="2" y="212"/>
                  </a:cxn>
                </a:cxnLst>
                <a:rect l="0" t="0" r="r" b="b"/>
                <a:pathLst>
                  <a:path w="54" h="212">
                    <a:moveTo>
                      <a:pt x="2" y="212"/>
                    </a:moveTo>
                    <a:lnTo>
                      <a:pt x="0" y="190"/>
                    </a:lnTo>
                    <a:lnTo>
                      <a:pt x="0" y="166"/>
                    </a:lnTo>
                    <a:lnTo>
                      <a:pt x="0" y="139"/>
                    </a:lnTo>
                    <a:lnTo>
                      <a:pt x="0" y="111"/>
                    </a:lnTo>
                    <a:lnTo>
                      <a:pt x="1" y="83"/>
                    </a:lnTo>
                    <a:lnTo>
                      <a:pt x="2" y="56"/>
                    </a:lnTo>
                    <a:lnTo>
                      <a:pt x="3" y="29"/>
                    </a:lnTo>
                    <a:lnTo>
                      <a:pt x="4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5" y="2"/>
                    </a:lnTo>
                    <a:lnTo>
                      <a:pt x="29" y="4"/>
                    </a:lnTo>
                    <a:lnTo>
                      <a:pt x="32" y="7"/>
                    </a:lnTo>
                    <a:lnTo>
                      <a:pt x="34" y="10"/>
                    </a:lnTo>
                    <a:lnTo>
                      <a:pt x="45" y="24"/>
                    </a:lnTo>
                    <a:lnTo>
                      <a:pt x="54" y="36"/>
                    </a:lnTo>
                    <a:lnTo>
                      <a:pt x="50" y="59"/>
                    </a:lnTo>
                    <a:lnTo>
                      <a:pt x="45" y="81"/>
                    </a:lnTo>
                    <a:lnTo>
                      <a:pt x="38" y="104"/>
                    </a:lnTo>
                    <a:lnTo>
                      <a:pt x="31" y="125"/>
                    </a:lnTo>
                    <a:lnTo>
                      <a:pt x="23" y="147"/>
                    </a:lnTo>
                    <a:lnTo>
                      <a:pt x="16" y="169"/>
                    </a:lnTo>
                    <a:lnTo>
                      <a:pt x="8" y="191"/>
                    </a:lnTo>
                    <a:lnTo>
                      <a:pt x="2" y="2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349"/>
              <p:cNvSpPr>
                <a:spLocks/>
              </p:cNvSpPr>
              <p:nvPr/>
            </p:nvSpPr>
            <p:spPr bwMode="auto">
              <a:xfrm>
                <a:off x="2382" y="2022"/>
                <a:ext cx="3" cy="8"/>
              </a:xfrm>
              <a:custGeom>
                <a:avLst/>
                <a:gdLst/>
                <a:ahLst/>
                <a:cxnLst>
                  <a:cxn ang="0">
                    <a:pos x="3" y="101"/>
                  </a:cxn>
                  <a:cxn ang="0">
                    <a:pos x="2" y="86"/>
                  </a:cxn>
                  <a:cxn ang="0">
                    <a:pos x="1" y="53"/>
                  </a:cxn>
                  <a:cxn ang="0">
                    <a:pos x="0" y="20"/>
                  </a:cxn>
                  <a:cxn ang="0">
                    <a:pos x="0" y="4"/>
                  </a:cxn>
                  <a:cxn ang="0">
                    <a:pos x="4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20" y="2"/>
                  </a:cxn>
                  <a:cxn ang="0">
                    <a:pos x="26" y="4"/>
                  </a:cxn>
                  <a:cxn ang="0">
                    <a:pos x="30" y="8"/>
                  </a:cxn>
                  <a:cxn ang="0">
                    <a:pos x="34" y="13"/>
                  </a:cxn>
                  <a:cxn ang="0">
                    <a:pos x="36" y="18"/>
                  </a:cxn>
                  <a:cxn ang="0">
                    <a:pos x="31" y="31"/>
                  </a:cxn>
                  <a:cxn ang="0">
                    <a:pos x="20" y="59"/>
                  </a:cxn>
                  <a:cxn ang="0">
                    <a:pos x="8" y="88"/>
                  </a:cxn>
                  <a:cxn ang="0">
                    <a:pos x="3" y="101"/>
                  </a:cxn>
                </a:cxnLst>
                <a:rect l="0" t="0" r="r" b="b"/>
                <a:pathLst>
                  <a:path w="36" h="101">
                    <a:moveTo>
                      <a:pt x="3" y="101"/>
                    </a:moveTo>
                    <a:lnTo>
                      <a:pt x="2" y="86"/>
                    </a:lnTo>
                    <a:lnTo>
                      <a:pt x="1" y="53"/>
                    </a:lnTo>
                    <a:lnTo>
                      <a:pt x="0" y="20"/>
                    </a:lnTo>
                    <a:lnTo>
                      <a:pt x="0" y="4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0" y="8"/>
                    </a:lnTo>
                    <a:lnTo>
                      <a:pt x="34" y="13"/>
                    </a:lnTo>
                    <a:lnTo>
                      <a:pt x="36" y="18"/>
                    </a:lnTo>
                    <a:lnTo>
                      <a:pt x="31" y="31"/>
                    </a:lnTo>
                    <a:lnTo>
                      <a:pt x="20" y="59"/>
                    </a:lnTo>
                    <a:lnTo>
                      <a:pt x="8" y="88"/>
                    </a:lnTo>
                    <a:lnTo>
                      <a:pt x="3" y="1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350"/>
              <p:cNvSpPr>
                <a:spLocks/>
              </p:cNvSpPr>
              <p:nvPr/>
            </p:nvSpPr>
            <p:spPr bwMode="auto">
              <a:xfrm>
                <a:off x="2374" y="2024"/>
                <a:ext cx="1" cy="4"/>
              </a:xfrm>
              <a:custGeom>
                <a:avLst/>
                <a:gdLst/>
                <a:ahLst/>
                <a:cxnLst>
                  <a:cxn ang="0">
                    <a:pos x="12" y="53"/>
                  </a:cxn>
                  <a:cxn ang="0">
                    <a:pos x="8" y="40"/>
                  </a:cxn>
                  <a:cxn ang="0">
                    <a:pos x="4" y="27"/>
                  </a:cxn>
                  <a:cxn ang="0">
                    <a:pos x="2" y="21"/>
                  </a:cxn>
                  <a:cxn ang="0">
                    <a:pos x="0" y="14"/>
                  </a:cxn>
                  <a:cxn ang="0">
                    <a:pos x="0" y="7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1" y="0"/>
                  </a:cxn>
                  <a:cxn ang="0">
                    <a:pos x="12" y="14"/>
                  </a:cxn>
                  <a:cxn ang="0">
                    <a:pos x="12" y="26"/>
                  </a:cxn>
                  <a:cxn ang="0">
                    <a:pos x="12" y="40"/>
                  </a:cxn>
                  <a:cxn ang="0">
                    <a:pos x="12" y="53"/>
                  </a:cxn>
                </a:cxnLst>
                <a:rect l="0" t="0" r="r" b="b"/>
                <a:pathLst>
                  <a:path w="12" h="53">
                    <a:moveTo>
                      <a:pt x="12" y="53"/>
                    </a:moveTo>
                    <a:lnTo>
                      <a:pt x="8" y="40"/>
                    </a:lnTo>
                    <a:lnTo>
                      <a:pt x="4" y="27"/>
                    </a:lnTo>
                    <a:lnTo>
                      <a:pt x="2" y="21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2" y="14"/>
                    </a:lnTo>
                    <a:lnTo>
                      <a:pt x="12" y="26"/>
                    </a:lnTo>
                    <a:lnTo>
                      <a:pt x="12" y="40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351"/>
              <p:cNvSpPr>
                <a:spLocks/>
              </p:cNvSpPr>
              <p:nvPr/>
            </p:nvSpPr>
            <p:spPr bwMode="auto">
              <a:xfrm>
                <a:off x="2678" y="2021"/>
                <a:ext cx="2" cy="8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26" y="4"/>
                  </a:cxn>
                  <a:cxn ang="0">
                    <a:pos x="29" y="4"/>
                  </a:cxn>
                  <a:cxn ang="0">
                    <a:pos x="32" y="2"/>
                  </a:cxn>
                  <a:cxn ang="0">
                    <a:pos x="35" y="0"/>
                  </a:cxn>
                  <a:cxn ang="0">
                    <a:pos x="35" y="15"/>
                  </a:cxn>
                  <a:cxn ang="0">
                    <a:pos x="35" y="48"/>
                  </a:cxn>
                  <a:cxn ang="0">
                    <a:pos x="35" y="82"/>
                  </a:cxn>
                  <a:cxn ang="0">
                    <a:pos x="35" y="97"/>
                  </a:cxn>
                  <a:cxn ang="0">
                    <a:pos x="29" y="85"/>
                  </a:cxn>
                  <a:cxn ang="0">
                    <a:pos x="17" y="58"/>
                  </a:cxn>
                  <a:cxn ang="0">
                    <a:pos x="6" y="30"/>
                  </a:cxn>
                  <a:cxn ang="0">
                    <a:pos x="0" y="18"/>
                  </a:cxn>
                  <a:cxn ang="0">
                    <a:pos x="5" y="11"/>
                  </a:cxn>
                  <a:cxn ang="0">
                    <a:pos x="10" y="4"/>
                  </a:cxn>
                </a:cxnLst>
                <a:rect l="0" t="0" r="r" b="b"/>
                <a:pathLst>
                  <a:path w="35" h="97">
                    <a:moveTo>
                      <a:pt x="10" y="4"/>
                    </a:moveTo>
                    <a:lnTo>
                      <a:pt x="16" y="4"/>
                    </a:lnTo>
                    <a:lnTo>
                      <a:pt x="23" y="4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32" y="2"/>
                    </a:lnTo>
                    <a:lnTo>
                      <a:pt x="35" y="0"/>
                    </a:lnTo>
                    <a:lnTo>
                      <a:pt x="35" y="15"/>
                    </a:lnTo>
                    <a:lnTo>
                      <a:pt x="35" y="48"/>
                    </a:lnTo>
                    <a:lnTo>
                      <a:pt x="35" y="82"/>
                    </a:lnTo>
                    <a:lnTo>
                      <a:pt x="35" y="97"/>
                    </a:lnTo>
                    <a:lnTo>
                      <a:pt x="29" y="85"/>
                    </a:lnTo>
                    <a:lnTo>
                      <a:pt x="17" y="58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5" y="11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352"/>
              <p:cNvSpPr>
                <a:spLocks/>
              </p:cNvSpPr>
              <p:nvPr/>
            </p:nvSpPr>
            <p:spPr bwMode="auto">
              <a:xfrm>
                <a:off x="2637" y="2021"/>
                <a:ext cx="2" cy="8"/>
              </a:xfrm>
              <a:custGeom>
                <a:avLst/>
                <a:gdLst/>
                <a:ahLst/>
                <a:cxnLst>
                  <a:cxn ang="0">
                    <a:pos x="0" y="107"/>
                  </a:cxn>
                  <a:cxn ang="0">
                    <a:pos x="0" y="82"/>
                  </a:cxn>
                  <a:cxn ang="0">
                    <a:pos x="0" y="56"/>
                  </a:cxn>
                  <a:cxn ang="0">
                    <a:pos x="1" y="28"/>
                  </a:cxn>
                  <a:cxn ang="0">
                    <a:pos x="2" y="1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7" y="4"/>
                  </a:cxn>
                  <a:cxn ang="0">
                    <a:pos x="22" y="12"/>
                  </a:cxn>
                  <a:cxn ang="0">
                    <a:pos x="26" y="18"/>
                  </a:cxn>
                  <a:cxn ang="0">
                    <a:pos x="22" y="41"/>
                  </a:cxn>
                  <a:cxn ang="0">
                    <a:pos x="15" y="63"/>
                  </a:cxn>
                  <a:cxn ang="0">
                    <a:pos x="7" y="84"/>
                  </a:cxn>
                  <a:cxn ang="0">
                    <a:pos x="0" y="107"/>
                  </a:cxn>
                </a:cxnLst>
                <a:rect l="0" t="0" r="r" b="b"/>
                <a:pathLst>
                  <a:path w="26" h="107">
                    <a:moveTo>
                      <a:pt x="0" y="107"/>
                    </a:moveTo>
                    <a:lnTo>
                      <a:pt x="0" y="82"/>
                    </a:lnTo>
                    <a:lnTo>
                      <a:pt x="0" y="56"/>
                    </a:lnTo>
                    <a:lnTo>
                      <a:pt x="1" y="28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17" y="4"/>
                    </a:lnTo>
                    <a:lnTo>
                      <a:pt x="22" y="12"/>
                    </a:lnTo>
                    <a:lnTo>
                      <a:pt x="26" y="18"/>
                    </a:lnTo>
                    <a:lnTo>
                      <a:pt x="22" y="41"/>
                    </a:lnTo>
                    <a:lnTo>
                      <a:pt x="15" y="63"/>
                    </a:lnTo>
                    <a:lnTo>
                      <a:pt x="7" y="84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353"/>
              <p:cNvSpPr>
                <a:spLocks/>
              </p:cNvSpPr>
              <p:nvPr/>
            </p:nvSpPr>
            <p:spPr bwMode="auto">
              <a:xfrm>
                <a:off x="2657" y="2021"/>
                <a:ext cx="2" cy="8"/>
              </a:xfrm>
              <a:custGeom>
                <a:avLst/>
                <a:gdLst/>
                <a:ahLst/>
                <a:cxnLst>
                  <a:cxn ang="0">
                    <a:pos x="3" y="103"/>
                  </a:cxn>
                  <a:cxn ang="0">
                    <a:pos x="3" y="87"/>
                  </a:cxn>
                  <a:cxn ang="0">
                    <a:pos x="2" y="54"/>
                  </a:cxn>
                  <a:cxn ang="0">
                    <a:pos x="1" y="21"/>
                  </a:cxn>
                  <a:cxn ang="0">
                    <a:pos x="0" y="5"/>
                  </a:cxn>
                  <a:cxn ang="0">
                    <a:pos x="4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20" y="3"/>
                  </a:cxn>
                  <a:cxn ang="0">
                    <a:pos x="26" y="6"/>
                  </a:cxn>
                  <a:cxn ang="0">
                    <a:pos x="31" y="9"/>
                  </a:cxn>
                  <a:cxn ang="0">
                    <a:pos x="34" y="13"/>
                  </a:cxn>
                  <a:cxn ang="0">
                    <a:pos x="36" y="19"/>
                  </a:cxn>
                  <a:cxn ang="0">
                    <a:pos x="32" y="31"/>
                  </a:cxn>
                  <a:cxn ang="0">
                    <a:pos x="20" y="60"/>
                  </a:cxn>
                  <a:cxn ang="0">
                    <a:pos x="9" y="89"/>
                  </a:cxn>
                  <a:cxn ang="0">
                    <a:pos x="3" y="103"/>
                  </a:cxn>
                </a:cxnLst>
                <a:rect l="0" t="0" r="r" b="b"/>
                <a:pathLst>
                  <a:path w="36" h="103">
                    <a:moveTo>
                      <a:pt x="3" y="103"/>
                    </a:moveTo>
                    <a:lnTo>
                      <a:pt x="3" y="87"/>
                    </a:lnTo>
                    <a:lnTo>
                      <a:pt x="2" y="54"/>
                    </a:lnTo>
                    <a:lnTo>
                      <a:pt x="1" y="21"/>
                    </a:lnTo>
                    <a:lnTo>
                      <a:pt x="0" y="5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3"/>
                    </a:lnTo>
                    <a:lnTo>
                      <a:pt x="26" y="6"/>
                    </a:lnTo>
                    <a:lnTo>
                      <a:pt x="31" y="9"/>
                    </a:lnTo>
                    <a:lnTo>
                      <a:pt x="34" y="13"/>
                    </a:lnTo>
                    <a:lnTo>
                      <a:pt x="36" y="19"/>
                    </a:lnTo>
                    <a:lnTo>
                      <a:pt x="32" y="31"/>
                    </a:lnTo>
                    <a:lnTo>
                      <a:pt x="20" y="60"/>
                    </a:lnTo>
                    <a:lnTo>
                      <a:pt x="9" y="89"/>
                    </a:lnTo>
                    <a:lnTo>
                      <a:pt x="3" y="1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354"/>
              <p:cNvSpPr>
                <a:spLocks/>
              </p:cNvSpPr>
              <p:nvPr/>
            </p:nvSpPr>
            <p:spPr bwMode="auto">
              <a:xfrm>
                <a:off x="2648" y="2022"/>
                <a:ext cx="2" cy="8"/>
              </a:xfrm>
              <a:custGeom>
                <a:avLst/>
                <a:gdLst/>
                <a:ahLst/>
                <a:cxnLst>
                  <a:cxn ang="0">
                    <a:pos x="24" y="105"/>
                  </a:cxn>
                  <a:cxn ang="0">
                    <a:pos x="22" y="93"/>
                  </a:cxn>
                  <a:cxn ang="0">
                    <a:pos x="17" y="80"/>
                  </a:cxn>
                  <a:cxn ang="0">
                    <a:pos x="12" y="67"/>
                  </a:cxn>
                  <a:cxn ang="0">
                    <a:pos x="7" y="53"/>
                  </a:cxn>
                  <a:cxn ang="0">
                    <a:pos x="2" y="40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1" y="14"/>
                  </a:cxn>
                  <a:cxn ang="0">
                    <a:pos x="3" y="6"/>
                  </a:cxn>
                  <a:cxn ang="0">
                    <a:pos x="7" y="0"/>
                  </a:cxn>
                  <a:cxn ang="0">
                    <a:pos x="14" y="0"/>
                  </a:cxn>
                  <a:cxn ang="0">
                    <a:pos x="23" y="0"/>
                  </a:cxn>
                  <a:cxn ang="0">
                    <a:pos x="24" y="25"/>
                  </a:cxn>
                  <a:cxn ang="0">
                    <a:pos x="25" y="52"/>
                  </a:cxn>
                  <a:cxn ang="0">
                    <a:pos x="24" y="79"/>
                  </a:cxn>
                  <a:cxn ang="0">
                    <a:pos x="24" y="105"/>
                  </a:cxn>
                </a:cxnLst>
                <a:rect l="0" t="0" r="r" b="b"/>
                <a:pathLst>
                  <a:path w="25" h="105">
                    <a:moveTo>
                      <a:pt x="24" y="105"/>
                    </a:moveTo>
                    <a:lnTo>
                      <a:pt x="22" y="93"/>
                    </a:lnTo>
                    <a:lnTo>
                      <a:pt x="17" y="80"/>
                    </a:lnTo>
                    <a:lnTo>
                      <a:pt x="12" y="67"/>
                    </a:lnTo>
                    <a:lnTo>
                      <a:pt x="7" y="53"/>
                    </a:lnTo>
                    <a:lnTo>
                      <a:pt x="2" y="40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3" y="6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24" y="25"/>
                    </a:lnTo>
                    <a:lnTo>
                      <a:pt x="25" y="52"/>
                    </a:lnTo>
                    <a:lnTo>
                      <a:pt x="24" y="79"/>
                    </a:lnTo>
                    <a:lnTo>
                      <a:pt x="24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355"/>
              <p:cNvSpPr>
                <a:spLocks/>
              </p:cNvSpPr>
              <p:nvPr/>
            </p:nvSpPr>
            <p:spPr bwMode="auto">
              <a:xfrm>
                <a:off x="2433" y="1867"/>
                <a:ext cx="4" cy="5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725"/>
                  </a:cxn>
                  <a:cxn ang="0">
                    <a:pos x="49" y="689"/>
                  </a:cxn>
                  <a:cxn ang="0">
                    <a:pos x="13" y="0"/>
                  </a:cxn>
                </a:cxnLst>
                <a:rect l="0" t="0" r="r" b="b"/>
                <a:pathLst>
                  <a:path w="49" h="725">
                    <a:moveTo>
                      <a:pt x="13" y="0"/>
                    </a:moveTo>
                    <a:lnTo>
                      <a:pt x="0" y="725"/>
                    </a:lnTo>
                    <a:lnTo>
                      <a:pt x="49" y="68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356"/>
              <p:cNvSpPr>
                <a:spLocks/>
              </p:cNvSpPr>
              <p:nvPr/>
            </p:nvSpPr>
            <p:spPr bwMode="auto">
              <a:xfrm>
                <a:off x="2602" y="1869"/>
                <a:ext cx="4" cy="5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42" y="729"/>
                  </a:cxn>
                  <a:cxn ang="0">
                    <a:pos x="0" y="711"/>
                  </a:cxn>
                  <a:cxn ang="0">
                    <a:pos x="17" y="0"/>
                  </a:cxn>
                </a:cxnLst>
                <a:rect l="0" t="0" r="r" b="b"/>
                <a:pathLst>
                  <a:path w="42" h="729">
                    <a:moveTo>
                      <a:pt x="17" y="0"/>
                    </a:moveTo>
                    <a:lnTo>
                      <a:pt x="42" y="729"/>
                    </a:lnTo>
                    <a:lnTo>
                      <a:pt x="0" y="7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357"/>
              <p:cNvSpPr>
                <a:spLocks/>
              </p:cNvSpPr>
              <p:nvPr/>
            </p:nvSpPr>
            <p:spPr bwMode="auto">
              <a:xfrm>
                <a:off x="2438" y="1996"/>
                <a:ext cx="1" cy="69"/>
              </a:xfrm>
              <a:custGeom>
                <a:avLst/>
                <a:gdLst/>
                <a:ahLst/>
                <a:cxnLst>
                  <a:cxn ang="0">
                    <a:pos x="0" y="902"/>
                  </a:cxn>
                  <a:cxn ang="0">
                    <a:pos x="3" y="895"/>
                  </a:cxn>
                  <a:cxn ang="0">
                    <a:pos x="7" y="875"/>
                  </a:cxn>
                  <a:cxn ang="0">
                    <a:pos x="10" y="857"/>
                  </a:cxn>
                  <a:cxn ang="0">
                    <a:pos x="12" y="849"/>
                  </a:cxn>
                  <a:cxn ang="0">
                    <a:pos x="12" y="839"/>
                  </a:cxn>
                  <a:cxn ang="0">
                    <a:pos x="12" y="813"/>
                  </a:cxn>
                  <a:cxn ang="0">
                    <a:pos x="12" y="774"/>
                  </a:cxn>
                  <a:cxn ang="0">
                    <a:pos x="12" y="723"/>
                  </a:cxn>
                  <a:cxn ang="0">
                    <a:pos x="12" y="661"/>
                  </a:cxn>
                  <a:cxn ang="0">
                    <a:pos x="12" y="593"/>
                  </a:cxn>
                  <a:cxn ang="0">
                    <a:pos x="12" y="520"/>
                  </a:cxn>
                  <a:cxn ang="0">
                    <a:pos x="12" y="444"/>
                  </a:cxn>
                  <a:cxn ang="0">
                    <a:pos x="12" y="369"/>
                  </a:cxn>
                  <a:cxn ang="0">
                    <a:pos x="12" y="296"/>
                  </a:cxn>
                  <a:cxn ang="0">
                    <a:pos x="11" y="228"/>
                  </a:cxn>
                  <a:cxn ang="0">
                    <a:pos x="11" y="166"/>
                  </a:cxn>
                  <a:cxn ang="0">
                    <a:pos x="11" y="115"/>
                  </a:cxn>
                  <a:cxn ang="0">
                    <a:pos x="11" y="74"/>
                  </a:cxn>
                  <a:cxn ang="0">
                    <a:pos x="11" y="49"/>
                  </a:cxn>
                  <a:cxn ang="0">
                    <a:pos x="11" y="40"/>
                  </a:cxn>
                  <a:cxn ang="0">
                    <a:pos x="11" y="34"/>
                  </a:cxn>
                  <a:cxn ang="0">
                    <a:pos x="11" y="20"/>
                  </a:cxn>
                  <a:cxn ang="0">
                    <a:pos x="10" y="12"/>
                  </a:cxn>
                  <a:cxn ang="0">
                    <a:pos x="9" y="7"/>
                  </a:cxn>
                  <a:cxn ang="0">
                    <a:pos x="8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7"/>
                  </a:cxn>
                  <a:cxn ang="0">
                    <a:pos x="3" y="12"/>
                  </a:cxn>
                  <a:cxn ang="0">
                    <a:pos x="2" y="20"/>
                  </a:cxn>
                  <a:cxn ang="0">
                    <a:pos x="2" y="34"/>
                  </a:cxn>
                  <a:cxn ang="0">
                    <a:pos x="2" y="40"/>
                  </a:cxn>
                  <a:cxn ang="0">
                    <a:pos x="2" y="50"/>
                  </a:cxn>
                  <a:cxn ang="0">
                    <a:pos x="2" y="77"/>
                  </a:cxn>
                  <a:cxn ang="0">
                    <a:pos x="2" y="120"/>
                  </a:cxn>
                  <a:cxn ang="0">
                    <a:pos x="2" y="174"/>
                  </a:cxn>
                  <a:cxn ang="0">
                    <a:pos x="2" y="239"/>
                  </a:cxn>
                  <a:cxn ang="0">
                    <a:pos x="2" y="313"/>
                  </a:cxn>
                  <a:cxn ang="0">
                    <a:pos x="2" y="391"/>
                  </a:cxn>
                  <a:cxn ang="0">
                    <a:pos x="2" y="471"/>
                  </a:cxn>
                  <a:cxn ang="0">
                    <a:pos x="2" y="552"/>
                  </a:cxn>
                  <a:cxn ang="0">
                    <a:pos x="2" y="630"/>
                  </a:cxn>
                  <a:cxn ang="0">
                    <a:pos x="0" y="703"/>
                  </a:cxn>
                  <a:cxn ang="0">
                    <a:pos x="0" y="768"/>
                  </a:cxn>
                  <a:cxn ang="0">
                    <a:pos x="0" y="823"/>
                  </a:cxn>
                  <a:cxn ang="0">
                    <a:pos x="0" y="866"/>
                  </a:cxn>
                  <a:cxn ang="0">
                    <a:pos x="0" y="892"/>
                  </a:cxn>
                  <a:cxn ang="0">
                    <a:pos x="0" y="902"/>
                  </a:cxn>
                </a:cxnLst>
                <a:rect l="0" t="0" r="r" b="b"/>
                <a:pathLst>
                  <a:path w="12" h="902">
                    <a:moveTo>
                      <a:pt x="0" y="902"/>
                    </a:moveTo>
                    <a:lnTo>
                      <a:pt x="3" y="895"/>
                    </a:lnTo>
                    <a:lnTo>
                      <a:pt x="7" y="875"/>
                    </a:lnTo>
                    <a:lnTo>
                      <a:pt x="10" y="857"/>
                    </a:lnTo>
                    <a:lnTo>
                      <a:pt x="12" y="849"/>
                    </a:lnTo>
                    <a:lnTo>
                      <a:pt x="12" y="839"/>
                    </a:lnTo>
                    <a:lnTo>
                      <a:pt x="12" y="813"/>
                    </a:lnTo>
                    <a:lnTo>
                      <a:pt x="12" y="774"/>
                    </a:lnTo>
                    <a:lnTo>
                      <a:pt x="12" y="723"/>
                    </a:lnTo>
                    <a:lnTo>
                      <a:pt x="12" y="661"/>
                    </a:lnTo>
                    <a:lnTo>
                      <a:pt x="12" y="593"/>
                    </a:lnTo>
                    <a:lnTo>
                      <a:pt x="12" y="520"/>
                    </a:lnTo>
                    <a:lnTo>
                      <a:pt x="12" y="444"/>
                    </a:lnTo>
                    <a:lnTo>
                      <a:pt x="12" y="369"/>
                    </a:lnTo>
                    <a:lnTo>
                      <a:pt x="12" y="296"/>
                    </a:lnTo>
                    <a:lnTo>
                      <a:pt x="11" y="228"/>
                    </a:lnTo>
                    <a:lnTo>
                      <a:pt x="11" y="166"/>
                    </a:lnTo>
                    <a:lnTo>
                      <a:pt x="11" y="115"/>
                    </a:lnTo>
                    <a:lnTo>
                      <a:pt x="11" y="74"/>
                    </a:lnTo>
                    <a:lnTo>
                      <a:pt x="11" y="49"/>
                    </a:lnTo>
                    <a:lnTo>
                      <a:pt x="11" y="40"/>
                    </a:lnTo>
                    <a:lnTo>
                      <a:pt x="11" y="34"/>
                    </a:lnTo>
                    <a:lnTo>
                      <a:pt x="11" y="20"/>
                    </a:lnTo>
                    <a:lnTo>
                      <a:pt x="10" y="12"/>
                    </a:lnTo>
                    <a:lnTo>
                      <a:pt x="9" y="7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7"/>
                    </a:lnTo>
                    <a:lnTo>
                      <a:pt x="3" y="12"/>
                    </a:lnTo>
                    <a:lnTo>
                      <a:pt x="2" y="20"/>
                    </a:lnTo>
                    <a:lnTo>
                      <a:pt x="2" y="34"/>
                    </a:lnTo>
                    <a:lnTo>
                      <a:pt x="2" y="40"/>
                    </a:lnTo>
                    <a:lnTo>
                      <a:pt x="2" y="50"/>
                    </a:lnTo>
                    <a:lnTo>
                      <a:pt x="2" y="77"/>
                    </a:lnTo>
                    <a:lnTo>
                      <a:pt x="2" y="120"/>
                    </a:lnTo>
                    <a:lnTo>
                      <a:pt x="2" y="174"/>
                    </a:lnTo>
                    <a:lnTo>
                      <a:pt x="2" y="239"/>
                    </a:lnTo>
                    <a:lnTo>
                      <a:pt x="2" y="313"/>
                    </a:lnTo>
                    <a:lnTo>
                      <a:pt x="2" y="391"/>
                    </a:lnTo>
                    <a:lnTo>
                      <a:pt x="2" y="471"/>
                    </a:lnTo>
                    <a:lnTo>
                      <a:pt x="2" y="552"/>
                    </a:lnTo>
                    <a:lnTo>
                      <a:pt x="2" y="630"/>
                    </a:lnTo>
                    <a:lnTo>
                      <a:pt x="0" y="703"/>
                    </a:lnTo>
                    <a:lnTo>
                      <a:pt x="0" y="768"/>
                    </a:lnTo>
                    <a:lnTo>
                      <a:pt x="0" y="823"/>
                    </a:lnTo>
                    <a:lnTo>
                      <a:pt x="0" y="866"/>
                    </a:lnTo>
                    <a:lnTo>
                      <a:pt x="0" y="892"/>
                    </a:lnTo>
                    <a:lnTo>
                      <a:pt x="0" y="90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358"/>
              <p:cNvSpPr>
                <a:spLocks/>
              </p:cNvSpPr>
              <p:nvPr/>
            </p:nvSpPr>
            <p:spPr bwMode="auto">
              <a:xfrm>
                <a:off x="2552" y="1987"/>
                <a:ext cx="1" cy="33"/>
              </a:xfrm>
              <a:custGeom>
                <a:avLst/>
                <a:gdLst/>
                <a:ahLst/>
                <a:cxnLst>
                  <a:cxn ang="0">
                    <a:pos x="0" y="438"/>
                  </a:cxn>
                  <a:cxn ang="0">
                    <a:pos x="2" y="426"/>
                  </a:cxn>
                  <a:cxn ang="0">
                    <a:pos x="6" y="401"/>
                  </a:cxn>
                  <a:cxn ang="0">
                    <a:pos x="9" y="377"/>
                  </a:cxn>
                  <a:cxn ang="0">
                    <a:pos x="12" y="365"/>
                  </a:cxn>
                  <a:cxn ang="0">
                    <a:pos x="12" y="350"/>
                  </a:cxn>
                  <a:cxn ang="0">
                    <a:pos x="12" y="312"/>
                  </a:cxn>
                  <a:cxn ang="0">
                    <a:pos x="12" y="256"/>
                  </a:cxn>
                  <a:cxn ang="0">
                    <a:pos x="12" y="193"/>
                  </a:cxn>
                  <a:cxn ang="0">
                    <a:pos x="12" y="130"/>
                  </a:cxn>
                  <a:cxn ang="0">
                    <a:pos x="12" y="75"/>
                  </a:cxn>
                  <a:cxn ang="0">
                    <a:pos x="12" y="35"/>
                  </a:cxn>
                  <a:cxn ang="0">
                    <a:pos x="12" y="20"/>
                  </a:cxn>
                  <a:cxn ang="0">
                    <a:pos x="12" y="17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9" y="3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1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0"/>
                  </a:cxn>
                  <a:cxn ang="0">
                    <a:pos x="0" y="39"/>
                  </a:cxn>
                  <a:cxn ang="0">
                    <a:pos x="0" y="87"/>
                  </a:cxn>
                  <a:cxn ang="0">
                    <a:pos x="0" y="153"/>
                  </a:cxn>
                  <a:cxn ang="0">
                    <a:pos x="0" y="230"/>
                  </a:cxn>
                  <a:cxn ang="0">
                    <a:pos x="0" y="306"/>
                  </a:cxn>
                  <a:cxn ang="0">
                    <a:pos x="0" y="372"/>
                  </a:cxn>
                  <a:cxn ang="0">
                    <a:pos x="0" y="419"/>
                  </a:cxn>
                  <a:cxn ang="0">
                    <a:pos x="0" y="438"/>
                  </a:cxn>
                </a:cxnLst>
                <a:rect l="0" t="0" r="r" b="b"/>
                <a:pathLst>
                  <a:path w="12" h="438">
                    <a:moveTo>
                      <a:pt x="0" y="438"/>
                    </a:moveTo>
                    <a:lnTo>
                      <a:pt x="2" y="426"/>
                    </a:lnTo>
                    <a:lnTo>
                      <a:pt x="6" y="401"/>
                    </a:lnTo>
                    <a:lnTo>
                      <a:pt x="9" y="377"/>
                    </a:lnTo>
                    <a:lnTo>
                      <a:pt x="12" y="365"/>
                    </a:lnTo>
                    <a:lnTo>
                      <a:pt x="12" y="350"/>
                    </a:lnTo>
                    <a:lnTo>
                      <a:pt x="12" y="312"/>
                    </a:lnTo>
                    <a:lnTo>
                      <a:pt x="12" y="256"/>
                    </a:lnTo>
                    <a:lnTo>
                      <a:pt x="12" y="193"/>
                    </a:lnTo>
                    <a:lnTo>
                      <a:pt x="12" y="130"/>
                    </a:lnTo>
                    <a:lnTo>
                      <a:pt x="12" y="75"/>
                    </a:lnTo>
                    <a:lnTo>
                      <a:pt x="12" y="35"/>
                    </a:lnTo>
                    <a:lnTo>
                      <a:pt x="12" y="20"/>
                    </a:lnTo>
                    <a:lnTo>
                      <a:pt x="12" y="17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39"/>
                    </a:lnTo>
                    <a:lnTo>
                      <a:pt x="0" y="87"/>
                    </a:lnTo>
                    <a:lnTo>
                      <a:pt x="0" y="153"/>
                    </a:lnTo>
                    <a:lnTo>
                      <a:pt x="0" y="230"/>
                    </a:lnTo>
                    <a:lnTo>
                      <a:pt x="0" y="306"/>
                    </a:lnTo>
                    <a:lnTo>
                      <a:pt x="0" y="372"/>
                    </a:lnTo>
                    <a:lnTo>
                      <a:pt x="0" y="419"/>
                    </a:lnTo>
                    <a:lnTo>
                      <a:pt x="0" y="4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359"/>
              <p:cNvSpPr>
                <a:spLocks/>
              </p:cNvSpPr>
              <p:nvPr/>
            </p:nvSpPr>
            <p:spPr bwMode="auto">
              <a:xfrm>
                <a:off x="2586" y="1991"/>
                <a:ext cx="1" cy="76"/>
              </a:xfrm>
              <a:custGeom>
                <a:avLst/>
                <a:gdLst/>
                <a:ahLst/>
                <a:cxnLst>
                  <a:cxn ang="0">
                    <a:pos x="0" y="1009"/>
                  </a:cxn>
                  <a:cxn ang="0">
                    <a:pos x="2" y="1000"/>
                  </a:cxn>
                  <a:cxn ang="0">
                    <a:pos x="7" y="982"/>
                  </a:cxn>
                  <a:cxn ang="0">
                    <a:pos x="13" y="963"/>
                  </a:cxn>
                  <a:cxn ang="0">
                    <a:pos x="15" y="954"/>
                  </a:cxn>
                  <a:cxn ang="0">
                    <a:pos x="15" y="945"/>
                  </a:cxn>
                  <a:cxn ang="0">
                    <a:pos x="15" y="916"/>
                  </a:cxn>
                  <a:cxn ang="0">
                    <a:pos x="15" y="871"/>
                  </a:cxn>
                  <a:cxn ang="0">
                    <a:pos x="15" y="812"/>
                  </a:cxn>
                  <a:cxn ang="0">
                    <a:pos x="15" y="744"/>
                  </a:cxn>
                  <a:cxn ang="0">
                    <a:pos x="15" y="667"/>
                  </a:cxn>
                  <a:cxn ang="0">
                    <a:pos x="14" y="585"/>
                  </a:cxn>
                  <a:cxn ang="0">
                    <a:pos x="14" y="501"/>
                  </a:cxn>
                  <a:cxn ang="0">
                    <a:pos x="14" y="417"/>
                  </a:cxn>
                  <a:cxn ang="0">
                    <a:pos x="14" y="334"/>
                  </a:cxn>
                  <a:cxn ang="0">
                    <a:pos x="14" y="258"/>
                  </a:cxn>
                  <a:cxn ang="0">
                    <a:pos x="14" y="189"/>
                  </a:cxn>
                  <a:cxn ang="0">
                    <a:pos x="14" y="132"/>
                  </a:cxn>
                  <a:cxn ang="0">
                    <a:pos x="14" y="87"/>
                  </a:cxn>
                  <a:cxn ang="0">
                    <a:pos x="14" y="58"/>
                  </a:cxn>
                  <a:cxn ang="0">
                    <a:pos x="14" y="47"/>
                  </a:cxn>
                  <a:cxn ang="0">
                    <a:pos x="14" y="40"/>
                  </a:cxn>
                  <a:cxn ang="0">
                    <a:pos x="13" y="24"/>
                  </a:cxn>
                  <a:cxn ang="0">
                    <a:pos x="12" y="15"/>
                  </a:cxn>
                  <a:cxn ang="0">
                    <a:pos x="11" y="8"/>
                  </a:cxn>
                  <a:cxn ang="0">
                    <a:pos x="8" y="3"/>
                  </a:cxn>
                  <a:cxn ang="0">
                    <a:pos x="6" y="0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8"/>
                  </a:cxn>
                  <a:cxn ang="0">
                    <a:pos x="1" y="15"/>
                  </a:cxn>
                  <a:cxn ang="0">
                    <a:pos x="1" y="24"/>
                  </a:cxn>
                  <a:cxn ang="0">
                    <a:pos x="0" y="40"/>
                  </a:cxn>
                  <a:cxn ang="0">
                    <a:pos x="0" y="47"/>
                  </a:cxn>
                  <a:cxn ang="0">
                    <a:pos x="0" y="58"/>
                  </a:cxn>
                  <a:cxn ang="0">
                    <a:pos x="0" y="89"/>
                  </a:cxn>
                  <a:cxn ang="0">
                    <a:pos x="0" y="136"/>
                  </a:cxn>
                  <a:cxn ang="0">
                    <a:pos x="0" y="198"/>
                  </a:cxn>
                  <a:cxn ang="0">
                    <a:pos x="0" y="270"/>
                  </a:cxn>
                  <a:cxn ang="0">
                    <a:pos x="0" y="351"/>
                  </a:cxn>
                  <a:cxn ang="0">
                    <a:pos x="0" y="439"/>
                  </a:cxn>
                  <a:cxn ang="0">
                    <a:pos x="0" y="529"/>
                  </a:cxn>
                  <a:cxn ang="0">
                    <a:pos x="0" y="618"/>
                  </a:cxn>
                  <a:cxn ang="0">
                    <a:pos x="0" y="705"/>
                  </a:cxn>
                  <a:cxn ang="0">
                    <a:pos x="0" y="786"/>
                  </a:cxn>
                  <a:cxn ang="0">
                    <a:pos x="0" y="858"/>
                  </a:cxn>
                  <a:cxn ang="0">
                    <a:pos x="0" y="920"/>
                  </a:cxn>
                  <a:cxn ang="0">
                    <a:pos x="0" y="968"/>
                  </a:cxn>
                  <a:cxn ang="0">
                    <a:pos x="0" y="998"/>
                  </a:cxn>
                  <a:cxn ang="0">
                    <a:pos x="0" y="1009"/>
                  </a:cxn>
                </a:cxnLst>
                <a:rect l="0" t="0" r="r" b="b"/>
                <a:pathLst>
                  <a:path w="15" h="1009">
                    <a:moveTo>
                      <a:pt x="0" y="1009"/>
                    </a:moveTo>
                    <a:lnTo>
                      <a:pt x="2" y="1000"/>
                    </a:lnTo>
                    <a:lnTo>
                      <a:pt x="7" y="982"/>
                    </a:lnTo>
                    <a:lnTo>
                      <a:pt x="13" y="963"/>
                    </a:lnTo>
                    <a:lnTo>
                      <a:pt x="15" y="954"/>
                    </a:lnTo>
                    <a:lnTo>
                      <a:pt x="15" y="945"/>
                    </a:lnTo>
                    <a:lnTo>
                      <a:pt x="15" y="916"/>
                    </a:lnTo>
                    <a:lnTo>
                      <a:pt x="15" y="871"/>
                    </a:lnTo>
                    <a:lnTo>
                      <a:pt x="15" y="812"/>
                    </a:lnTo>
                    <a:lnTo>
                      <a:pt x="15" y="744"/>
                    </a:lnTo>
                    <a:lnTo>
                      <a:pt x="15" y="667"/>
                    </a:lnTo>
                    <a:lnTo>
                      <a:pt x="14" y="585"/>
                    </a:lnTo>
                    <a:lnTo>
                      <a:pt x="14" y="501"/>
                    </a:lnTo>
                    <a:lnTo>
                      <a:pt x="14" y="417"/>
                    </a:lnTo>
                    <a:lnTo>
                      <a:pt x="14" y="334"/>
                    </a:lnTo>
                    <a:lnTo>
                      <a:pt x="14" y="258"/>
                    </a:lnTo>
                    <a:lnTo>
                      <a:pt x="14" y="189"/>
                    </a:lnTo>
                    <a:lnTo>
                      <a:pt x="14" y="132"/>
                    </a:lnTo>
                    <a:lnTo>
                      <a:pt x="14" y="87"/>
                    </a:lnTo>
                    <a:lnTo>
                      <a:pt x="14" y="58"/>
                    </a:lnTo>
                    <a:lnTo>
                      <a:pt x="14" y="47"/>
                    </a:lnTo>
                    <a:lnTo>
                      <a:pt x="14" y="40"/>
                    </a:lnTo>
                    <a:lnTo>
                      <a:pt x="13" y="24"/>
                    </a:lnTo>
                    <a:lnTo>
                      <a:pt x="12" y="15"/>
                    </a:lnTo>
                    <a:lnTo>
                      <a:pt x="11" y="8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1" y="15"/>
                    </a:lnTo>
                    <a:lnTo>
                      <a:pt x="1" y="24"/>
                    </a:lnTo>
                    <a:lnTo>
                      <a:pt x="0" y="40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0" y="89"/>
                    </a:lnTo>
                    <a:lnTo>
                      <a:pt x="0" y="136"/>
                    </a:lnTo>
                    <a:lnTo>
                      <a:pt x="0" y="198"/>
                    </a:lnTo>
                    <a:lnTo>
                      <a:pt x="0" y="270"/>
                    </a:lnTo>
                    <a:lnTo>
                      <a:pt x="0" y="351"/>
                    </a:lnTo>
                    <a:lnTo>
                      <a:pt x="0" y="439"/>
                    </a:lnTo>
                    <a:lnTo>
                      <a:pt x="0" y="529"/>
                    </a:lnTo>
                    <a:lnTo>
                      <a:pt x="0" y="618"/>
                    </a:lnTo>
                    <a:lnTo>
                      <a:pt x="0" y="705"/>
                    </a:lnTo>
                    <a:lnTo>
                      <a:pt x="0" y="786"/>
                    </a:lnTo>
                    <a:lnTo>
                      <a:pt x="0" y="858"/>
                    </a:lnTo>
                    <a:lnTo>
                      <a:pt x="0" y="920"/>
                    </a:lnTo>
                    <a:lnTo>
                      <a:pt x="0" y="968"/>
                    </a:lnTo>
                    <a:lnTo>
                      <a:pt x="0" y="998"/>
                    </a:lnTo>
                    <a:lnTo>
                      <a:pt x="0" y="10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360"/>
              <p:cNvSpPr>
                <a:spLocks/>
              </p:cNvSpPr>
              <p:nvPr/>
            </p:nvSpPr>
            <p:spPr bwMode="auto">
              <a:xfrm>
                <a:off x="2599" y="1990"/>
                <a:ext cx="1" cy="77"/>
              </a:xfrm>
              <a:custGeom>
                <a:avLst/>
                <a:gdLst/>
                <a:ahLst/>
                <a:cxnLst>
                  <a:cxn ang="0">
                    <a:pos x="1" y="957"/>
                  </a:cxn>
                  <a:cxn ang="0">
                    <a:pos x="2" y="965"/>
                  </a:cxn>
                  <a:cxn ang="0">
                    <a:pos x="7" y="983"/>
                  </a:cxn>
                  <a:cxn ang="0">
                    <a:pos x="11" y="1000"/>
                  </a:cxn>
                  <a:cxn ang="0">
                    <a:pos x="13" y="1007"/>
                  </a:cxn>
                  <a:cxn ang="0">
                    <a:pos x="13" y="997"/>
                  </a:cxn>
                  <a:cxn ang="0">
                    <a:pos x="13" y="967"/>
                  </a:cxn>
                  <a:cxn ang="0">
                    <a:pos x="13" y="919"/>
                  </a:cxn>
                  <a:cxn ang="0">
                    <a:pos x="13" y="858"/>
                  </a:cxn>
                  <a:cxn ang="0">
                    <a:pos x="13" y="785"/>
                  </a:cxn>
                  <a:cxn ang="0">
                    <a:pos x="13" y="704"/>
                  </a:cxn>
                  <a:cxn ang="0">
                    <a:pos x="13" y="618"/>
                  </a:cxn>
                  <a:cxn ang="0">
                    <a:pos x="13" y="528"/>
                  </a:cxn>
                  <a:cxn ang="0">
                    <a:pos x="13" y="439"/>
                  </a:cxn>
                  <a:cxn ang="0">
                    <a:pos x="13" y="352"/>
                  </a:cxn>
                  <a:cxn ang="0">
                    <a:pos x="13" y="271"/>
                  </a:cxn>
                  <a:cxn ang="0">
                    <a:pos x="13" y="199"/>
                  </a:cxn>
                  <a:cxn ang="0">
                    <a:pos x="13" y="137"/>
                  </a:cxn>
                  <a:cxn ang="0">
                    <a:pos x="13" y="90"/>
                  </a:cxn>
                  <a:cxn ang="0">
                    <a:pos x="13" y="59"/>
                  </a:cxn>
                  <a:cxn ang="0">
                    <a:pos x="13" y="48"/>
                  </a:cxn>
                  <a:cxn ang="0">
                    <a:pos x="12" y="41"/>
                  </a:cxn>
                  <a:cxn ang="0">
                    <a:pos x="12" y="25"/>
                  </a:cxn>
                  <a:cxn ang="0">
                    <a:pos x="11" y="15"/>
                  </a:cxn>
                  <a:cxn ang="0">
                    <a:pos x="10" y="8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2" y="8"/>
                  </a:cxn>
                  <a:cxn ang="0">
                    <a:pos x="1" y="15"/>
                  </a:cxn>
                  <a:cxn ang="0">
                    <a:pos x="1" y="25"/>
                  </a:cxn>
                  <a:cxn ang="0">
                    <a:pos x="0" y="41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0" y="88"/>
                  </a:cxn>
                  <a:cxn ang="0">
                    <a:pos x="0" y="132"/>
                  </a:cxn>
                  <a:cxn ang="0">
                    <a:pos x="0" y="190"/>
                  </a:cxn>
                  <a:cxn ang="0">
                    <a:pos x="0" y="259"/>
                  </a:cxn>
                  <a:cxn ang="0">
                    <a:pos x="0" y="336"/>
                  </a:cxn>
                  <a:cxn ang="0">
                    <a:pos x="0" y="418"/>
                  </a:cxn>
                  <a:cxn ang="0">
                    <a:pos x="0" y="503"/>
                  </a:cxn>
                  <a:cxn ang="0">
                    <a:pos x="0" y="587"/>
                  </a:cxn>
                  <a:cxn ang="0">
                    <a:pos x="0" y="669"/>
                  </a:cxn>
                  <a:cxn ang="0">
                    <a:pos x="0" y="746"/>
                  </a:cxn>
                  <a:cxn ang="0">
                    <a:pos x="0" y="815"/>
                  </a:cxn>
                  <a:cxn ang="0">
                    <a:pos x="0" y="873"/>
                  </a:cxn>
                  <a:cxn ang="0">
                    <a:pos x="0" y="918"/>
                  </a:cxn>
                  <a:cxn ang="0">
                    <a:pos x="0" y="946"/>
                  </a:cxn>
                  <a:cxn ang="0">
                    <a:pos x="1" y="957"/>
                  </a:cxn>
                </a:cxnLst>
                <a:rect l="0" t="0" r="r" b="b"/>
                <a:pathLst>
                  <a:path w="13" h="1007">
                    <a:moveTo>
                      <a:pt x="1" y="957"/>
                    </a:moveTo>
                    <a:lnTo>
                      <a:pt x="2" y="965"/>
                    </a:lnTo>
                    <a:lnTo>
                      <a:pt x="7" y="983"/>
                    </a:lnTo>
                    <a:lnTo>
                      <a:pt x="11" y="1000"/>
                    </a:lnTo>
                    <a:lnTo>
                      <a:pt x="13" y="1007"/>
                    </a:lnTo>
                    <a:lnTo>
                      <a:pt x="13" y="997"/>
                    </a:lnTo>
                    <a:lnTo>
                      <a:pt x="13" y="967"/>
                    </a:lnTo>
                    <a:lnTo>
                      <a:pt x="13" y="919"/>
                    </a:lnTo>
                    <a:lnTo>
                      <a:pt x="13" y="858"/>
                    </a:lnTo>
                    <a:lnTo>
                      <a:pt x="13" y="785"/>
                    </a:lnTo>
                    <a:lnTo>
                      <a:pt x="13" y="704"/>
                    </a:lnTo>
                    <a:lnTo>
                      <a:pt x="13" y="618"/>
                    </a:lnTo>
                    <a:lnTo>
                      <a:pt x="13" y="528"/>
                    </a:lnTo>
                    <a:lnTo>
                      <a:pt x="13" y="439"/>
                    </a:lnTo>
                    <a:lnTo>
                      <a:pt x="13" y="352"/>
                    </a:lnTo>
                    <a:lnTo>
                      <a:pt x="13" y="271"/>
                    </a:lnTo>
                    <a:lnTo>
                      <a:pt x="13" y="199"/>
                    </a:lnTo>
                    <a:lnTo>
                      <a:pt x="13" y="137"/>
                    </a:lnTo>
                    <a:lnTo>
                      <a:pt x="13" y="90"/>
                    </a:lnTo>
                    <a:lnTo>
                      <a:pt x="13" y="59"/>
                    </a:lnTo>
                    <a:lnTo>
                      <a:pt x="13" y="48"/>
                    </a:lnTo>
                    <a:lnTo>
                      <a:pt x="12" y="41"/>
                    </a:lnTo>
                    <a:lnTo>
                      <a:pt x="12" y="25"/>
                    </a:lnTo>
                    <a:lnTo>
                      <a:pt x="11" y="15"/>
                    </a:lnTo>
                    <a:lnTo>
                      <a:pt x="10" y="8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8"/>
                    </a:lnTo>
                    <a:lnTo>
                      <a:pt x="1" y="15"/>
                    </a:lnTo>
                    <a:lnTo>
                      <a:pt x="1" y="25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0" y="88"/>
                    </a:lnTo>
                    <a:lnTo>
                      <a:pt x="0" y="132"/>
                    </a:lnTo>
                    <a:lnTo>
                      <a:pt x="0" y="190"/>
                    </a:lnTo>
                    <a:lnTo>
                      <a:pt x="0" y="259"/>
                    </a:lnTo>
                    <a:lnTo>
                      <a:pt x="0" y="336"/>
                    </a:lnTo>
                    <a:lnTo>
                      <a:pt x="0" y="418"/>
                    </a:lnTo>
                    <a:lnTo>
                      <a:pt x="0" y="503"/>
                    </a:lnTo>
                    <a:lnTo>
                      <a:pt x="0" y="587"/>
                    </a:lnTo>
                    <a:lnTo>
                      <a:pt x="0" y="669"/>
                    </a:lnTo>
                    <a:lnTo>
                      <a:pt x="0" y="746"/>
                    </a:lnTo>
                    <a:lnTo>
                      <a:pt x="0" y="815"/>
                    </a:lnTo>
                    <a:lnTo>
                      <a:pt x="0" y="873"/>
                    </a:lnTo>
                    <a:lnTo>
                      <a:pt x="0" y="918"/>
                    </a:lnTo>
                    <a:lnTo>
                      <a:pt x="0" y="946"/>
                    </a:lnTo>
                    <a:lnTo>
                      <a:pt x="1" y="9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361"/>
              <p:cNvSpPr>
                <a:spLocks/>
              </p:cNvSpPr>
              <p:nvPr/>
            </p:nvSpPr>
            <p:spPr bwMode="auto">
              <a:xfrm>
                <a:off x="2564" y="1986"/>
                <a:ext cx="1" cy="32"/>
              </a:xfrm>
              <a:custGeom>
                <a:avLst/>
                <a:gdLst/>
                <a:ahLst/>
                <a:cxnLst>
                  <a:cxn ang="0">
                    <a:pos x="0" y="349"/>
                  </a:cxn>
                  <a:cxn ang="0">
                    <a:pos x="2" y="360"/>
                  </a:cxn>
                  <a:cxn ang="0">
                    <a:pos x="6" y="383"/>
                  </a:cxn>
                  <a:cxn ang="0">
                    <a:pos x="12" y="407"/>
                  </a:cxn>
                  <a:cxn ang="0">
                    <a:pos x="14" y="417"/>
                  </a:cxn>
                  <a:cxn ang="0">
                    <a:pos x="14" y="401"/>
                  </a:cxn>
                  <a:cxn ang="0">
                    <a:pos x="14" y="356"/>
                  </a:cxn>
                  <a:cxn ang="0">
                    <a:pos x="14" y="292"/>
                  </a:cxn>
                  <a:cxn ang="0">
                    <a:pos x="14" y="219"/>
                  </a:cxn>
                  <a:cxn ang="0">
                    <a:pos x="14" y="147"/>
                  </a:cxn>
                  <a:cxn ang="0">
                    <a:pos x="13" y="83"/>
                  </a:cxn>
                  <a:cxn ang="0">
                    <a:pos x="13" y="38"/>
                  </a:cxn>
                  <a:cxn ang="0">
                    <a:pos x="13" y="21"/>
                  </a:cxn>
                  <a:cxn ang="0">
                    <a:pos x="13" y="18"/>
                  </a:cxn>
                  <a:cxn ang="0">
                    <a:pos x="13" y="11"/>
                  </a:cxn>
                  <a:cxn ang="0">
                    <a:pos x="12" y="7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1" y="7"/>
                  </a:cxn>
                  <a:cxn ang="0">
                    <a:pos x="1" y="11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0" y="36"/>
                  </a:cxn>
                  <a:cxn ang="0">
                    <a:pos x="0" y="73"/>
                  </a:cxn>
                  <a:cxn ang="0">
                    <a:pos x="0" y="125"/>
                  </a:cxn>
                  <a:cxn ang="0">
                    <a:pos x="0" y="185"/>
                  </a:cxn>
                  <a:cxn ang="0">
                    <a:pos x="0" y="246"/>
                  </a:cxn>
                  <a:cxn ang="0">
                    <a:pos x="0" y="298"/>
                  </a:cxn>
                  <a:cxn ang="0">
                    <a:pos x="0" y="335"/>
                  </a:cxn>
                  <a:cxn ang="0">
                    <a:pos x="0" y="349"/>
                  </a:cxn>
                </a:cxnLst>
                <a:rect l="0" t="0" r="r" b="b"/>
                <a:pathLst>
                  <a:path w="14" h="417">
                    <a:moveTo>
                      <a:pt x="0" y="349"/>
                    </a:moveTo>
                    <a:lnTo>
                      <a:pt x="2" y="360"/>
                    </a:lnTo>
                    <a:lnTo>
                      <a:pt x="6" y="383"/>
                    </a:lnTo>
                    <a:lnTo>
                      <a:pt x="12" y="407"/>
                    </a:lnTo>
                    <a:lnTo>
                      <a:pt x="14" y="417"/>
                    </a:lnTo>
                    <a:lnTo>
                      <a:pt x="14" y="401"/>
                    </a:lnTo>
                    <a:lnTo>
                      <a:pt x="14" y="356"/>
                    </a:lnTo>
                    <a:lnTo>
                      <a:pt x="14" y="292"/>
                    </a:lnTo>
                    <a:lnTo>
                      <a:pt x="14" y="219"/>
                    </a:lnTo>
                    <a:lnTo>
                      <a:pt x="14" y="147"/>
                    </a:lnTo>
                    <a:lnTo>
                      <a:pt x="13" y="83"/>
                    </a:lnTo>
                    <a:lnTo>
                      <a:pt x="13" y="38"/>
                    </a:lnTo>
                    <a:lnTo>
                      <a:pt x="13" y="21"/>
                    </a:lnTo>
                    <a:lnTo>
                      <a:pt x="13" y="18"/>
                    </a:lnTo>
                    <a:lnTo>
                      <a:pt x="13" y="11"/>
                    </a:lnTo>
                    <a:lnTo>
                      <a:pt x="12" y="7"/>
                    </a:lnTo>
                    <a:lnTo>
                      <a:pt x="11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36"/>
                    </a:lnTo>
                    <a:lnTo>
                      <a:pt x="0" y="73"/>
                    </a:lnTo>
                    <a:lnTo>
                      <a:pt x="0" y="125"/>
                    </a:lnTo>
                    <a:lnTo>
                      <a:pt x="0" y="185"/>
                    </a:lnTo>
                    <a:lnTo>
                      <a:pt x="0" y="246"/>
                    </a:lnTo>
                    <a:lnTo>
                      <a:pt x="0" y="298"/>
                    </a:lnTo>
                    <a:lnTo>
                      <a:pt x="0" y="335"/>
                    </a:lnTo>
                    <a:lnTo>
                      <a:pt x="0" y="3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362"/>
              <p:cNvSpPr>
                <a:spLocks/>
              </p:cNvSpPr>
              <p:nvPr/>
            </p:nvSpPr>
            <p:spPr bwMode="auto">
              <a:xfrm>
                <a:off x="2530" y="1964"/>
                <a:ext cx="1" cy="20"/>
              </a:xfrm>
              <a:custGeom>
                <a:avLst/>
                <a:gdLst/>
                <a:ahLst/>
                <a:cxnLst>
                  <a:cxn ang="0">
                    <a:pos x="1" y="208"/>
                  </a:cxn>
                  <a:cxn ang="0">
                    <a:pos x="3" y="216"/>
                  </a:cxn>
                  <a:cxn ang="0">
                    <a:pos x="10" y="235"/>
                  </a:cxn>
                  <a:cxn ang="0">
                    <a:pos x="17" y="253"/>
                  </a:cxn>
                  <a:cxn ang="0">
                    <a:pos x="20" y="262"/>
                  </a:cxn>
                  <a:cxn ang="0">
                    <a:pos x="20" y="251"/>
                  </a:cxn>
                  <a:cxn ang="0">
                    <a:pos x="20" y="223"/>
                  </a:cxn>
                  <a:cxn ang="0">
                    <a:pos x="20" y="183"/>
                  </a:cxn>
                  <a:cxn ang="0">
                    <a:pos x="20" y="137"/>
                  </a:cxn>
                  <a:cxn ang="0">
                    <a:pos x="20" y="91"/>
                  </a:cxn>
                  <a:cxn ang="0">
                    <a:pos x="20" y="51"/>
                  </a:cxn>
                  <a:cxn ang="0">
                    <a:pos x="20" y="22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8" y="5"/>
                  </a:cxn>
                  <a:cxn ang="0">
                    <a:pos x="17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4" y="2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20"/>
                  </a:cxn>
                  <a:cxn ang="0">
                    <a:pos x="0" y="42"/>
                  </a:cxn>
                  <a:cxn ang="0">
                    <a:pos x="0" y="74"/>
                  </a:cxn>
                  <a:cxn ang="0">
                    <a:pos x="0" y="109"/>
                  </a:cxn>
                  <a:cxn ang="0">
                    <a:pos x="0" y="146"/>
                  </a:cxn>
                  <a:cxn ang="0">
                    <a:pos x="1" y="178"/>
                  </a:cxn>
                  <a:cxn ang="0">
                    <a:pos x="1" y="200"/>
                  </a:cxn>
                  <a:cxn ang="0">
                    <a:pos x="1" y="208"/>
                  </a:cxn>
                </a:cxnLst>
                <a:rect l="0" t="0" r="r" b="b"/>
                <a:pathLst>
                  <a:path w="20" h="262">
                    <a:moveTo>
                      <a:pt x="1" y="208"/>
                    </a:moveTo>
                    <a:lnTo>
                      <a:pt x="3" y="216"/>
                    </a:lnTo>
                    <a:lnTo>
                      <a:pt x="10" y="235"/>
                    </a:lnTo>
                    <a:lnTo>
                      <a:pt x="17" y="253"/>
                    </a:lnTo>
                    <a:lnTo>
                      <a:pt x="20" y="262"/>
                    </a:lnTo>
                    <a:lnTo>
                      <a:pt x="20" y="251"/>
                    </a:lnTo>
                    <a:lnTo>
                      <a:pt x="20" y="223"/>
                    </a:lnTo>
                    <a:lnTo>
                      <a:pt x="20" y="183"/>
                    </a:lnTo>
                    <a:lnTo>
                      <a:pt x="20" y="137"/>
                    </a:lnTo>
                    <a:lnTo>
                      <a:pt x="20" y="91"/>
                    </a:lnTo>
                    <a:lnTo>
                      <a:pt x="20" y="51"/>
                    </a:lnTo>
                    <a:lnTo>
                      <a:pt x="20" y="22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8" y="5"/>
                    </a:lnTo>
                    <a:lnTo>
                      <a:pt x="17" y="3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20"/>
                    </a:lnTo>
                    <a:lnTo>
                      <a:pt x="0" y="42"/>
                    </a:lnTo>
                    <a:lnTo>
                      <a:pt x="0" y="74"/>
                    </a:lnTo>
                    <a:lnTo>
                      <a:pt x="0" y="109"/>
                    </a:lnTo>
                    <a:lnTo>
                      <a:pt x="0" y="146"/>
                    </a:lnTo>
                    <a:lnTo>
                      <a:pt x="1" y="178"/>
                    </a:lnTo>
                    <a:lnTo>
                      <a:pt x="1" y="200"/>
                    </a:lnTo>
                    <a:lnTo>
                      <a:pt x="1" y="2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363"/>
              <p:cNvSpPr>
                <a:spLocks/>
              </p:cNvSpPr>
              <p:nvPr/>
            </p:nvSpPr>
            <p:spPr bwMode="auto">
              <a:xfrm>
                <a:off x="2522" y="1960"/>
                <a:ext cx="1" cy="11"/>
              </a:xfrm>
              <a:custGeom>
                <a:avLst/>
                <a:gdLst/>
                <a:ahLst/>
                <a:cxnLst>
                  <a:cxn ang="0">
                    <a:pos x="0" y="115"/>
                  </a:cxn>
                  <a:cxn ang="0">
                    <a:pos x="8" y="129"/>
                  </a:cxn>
                  <a:cxn ang="0">
                    <a:pos x="17" y="144"/>
                  </a:cxn>
                  <a:cxn ang="0">
                    <a:pos x="17" y="123"/>
                  </a:cxn>
                  <a:cxn ang="0">
                    <a:pos x="17" y="76"/>
                  </a:cxn>
                  <a:cxn ang="0">
                    <a:pos x="17" y="29"/>
                  </a:cxn>
                  <a:cxn ang="0">
                    <a:pos x="17" y="8"/>
                  </a:cxn>
                  <a:cxn ang="0">
                    <a:pos x="17" y="7"/>
                  </a:cxn>
                  <a:cxn ang="0">
                    <a:pos x="16" y="5"/>
                  </a:cxn>
                  <a:cxn ang="0">
                    <a:pos x="14" y="1"/>
                  </a:cxn>
                  <a:cxn ang="0">
                    <a:pos x="8" y="0"/>
                  </a:cxn>
                  <a:cxn ang="0">
                    <a:pos x="3" y="1"/>
                  </a:cxn>
                  <a:cxn ang="0">
                    <a:pos x="1" y="5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0" y="24"/>
                  </a:cxn>
                  <a:cxn ang="0">
                    <a:pos x="0" y="61"/>
                  </a:cxn>
                  <a:cxn ang="0">
                    <a:pos x="0" y="97"/>
                  </a:cxn>
                  <a:cxn ang="0">
                    <a:pos x="0" y="115"/>
                  </a:cxn>
                </a:cxnLst>
                <a:rect l="0" t="0" r="r" b="b"/>
                <a:pathLst>
                  <a:path w="17" h="144">
                    <a:moveTo>
                      <a:pt x="0" y="115"/>
                    </a:moveTo>
                    <a:lnTo>
                      <a:pt x="8" y="129"/>
                    </a:lnTo>
                    <a:lnTo>
                      <a:pt x="17" y="144"/>
                    </a:lnTo>
                    <a:lnTo>
                      <a:pt x="17" y="123"/>
                    </a:lnTo>
                    <a:lnTo>
                      <a:pt x="17" y="76"/>
                    </a:lnTo>
                    <a:lnTo>
                      <a:pt x="17" y="2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6" y="5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24"/>
                    </a:lnTo>
                    <a:lnTo>
                      <a:pt x="0" y="61"/>
                    </a:lnTo>
                    <a:lnTo>
                      <a:pt x="0" y="97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364"/>
              <p:cNvSpPr>
                <a:spLocks/>
              </p:cNvSpPr>
              <p:nvPr/>
            </p:nvSpPr>
            <p:spPr bwMode="auto">
              <a:xfrm>
                <a:off x="2450" y="1995"/>
                <a:ext cx="1" cy="68"/>
              </a:xfrm>
              <a:custGeom>
                <a:avLst/>
                <a:gdLst/>
                <a:ahLst/>
                <a:cxnLst>
                  <a:cxn ang="0">
                    <a:pos x="0" y="842"/>
                  </a:cxn>
                  <a:cxn ang="0">
                    <a:pos x="2" y="848"/>
                  </a:cxn>
                  <a:cxn ang="0">
                    <a:pos x="7" y="861"/>
                  </a:cxn>
                  <a:cxn ang="0">
                    <a:pos x="13" y="875"/>
                  </a:cxn>
                  <a:cxn ang="0">
                    <a:pos x="16" y="881"/>
                  </a:cxn>
                  <a:cxn ang="0">
                    <a:pos x="15" y="872"/>
                  </a:cxn>
                  <a:cxn ang="0">
                    <a:pos x="15" y="845"/>
                  </a:cxn>
                  <a:cxn ang="0">
                    <a:pos x="15" y="803"/>
                  </a:cxn>
                  <a:cxn ang="0">
                    <a:pos x="15" y="750"/>
                  </a:cxn>
                  <a:cxn ang="0">
                    <a:pos x="15" y="687"/>
                  </a:cxn>
                  <a:cxn ang="0">
                    <a:pos x="15" y="615"/>
                  </a:cxn>
                  <a:cxn ang="0">
                    <a:pos x="15" y="540"/>
                  </a:cxn>
                  <a:cxn ang="0">
                    <a:pos x="15" y="462"/>
                  </a:cxn>
                  <a:cxn ang="0">
                    <a:pos x="15" y="384"/>
                  </a:cxn>
                  <a:cxn ang="0">
                    <a:pos x="15" y="308"/>
                  </a:cxn>
                  <a:cxn ang="0">
                    <a:pos x="15" y="238"/>
                  </a:cxn>
                  <a:cxn ang="0">
                    <a:pos x="15" y="174"/>
                  </a:cxn>
                  <a:cxn ang="0">
                    <a:pos x="15" y="120"/>
                  </a:cxn>
                  <a:cxn ang="0">
                    <a:pos x="15" y="79"/>
                  </a:cxn>
                  <a:cxn ang="0">
                    <a:pos x="15" y="52"/>
                  </a:cxn>
                  <a:cxn ang="0">
                    <a:pos x="15" y="44"/>
                  </a:cxn>
                  <a:cxn ang="0">
                    <a:pos x="15" y="36"/>
                  </a:cxn>
                  <a:cxn ang="0">
                    <a:pos x="14" y="21"/>
                  </a:cxn>
                  <a:cxn ang="0">
                    <a:pos x="13" y="14"/>
                  </a:cxn>
                  <a:cxn ang="0">
                    <a:pos x="12" y="6"/>
                  </a:cxn>
                  <a:cxn ang="0">
                    <a:pos x="11" y="1"/>
                  </a:cxn>
                  <a:cxn ang="0">
                    <a:pos x="7" y="0"/>
                  </a:cxn>
                  <a:cxn ang="0">
                    <a:pos x="5" y="1"/>
                  </a:cxn>
                  <a:cxn ang="0">
                    <a:pos x="4" y="6"/>
                  </a:cxn>
                  <a:cxn ang="0">
                    <a:pos x="2" y="14"/>
                  </a:cxn>
                  <a:cxn ang="0">
                    <a:pos x="2" y="21"/>
                  </a:cxn>
                  <a:cxn ang="0">
                    <a:pos x="1" y="36"/>
                  </a:cxn>
                  <a:cxn ang="0">
                    <a:pos x="1" y="44"/>
                  </a:cxn>
                  <a:cxn ang="0">
                    <a:pos x="1" y="52"/>
                  </a:cxn>
                  <a:cxn ang="0">
                    <a:pos x="1" y="78"/>
                  </a:cxn>
                  <a:cxn ang="0">
                    <a:pos x="1" y="117"/>
                  </a:cxn>
                  <a:cxn ang="0">
                    <a:pos x="1" y="168"/>
                  </a:cxn>
                  <a:cxn ang="0">
                    <a:pos x="1" y="228"/>
                  </a:cxn>
                  <a:cxn ang="0">
                    <a:pos x="1" y="295"/>
                  </a:cxn>
                  <a:cxn ang="0">
                    <a:pos x="0" y="368"/>
                  </a:cxn>
                  <a:cxn ang="0">
                    <a:pos x="0" y="443"/>
                  </a:cxn>
                  <a:cxn ang="0">
                    <a:pos x="0" y="516"/>
                  </a:cxn>
                  <a:cxn ang="0">
                    <a:pos x="0" y="589"/>
                  </a:cxn>
                  <a:cxn ang="0">
                    <a:pos x="0" y="656"/>
                  </a:cxn>
                  <a:cxn ang="0">
                    <a:pos x="0" y="717"/>
                  </a:cxn>
                  <a:cxn ang="0">
                    <a:pos x="0" y="768"/>
                  </a:cxn>
                  <a:cxn ang="0">
                    <a:pos x="0" y="808"/>
                  </a:cxn>
                  <a:cxn ang="0">
                    <a:pos x="0" y="832"/>
                  </a:cxn>
                  <a:cxn ang="0">
                    <a:pos x="0" y="842"/>
                  </a:cxn>
                </a:cxnLst>
                <a:rect l="0" t="0" r="r" b="b"/>
                <a:pathLst>
                  <a:path w="16" h="881">
                    <a:moveTo>
                      <a:pt x="0" y="842"/>
                    </a:moveTo>
                    <a:lnTo>
                      <a:pt x="2" y="848"/>
                    </a:lnTo>
                    <a:lnTo>
                      <a:pt x="7" y="861"/>
                    </a:lnTo>
                    <a:lnTo>
                      <a:pt x="13" y="875"/>
                    </a:lnTo>
                    <a:lnTo>
                      <a:pt x="16" y="881"/>
                    </a:lnTo>
                    <a:lnTo>
                      <a:pt x="15" y="872"/>
                    </a:lnTo>
                    <a:lnTo>
                      <a:pt x="15" y="845"/>
                    </a:lnTo>
                    <a:lnTo>
                      <a:pt x="15" y="803"/>
                    </a:lnTo>
                    <a:lnTo>
                      <a:pt x="15" y="750"/>
                    </a:lnTo>
                    <a:lnTo>
                      <a:pt x="15" y="687"/>
                    </a:lnTo>
                    <a:lnTo>
                      <a:pt x="15" y="615"/>
                    </a:lnTo>
                    <a:lnTo>
                      <a:pt x="15" y="540"/>
                    </a:lnTo>
                    <a:lnTo>
                      <a:pt x="15" y="462"/>
                    </a:lnTo>
                    <a:lnTo>
                      <a:pt x="15" y="384"/>
                    </a:lnTo>
                    <a:lnTo>
                      <a:pt x="15" y="308"/>
                    </a:lnTo>
                    <a:lnTo>
                      <a:pt x="15" y="238"/>
                    </a:lnTo>
                    <a:lnTo>
                      <a:pt x="15" y="174"/>
                    </a:lnTo>
                    <a:lnTo>
                      <a:pt x="15" y="120"/>
                    </a:lnTo>
                    <a:lnTo>
                      <a:pt x="15" y="79"/>
                    </a:lnTo>
                    <a:lnTo>
                      <a:pt x="15" y="52"/>
                    </a:lnTo>
                    <a:lnTo>
                      <a:pt x="15" y="44"/>
                    </a:lnTo>
                    <a:lnTo>
                      <a:pt x="15" y="36"/>
                    </a:lnTo>
                    <a:lnTo>
                      <a:pt x="14" y="21"/>
                    </a:lnTo>
                    <a:lnTo>
                      <a:pt x="13" y="14"/>
                    </a:lnTo>
                    <a:lnTo>
                      <a:pt x="12" y="6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6"/>
                    </a:lnTo>
                    <a:lnTo>
                      <a:pt x="2" y="14"/>
                    </a:lnTo>
                    <a:lnTo>
                      <a:pt x="2" y="21"/>
                    </a:lnTo>
                    <a:lnTo>
                      <a:pt x="1" y="36"/>
                    </a:lnTo>
                    <a:lnTo>
                      <a:pt x="1" y="44"/>
                    </a:lnTo>
                    <a:lnTo>
                      <a:pt x="1" y="52"/>
                    </a:lnTo>
                    <a:lnTo>
                      <a:pt x="1" y="78"/>
                    </a:lnTo>
                    <a:lnTo>
                      <a:pt x="1" y="117"/>
                    </a:lnTo>
                    <a:lnTo>
                      <a:pt x="1" y="168"/>
                    </a:lnTo>
                    <a:lnTo>
                      <a:pt x="1" y="228"/>
                    </a:lnTo>
                    <a:lnTo>
                      <a:pt x="1" y="295"/>
                    </a:lnTo>
                    <a:lnTo>
                      <a:pt x="0" y="368"/>
                    </a:lnTo>
                    <a:lnTo>
                      <a:pt x="0" y="443"/>
                    </a:lnTo>
                    <a:lnTo>
                      <a:pt x="0" y="516"/>
                    </a:lnTo>
                    <a:lnTo>
                      <a:pt x="0" y="589"/>
                    </a:lnTo>
                    <a:lnTo>
                      <a:pt x="0" y="656"/>
                    </a:lnTo>
                    <a:lnTo>
                      <a:pt x="0" y="717"/>
                    </a:lnTo>
                    <a:lnTo>
                      <a:pt x="0" y="768"/>
                    </a:lnTo>
                    <a:lnTo>
                      <a:pt x="0" y="808"/>
                    </a:lnTo>
                    <a:lnTo>
                      <a:pt x="0" y="832"/>
                    </a:lnTo>
                    <a:lnTo>
                      <a:pt x="0" y="8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365"/>
              <p:cNvSpPr>
                <a:spLocks/>
              </p:cNvSpPr>
              <p:nvPr/>
            </p:nvSpPr>
            <p:spPr bwMode="auto">
              <a:xfrm>
                <a:off x="2501" y="1963"/>
                <a:ext cx="2" cy="18"/>
              </a:xfrm>
              <a:custGeom>
                <a:avLst/>
                <a:gdLst/>
                <a:ahLst/>
                <a:cxnLst>
                  <a:cxn ang="0">
                    <a:pos x="22" y="191"/>
                  </a:cxn>
                  <a:cxn ang="0">
                    <a:pos x="22" y="183"/>
                  </a:cxn>
                  <a:cxn ang="0">
                    <a:pos x="22" y="162"/>
                  </a:cxn>
                  <a:cxn ang="0">
                    <a:pos x="22" y="133"/>
                  </a:cxn>
                  <a:cxn ang="0">
                    <a:pos x="22" y="100"/>
                  </a:cxn>
                  <a:cxn ang="0">
                    <a:pos x="22" y="67"/>
                  </a:cxn>
                  <a:cxn ang="0">
                    <a:pos x="22" y="38"/>
                  </a:cxn>
                  <a:cxn ang="0">
                    <a:pos x="22" y="18"/>
                  </a:cxn>
                  <a:cxn ang="0">
                    <a:pos x="22" y="10"/>
                  </a:cxn>
                  <a:cxn ang="0">
                    <a:pos x="22" y="8"/>
                  </a:cxn>
                  <a:cxn ang="0">
                    <a:pos x="21" y="5"/>
                  </a:cxn>
                  <a:cxn ang="0">
                    <a:pos x="19" y="3"/>
                  </a:cxn>
                  <a:cxn ang="0">
                    <a:pos x="17" y="1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0" y="20"/>
                  </a:cxn>
                  <a:cxn ang="0">
                    <a:pos x="0" y="44"/>
                  </a:cxn>
                  <a:cxn ang="0">
                    <a:pos x="0" y="80"/>
                  </a:cxn>
                  <a:cxn ang="0">
                    <a:pos x="0" y="120"/>
                  </a:cxn>
                  <a:cxn ang="0">
                    <a:pos x="0" y="161"/>
                  </a:cxn>
                  <a:cxn ang="0">
                    <a:pos x="0" y="197"/>
                  </a:cxn>
                  <a:cxn ang="0">
                    <a:pos x="0" y="222"/>
                  </a:cxn>
                  <a:cxn ang="0">
                    <a:pos x="0" y="231"/>
                  </a:cxn>
                  <a:cxn ang="0">
                    <a:pos x="5" y="222"/>
                  </a:cxn>
                  <a:cxn ang="0">
                    <a:pos x="11" y="210"/>
                  </a:cxn>
                  <a:cxn ang="0">
                    <a:pos x="16" y="199"/>
                  </a:cxn>
                  <a:cxn ang="0">
                    <a:pos x="22" y="191"/>
                  </a:cxn>
                </a:cxnLst>
                <a:rect l="0" t="0" r="r" b="b"/>
                <a:pathLst>
                  <a:path w="22" h="231">
                    <a:moveTo>
                      <a:pt x="22" y="191"/>
                    </a:moveTo>
                    <a:lnTo>
                      <a:pt x="22" y="183"/>
                    </a:lnTo>
                    <a:lnTo>
                      <a:pt x="22" y="162"/>
                    </a:lnTo>
                    <a:lnTo>
                      <a:pt x="22" y="133"/>
                    </a:lnTo>
                    <a:lnTo>
                      <a:pt x="22" y="100"/>
                    </a:lnTo>
                    <a:lnTo>
                      <a:pt x="22" y="67"/>
                    </a:lnTo>
                    <a:lnTo>
                      <a:pt x="22" y="38"/>
                    </a:lnTo>
                    <a:lnTo>
                      <a:pt x="22" y="18"/>
                    </a:lnTo>
                    <a:lnTo>
                      <a:pt x="22" y="10"/>
                    </a:lnTo>
                    <a:lnTo>
                      <a:pt x="22" y="8"/>
                    </a:lnTo>
                    <a:lnTo>
                      <a:pt x="21" y="5"/>
                    </a:lnTo>
                    <a:lnTo>
                      <a:pt x="19" y="3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20"/>
                    </a:lnTo>
                    <a:lnTo>
                      <a:pt x="0" y="44"/>
                    </a:lnTo>
                    <a:lnTo>
                      <a:pt x="0" y="80"/>
                    </a:lnTo>
                    <a:lnTo>
                      <a:pt x="0" y="120"/>
                    </a:lnTo>
                    <a:lnTo>
                      <a:pt x="0" y="161"/>
                    </a:lnTo>
                    <a:lnTo>
                      <a:pt x="0" y="197"/>
                    </a:lnTo>
                    <a:lnTo>
                      <a:pt x="0" y="222"/>
                    </a:lnTo>
                    <a:lnTo>
                      <a:pt x="0" y="231"/>
                    </a:lnTo>
                    <a:lnTo>
                      <a:pt x="5" y="222"/>
                    </a:lnTo>
                    <a:lnTo>
                      <a:pt x="11" y="210"/>
                    </a:lnTo>
                    <a:lnTo>
                      <a:pt x="16" y="199"/>
                    </a:lnTo>
                    <a:lnTo>
                      <a:pt x="22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366"/>
              <p:cNvSpPr>
                <a:spLocks/>
              </p:cNvSpPr>
              <p:nvPr/>
            </p:nvSpPr>
            <p:spPr bwMode="auto">
              <a:xfrm>
                <a:off x="2512" y="1960"/>
                <a:ext cx="1" cy="10"/>
              </a:xfrm>
              <a:custGeom>
                <a:avLst/>
                <a:gdLst/>
                <a:ahLst/>
                <a:cxnLst>
                  <a:cxn ang="0">
                    <a:pos x="0" y="134"/>
                  </a:cxn>
                  <a:cxn ang="0">
                    <a:pos x="8" y="122"/>
                  </a:cxn>
                  <a:cxn ang="0">
                    <a:pos x="15" y="110"/>
                  </a:cxn>
                  <a:cxn ang="0">
                    <a:pos x="15" y="94"/>
                  </a:cxn>
                  <a:cxn ang="0">
                    <a:pos x="15" y="59"/>
                  </a:cxn>
                  <a:cxn ang="0">
                    <a:pos x="15" y="23"/>
                  </a:cxn>
                  <a:cxn ang="0">
                    <a:pos x="15" y="7"/>
                  </a:cxn>
                  <a:cxn ang="0">
                    <a:pos x="15" y="6"/>
                  </a:cxn>
                  <a:cxn ang="0">
                    <a:pos x="14" y="4"/>
                  </a:cxn>
                  <a:cxn ang="0">
                    <a:pos x="12" y="1"/>
                  </a:cxn>
                  <a:cxn ang="0">
                    <a:pos x="8" y="0"/>
                  </a:cxn>
                  <a:cxn ang="0">
                    <a:pos x="3" y="1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27"/>
                  </a:cxn>
                  <a:cxn ang="0">
                    <a:pos x="0" y="71"/>
                  </a:cxn>
                  <a:cxn ang="0">
                    <a:pos x="0" y="115"/>
                  </a:cxn>
                  <a:cxn ang="0">
                    <a:pos x="0" y="134"/>
                  </a:cxn>
                </a:cxnLst>
                <a:rect l="0" t="0" r="r" b="b"/>
                <a:pathLst>
                  <a:path w="15" h="134">
                    <a:moveTo>
                      <a:pt x="0" y="134"/>
                    </a:moveTo>
                    <a:lnTo>
                      <a:pt x="8" y="122"/>
                    </a:lnTo>
                    <a:lnTo>
                      <a:pt x="15" y="110"/>
                    </a:lnTo>
                    <a:lnTo>
                      <a:pt x="15" y="94"/>
                    </a:lnTo>
                    <a:lnTo>
                      <a:pt x="15" y="59"/>
                    </a:lnTo>
                    <a:lnTo>
                      <a:pt x="15" y="23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27"/>
                    </a:lnTo>
                    <a:lnTo>
                      <a:pt x="0" y="71"/>
                    </a:lnTo>
                    <a:lnTo>
                      <a:pt x="0" y="115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367"/>
              <p:cNvSpPr>
                <a:spLocks/>
              </p:cNvSpPr>
              <p:nvPr/>
            </p:nvSpPr>
            <p:spPr bwMode="auto">
              <a:xfrm>
                <a:off x="2439" y="2108"/>
                <a:ext cx="1" cy="71"/>
              </a:xfrm>
              <a:custGeom>
                <a:avLst/>
                <a:gdLst/>
                <a:ahLst/>
                <a:cxnLst>
                  <a:cxn ang="0">
                    <a:pos x="0" y="920"/>
                  </a:cxn>
                  <a:cxn ang="0">
                    <a:pos x="5" y="920"/>
                  </a:cxn>
                  <a:cxn ang="0">
                    <a:pos x="10" y="920"/>
                  </a:cxn>
                  <a:cxn ang="0">
                    <a:pos x="10" y="909"/>
                  </a:cxn>
                  <a:cxn ang="0">
                    <a:pos x="10" y="881"/>
                  </a:cxn>
                  <a:cxn ang="0">
                    <a:pos x="10" y="839"/>
                  </a:cxn>
                  <a:cxn ang="0">
                    <a:pos x="10" y="782"/>
                  </a:cxn>
                  <a:cxn ang="0">
                    <a:pos x="10" y="716"/>
                  </a:cxn>
                  <a:cxn ang="0">
                    <a:pos x="10" y="642"/>
                  </a:cxn>
                  <a:cxn ang="0">
                    <a:pos x="10" y="563"/>
                  </a:cxn>
                  <a:cxn ang="0">
                    <a:pos x="10" y="481"/>
                  </a:cxn>
                  <a:cxn ang="0">
                    <a:pos x="10" y="399"/>
                  </a:cxn>
                  <a:cxn ang="0">
                    <a:pos x="10" y="320"/>
                  </a:cxn>
                  <a:cxn ang="0">
                    <a:pos x="10" y="247"/>
                  </a:cxn>
                  <a:cxn ang="0">
                    <a:pos x="10" y="179"/>
                  </a:cxn>
                  <a:cxn ang="0">
                    <a:pos x="10" y="124"/>
                  </a:cxn>
                  <a:cxn ang="0">
                    <a:pos x="10" y="80"/>
                  </a:cxn>
                  <a:cxn ang="0">
                    <a:pos x="10" y="52"/>
                  </a:cxn>
                  <a:cxn ang="0">
                    <a:pos x="10" y="43"/>
                  </a:cxn>
                  <a:cxn ang="0">
                    <a:pos x="10" y="36"/>
                  </a:cxn>
                  <a:cxn ang="0">
                    <a:pos x="9" y="21"/>
                  </a:cxn>
                  <a:cxn ang="0">
                    <a:pos x="9" y="14"/>
                  </a:cxn>
                  <a:cxn ang="0">
                    <a:pos x="8" y="6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6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0" y="52"/>
                  </a:cxn>
                  <a:cxn ang="0">
                    <a:pos x="0" y="80"/>
                  </a:cxn>
                  <a:cxn ang="0">
                    <a:pos x="0" y="124"/>
                  </a:cxn>
                  <a:cxn ang="0">
                    <a:pos x="0" y="179"/>
                  </a:cxn>
                  <a:cxn ang="0">
                    <a:pos x="0" y="247"/>
                  </a:cxn>
                  <a:cxn ang="0">
                    <a:pos x="0" y="320"/>
                  </a:cxn>
                  <a:cxn ang="0">
                    <a:pos x="0" y="399"/>
                  </a:cxn>
                  <a:cxn ang="0">
                    <a:pos x="0" y="481"/>
                  </a:cxn>
                  <a:cxn ang="0">
                    <a:pos x="0" y="563"/>
                  </a:cxn>
                  <a:cxn ang="0">
                    <a:pos x="0" y="642"/>
                  </a:cxn>
                  <a:cxn ang="0">
                    <a:pos x="0" y="716"/>
                  </a:cxn>
                  <a:cxn ang="0">
                    <a:pos x="0" y="782"/>
                  </a:cxn>
                  <a:cxn ang="0">
                    <a:pos x="0" y="839"/>
                  </a:cxn>
                  <a:cxn ang="0">
                    <a:pos x="0" y="881"/>
                  </a:cxn>
                  <a:cxn ang="0">
                    <a:pos x="0" y="909"/>
                  </a:cxn>
                  <a:cxn ang="0">
                    <a:pos x="0" y="920"/>
                  </a:cxn>
                </a:cxnLst>
                <a:rect l="0" t="0" r="r" b="b"/>
                <a:pathLst>
                  <a:path w="10" h="920">
                    <a:moveTo>
                      <a:pt x="0" y="920"/>
                    </a:moveTo>
                    <a:lnTo>
                      <a:pt x="5" y="920"/>
                    </a:lnTo>
                    <a:lnTo>
                      <a:pt x="10" y="920"/>
                    </a:lnTo>
                    <a:lnTo>
                      <a:pt x="10" y="909"/>
                    </a:lnTo>
                    <a:lnTo>
                      <a:pt x="10" y="881"/>
                    </a:lnTo>
                    <a:lnTo>
                      <a:pt x="10" y="839"/>
                    </a:lnTo>
                    <a:lnTo>
                      <a:pt x="10" y="782"/>
                    </a:lnTo>
                    <a:lnTo>
                      <a:pt x="10" y="716"/>
                    </a:lnTo>
                    <a:lnTo>
                      <a:pt x="10" y="642"/>
                    </a:lnTo>
                    <a:lnTo>
                      <a:pt x="10" y="563"/>
                    </a:lnTo>
                    <a:lnTo>
                      <a:pt x="10" y="481"/>
                    </a:lnTo>
                    <a:lnTo>
                      <a:pt x="10" y="399"/>
                    </a:lnTo>
                    <a:lnTo>
                      <a:pt x="10" y="320"/>
                    </a:lnTo>
                    <a:lnTo>
                      <a:pt x="10" y="247"/>
                    </a:lnTo>
                    <a:lnTo>
                      <a:pt x="10" y="179"/>
                    </a:lnTo>
                    <a:lnTo>
                      <a:pt x="10" y="124"/>
                    </a:lnTo>
                    <a:lnTo>
                      <a:pt x="10" y="80"/>
                    </a:lnTo>
                    <a:lnTo>
                      <a:pt x="10" y="52"/>
                    </a:lnTo>
                    <a:lnTo>
                      <a:pt x="10" y="43"/>
                    </a:lnTo>
                    <a:lnTo>
                      <a:pt x="10" y="36"/>
                    </a:lnTo>
                    <a:lnTo>
                      <a:pt x="9" y="21"/>
                    </a:lnTo>
                    <a:lnTo>
                      <a:pt x="9" y="14"/>
                    </a:lnTo>
                    <a:lnTo>
                      <a:pt x="8" y="6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6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80"/>
                    </a:lnTo>
                    <a:lnTo>
                      <a:pt x="0" y="124"/>
                    </a:lnTo>
                    <a:lnTo>
                      <a:pt x="0" y="179"/>
                    </a:lnTo>
                    <a:lnTo>
                      <a:pt x="0" y="247"/>
                    </a:lnTo>
                    <a:lnTo>
                      <a:pt x="0" y="320"/>
                    </a:lnTo>
                    <a:lnTo>
                      <a:pt x="0" y="399"/>
                    </a:lnTo>
                    <a:lnTo>
                      <a:pt x="0" y="481"/>
                    </a:lnTo>
                    <a:lnTo>
                      <a:pt x="0" y="563"/>
                    </a:lnTo>
                    <a:lnTo>
                      <a:pt x="0" y="642"/>
                    </a:lnTo>
                    <a:lnTo>
                      <a:pt x="0" y="716"/>
                    </a:lnTo>
                    <a:lnTo>
                      <a:pt x="0" y="782"/>
                    </a:lnTo>
                    <a:lnTo>
                      <a:pt x="0" y="839"/>
                    </a:lnTo>
                    <a:lnTo>
                      <a:pt x="0" y="881"/>
                    </a:lnTo>
                    <a:lnTo>
                      <a:pt x="0" y="909"/>
                    </a:lnTo>
                    <a:lnTo>
                      <a:pt x="0" y="9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368"/>
              <p:cNvSpPr>
                <a:spLocks/>
              </p:cNvSpPr>
              <p:nvPr/>
            </p:nvSpPr>
            <p:spPr bwMode="auto">
              <a:xfrm>
                <a:off x="2450" y="2109"/>
                <a:ext cx="1" cy="70"/>
              </a:xfrm>
              <a:custGeom>
                <a:avLst/>
                <a:gdLst/>
                <a:ahLst/>
                <a:cxnLst>
                  <a:cxn ang="0">
                    <a:pos x="0" y="911"/>
                  </a:cxn>
                  <a:cxn ang="0">
                    <a:pos x="6" y="911"/>
                  </a:cxn>
                  <a:cxn ang="0">
                    <a:pos x="13" y="911"/>
                  </a:cxn>
                  <a:cxn ang="0">
                    <a:pos x="13" y="901"/>
                  </a:cxn>
                  <a:cxn ang="0">
                    <a:pos x="13" y="874"/>
                  </a:cxn>
                  <a:cxn ang="0">
                    <a:pos x="13" y="831"/>
                  </a:cxn>
                  <a:cxn ang="0">
                    <a:pos x="13" y="775"/>
                  </a:cxn>
                  <a:cxn ang="0">
                    <a:pos x="13" y="709"/>
                  </a:cxn>
                  <a:cxn ang="0">
                    <a:pos x="13" y="636"/>
                  </a:cxn>
                  <a:cxn ang="0">
                    <a:pos x="13" y="558"/>
                  </a:cxn>
                  <a:cxn ang="0">
                    <a:pos x="13" y="477"/>
                  </a:cxn>
                  <a:cxn ang="0">
                    <a:pos x="13" y="396"/>
                  </a:cxn>
                  <a:cxn ang="0">
                    <a:pos x="13" y="317"/>
                  </a:cxn>
                  <a:cxn ang="0">
                    <a:pos x="13" y="243"/>
                  </a:cxn>
                  <a:cxn ang="0">
                    <a:pos x="13" y="178"/>
                  </a:cxn>
                  <a:cxn ang="0">
                    <a:pos x="13" y="123"/>
                  </a:cxn>
                  <a:cxn ang="0">
                    <a:pos x="13" y="79"/>
                  </a:cxn>
                  <a:cxn ang="0">
                    <a:pos x="13" y="52"/>
                  </a:cxn>
                  <a:cxn ang="0">
                    <a:pos x="13" y="41"/>
                  </a:cxn>
                  <a:cxn ang="0">
                    <a:pos x="13" y="35"/>
                  </a:cxn>
                  <a:cxn ang="0">
                    <a:pos x="12" y="20"/>
                  </a:cxn>
                  <a:cxn ang="0">
                    <a:pos x="11" y="13"/>
                  </a:cxn>
                  <a:cxn ang="0">
                    <a:pos x="10" y="6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2" y="6"/>
                  </a:cxn>
                  <a:cxn ang="0">
                    <a:pos x="1" y="13"/>
                  </a:cxn>
                  <a:cxn ang="0">
                    <a:pos x="0" y="20"/>
                  </a:cxn>
                  <a:cxn ang="0">
                    <a:pos x="0" y="35"/>
                  </a:cxn>
                  <a:cxn ang="0">
                    <a:pos x="0" y="41"/>
                  </a:cxn>
                  <a:cxn ang="0">
                    <a:pos x="0" y="52"/>
                  </a:cxn>
                  <a:cxn ang="0">
                    <a:pos x="0" y="79"/>
                  </a:cxn>
                  <a:cxn ang="0">
                    <a:pos x="0" y="123"/>
                  </a:cxn>
                  <a:cxn ang="0">
                    <a:pos x="0" y="178"/>
                  </a:cxn>
                  <a:cxn ang="0">
                    <a:pos x="0" y="243"/>
                  </a:cxn>
                  <a:cxn ang="0">
                    <a:pos x="0" y="317"/>
                  </a:cxn>
                  <a:cxn ang="0">
                    <a:pos x="0" y="396"/>
                  </a:cxn>
                  <a:cxn ang="0">
                    <a:pos x="0" y="477"/>
                  </a:cxn>
                  <a:cxn ang="0">
                    <a:pos x="0" y="558"/>
                  </a:cxn>
                  <a:cxn ang="0">
                    <a:pos x="0" y="636"/>
                  </a:cxn>
                  <a:cxn ang="0">
                    <a:pos x="0" y="709"/>
                  </a:cxn>
                  <a:cxn ang="0">
                    <a:pos x="0" y="775"/>
                  </a:cxn>
                  <a:cxn ang="0">
                    <a:pos x="0" y="831"/>
                  </a:cxn>
                  <a:cxn ang="0">
                    <a:pos x="0" y="874"/>
                  </a:cxn>
                  <a:cxn ang="0">
                    <a:pos x="0" y="901"/>
                  </a:cxn>
                  <a:cxn ang="0">
                    <a:pos x="0" y="911"/>
                  </a:cxn>
                </a:cxnLst>
                <a:rect l="0" t="0" r="r" b="b"/>
                <a:pathLst>
                  <a:path w="13" h="911">
                    <a:moveTo>
                      <a:pt x="0" y="911"/>
                    </a:moveTo>
                    <a:lnTo>
                      <a:pt x="6" y="911"/>
                    </a:lnTo>
                    <a:lnTo>
                      <a:pt x="13" y="911"/>
                    </a:lnTo>
                    <a:lnTo>
                      <a:pt x="13" y="901"/>
                    </a:lnTo>
                    <a:lnTo>
                      <a:pt x="13" y="874"/>
                    </a:lnTo>
                    <a:lnTo>
                      <a:pt x="13" y="831"/>
                    </a:lnTo>
                    <a:lnTo>
                      <a:pt x="13" y="775"/>
                    </a:lnTo>
                    <a:lnTo>
                      <a:pt x="13" y="709"/>
                    </a:lnTo>
                    <a:lnTo>
                      <a:pt x="13" y="636"/>
                    </a:lnTo>
                    <a:lnTo>
                      <a:pt x="13" y="558"/>
                    </a:lnTo>
                    <a:lnTo>
                      <a:pt x="13" y="477"/>
                    </a:lnTo>
                    <a:lnTo>
                      <a:pt x="13" y="396"/>
                    </a:lnTo>
                    <a:lnTo>
                      <a:pt x="13" y="317"/>
                    </a:lnTo>
                    <a:lnTo>
                      <a:pt x="13" y="243"/>
                    </a:lnTo>
                    <a:lnTo>
                      <a:pt x="13" y="178"/>
                    </a:lnTo>
                    <a:lnTo>
                      <a:pt x="13" y="123"/>
                    </a:lnTo>
                    <a:lnTo>
                      <a:pt x="13" y="79"/>
                    </a:lnTo>
                    <a:lnTo>
                      <a:pt x="13" y="52"/>
                    </a:lnTo>
                    <a:lnTo>
                      <a:pt x="13" y="41"/>
                    </a:lnTo>
                    <a:lnTo>
                      <a:pt x="13" y="35"/>
                    </a:lnTo>
                    <a:lnTo>
                      <a:pt x="12" y="20"/>
                    </a:lnTo>
                    <a:lnTo>
                      <a:pt x="11" y="13"/>
                    </a:lnTo>
                    <a:lnTo>
                      <a:pt x="10" y="6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6"/>
                    </a:lnTo>
                    <a:lnTo>
                      <a:pt x="1" y="13"/>
                    </a:lnTo>
                    <a:lnTo>
                      <a:pt x="0" y="20"/>
                    </a:lnTo>
                    <a:lnTo>
                      <a:pt x="0" y="35"/>
                    </a:lnTo>
                    <a:lnTo>
                      <a:pt x="0" y="41"/>
                    </a:lnTo>
                    <a:lnTo>
                      <a:pt x="0" y="52"/>
                    </a:lnTo>
                    <a:lnTo>
                      <a:pt x="0" y="79"/>
                    </a:lnTo>
                    <a:lnTo>
                      <a:pt x="0" y="123"/>
                    </a:lnTo>
                    <a:lnTo>
                      <a:pt x="0" y="178"/>
                    </a:lnTo>
                    <a:lnTo>
                      <a:pt x="0" y="243"/>
                    </a:lnTo>
                    <a:lnTo>
                      <a:pt x="0" y="317"/>
                    </a:lnTo>
                    <a:lnTo>
                      <a:pt x="0" y="396"/>
                    </a:lnTo>
                    <a:lnTo>
                      <a:pt x="0" y="477"/>
                    </a:lnTo>
                    <a:lnTo>
                      <a:pt x="0" y="558"/>
                    </a:lnTo>
                    <a:lnTo>
                      <a:pt x="0" y="636"/>
                    </a:lnTo>
                    <a:lnTo>
                      <a:pt x="0" y="709"/>
                    </a:lnTo>
                    <a:lnTo>
                      <a:pt x="0" y="775"/>
                    </a:lnTo>
                    <a:lnTo>
                      <a:pt x="0" y="831"/>
                    </a:lnTo>
                    <a:lnTo>
                      <a:pt x="0" y="874"/>
                    </a:lnTo>
                    <a:lnTo>
                      <a:pt x="0" y="901"/>
                    </a:lnTo>
                    <a:lnTo>
                      <a:pt x="0" y="9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369"/>
              <p:cNvSpPr>
                <a:spLocks/>
              </p:cNvSpPr>
              <p:nvPr/>
            </p:nvSpPr>
            <p:spPr bwMode="auto">
              <a:xfrm>
                <a:off x="2597" y="2113"/>
                <a:ext cx="1" cy="70"/>
              </a:xfrm>
              <a:custGeom>
                <a:avLst/>
                <a:gdLst/>
                <a:ahLst/>
                <a:cxnLst>
                  <a:cxn ang="0">
                    <a:pos x="0" y="907"/>
                  </a:cxn>
                  <a:cxn ang="0">
                    <a:pos x="7" y="907"/>
                  </a:cxn>
                  <a:cxn ang="0">
                    <a:pos x="13" y="907"/>
                  </a:cxn>
                  <a:cxn ang="0">
                    <a:pos x="13" y="897"/>
                  </a:cxn>
                  <a:cxn ang="0">
                    <a:pos x="13" y="870"/>
                  </a:cxn>
                  <a:cxn ang="0">
                    <a:pos x="13" y="827"/>
                  </a:cxn>
                  <a:cxn ang="0">
                    <a:pos x="13" y="772"/>
                  </a:cxn>
                  <a:cxn ang="0">
                    <a:pos x="13" y="707"/>
                  </a:cxn>
                  <a:cxn ang="0">
                    <a:pos x="13" y="633"/>
                  </a:cxn>
                  <a:cxn ang="0">
                    <a:pos x="13" y="555"/>
                  </a:cxn>
                  <a:cxn ang="0">
                    <a:pos x="13" y="475"/>
                  </a:cxn>
                  <a:cxn ang="0">
                    <a:pos x="13" y="394"/>
                  </a:cxn>
                  <a:cxn ang="0">
                    <a:pos x="13" y="316"/>
                  </a:cxn>
                  <a:cxn ang="0">
                    <a:pos x="13" y="243"/>
                  </a:cxn>
                  <a:cxn ang="0">
                    <a:pos x="13" y="177"/>
                  </a:cxn>
                  <a:cxn ang="0">
                    <a:pos x="13" y="123"/>
                  </a:cxn>
                  <a:cxn ang="0">
                    <a:pos x="13" y="80"/>
                  </a:cxn>
                  <a:cxn ang="0">
                    <a:pos x="13" y="53"/>
                  </a:cxn>
                  <a:cxn ang="0">
                    <a:pos x="13" y="43"/>
                  </a:cxn>
                  <a:cxn ang="0">
                    <a:pos x="13" y="35"/>
                  </a:cxn>
                  <a:cxn ang="0">
                    <a:pos x="12" y="22"/>
                  </a:cxn>
                  <a:cxn ang="0">
                    <a:pos x="11" y="13"/>
                  </a:cxn>
                  <a:cxn ang="0">
                    <a:pos x="10" y="7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1"/>
                  </a:cxn>
                  <a:cxn ang="0">
                    <a:pos x="2" y="7"/>
                  </a:cxn>
                  <a:cxn ang="0">
                    <a:pos x="1" y="13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80"/>
                  </a:cxn>
                  <a:cxn ang="0">
                    <a:pos x="0" y="123"/>
                  </a:cxn>
                  <a:cxn ang="0">
                    <a:pos x="0" y="177"/>
                  </a:cxn>
                  <a:cxn ang="0">
                    <a:pos x="0" y="243"/>
                  </a:cxn>
                  <a:cxn ang="0">
                    <a:pos x="0" y="316"/>
                  </a:cxn>
                  <a:cxn ang="0">
                    <a:pos x="0" y="394"/>
                  </a:cxn>
                  <a:cxn ang="0">
                    <a:pos x="0" y="475"/>
                  </a:cxn>
                  <a:cxn ang="0">
                    <a:pos x="0" y="555"/>
                  </a:cxn>
                  <a:cxn ang="0">
                    <a:pos x="0" y="633"/>
                  </a:cxn>
                  <a:cxn ang="0">
                    <a:pos x="0" y="707"/>
                  </a:cxn>
                  <a:cxn ang="0">
                    <a:pos x="0" y="772"/>
                  </a:cxn>
                  <a:cxn ang="0">
                    <a:pos x="0" y="827"/>
                  </a:cxn>
                  <a:cxn ang="0">
                    <a:pos x="0" y="870"/>
                  </a:cxn>
                  <a:cxn ang="0">
                    <a:pos x="0" y="897"/>
                  </a:cxn>
                  <a:cxn ang="0">
                    <a:pos x="0" y="907"/>
                  </a:cxn>
                </a:cxnLst>
                <a:rect l="0" t="0" r="r" b="b"/>
                <a:pathLst>
                  <a:path w="13" h="907">
                    <a:moveTo>
                      <a:pt x="0" y="907"/>
                    </a:moveTo>
                    <a:lnTo>
                      <a:pt x="7" y="907"/>
                    </a:lnTo>
                    <a:lnTo>
                      <a:pt x="13" y="907"/>
                    </a:lnTo>
                    <a:lnTo>
                      <a:pt x="13" y="897"/>
                    </a:lnTo>
                    <a:lnTo>
                      <a:pt x="13" y="870"/>
                    </a:lnTo>
                    <a:lnTo>
                      <a:pt x="13" y="827"/>
                    </a:lnTo>
                    <a:lnTo>
                      <a:pt x="13" y="772"/>
                    </a:lnTo>
                    <a:lnTo>
                      <a:pt x="13" y="707"/>
                    </a:lnTo>
                    <a:lnTo>
                      <a:pt x="13" y="633"/>
                    </a:lnTo>
                    <a:lnTo>
                      <a:pt x="13" y="555"/>
                    </a:lnTo>
                    <a:lnTo>
                      <a:pt x="13" y="475"/>
                    </a:lnTo>
                    <a:lnTo>
                      <a:pt x="13" y="394"/>
                    </a:lnTo>
                    <a:lnTo>
                      <a:pt x="13" y="316"/>
                    </a:lnTo>
                    <a:lnTo>
                      <a:pt x="13" y="243"/>
                    </a:lnTo>
                    <a:lnTo>
                      <a:pt x="13" y="177"/>
                    </a:lnTo>
                    <a:lnTo>
                      <a:pt x="13" y="123"/>
                    </a:lnTo>
                    <a:lnTo>
                      <a:pt x="13" y="80"/>
                    </a:lnTo>
                    <a:lnTo>
                      <a:pt x="13" y="53"/>
                    </a:lnTo>
                    <a:lnTo>
                      <a:pt x="13" y="43"/>
                    </a:lnTo>
                    <a:lnTo>
                      <a:pt x="13" y="35"/>
                    </a:lnTo>
                    <a:lnTo>
                      <a:pt x="12" y="22"/>
                    </a:lnTo>
                    <a:lnTo>
                      <a:pt x="11" y="13"/>
                    </a:lnTo>
                    <a:lnTo>
                      <a:pt x="10" y="7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7"/>
                    </a:lnTo>
                    <a:lnTo>
                      <a:pt x="1" y="13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80"/>
                    </a:lnTo>
                    <a:lnTo>
                      <a:pt x="0" y="123"/>
                    </a:lnTo>
                    <a:lnTo>
                      <a:pt x="0" y="177"/>
                    </a:lnTo>
                    <a:lnTo>
                      <a:pt x="0" y="243"/>
                    </a:lnTo>
                    <a:lnTo>
                      <a:pt x="0" y="316"/>
                    </a:lnTo>
                    <a:lnTo>
                      <a:pt x="0" y="394"/>
                    </a:lnTo>
                    <a:lnTo>
                      <a:pt x="0" y="475"/>
                    </a:lnTo>
                    <a:lnTo>
                      <a:pt x="0" y="555"/>
                    </a:lnTo>
                    <a:lnTo>
                      <a:pt x="0" y="633"/>
                    </a:lnTo>
                    <a:lnTo>
                      <a:pt x="0" y="707"/>
                    </a:lnTo>
                    <a:lnTo>
                      <a:pt x="0" y="772"/>
                    </a:lnTo>
                    <a:lnTo>
                      <a:pt x="0" y="827"/>
                    </a:lnTo>
                    <a:lnTo>
                      <a:pt x="0" y="870"/>
                    </a:lnTo>
                    <a:lnTo>
                      <a:pt x="0" y="897"/>
                    </a:lnTo>
                    <a:lnTo>
                      <a:pt x="0" y="9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370"/>
              <p:cNvSpPr>
                <a:spLocks/>
              </p:cNvSpPr>
              <p:nvPr/>
            </p:nvSpPr>
            <p:spPr bwMode="auto">
              <a:xfrm>
                <a:off x="2586" y="2113"/>
                <a:ext cx="1" cy="71"/>
              </a:xfrm>
              <a:custGeom>
                <a:avLst/>
                <a:gdLst/>
                <a:ahLst/>
                <a:cxnLst>
                  <a:cxn ang="0">
                    <a:pos x="0" y="921"/>
                  </a:cxn>
                  <a:cxn ang="0">
                    <a:pos x="7" y="921"/>
                  </a:cxn>
                  <a:cxn ang="0">
                    <a:pos x="14" y="921"/>
                  </a:cxn>
                  <a:cxn ang="0">
                    <a:pos x="14" y="911"/>
                  </a:cxn>
                  <a:cxn ang="0">
                    <a:pos x="14" y="883"/>
                  </a:cxn>
                  <a:cxn ang="0">
                    <a:pos x="14" y="839"/>
                  </a:cxn>
                  <a:cxn ang="0">
                    <a:pos x="14" y="784"/>
                  </a:cxn>
                  <a:cxn ang="0">
                    <a:pos x="14" y="717"/>
                  </a:cxn>
                  <a:cxn ang="0">
                    <a:pos x="14" y="643"/>
                  </a:cxn>
                  <a:cxn ang="0">
                    <a:pos x="14" y="564"/>
                  </a:cxn>
                  <a:cxn ang="0">
                    <a:pos x="14" y="482"/>
                  </a:cxn>
                  <a:cxn ang="0">
                    <a:pos x="14" y="400"/>
                  </a:cxn>
                  <a:cxn ang="0">
                    <a:pos x="14" y="321"/>
                  </a:cxn>
                  <a:cxn ang="0">
                    <a:pos x="14" y="246"/>
                  </a:cxn>
                  <a:cxn ang="0">
                    <a:pos x="14" y="180"/>
                  </a:cxn>
                  <a:cxn ang="0">
                    <a:pos x="14" y="124"/>
                  </a:cxn>
                  <a:cxn ang="0">
                    <a:pos x="14" y="81"/>
                  </a:cxn>
                  <a:cxn ang="0">
                    <a:pos x="14" y="53"/>
                  </a:cxn>
                  <a:cxn ang="0">
                    <a:pos x="14" y="43"/>
                  </a:cxn>
                  <a:cxn ang="0">
                    <a:pos x="14" y="36"/>
                  </a:cxn>
                  <a:cxn ang="0">
                    <a:pos x="13" y="21"/>
                  </a:cxn>
                  <a:cxn ang="0">
                    <a:pos x="12" y="14"/>
                  </a:cxn>
                  <a:cxn ang="0">
                    <a:pos x="10" y="6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4" y="2"/>
                  </a:cxn>
                  <a:cxn ang="0">
                    <a:pos x="3" y="6"/>
                  </a:cxn>
                  <a:cxn ang="0">
                    <a:pos x="2" y="14"/>
                  </a:cxn>
                  <a:cxn ang="0">
                    <a:pos x="1" y="21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81"/>
                  </a:cxn>
                  <a:cxn ang="0">
                    <a:pos x="0" y="124"/>
                  </a:cxn>
                  <a:cxn ang="0">
                    <a:pos x="0" y="180"/>
                  </a:cxn>
                  <a:cxn ang="0">
                    <a:pos x="0" y="246"/>
                  </a:cxn>
                  <a:cxn ang="0">
                    <a:pos x="0" y="321"/>
                  </a:cxn>
                  <a:cxn ang="0">
                    <a:pos x="0" y="400"/>
                  </a:cxn>
                  <a:cxn ang="0">
                    <a:pos x="0" y="482"/>
                  </a:cxn>
                  <a:cxn ang="0">
                    <a:pos x="0" y="564"/>
                  </a:cxn>
                  <a:cxn ang="0">
                    <a:pos x="0" y="643"/>
                  </a:cxn>
                  <a:cxn ang="0">
                    <a:pos x="0" y="717"/>
                  </a:cxn>
                  <a:cxn ang="0">
                    <a:pos x="0" y="784"/>
                  </a:cxn>
                  <a:cxn ang="0">
                    <a:pos x="0" y="839"/>
                  </a:cxn>
                  <a:cxn ang="0">
                    <a:pos x="0" y="883"/>
                  </a:cxn>
                  <a:cxn ang="0">
                    <a:pos x="0" y="911"/>
                  </a:cxn>
                  <a:cxn ang="0">
                    <a:pos x="0" y="921"/>
                  </a:cxn>
                </a:cxnLst>
                <a:rect l="0" t="0" r="r" b="b"/>
                <a:pathLst>
                  <a:path w="14" h="921">
                    <a:moveTo>
                      <a:pt x="0" y="921"/>
                    </a:moveTo>
                    <a:lnTo>
                      <a:pt x="7" y="921"/>
                    </a:lnTo>
                    <a:lnTo>
                      <a:pt x="14" y="921"/>
                    </a:lnTo>
                    <a:lnTo>
                      <a:pt x="14" y="911"/>
                    </a:lnTo>
                    <a:lnTo>
                      <a:pt x="14" y="883"/>
                    </a:lnTo>
                    <a:lnTo>
                      <a:pt x="14" y="839"/>
                    </a:lnTo>
                    <a:lnTo>
                      <a:pt x="14" y="784"/>
                    </a:lnTo>
                    <a:lnTo>
                      <a:pt x="14" y="717"/>
                    </a:lnTo>
                    <a:lnTo>
                      <a:pt x="14" y="643"/>
                    </a:lnTo>
                    <a:lnTo>
                      <a:pt x="14" y="564"/>
                    </a:lnTo>
                    <a:lnTo>
                      <a:pt x="14" y="482"/>
                    </a:lnTo>
                    <a:lnTo>
                      <a:pt x="14" y="400"/>
                    </a:lnTo>
                    <a:lnTo>
                      <a:pt x="14" y="321"/>
                    </a:lnTo>
                    <a:lnTo>
                      <a:pt x="14" y="246"/>
                    </a:lnTo>
                    <a:lnTo>
                      <a:pt x="14" y="180"/>
                    </a:lnTo>
                    <a:lnTo>
                      <a:pt x="14" y="124"/>
                    </a:lnTo>
                    <a:lnTo>
                      <a:pt x="14" y="81"/>
                    </a:lnTo>
                    <a:lnTo>
                      <a:pt x="14" y="53"/>
                    </a:lnTo>
                    <a:lnTo>
                      <a:pt x="14" y="43"/>
                    </a:lnTo>
                    <a:lnTo>
                      <a:pt x="14" y="36"/>
                    </a:lnTo>
                    <a:lnTo>
                      <a:pt x="13" y="21"/>
                    </a:lnTo>
                    <a:lnTo>
                      <a:pt x="12" y="14"/>
                    </a:lnTo>
                    <a:lnTo>
                      <a:pt x="10" y="6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3" y="6"/>
                    </a:lnTo>
                    <a:lnTo>
                      <a:pt x="2" y="14"/>
                    </a:lnTo>
                    <a:lnTo>
                      <a:pt x="1" y="21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81"/>
                    </a:lnTo>
                    <a:lnTo>
                      <a:pt x="0" y="124"/>
                    </a:lnTo>
                    <a:lnTo>
                      <a:pt x="0" y="180"/>
                    </a:lnTo>
                    <a:lnTo>
                      <a:pt x="0" y="246"/>
                    </a:lnTo>
                    <a:lnTo>
                      <a:pt x="0" y="321"/>
                    </a:lnTo>
                    <a:lnTo>
                      <a:pt x="0" y="400"/>
                    </a:lnTo>
                    <a:lnTo>
                      <a:pt x="0" y="482"/>
                    </a:lnTo>
                    <a:lnTo>
                      <a:pt x="0" y="564"/>
                    </a:lnTo>
                    <a:lnTo>
                      <a:pt x="0" y="643"/>
                    </a:lnTo>
                    <a:lnTo>
                      <a:pt x="0" y="717"/>
                    </a:lnTo>
                    <a:lnTo>
                      <a:pt x="0" y="784"/>
                    </a:lnTo>
                    <a:lnTo>
                      <a:pt x="0" y="839"/>
                    </a:lnTo>
                    <a:lnTo>
                      <a:pt x="0" y="883"/>
                    </a:lnTo>
                    <a:lnTo>
                      <a:pt x="0" y="911"/>
                    </a:lnTo>
                    <a:lnTo>
                      <a:pt x="0" y="9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371"/>
              <p:cNvSpPr>
                <a:spLocks/>
              </p:cNvSpPr>
              <p:nvPr/>
            </p:nvSpPr>
            <p:spPr bwMode="auto">
              <a:xfrm>
                <a:off x="2565" y="2194"/>
                <a:ext cx="1" cy="16"/>
              </a:xfrm>
              <a:custGeom>
                <a:avLst/>
                <a:gdLst/>
                <a:ahLst/>
                <a:cxnLst>
                  <a:cxn ang="0">
                    <a:pos x="20" y="210"/>
                  </a:cxn>
                  <a:cxn ang="0">
                    <a:pos x="17" y="185"/>
                  </a:cxn>
                  <a:cxn ang="0">
                    <a:pos x="13" y="156"/>
                  </a:cxn>
                  <a:cxn ang="0">
                    <a:pos x="9" y="125"/>
                  </a:cxn>
                  <a:cxn ang="0">
                    <a:pos x="5" y="94"/>
                  </a:cxn>
                  <a:cxn ang="0">
                    <a:pos x="1" y="65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1" y="19"/>
                  </a:cxn>
                  <a:cxn ang="0">
                    <a:pos x="3" y="12"/>
                  </a:cxn>
                  <a:cxn ang="0">
                    <a:pos x="5" y="6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0" y="0"/>
                  </a:cxn>
                  <a:cxn ang="0">
                    <a:pos x="12" y="1"/>
                  </a:cxn>
                  <a:cxn ang="0">
                    <a:pos x="15" y="5"/>
                  </a:cxn>
                  <a:cxn ang="0">
                    <a:pos x="17" y="13"/>
                  </a:cxn>
                  <a:cxn ang="0">
                    <a:pos x="20" y="25"/>
                  </a:cxn>
                  <a:cxn ang="0">
                    <a:pos x="21" y="40"/>
                  </a:cxn>
                  <a:cxn ang="0">
                    <a:pos x="22" y="57"/>
                  </a:cxn>
                  <a:cxn ang="0">
                    <a:pos x="22" y="75"/>
                  </a:cxn>
                  <a:cxn ang="0">
                    <a:pos x="22" y="114"/>
                  </a:cxn>
                  <a:cxn ang="0">
                    <a:pos x="22" y="154"/>
                  </a:cxn>
                  <a:cxn ang="0">
                    <a:pos x="21" y="187"/>
                  </a:cxn>
                  <a:cxn ang="0">
                    <a:pos x="20" y="210"/>
                  </a:cxn>
                </a:cxnLst>
                <a:rect l="0" t="0" r="r" b="b"/>
                <a:pathLst>
                  <a:path w="22" h="210">
                    <a:moveTo>
                      <a:pt x="20" y="210"/>
                    </a:moveTo>
                    <a:lnTo>
                      <a:pt x="17" y="185"/>
                    </a:lnTo>
                    <a:lnTo>
                      <a:pt x="13" y="156"/>
                    </a:lnTo>
                    <a:lnTo>
                      <a:pt x="9" y="125"/>
                    </a:lnTo>
                    <a:lnTo>
                      <a:pt x="5" y="94"/>
                    </a:lnTo>
                    <a:lnTo>
                      <a:pt x="1" y="65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1" y="19"/>
                    </a:lnTo>
                    <a:lnTo>
                      <a:pt x="3" y="12"/>
                    </a:lnTo>
                    <a:lnTo>
                      <a:pt x="5" y="6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5" y="5"/>
                    </a:lnTo>
                    <a:lnTo>
                      <a:pt x="17" y="13"/>
                    </a:lnTo>
                    <a:lnTo>
                      <a:pt x="20" y="25"/>
                    </a:lnTo>
                    <a:lnTo>
                      <a:pt x="21" y="40"/>
                    </a:lnTo>
                    <a:lnTo>
                      <a:pt x="22" y="57"/>
                    </a:lnTo>
                    <a:lnTo>
                      <a:pt x="22" y="75"/>
                    </a:lnTo>
                    <a:lnTo>
                      <a:pt x="22" y="114"/>
                    </a:lnTo>
                    <a:lnTo>
                      <a:pt x="22" y="154"/>
                    </a:lnTo>
                    <a:lnTo>
                      <a:pt x="21" y="187"/>
                    </a:lnTo>
                    <a:lnTo>
                      <a:pt x="20" y="2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372"/>
              <p:cNvSpPr>
                <a:spLocks/>
              </p:cNvSpPr>
              <p:nvPr/>
            </p:nvSpPr>
            <p:spPr bwMode="auto">
              <a:xfrm>
                <a:off x="2475" y="2192"/>
                <a:ext cx="3" cy="15"/>
              </a:xfrm>
              <a:custGeom>
                <a:avLst/>
                <a:gdLst/>
                <a:ahLst/>
                <a:cxnLst>
                  <a:cxn ang="0">
                    <a:pos x="0" y="191"/>
                  </a:cxn>
                  <a:cxn ang="0">
                    <a:pos x="0" y="183"/>
                  </a:cxn>
                  <a:cxn ang="0">
                    <a:pos x="0" y="164"/>
                  </a:cxn>
                  <a:cxn ang="0">
                    <a:pos x="0" y="137"/>
                  </a:cxn>
                  <a:cxn ang="0">
                    <a:pos x="0" y="106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3" y="14"/>
                  </a:cxn>
                  <a:cxn ang="0">
                    <a:pos x="9" y="7"/>
                  </a:cxn>
                  <a:cxn ang="0">
                    <a:pos x="11" y="4"/>
                  </a:cxn>
                  <a:cxn ang="0">
                    <a:pos x="14" y="3"/>
                  </a:cxn>
                  <a:cxn ang="0">
                    <a:pos x="17" y="1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6" y="1"/>
                  </a:cxn>
                  <a:cxn ang="0">
                    <a:pos x="29" y="2"/>
                  </a:cxn>
                  <a:cxn ang="0">
                    <a:pos x="32" y="3"/>
                  </a:cxn>
                  <a:cxn ang="0">
                    <a:pos x="34" y="5"/>
                  </a:cxn>
                  <a:cxn ang="0">
                    <a:pos x="38" y="8"/>
                  </a:cxn>
                  <a:cxn ang="0">
                    <a:pos x="40" y="11"/>
                  </a:cxn>
                  <a:cxn ang="0">
                    <a:pos x="42" y="16"/>
                  </a:cxn>
                  <a:cxn ang="0">
                    <a:pos x="38" y="37"/>
                  </a:cxn>
                  <a:cxn ang="0">
                    <a:pos x="31" y="59"/>
                  </a:cxn>
                  <a:cxn ang="0">
                    <a:pos x="25" y="81"/>
                  </a:cxn>
                  <a:cxn ang="0">
                    <a:pos x="18" y="102"/>
                  </a:cxn>
                  <a:cxn ang="0">
                    <a:pos x="12" y="123"/>
                  </a:cxn>
                  <a:cxn ang="0">
                    <a:pos x="7" y="146"/>
                  </a:cxn>
                  <a:cxn ang="0">
                    <a:pos x="2" y="168"/>
                  </a:cxn>
                  <a:cxn ang="0">
                    <a:pos x="0" y="191"/>
                  </a:cxn>
                </a:cxnLst>
                <a:rect l="0" t="0" r="r" b="b"/>
                <a:pathLst>
                  <a:path w="42" h="191">
                    <a:moveTo>
                      <a:pt x="0" y="191"/>
                    </a:moveTo>
                    <a:lnTo>
                      <a:pt x="0" y="183"/>
                    </a:lnTo>
                    <a:lnTo>
                      <a:pt x="0" y="164"/>
                    </a:lnTo>
                    <a:lnTo>
                      <a:pt x="0" y="137"/>
                    </a:lnTo>
                    <a:lnTo>
                      <a:pt x="0" y="106"/>
                    </a:lnTo>
                    <a:lnTo>
                      <a:pt x="0" y="77"/>
                    </a:lnTo>
                    <a:lnTo>
                      <a:pt x="0" y="49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3" y="14"/>
                    </a:lnTo>
                    <a:lnTo>
                      <a:pt x="9" y="7"/>
                    </a:lnTo>
                    <a:lnTo>
                      <a:pt x="11" y="4"/>
                    </a:lnTo>
                    <a:lnTo>
                      <a:pt x="14" y="3"/>
                    </a:lnTo>
                    <a:lnTo>
                      <a:pt x="17" y="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9" y="2"/>
                    </a:lnTo>
                    <a:lnTo>
                      <a:pt x="32" y="3"/>
                    </a:lnTo>
                    <a:lnTo>
                      <a:pt x="34" y="5"/>
                    </a:lnTo>
                    <a:lnTo>
                      <a:pt x="38" y="8"/>
                    </a:lnTo>
                    <a:lnTo>
                      <a:pt x="40" y="11"/>
                    </a:lnTo>
                    <a:lnTo>
                      <a:pt x="42" y="16"/>
                    </a:lnTo>
                    <a:lnTo>
                      <a:pt x="38" y="37"/>
                    </a:lnTo>
                    <a:lnTo>
                      <a:pt x="31" y="59"/>
                    </a:lnTo>
                    <a:lnTo>
                      <a:pt x="25" y="81"/>
                    </a:lnTo>
                    <a:lnTo>
                      <a:pt x="18" y="102"/>
                    </a:lnTo>
                    <a:lnTo>
                      <a:pt x="12" y="123"/>
                    </a:lnTo>
                    <a:lnTo>
                      <a:pt x="7" y="146"/>
                    </a:lnTo>
                    <a:lnTo>
                      <a:pt x="2" y="168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373"/>
              <p:cNvSpPr>
                <a:spLocks/>
              </p:cNvSpPr>
              <p:nvPr/>
            </p:nvSpPr>
            <p:spPr bwMode="auto">
              <a:xfrm>
                <a:off x="2492" y="1866"/>
                <a:ext cx="10" cy="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1" y="175"/>
                  </a:cxn>
                  <a:cxn ang="0">
                    <a:pos x="142" y="0"/>
                  </a:cxn>
                  <a:cxn ang="0">
                    <a:pos x="0" y="5"/>
                  </a:cxn>
                </a:cxnLst>
                <a:rect l="0" t="0" r="r" b="b"/>
                <a:pathLst>
                  <a:path w="142" h="175">
                    <a:moveTo>
                      <a:pt x="0" y="5"/>
                    </a:moveTo>
                    <a:lnTo>
                      <a:pt x="71" y="175"/>
                    </a:lnTo>
                    <a:lnTo>
                      <a:pt x="14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374"/>
              <p:cNvSpPr>
                <a:spLocks/>
              </p:cNvSpPr>
              <p:nvPr/>
            </p:nvSpPr>
            <p:spPr bwMode="auto">
              <a:xfrm>
                <a:off x="2515" y="1867"/>
                <a:ext cx="10" cy="1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9" y="175"/>
                  </a:cxn>
                  <a:cxn ang="0">
                    <a:pos x="141" y="0"/>
                  </a:cxn>
                  <a:cxn ang="0">
                    <a:pos x="0" y="7"/>
                  </a:cxn>
                </a:cxnLst>
                <a:rect l="0" t="0" r="r" b="b"/>
                <a:pathLst>
                  <a:path w="141" h="175">
                    <a:moveTo>
                      <a:pt x="0" y="7"/>
                    </a:moveTo>
                    <a:lnTo>
                      <a:pt x="69" y="175"/>
                    </a:lnTo>
                    <a:lnTo>
                      <a:pt x="14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375"/>
              <p:cNvSpPr>
                <a:spLocks/>
              </p:cNvSpPr>
              <p:nvPr/>
            </p:nvSpPr>
            <p:spPr bwMode="auto">
              <a:xfrm>
                <a:off x="2532" y="1867"/>
                <a:ext cx="11" cy="1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9" y="175"/>
                  </a:cxn>
                  <a:cxn ang="0">
                    <a:pos x="141" y="0"/>
                  </a:cxn>
                  <a:cxn ang="0">
                    <a:pos x="0" y="7"/>
                  </a:cxn>
                </a:cxnLst>
                <a:rect l="0" t="0" r="r" b="b"/>
                <a:pathLst>
                  <a:path w="141" h="175">
                    <a:moveTo>
                      <a:pt x="0" y="7"/>
                    </a:moveTo>
                    <a:lnTo>
                      <a:pt x="69" y="175"/>
                    </a:lnTo>
                    <a:lnTo>
                      <a:pt x="14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376"/>
              <p:cNvSpPr>
                <a:spLocks/>
              </p:cNvSpPr>
              <p:nvPr/>
            </p:nvSpPr>
            <p:spPr bwMode="auto">
              <a:xfrm>
                <a:off x="2324" y="1969"/>
                <a:ext cx="3" cy="4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561"/>
                  </a:cxn>
                  <a:cxn ang="0">
                    <a:pos x="37" y="561"/>
                  </a:cxn>
                  <a:cxn ang="0">
                    <a:pos x="14" y="0"/>
                  </a:cxn>
                </a:cxnLst>
                <a:rect l="0" t="0" r="r" b="b"/>
                <a:pathLst>
                  <a:path w="37" h="561">
                    <a:moveTo>
                      <a:pt x="14" y="0"/>
                    </a:moveTo>
                    <a:lnTo>
                      <a:pt x="0" y="561"/>
                    </a:lnTo>
                    <a:lnTo>
                      <a:pt x="37" y="56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377"/>
              <p:cNvSpPr>
                <a:spLocks/>
              </p:cNvSpPr>
              <p:nvPr/>
            </p:nvSpPr>
            <p:spPr bwMode="auto">
              <a:xfrm>
                <a:off x="2710" y="1969"/>
                <a:ext cx="4" cy="6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549"/>
                  </a:cxn>
                  <a:cxn ang="0">
                    <a:pos x="10" y="561"/>
                  </a:cxn>
                  <a:cxn ang="0">
                    <a:pos x="17" y="877"/>
                  </a:cxn>
                  <a:cxn ang="0">
                    <a:pos x="30" y="877"/>
                  </a:cxn>
                  <a:cxn ang="0">
                    <a:pos x="30" y="557"/>
                  </a:cxn>
                  <a:cxn ang="0">
                    <a:pos x="49" y="553"/>
                  </a:cxn>
                  <a:cxn ang="0">
                    <a:pos x="17" y="0"/>
                  </a:cxn>
                </a:cxnLst>
                <a:rect l="0" t="0" r="r" b="b"/>
                <a:pathLst>
                  <a:path w="49" h="877">
                    <a:moveTo>
                      <a:pt x="17" y="0"/>
                    </a:moveTo>
                    <a:lnTo>
                      <a:pt x="0" y="549"/>
                    </a:lnTo>
                    <a:lnTo>
                      <a:pt x="10" y="561"/>
                    </a:lnTo>
                    <a:lnTo>
                      <a:pt x="17" y="877"/>
                    </a:lnTo>
                    <a:lnTo>
                      <a:pt x="30" y="877"/>
                    </a:lnTo>
                    <a:lnTo>
                      <a:pt x="30" y="557"/>
                    </a:lnTo>
                    <a:lnTo>
                      <a:pt x="49" y="55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Rectangle 378"/>
              <p:cNvSpPr>
                <a:spLocks noChangeArrowheads="1"/>
              </p:cNvSpPr>
              <p:nvPr/>
            </p:nvSpPr>
            <p:spPr bwMode="auto">
              <a:xfrm>
                <a:off x="2296" y="2042"/>
                <a:ext cx="1" cy="7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Rectangle 379"/>
              <p:cNvSpPr>
                <a:spLocks noChangeArrowheads="1"/>
              </p:cNvSpPr>
              <p:nvPr/>
            </p:nvSpPr>
            <p:spPr bwMode="auto">
              <a:xfrm>
                <a:off x="2740" y="2043"/>
                <a:ext cx="1" cy="7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380"/>
              <p:cNvSpPr>
                <a:spLocks/>
              </p:cNvSpPr>
              <p:nvPr/>
            </p:nvSpPr>
            <p:spPr bwMode="auto">
              <a:xfrm>
                <a:off x="2725" y="2106"/>
                <a:ext cx="2" cy="9"/>
              </a:xfrm>
              <a:custGeom>
                <a:avLst/>
                <a:gdLst/>
                <a:ahLst/>
                <a:cxnLst>
                  <a:cxn ang="0">
                    <a:pos x="29" y="121"/>
                  </a:cxn>
                  <a:cxn ang="0">
                    <a:pos x="29" y="103"/>
                  </a:cxn>
                  <a:cxn ang="0">
                    <a:pos x="29" y="63"/>
                  </a:cxn>
                  <a:cxn ang="0">
                    <a:pos x="29" y="24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27" y="3"/>
                  </a:cxn>
                  <a:cxn ang="0">
                    <a:pos x="23" y="1"/>
                  </a:cxn>
                  <a:cxn ang="0">
                    <a:pos x="14" y="0"/>
                  </a:cxn>
                  <a:cxn ang="0">
                    <a:pos x="7" y="1"/>
                  </a:cxn>
                  <a:cxn ang="0">
                    <a:pos x="2" y="3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24"/>
                  </a:cxn>
                  <a:cxn ang="0">
                    <a:pos x="0" y="63"/>
                  </a:cxn>
                  <a:cxn ang="0">
                    <a:pos x="0" y="103"/>
                  </a:cxn>
                  <a:cxn ang="0">
                    <a:pos x="0" y="121"/>
                  </a:cxn>
                  <a:cxn ang="0">
                    <a:pos x="14" y="121"/>
                  </a:cxn>
                  <a:cxn ang="0">
                    <a:pos x="29" y="121"/>
                  </a:cxn>
                </a:cxnLst>
                <a:rect l="0" t="0" r="r" b="b"/>
                <a:pathLst>
                  <a:path w="29" h="121">
                    <a:moveTo>
                      <a:pt x="29" y="121"/>
                    </a:moveTo>
                    <a:lnTo>
                      <a:pt x="29" y="103"/>
                    </a:lnTo>
                    <a:lnTo>
                      <a:pt x="29" y="63"/>
                    </a:lnTo>
                    <a:lnTo>
                      <a:pt x="29" y="24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7" y="3"/>
                    </a:lnTo>
                    <a:lnTo>
                      <a:pt x="23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24"/>
                    </a:lnTo>
                    <a:lnTo>
                      <a:pt x="0" y="63"/>
                    </a:lnTo>
                    <a:lnTo>
                      <a:pt x="0" y="103"/>
                    </a:lnTo>
                    <a:lnTo>
                      <a:pt x="0" y="121"/>
                    </a:lnTo>
                    <a:lnTo>
                      <a:pt x="14" y="121"/>
                    </a:lnTo>
                    <a:lnTo>
                      <a:pt x="29" y="1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381"/>
              <p:cNvSpPr>
                <a:spLocks/>
              </p:cNvSpPr>
              <p:nvPr/>
            </p:nvSpPr>
            <p:spPr bwMode="auto">
              <a:xfrm>
                <a:off x="2554" y="2086"/>
                <a:ext cx="2" cy="18"/>
              </a:xfrm>
              <a:custGeom>
                <a:avLst/>
                <a:gdLst/>
                <a:ahLst/>
                <a:cxnLst>
                  <a:cxn ang="0">
                    <a:pos x="21" y="239"/>
                  </a:cxn>
                  <a:cxn ang="0">
                    <a:pos x="17" y="238"/>
                  </a:cxn>
                  <a:cxn ang="0">
                    <a:pos x="13" y="236"/>
                  </a:cxn>
                  <a:cxn ang="0">
                    <a:pos x="10" y="233"/>
                  </a:cxn>
                  <a:cxn ang="0">
                    <a:pos x="7" y="229"/>
                  </a:cxn>
                  <a:cxn ang="0">
                    <a:pos x="5" y="224"/>
                  </a:cxn>
                  <a:cxn ang="0">
                    <a:pos x="3" y="220"/>
                  </a:cxn>
                  <a:cxn ang="0">
                    <a:pos x="2" y="213"/>
                  </a:cxn>
                  <a:cxn ang="0">
                    <a:pos x="1" y="207"/>
                  </a:cxn>
                  <a:cxn ang="0">
                    <a:pos x="0" y="192"/>
                  </a:cxn>
                  <a:cxn ang="0">
                    <a:pos x="1" y="176"/>
                  </a:cxn>
                  <a:cxn ang="0">
                    <a:pos x="2" y="158"/>
                  </a:cxn>
                  <a:cxn ang="0">
                    <a:pos x="4" y="140"/>
                  </a:cxn>
                  <a:cxn ang="0">
                    <a:pos x="9" y="100"/>
                  </a:cxn>
                  <a:cxn ang="0">
                    <a:pos x="16" y="62"/>
                  </a:cxn>
                  <a:cxn ang="0">
                    <a:pos x="18" y="44"/>
                  </a:cxn>
                  <a:cxn ang="0">
                    <a:pos x="20" y="28"/>
                  </a:cxn>
                  <a:cxn ang="0">
                    <a:pos x="21" y="13"/>
                  </a:cxn>
                  <a:cxn ang="0">
                    <a:pos x="21" y="0"/>
                  </a:cxn>
                  <a:cxn ang="0">
                    <a:pos x="22" y="21"/>
                  </a:cxn>
                  <a:cxn ang="0">
                    <a:pos x="22" y="49"/>
                  </a:cxn>
                  <a:cxn ang="0">
                    <a:pos x="22" y="80"/>
                  </a:cxn>
                  <a:cxn ang="0">
                    <a:pos x="22" y="114"/>
                  </a:cxn>
                  <a:cxn ang="0">
                    <a:pos x="21" y="149"/>
                  </a:cxn>
                  <a:cxn ang="0">
                    <a:pos x="21" y="182"/>
                  </a:cxn>
                  <a:cxn ang="0">
                    <a:pos x="21" y="213"/>
                  </a:cxn>
                  <a:cxn ang="0">
                    <a:pos x="21" y="239"/>
                  </a:cxn>
                </a:cxnLst>
                <a:rect l="0" t="0" r="r" b="b"/>
                <a:pathLst>
                  <a:path w="22" h="239">
                    <a:moveTo>
                      <a:pt x="21" y="239"/>
                    </a:moveTo>
                    <a:lnTo>
                      <a:pt x="17" y="238"/>
                    </a:lnTo>
                    <a:lnTo>
                      <a:pt x="13" y="236"/>
                    </a:lnTo>
                    <a:lnTo>
                      <a:pt x="10" y="233"/>
                    </a:lnTo>
                    <a:lnTo>
                      <a:pt x="7" y="229"/>
                    </a:lnTo>
                    <a:lnTo>
                      <a:pt x="5" y="224"/>
                    </a:lnTo>
                    <a:lnTo>
                      <a:pt x="3" y="220"/>
                    </a:lnTo>
                    <a:lnTo>
                      <a:pt x="2" y="213"/>
                    </a:lnTo>
                    <a:lnTo>
                      <a:pt x="1" y="207"/>
                    </a:lnTo>
                    <a:lnTo>
                      <a:pt x="0" y="192"/>
                    </a:lnTo>
                    <a:lnTo>
                      <a:pt x="1" y="176"/>
                    </a:lnTo>
                    <a:lnTo>
                      <a:pt x="2" y="158"/>
                    </a:lnTo>
                    <a:lnTo>
                      <a:pt x="4" y="140"/>
                    </a:lnTo>
                    <a:lnTo>
                      <a:pt x="9" y="100"/>
                    </a:lnTo>
                    <a:lnTo>
                      <a:pt x="16" y="62"/>
                    </a:lnTo>
                    <a:lnTo>
                      <a:pt x="18" y="44"/>
                    </a:lnTo>
                    <a:lnTo>
                      <a:pt x="20" y="28"/>
                    </a:lnTo>
                    <a:lnTo>
                      <a:pt x="21" y="13"/>
                    </a:lnTo>
                    <a:lnTo>
                      <a:pt x="21" y="0"/>
                    </a:lnTo>
                    <a:lnTo>
                      <a:pt x="22" y="21"/>
                    </a:lnTo>
                    <a:lnTo>
                      <a:pt x="22" y="49"/>
                    </a:lnTo>
                    <a:lnTo>
                      <a:pt x="22" y="80"/>
                    </a:lnTo>
                    <a:lnTo>
                      <a:pt x="22" y="114"/>
                    </a:lnTo>
                    <a:lnTo>
                      <a:pt x="21" y="149"/>
                    </a:lnTo>
                    <a:lnTo>
                      <a:pt x="21" y="182"/>
                    </a:lnTo>
                    <a:lnTo>
                      <a:pt x="21" y="213"/>
                    </a:lnTo>
                    <a:lnTo>
                      <a:pt x="21" y="2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382"/>
              <p:cNvSpPr>
                <a:spLocks/>
              </p:cNvSpPr>
              <p:nvPr/>
            </p:nvSpPr>
            <p:spPr bwMode="auto">
              <a:xfrm>
                <a:off x="2481" y="2089"/>
                <a:ext cx="4" cy="14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8" y="176"/>
                  </a:cxn>
                  <a:cxn ang="0">
                    <a:pos x="16" y="174"/>
                  </a:cxn>
                  <a:cxn ang="0">
                    <a:pos x="21" y="172"/>
                  </a:cxn>
                  <a:cxn ang="0">
                    <a:pos x="27" y="169"/>
                  </a:cxn>
                  <a:cxn ang="0">
                    <a:pos x="31" y="166"/>
                  </a:cxn>
                  <a:cxn ang="0">
                    <a:pos x="35" y="163"/>
                  </a:cxn>
                  <a:cxn ang="0">
                    <a:pos x="37" y="159"/>
                  </a:cxn>
                  <a:cxn ang="0">
                    <a:pos x="39" y="154"/>
                  </a:cxn>
                  <a:cxn ang="0">
                    <a:pos x="40" y="149"/>
                  </a:cxn>
                  <a:cxn ang="0">
                    <a:pos x="41" y="144"/>
                  </a:cxn>
                  <a:cxn ang="0">
                    <a:pos x="41" y="138"/>
                  </a:cxn>
                  <a:cxn ang="0">
                    <a:pos x="40" y="133"/>
                  </a:cxn>
                  <a:cxn ang="0">
                    <a:pos x="38" y="121"/>
                  </a:cxn>
                  <a:cxn ang="0">
                    <a:pos x="34" y="109"/>
                  </a:cxn>
                  <a:cxn ang="0">
                    <a:pos x="24" y="81"/>
                  </a:cxn>
                  <a:cxn ang="0">
                    <a:pos x="14" y="52"/>
                  </a:cxn>
                  <a:cxn ang="0">
                    <a:pos x="8" y="38"/>
                  </a:cxn>
                  <a:cxn ang="0">
                    <a:pos x="5" y="24"/>
                  </a:cxn>
                  <a:cxn ang="0">
                    <a:pos x="3" y="12"/>
                  </a:cxn>
                  <a:cxn ang="0">
                    <a:pos x="3" y="0"/>
                  </a:cxn>
                  <a:cxn ang="0">
                    <a:pos x="2" y="18"/>
                  </a:cxn>
                  <a:cxn ang="0">
                    <a:pos x="1" y="39"/>
                  </a:cxn>
                  <a:cxn ang="0">
                    <a:pos x="1" y="61"/>
                  </a:cxn>
                  <a:cxn ang="0">
                    <a:pos x="1" y="83"/>
                  </a:cxn>
                  <a:cxn ang="0">
                    <a:pos x="1" y="106"/>
                  </a:cxn>
                  <a:cxn ang="0">
                    <a:pos x="1" y="130"/>
                  </a:cxn>
                  <a:cxn ang="0">
                    <a:pos x="1" y="153"/>
                  </a:cxn>
                  <a:cxn ang="0">
                    <a:pos x="0" y="177"/>
                  </a:cxn>
                </a:cxnLst>
                <a:rect l="0" t="0" r="r" b="b"/>
                <a:pathLst>
                  <a:path w="41" h="177">
                    <a:moveTo>
                      <a:pt x="0" y="177"/>
                    </a:moveTo>
                    <a:lnTo>
                      <a:pt x="8" y="176"/>
                    </a:lnTo>
                    <a:lnTo>
                      <a:pt x="16" y="174"/>
                    </a:lnTo>
                    <a:lnTo>
                      <a:pt x="21" y="172"/>
                    </a:lnTo>
                    <a:lnTo>
                      <a:pt x="27" y="169"/>
                    </a:lnTo>
                    <a:lnTo>
                      <a:pt x="31" y="166"/>
                    </a:lnTo>
                    <a:lnTo>
                      <a:pt x="35" y="163"/>
                    </a:lnTo>
                    <a:lnTo>
                      <a:pt x="37" y="159"/>
                    </a:lnTo>
                    <a:lnTo>
                      <a:pt x="39" y="154"/>
                    </a:lnTo>
                    <a:lnTo>
                      <a:pt x="40" y="149"/>
                    </a:lnTo>
                    <a:lnTo>
                      <a:pt x="41" y="144"/>
                    </a:lnTo>
                    <a:lnTo>
                      <a:pt x="41" y="138"/>
                    </a:lnTo>
                    <a:lnTo>
                      <a:pt x="40" y="133"/>
                    </a:lnTo>
                    <a:lnTo>
                      <a:pt x="38" y="121"/>
                    </a:lnTo>
                    <a:lnTo>
                      <a:pt x="34" y="109"/>
                    </a:lnTo>
                    <a:lnTo>
                      <a:pt x="24" y="81"/>
                    </a:lnTo>
                    <a:lnTo>
                      <a:pt x="14" y="52"/>
                    </a:lnTo>
                    <a:lnTo>
                      <a:pt x="8" y="38"/>
                    </a:lnTo>
                    <a:lnTo>
                      <a:pt x="5" y="24"/>
                    </a:lnTo>
                    <a:lnTo>
                      <a:pt x="3" y="12"/>
                    </a:lnTo>
                    <a:lnTo>
                      <a:pt x="3" y="0"/>
                    </a:lnTo>
                    <a:lnTo>
                      <a:pt x="2" y="18"/>
                    </a:lnTo>
                    <a:lnTo>
                      <a:pt x="1" y="39"/>
                    </a:lnTo>
                    <a:lnTo>
                      <a:pt x="1" y="61"/>
                    </a:lnTo>
                    <a:lnTo>
                      <a:pt x="1" y="83"/>
                    </a:lnTo>
                    <a:lnTo>
                      <a:pt x="1" y="106"/>
                    </a:lnTo>
                    <a:lnTo>
                      <a:pt x="1" y="130"/>
                    </a:lnTo>
                    <a:lnTo>
                      <a:pt x="1" y="153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383"/>
              <p:cNvSpPr>
                <a:spLocks/>
              </p:cNvSpPr>
              <p:nvPr/>
            </p:nvSpPr>
            <p:spPr bwMode="auto">
              <a:xfrm>
                <a:off x="2480" y="2123"/>
                <a:ext cx="2" cy="16"/>
              </a:xfrm>
              <a:custGeom>
                <a:avLst/>
                <a:gdLst/>
                <a:ahLst/>
                <a:cxnLst>
                  <a:cxn ang="0">
                    <a:pos x="3" y="212"/>
                  </a:cxn>
                  <a:cxn ang="0">
                    <a:pos x="3" y="204"/>
                  </a:cxn>
                  <a:cxn ang="0">
                    <a:pos x="2" y="184"/>
                  </a:cxn>
                  <a:cxn ang="0">
                    <a:pos x="2" y="154"/>
                  </a:cxn>
                  <a:cxn ang="0">
                    <a:pos x="1" y="121"/>
                  </a:cxn>
                  <a:cxn ang="0">
                    <a:pos x="1" y="88"/>
                  </a:cxn>
                  <a:cxn ang="0">
                    <a:pos x="1" y="58"/>
                  </a:cxn>
                  <a:cxn ang="0">
                    <a:pos x="0" y="38"/>
                  </a:cxn>
                  <a:cxn ang="0">
                    <a:pos x="0" y="30"/>
                  </a:cxn>
                  <a:cxn ang="0">
                    <a:pos x="15" y="15"/>
                  </a:cxn>
                  <a:cxn ang="0">
                    <a:pos x="30" y="0"/>
                  </a:cxn>
                  <a:cxn ang="0">
                    <a:pos x="30" y="11"/>
                  </a:cxn>
                  <a:cxn ang="0">
                    <a:pos x="30" y="24"/>
                  </a:cxn>
                  <a:cxn ang="0">
                    <a:pos x="31" y="37"/>
                  </a:cxn>
                  <a:cxn ang="0">
                    <a:pos x="32" y="49"/>
                  </a:cxn>
                  <a:cxn ang="0">
                    <a:pos x="35" y="77"/>
                  </a:cxn>
                  <a:cxn ang="0">
                    <a:pos x="38" y="107"/>
                  </a:cxn>
                  <a:cxn ang="0">
                    <a:pos x="38" y="121"/>
                  </a:cxn>
                  <a:cxn ang="0">
                    <a:pos x="37" y="136"/>
                  </a:cxn>
                  <a:cxn ang="0">
                    <a:pos x="34" y="150"/>
                  </a:cxn>
                  <a:cxn ang="0">
                    <a:pos x="32" y="164"/>
                  </a:cxn>
                  <a:cxn ang="0">
                    <a:pos x="27" y="176"/>
                  </a:cxn>
                  <a:cxn ang="0">
                    <a:pos x="22" y="189"/>
                  </a:cxn>
                  <a:cxn ang="0">
                    <a:pos x="17" y="196"/>
                  </a:cxn>
                  <a:cxn ang="0">
                    <a:pos x="13" y="201"/>
                  </a:cxn>
                  <a:cxn ang="0">
                    <a:pos x="9" y="206"/>
                  </a:cxn>
                  <a:cxn ang="0">
                    <a:pos x="3" y="212"/>
                  </a:cxn>
                </a:cxnLst>
                <a:rect l="0" t="0" r="r" b="b"/>
                <a:pathLst>
                  <a:path w="38" h="212">
                    <a:moveTo>
                      <a:pt x="3" y="212"/>
                    </a:moveTo>
                    <a:lnTo>
                      <a:pt x="3" y="204"/>
                    </a:lnTo>
                    <a:lnTo>
                      <a:pt x="2" y="184"/>
                    </a:lnTo>
                    <a:lnTo>
                      <a:pt x="2" y="154"/>
                    </a:lnTo>
                    <a:lnTo>
                      <a:pt x="1" y="121"/>
                    </a:lnTo>
                    <a:lnTo>
                      <a:pt x="1" y="88"/>
                    </a:lnTo>
                    <a:lnTo>
                      <a:pt x="1" y="5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15" y="15"/>
                    </a:lnTo>
                    <a:lnTo>
                      <a:pt x="30" y="0"/>
                    </a:lnTo>
                    <a:lnTo>
                      <a:pt x="30" y="11"/>
                    </a:lnTo>
                    <a:lnTo>
                      <a:pt x="30" y="24"/>
                    </a:lnTo>
                    <a:lnTo>
                      <a:pt x="31" y="37"/>
                    </a:lnTo>
                    <a:lnTo>
                      <a:pt x="32" y="49"/>
                    </a:lnTo>
                    <a:lnTo>
                      <a:pt x="35" y="77"/>
                    </a:lnTo>
                    <a:lnTo>
                      <a:pt x="38" y="107"/>
                    </a:lnTo>
                    <a:lnTo>
                      <a:pt x="38" y="121"/>
                    </a:lnTo>
                    <a:lnTo>
                      <a:pt x="37" y="136"/>
                    </a:lnTo>
                    <a:lnTo>
                      <a:pt x="34" y="150"/>
                    </a:lnTo>
                    <a:lnTo>
                      <a:pt x="32" y="164"/>
                    </a:lnTo>
                    <a:lnTo>
                      <a:pt x="27" y="176"/>
                    </a:lnTo>
                    <a:lnTo>
                      <a:pt x="22" y="189"/>
                    </a:lnTo>
                    <a:lnTo>
                      <a:pt x="17" y="196"/>
                    </a:lnTo>
                    <a:lnTo>
                      <a:pt x="13" y="201"/>
                    </a:lnTo>
                    <a:lnTo>
                      <a:pt x="9" y="206"/>
                    </a:lnTo>
                    <a:lnTo>
                      <a:pt x="3" y="2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384"/>
              <p:cNvSpPr>
                <a:spLocks/>
              </p:cNvSpPr>
              <p:nvPr/>
            </p:nvSpPr>
            <p:spPr bwMode="auto">
              <a:xfrm>
                <a:off x="2543" y="2127"/>
                <a:ext cx="7" cy="6"/>
              </a:xfrm>
              <a:custGeom>
                <a:avLst/>
                <a:gdLst/>
                <a:ahLst/>
                <a:cxnLst>
                  <a:cxn ang="0">
                    <a:pos x="26" y="68"/>
                  </a:cxn>
                  <a:cxn ang="0">
                    <a:pos x="17" y="55"/>
                  </a:cxn>
                  <a:cxn ang="0">
                    <a:pos x="7" y="43"/>
                  </a:cxn>
                  <a:cxn ang="0">
                    <a:pos x="3" y="35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1" y="20"/>
                  </a:cxn>
                  <a:cxn ang="0">
                    <a:pos x="1" y="16"/>
                  </a:cxn>
                  <a:cxn ang="0">
                    <a:pos x="3" y="12"/>
                  </a:cxn>
                  <a:cxn ang="0">
                    <a:pos x="13" y="5"/>
                  </a:cxn>
                  <a:cxn ang="0">
                    <a:pos x="23" y="0"/>
                  </a:cxn>
                  <a:cxn ang="0">
                    <a:pos x="24" y="7"/>
                  </a:cxn>
                  <a:cxn ang="0">
                    <a:pos x="25" y="15"/>
                  </a:cxn>
                  <a:cxn ang="0">
                    <a:pos x="26" y="23"/>
                  </a:cxn>
                  <a:cxn ang="0">
                    <a:pos x="26" y="33"/>
                  </a:cxn>
                  <a:cxn ang="0">
                    <a:pos x="26" y="50"/>
                  </a:cxn>
                  <a:cxn ang="0">
                    <a:pos x="26" y="68"/>
                  </a:cxn>
                </a:cxnLst>
                <a:rect l="0" t="0" r="r" b="b"/>
                <a:pathLst>
                  <a:path w="26" h="68">
                    <a:moveTo>
                      <a:pt x="26" y="68"/>
                    </a:moveTo>
                    <a:lnTo>
                      <a:pt x="17" y="55"/>
                    </a:lnTo>
                    <a:lnTo>
                      <a:pt x="7" y="43"/>
                    </a:lnTo>
                    <a:lnTo>
                      <a:pt x="3" y="35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20"/>
                    </a:lnTo>
                    <a:lnTo>
                      <a:pt x="1" y="16"/>
                    </a:lnTo>
                    <a:lnTo>
                      <a:pt x="3" y="12"/>
                    </a:lnTo>
                    <a:lnTo>
                      <a:pt x="13" y="5"/>
                    </a:lnTo>
                    <a:lnTo>
                      <a:pt x="23" y="0"/>
                    </a:lnTo>
                    <a:lnTo>
                      <a:pt x="24" y="7"/>
                    </a:lnTo>
                    <a:lnTo>
                      <a:pt x="25" y="15"/>
                    </a:lnTo>
                    <a:lnTo>
                      <a:pt x="26" y="23"/>
                    </a:lnTo>
                    <a:lnTo>
                      <a:pt x="26" y="33"/>
                    </a:lnTo>
                    <a:lnTo>
                      <a:pt x="26" y="50"/>
                    </a:lnTo>
                    <a:lnTo>
                      <a:pt x="26" y="6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385"/>
              <p:cNvSpPr>
                <a:spLocks/>
              </p:cNvSpPr>
              <p:nvPr/>
            </p:nvSpPr>
            <p:spPr bwMode="auto">
              <a:xfrm>
                <a:off x="2557" y="2132"/>
                <a:ext cx="3" cy="11"/>
              </a:xfrm>
              <a:custGeom>
                <a:avLst/>
                <a:gdLst/>
                <a:ahLst/>
                <a:cxnLst>
                  <a:cxn ang="0">
                    <a:pos x="35" y="144"/>
                  </a:cxn>
                  <a:cxn ang="0">
                    <a:pos x="25" y="137"/>
                  </a:cxn>
                  <a:cxn ang="0">
                    <a:pos x="17" y="130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3" y="104"/>
                  </a:cxn>
                  <a:cxn ang="0">
                    <a:pos x="1" y="95"/>
                  </a:cxn>
                  <a:cxn ang="0">
                    <a:pos x="0" y="86"/>
                  </a:cxn>
                  <a:cxn ang="0">
                    <a:pos x="0" y="77"/>
                  </a:cxn>
                  <a:cxn ang="0">
                    <a:pos x="1" y="58"/>
                  </a:cxn>
                  <a:cxn ang="0">
                    <a:pos x="3" y="39"/>
                  </a:cxn>
                  <a:cxn ang="0">
                    <a:pos x="5" y="29"/>
                  </a:cxn>
                  <a:cxn ang="0">
                    <a:pos x="5" y="20"/>
                  </a:cxn>
                  <a:cxn ang="0">
                    <a:pos x="5" y="10"/>
                  </a:cxn>
                  <a:cxn ang="0">
                    <a:pos x="3" y="0"/>
                  </a:cxn>
                  <a:cxn ang="0">
                    <a:pos x="8" y="1"/>
                  </a:cxn>
                  <a:cxn ang="0">
                    <a:pos x="19" y="5"/>
                  </a:cxn>
                  <a:cxn ang="0">
                    <a:pos x="30" y="8"/>
                  </a:cxn>
                  <a:cxn ang="0">
                    <a:pos x="35" y="9"/>
                  </a:cxn>
                  <a:cxn ang="0">
                    <a:pos x="35" y="30"/>
                  </a:cxn>
                  <a:cxn ang="0">
                    <a:pos x="35" y="76"/>
                  </a:cxn>
                  <a:cxn ang="0">
                    <a:pos x="35" y="123"/>
                  </a:cxn>
                  <a:cxn ang="0">
                    <a:pos x="35" y="144"/>
                  </a:cxn>
                </a:cxnLst>
                <a:rect l="0" t="0" r="r" b="b"/>
                <a:pathLst>
                  <a:path w="35" h="144">
                    <a:moveTo>
                      <a:pt x="35" y="144"/>
                    </a:moveTo>
                    <a:lnTo>
                      <a:pt x="25" y="137"/>
                    </a:lnTo>
                    <a:lnTo>
                      <a:pt x="17" y="130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3" y="104"/>
                    </a:lnTo>
                    <a:lnTo>
                      <a:pt x="1" y="95"/>
                    </a:lnTo>
                    <a:lnTo>
                      <a:pt x="0" y="86"/>
                    </a:lnTo>
                    <a:lnTo>
                      <a:pt x="0" y="77"/>
                    </a:lnTo>
                    <a:lnTo>
                      <a:pt x="1" y="58"/>
                    </a:lnTo>
                    <a:lnTo>
                      <a:pt x="3" y="39"/>
                    </a:lnTo>
                    <a:lnTo>
                      <a:pt x="5" y="29"/>
                    </a:lnTo>
                    <a:lnTo>
                      <a:pt x="5" y="20"/>
                    </a:lnTo>
                    <a:lnTo>
                      <a:pt x="5" y="10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19" y="5"/>
                    </a:lnTo>
                    <a:lnTo>
                      <a:pt x="30" y="8"/>
                    </a:lnTo>
                    <a:lnTo>
                      <a:pt x="35" y="9"/>
                    </a:lnTo>
                    <a:lnTo>
                      <a:pt x="35" y="30"/>
                    </a:lnTo>
                    <a:lnTo>
                      <a:pt x="35" y="76"/>
                    </a:lnTo>
                    <a:lnTo>
                      <a:pt x="35" y="123"/>
                    </a:lnTo>
                    <a:lnTo>
                      <a:pt x="35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386"/>
              <p:cNvSpPr>
                <a:spLocks/>
              </p:cNvSpPr>
              <p:nvPr/>
            </p:nvSpPr>
            <p:spPr bwMode="auto">
              <a:xfrm>
                <a:off x="2474" y="2125"/>
                <a:ext cx="3" cy="24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1" y="18"/>
                  </a:cxn>
                  <a:cxn ang="0">
                    <a:pos x="39" y="37"/>
                  </a:cxn>
                  <a:cxn ang="0">
                    <a:pos x="38" y="56"/>
                  </a:cxn>
                  <a:cxn ang="0">
                    <a:pos x="37" y="75"/>
                  </a:cxn>
                  <a:cxn ang="0">
                    <a:pos x="38" y="114"/>
                  </a:cxn>
                  <a:cxn ang="0">
                    <a:pos x="39" y="155"/>
                  </a:cxn>
                  <a:cxn ang="0">
                    <a:pos x="39" y="175"/>
                  </a:cxn>
                  <a:cxn ang="0">
                    <a:pos x="39" y="194"/>
                  </a:cxn>
                  <a:cxn ang="0">
                    <a:pos x="38" y="214"/>
                  </a:cxn>
                  <a:cxn ang="0">
                    <a:pos x="36" y="233"/>
                  </a:cxn>
                  <a:cxn ang="0">
                    <a:pos x="33" y="251"/>
                  </a:cxn>
                  <a:cxn ang="0">
                    <a:pos x="29" y="268"/>
                  </a:cxn>
                  <a:cxn ang="0">
                    <a:pos x="24" y="285"/>
                  </a:cxn>
                  <a:cxn ang="0">
                    <a:pos x="17" y="301"/>
                  </a:cxn>
                  <a:cxn ang="0">
                    <a:pos x="16" y="288"/>
                  </a:cxn>
                  <a:cxn ang="0">
                    <a:pos x="14" y="254"/>
                  </a:cxn>
                  <a:cxn ang="0">
                    <a:pos x="11" y="206"/>
                  </a:cxn>
                  <a:cxn ang="0">
                    <a:pos x="9" y="151"/>
                  </a:cxn>
                  <a:cxn ang="0">
                    <a:pos x="6" y="96"/>
                  </a:cxn>
                  <a:cxn ang="0">
                    <a:pos x="3" y="48"/>
                  </a:cxn>
                  <a:cxn ang="0">
                    <a:pos x="0" y="14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22" y="0"/>
                  </a:cxn>
                  <a:cxn ang="0">
                    <a:pos x="38" y="0"/>
                  </a:cxn>
                  <a:cxn ang="0">
                    <a:pos x="44" y="0"/>
                  </a:cxn>
                </a:cxnLst>
                <a:rect l="0" t="0" r="r" b="b"/>
                <a:pathLst>
                  <a:path w="44" h="301">
                    <a:moveTo>
                      <a:pt x="44" y="0"/>
                    </a:moveTo>
                    <a:lnTo>
                      <a:pt x="41" y="18"/>
                    </a:lnTo>
                    <a:lnTo>
                      <a:pt x="39" y="37"/>
                    </a:lnTo>
                    <a:lnTo>
                      <a:pt x="38" y="56"/>
                    </a:lnTo>
                    <a:lnTo>
                      <a:pt x="37" y="75"/>
                    </a:lnTo>
                    <a:lnTo>
                      <a:pt x="38" y="114"/>
                    </a:lnTo>
                    <a:lnTo>
                      <a:pt x="39" y="155"/>
                    </a:lnTo>
                    <a:lnTo>
                      <a:pt x="39" y="175"/>
                    </a:lnTo>
                    <a:lnTo>
                      <a:pt x="39" y="194"/>
                    </a:lnTo>
                    <a:lnTo>
                      <a:pt x="38" y="214"/>
                    </a:lnTo>
                    <a:lnTo>
                      <a:pt x="36" y="233"/>
                    </a:lnTo>
                    <a:lnTo>
                      <a:pt x="33" y="251"/>
                    </a:lnTo>
                    <a:lnTo>
                      <a:pt x="29" y="268"/>
                    </a:lnTo>
                    <a:lnTo>
                      <a:pt x="24" y="285"/>
                    </a:lnTo>
                    <a:lnTo>
                      <a:pt x="17" y="301"/>
                    </a:lnTo>
                    <a:lnTo>
                      <a:pt x="16" y="288"/>
                    </a:lnTo>
                    <a:lnTo>
                      <a:pt x="14" y="254"/>
                    </a:lnTo>
                    <a:lnTo>
                      <a:pt x="11" y="206"/>
                    </a:lnTo>
                    <a:lnTo>
                      <a:pt x="9" y="151"/>
                    </a:lnTo>
                    <a:lnTo>
                      <a:pt x="6" y="96"/>
                    </a:lnTo>
                    <a:lnTo>
                      <a:pt x="3" y="48"/>
                    </a:lnTo>
                    <a:lnTo>
                      <a:pt x="0" y="14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22" y="0"/>
                    </a:lnTo>
                    <a:lnTo>
                      <a:pt x="38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387"/>
              <p:cNvSpPr>
                <a:spLocks/>
              </p:cNvSpPr>
              <p:nvPr/>
            </p:nvSpPr>
            <p:spPr bwMode="auto">
              <a:xfrm>
                <a:off x="2467" y="2037"/>
                <a:ext cx="104" cy="68"/>
              </a:xfrm>
              <a:custGeom>
                <a:avLst/>
                <a:gdLst/>
                <a:ahLst/>
                <a:cxnLst>
                  <a:cxn ang="0">
                    <a:pos x="1320" y="936"/>
                  </a:cxn>
                  <a:cxn ang="0">
                    <a:pos x="1297" y="876"/>
                  </a:cxn>
                  <a:cxn ang="0">
                    <a:pos x="1296" y="667"/>
                  </a:cxn>
                  <a:cxn ang="0">
                    <a:pos x="1285" y="541"/>
                  </a:cxn>
                  <a:cxn ang="0">
                    <a:pos x="1266" y="445"/>
                  </a:cxn>
                  <a:cxn ang="0">
                    <a:pos x="1235" y="355"/>
                  </a:cxn>
                  <a:cxn ang="0">
                    <a:pos x="1189" y="273"/>
                  </a:cxn>
                  <a:cxn ang="0">
                    <a:pos x="1126" y="202"/>
                  </a:cxn>
                  <a:cxn ang="0">
                    <a:pos x="1048" y="140"/>
                  </a:cxn>
                  <a:cxn ang="0">
                    <a:pos x="964" y="89"/>
                  </a:cxn>
                  <a:cxn ang="0">
                    <a:pos x="876" y="50"/>
                  </a:cxn>
                  <a:cxn ang="0">
                    <a:pos x="783" y="26"/>
                  </a:cxn>
                  <a:cxn ang="0">
                    <a:pos x="689" y="14"/>
                  </a:cxn>
                  <a:cxn ang="0">
                    <a:pos x="594" y="18"/>
                  </a:cxn>
                  <a:cxn ang="0">
                    <a:pos x="498" y="38"/>
                  </a:cxn>
                  <a:cxn ang="0">
                    <a:pos x="403" y="76"/>
                  </a:cxn>
                  <a:cxn ang="0">
                    <a:pos x="323" y="123"/>
                  </a:cxn>
                  <a:cxn ang="0">
                    <a:pos x="255" y="179"/>
                  </a:cxn>
                  <a:cxn ang="0">
                    <a:pos x="195" y="242"/>
                  </a:cxn>
                  <a:cxn ang="0">
                    <a:pos x="145" y="314"/>
                  </a:cxn>
                  <a:cxn ang="0">
                    <a:pos x="104" y="389"/>
                  </a:cxn>
                  <a:cxn ang="0">
                    <a:pos x="75" y="472"/>
                  </a:cxn>
                  <a:cxn ang="0">
                    <a:pos x="58" y="556"/>
                  </a:cxn>
                  <a:cxn ang="0">
                    <a:pos x="54" y="642"/>
                  </a:cxn>
                  <a:cxn ang="0">
                    <a:pos x="54" y="747"/>
                  </a:cxn>
                  <a:cxn ang="0">
                    <a:pos x="54" y="913"/>
                  </a:cxn>
                  <a:cxn ang="0">
                    <a:pos x="50" y="932"/>
                  </a:cxn>
                  <a:cxn ang="0">
                    <a:pos x="23" y="945"/>
                  </a:cxn>
                  <a:cxn ang="0">
                    <a:pos x="4" y="914"/>
                  </a:cxn>
                  <a:cxn ang="0">
                    <a:pos x="1" y="751"/>
                  </a:cxn>
                  <a:cxn ang="0">
                    <a:pos x="3" y="594"/>
                  </a:cxn>
                  <a:cxn ang="0">
                    <a:pos x="19" y="503"/>
                  </a:cxn>
                  <a:cxn ang="0">
                    <a:pos x="42" y="434"/>
                  </a:cxn>
                  <a:cxn ang="0">
                    <a:pos x="81" y="369"/>
                  </a:cxn>
                  <a:cxn ang="0">
                    <a:pos x="135" y="290"/>
                  </a:cxn>
                  <a:cxn ang="0">
                    <a:pos x="200" y="211"/>
                  </a:cxn>
                  <a:cxn ang="0">
                    <a:pos x="275" y="143"/>
                  </a:cxn>
                  <a:cxn ang="0">
                    <a:pos x="359" y="85"/>
                  </a:cxn>
                  <a:cxn ang="0">
                    <a:pos x="451" y="42"/>
                  </a:cxn>
                  <a:cxn ang="0">
                    <a:pos x="548" y="12"/>
                  </a:cxn>
                  <a:cxn ang="0">
                    <a:pos x="651" y="0"/>
                  </a:cxn>
                  <a:cxn ang="0">
                    <a:pos x="758" y="6"/>
                  </a:cxn>
                  <a:cxn ang="0">
                    <a:pos x="888" y="39"/>
                  </a:cxn>
                  <a:cxn ang="0">
                    <a:pos x="1017" y="93"/>
                  </a:cxn>
                  <a:cxn ang="0">
                    <a:pos x="1131" y="170"/>
                  </a:cxn>
                  <a:cxn ang="0">
                    <a:pos x="1193" y="230"/>
                  </a:cxn>
                  <a:cxn ang="0">
                    <a:pos x="1235" y="287"/>
                  </a:cxn>
                  <a:cxn ang="0">
                    <a:pos x="1279" y="355"/>
                  </a:cxn>
                  <a:cxn ang="0">
                    <a:pos x="1312" y="431"/>
                  </a:cxn>
                  <a:cxn ang="0">
                    <a:pos x="1334" y="511"/>
                  </a:cxn>
                  <a:cxn ang="0">
                    <a:pos x="1353" y="658"/>
                  </a:cxn>
                  <a:cxn ang="0">
                    <a:pos x="1357" y="870"/>
                  </a:cxn>
                </a:cxnLst>
                <a:rect l="0" t="0" r="r" b="b"/>
                <a:pathLst>
                  <a:path w="1358" h="955">
                    <a:moveTo>
                      <a:pt x="1355" y="950"/>
                    </a:moveTo>
                    <a:lnTo>
                      <a:pt x="1343" y="945"/>
                    </a:lnTo>
                    <a:lnTo>
                      <a:pt x="1328" y="939"/>
                    </a:lnTo>
                    <a:lnTo>
                      <a:pt x="1320" y="936"/>
                    </a:lnTo>
                    <a:lnTo>
                      <a:pt x="1312" y="932"/>
                    </a:lnTo>
                    <a:lnTo>
                      <a:pt x="1303" y="929"/>
                    </a:lnTo>
                    <a:lnTo>
                      <a:pt x="1296" y="928"/>
                    </a:lnTo>
                    <a:lnTo>
                      <a:pt x="1297" y="876"/>
                    </a:lnTo>
                    <a:lnTo>
                      <a:pt x="1298" y="824"/>
                    </a:lnTo>
                    <a:lnTo>
                      <a:pt x="1298" y="771"/>
                    </a:lnTo>
                    <a:lnTo>
                      <a:pt x="1298" y="719"/>
                    </a:lnTo>
                    <a:lnTo>
                      <a:pt x="1296" y="667"/>
                    </a:lnTo>
                    <a:lnTo>
                      <a:pt x="1294" y="616"/>
                    </a:lnTo>
                    <a:lnTo>
                      <a:pt x="1291" y="591"/>
                    </a:lnTo>
                    <a:lnTo>
                      <a:pt x="1288" y="565"/>
                    </a:lnTo>
                    <a:lnTo>
                      <a:pt x="1285" y="541"/>
                    </a:lnTo>
                    <a:lnTo>
                      <a:pt x="1282" y="516"/>
                    </a:lnTo>
                    <a:lnTo>
                      <a:pt x="1276" y="492"/>
                    </a:lnTo>
                    <a:lnTo>
                      <a:pt x="1272" y="468"/>
                    </a:lnTo>
                    <a:lnTo>
                      <a:pt x="1266" y="445"/>
                    </a:lnTo>
                    <a:lnTo>
                      <a:pt x="1259" y="421"/>
                    </a:lnTo>
                    <a:lnTo>
                      <a:pt x="1252" y="399"/>
                    </a:lnTo>
                    <a:lnTo>
                      <a:pt x="1243" y="377"/>
                    </a:lnTo>
                    <a:lnTo>
                      <a:pt x="1235" y="355"/>
                    </a:lnTo>
                    <a:lnTo>
                      <a:pt x="1225" y="334"/>
                    </a:lnTo>
                    <a:lnTo>
                      <a:pt x="1213" y="313"/>
                    </a:lnTo>
                    <a:lnTo>
                      <a:pt x="1202" y="292"/>
                    </a:lnTo>
                    <a:lnTo>
                      <a:pt x="1189" y="273"/>
                    </a:lnTo>
                    <a:lnTo>
                      <a:pt x="1175" y="254"/>
                    </a:lnTo>
                    <a:lnTo>
                      <a:pt x="1160" y="236"/>
                    </a:lnTo>
                    <a:lnTo>
                      <a:pt x="1143" y="219"/>
                    </a:lnTo>
                    <a:lnTo>
                      <a:pt x="1126" y="202"/>
                    </a:lnTo>
                    <a:lnTo>
                      <a:pt x="1107" y="186"/>
                    </a:lnTo>
                    <a:lnTo>
                      <a:pt x="1087" y="170"/>
                    </a:lnTo>
                    <a:lnTo>
                      <a:pt x="1068" y="154"/>
                    </a:lnTo>
                    <a:lnTo>
                      <a:pt x="1048" y="140"/>
                    </a:lnTo>
                    <a:lnTo>
                      <a:pt x="1028" y="126"/>
                    </a:lnTo>
                    <a:lnTo>
                      <a:pt x="1006" y="113"/>
                    </a:lnTo>
                    <a:lnTo>
                      <a:pt x="986" y="100"/>
                    </a:lnTo>
                    <a:lnTo>
                      <a:pt x="964" y="89"/>
                    </a:lnTo>
                    <a:lnTo>
                      <a:pt x="942" y="78"/>
                    </a:lnTo>
                    <a:lnTo>
                      <a:pt x="921" y="68"/>
                    </a:lnTo>
                    <a:lnTo>
                      <a:pt x="899" y="59"/>
                    </a:lnTo>
                    <a:lnTo>
                      <a:pt x="876" y="50"/>
                    </a:lnTo>
                    <a:lnTo>
                      <a:pt x="853" y="43"/>
                    </a:lnTo>
                    <a:lnTo>
                      <a:pt x="830" y="36"/>
                    </a:lnTo>
                    <a:lnTo>
                      <a:pt x="807" y="30"/>
                    </a:lnTo>
                    <a:lnTo>
                      <a:pt x="783" y="26"/>
                    </a:lnTo>
                    <a:lnTo>
                      <a:pt x="761" y="21"/>
                    </a:lnTo>
                    <a:lnTo>
                      <a:pt x="736" y="18"/>
                    </a:lnTo>
                    <a:lnTo>
                      <a:pt x="713" y="16"/>
                    </a:lnTo>
                    <a:lnTo>
                      <a:pt x="689" y="14"/>
                    </a:lnTo>
                    <a:lnTo>
                      <a:pt x="666" y="14"/>
                    </a:lnTo>
                    <a:lnTo>
                      <a:pt x="641" y="14"/>
                    </a:lnTo>
                    <a:lnTo>
                      <a:pt x="618" y="16"/>
                    </a:lnTo>
                    <a:lnTo>
                      <a:pt x="594" y="18"/>
                    </a:lnTo>
                    <a:lnTo>
                      <a:pt x="570" y="21"/>
                    </a:lnTo>
                    <a:lnTo>
                      <a:pt x="546" y="27"/>
                    </a:lnTo>
                    <a:lnTo>
                      <a:pt x="522" y="32"/>
                    </a:lnTo>
                    <a:lnTo>
                      <a:pt x="498" y="38"/>
                    </a:lnTo>
                    <a:lnTo>
                      <a:pt x="475" y="46"/>
                    </a:lnTo>
                    <a:lnTo>
                      <a:pt x="450" y="54"/>
                    </a:lnTo>
                    <a:lnTo>
                      <a:pt x="427" y="65"/>
                    </a:lnTo>
                    <a:lnTo>
                      <a:pt x="403" y="76"/>
                    </a:lnTo>
                    <a:lnTo>
                      <a:pt x="380" y="87"/>
                    </a:lnTo>
                    <a:lnTo>
                      <a:pt x="360" y="98"/>
                    </a:lnTo>
                    <a:lnTo>
                      <a:pt x="341" y="111"/>
                    </a:lnTo>
                    <a:lnTo>
                      <a:pt x="323" y="123"/>
                    </a:lnTo>
                    <a:lnTo>
                      <a:pt x="305" y="137"/>
                    </a:lnTo>
                    <a:lnTo>
                      <a:pt x="288" y="149"/>
                    </a:lnTo>
                    <a:lnTo>
                      <a:pt x="271" y="164"/>
                    </a:lnTo>
                    <a:lnTo>
                      <a:pt x="255" y="179"/>
                    </a:lnTo>
                    <a:lnTo>
                      <a:pt x="239" y="194"/>
                    </a:lnTo>
                    <a:lnTo>
                      <a:pt x="223" y="210"/>
                    </a:lnTo>
                    <a:lnTo>
                      <a:pt x="209" y="226"/>
                    </a:lnTo>
                    <a:lnTo>
                      <a:pt x="195" y="242"/>
                    </a:lnTo>
                    <a:lnTo>
                      <a:pt x="181" y="259"/>
                    </a:lnTo>
                    <a:lnTo>
                      <a:pt x="168" y="277"/>
                    </a:lnTo>
                    <a:lnTo>
                      <a:pt x="157" y="296"/>
                    </a:lnTo>
                    <a:lnTo>
                      <a:pt x="145" y="314"/>
                    </a:lnTo>
                    <a:lnTo>
                      <a:pt x="133" y="332"/>
                    </a:lnTo>
                    <a:lnTo>
                      <a:pt x="123" y="351"/>
                    </a:lnTo>
                    <a:lnTo>
                      <a:pt x="114" y="370"/>
                    </a:lnTo>
                    <a:lnTo>
                      <a:pt x="104" y="389"/>
                    </a:lnTo>
                    <a:lnTo>
                      <a:pt x="97" y="410"/>
                    </a:lnTo>
                    <a:lnTo>
                      <a:pt x="89" y="430"/>
                    </a:lnTo>
                    <a:lnTo>
                      <a:pt x="82" y="450"/>
                    </a:lnTo>
                    <a:lnTo>
                      <a:pt x="75" y="472"/>
                    </a:lnTo>
                    <a:lnTo>
                      <a:pt x="70" y="492"/>
                    </a:lnTo>
                    <a:lnTo>
                      <a:pt x="66" y="513"/>
                    </a:lnTo>
                    <a:lnTo>
                      <a:pt x="61" y="535"/>
                    </a:lnTo>
                    <a:lnTo>
                      <a:pt x="58" y="556"/>
                    </a:lnTo>
                    <a:lnTo>
                      <a:pt x="56" y="577"/>
                    </a:lnTo>
                    <a:lnTo>
                      <a:pt x="54" y="599"/>
                    </a:lnTo>
                    <a:lnTo>
                      <a:pt x="54" y="621"/>
                    </a:lnTo>
                    <a:lnTo>
                      <a:pt x="54" y="642"/>
                    </a:lnTo>
                    <a:lnTo>
                      <a:pt x="54" y="665"/>
                    </a:lnTo>
                    <a:lnTo>
                      <a:pt x="54" y="675"/>
                    </a:lnTo>
                    <a:lnTo>
                      <a:pt x="54" y="705"/>
                    </a:lnTo>
                    <a:lnTo>
                      <a:pt x="54" y="747"/>
                    </a:lnTo>
                    <a:lnTo>
                      <a:pt x="54" y="795"/>
                    </a:lnTo>
                    <a:lnTo>
                      <a:pt x="54" y="843"/>
                    </a:lnTo>
                    <a:lnTo>
                      <a:pt x="54" y="884"/>
                    </a:lnTo>
                    <a:lnTo>
                      <a:pt x="54" y="913"/>
                    </a:lnTo>
                    <a:lnTo>
                      <a:pt x="54" y="925"/>
                    </a:lnTo>
                    <a:lnTo>
                      <a:pt x="53" y="927"/>
                    </a:lnTo>
                    <a:lnTo>
                      <a:pt x="52" y="930"/>
                    </a:lnTo>
                    <a:lnTo>
                      <a:pt x="50" y="932"/>
                    </a:lnTo>
                    <a:lnTo>
                      <a:pt x="47" y="935"/>
                    </a:lnTo>
                    <a:lnTo>
                      <a:pt x="39" y="939"/>
                    </a:lnTo>
                    <a:lnTo>
                      <a:pt x="32" y="942"/>
                    </a:lnTo>
                    <a:lnTo>
                      <a:pt x="23" y="945"/>
                    </a:lnTo>
                    <a:lnTo>
                      <a:pt x="16" y="948"/>
                    </a:lnTo>
                    <a:lnTo>
                      <a:pt x="8" y="952"/>
                    </a:lnTo>
                    <a:lnTo>
                      <a:pt x="4" y="955"/>
                    </a:lnTo>
                    <a:lnTo>
                      <a:pt x="4" y="914"/>
                    </a:lnTo>
                    <a:lnTo>
                      <a:pt x="4" y="873"/>
                    </a:lnTo>
                    <a:lnTo>
                      <a:pt x="3" y="832"/>
                    </a:lnTo>
                    <a:lnTo>
                      <a:pt x="2" y="792"/>
                    </a:lnTo>
                    <a:lnTo>
                      <a:pt x="1" y="751"/>
                    </a:lnTo>
                    <a:lnTo>
                      <a:pt x="0" y="711"/>
                    </a:lnTo>
                    <a:lnTo>
                      <a:pt x="0" y="672"/>
                    </a:lnTo>
                    <a:lnTo>
                      <a:pt x="1" y="633"/>
                    </a:lnTo>
                    <a:lnTo>
                      <a:pt x="3" y="594"/>
                    </a:lnTo>
                    <a:lnTo>
                      <a:pt x="7" y="557"/>
                    </a:lnTo>
                    <a:lnTo>
                      <a:pt x="10" y="539"/>
                    </a:lnTo>
                    <a:lnTo>
                      <a:pt x="15" y="521"/>
                    </a:lnTo>
                    <a:lnTo>
                      <a:pt x="19" y="503"/>
                    </a:lnTo>
                    <a:lnTo>
                      <a:pt x="23" y="485"/>
                    </a:lnTo>
                    <a:lnTo>
                      <a:pt x="29" y="467"/>
                    </a:lnTo>
                    <a:lnTo>
                      <a:pt x="36" y="450"/>
                    </a:lnTo>
                    <a:lnTo>
                      <a:pt x="42" y="434"/>
                    </a:lnTo>
                    <a:lnTo>
                      <a:pt x="51" y="417"/>
                    </a:lnTo>
                    <a:lnTo>
                      <a:pt x="59" y="401"/>
                    </a:lnTo>
                    <a:lnTo>
                      <a:pt x="70" y="385"/>
                    </a:lnTo>
                    <a:lnTo>
                      <a:pt x="81" y="369"/>
                    </a:lnTo>
                    <a:lnTo>
                      <a:pt x="94" y="354"/>
                    </a:lnTo>
                    <a:lnTo>
                      <a:pt x="106" y="332"/>
                    </a:lnTo>
                    <a:lnTo>
                      <a:pt x="120" y="310"/>
                    </a:lnTo>
                    <a:lnTo>
                      <a:pt x="135" y="290"/>
                    </a:lnTo>
                    <a:lnTo>
                      <a:pt x="150" y="269"/>
                    </a:lnTo>
                    <a:lnTo>
                      <a:pt x="166" y="250"/>
                    </a:lnTo>
                    <a:lnTo>
                      <a:pt x="183" y="230"/>
                    </a:lnTo>
                    <a:lnTo>
                      <a:pt x="200" y="211"/>
                    </a:lnTo>
                    <a:lnTo>
                      <a:pt x="218" y="193"/>
                    </a:lnTo>
                    <a:lnTo>
                      <a:pt x="237" y="176"/>
                    </a:lnTo>
                    <a:lnTo>
                      <a:pt x="256" y="159"/>
                    </a:lnTo>
                    <a:lnTo>
                      <a:pt x="275" y="143"/>
                    </a:lnTo>
                    <a:lnTo>
                      <a:pt x="295" y="127"/>
                    </a:lnTo>
                    <a:lnTo>
                      <a:pt x="317" y="112"/>
                    </a:lnTo>
                    <a:lnTo>
                      <a:pt x="338" y="98"/>
                    </a:lnTo>
                    <a:lnTo>
                      <a:pt x="359" y="85"/>
                    </a:lnTo>
                    <a:lnTo>
                      <a:pt x="382" y="73"/>
                    </a:lnTo>
                    <a:lnTo>
                      <a:pt x="404" y="62"/>
                    </a:lnTo>
                    <a:lnTo>
                      <a:pt x="428" y="51"/>
                    </a:lnTo>
                    <a:lnTo>
                      <a:pt x="451" y="42"/>
                    </a:lnTo>
                    <a:lnTo>
                      <a:pt x="475" y="32"/>
                    </a:lnTo>
                    <a:lnTo>
                      <a:pt x="499" y="25"/>
                    </a:lnTo>
                    <a:lnTo>
                      <a:pt x="524" y="18"/>
                    </a:lnTo>
                    <a:lnTo>
                      <a:pt x="548" y="12"/>
                    </a:lnTo>
                    <a:lnTo>
                      <a:pt x="574" y="7"/>
                    </a:lnTo>
                    <a:lnTo>
                      <a:pt x="600" y="4"/>
                    </a:lnTo>
                    <a:lnTo>
                      <a:pt x="625" y="1"/>
                    </a:lnTo>
                    <a:lnTo>
                      <a:pt x="651" y="0"/>
                    </a:lnTo>
                    <a:lnTo>
                      <a:pt x="678" y="0"/>
                    </a:lnTo>
                    <a:lnTo>
                      <a:pt x="704" y="1"/>
                    </a:lnTo>
                    <a:lnTo>
                      <a:pt x="731" y="3"/>
                    </a:lnTo>
                    <a:lnTo>
                      <a:pt x="758" y="6"/>
                    </a:lnTo>
                    <a:lnTo>
                      <a:pt x="785" y="11"/>
                    </a:lnTo>
                    <a:lnTo>
                      <a:pt x="820" y="19"/>
                    </a:lnTo>
                    <a:lnTo>
                      <a:pt x="854" y="29"/>
                    </a:lnTo>
                    <a:lnTo>
                      <a:pt x="888" y="39"/>
                    </a:lnTo>
                    <a:lnTo>
                      <a:pt x="921" y="50"/>
                    </a:lnTo>
                    <a:lnTo>
                      <a:pt x="954" y="63"/>
                    </a:lnTo>
                    <a:lnTo>
                      <a:pt x="986" y="78"/>
                    </a:lnTo>
                    <a:lnTo>
                      <a:pt x="1017" y="93"/>
                    </a:lnTo>
                    <a:lnTo>
                      <a:pt x="1047" y="110"/>
                    </a:lnTo>
                    <a:lnTo>
                      <a:pt x="1077" y="128"/>
                    </a:lnTo>
                    <a:lnTo>
                      <a:pt x="1105" y="148"/>
                    </a:lnTo>
                    <a:lnTo>
                      <a:pt x="1131" y="170"/>
                    </a:lnTo>
                    <a:lnTo>
                      <a:pt x="1157" y="192"/>
                    </a:lnTo>
                    <a:lnTo>
                      <a:pt x="1170" y="205"/>
                    </a:lnTo>
                    <a:lnTo>
                      <a:pt x="1181" y="218"/>
                    </a:lnTo>
                    <a:lnTo>
                      <a:pt x="1193" y="230"/>
                    </a:lnTo>
                    <a:lnTo>
                      <a:pt x="1204" y="244"/>
                    </a:lnTo>
                    <a:lnTo>
                      <a:pt x="1215" y="258"/>
                    </a:lnTo>
                    <a:lnTo>
                      <a:pt x="1225" y="272"/>
                    </a:lnTo>
                    <a:lnTo>
                      <a:pt x="1235" y="287"/>
                    </a:lnTo>
                    <a:lnTo>
                      <a:pt x="1244" y="303"/>
                    </a:lnTo>
                    <a:lnTo>
                      <a:pt x="1256" y="320"/>
                    </a:lnTo>
                    <a:lnTo>
                      <a:pt x="1268" y="337"/>
                    </a:lnTo>
                    <a:lnTo>
                      <a:pt x="1279" y="355"/>
                    </a:lnTo>
                    <a:lnTo>
                      <a:pt x="1288" y="373"/>
                    </a:lnTo>
                    <a:lnTo>
                      <a:pt x="1297" y="393"/>
                    </a:lnTo>
                    <a:lnTo>
                      <a:pt x="1304" y="412"/>
                    </a:lnTo>
                    <a:lnTo>
                      <a:pt x="1312" y="431"/>
                    </a:lnTo>
                    <a:lnTo>
                      <a:pt x="1318" y="450"/>
                    </a:lnTo>
                    <a:lnTo>
                      <a:pt x="1324" y="471"/>
                    </a:lnTo>
                    <a:lnTo>
                      <a:pt x="1330" y="491"/>
                    </a:lnTo>
                    <a:lnTo>
                      <a:pt x="1334" y="511"/>
                    </a:lnTo>
                    <a:lnTo>
                      <a:pt x="1338" y="531"/>
                    </a:lnTo>
                    <a:lnTo>
                      <a:pt x="1346" y="573"/>
                    </a:lnTo>
                    <a:lnTo>
                      <a:pt x="1350" y="616"/>
                    </a:lnTo>
                    <a:lnTo>
                      <a:pt x="1353" y="658"/>
                    </a:lnTo>
                    <a:lnTo>
                      <a:pt x="1355" y="701"/>
                    </a:lnTo>
                    <a:lnTo>
                      <a:pt x="1357" y="744"/>
                    </a:lnTo>
                    <a:lnTo>
                      <a:pt x="1358" y="786"/>
                    </a:lnTo>
                    <a:lnTo>
                      <a:pt x="1357" y="870"/>
                    </a:lnTo>
                    <a:lnTo>
                      <a:pt x="1355" y="9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388"/>
              <p:cNvSpPr>
                <a:spLocks/>
              </p:cNvSpPr>
              <p:nvPr/>
            </p:nvSpPr>
            <p:spPr bwMode="auto">
              <a:xfrm>
                <a:off x="2473" y="2039"/>
                <a:ext cx="90" cy="64"/>
              </a:xfrm>
              <a:custGeom>
                <a:avLst/>
                <a:gdLst/>
                <a:ahLst/>
                <a:cxnLst>
                  <a:cxn ang="0">
                    <a:pos x="963" y="126"/>
                  </a:cxn>
                  <a:cxn ang="0">
                    <a:pos x="1094" y="274"/>
                  </a:cxn>
                  <a:cxn ang="0">
                    <a:pos x="1156" y="411"/>
                  </a:cxn>
                  <a:cxn ang="0">
                    <a:pos x="1166" y="462"/>
                  </a:cxn>
                  <a:cxn ang="0">
                    <a:pos x="1094" y="285"/>
                  </a:cxn>
                  <a:cxn ang="0">
                    <a:pos x="1029" y="198"/>
                  </a:cxn>
                  <a:cxn ang="0">
                    <a:pos x="949" y="126"/>
                  </a:cxn>
                  <a:cxn ang="0">
                    <a:pos x="853" y="70"/>
                  </a:cxn>
                  <a:cxn ang="0">
                    <a:pos x="895" y="120"/>
                  </a:cxn>
                  <a:cxn ang="0">
                    <a:pos x="996" y="230"/>
                  </a:cxn>
                  <a:cxn ang="0">
                    <a:pos x="1056" y="363"/>
                  </a:cxn>
                  <a:cxn ang="0">
                    <a:pos x="1028" y="309"/>
                  </a:cxn>
                  <a:cxn ang="0">
                    <a:pos x="941" y="174"/>
                  </a:cxn>
                  <a:cxn ang="0">
                    <a:pos x="814" y="85"/>
                  </a:cxn>
                  <a:cxn ang="0">
                    <a:pos x="873" y="172"/>
                  </a:cxn>
                  <a:cxn ang="0">
                    <a:pos x="922" y="267"/>
                  </a:cxn>
                  <a:cxn ang="0">
                    <a:pos x="910" y="255"/>
                  </a:cxn>
                  <a:cxn ang="0">
                    <a:pos x="826" y="131"/>
                  </a:cxn>
                  <a:cxn ang="0">
                    <a:pos x="716" y="53"/>
                  </a:cxn>
                  <a:cxn ang="0">
                    <a:pos x="700" y="71"/>
                  </a:cxn>
                  <a:cxn ang="0">
                    <a:pos x="746" y="136"/>
                  </a:cxn>
                  <a:cxn ang="0">
                    <a:pos x="752" y="206"/>
                  </a:cxn>
                  <a:cxn ang="0">
                    <a:pos x="743" y="177"/>
                  </a:cxn>
                  <a:cxn ang="0">
                    <a:pos x="703" y="96"/>
                  </a:cxn>
                  <a:cxn ang="0">
                    <a:pos x="646" y="50"/>
                  </a:cxn>
                  <a:cxn ang="0">
                    <a:pos x="608" y="61"/>
                  </a:cxn>
                  <a:cxn ang="0">
                    <a:pos x="606" y="172"/>
                  </a:cxn>
                  <a:cxn ang="0">
                    <a:pos x="589" y="173"/>
                  </a:cxn>
                  <a:cxn ang="0">
                    <a:pos x="589" y="92"/>
                  </a:cxn>
                  <a:cxn ang="0">
                    <a:pos x="569" y="46"/>
                  </a:cxn>
                  <a:cxn ang="0">
                    <a:pos x="506" y="97"/>
                  </a:cxn>
                  <a:cxn ang="0">
                    <a:pos x="448" y="197"/>
                  </a:cxn>
                  <a:cxn ang="0">
                    <a:pos x="464" y="131"/>
                  </a:cxn>
                  <a:cxn ang="0">
                    <a:pos x="510" y="66"/>
                  </a:cxn>
                  <a:cxn ang="0">
                    <a:pos x="482" y="54"/>
                  </a:cxn>
                  <a:cxn ang="0">
                    <a:pos x="427" y="85"/>
                  </a:cxn>
                  <a:cxn ang="0">
                    <a:pos x="317" y="237"/>
                  </a:cxn>
                  <a:cxn ang="0">
                    <a:pos x="276" y="294"/>
                  </a:cxn>
                  <a:cxn ang="0">
                    <a:pos x="310" y="199"/>
                  </a:cxn>
                  <a:cxn ang="0">
                    <a:pos x="390" y="104"/>
                  </a:cxn>
                  <a:cxn ang="0">
                    <a:pos x="374" y="85"/>
                  </a:cxn>
                  <a:cxn ang="0">
                    <a:pos x="260" y="174"/>
                  </a:cxn>
                  <a:cxn ang="0">
                    <a:pos x="184" y="290"/>
                  </a:cxn>
                  <a:cxn ang="0">
                    <a:pos x="134" y="413"/>
                  </a:cxn>
                  <a:cxn ang="0">
                    <a:pos x="194" y="248"/>
                  </a:cxn>
                  <a:cxn ang="0">
                    <a:pos x="307" y="114"/>
                  </a:cxn>
                  <a:cxn ang="0">
                    <a:pos x="365" y="67"/>
                  </a:cxn>
                  <a:cxn ang="0">
                    <a:pos x="284" y="101"/>
                  </a:cxn>
                  <a:cxn ang="0">
                    <a:pos x="159" y="210"/>
                  </a:cxn>
                  <a:cxn ang="0">
                    <a:pos x="60" y="365"/>
                  </a:cxn>
                  <a:cxn ang="0">
                    <a:pos x="17" y="544"/>
                  </a:cxn>
                  <a:cxn ang="0">
                    <a:pos x="20" y="835"/>
                  </a:cxn>
                  <a:cxn ang="0">
                    <a:pos x="1" y="706"/>
                  </a:cxn>
                  <a:cxn ang="0">
                    <a:pos x="9" y="496"/>
                  </a:cxn>
                  <a:cxn ang="0">
                    <a:pos x="34" y="387"/>
                  </a:cxn>
                  <a:cxn ang="0">
                    <a:pos x="82" y="288"/>
                  </a:cxn>
                  <a:cxn ang="0">
                    <a:pos x="149" y="197"/>
                  </a:cxn>
                  <a:cxn ang="0">
                    <a:pos x="232" y="123"/>
                  </a:cxn>
                  <a:cxn ang="0">
                    <a:pos x="329" y="63"/>
                  </a:cxn>
                  <a:cxn ang="0">
                    <a:pos x="434" y="22"/>
                  </a:cxn>
                  <a:cxn ang="0">
                    <a:pos x="545" y="2"/>
                  </a:cxn>
                  <a:cxn ang="0">
                    <a:pos x="742" y="19"/>
                  </a:cxn>
                  <a:cxn ang="0">
                    <a:pos x="849" y="55"/>
                  </a:cxn>
                </a:cxnLst>
                <a:rect l="0" t="0" r="r" b="b"/>
                <a:pathLst>
                  <a:path w="1173" h="896">
                    <a:moveTo>
                      <a:pt x="857" y="67"/>
                    </a:moveTo>
                    <a:lnTo>
                      <a:pt x="872" y="67"/>
                    </a:lnTo>
                    <a:lnTo>
                      <a:pt x="886" y="67"/>
                    </a:lnTo>
                    <a:lnTo>
                      <a:pt x="911" y="85"/>
                    </a:lnTo>
                    <a:lnTo>
                      <a:pt x="938" y="104"/>
                    </a:lnTo>
                    <a:lnTo>
                      <a:pt x="963" y="126"/>
                    </a:lnTo>
                    <a:lnTo>
                      <a:pt x="987" y="147"/>
                    </a:lnTo>
                    <a:lnTo>
                      <a:pt x="1011" y="171"/>
                    </a:lnTo>
                    <a:lnTo>
                      <a:pt x="1033" y="195"/>
                    </a:lnTo>
                    <a:lnTo>
                      <a:pt x="1054" y="220"/>
                    </a:lnTo>
                    <a:lnTo>
                      <a:pt x="1075" y="246"/>
                    </a:lnTo>
                    <a:lnTo>
                      <a:pt x="1094" y="274"/>
                    </a:lnTo>
                    <a:lnTo>
                      <a:pt x="1111" y="303"/>
                    </a:lnTo>
                    <a:lnTo>
                      <a:pt x="1126" y="332"/>
                    </a:lnTo>
                    <a:lnTo>
                      <a:pt x="1140" y="363"/>
                    </a:lnTo>
                    <a:lnTo>
                      <a:pt x="1145" y="379"/>
                    </a:lnTo>
                    <a:lnTo>
                      <a:pt x="1151" y="395"/>
                    </a:lnTo>
                    <a:lnTo>
                      <a:pt x="1156" y="411"/>
                    </a:lnTo>
                    <a:lnTo>
                      <a:pt x="1161" y="427"/>
                    </a:lnTo>
                    <a:lnTo>
                      <a:pt x="1164" y="444"/>
                    </a:lnTo>
                    <a:lnTo>
                      <a:pt x="1167" y="461"/>
                    </a:lnTo>
                    <a:lnTo>
                      <a:pt x="1171" y="478"/>
                    </a:lnTo>
                    <a:lnTo>
                      <a:pt x="1173" y="495"/>
                    </a:lnTo>
                    <a:lnTo>
                      <a:pt x="1166" y="462"/>
                    </a:lnTo>
                    <a:lnTo>
                      <a:pt x="1158" y="429"/>
                    </a:lnTo>
                    <a:lnTo>
                      <a:pt x="1147" y="396"/>
                    </a:lnTo>
                    <a:lnTo>
                      <a:pt x="1134" y="363"/>
                    </a:lnTo>
                    <a:lnTo>
                      <a:pt x="1119" y="331"/>
                    </a:lnTo>
                    <a:lnTo>
                      <a:pt x="1102" y="300"/>
                    </a:lnTo>
                    <a:lnTo>
                      <a:pt x="1094" y="285"/>
                    </a:lnTo>
                    <a:lnTo>
                      <a:pt x="1084" y="270"/>
                    </a:lnTo>
                    <a:lnTo>
                      <a:pt x="1074" y="255"/>
                    </a:lnTo>
                    <a:lnTo>
                      <a:pt x="1064" y="240"/>
                    </a:lnTo>
                    <a:lnTo>
                      <a:pt x="1052" y="226"/>
                    </a:lnTo>
                    <a:lnTo>
                      <a:pt x="1042" y="212"/>
                    </a:lnTo>
                    <a:lnTo>
                      <a:pt x="1029" y="198"/>
                    </a:lnTo>
                    <a:lnTo>
                      <a:pt x="1017" y="186"/>
                    </a:lnTo>
                    <a:lnTo>
                      <a:pt x="1004" y="173"/>
                    </a:lnTo>
                    <a:lnTo>
                      <a:pt x="990" y="160"/>
                    </a:lnTo>
                    <a:lnTo>
                      <a:pt x="977" y="148"/>
                    </a:lnTo>
                    <a:lnTo>
                      <a:pt x="963" y="136"/>
                    </a:lnTo>
                    <a:lnTo>
                      <a:pt x="949" y="126"/>
                    </a:lnTo>
                    <a:lnTo>
                      <a:pt x="934" y="115"/>
                    </a:lnTo>
                    <a:lnTo>
                      <a:pt x="918" y="106"/>
                    </a:lnTo>
                    <a:lnTo>
                      <a:pt x="902" y="96"/>
                    </a:lnTo>
                    <a:lnTo>
                      <a:pt x="886" y="87"/>
                    </a:lnTo>
                    <a:lnTo>
                      <a:pt x="870" y="79"/>
                    </a:lnTo>
                    <a:lnTo>
                      <a:pt x="853" y="70"/>
                    </a:lnTo>
                    <a:lnTo>
                      <a:pt x="834" y="64"/>
                    </a:lnTo>
                    <a:lnTo>
                      <a:pt x="834" y="70"/>
                    </a:lnTo>
                    <a:lnTo>
                      <a:pt x="834" y="76"/>
                    </a:lnTo>
                    <a:lnTo>
                      <a:pt x="856" y="91"/>
                    </a:lnTo>
                    <a:lnTo>
                      <a:pt x="876" y="106"/>
                    </a:lnTo>
                    <a:lnTo>
                      <a:pt x="895" y="120"/>
                    </a:lnTo>
                    <a:lnTo>
                      <a:pt x="913" y="138"/>
                    </a:lnTo>
                    <a:lnTo>
                      <a:pt x="932" y="155"/>
                    </a:lnTo>
                    <a:lnTo>
                      <a:pt x="950" y="173"/>
                    </a:lnTo>
                    <a:lnTo>
                      <a:pt x="966" y="191"/>
                    </a:lnTo>
                    <a:lnTo>
                      <a:pt x="982" y="210"/>
                    </a:lnTo>
                    <a:lnTo>
                      <a:pt x="996" y="230"/>
                    </a:lnTo>
                    <a:lnTo>
                      <a:pt x="1008" y="251"/>
                    </a:lnTo>
                    <a:lnTo>
                      <a:pt x="1021" y="272"/>
                    </a:lnTo>
                    <a:lnTo>
                      <a:pt x="1032" y="294"/>
                    </a:lnTo>
                    <a:lnTo>
                      <a:pt x="1042" y="317"/>
                    </a:lnTo>
                    <a:lnTo>
                      <a:pt x="1049" y="339"/>
                    </a:lnTo>
                    <a:lnTo>
                      <a:pt x="1056" y="363"/>
                    </a:lnTo>
                    <a:lnTo>
                      <a:pt x="1061" y="387"/>
                    </a:lnTo>
                    <a:lnTo>
                      <a:pt x="1056" y="387"/>
                    </a:lnTo>
                    <a:lnTo>
                      <a:pt x="1052" y="387"/>
                    </a:lnTo>
                    <a:lnTo>
                      <a:pt x="1046" y="360"/>
                    </a:lnTo>
                    <a:lnTo>
                      <a:pt x="1037" y="335"/>
                    </a:lnTo>
                    <a:lnTo>
                      <a:pt x="1028" y="309"/>
                    </a:lnTo>
                    <a:lnTo>
                      <a:pt x="1017" y="285"/>
                    </a:lnTo>
                    <a:lnTo>
                      <a:pt x="1004" y="260"/>
                    </a:lnTo>
                    <a:lnTo>
                      <a:pt x="990" y="237"/>
                    </a:lnTo>
                    <a:lnTo>
                      <a:pt x="975" y="214"/>
                    </a:lnTo>
                    <a:lnTo>
                      <a:pt x="959" y="194"/>
                    </a:lnTo>
                    <a:lnTo>
                      <a:pt x="941" y="174"/>
                    </a:lnTo>
                    <a:lnTo>
                      <a:pt x="923" y="155"/>
                    </a:lnTo>
                    <a:lnTo>
                      <a:pt x="903" y="138"/>
                    </a:lnTo>
                    <a:lnTo>
                      <a:pt x="881" y="123"/>
                    </a:lnTo>
                    <a:lnTo>
                      <a:pt x="860" y="108"/>
                    </a:lnTo>
                    <a:lnTo>
                      <a:pt x="838" y="96"/>
                    </a:lnTo>
                    <a:lnTo>
                      <a:pt x="814" y="85"/>
                    </a:lnTo>
                    <a:lnTo>
                      <a:pt x="790" y="76"/>
                    </a:lnTo>
                    <a:lnTo>
                      <a:pt x="815" y="102"/>
                    </a:lnTo>
                    <a:lnTo>
                      <a:pt x="840" y="130"/>
                    </a:lnTo>
                    <a:lnTo>
                      <a:pt x="851" y="143"/>
                    </a:lnTo>
                    <a:lnTo>
                      <a:pt x="862" y="158"/>
                    </a:lnTo>
                    <a:lnTo>
                      <a:pt x="873" y="172"/>
                    </a:lnTo>
                    <a:lnTo>
                      <a:pt x="882" y="187"/>
                    </a:lnTo>
                    <a:lnTo>
                      <a:pt x="892" y="202"/>
                    </a:lnTo>
                    <a:lnTo>
                      <a:pt x="901" y="216"/>
                    </a:lnTo>
                    <a:lnTo>
                      <a:pt x="908" y="232"/>
                    </a:lnTo>
                    <a:lnTo>
                      <a:pt x="916" y="250"/>
                    </a:lnTo>
                    <a:lnTo>
                      <a:pt x="922" y="267"/>
                    </a:lnTo>
                    <a:lnTo>
                      <a:pt x="927" y="284"/>
                    </a:lnTo>
                    <a:lnTo>
                      <a:pt x="933" y="302"/>
                    </a:lnTo>
                    <a:lnTo>
                      <a:pt x="937" y="320"/>
                    </a:lnTo>
                    <a:lnTo>
                      <a:pt x="929" y="299"/>
                    </a:lnTo>
                    <a:lnTo>
                      <a:pt x="921" y="277"/>
                    </a:lnTo>
                    <a:lnTo>
                      <a:pt x="910" y="255"/>
                    </a:lnTo>
                    <a:lnTo>
                      <a:pt x="900" y="234"/>
                    </a:lnTo>
                    <a:lnTo>
                      <a:pt x="887" y="211"/>
                    </a:lnTo>
                    <a:lnTo>
                      <a:pt x="873" y="191"/>
                    </a:lnTo>
                    <a:lnTo>
                      <a:pt x="859" y="170"/>
                    </a:lnTo>
                    <a:lnTo>
                      <a:pt x="843" y="150"/>
                    </a:lnTo>
                    <a:lnTo>
                      <a:pt x="826" y="131"/>
                    </a:lnTo>
                    <a:lnTo>
                      <a:pt x="808" y="113"/>
                    </a:lnTo>
                    <a:lnTo>
                      <a:pt x="788" y="97"/>
                    </a:lnTo>
                    <a:lnTo>
                      <a:pt x="769" y="82"/>
                    </a:lnTo>
                    <a:lnTo>
                      <a:pt x="748" y="69"/>
                    </a:lnTo>
                    <a:lnTo>
                      <a:pt x="727" y="57"/>
                    </a:lnTo>
                    <a:lnTo>
                      <a:pt x="716" y="53"/>
                    </a:lnTo>
                    <a:lnTo>
                      <a:pt x="704" y="48"/>
                    </a:lnTo>
                    <a:lnTo>
                      <a:pt x="693" y="45"/>
                    </a:lnTo>
                    <a:lnTo>
                      <a:pt x="682" y="41"/>
                    </a:lnTo>
                    <a:lnTo>
                      <a:pt x="686" y="52"/>
                    </a:lnTo>
                    <a:lnTo>
                      <a:pt x="692" y="62"/>
                    </a:lnTo>
                    <a:lnTo>
                      <a:pt x="700" y="71"/>
                    </a:lnTo>
                    <a:lnTo>
                      <a:pt x="708" y="81"/>
                    </a:lnTo>
                    <a:lnTo>
                      <a:pt x="717" y="92"/>
                    </a:lnTo>
                    <a:lnTo>
                      <a:pt x="725" y="101"/>
                    </a:lnTo>
                    <a:lnTo>
                      <a:pt x="734" y="112"/>
                    </a:lnTo>
                    <a:lnTo>
                      <a:pt x="743" y="124"/>
                    </a:lnTo>
                    <a:lnTo>
                      <a:pt x="746" y="136"/>
                    </a:lnTo>
                    <a:lnTo>
                      <a:pt x="753" y="165"/>
                    </a:lnTo>
                    <a:lnTo>
                      <a:pt x="761" y="193"/>
                    </a:lnTo>
                    <a:lnTo>
                      <a:pt x="765" y="207"/>
                    </a:lnTo>
                    <a:lnTo>
                      <a:pt x="760" y="208"/>
                    </a:lnTo>
                    <a:lnTo>
                      <a:pt x="755" y="207"/>
                    </a:lnTo>
                    <a:lnTo>
                      <a:pt x="752" y="206"/>
                    </a:lnTo>
                    <a:lnTo>
                      <a:pt x="750" y="204"/>
                    </a:lnTo>
                    <a:lnTo>
                      <a:pt x="748" y="200"/>
                    </a:lnTo>
                    <a:lnTo>
                      <a:pt x="746" y="196"/>
                    </a:lnTo>
                    <a:lnTo>
                      <a:pt x="745" y="192"/>
                    </a:lnTo>
                    <a:lnTo>
                      <a:pt x="745" y="188"/>
                    </a:lnTo>
                    <a:lnTo>
                      <a:pt x="743" y="177"/>
                    </a:lnTo>
                    <a:lnTo>
                      <a:pt x="742" y="166"/>
                    </a:lnTo>
                    <a:lnTo>
                      <a:pt x="739" y="157"/>
                    </a:lnTo>
                    <a:lnTo>
                      <a:pt x="736" y="149"/>
                    </a:lnTo>
                    <a:lnTo>
                      <a:pt x="727" y="131"/>
                    </a:lnTo>
                    <a:lnTo>
                      <a:pt x="716" y="113"/>
                    </a:lnTo>
                    <a:lnTo>
                      <a:pt x="703" y="96"/>
                    </a:lnTo>
                    <a:lnTo>
                      <a:pt x="689" y="80"/>
                    </a:lnTo>
                    <a:lnTo>
                      <a:pt x="681" y="72"/>
                    </a:lnTo>
                    <a:lnTo>
                      <a:pt x="673" y="66"/>
                    </a:lnTo>
                    <a:lnTo>
                      <a:pt x="665" y="60"/>
                    </a:lnTo>
                    <a:lnTo>
                      <a:pt x="656" y="54"/>
                    </a:lnTo>
                    <a:lnTo>
                      <a:pt x="646" y="50"/>
                    </a:lnTo>
                    <a:lnTo>
                      <a:pt x="637" y="46"/>
                    </a:lnTo>
                    <a:lnTo>
                      <a:pt x="627" y="43"/>
                    </a:lnTo>
                    <a:lnTo>
                      <a:pt x="618" y="41"/>
                    </a:lnTo>
                    <a:lnTo>
                      <a:pt x="613" y="48"/>
                    </a:lnTo>
                    <a:lnTo>
                      <a:pt x="611" y="54"/>
                    </a:lnTo>
                    <a:lnTo>
                      <a:pt x="608" y="61"/>
                    </a:lnTo>
                    <a:lnTo>
                      <a:pt x="607" y="68"/>
                    </a:lnTo>
                    <a:lnTo>
                      <a:pt x="605" y="84"/>
                    </a:lnTo>
                    <a:lnTo>
                      <a:pt x="604" y="100"/>
                    </a:lnTo>
                    <a:lnTo>
                      <a:pt x="605" y="134"/>
                    </a:lnTo>
                    <a:lnTo>
                      <a:pt x="605" y="168"/>
                    </a:lnTo>
                    <a:lnTo>
                      <a:pt x="606" y="172"/>
                    </a:lnTo>
                    <a:lnTo>
                      <a:pt x="606" y="174"/>
                    </a:lnTo>
                    <a:lnTo>
                      <a:pt x="605" y="176"/>
                    </a:lnTo>
                    <a:lnTo>
                      <a:pt x="604" y="177"/>
                    </a:lnTo>
                    <a:lnTo>
                      <a:pt x="598" y="179"/>
                    </a:lnTo>
                    <a:lnTo>
                      <a:pt x="592" y="181"/>
                    </a:lnTo>
                    <a:lnTo>
                      <a:pt x="589" y="173"/>
                    </a:lnTo>
                    <a:lnTo>
                      <a:pt x="587" y="164"/>
                    </a:lnTo>
                    <a:lnTo>
                      <a:pt x="586" y="156"/>
                    </a:lnTo>
                    <a:lnTo>
                      <a:pt x="586" y="146"/>
                    </a:lnTo>
                    <a:lnTo>
                      <a:pt x="586" y="128"/>
                    </a:lnTo>
                    <a:lnTo>
                      <a:pt x="588" y="110"/>
                    </a:lnTo>
                    <a:lnTo>
                      <a:pt x="589" y="92"/>
                    </a:lnTo>
                    <a:lnTo>
                      <a:pt x="590" y="75"/>
                    </a:lnTo>
                    <a:lnTo>
                      <a:pt x="589" y="66"/>
                    </a:lnTo>
                    <a:lnTo>
                      <a:pt x="588" y="57"/>
                    </a:lnTo>
                    <a:lnTo>
                      <a:pt x="586" y="49"/>
                    </a:lnTo>
                    <a:lnTo>
                      <a:pt x="582" y="41"/>
                    </a:lnTo>
                    <a:lnTo>
                      <a:pt x="569" y="46"/>
                    </a:lnTo>
                    <a:lnTo>
                      <a:pt x="556" y="51"/>
                    </a:lnTo>
                    <a:lnTo>
                      <a:pt x="544" y="59"/>
                    </a:lnTo>
                    <a:lnTo>
                      <a:pt x="533" y="67"/>
                    </a:lnTo>
                    <a:lnTo>
                      <a:pt x="524" y="76"/>
                    </a:lnTo>
                    <a:lnTo>
                      <a:pt x="514" y="86"/>
                    </a:lnTo>
                    <a:lnTo>
                      <a:pt x="506" y="97"/>
                    </a:lnTo>
                    <a:lnTo>
                      <a:pt x="498" y="109"/>
                    </a:lnTo>
                    <a:lnTo>
                      <a:pt x="483" y="133"/>
                    </a:lnTo>
                    <a:lnTo>
                      <a:pt x="470" y="159"/>
                    </a:lnTo>
                    <a:lnTo>
                      <a:pt x="460" y="184"/>
                    </a:lnTo>
                    <a:lnTo>
                      <a:pt x="449" y="209"/>
                    </a:lnTo>
                    <a:lnTo>
                      <a:pt x="448" y="197"/>
                    </a:lnTo>
                    <a:lnTo>
                      <a:pt x="449" y="187"/>
                    </a:lnTo>
                    <a:lnTo>
                      <a:pt x="450" y="175"/>
                    </a:lnTo>
                    <a:lnTo>
                      <a:pt x="453" y="163"/>
                    </a:lnTo>
                    <a:lnTo>
                      <a:pt x="455" y="152"/>
                    </a:lnTo>
                    <a:lnTo>
                      <a:pt x="460" y="142"/>
                    </a:lnTo>
                    <a:lnTo>
                      <a:pt x="464" y="131"/>
                    </a:lnTo>
                    <a:lnTo>
                      <a:pt x="468" y="122"/>
                    </a:lnTo>
                    <a:lnTo>
                      <a:pt x="474" y="111"/>
                    </a:lnTo>
                    <a:lnTo>
                      <a:pt x="480" y="101"/>
                    </a:lnTo>
                    <a:lnTo>
                      <a:pt x="486" y="93"/>
                    </a:lnTo>
                    <a:lnTo>
                      <a:pt x="494" y="83"/>
                    </a:lnTo>
                    <a:lnTo>
                      <a:pt x="510" y="66"/>
                    </a:lnTo>
                    <a:lnTo>
                      <a:pt x="527" y="50"/>
                    </a:lnTo>
                    <a:lnTo>
                      <a:pt x="514" y="48"/>
                    </a:lnTo>
                    <a:lnTo>
                      <a:pt x="503" y="49"/>
                    </a:lnTo>
                    <a:lnTo>
                      <a:pt x="496" y="50"/>
                    </a:lnTo>
                    <a:lnTo>
                      <a:pt x="488" y="52"/>
                    </a:lnTo>
                    <a:lnTo>
                      <a:pt x="482" y="54"/>
                    </a:lnTo>
                    <a:lnTo>
                      <a:pt x="476" y="56"/>
                    </a:lnTo>
                    <a:lnTo>
                      <a:pt x="468" y="59"/>
                    </a:lnTo>
                    <a:lnTo>
                      <a:pt x="459" y="61"/>
                    </a:lnTo>
                    <a:lnTo>
                      <a:pt x="447" y="68"/>
                    </a:lnTo>
                    <a:lnTo>
                      <a:pt x="437" y="77"/>
                    </a:lnTo>
                    <a:lnTo>
                      <a:pt x="427" y="85"/>
                    </a:lnTo>
                    <a:lnTo>
                      <a:pt x="417" y="95"/>
                    </a:lnTo>
                    <a:lnTo>
                      <a:pt x="399" y="114"/>
                    </a:lnTo>
                    <a:lnTo>
                      <a:pt x="382" y="135"/>
                    </a:lnTo>
                    <a:lnTo>
                      <a:pt x="352" y="177"/>
                    </a:lnTo>
                    <a:lnTo>
                      <a:pt x="325" y="216"/>
                    </a:lnTo>
                    <a:lnTo>
                      <a:pt x="317" y="237"/>
                    </a:lnTo>
                    <a:lnTo>
                      <a:pt x="307" y="262"/>
                    </a:lnTo>
                    <a:lnTo>
                      <a:pt x="301" y="276"/>
                    </a:lnTo>
                    <a:lnTo>
                      <a:pt x="293" y="289"/>
                    </a:lnTo>
                    <a:lnTo>
                      <a:pt x="286" y="301"/>
                    </a:lnTo>
                    <a:lnTo>
                      <a:pt x="276" y="311"/>
                    </a:lnTo>
                    <a:lnTo>
                      <a:pt x="276" y="294"/>
                    </a:lnTo>
                    <a:lnTo>
                      <a:pt x="278" y="277"/>
                    </a:lnTo>
                    <a:lnTo>
                      <a:pt x="281" y="261"/>
                    </a:lnTo>
                    <a:lnTo>
                      <a:pt x="287" y="245"/>
                    </a:lnTo>
                    <a:lnTo>
                      <a:pt x="293" y="229"/>
                    </a:lnTo>
                    <a:lnTo>
                      <a:pt x="301" y="214"/>
                    </a:lnTo>
                    <a:lnTo>
                      <a:pt x="310" y="199"/>
                    </a:lnTo>
                    <a:lnTo>
                      <a:pt x="320" y="184"/>
                    </a:lnTo>
                    <a:lnTo>
                      <a:pt x="330" y="171"/>
                    </a:lnTo>
                    <a:lnTo>
                      <a:pt x="342" y="157"/>
                    </a:lnTo>
                    <a:lnTo>
                      <a:pt x="354" y="143"/>
                    </a:lnTo>
                    <a:lnTo>
                      <a:pt x="366" y="130"/>
                    </a:lnTo>
                    <a:lnTo>
                      <a:pt x="390" y="104"/>
                    </a:lnTo>
                    <a:lnTo>
                      <a:pt x="414" y="80"/>
                    </a:lnTo>
                    <a:lnTo>
                      <a:pt x="407" y="79"/>
                    </a:lnTo>
                    <a:lnTo>
                      <a:pt x="400" y="79"/>
                    </a:lnTo>
                    <a:lnTo>
                      <a:pt x="393" y="80"/>
                    </a:lnTo>
                    <a:lnTo>
                      <a:pt x="387" y="81"/>
                    </a:lnTo>
                    <a:lnTo>
                      <a:pt x="374" y="85"/>
                    </a:lnTo>
                    <a:lnTo>
                      <a:pt x="361" y="93"/>
                    </a:lnTo>
                    <a:lnTo>
                      <a:pt x="336" y="108"/>
                    </a:lnTo>
                    <a:lnTo>
                      <a:pt x="311" y="124"/>
                    </a:lnTo>
                    <a:lnTo>
                      <a:pt x="293" y="140"/>
                    </a:lnTo>
                    <a:lnTo>
                      <a:pt x="276" y="157"/>
                    </a:lnTo>
                    <a:lnTo>
                      <a:pt x="260" y="174"/>
                    </a:lnTo>
                    <a:lnTo>
                      <a:pt x="244" y="192"/>
                    </a:lnTo>
                    <a:lnTo>
                      <a:pt x="230" y="210"/>
                    </a:lnTo>
                    <a:lnTo>
                      <a:pt x="217" y="229"/>
                    </a:lnTo>
                    <a:lnTo>
                      <a:pt x="206" y="250"/>
                    </a:lnTo>
                    <a:lnTo>
                      <a:pt x="194" y="270"/>
                    </a:lnTo>
                    <a:lnTo>
                      <a:pt x="184" y="290"/>
                    </a:lnTo>
                    <a:lnTo>
                      <a:pt x="175" y="311"/>
                    </a:lnTo>
                    <a:lnTo>
                      <a:pt x="165" y="333"/>
                    </a:lnTo>
                    <a:lnTo>
                      <a:pt x="158" y="354"/>
                    </a:lnTo>
                    <a:lnTo>
                      <a:pt x="143" y="397"/>
                    </a:lnTo>
                    <a:lnTo>
                      <a:pt x="130" y="442"/>
                    </a:lnTo>
                    <a:lnTo>
                      <a:pt x="134" y="413"/>
                    </a:lnTo>
                    <a:lnTo>
                      <a:pt x="139" y="384"/>
                    </a:lnTo>
                    <a:lnTo>
                      <a:pt x="147" y="356"/>
                    </a:lnTo>
                    <a:lnTo>
                      <a:pt x="156" y="328"/>
                    </a:lnTo>
                    <a:lnTo>
                      <a:pt x="167" y="301"/>
                    </a:lnTo>
                    <a:lnTo>
                      <a:pt x="180" y="274"/>
                    </a:lnTo>
                    <a:lnTo>
                      <a:pt x="194" y="248"/>
                    </a:lnTo>
                    <a:lnTo>
                      <a:pt x="210" y="223"/>
                    </a:lnTo>
                    <a:lnTo>
                      <a:pt x="227" y="199"/>
                    </a:lnTo>
                    <a:lnTo>
                      <a:pt x="245" y="176"/>
                    </a:lnTo>
                    <a:lnTo>
                      <a:pt x="264" y="154"/>
                    </a:lnTo>
                    <a:lnTo>
                      <a:pt x="286" y="133"/>
                    </a:lnTo>
                    <a:lnTo>
                      <a:pt x="307" y="114"/>
                    </a:lnTo>
                    <a:lnTo>
                      <a:pt x="330" y="97"/>
                    </a:lnTo>
                    <a:lnTo>
                      <a:pt x="354" y="81"/>
                    </a:lnTo>
                    <a:lnTo>
                      <a:pt x="379" y="67"/>
                    </a:lnTo>
                    <a:lnTo>
                      <a:pt x="379" y="65"/>
                    </a:lnTo>
                    <a:lnTo>
                      <a:pt x="379" y="64"/>
                    </a:lnTo>
                    <a:lnTo>
                      <a:pt x="365" y="67"/>
                    </a:lnTo>
                    <a:lnTo>
                      <a:pt x="350" y="71"/>
                    </a:lnTo>
                    <a:lnTo>
                      <a:pt x="337" y="76"/>
                    </a:lnTo>
                    <a:lnTo>
                      <a:pt x="323" y="81"/>
                    </a:lnTo>
                    <a:lnTo>
                      <a:pt x="309" y="87"/>
                    </a:lnTo>
                    <a:lnTo>
                      <a:pt x="296" y="94"/>
                    </a:lnTo>
                    <a:lnTo>
                      <a:pt x="284" y="101"/>
                    </a:lnTo>
                    <a:lnTo>
                      <a:pt x="271" y="109"/>
                    </a:lnTo>
                    <a:lnTo>
                      <a:pt x="246" y="126"/>
                    </a:lnTo>
                    <a:lnTo>
                      <a:pt x="223" y="144"/>
                    </a:lnTo>
                    <a:lnTo>
                      <a:pt x="200" y="165"/>
                    </a:lnTo>
                    <a:lnTo>
                      <a:pt x="179" y="187"/>
                    </a:lnTo>
                    <a:lnTo>
                      <a:pt x="159" y="210"/>
                    </a:lnTo>
                    <a:lnTo>
                      <a:pt x="139" y="235"/>
                    </a:lnTo>
                    <a:lnTo>
                      <a:pt x="121" y="259"/>
                    </a:lnTo>
                    <a:lnTo>
                      <a:pt x="104" y="285"/>
                    </a:lnTo>
                    <a:lnTo>
                      <a:pt x="88" y="311"/>
                    </a:lnTo>
                    <a:lnTo>
                      <a:pt x="74" y="338"/>
                    </a:lnTo>
                    <a:lnTo>
                      <a:pt x="60" y="365"/>
                    </a:lnTo>
                    <a:lnTo>
                      <a:pt x="49" y="390"/>
                    </a:lnTo>
                    <a:lnTo>
                      <a:pt x="39" y="420"/>
                    </a:lnTo>
                    <a:lnTo>
                      <a:pt x="32" y="450"/>
                    </a:lnTo>
                    <a:lnTo>
                      <a:pt x="25" y="481"/>
                    </a:lnTo>
                    <a:lnTo>
                      <a:pt x="20" y="512"/>
                    </a:lnTo>
                    <a:lnTo>
                      <a:pt x="17" y="544"/>
                    </a:lnTo>
                    <a:lnTo>
                      <a:pt x="14" y="576"/>
                    </a:lnTo>
                    <a:lnTo>
                      <a:pt x="13" y="609"/>
                    </a:lnTo>
                    <a:lnTo>
                      <a:pt x="13" y="642"/>
                    </a:lnTo>
                    <a:lnTo>
                      <a:pt x="14" y="708"/>
                    </a:lnTo>
                    <a:lnTo>
                      <a:pt x="17" y="772"/>
                    </a:lnTo>
                    <a:lnTo>
                      <a:pt x="20" y="835"/>
                    </a:lnTo>
                    <a:lnTo>
                      <a:pt x="21" y="896"/>
                    </a:lnTo>
                    <a:lnTo>
                      <a:pt x="13" y="895"/>
                    </a:lnTo>
                    <a:lnTo>
                      <a:pt x="6" y="895"/>
                    </a:lnTo>
                    <a:lnTo>
                      <a:pt x="4" y="820"/>
                    </a:lnTo>
                    <a:lnTo>
                      <a:pt x="2" y="745"/>
                    </a:lnTo>
                    <a:lnTo>
                      <a:pt x="1" y="706"/>
                    </a:lnTo>
                    <a:lnTo>
                      <a:pt x="0" y="668"/>
                    </a:lnTo>
                    <a:lnTo>
                      <a:pt x="0" y="628"/>
                    </a:lnTo>
                    <a:lnTo>
                      <a:pt x="1" y="590"/>
                    </a:lnTo>
                    <a:lnTo>
                      <a:pt x="3" y="551"/>
                    </a:lnTo>
                    <a:lnTo>
                      <a:pt x="6" y="514"/>
                    </a:lnTo>
                    <a:lnTo>
                      <a:pt x="9" y="496"/>
                    </a:lnTo>
                    <a:lnTo>
                      <a:pt x="11" y="477"/>
                    </a:lnTo>
                    <a:lnTo>
                      <a:pt x="14" y="459"/>
                    </a:lnTo>
                    <a:lnTo>
                      <a:pt x="19" y="441"/>
                    </a:lnTo>
                    <a:lnTo>
                      <a:pt x="23" y="422"/>
                    </a:lnTo>
                    <a:lnTo>
                      <a:pt x="28" y="405"/>
                    </a:lnTo>
                    <a:lnTo>
                      <a:pt x="34" y="387"/>
                    </a:lnTo>
                    <a:lnTo>
                      <a:pt x="40" y="370"/>
                    </a:lnTo>
                    <a:lnTo>
                      <a:pt x="46" y="354"/>
                    </a:lnTo>
                    <a:lnTo>
                      <a:pt x="55" y="337"/>
                    </a:lnTo>
                    <a:lnTo>
                      <a:pt x="64" y="321"/>
                    </a:lnTo>
                    <a:lnTo>
                      <a:pt x="72" y="305"/>
                    </a:lnTo>
                    <a:lnTo>
                      <a:pt x="82" y="288"/>
                    </a:lnTo>
                    <a:lnTo>
                      <a:pt x="91" y="272"/>
                    </a:lnTo>
                    <a:lnTo>
                      <a:pt x="102" y="257"/>
                    </a:lnTo>
                    <a:lnTo>
                      <a:pt x="113" y="241"/>
                    </a:lnTo>
                    <a:lnTo>
                      <a:pt x="124" y="226"/>
                    </a:lnTo>
                    <a:lnTo>
                      <a:pt x="136" y="212"/>
                    </a:lnTo>
                    <a:lnTo>
                      <a:pt x="149" y="197"/>
                    </a:lnTo>
                    <a:lnTo>
                      <a:pt x="162" y="184"/>
                    </a:lnTo>
                    <a:lnTo>
                      <a:pt x="175" y="171"/>
                    </a:lnTo>
                    <a:lnTo>
                      <a:pt x="188" y="158"/>
                    </a:lnTo>
                    <a:lnTo>
                      <a:pt x="203" y="146"/>
                    </a:lnTo>
                    <a:lnTo>
                      <a:pt x="217" y="133"/>
                    </a:lnTo>
                    <a:lnTo>
                      <a:pt x="232" y="123"/>
                    </a:lnTo>
                    <a:lnTo>
                      <a:pt x="248" y="111"/>
                    </a:lnTo>
                    <a:lnTo>
                      <a:pt x="263" y="100"/>
                    </a:lnTo>
                    <a:lnTo>
                      <a:pt x="279" y="91"/>
                    </a:lnTo>
                    <a:lnTo>
                      <a:pt x="295" y="81"/>
                    </a:lnTo>
                    <a:lnTo>
                      <a:pt x="312" y="71"/>
                    </a:lnTo>
                    <a:lnTo>
                      <a:pt x="329" y="63"/>
                    </a:lnTo>
                    <a:lnTo>
                      <a:pt x="346" y="55"/>
                    </a:lnTo>
                    <a:lnTo>
                      <a:pt x="364" y="48"/>
                    </a:lnTo>
                    <a:lnTo>
                      <a:pt x="381" y="40"/>
                    </a:lnTo>
                    <a:lnTo>
                      <a:pt x="399" y="34"/>
                    </a:lnTo>
                    <a:lnTo>
                      <a:pt x="417" y="28"/>
                    </a:lnTo>
                    <a:lnTo>
                      <a:pt x="434" y="22"/>
                    </a:lnTo>
                    <a:lnTo>
                      <a:pt x="452" y="18"/>
                    </a:lnTo>
                    <a:lnTo>
                      <a:pt x="471" y="14"/>
                    </a:lnTo>
                    <a:lnTo>
                      <a:pt x="490" y="9"/>
                    </a:lnTo>
                    <a:lnTo>
                      <a:pt x="508" y="6"/>
                    </a:lnTo>
                    <a:lnTo>
                      <a:pt x="526" y="4"/>
                    </a:lnTo>
                    <a:lnTo>
                      <a:pt x="545" y="2"/>
                    </a:lnTo>
                    <a:lnTo>
                      <a:pt x="563" y="0"/>
                    </a:lnTo>
                    <a:lnTo>
                      <a:pt x="604" y="2"/>
                    </a:lnTo>
                    <a:lnTo>
                      <a:pt x="644" y="5"/>
                    </a:lnTo>
                    <a:lnTo>
                      <a:pt x="684" y="9"/>
                    </a:lnTo>
                    <a:lnTo>
                      <a:pt x="722" y="15"/>
                    </a:lnTo>
                    <a:lnTo>
                      <a:pt x="742" y="19"/>
                    </a:lnTo>
                    <a:lnTo>
                      <a:pt x="760" y="23"/>
                    </a:lnTo>
                    <a:lnTo>
                      <a:pt x="779" y="29"/>
                    </a:lnTo>
                    <a:lnTo>
                      <a:pt x="797" y="34"/>
                    </a:lnTo>
                    <a:lnTo>
                      <a:pt x="815" y="40"/>
                    </a:lnTo>
                    <a:lnTo>
                      <a:pt x="832" y="47"/>
                    </a:lnTo>
                    <a:lnTo>
                      <a:pt x="849" y="55"/>
                    </a:lnTo>
                    <a:lnTo>
                      <a:pt x="866" y="64"/>
                    </a:lnTo>
                    <a:lnTo>
                      <a:pt x="861" y="65"/>
                    </a:lnTo>
                    <a:lnTo>
                      <a:pt x="857" y="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389"/>
              <p:cNvSpPr>
                <a:spLocks/>
              </p:cNvSpPr>
              <p:nvPr/>
            </p:nvSpPr>
            <p:spPr bwMode="auto">
              <a:xfrm>
                <a:off x="2513" y="2048"/>
                <a:ext cx="1" cy="3"/>
              </a:xfrm>
              <a:custGeom>
                <a:avLst/>
                <a:gdLst/>
                <a:ahLst/>
                <a:cxnLst>
                  <a:cxn ang="0">
                    <a:pos x="21" y="38"/>
                  </a:cxn>
                  <a:cxn ang="0">
                    <a:pos x="11" y="39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1" y="30"/>
                  </a:cxn>
                  <a:cxn ang="0">
                    <a:pos x="2" y="25"/>
                  </a:cxn>
                  <a:cxn ang="0">
                    <a:pos x="5" y="19"/>
                  </a:cxn>
                  <a:cxn ang="0">
                    <a:pos x="12" y="10"/>
                  </a:cxn>
                  <a:cxn ang="0">
                    <a:pos x="20" y="0"/>
                  </a:cxn>
                  <a:cxn ang="0">
                    <a:pos x="22" y="10"/>
                  </a:cxn>
                  <a:cxn ang="0">
                    <a:pos x="22" y="19"/>
                  </a:cxn>
                  <a:cxn ang="0">
                    <a:pos x="21" y="28"/>
                  </a:cxn>
                  <a:cxn ang="0">
                    <a:pos x="21" y="38"/>
                  </a:cxn>
                </a:cxnLst>
                <a:rect l="0" t="0" r="r" b="b"/>
                <a:pathLst>
                  <a:path w="22" h="42">
                    <a:moveTo>
                      <a:pt x="21" y="38"/>
                    </a:moveTo>
                    <a:lnTo>
                      <a:pt x="11" y="39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12" y="10"/>
                    </a:lnTo>
                    <a:lnTo>
                      <a:pt x="20" y="0"/>
                    </a:lnTo>
                    <a:lnTo>
                      <a:pt x="22" y="10"/>
                    </a:lnTo>
                    <a:lnTo>
                      <a:pt x="22" y="19"/>
                    </a:lnTo>
                    <a:lnTo>
                      <a:pt x="21" y="28"/>
                    </a:lnTo>
                    <a:lnTo>
                      <a:pt x="21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390"/>
              <p:cNvSpPr>
                <a:spLocks/>
              </p:cNvSpPr>
              <p:nvPr/>
            </p:nvSpPr>
            <p:spPr bwMode="auto">
              <a:xfrm>
                <a:off x="2522" y="2048"/>
                <a:ext cx="3" cy="3"/>
              </a:xfrm>
              <a:custGeom>
                <a:avLst/>
                <a:gdLst/>
                <a:ahLst/>
                <a:cxnLst>
                  <a:cxn ang="0">
                    <a:pos x="33" y="37"/>
                  </a:cxn>
                  <a:cxn ang="0">
                    <a:pos x="18" y="34"/>
                  </a:cxn>
                  <a:cxn ang="0">
                    <a:pos x="3" y="32"/>
                  </a:cxn>
                  <a:cxn ang="0">
                    <a:pos x="1" y="25"/>
                  </a:cxn>
                  <a:cxn ang="0">
                    <a:pos x="0" y="16"/>
                  </a:cxn>
                  <a:cxn ang="0">
                    <a:pos x="1" y="9"/>
                  </a:cxn>
                  <a:cxn ang="0">
                    <a:pos x="2" y="0"/>
                  </a:cxn>
                  <a:cxn ang="0">
                    <a:pos x="9" y="2"/>
                  </a:cxn>
                  <a:cxn ang="0">
                    <a:pos x="14" y="6"/>
                  </a:cxn>
                  <a:cxn ang="0">
                    <a:pos x="18" y="9"/>
                  </a:cxn>
                  <a:cxn ang="0">
                    <a:pos x="22" y="13"/>
                  </a:cxn>
                  <a:cxn ang="0">
                    <a:pos x="28" y="25"/>
                  </a:cxn>
                  <a:cxn ang="0">
                    <a:pos x="33" y="37"/>
                  </a:cxn>
                </a:cxnLst>
                <a:rect l="0" t="0" r="r" b="b"/>
                <a:pathLst>
                  <a:path w="33" h="37">
                    <a:moveTo>
                      <a:pt x="33" y="37"/>
                    </a:moveTo>
                    <a:lnTo>
                      <a:pt x="18" y="34"/>
                    </a:lnTo>
                    <a:lnTo>
                      <a:pt x="3" y="32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2" y="0"/>
                    </a:lnTo>
                    <a:lnTo>
                      <a:pt x="9" y="2"/>
                    </a:lnTo>
                    <a:lnTo>
                      <a:pt x="14" y="6"/>
                    </a:lnTo>
                    <a:lnTo>
                      <a:pt x="18" y="9"/>
                    </a:lnTo>
                    <a:lnTo>
                      <a:pt x="22" y="13"/>
                    </a:lnTo>
                    <a:lnTo>
                      <a:pt x="28" y="25"/>
                    </a:lnTo>
                    <a:lnTo>
                      <a:pt x="33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391"/>
              <p:cNvSpPr>
                <a:spLocks/>
              </p:cNvSpPr>
              <p:nvPr/>
            </p:nvSpPr>
            <p:spPr bwMode="auto">
              <a:xfrm>
                <a:off x="2502" y="2050"/>
                <a:ext cx="3" cy="4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" y="44"/>
                  </a:cxn>
                  <a:cxn ang="0">
                    <a:pos x="4" y="36"/>
                  </a:cxn>
                  <a:cxn ang="0">
                    <a:pos x="7" y="29"/>
                  </a:cxn>
                  <a:cxn ang="0">
                    <a:pos x="12" y="22"/>
                  </a:cxn>
                  <a:cxn ang="0">
                    <a:pos x="18" y="16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36" y="0"/>
                  </a:cxn>
                  <a:cxn ang="0">
                    <a:pos x="30" y="15"/>
                  </a:cxn>
                  <a:cxn ang="0">
                    <a:pos x="25" y="32"/>
                  </a:cxn>
                  <a:cxn ang="0">
                    <a:pos x="21" y="39"/>
                  </a:cxn>
                  <a:cxn ang="0">
                    <a:pos x="17" y="46"/>
                  </a:cxn>
                  <a:cxn ang="0">
                    <a:pos x="14" y="48"/>
                  </a:cxn>
                  <a:cxn ang="0">
                    <a:pos x="9" y="50"/>
                  </a:cxn>
                  <a:cxn ang="0">
                    <a:pos x="5" y="51"/>
                  </a:cxn>
                  <a:cxn ang="0">
                    <a:pos x="0" y="52"/>
                  </a:cxn>
                </a:cxnLst>
                <a:rect l="0" t="0" r="r" b="b"/>
                <a:pathLst>
                  <a:path w="36" h="52">
                    <a:moveTo>
                      <a:pt x="0" y="52"/>
                    </a:moveTo>
                    <a:lnTo>
                      <a:pt x="1" y="44"/>
                    </a:lnTo>
                    <a:lnTo>
                      <a:pt x="4" y="36"/>
                    </a:lnTo>
                    <a:lnTo>
                      <a:pt x="7" y="29"/>
                    </a:lnTo>
                    <a:lnTo>
                      <a:pt x="12" y="22"/>
                    </a:lnTo>
                    <a:lnTo>
                      <a:pt x="18" y="16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36" y="0"/>
                    </a:lnTo>
                    <a:lnTo>
                      <a:pt x="30" y="15"/>
                    </a:lnTo>
                    <a:lnTo>
                      <a:pt x="25" y="32"/>
                    </a:lnTo>
                    <a:lnTo>
                      <a:pt x="21" y="39"/>
                    </a:lnTo>
                    <a:lnTo>
                      <a:pt x="17" y="46"/>
                    </a:lnTo>
                    <a:lnTo>
                      <a:pt x="14" y="48"/>
                    </a:lnTo>
                    <a:lnTo>
                      <a:pt x="9" y="50"/>
                    </a:lnTo>
                    <a:lnTo>
                      <a:pt x="5" y="51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392"/>
              <p:cNvSpPr>
                <a:spLocks/>
              </p:cNvSpPr>
              <p:nvPr/>
            </p:nvSpPr>
            <p:spPr bwMode="auto">
              <a:xfrm>
                <a:off x="2528" y="2051"/>
                <a:ext cx="4" cy="5"/>
              </a:xfrm>
              <a:custGeom>
                <a:avLst/>
                <a:gdLst/>
                <a:ahLst/>
                <a:cxnLst>
                  <a:cxn ang="0">
                    <a:pos x="44" y="65"/>
                  </a:cxn>
                  <a:cxn ang="0">
                    <a:pos x="39" y="62"/>
                  </a:cxn>
                  <a:cxn ang="0">
                    <a:pos x="26" y="55"/>
                  </a:cxn>
                  <a:cxn ang="0">
                    <a:pos x="15" y="47"/>
                  </a:cxn>
                  <a:cxn ang="0">
                    <a:pos x="8" y="43"/>
                  </a:cxn>
                  <a:cxn ang="0">
                    <a:pos x="7" y="36"/>
                  </a:cxn>
                  <a:cxn ang="0">
                    <a:pos x="4" y="21"/>
                  </a:cxn>
                  <a:cxn ang="0">
                    <a:pos x="1" y="8"/>
                  </a:cxn>
                  <a:cxn ang="0">
                    <a:pos x="0" y="0"/>
                  </a:cxn>
                  <a:cxn ang="0">
                    <a:pos x="13" y="14"/>
                  </a:cxn>
                  <a:cxn ang="0">
                    <a:pos x="26" y="29"/>
                  </a:cxn>
                  <a:cxn ang="0">
                    <a:pos x="33" y="37"/>
                  </a:cxn>
                  <a:cxn ang="0">
                    <a:pos x="37" y="46"/>
                  </a:cxn>
                  <a:cxn ang="0">
                    <a:pos x="41" y="56"/>
                  </a:cxn>
                  <a:cxn ang="0">
                    <a:pos x="44" y="65"/>
                  </a:cxn>
                </a:cxnLst>
                <a:rect l="0" t="0" r="r" b="b"/>
                <a:pathLst>
                  <a:path w="44" h="65">
                    <a:moveTo>
                      <a:pt x="44" y="65"/>
                    </a:moveTo>
                    <a:lnTo>
                      <a:pt x="39" y="62"/>
                    </a:lnTo>
                    <a:lnTo>
                      <a:pt x="26" y="55"/>
                    </a:lnTo>
                    <a:lnTo>
                      <a:pt x="15" y="47"/>
                    </a:lnTo>
                    <a:lnTo>
                      <a:pt x="8" y="43"/>
                    </a:lnTo>
                    <a:lnTo>
                      <a:pt x="7" y="36"/>
                    </a:lnTo>
                    <a:lnTo>
                      <a:pt x="4" y="21"/>
                    </a:lnTo>
                    <a:lnTo>
                      <a:pt x="1" y="8"/>
                    </a:lnTo>
                    <a:lnTo>
                      <a:pt x="0" y="0"/>
                    </a:lnTo>
                    <a:lnTo>
                      <a:pt x="13" y="14"/>
                    </a:lnTo>
                    <a:lnTo>
                      <a:pt x="26" y="29"/>
                    </a:lnTo>
                    <a:lnTo>
                      <a:pt x="33" y="37"/>
                    </a:lnTo>
                    <a:lnTo>
                      <a:pt x="37" y="46"/>
                    </a:lnTo>
                    <a:lnTo>
                      <a:pt x="41" y="56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393"/>
              <p:cNvSpPr>
                <a:spLocks/>
              </p:cNvSpPr>
              <p:nvPr/>
            </p:nvSpPr>
            <p:spPr bwMode="auto">
              <a:xfrm>
                <a:off x="2486" y="2052"/>
                <a:ext cx="9" cy="15"/>
              </a:xfrm>
              <a:custGeom>
                <a:avLst/>
                <a:gdLst/>
                <a:ahLst/>
                <a:cxnLst>
                  <a:cxn ang="0">
                    <a:pos x="73" y="118"/>
                  </a:cxn>
                  <a:cxn ang="0">
                    <a:pos x="61" y="137"/>
                  </a:cxn>
                  <a:cxn ang="0">
                    <a:pos x="37" y="179"/>
                  </a:cxn>
                  <a:cxn ang="0">
                    <a:pos x="11" y="221"/>
                  </a:cxn>
                  <a:cxn ang="0">
                    <a:pos x="0" y="241"/>
                  </a:cxn>
                  <a:cxn ang="0">
                    <a:pos x="3" y="229"/>
                  </a:cxn>
                  <a:cxn ang="0">
                    <a:pos x="6" y="216"/>
                  </a:cxn>
                  <a:cxn ang="0">
                    <a:pos x="10" y="201"/>
                  </a:cxn>
                  <a:cxn ang="0">
                    <a:pos x="15" y="185"/>
                  </a:cxn>
                  <a:cxn ang="0">
                    <a:pos x="28" y="152"/>
                  </a:cxn>
                  <a:cxn ang="0">
                    <a:pos x="43" y="116"/>
                  </a:cxn>
                  <a:cxn ang="0">
                    <a:pos x="52" y="99"/>
                  </a:cxn>
                  <a:cxn ang="0">
                    <a:pos x="61" y="80"/>
                  </a:cxn>
                  <a:cxn ang="0">
                    <a:pos x="70" y="64"/>
                  </a:cxn>
                  <a:cxn ang="0">
                    <a:pos x="80" y="48"/>
                  </a:cxn>
                  <a:cxn ang="0">
                    <a:pos x="90" y="35"/>
                  </a:cxn>
                  <a:cxn ang="0">
                    <a:pos x="100" y="21"/>
                  </a:cxn>
                  <a:cxn ang="0">
                    <a:pos x="109" y="10"/>
                  </a:cxn>
                  <a:cxn ang="0">
                    <a:pos x="120" y="0"/>
                  </a:cxn>
                  <a:cxn ang="0">
                    <a:pos x="106" y="26"/>
                  </a:cxn>
                  <a:cxn ang="0">
                    <a:pos x="92" y="55"/>
                  </a:cxn>
                  <a:cxn ang="0">
                    <a:pos x="86" y="70"/>
                  </a:cxn>
                  <a:cxn ang="0">
                    <a:pos x="80" y="86"/>
                  </a:cxn>
                  <a:cxn ang="0">
                    <a:pos x="75" y="101"/>
                  </a:cxn>
                  <a:cxn ang="0">
                    <a:pos x="73" y="118"/>
                  </a:cxn>
                </a:cxnLst>
                <a:rect l="0" t="0" r="r" b="b"/>
                <a:pathLst>
                  <a:path w="120" h="241">
                    <a:moveTo>
                      <a:pt x="73" y="118"/>
                    </a:moveTo>
                    <a:lnTo>
                      <a:pt x="61" y="137"/>
                    </a:lnTo>
                    <a:lnTo>
                      <a:pt x="37" y="179"/>
                    </a:lnTo>
                    <a:lnTo>
                      <a:pt x="11" y="221"/>
                    </a:lnTo>
                    <a:lnTo>
                      <a:pt x="0" y="241"/>
                    </a:lnTo>
                    <a:lnTo>
                      <a:pt x="3" y="229"/>
                    </a:lnTo>
                    <a:lnTo>
                      <a:pt x="6" y="216"/>
                    </a:lnTo>
                    <a:lnTo>
                      <a:pt x="10" y="201"/>
                    </a:lnTo>
                    <a:lnTo>
                      <a:pt x="15" y="185"/>
                    </a:lnTo>
                    <a:lnTo>
                      <a:pt x="28" y="152"/>
                    </a:lnTo>
                    <a:lnTo>
                      <a:pt x="43" y="116"/>
                    </a:lnTo>
                    <a:lnTo>
                      <a:pt x="52" y="99"/>
                    </a:lnTo>
                    <a:lnTo>
                      <a:pt x="61" y="80"/>
                    </a:lnTo>
                    <a:lnTo>
                      <a:pt x="70" y="64"/>
                    </a:lnTo>
                    <a:lnTo>
                      <a:pt x="80" y="48"/>
                    </a:lnTo>
                    <a:lnTo>
                      <a:pt x="90" y="35"/>
                    </a:lnTo>
                    <a:lnTo>
                      <a:pt x="100" y="21"/>
                    </a:lnTo>
                    <a:lnTo>
                      <a:pt x="109" y="10"/>
                    </a:lnTo>
                    <a:lnTo>
                      <a:pt x="120" y="0"/>
                    </a:lnTo>
                    <a:lnTo>
                      <a:pt x="106" y="26"/>
                    </a:lnTo>
                    <a:lnTo>
                      <a:pt x="92" y="55"/>
                    </a:lnTo>
                    <a:lnTo>
                      <a:pt x="86" y="70"/>
                    </a:lnTo>
                    <a:lnTo>
                      <a:pt x="80" y="86"/>
                    </a:lnTo>
                    <a:lnTo>
                      <a:pt x="75" y="101"/>
                    </a:lnTo>
                    <a:lnTo>
                      <a:pt x="73" y="1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394"/>
              <p:cNvSpPr>
                <a:spLocks/>
              </p:cNvSpPr>
              <p:nvPr/>
            </p:nvSpPr>
            <p:spPr bwMode="auto">
              <a:xfrm>
                <a:off x="2476" y="2060"/>
                <a:ext cx="8" cy="44"/>
              </a:xfrm>
              <a:custGeom>
                <a:avLst/>
                <a:gdLst/>
                <a:ahLst/>
                <a:cxnLst>
                  <a:cxn ang="0">
                    <a:pos x="28" y="636"/>
                  </a:cxn>
                  <a:cxn ang="0">
                    <a:pos x="14" y="622"/>
                  </a:cxn>
                  <a:cxn ang="0">
                    <a:pos x="1" y="608"/>
                  </a:cxn>
                  <a:cxn ang="0">
                    <a:pos x="3" y="568"/>
                  </a:cxn>
                  <a:cxn ang="0">
                    <a:pos x="3" y="529"/>
                  </a:cxn>
                  <a:cxn ang="0">
                    <a:pos x="3" y="488"/>
                  </a:cxn>
                  <a:cxn ang="0">
                    <a:pos x="1" y="448"/>
                  </a:cxn>
                  <a:cxn ang="0">
                    <a:pos x="0" y="407"/>
                  </a:cxn>
                  <a:cxn ang="0">
                    <a:pos x="0" y="367"/>
                  </a:cxn>
                  <a:cxn ang="0">
                    <a:pos x="0" y="326"/>
                  </a:cxn>
                  <a:cxn ang="0">
                    <a:pos x="3" y="287"/>
                  </a:cxn>
                  <a:cxn ang="0">
                    <a:pos x="6" y="248"/>
                  </a:cxn>
                  <a:cxn ang="0">
                    <a:pos x="10" y="210"/>
                  </a:cxn>
                  <a:cxn ang="0">
                    <a:pos x="13" y="191"/>
                  </a:cxn>
                  <a:cxn ang="0">
                    <a:pos x="18" y="171"/>
                  </a:cxn>
                  <a:cxn ang="0">
                    <a:pos x="23" y="153"/>
                  </a:cxn>
                  <a:cxn ang="0">
                    <a:pos x="28" y="135"/>
                  </a:cxn>
                  <a:cxn ang="0">
                    <a:pos x="34" y="117"/>
                  </a:cxn>
                  <a:cxn ang="0">
                    <a:pos x="41" y="99"/>
                  </a:cxn>
                  <a:cxn ang="0">
                    <a:pos x="48" y="82"/>
                  </a:cxn>
                  <a:cxn ang="0">
                    <a:pos x="57" y="65"/>
                  </a:cxn>
                  <a:cxn ang="0">
                    <a:pos x="68" y="48"/>
                  </a:cxn>
                  <a:cxn ang="0">
                    <a:pos x="78" y="32"/>
                  </a:cxn>
                  <a:cxn ang="0">
                    <a:pos x="90" y="16"/>
                  </a:cxn>
                  <a:cxn ang="0">
                    <a:pos x="103" y="0"/>
                  </a:cxn>
                  <a:cxn ang="0">
                    <a:pos x="92" y="18"/>
                  </a:cxn>
                  <a:cxn ang="0">
                    <a:pos x="83" y="36"/>
                  </a:cxn>
                  <a:cxn ang="0">
                    <a:pos x="74" y="54"/>
                  </a:cxn>
                  <a:cxn ang="0">
                    <a:pos x="67" y="73"/>
                  </a:cxn>
                  <a:cxn ang="0">
                    <a:pos x="60" y="91"/>
                  </a:cxn>
                  <a:cxn ang="0">
                    <a:pos x="54" y="111"/>
                  </a:cxn>
                  <a:cxn ang="0">
                    <a:pos x="50" y="129"/>
                  </a:cxn>
                  <a:cxn ang="0">
                    <a:pos x="45" y="148"/>
                  </a:cxn>
                  <a:cxn ang="0">
                    <a:pos x="41" y="167"/>
                  </a:cxn>
                  <a:cxn ang="0">
                    <a:pos x="38" y="186"/>
                  </a:cxn>
                  <a:cxn ang="0">
                    <a:pos x="36" y="206"/>
                  </a:cxn>
                  <a:cxn ang="0">
                    <a:pos x="34" y="226"/>
                  </a:cxn>
                  <a:cxn ang="0">
                    <a:pos x="31" y="264"/>
                  </a:cxn>
                  <a:cxn ang="0">
                    <a:pos x="30" y="305"/>
                  </a:cxn>
                  <a:cxn ang="0">
                    <a:pos x="31" y="385"/>
                  </a:cxn>
                  <a:cxn ang="0">
                    <a:pos x="34" y="467"/>
                  </a:cxn>
                  <a:cxn ang="0">
                    <a:pos x="34" y="509"/>
                  </a:cxn>
                  <a:cxn ang="0">
                    <a:pos x="34" y="550"/>
                  </a:cxn>
                  <a:cxn ang="0">
                    <a:pos x="31" y="593"/>
                  </a:cxn>
                  <a:cxn ang="0">
                    <a:pos x="28" y="636"/>
                  </a:cxn>
                </a:cxnLst>
                <a:rect l="0" t="0" r="r" b="b"/>
                <a:pathLst>
                  <a:path w="103" h="636">
                    <a:moveTo>
                      <a:pt x="28" y="636"/>
                    </a:moveTo>
                    <a:lnTo>
                      <a:pt x="14" y="622"/>
                    </a:lnTo>
                    <a:lnTo>
                      <a:pt x="1" y="608"/>
                    </a:lnTo>
                    <a:lnTo>
                      <a:pt x="3" y="568"/>
                    </a:lnTo>
                    <a:lnTo>
                      <a:pt x="3" y="529"/>
                    </a:lnTo>
                    <a:lnTo>
                      <a:pt x="3" y="488"/>
                    </a:lnTo>
                    <a:lnTo>
                      <a:pt x="1" y="448"/>
                    </a:lnTo>
                    <a:lnTo>
                      <a:pt x="0" y="407"/>
                    </a:lnTo>
                    <a:lnTo>
                      <a:pt x="0" y="367"/>
                    </a:lnTo>
                    <a:lnTo>
                      <a:pt x="0" y="326"/>
                    </a:lnTo>
                    <a:lnTo>
                      <a:pt x="3" y="287"/>
                    </a:lnTo>
                    <a:lnTo>
                      <a:pt x="6" y="248"/>
                    </a:lnTo>
                    <a:lnTo>
                      <a:pt x="10" y="210"/>
                    </a:lnTo>
                    <a:lnTo>
                      <a:pt x="13" y="191"/>
                    </a:lnTo>
                    <a:lnTo>
                      <a:pt x="18" y="171"/>
                    </a:lnTo>
                    <a:lnTo>
                      <a:pt x="23" y="153"/>
                    </a:lnTo>
                    <a:lnTo>
                      <a:pt x="28" y="135"/>
                    </a:lnTo>
                    <a:lnTo>
                      <a:pt x="34" y="117"/>
                    </a:lnTo>
                    <a:lnTo>
                      <a:pt x="41" y="99"/>
                    </a:lnTo>
                    <a:lnTo>
                      <a:pt x="48" y="82"/>
                    </a:lnTo>
                    <a:lnTo>
                      <a:pt x="57" y="65"/>
                    </a:lnTo>
                    <a:lnTo>
                      <a:pt x="68" y="48"/>
                    </a:lnTo>
                    <a:lnTo>
                      <a:pt x="78" y="32"/>
                    </a:lnTo>
                    <a:lnTo>
                      <a:pt x="90" y="16"/>
                    </a:lnTo>
                    <a:lnTo>
                      <a:pt x="103" y="0"/>
                    </a:lnTo>
                    <a:lnTo>
                      <a:pt x="92" y="18"/>
                    </a:lnTo>
                    <a:lnTo>
                      <a:pt x="83" y="36"/>
                    </a:lnTo>
                    <a:lnTo>
                      <a:pt x="74" y="54"/>
                    </a:lnTo>
                    <a:lnTo>
                      <a:pt x="67" y="73"/>
                    </a:lnTo>
                    <a:lnTo>
                      <a:pt x="60" y="91"/>
                    </a:lnTo>
                    <a:lnTo>
                      <a:pt x="54" y="111"/>
                    </a:lnTo>
                    <a:lnTo>
                      <a:pt x="50" y="129"/>
                    </a:lnTo>
                    <a:lnTo>
                      <a:pt x="45" y="148"/>
                    </a:lnTo>
                    <a:lnTo>
                      <a:pt x="41" y="167"/>
                    </a:lnTo>
                    <a:lnTo>
                      <a:pt x="38" y="186"/>
                    </a:lnTo>
                    <a:lnTo>
                      <a:pt x="36" y="206"/>
                    </a:lnTo>
                    <a:lnTo>
                      <a:pt x="34" y="226"/>
                    </a:lnTo>
                    <a:lnTo>
                      <a:pt x="31" y="264"/>
                    </a:lnTo>
                    <a:lnTo>
                      <a:pt x="30" y="305"/>
                    </a:lnTo>
                    <a:lnTo>
                      <a:pt x="31" y="385"/>
                    </a:lnTo>
                    <a:lnTo>
                      <a:pt x="34" y="467"/>
                    </a:lnTo>
                    <a:lnTo>
                      <a:pt x="34" y="509"/>
                    </a:lnTo>
                    <a:lnTo>
                      <a:pt x="34" y="550"/>
                    </a:lnTo>
                    <a:lnTo>
                      <a:pt x="31" y="593"/>
                    </a:lnTo>
                    <a:lnTo>
                      <a:pt x="28" y="6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395"/>
              <p:cNvSpPr>
                <a:spLocks/>
              </p:cNvSpPr>
              <p:nvPr/>
            </p:nvSpPr>
            <p:spPr bwMode="auto">
              <a:xfrm>
                <a:off x="2540" y="2058"/>
                <a:ext cx="10" cy="9"/>
              </a:xfrm>
              <a:custGeom>
                <a:avLst/>
                <a:gdLst/>
                <a:ahLst/>
                <a:cxnLst>
                  <a:cxn ang="0">
                    <a:pos x="58" y="120"/>
                  </a:cxn>
                  <a:cxn ang="0">
                    <a:pos x="51" y="109"/>
                  </a:cxn>
                  <a:cxn ang="0">
                    <a:pos x="39" y="88"/>
                  </a:cxn>
                  <a:cxn ang="0">
                    <a:pos x="26" y="66"/>
                  </a:cxn>
                  <a:cxn ang="0">
                    <a:pos x="19" y="57"/>
                  </a:cxn>
                  <a:cxn ang="0">
                    <a:pos x="19" y="48"/>
                  </a:cxn>
                  <a:cxn ang="0">
                    <a:pos x="17" y="41"/>
                  </a:cxn>
                  <a:cxn ang="0">
                    <a:pos x="15" y="33"/>
                  </a:cxn>
                  <a:cxn ang="0">
                    <a:pos x="13" y="26"/>
                  </a:cxn>
                  <a:cxn ang="0">
                    <a:pos x="7" y="13"/>
                  </a:cxn>
                  <a:cxn ang="0">
                    <a:pos x="0" y="0"/>
                  </a:cxn>
                  <a:cxn ang="0">
                    <a:pos x="7" y="6"/>
                  </a:cxn>
                  <a:cxn ang="0">
                    <a:pos x="12" y="12"/>
                  </a:cxn>
                  <a:cxn ang="0">
                    <a:pos x="18" y="18"/>
                  </a:cxn>
                  <a:cxn ang="0">
                    <a:pos x="23" y="25"/>
                  </a:cxn>
                  <a:cxn ang="0">
                    <a:pos x="32" y="40"/>
                  </a:cxn>
                  <a:cxn ang="0">
                    <a:pos x="40" y="56"/>
                  </a:cxn>
                  <a:cxn ang="0">
                    <a:pos x="46" y="72"/>
                  </a:cxn>
                  <a:cxn ang="0">
                    <a:pos x="51" y="88"/>
                  </a:cxn>
                  <a:cxn ang="0">
                    <a:pos x="56" y="104"/>
                  </a:cxn>
                  <a:cxn ang="0">
                    <a:pos x="58" y="120"/>
                  </a:cxn>
                </a:cxnLst>
                <a:rect l="0" t="0" r="r" b="b"/>
                <a:pathLst>
                  <a:path w="58" h="120">
                    <a:moveTo>
                      <a:pt x="58" y="120"/>
                    </a:moveTo>
                    <a:lnTo>
                      <a:pt x="51" y="109"/>
                    </a:lnTo>
                    <a:lnTo>
                      <a:pt x="39" y="88"/>
                    </a:lnTo>
                    <a:lnTo>
                      <a:pt x="26" y="66"/>
                    </a:lnTo>
                    <a:lnTo>
                      <a:pt x="19" y="57"/>
                    </a:lnTo>
                    <a:lnTo>
                      <a:pt x="19" y="48"/>
                    </a:lnTo>
                    <a:lnTo>
                      <a:pt x="17" y="41"/>
                    </a:lnTo>
                    <a:lnTo>
                      <a:pt x="15" y="33"/>
                    </a:lnTo>
                    <a:lnTo>
                      <a:pt x="13" y="26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3" y="25"/>
                    </a:lnTo>
                    <a:lnTo>
                      <a:pt x="32" y="40"/>
                    </a:lnTo>
                    <a:lnTo>
                      <a:pt x="40" y="56"/>
                    </a:lnTo>
                    <a:lnTo>
                      <a:pt x="46" y="72"/>
                    </a:lnTo>
                    <a:lnTo>
                      <a:pt x="51" y="88"/>
                    </a:lnTo>
                    <a:lnTo>
                      <a:pt x="56" y="104"/>
                    </a:lnTo>
                    <a:lnTo>
                      <a:pt x="58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396"/>
              <p:cNvSpPr>
                <a:spLocks/>
              </p:cNvSpPr>
              <p:nvPr/>
            </p:nvSpPr>
            <p:spPr bwMode="auto">
              <a:xfrm>
                <a:off x="2556" y="2065"/>
                <a:ext cx="5" cy="34"/>
              </a:xfrm>
              <a:custGeom>
                <a:avLst/>
                <a:gdLst/>
                <a:ahLst/>
                <a:cxnLst>
                  <a:cxn ang="0">
                    <a:pos x="66" y="496"/>
                  </a:cxn>
                  <a:cxn ang="0">
                    <a:pos x="60" y="499"/>
                  </a:cxn>
                  <a:cxn ang="0">
                    <a:pos x="47" y="506"/>
                  </a:cxn>
                  <a:cxn ang="0">
                    <a:pos x="35" y="514"/>
                  </a:cxn>
                  <a:cxn ang="0">
                    <a:pos x="29" y="517"/>
                  </a:cxn>
                  <a:cxn ang="0">
                    <a:pos x="31" y="447"/>
                  </a:cxn>
                  <a:cxn ang="0">
                    <a:pos x="31" y="378"/>
                  </a:cxn>
                  <a:cxn ang="0">
                    <a:pos x="29" y="310"/>
                  </a:cxn>
                  <a:cxn ang="0">
                    <a:pos x="27" y="245"/>
                  </a:cxn>
                  <a:cxn ang="0">
                    <a:pos x="22" y="181"/>
                  </a:cxn>
                  <a:cxn ang="0">
                    <a:pos x="17" y="118"/>
                  </a:cxn>
                  <a:cxn ang="0">
                    <a:pos x="9" y="58"/>
                  </a:cxn>
                  <a:cxn ang="0">
                    <a:pos x="0" y="0"/>
                  </a:cxn>
                  <a:cxn ang="0">
                    <a:pos x="11" y="27"/>
                  </a:cxn>
                  <a:cxn ang="0">
                    <a:pos x="21" y="55"/>
                  </a:cxn>
                  <a:cxn ang="0">
                    <a:pos x="29" y="85"/>
                  </a:cxn>
                  <a:cxn ang="0">
                    <a:pos x="37" y="115"/>
                  </a:cxn>
                  <a:cxn ang="0">
                    <a:pos x="43" y="147"/>
                  </a:cxn>
                  <a:cxn ang="0">
                    <a:pos x="47" y="178"/>
                  </a:cxn>
                  <a:cxn ang="0">
                    <a:pos x="52" y="210"/>
                  </a:cxn>
                  <a:cxn ang="0">
                    <a:pos x="55" y="243"/>
                  </a:cxn>
                  <a:cxn ang="0">
                    <a:pos x="59" y="308"/>
                  </a:cxn>
                  <a:cxn ang="0">
                    <a:pos x="62" y="373"/>
                  </a:cxn>
                  <a:cxn ang="0">
                    <a:pos x="63" y="436"/>
                  </a:cxn>
                  <a:cxn ang="0">
                    <a:pos x="66" y="496"/>
                  </a:cxn>
                </a:cxnLst>
                <a:rect l="0" t="0" r="r" b="b"/>
                <a:pathLst>
                  <a:path w="66" h="517">
                    <a:moveTo>
                      <a:pt x="66" y="496"/>
                    </a:moveTo>
                    <a:lnTo>
                      <a:pt x="60" y="499"/>
                    </a:lnTo>
                    <a:lnTo>
                      <a:pt x="47" y="506"/>
                    </a:lnTo>
                    <a:lnTo>
                      <a:pt x="35" y="514"/>
                    </a:lnTo>
                    <a:lnTo>
                      <a:pt x="29" y="517"/>
                    </a:lnTo>
                    <a:lnTo>
                      <a:pt x="31" y="447"/>
                    </a:lnTo>
                    <a:lnTo>
                      <a:pt x="31" y="378"/>
                    </a:lnTo>
                    <a:lnTo>
                      <a:pt x="29" y="310"/>
                    </a:lnTo>
                    <a:lnTo>
                      <a:pt x="27" y="245"/>
                    </a:lnTo>
                    <a:lnTo>
                      <a:pt x="22" y="181"/>
                    </a:lnTo>
                    <a:lnTo>
                      <a:pt x="17" y="118"/>
                    </a:lnTo>
                    <a:lnTo>
                      <a:pt x="9" y="58"/>
                    </a:lnTo>
                    <a:lnTo>
                      <a:pt x="0" y="0"/>
                    </a:lnTo>
                    <a:lnTo>
                      <a:pt x="11" y="27"/>
                    </a:lnTo>
                    <a:lnTo>
                      <a:pt x="21" y="55"/>
                    </a:lnTo>
                    <a:lnTo>
                      <a:pt x="29" y="85"/>
                    </a:lnTo>
                    <a:lnTo>
                      <a:pt x="37" y="115"/>
                    </a:lnTo>
                    <a:lnTo>
                      <a:pt x="43" y="147"/>
                    </a:lnTo>
                    <a:lnTo>
                      <a:pt x="47" y="178"/>
                    </a:lnTo>
                    <a:lnTo>
                      <a:pt x="52" y="210"/>
                    </a:lnTo>
                    <a:lnTo>
                      <a:pt x="55" y="243"/>
                    </a:lnTo>
                    <a:lnTo>
                      <a:pt x="59" y="308"/>
                    </a:lnTo>
                    <a:lnTo>
                      <a:pt x="62" y="373"/>
                    </a:lnTo>
                    <a:lnTo>
                      <a:pt x="63" y="436"/>
                    </a:lnTo>
                    <a:lnTo>
                      <a:pt x="66" y="4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397"/>
              <p:cNvSpPr>
                <a:spLocks/>
              </p:cNvSpPr>
              <p:nvPr/>
            </p:nvSpPr>
            <p:spPr bwMode="auto">
              <a:xfrm>
                <a:off x="2403" y="2156"/>
                <a:ext cx="3" cy="17"/>
              </a:xfrm>
              <a:custGeom>
                <a:avLst/>
                <a:gdLst/>
                <a:ahLst/>
                <a:cxnLst>
                  <a:cxn ang="0">
                    <a:pos x="26" y="213"/>
                  </a:cxn>
                  <a:cxn ang="0">
                    <a:pos x="23" y="217"/>
                  </a:cxn>
                  <a:cxn ang="0">
                    <a:pos x="21" y="218"/>
                  </a:cxn>
                  <a:cxn ang="0">
                    <a:pos x="18" y="218"/>
                  </a:cxn>
                  <a:cxn ang="0">
                    <a:pos x="16" y="218"/>
                  </a:cxn>
                  <a:cxn ang="0">
                    <a:pos x="9" y="217"/>
                  </a:cxn>
                  <a:cxn ang="0">
                    <a:pos x="3" y="217"/>
                  </a:cxn>
                  <a:cxn ang="0">
                    <a:pos x="2" y="195"/>
                  </a:cxn>
                  <a:cxn ang="0">
                    <a:pos x="1" y="173"/>
                  </a:cxn>
                  <a:cxn ang="0">
                    <a:pos x="0" y="150"/>
                  </a:cxn>
                  <a:cxn ang="0">
                    <a:pos x="0" y="128"/>
                  </a:cxn>
                  <a:cxn ang="0">
                    <a:pos x="0" y="106"/>
                  </a:cxn>
                  <a:cxn ang="0">
                    <a:pos x="0" y="83"/>
                  </a:cxn>
                  <a:cxn ang="0">
                    <a:pos x="0" y="62"/>
                  </a:cxn>
                  <a:cxn ang="0">
                    <a:pos x="0" y="42"/>
                  </a:cxn>
                  <a:cxn ang="0">
                    <a:pos x="5" y="31"/>
                  </a:cxn>
                  <a:cxn ang="0">
                    <a:pos x="11" y="21"/>
                  </a:cxn>
                  <a:cxn ang="0">
                    <a:pos x="19" y="12"/>
                  </a:cxn>
                  <a:cxn ang="0">
                    <a:pos x="25" y="0"/>
                  </a:cxn>
                  <a:cxn ang="0">
                    <a:pos x="26" y="26"/>
                  </a:cxn>
                  <a:cxn ang="0">
                    <a:pos x="27" y="51"/>
                  </a:cxn>
                  <a:cxn ang="0">
                    <a:pos x="27" y="77"/>
                  </a:cxn>
                  <a:cxn ang="0">
                    <a:pos x="28" y="103"/>
                  </a:cxn>
                  <a:cxn ang="0">
                    <a:pos x="28" y="131"/>
                  </a:cxn>
                  <a:cxn ang="0">
                    <a:pos x="28" y="158"/>
                  </a:cxn>
                  <a:cxn ang="0">
                    <a:pos x="27" y="186"/>
                  </a:cxn>
                  <a:cxn ang="0">
                    <a:pos x="26" y="213"/>
                  </a:cxn>
                </a:cxnLst>
                <a:rect l="0" t="0" r="r" b="b"/>
                <a:pathLst>
                  <a:path w="28" h="218">
                    <a:moveTo>
                      <a:pt x="26" y="213"/>
                    </a:moveTo>
                    <a:lnTo>
                      <a:pt x="23" y="217"/>
                    </a:lnTo>
                    <a:lnTo>
                      <a:pt x="21" y="218"/>
                    </a:lnTo>
                    <a:lnTo>
                      <a:pt x="18" y="218"/>
                    </a:lnTo>
                    <a:lnTo>
                      <a:pt x="16" y="218"/>
                    </a:lnTo>
                    <a:lnTo>
                      <a:pt x="9" y="217"/>
                    </a:lnTo>
                    <a:lnTo>
                      <a:pt x="3" y="217"/>
                    </a:lnTo>
                    <a:lnTo>
                      <a:pt x="2" y="195"/>
                    </a:lnTo>
                    <a:lnTo>
                      <a:pt x="1" y="173"/>
                    </a:lnTo>
                    <a:lnTo>
                      <a:pt x="0" y="150"/>
                    </a:lnTo>
                    <a:lnTo>
                      <a:pt x="0" y="128"/>
                    </a:lnTo>
                    <a:lnTo>
                      <a:pt x="0" y="106"/>
                    </a:lnTo>
                    <a:lnTo>
                      <a:pt x="0" y="83"/>
                    </a:lnTo>
                    <a:lnTo>
                      <a:pt x="0" y="6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1" y="21"/>
                    </a:lnTo>
                    <a:lnTo>
                      <a:pt x="19" y="12"/>
                    </a:lnTo>
                    <a:lnTo>
                      <a:pt x="25" y="0"/>
                    </a:lnTo>
                    <a:lnTo>
                      <a:pt x="26" y="26"/>
                    </a:lnTo>
                    <a:lnTo>
                      <a:pt x="27" y="51"/>
                    </a:lnTo>
                    <a:lnTo>
                      <a:pt x="27" y="77"/>
                    </a:lnTo>
                    <a:lnTo>
                      <a:pt x="28" y="103"/>
                    </a:lnTo>
                    <a:lnTo>
                      <a:pt x="28" y="131"/>
                    </a:lnTo>
                    <a:lnTo>
                      <a:pt x="28" y="158"/>
                    </a:lnTo>
                    <a:lnTo>
                      <a:pt x="27" y="186"/>
                    </a:lnTo>
                    <a:lnTo>
                      <a:pt x="26" y="2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398"/>
              <p:cNvSpPr>
                <a:spLocks/>
              </p:cNvSpPr>
              <p:nvPr/>
            </p:nvSpPr>
            <p:spPr bwMode="auto">
              <a:xfrm>
                <a:off x="2412" y="2156"/>
                <a:ext cx="1" cy="16"/>
              </a:xfrm>
              <a:custGeom>
                <a:avLst/>
                <a:gdLst/>
                <a:ahLst/>
                <a:cxnLst>
                  <a:cxn ang="0">
                    <a:pos x="25" y="203"/>
                  </a:cxn>
                  <a:cxn ang="0">
                    <a:pos x="22" y="205"/>
                  </a:cxn>
                  <a:cxn ang="0">
                    <a:pos x="20" y="206"/>
                  </a:cxn>
                  <a:cxn ang="0">
                    <a:pos x="16" y="206"/>
                  </a:cxn>
                  <a:cxn ang="0">
                    <a:pos x="13" y="206"/>
                  </a:cxn>
                  <a:cxn ang="0">
                    <a:pos x="7" y="206"/>
                  </a:cxn>
                  <a:cxn ang="0">
                    <a:pos x="0" y="206"/>
                  </a:cxn>
                  <a:cxn ang="0">
                    <a:pos x="0" y="197"/>
                  </a:cxn>
                  <a:cxn ang="0">
                    <a:pos x="0" y="174"/>
                  </a:cxn>
                  <a:cxn ang="0">
                    <a:pos x="0" y="141"/>
                  </a:cxn>
                  <a:cxn ang="0">
                    <a:pos x="0" y="104"/>
                  </a:cxn>
                  <a:cxn ang="0">
                    <a:pos x="0" y="65"/>
                  </a:cxn>
                  <a:cxn ang="0">
                    <a:pos x="0" y="32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2" y="9"/>
                  </a:cxn>
                  <a:cxn ang="0">
                    <a:pos x="25" y="17"/>
                  </a:cxn>
                  <a:cxn ang="0">
                    <a:pos x="25" y="25"/>
                  </a:cxn>
                  <a:cxn ang="0">
                    <a:pos x="25" y="46"/>
                  </a:cxn>
                  <a:cxn ang="0">
                    <a:pos x="25" y="76"/>
                  </a:cxn>
                  <a:cxn ang="0">
                    <a:pos x="25" y="110"/>
                  </a:cxn>
                  <a:cxn ang="0">
                    <a:pos x="25" y="144"/>
                  </a:cxn>
                  <a:cxn ang="0">
                    <a:pos x="25" y="174"/>
                  </a:cxn>
                  <a:cxn ang="0">
                    <a:pos x="25" y="195"/>
                  </a:cxn>
                  <a:cxn ang="0">
                    <a:pos x="25" y="203"/>
                  </a:cxn>
                </a:cxnLst>
                <a:rect l="0" t="0" r="r" b="b"/>
                <a:pathLst>
                  <a:path w="25" h="206">
                    <a:moveTo>
                      <a:pt x="25" y="203"/>
                    </a:moveTo>
                    <a:lnTo>
                      <a:pt x="22" y="205"/>
                    </a:lnTo>
                    <a:lnTo>
                      <a:pt x="20" y="206"/>
                    </a:lnTo>
                    <a:lnTo>
                      <a:pt x="16" y="206"/>
                    </a:lnTo>
                    <a:lnTo>
                      <a:pt x="13" y="206"/>
                    </a:lnTo>
                    <a:lnTo>
                      <a:pt x="7" y="206"/>
                    </a:lnTo>
                    <a:lnTo>
                      <a:pt x="0" y="206"/>
                    </a:lnTo>
                    <a:lnTo>
                      <a:pt x="0" y="197"/>
                    </a:lnTo>
                    <a:lnTo>
                      <a:pt x="0" y="174"/>
                    </a:lnTo>
                    <a:lnTo>
                      <a:pt x="0" y="141"/>
                    </a:lnTo>
                    <a:lnTo>
                      <a:pt x="0" y="104"/>
                    </a:lnTo>
                    <a:lnTo>
                      <a:pt x="0" y="65"/>
                    </a:lnTo>
                    <a:lnTo>
                      <a:pt x="0" y="32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2" y="9"/>
                    </a:lnTo>
                    <a:lnTo>
                      <a:pt x="25" y="17"/>
                    </a:lnTo>
                    <a:lnTo>
                      <a:pt x="25" y="25"/>
                    </a:lnTo>
                    <a:lnTo>
                      <a:pt x="25" y="46"/>
                    </a:lnTo>
                    <a:lnTo>
                      <a:pt x="25" y="76"/>
                    </a:lnTo>
                    <a:lnTo>
                      <a:pt x="25" y="110"/>
                    </a:lnTo>
                    <a:lnTo>
                      <a:pt x="25" y="144"/>
                    </a:lnTo>
                    <a:lnTo>
                      <a:pt x="25" y="174"/>
                    </a:lnTo>
                    <a:lnTo>
                      <a:pt x="25" y="195"/>
                    </a:lnTo>
                    <a:lnTo>
                      <a:pt x="25" y="2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399"/>
              <p:cNvSpPr>
                <a:spLocks/>
              </p:cNvSpPr>
              <p:nvPr/>
            </p:nvSpPr>
            <p:spPr bwMode="auto">
              <a:xfrm>
                <a:off x="2401" y="2156"/>
                <a:ext cx="2" cy="17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7" y="14"/>
                  </a:cxn>
                  <a:cxn ang="0">
                    <a:pos x="29" y="220"/>
                  </a:cxn>
                  <a:cxn ang="0">
                    <a:pos x="0" y="220"/>
                  </a:cxn>
                  <a:cxn ang="0">
                    <a:pos x="3" y="0"/>
                  </a:cxn>
                </a:cxnLst>
                <a:rect l="0" t="0" r="r" b="b"/>
                <a:pathLst>
                  <a:path w="29" h="220">
                    <a:moveTo>
                      <a:pt x="3" y="0"/>
                    </a:moveTo>
                    <a:lnTo>
                      <a:pt x="27" y="14"/>
                    </a:lnTo>
                    <a:lnTo>
                      <a:pt x="29" y="220"/>
                    </a:lnTo>
                    <a:lnTo>
                      <a:pt x="0" y="22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400"/>
              <p:cNvSpPr>
                <a:spLocks/>
              </p:cNvSpPr>
              <p:nvPr/>
            </p:nvSpPr>
            <p:spPr bwMode="auto">
              <a:xfrm>
                <a:off x="2424" y="2156"/>
                <a:ext cx="2" cy="1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26" y="0"/>
                  </a:cxn>
                  <a:cxn ang="0">
                    <a:pos x="26" y="199"/>
                  </a:cxn>
                  <a:cxn ang="0">
                    <a:pos x="0" y="181"/>
                  </a:cxn>
                  <a:cxn ang="0">
                    <a:pos x="0" y="17"/>
                  </a:cxn>
                </a:cxnLst>
                <a:rect l="0" t="0" r="r" b="b"/>
                <a:pathLst>
                  <a:path w="26" h="199">
                    <a:moveTo>
                      <a:pt x="0" y="17"/>
                    </a:moveTo>
                    <a:lnTo>
                      <a:pt x="26" y="0"/>
                    </a:lnTo>
                    <a:lnTo>
                      <a:pt x="26" y="199"/>
                    </a:lnTo>
                    <a:lnTo>
                      <a:pt x="0" y="18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401"/>
              <p:cNvSpPr>
                <a:spLocks/>
              </p:cNvSpPr>
              <p:nvPr/>
            </p:nvSpPr>
            <p:spPr bwMode="auto">
              <a:xfrm>
                <a:off x="2641" y="2173"/>
                <a:ext cx="2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8"/>
                  </a:cxn>
                  <a:cxn ang="0">
                    <a:pos x="9" y="23"/>
                  </a:cxn>
                  <a:cxn ang="0">
                    <a:pos x="12" y="30"/>
                  </a:cxn>
                  <a:cxn ang="0">
                    <a:pos x="16" y="38"/>
                  </a:cxn>
                  <a:cxn ang="0">
                    <a:pos x="19" y="40"/>
                  </a:cxn>
                  <a:cxn ang="0">
                    <a:pos x="21" y="42"/>
                  </a:cxn>
                  <a:cxn ang="0">
                    <a:pos x="23" y="44"/>
                  </a:cxn>
                  <a:cxn ang="0">
                    <a:pos x="25" y="44"/>
                  </a:cxn>
                  <a:cxn ang="0">
                    <a:pos x="25" y="53"/>
                  </a:cxn>
                  <a:cxn ang="0">
                    <a:pos x="25" y="73"/>
                  </a:cxn>
                  <a:cxn ang="0">
                    <a:pos x="25" y="104"/>
                  </a:cxn>
                  <a:cxn ang="0">
                    <a:pos x="25" y="138"/>
                  </a:cxn>
                  <a:cxn ang="0">
                    <a:pos x="25" y="172"/>
                  </a:cxn>
                  <a:cxn ang="0">
                    <a:pos x="25" y="202"/>
                  </a:cxn>
                  <a:cxn ang="0">
                    <a:pos x="25" y="223"/>
                  </a:cxn>
                  <a:cxn ang="0">
                    <a:pos x="25" y="232"/>
                  </a:cxn>
                  <a:cxn ang="0">
                    <a:pos x="13" y="224"/>
                  </a:cxn>
                  <a:cxn ang="0">
                    <a:pos x="0" y="218"/>
                  </a:cxn>
                  <a:cxn ang="0">
                    <a:pos x="0" y="208"/>
                  </a:cxn>
                  <a:cxn ang="0">
                    <a:pos x="0" y="184"/>
                  </a:cxn>
                  <a:cxn ang="0">
                    <a:pos x="0" y="149"/>
                  </a:cxn>
                  <a:cxn ang="0">
                    <a:pos x="0" y="109"/>
                  </a:cxn>
                  <a:cxn ang="0">
                    <a:pos x="0" y="70"/>
                  </a:cxn>
                  <a:cxn ang="0">
                    <a:pos x="0" y="34"/>
                  </a:cxn>
                  <a:cxn ang="0">
                    <a:pos x="0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232">
                    <a:moveTo>
                      <a:pt x="0" y="0"/>
                    </a:moveTo>
                    <a:lnTo>
                      <a:pt x="3" y="8"/>
                    </a:lnTo>
                    <a:lnTo>
                      <a:pt x="9" y="23"/>
                    </a:lnTo>
                    <a:lnTo>
                      <a:pt x="12" y="30"/>
                    </a:lnTo>
                    <a:lnTo>
                      <a:pt x="16" y="38"/>
                    </a:lnTo>
                    <a:lnTo>
                      <a:pt x="19" y="40"/>
                    </a:lnTo>
                    <a:lnTo>
                      <a:pt x="21" y="42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5" y="53"/>
                    </a:lnTo>
                    <a:lnTo>
                      <a:pt x="25" y="73"/>
                    </a:lnTo>
                    <a:lnTo>
                      <a:pt x="25" y="104"/>
                    </a:lnTo>
                    <a:lnTo>
                      <a:pt x="25" y="138"/>
                    </a:lnTo>
                    <a:lnTo>
                      <a:pt x="25" y="172"/>
                    </a:lnTo>
                    <a:lnTo>
                      <a:pt x="25" y="202"/>
                    </a:lnTo>
                    <a:lnTo>
                      <a:pt x="25" y="223"/>
                    </a:lnTo>
                    <a:lnTo>
                      <a:pt x="25" y="232"/>
                    </a:lnTo>
                    <a:lnTo>
                      <a:pt x="13" y="224"/>
                    </a:lnTo>
                    <a:lnTo>
                      <a:pt x="0" y="218"/>
                    </a:lnTo>
                    <a:lnTo>
                      <a:pt x="0" y="208"/>
                    </a:lnTo>
                    <a:lnTo>
                      <a:pt x="0" y="184"/>
                    </a:lnTo>
                    <a:lnTo>
                      <a:pt x="0" y="149"/>
                    </a:lnTo>
                    <a:lnTo>
                      <a:pt x="0" y="109"/>
                    </a:lnTo>
                    <a:lnTo>
                      <a:pt x="0" y="70"/>
                    </a:lnTo>
                    <a:lnTo>
                      <a:pt x="0" y="34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402"/>
              <p:cNvSpPr>
                <a:spLocks/>
              </p:cNvSpPr>
              <p:nvPr/>
            </p:nvSpPr>
            <p:spPr bwMode="auto">
              <a:xfrm>
                <a:off x="2357" y="2158"/>
                <a:ext cx="2" cy="35"/>
              </a:xfrm>
              <a:custGeom>
                <a:avLst/>
                <a:gdLst/>
                <a:ahLst/>
                <a:cxnLst>
                  <a:cxn ang="0">
                    <a:pos x="21" y="93"/>
                  </a:cxn>
                  <a:cxn ang="0">
                    <a:pos x="0" y="0"/>
                  </a:cxn>
                  <a:cxn ang="0">
                    <a:pos x="0" y="459"/>
                  </a:cxn>
                  <a:cxn ang="0">
                    <a:pos x="23" y="459"/>
                  </a:cxn>
                  <a:cxn ang="0">
                    <a:pos x="21" y="93"/>
                  </a:cxn>
                </a:cxnLst>
                <a:rect l="0" t="0" r="r" b="b"/>
                <a:pathLst>
                  <a:path w="23" h="459">
                    <a:moveTo>
                      <a:pt x="21" y="93"/>
                    </a:moveTo>
                    <a:lnTo>
                      <a:pt x="0" y="0"/>
                    </a:lnTo>
                    <a:lnTo>
                      <a:pt x="0" y="459"/>
                    </a:lnTo>
                    <a:lnTo>
                      <a:pt x="23" y="459"/>
                    </a:lnTo>
                    <a:lnTo>
                      <a:pt x="21" y="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403"/>
              <p:cNvSpPr>
                <a:spLocks/>
              </p:cNvSpPr>
              <p:nvPr/>
            </p:nvSpPr>
            <p:spPr bwMode="auto">
              <a:xfrm>
                <a:off x="2393" y="2156"/>
                <a:ext cx="2" cy="1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1" y="0"/>
                  </a:cxn>
                  <a:cxn ang="0">
                    <a:pos x="24" y="123"/>
                  </a:cxn>
                  <a:cxn ang="0">
                    <a:pos x="0" y="97"/>
                  </a:cxn>
                  <a:cxn ang="0">
                    <a:pos x="0" y="14"/>
                  </a:cxn>
                </a:cxnLst>
                <a:rect l="0" t="0" r="r" b="b"/>
                <a:pathLst>
                  <a:path w="24" h="123">
                    <a:moveTo>
                      <a:pt x="0" y="14"/>
                    </a:moveTo>
                    <a:lnTo>
                      <a:pt x="21" y="0"/>
                    </a:lnTo>
                    <a:lnTo>
                      <a:pt x="24" y="123"/>
                    </a:lnTo>
                    <a:lnTo>
                      <a:pt x="0" y="9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404"/>
              <p:cNvSpPr>
                <a:spLocks/>
              </p:cNvSpPr>
              <p:nvPr/>
            </p:nvSpPr>
            <p:spPr bwMode="auto">
              <a:xfrm>
                <a:off x="2645" y="2178"/>
                <a:ext cx="2" cy="11"/>
              </a:xfrm>
              <a:custGeom>
                <a:avLst/>
                <a:gdLst/>
                <a:ahLst/>
                <a:cxnLst>
                  <a:cxn ang="0">
                    <a:pos x="25" y="15"/>
                  </a:cxn>
                  <a:cxn ang="0">
                    <a:pos x="2" y="0"/>
                  </a:cxn>
                  <a:cxn ang="0">
                    <a:pos x="0" y="142"/>
                  </a:cxn>
                  <a:cxn ang="0">
                    <a:pos x="25" y="112"/>
                  </a:cxn>
                  <a:cxn ang="0">
                    <a:pos x="25" y="15"/>
                  </a:cxn>
                </a:cxnLst>
                <a:rect l="0" t="0" r="r" b="b"/>
                <a:pathLst>
                  <a:path w="25" h="142">
                    <a:moveTo>
                      <a:pt x="25" y="15"/>
                    </a:moveTo>
                    <a:lnTo>
                      <a:pt x="2" y="0"/>
                    </a:lnTo>
                    <a:lnTo>
                      <a:pt x="0" y="142"/>
                    </a:lnTo>
                    <a:lnTo>
                      <a:pt x="25" y="112"/>
                    </a:lnTo>
                    <a:lnTo>
                      <a:pt x="2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405"/>
              <p:cNvSpPr>
                <a:spLocks/>
              </p:cNvSpPr>
              <p:nvPr/>
            </p:nvSpPr>
            <p:spPr bwMode="auto">
              <a:xfrm>
                <a:off x="2329" y="2093"/>
                <a:ext cx="21" cy="42"/>
              </a:xfrm>
              <a:custGeom>
                <a:avLst/>
                <a:gdLst/>
                <a:ahLst/>
                <a:cxnLst>
                  <a:cxn ang="0">
                    <a:pos x="0" y="539"/>
                  </a:cxn>
                  <a:cxn ang="0">
                    <a:pos x="139" y="0"/>
                  </a:cxn>
                  <a:cxn ang="0">
                    <a:pos x="273" y="320"/>
                  </a:cxn>
                </a:cxnLst>
                <a:rect l="0" t="0" r="r" b="b"/>
                <a:pathLst>
                  <a:path w="273" h="539">
                    <a:moveTo>
                      <a:pt x="0" y="539"/>
                    </a:moveTo>
                    <a:lnTo>
                      <a:pt x="139" y="0"/>
                    </a:lnTo>
                    <a:lnTo>
                      <a:pt x="273" y="320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406"/>
              <p:cNvSpPr>
                <a:spLocks/>
              </p:cNvSpPr>
              <p:nvPr/>
            </p:nvSpPr>
            <p:spPr bwMode="auto">
              <a:xfrm>
                <a:off x="2357" y="2091"/>
                <a:ext cx="18" cy="22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122" y="0"/>
                  </a:cxn>
                  <a:cxn ang="0">
                    <a:pos x="240" y="217"/>
                  </a:cxn>
                </a:cxnLst>
                <a:rect l="0" t="0" r="r" b="b"/>
                <a:pathLst>
                  <a:path w="240" h="284">
                    <a:moveTo>
                      <a:pt x="0" y="284"/>
                    </a:moveTo>
                    <a:lnTo>
                      <a:pt x="122" y="0"/>
                    </a:lnTo>
                    <a:lnTo>
                      <a:pt x="240" y="217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407"/>
              <p:cNvSpPr>
                <a:spLocks/>
              </p:cNvSpPr>
              <p:nvPr/>
            </p:nvSpPr>
            <p:spPr bwMode="auto">
              <a:xfrm>
                <a:off x="2383" y="2086"/>
                <a:ext cx="18" cy="25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09" y="0"/>
                  </a:cxn>
                  <a:cxn ang="0">
                    <a:pos x="235" y="321"/>
                  </a:cxn>
                </a:cxnLst>
                <a:rect l="0" t="0" r="r" b="b"/>
                <a:pathLst>
                  <a:path w="235" h="321">
                    <a:moveTo>
                      <a:pt x="0" y="270"/>
                    </a:moveTo>
                    <a:lnTo>
                      <a:pt x="109" y="0"/>
                    </a:lnTo>
                    <a:lnTo>
                      <a:pt x="235" y="321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408"/>
              <p:cNvSpPr>
                <a:spLocks/>
              </p:cNvSpPr>
              <p:nvPr/>
            </p:nvSpPr>
            <p:spPr bwMode="auto">
              <a:xfrm>
                <a:off x="2406" y="2095"/>
                <a:ext cx="25" cy="41"/>
              </a:xfrm>
              <a:custGeom>
                <a:avLst/>
                <a:gdLst/>
                <a:ahLst/>
                <a:cxnLst>
                  <a:cxn ang="0">
                    <a:pos x="0" y="269"/>
                  </a:cxn>
                  <a:cxn ang="0">
                    <a:pos x="78" y="0"/>
                  </a:cxn>
                  <a:cxn ang="0">
                    <a:pos x="261" y="527"/>
                  </a:cxn>
                </a:cxnLst>
                <a:rect l="0" t="0" r="r" b="b"/>
                <a:pathLst>
                  <a:path w="261" h="527">
                    <a:moveTo>
                      <a:pt x="0" y="269"/>
                    </a:moveTo>
                    <a:lnTo>
                      <a:pt x="78" y="0"/>
                    </a:lnTo>
                    <a:lnTo>
                      <a:pt x="261" y="527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409"/>
              <p:cNvSpPr>
                <a:spLocks/>
              </p:cNvSpPr>
              <p:nvPr/>
            </p:nvSpPr>
            <p:spPr bwMode="auto">
              <a:xfrm>
                <a:off x="2608" y="2088"/>
                <a:ext cx="21" cy="48"/>
              </a:xfrm>
              <a:custGeom>
                <a:avLst/>
                <a:gdLst/>
                <a:ahLst/>
                <a:cxnLst>
                  <a:cxn ang="0">
                    <a:pos x="0" y="617"/>
                  </a:cxn>
                  <a:cxn ang="0">
                    <a:pos x="144" y="0"/>
                  </a:cxn>
                  <a:cxn ang="0">
                    <a:pos x="272" y="348"/>
                  </a:cxn>
                </a:cxnLst>
                <a:rect l="0" t="0" r="r" b="b"/>
                <a:pathLst>
                  <a:path w="272" h="617">
                    <a:moveTo>
                      <a:pt x="0" y="617"/>
                    </a:moveTo>
                    <a:lnTo>
                      <a:pt x="144" y="0"/>
                    </a:lnTo>
                    <a:lnTo>
                      <a:pt x="272" y="348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410"/>
              <p:cNvSpPr>
                <a:spLocks/>
              </p:cNvSpPr>
              <p:nvPr/>
            </p:nvSpPr>
            <p:spPr bwMode="auto">
              <a:xfrm>
                <a:off x="2635" y="2081"/>
                <a:ext cx="19" cy="30"/>
              </a:xfrm>
              <a:custGeom>
                <a:avLst/>
                <a:gdLst/>
                <a:ahLst/>
                <a:cxnLst>
                  <a:cxn ang="0">
                    <a:pos x="0" y="391"/>
                  </a:cxn>
                  <a:cxn ang="0">
                    <a:pos x="137" y="0"/>
                  </a:cxn>
                  <a:cxn ang="0">
                    <a:pos x="254" y="328"/>
                  </a:cxn>
                </a:cxnLst>
                <a:rect l="0" t="0" r="r" b="b"/>
                <a:pathLst>
                  <a:path w="254" h="391">
                    <a:moveTo>
                      <a:pt x="0" y="391"/>
                    </a:moveTo>
                    <a:lnTo>
                      <a:pt x="137" y="0"/>
                    </a:lnTo>
                    <a:lnTo>
                      <a:pt x="254" y="328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" name="Freeform 411"/>
            <p:cNvSpPr>
              <a:spLocks/>
            </p:cNvSpPr>
            <p:nvPr/>
          </p:nvSpPr>
          <p:spPr bwMode="auto">
            <a:xfrm>
              <a:off x="2660" y="2081"/>
              <a:ext cx="21" cy="30"/>
            </a:xfrm>
            <a:custGeom>
              <a:avLst/>
              <a:gdLst/>
              <a:ahLst/>
              <a:cxnLst>
                <a:cxn ang="0">
                  <a:pos x="0" y="319"/>
                </a:cxn>
                <a:cxn ang="0">
                  <a:pos x="141" y="0"/>
                </a:cxn>
                <a:cxn ang="0">
                  <a:pos x="270" y="383"/>
                </a:cxn>
              </a:cxnLst>
              <a:rect l="0" t="0" r="r" b="b"/>
              <a:pathLst>
                <a:path w="270" h="383">
                  <a:moveTo>
                    <a:pt x="0" y="319"/>
                  </a:moveTo>
                  <a:lnTo>
                    <a:pt x="141" y="0"/>
                  </a:lnTo>
                  <a:lnTo>
                    <a:pt x="270" y="383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" name="Freeform 412"/>
            <p:cNvSpPr>
              <a:spLocks/>
            </p:cNvSpPr>
            <p:nvPr/>
          </p:nvSpPr>
          <p:spPr bwMode="auto">
            <a:xfrm>
              <a:off x="2685" y="2088"/>
              <a:ext cx="23" cy="39"/>
            </a:xfrm>
            <a:custGeom>
              <a:avLst/>
              <a:gdLst/>
              <a:ahLst/>
              <a:cxnLst>
                <a:cxn ang="0">
                  <a:pos x="0" y="335"/>
                </a:cxn>
                <a:cxn ang="0">
                  <a:pos x="130" y="0"/>
                </a:cxn>
                <a:cxn ang="0">
                  <a:pos x="288" y="512"/>
                </a:cxn>
              </a:cxnLst>
              <a:rect l="0" t="0" r="r" b="b"/>
              <a:pathLst>
                <a:path w="288" h="512">
                  <a:moveTo>
                    <a:pt x="0" y="335"/>
                  </a:moveTo>
                  <a:lnTo>
                    <a:pt x="130" y="0"/>
                  </a:lnTo>
                  <a:lnTo>
                    <a:pt x="288" y="512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" name="Freeform 413"/>
            <p:cNvSpPr>
              <a:spLocks/>
            </p:cNvSpPr>
            <p:nvPr/>
          </p:nvSpPr>
          <p:spPr bwMode="auto">
            <a:xfrm>
              <a:off x="2359" y="1998"/>
              <a:ext cx="40" cy="5"/>
            </a:xfrm>
            <a:custGeom>
              <a:avLst/>
              <a:gdLst/>
              <a:ahLst/>
              <a:cxnLst>
                <a:cxn ang="0">
                  <a:pos x="479" y="61"/>
                </a:cxn>
                <a:cxn ang="0">
                  <a:pos x="460" y="61"/>
                </a:cxn>
                <a:cxn ang="0">
                  <a:pos x="411" y="61"/>
                </a:cxn>
                <a:cxn ang="0">
                  <a:pos x="340" y="61"/>
                </a:cxn>
                <a:cxn ang="0">
                  <a:pos x="259" y="61"/>
                </a:cxn>
                <a:cxn ang="0">
                  <a:pos x="178" y="61"/>
                </a:cxn>
                <a:cxn ang="0">
                  <a:pos x="108" y="61"/>
                </a:cxn>
                <a:cxn ang="0">
                  <a:pos x="59" y="61"/>
                </a:cxn>
                <a:cxn ang="0">
                  <a:pos x="39" y="61"/>
                </a:cxn>
                <a:cxn ang="0">
                  <a:pos x="31" y="61"/>
                </a:cxn>
                <a:cxn ang="0">
                  <a:pos x="23" y="59"/>
                </a:cxn>
                <a:cxn ang="0">
                  <a:pos x="17" y="56"/>
                </a:cxn>
                <a:cxn ang="0">
                  <a:pos x="11" y="53"/>
                </a:cxn>
                <a:cxn ang="0">
                  <a:pos x="6" y="48"/>
                </a:cxn>
                <a:cxn ang="0">
                  <a:pos x="2" y="43"/>
                </a:cxn>
                <a:cxn ang="0">
                  <a:pos x="0" y="38"/>
                </a:cxn>
                <a:cxn ang="0">
                  <a:pos x="0" y="31"/>
                </a:cxn>
                <a:cxn ang="0">
                  <a:pos x="0" y="25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1" y="10"/>
                </a:cxn>
                <a:cxn ang="0">
                  <a:pos x="17" y="6"/>
                </a:cxn>
                <a:cxn ang="0">
                  <a:pos x="23" y="4"/>
                </a:cxn>
                <a:cxn ang="0">
                  <a:pos x="31" y="1"/>
                </a:cxn>
                <a:cxn ang="0">
                  <a:pos x="39" y="0"/>
                </a:cxn>
                <a:cxn ang="0">
                  <a:pos x="59" y="0"/>
                </a:cxn>
                <a:cxn ang="0">
                  <a:pos x="108" y="0"/>
                </a:cxn>
                <a:cxn ang="0">
                  <a:pos x="178" y="0"/>
                </a:cxn>
                <a:cxn ang="0">
                  <a:pos x="259" y="0"/>
                </a:cxn>
                <a:cxn ang="0">
                  <a:pos x="340" y="0"/>
                </a:cxn>
                <a:cxn ang="0">
                  <a:pos x="411" y="0"/>
                </a:cxn>
                <a:cxn ang="0">
                  <a:pos x="460" y="0"/>
                </a:cxn>
                <a:cxn ang="0">
                  <a:pos x="479" y="0"/>
                </a:cxn>
                <a:cxn ang="0">
                  <a:pos x="488" y="1"/>
                </a:cxn>
                <a:cxn ang="0">
                  <a:pos x="495" y="4"/>
                </a:cxn>
                <a:cxn ang="0">
                  <a:pos x="502" y="6"/>
                </a:cxn>
                <a:cxn ang="0">
                  <a:pos x="508" y="10"/>
                </a:cxn>
                <a:cxn ang="0">
                  <a:pos x="512" y="14"/>
                </a:cxn>
                <a:cxn ang="0">
                  <a:pos x="517" y="20"/>
                </a:cxn>
                <a:cxn ang="0">
                  <a:pos x="519" y="25"/>
                </a:cxn>
                <a:cxn ang="0">
                  <a:pos x="520" y="31"/>
                </a:cxn>
                <a:cxn ang="0">
                  <a:pos x="519" y="38"/>
                </a:cxn>
                <a:cxn ang="0">
                  <a:pos x="516" y="44"/>
                </a:cxn>
                <a:cxn ang="0">
                  <a:pos x="511" y="49"/>
                </a:cxn>
                <a:cxn ang="0">
                  <a:pos x="506" y="54"/>
                </a:cxn>
                <a:cxn ang="0">
                  <a:pos x="500" y="57"/>
                </a:cxn>
                <a:cxn ang="0">
                  <a:pos x="493" y="59"/>
                </a:cxn>
                <a:cxn ang="0">
                  <a:pos x="486" y="61"/>
                </a:cxn>
                <a:cxn ang="0">
                  <a:pos x="479" y="61"/>
                </a:cxn>
              </a:cxnLst>
              <a:rect l="0" t="0" r="r" b="b"/>
              <a:pathLst>
                <a:path w="520" h="61">
                  <a:moveTo>
                    <a:pt x="479" y="61"/>
                  </a:moveTo>
                  <a:lnTo>
                    <a:pt x="460" y="61"/>
                  </a:lnTo>
                  <a:lnTo>
                    <a:pt x="411" y="61"/>
                  </a:lnTo>
                  <a:lnTo>
                    <a:pt x="340" y="61"/>
                  </a:lnTo>
                  <a:lnTo>
                    <a:pt x="259" y="61"/>
                  </a:lnTo>
                  <a:lnTo>
                    <a:pt x="178" y="61"/>
                  </a:lnTo>
                  <a:lnTo>
                    <a:pt x="108" y="61"/>
                  </a:lnTo>
                  <a:lnTo>
                    <a:pt x="59" y="61"/>
                  </a:lnTo>
                  <a:lnTo>
                    <a:pt x="39" y="61"/>
                  </a:lnTo>
                  <a:lnTo>
                    <a:pt x="31" y="61"/>
                  </a:lnTo>
                  <a:lnTo>
                    <a:pt x="23" y="59"/>
                  </a:lnTo>
                  <a:lnTo>
                    <a:pt x="17" y="56"/>
                  </a:lnTo>
                  <a:lnTo>
                    <a:pt x="11" y="53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3" y="4"/>
                  </a:lnTo>
                  <a:lnTo>
                    <a:pt x="31" y="1"/>
                  </a:lnTo>
                  <a:lnTo>
                    <a:pt x="39" y="0"/>
                  </a:lnTo>
                  <a:lnTo>
                    <a:pt x="59" y="0"/>
                  </a:lnTo>
                  <a:lnTo>
                    <a:pt x="108" y="0"/>
                  </a:lnTo>
                  <a:lnTo>
                    <a:pt x="178" y="0"/>
                  </a:lnTo>
                  <a:lnTo>
                    <a:pt x="259" y="0"/>
                  </a:lnTo>
                  <a:lnTo>
                    <a:pt x="340" y="0"/>
                  </a:lnTo>
                  <a:lnTo>
                    <a:pt x="411" y="0"/>
                  </a:lnTo>
                  <a:lnTo>
                    <a:pt x="460" y="0"/>
                  </a:lnTo>
                  <a:lnTo>
                    <a:pt x="479" y="0"/>
                  </a:lnTo>
                  <a:lnTo>
                    <a:pt x="488" y="1"/>
                  </a:lnTo>
                  <a:lnTo>
                    <a:pt x="495" y="4"/>
                  </a:lnTo>
                  <a:lnTo>
                    <a:pt x="502" y="6"/>
                  </a:lnTo>
                  <a:lnTo>
                    <a:pt x="508" y="10"/>
                  </a:lnTo>
                  <a:lnTo>
                    <a:pt x="512" y="14"/>
                  </a:lnTo>
                  <a:lnTo>
                    <a:pt x="517" y="20"/>
                  </a:lnTo>
                  <a:lnTo>
                    <a:pt x="519" y="25"/>
                  </a:lnTo>
                  <a:lnTo>
                    <a:pt x="520" y="31"/>
                  </a:lnTo>
                  <a:lnTo>
                    <a:pt x="519" y="38"/>
                  </a:lnTo>
                  <a:lnTo>
                    <a:pt x="516" y="44"/>
                  </a:lnTo>
                  <a:lnTo>
                    <a:pt x="511" y="49"/>
                  </a:lnTo>
                  <a:lnTo>
                    <a:pt x="506" y="54"/>
                  </a:lnTo>
                  <a:lnTo>
                    <a:pt x="500" y="57"/>
                  </a:lnTo>
                  <a:lnTo>
                    <a:pt x="493" y="59"/>
                  </a:lnTo>
                  <a:lnTo>
                    <a:pt x="486" y="61"/>
                  </a:lnTo>
                  <a:lnTo>
                    <a:pt x="479" y="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" name="Freeform 414"/>
            <p:cNvSpPr>
              <a:spLocks/>
            </p:cNvSpPr>
            <p:nvPr/>
          </p:nvSpPr>
          <p:spPr bwMode="auto">
            <a:xfrm>
              <a:off x="2635" y="1992"/>
              <a:ext cx="52" cy="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5" y="0"/>
                </a:cxn>
                <a:cxn ang="0">
                  <a:pos x="592" y="1"/>
                </a:cxn>
                <a:cxn ang="0">
                  <a:pos x="612" y="20"/>
                </a:cxn>
                <a:cxn ang="0">
                  <a:pos x="592" y="37"/>
                </a:cxn>
                <a:cxn ang="0">
                  <a:pos x="25" y="36"/>
                </a:cxn>
                <a:cxn ang="0">
                  <a:pos x="0" y="20"/>
                </a:cxn>
              </a:cxnLst>
              <a:rect l="0" t="0" r="r" b="b"/>
              <a:pathLst>
                <a:path w="612" h="37">
                  <a:moveTo>
                    <a:pt x="0" y="20"/>
                  </a:moveTo>
                  <a:lnTo>
                    <a:pt x="25" y="0"/>
                  </a:lnTo>
                  <a:lnTo>
                    <a:pt x="592" y="1"/>
                  </a:lnTo>
                  <a:lnTo>
                    <a:pt x="612" y="20"/>
                  </a:lnTo>
                  <a:lnTo>
                    <a:pt x="592" y="37"/>
                  </a:lnTo>
                  <a:lnTo>
                    <a:pt x="25" y="3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" name="Freeform 415"/>
            <p:cNvSpPr>
              <a:spLocks/>
            </p:cNvSpPr>
            <p:nvPr/>
          </p:nvSpPr>
          <p:spPr bwMode="auto">
            <a:xfrm>
              <a:off x="2636" y="2005"/>
              <a:ext cx="52" cy="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5" y="0"/>
                </a:cxn>
                <a:cxn ang="0">
                  <a:pos x="590" y="1"/>
                </a:cxn>
                <a:cxn ang="0">
                  <a:pos x="612" y="20"/>
                </a:cxn>
                <a:cxn ang="0">
                  <a:pos x="590" y="39"/>
                </a:cxn>
                <a:cxn ang="0">
                  <a:pos x="25" y="38"/>
                </a:cxn>
                <a:cxn ang="0">
                  <a:pos x="0" y="20"/>
                </a:cxn>
              </a:cxnLst>
              <a:rect l="0" t="0" r="r" b="b"/>
              <a:pathLst>
                <a:path w="612" h="39">
                  <a:moveTo>
                    <a:pt x="0" y="20"/>
                  </a:moveTo>
                  <a:lnTo>
                    <a:pt x="25" y="0"/>
                  </a:lnTo>
                  <a:lnTo>
                    <a:pt x="590" y="1"/>
                  </a:lnTo>
                  <a:lnTo>
                    <a:pt x="612" y="20"/>
                  </a:lnTo>
                  <a:lnTo>
                    <a:pt x="590" y="39"/>
                  </a:lnTo>
                  <a:lnTo>
                    <a:pt x="25" y="3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4" name="Freeform 416"/>
            <p:cNvSpPr>
              <a:spLocks/>
            </p:cNvSpPr>
            <p:nvPr/>
          </p:nvSpPr>
          <p:spPr bwMode="auto">
            <a:xfrm>
              <a:off x="2639" y="1998"/>
              <a:ext cx="45" cy="5"/>
            </a:xfrm>
            <a:custGeom>
              <a:avLst/>
              <a:gdLst/>
              <a:ahLst/>
              <a:cxnLst>
                <a:cxn ang="0">
                  <a:pos x="480" y="61"/>
                </a:cxn>
                <a:cxn ang="0">
                  <a:pos x="461" y="61"/>
                </a:cxn>
                <a:cxn ang="0">
                  <a:pos x="412" y="61"/>
                </a:cxn>
                <a:cxn ang="0">
                  <a:pos x="340" y="61"/>
                </a:cxn>
                <a:cxn ang="0">
                  <a:pos x="260" y="61"/>
                </a:cxn>
                <a:cxn ang="0">
                  <a:pos x="179" y="61"/>
                </a:cxn>
                <a:cxn ang="0">
                  <a:pos x="108" y="61"/>
                </a:cxn>
                <a:cxn ang="0">
                  <a:pos x="58" y="61"/>
                </a:cxn>
                <a:cxn ang="0">
                  <a:pos x="40" y="61"/>
                </a:cxn>
                <a:cxn ang="0">
                  <a:pos x="32" y="60"/>
                </a:cxn>
                <a:cxn ang="0">
                  <a:pos x="24" y="59"/>
                </a:cxn>
                <a:cxn ang="0">
                  <a:pos x="18" y="56"/>
                </a:cxn>
                <a:cxn ang="0">
                  <a:pos x="11" y="53"/>
                </a:cxn>
                <a:cxn ang="0">
                  <a:pos x="7" y="47"/>
                </a:cxn>
                <a:cxn ang="0">
                  <a:pos x="3" y="43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1" y="25"/>
                </a:cxn>
                <a:cxn ang="0">
                  <a:pos x="3" y="20"/>
                </a:cxn>
                <a:cxn ang="0">
                  <a:pos x="7" y="14"/>
                </a:cxn>
                <a:cxn ang="0">
                  <a:pos x="11" y="9"/>
                </a:cxn>
                <a:cxn ang="0">
                  <a:pos x="18" y="6"/>
                </a:cxn>
                <a:cxn ang="0">
                  <a:pos x="24" y="2"/>
                </a:cxn>
                <a:cxn ang="0">
                  <a:pos x="32" y="1"/>
                </a:cxn>
                <a:cxn ang="0">
                  <a:pos x="40" y="0"/>
                </a:cxn>
                <a:cxn ang="0">
                  <a:pos x="58" y="0"/>
                </a:cxn>
                <a:cxn ang="0">
                  <a:pos x="108" y="0"/>
                </a:cxn>
                <a:cxn ang="0">
                  <a:pos x="179" y="0"/>
                </a:cxn>
                <a:cxn ang="0">
                  <a:pos x="260" y="0"/>
                </a:cxn>
                <a:cxn ang="0">
                  <a:pos x="340" y="0"/>
                </a:cxn>
                <a:cxn ang="0">
                  <a:pos x="412" y="0"/>
                </a:cxn>
                <a:cxn ang="0">
                  <a:pos x="461" y="0"/>
                </a:cxn>
                <a:cxn ang="0">
                  <a:pos x="480" y="0"/>
                </a:cxn>
                <a:cxn ang="0">
                  <a:pos x="487" y="1"/>
                </a:cxn>
                <a:cxn ang="0">
                  <a:pos x="495" y="2"/>
                </a:cxn>
                <a:cxn ang="0">
                  <a:pos x="502" y="6"/>
                </a:cxn>
                <a:cxn ang="0">
                  <a:pos x="508" y="9"/>
                </a:cxn>
                <a:cxn ang="0">
                  <a:pos x="513" y="14"/>
                </a:cxn>
                <a:cxn ang="0">
                  <a:pos x="516" y="20"/>
                </a:cxn>
                <a:cxn ang="0">
                  <a:pos x="520" y="25"/>
                </a:cxn>
                <a:cxn ang="0">
                  <a:pos x="520" y="30"/>
                </a:cxn>
                <a:cxn ang="0">
                  <a:pos x="518" y="38"/>
                </a:cxn>
                <a:cxn ang="0">
                  <a:pos x="516" y="44"/>
                </a:cxn>
                <a:cxn ang="0">
                  <a:pos x="512" y="49"/>
                </a:cxn>
                <a:cxn ang="0">
                  <a:pos x="507" y="54"/>
                </a:cxn>
                <a:cxn ang="0">
                  <a:pos x="500" y="57"/>
                </a:cxn>
                <a:cxn ang="0">
                  <a:pos x="493" y="59"/>
                </a:cxn>
                <a:cxn ang="0">
                  <a:pos x="486" y="60"/>
                </a:cxn>
                <a:cxn ang="0">
                  <a:pos x="480" y="61"/>
                </a:cxn>
              </a:cxnLst>
              <a:rect l="0" t="0" r="r" b="b"/>
              <a:pathLst>
                <a:path w="520" h="61">
                  <a:moveTo>
                    <a:pt x="480" y="61"/>
                  </a:moveTo>
                  <a:lnTo>
                    <a:pt x="461" y="61"/>
                  </a:lnTo>
                  <a:lnTo>
                    <a:pt x="412" y="61"/>
                  </a:lnTo>
                  <a:lnTo>
                    <a:pt x="340" y="61"/>
                  </a:lnTo>
                  <a:lnTo>
                    <a:pt x="260" y="61"/>
                  </a:lnTo>
                  <a:lnTo>
                    <a:pt x="179" y="61"/>
                  </a:lnTo>
                  <a:lnTo>
                    <a:pt x="108" y="61"/>
                  </a:lnTo>
                  <a:lnTo>
                    <a:pt x="58" y="61"/>
                  </a:lnTo>
                  <a:lnTo>
                    <a:pt x="40" y="61"/>
                  </a:lnTo>
                  <a:lnTo>
                    <a:pt x="32" y="60"/>
                  </a:lnTo>
                  <a:lnTo>
                    <a:pt x="24" y="59"/>
                  </a:lnTo>
                  <a:lnTo>
                    <a:pt x="18" y="56"/>
                  </a:lnTo>
                  <a:lnTo>
                    <a:pt x="11" y="53"/>
                  </a:lnTo>
                  <a:lnTo>
                    <a:pt x="7" y="47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0" y="30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1" y="9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108" y="0"/>
                  </a:lnTo>
                  <a:lnTo>
                    <a:pt x="179" y="0"/>
                  </a:lnTo>
                  <a:lnTo>
                    <a:pt x="260" y="0"/>
                  </a:lnTo>
                  <a:lnTo>
                    <a:pt x="340" y="0"/>
                  </a:lnTo>
                  <a:lnTo>
                    <a:pt x="412" y="0"/>
                  </a:lnTo>
                  <a:lnTo>
                    <a:pt x="461" y="0"/>
                  </a:lnTo>
                  <a:lnTo>
                    <a:pt x="480" y="0"/>
                  </a:lnTo>
                  <a:lnTo>
                    <a:pt x="487" y="1"/>
                  </a:lnTo>
                  <a:lnTo>
                    <a:pt x="495" y="2"/>
                  </a:lnTo>
                  <a:lnTo>
                    <a:pt x="502" y="6"/>
                  </a:lnTo>
                  <a:lnTo>
                    <a:pt x="508" y="9"/>
                  </a:lnTo>
                  <a:lnTo>
                    <a:pt x="513" y="14"/>
                  </a:lnTo>
                  <a:lnTo>
                    <a:pt x="516" y="20"/>
                  </a:lnTo>
                  <a:lnTo>
                    <a:pt x="520" y="25"/>
                  </a:lnTo>
                  <a:lnTo>
                    <a:pt x="520" y="30"/>
                  </a:lnTo>
                  <a:lnTo>
                    <a:pt x="518" y="38"/>
                  </a:lnTo>
                  <a:lnTo>
                    <a:pt x="516" y="44"/>
                  </a:lnTo>
                  <a:lnTo>
                    <a:pt x="512" y="49"/>
                  </a:lnTo>
                  <a:lnTo>
                    <a:pt x="507" y="54"/>
                  </a:lnTo>
                  <a:lnTo>
                    <a:pt x="500" y="57"/>
                  </a:lnTo>
                  <a:lnTo>
                    <a:pt x="493" y="59"/>
                  </a:lnTo>
                  <a:lnTo>
                    <a:pt x="486" y="60"/>
                  </a:lnTo>
                  <a:lnTo>
                    <a:pt x="480" y="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5" name="Freeform 417"/>
            <p:cNvSpPr>
              <a:spLocks/>
            </p:cNvSpPr>
            <p:nvPr/>
          </p:nvSpPr>
          <p:spPr bwMode="auto">
            <a:xfrm>
              <a:off x="2517" y="1843"/>
              <a:ext cx="10" cy="16"/>
            </a:xfrm>
            <a:custGeom>
              <a:avLst/>
              <a:gdLst/>
              <a:ahLst/>
              <a:cxnLst>
                <a:cxn ang="0">
                  <a:pos x="0" y="208"/>
                </a:cxn>
                <a:cxn ang="0">
                  <a:pos x="9" y="208"/>
                </a:cxn>
                <a:cxn ang="0">
                  <a:pos x="27" y="208"/>
                </a:cxn>
                <a:cxn ang="0">
                  <a:pos x="46" y="208"/>
                </a:cxn>
                <a:cxn ang="0">
                  <a:pos x="55" y="208"/>
                </a:cxn>
                <a:cxn ang="0">
                  <a:pos x="55" y="200"/>
                </a:cxn>
                <a:cxn ang="0">
                  <a:pos x="55" y="177"/>
                </a:cxn>
                <a:cxn ang="0">
                  <a:pos x="55" y="145"/>
                </a:cxn>
                <a:cxn ang="0">
                  <a:pos x="55" y="109"/>
                </a:cxn>
                <a:cxn ang="0">
                  <a:pos x="55" y="73"/>
                </a:cxn>
                <a:cxn ang="0">
                  <a:pos x="55" y="41"/>
                </a:cxn>
                <a:cxn ang="0">
                  <a:pos x="55" y="18"/>
                </a:cxn>
                <a:cxn ang="0">
                  <a:pos x="55" y="10"/>
                </a:cxn>
                <a:cxn ang="0">
                  <a:pos x="54" y="7"/>
                </a:cxn>
                <a:cxn ang="0">
                  <a:pos x="51" y="4"/>
                </a:cxn>
                <a:cxn ang="0">
                  <a:pos x="47" y="3"/>
                </a:cxn>
                <a:cxn ang="0">
                  <a:pos x="43" y="1"/>
                </a:cxn>
                <a:cxn ang="0">
                  <a:pos x="37" y="0"/>
                </a:cxn>
                <a:cxn ang="0">
                  <a:pos x="27" y="0"/>
                </a:cxn>
                <a:cxn ang="0">
                  <a:pos x="19" y="0"/>
                </a:cxn>
                <a:cxn ang="0">
                  <a:pos x="11" y="1"/>
                </a:cxn>
                <a:cxn ang="0">
                  <a:pos x="7" y="3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0" y="41"/>
                </a:cxn>
                <a:cxn ang="0">
                  <a:pos x="0" y="73"/>
                </a:cxn>
                <a:cxn ang="0">
                  <a:pos x="0" y="109"/>
                </a:cxn>
                <a:cxn ang="0">
                  <a:pos x="0" y="145"/>
                </a:cxn>
                <a:cxn ang="0">
                  <a:pos x="0" y="177"/>
                </a:cxn>
                <a:cxn ang="0">
                  <a:pos x="0" y="200"/>
                </a:cxn>
                <a:cxn ang="0">
                  <a:pos x="0" y="208"/>
                </a:cxn>
              </a:cxnLst>
              <a:rect l="0" t="0" r="r" b="b"/>
              <a:pathLst>
                <a:path w="55" h="208">
                  <a:moveTo>
                    <a:pt x="0" y="208"/>
                  </a:moveTo>
                  <a:lnTo>
                    <a:pt x="9" y="208"/>
                  </a:lnTo>
                  <a:lnTo>
                    <a:pt x="27" y="208"/>
                  </a:lnTo>
                  <a:lnTo>
                    <a:pt x="46" y="208"/>
                  </a:lnTo>
                  <a:lnTo>
                    <a:pt x="55" y="208"/>
                  </a:lnTo>
                  <a:lnTo>
                    <a:pt x="55" y="200"/>
                  </a:lnTo>
                  <a:lnTo>
                    <a:pt x="55" y="177"/>
                  </a:lnTo>
                  <a:lnTo>
                    <a:pt x="55" y="145"/>
                  </a:lnTo>
                  <a:lnTo>
                    <a:pt x="55" y="109"/>
                  </a:lnTo>
                  <a:lnTo>
                    <a:pt x="55" y="73"/>
                  </a:lnTo>
                  <a:lnTo>
                    <a:pt x="55" y="41"/>
                  </a:lnTo>
                  <a:lnTo>
                    <a:pt x="55" y="18"/>
                  </a:lnTo>
                  <a:lnTo>
                    <a:pt x="55" y="10"/>
                  </a:lnTo>
                  <a:lnTo>
                    <a:pt x="54" y="7"/>
                  </a:lnTo>
                  <a:lnTo>
                    <a:pt x="51" y="4"/>
                  </a:lnTo>
                  <a:lnTo>
                    <a:pt x="47" y="3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4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41"/>
                  </a:lnTo>
                  <a:lnTo>
                    <a:pt x="0" y="73"/>
                  </a:lnTo>
                  <a:lnTo>
                    <a:pt x="0" y="109"/>
                  </a:lnTo>
                  <a:lnTo>
                    <a:pt x="0" y="145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6" name="Freeform 418"/>
            <p:cNvSpPr>
              <a:spLocks/>
            </p:cNvSpPr>
            <p:nvPr/>
          </p:nvSpPr>
          <p:spPr bwMode="auto">
            <a:xfrm>
              <a:off x="2541" y="1843"/>
              <a:ext cx="4" cy="16"/>
            </a:xfrm>
            <a:custGeom>
              <a:avLst/>
              <a:gdLst/>
              <a:ahLst/>
              <a:cxnLst>
                <a:cxn ang="0">
                  <a:pos x="0" y="209"/>
                </a:cxn>
                <a:cxn ang="0">
                  <a:pos x="8" y="209"/>
                </a:cxn>
                <a:cxn ang="0">
                  <a:pos x="27" y="209"/>
                </a:cxn>
                <a:cxn ang="0">
                  <a:pos x="45" y="209"/>
                </a:cxn>
                <a:cxn ang="0">
                  <a:pos x="54" y="209"/>
                </a:cxn>
                <a:cxn ang="0">
                  <a:pos x="54" y="201"/>
                </a:cxn>
                <a:cxn ang="0">
                  <a:pos x="54" y="177"/>
                </a:cxn>
                <a:cxn ang="0">
                  <a:pos x="54" y="146"/>
                </a:cxn>
                <a:cxn ang="0">
                  <a:pos x="54" y="109"/>
                </a:cxn>
                <a:cxn ang="0">
                  <a:pos x="54" y="73"/>
                </a:cxn>
                <a:cxn ang="0">
                  <a:pos x="54" y="41"/>
                </a:cxn>
                <a:cxn ang="0">
                  <a:pos x="54" y="18"/>
                </a:cxn>
                <a:cxn ang="0">
                  <a:pos x="54" y="10"/>
                </a:cxn>
                <a:cxn ang="0">
                  <a:pos x="54" y="9"/>
                </a:cxn>
                <a:cxn ang="0">
                  <a:pos x="51" y="4"/>
                </a:cxn>
                <a:cxn ang="0">
                  <a:pos x="48" y="3"/>
                </a:cxn>
                <a:cxn ang="0">
                  <a:pos x="42" y="1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1"/>
                </a:cxn>
                <a:cxn ang="0">
                  <a:pos x="6" y="3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0" y="41"/>
                </a:cxn>
                <a:cxn ang="0">
                  <a:pos x="0" y="73"/>
                </a:cxn>
                <a:cxn ang="0">
                  <a:pos x="0" y="109"/>
                </a:cxn>
                <a:cxn ang="0">
                  <a:pos x="0" y="146"/>
                </a:cxn>
                <a:cxn ang="0">
                  <a:pos x="0" y="177"/>
                </a:cxn>
                <a:cxn ang="0">
                  <a:pos x="0" y="201"/>
                </a:cxn>
                <a:cxn ang="0">
                  <a:pos x="0" y="209"/>
                </a:cxn>
              </a:cxnLst>
              <a:rect l="0" t="0" r="r" b="b"/>
              <a:pathLst>
                <a:path w="54" h="209">
                  <a:moveTo>
                    <a:pt x="0" y="209"/>
                  </a:moveTo>
                  <a:lnTo>
                    <a:pt x="8" y="209"/>
                  </a:lnTo>
                  <a:lnTo>
                    <a:pt x="27" y="209"/>
                  </a:lnTo>
                  <a:lnTo>
                    <a:pt x="45" y="209"/>
                  </a:lnTo>
                  <a:lnTo>
                    <a:pt x="54" y="209"/>
                  </a:lnTo>
                  <a:lnTo>
                    <a:pt x="54" y="201"/>
                  </a:lnTo>
                  <a:lnTo>
                    <a:pt x="54" y="177"/>
                  </a:lnTo>
                  <a:lnTo>
                    <a:pt x="54" y="146"/>
                  </a:lnTo>
                  <a:lnTo>
                    <a:pt x="54" y="109"/>
                  </a:lnTo>
                  <a:lnTo>
                    <a:pt x="54" y="73"/>
                  </a:lnTo>
                  <a:lnTo>
                    <a:pt x="54" y="41"/>
                  </a:lnTo>
                  <a:lnTo>
                    <a:pt x="54" y="18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1" y="4"/>
                  </a:lnTo>
                  <a:lnTo>
                    <a:pt x="48" y="3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41"/>
                  </a:lnTo>
                  <a:lnTo>
                    <a:pt x="0" y="73"/>
                  </a:lnTo>
                  <a:lnTo>
                    <a:pt x="0" y="109"/>
                  </a:lnTo>
                  <a:lnTo>
                    <a:pt x="0" y="146"/>
                  </a:lnTo>
                  <a:lnTo>
                    <a:pt x="0" y="177"/>
                  </a:lnTo>
                  <a:lnTo>
                    <a:pt x="0" y="201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7" name="Freeform 419"/>
            <p:cNvSpPr>
              <a:spLocks noEditPoints="1"/>
            </p:cNvSpPr>
            <p:nvPr/>
          </p:nvSpPr>
          <p:spPr bwMode="auto">
            <a:xfrm>
              <a:off x="2476" y="1866"/>
              <a:ext cx="18" cy="43"/>
            </a:xfrm>
            <a:custGeom>
              <a:avLst/>
              <a:gdLst/>
              <a:ahLst/>
              <a:cxnLst>
                <a:cxn ang="0">
                  <a:pos x="150" y="513"/>
                </a:cxn>
                <a:cxn ang="0">
                  <a:pos x="66" y="511"/>
                </a:cxn>
                <a:cxn ang="0">
                  <a:pos x="47" y="502"/>
                </a:cxn>
                <a:cxn ang="0">
                  <a:pos x="48" y="451"/>
                </a:cxn>
                <a:cxn ang="0">
                  <a:pos x="49" y="382"/>
                </a:cxn>
                <a:cxn ang="0">
                  <a:pos x="50" y="331"/>
                </a:cxn>
                <a:cxn ang="0">
                  <a:pos x="55" y="316"/>
                </a:cxn>
                <a:cxn ang="0">
                  <a:pos x="68" y="305"/>
                </a:cxn>
                <a:cxn ang="0">
                  <a:pos x="84" y="299"/>
                </a:cxn>
                <a:cxn ang="0">
                  <a:pos x="101" y="294"/>
                </a:cxn>
                <a:cxn ang="0">
                  <a:pos x="118" y="294"/>
                </a:cxn>
                <a:cxn ang="0">
                  <a:pos x="135" y="298"/>
                </a:cxn>
                <a:cxn ang="0">
                  <a:pos x="150" y="304"/>
                </a:cxn>
                <a:cxn ang="0">
                  <a:pos x="164" y="312"/>
                </a:cxn>
                <a:cxn ang="0">
                  <a:pos x="169" y="327"/>
                </a:cxn>
                <a:cxn ang="0">
                  <a:pos x="169" y="380"/>
                </a:cxn>
                <a:cxn ang="0">
                  <a:pos x="169" y="451"/>
                </a:cxn>
                <a:cxn ang="0">
                  <a:pos x="169" y="505"/>
                </a:cxn>
                <a:cxn ang="0">
                  <a:pos x="74" y="175"/>
                </a:cxn>
                <a:cxn ang="0">
                  <a:pos x="88" y="182"/>
                </a:cxn>
                <a:cxn ang="0">
                  <a:pos x="96" y="184"/>
                </a:cxn>
                <a:cxn ang="0">
                  <a:pos x="106" y="183"/>
                </a:cxn>
                <a:cxn ang="0">
                  <a:pos x="97" y="152"/>
                </a:cxn>
                <a:cxn ang="0">
                  <a:pos x="116" y="152"/>
                </a:cxn>
                <a:cxn ang="0">
                  <a:pos x="134" y="152"/>
                </a:cxn>
                <a:cxn ang="0">
                  <a:pos x="126" y="181"/>
                </a:cxn>
                <a:cxn ang="0">
                  <a:pos x="143" y="181"/>
                </a:cxn>
                <a:cxn ang="0">
                  <a:pos x="160" y="181"/>
                </a:cxn>
                <a:cxn ang="0">
                  <a:pos x="160" y="198"/>
                </a:cxn>
                <a:cxn ang="0">
                  <a:pos x="160" y="215"/>
                </a:cxn>
                <a:cxn ang="0">
                  <a:pos x="128" y="204"/>
                </a:cxn>
                <a:cxn ang="0">
                  <a:pos x="131" y="221"/>
                </a:cxn>
                <a:cxn ang="0">
                  <a:pos x="134" y="237"/>
                </a:cxn>
                <a:cxn ang="0">
                  <a:pos x="116" y="237"/>
                </a:cxn>
                <a:cxn ang="0">
                  <a:pos x="97" y="237"/>
                </a:cxn>
                <a:cxn ang="0">
                  <a:pos x="109" y="209"/>
                </a:cxn>
                <a:cxn ang="0">
                  <a:pos x="92" y="209"/>
                </a:cxn>
                <a:cxn ang="0">
                  <a:pos x="74" y="209"/>
                </a:cxn>
                <a:cxn ang="0">
                  <a:pos x="74" y="192"/>
                </a:cxn>
                <a:cxn ang="0">
                  <a:pos x="74" y="175"/>
                </a:cxn>
                <a:cxn ang="0">
                  <a:pos x="124" y="19"/>
                </a:cxn>
                <a:cxn ang="0">
                  <a:pos x="84" y="83"/>
                </a:cxn>
                <a:cxn ang="0">
                  <a:pos x="59" y="119"/>
                </a:cxn>
                <a:cxn ang="0">
                  <a:pos x="48" y="134"/>
                </a:cxn>
                <a:cxn ang="0">
                  <a:pos x="32" y="157"/>
                </a:cxn>
                <a:cxn ang="0">
                  <a:pos x="10" y="193"/>
                </a:cxn>
                <a:cxn ang="0">
                  <a:pos x="4" y="219"/>
                </a:cxn>
                <a:cxn ang="0">
                  <a:pos x="3" y="314"/>
                </a:cxn>
                <a:cxn ang="0">
                  <a:pos x="1" y="441"/>
                </a:cxn>
                <a:cxn ang="0">
                  <a:pos x="0" y="534"/>
                </a:cxn>
                <a:cxn ang="0">
                  <a:pos x="9" y="550"/>
                </a:cxn>
                <a:cxn ang="0">
                  <a:pos x="70" y="551"/>
                </a:cxn>
                <a:cxn ang="0">
                  <a:pos x="153" y="555"/>
                </a:cxn>
                <a:cxn ang="0">
                  <a:pos x="215" y="556"/>
                </a:cxn>
                <a:cxn ang="0">
                  <a:pos x="225" y="542"/>
                </a:cxn>
                <a:cxn ang="0">
                  <a:pos x="227" y="446"/>
                </a:cxn>
                <a:cxn ang="0">
                  <a:pos x="230" y="318"/>
                </a:cxn>
                <a:cxn ang="0">
                  <a:pos x="232" y="223"/>
                </a:cxn>
                <a:cxn ang="0">
                  <a:pos x="229" y="198"/>
                </a:cxn>
                <a:cxn ang="0">
                  <a:pos x="201" y="142"/>
                </a:cxn>
                <a:cxn ang="0">
                  <a:pos x="166" y="66"/>
                </a:cxn>
                <a:cxn ang="0">
                  <a:pos x="138" y="9"/>
                </a:cxn>
              </a:cxnLst>
              <a:rect l="0" t="0" r="r" b="b"/>
              <a:pathLst>
                <a:path w="234" h="557">
                  <a:moveTo>
                    <a:pt x="169" y="513"/>
                  </a:moveTo>
                  <a:lnTo>
                    <a:pt x="150" y="513"/>
                  </a:lnTo>
                  <a:lnTo>
                    <a:pt x="109" y="512"/>
                  </a:lnTo>
                  <a:lnTo>
                    <a:pt x="66" y="511"/>
                  </a:lnTo>
                  <a:lnTo>
                    <a:pt x="47" y="511"/>
                  </a:lnTo>
                  <a:lnTo>
                    <a:pt x="47" y="502"/>
                  </a:lnTo>
                  <a:lnTo>
                    <a:pt x="47" y="481"/>
                  </a:lnTo>
                  <a:lnTo>
                    <a:pt x="48" y="451"/>
                  </a:lnTo>
                  <a:lnTo>
                    <a:pt x="48" y="416"/>
                  </a:lnTo>
                  <a:lnTo>
                    <a:pt x="49" y="382"/>
                  </a:lnTo>
                  <a:lnTo>
                    <a:pt x="50" y="352"/>
                  </a:lnTo>
                  <a:lnTo>
                    <a:pt x="50" y="331"/>
                  </a:lnTo>
                  <a:lnTo>
                    <a:pt x="50" y="322"/>
                  </a:lnTo>
                  <a:lnTo>
                    <a:pt x="55" y="316"/>
                  </a:lnTo>
                  <a:lnTo>
                    <a:pt x="62" y="310"/>
                  </a:lnTo>
                  <a:lnTo>
                    <a:pt x="68" y="305"/>
                  </a:lnTo>
                  <a:lnTo>
                    <a:pt x="75" y="301"/>
                  </a:lnTo>
                  <a:lnTo>
                    <a:pt x="84" y="299"/>
                  </a:lnTo>
                  <a:lnTo>
                    <a:pt x="93" y="296"/>
                  </a:lnTo>
                  <a:lnTo>
                    <a:pt x="101" y="294"/>
                  </a:lnTo>
                  <a:lnTo>
                    <a:pt x="110" y="294"/>
                  </a:lnTo>
                  <a:lnTo>
                    <a:pt x="118" y="294"/>
                  </a:lnTo>
                  <a:lnTo>
                    <a:pt x="127" y="295"/>
                  </a:lnTo>
                  <a:lnTo>
                    <a:pt x="135" y="298"/>
                  </a:lnTo>
                  <a:lnTo>
                    <a:pt x="143" y="301"/>
                  </a:lnTo>
                  <a:lnTo>
                    <a:pt x="150" y="304"/>
                  </a:lnTo>
                  <a:lnTo>
                    <a:pt x="158" y="308"/>
                  </a:lnTo>
                  <a:lnTo>
                    <a:pt x="164" y="312"/>
                  </a:lnTo>
                  <a:lnTo>
                    <a:pt x="169" y="319"/>
                  </a:lnTo>
                  <a:lnTo>
                    <a:pt x="169" y="327"/>
                  </a:lnTo>
                  <a:lnTo>
                    <a:pt x="169" y="349"/>
                  </a:lnTo>
                  <a:lnTo>
                    <a:pt x="169" y="380"/>
                  </a:lnTo>
                  <a:lnTo>
                    <a:pt x="169" y="416"/>
                  </a:lnTo>
                  <a:lnTo>
                    <a:pt x="169" y="451"/>
                  </a:lnTo>
                  <a:lnTo>
                    <a:pt x="169" y="483"/>
                  </a:lnTo>
                  <a:lnTo>
                    <a:pt x="169" y="505"/>
                  </a:lnTo>
                  <a:lnTo>
                    <a:pt x="169" y="513"/>
                  </a:lnTo>
                  <a:close/>
                  <a:moveTo>
                    <a:pt x="74" y="175"/>
                  </a:moveTo>
                  <a:lnTo>
                    <a:pt x="81" y="179"/>
                  </a:lnTo>
                  <a:lnTo>
                    <a:pt x="88" y="182"/>
                  </a:lnTo>
                  <a:lnTo>
                    <a:pt x="92" y="183"/>
                  </a:lnTo>
                  <a:lnTo>
                    <a:pt x="96" y="184"/>
                  </a:lnTo>
                  <a:lnTo>
                    <a:pt x="101" y="184"/>
                  </a:lnTo>
                  <a:lnTo>
                    <a:pt x="106" y="183"/>
                  </a:lnTo>
                  <a:lnTo>
                    <a:pt x="101" y="168"/>
                  </a:lnTo>
                  <a:lnTo>
                    <a:pt x="97" y="152"/>
                  </a:lnTo>
                  <a:lnTo>
                    <a:pt x="103" y="152"/>
                  </a:lnTo>
                  <a:lnTo>
                    <a:pt x="116" y="152"/>
                  </a:lnTo>
                  <a:lnTo>
                    <a:pt x="128" y="152"/>
                  </a:lnTo>
                  <a:lnTo>
                    <a:pt x="134" y="152"/>
                  </a:lnTo>
                  <a:lnTo>
                    <a:pt x="130" y="166"/>
                  </a:lnTo>
                  <a:lnTo>
                    <a:pt x="126" y="181"/>
                  </a:lnTo>
                  <a:lnTo>
                    <a:pt x="131" y="181"/>
                  </a:lnTo>
                  <a:lnTo>
                    <a:pt x="143" y="181"/>
                  </a:lnTo>
                  <a:lnTo>
                    <a:pt x="154" y="181"/>
                  </a:lnTo>
                  <a:lnTo>
                    <a:pt x="160" y="181"/>
                  </a:lnTo>
                  <a:lnTo>
                    <a:pt x="160" y="187"/>
                  </a:lnTo>
                  <a:lnTo>
                    <a:pt x="160" y="198"/>
                  </a:lnTo>
                  <a:lnTo>
                    <a:pt x="160" y="210"/>
                  </a:lnTo>
                  <a:lnTo>
                    <a:pt x="160" y="215"/>
                  </a:lnTo>
                  <a:lnTo>
                    <a:pt x="144" y="210"/>
                  </a:lnTo>
                  <a:lnTo>
                    <a:pt x="128" y="204"/>
                  </a:lnTo>
                  <a:lnTo>
                    <a:pt x="129" y="209"/>
                  </a:lnTo>
                  <a:lnTo>
                    <a:pt x="131" y="221"/>
                  </a:lnTo>
                  <a:lnTo>
                    <a:pt x="133" y="232"/>
                  </a:lnTo>
                  <a:lnTo>
                    <a:pt x="134" y="237"/>
                  </a:lnTo>
                  <a:lnTo>
                    <a:pt x="128" y="237"/>
                  </a:lnTo>
                  <a:lnTo>
                    <a:pt x="116" y="237"/>
                  </a:lnTo>
                  <a:lnTo>
                    <a:pt x="103" y="237"/>
                  </a:lnTo>
                  <a:lnTo>
                    <a:pt x="97" y="237"/>
                  </a:lnTo>
                  <a:lnTo>
                    <a:pt x="103" y="223"/>
                  </a:lnTo>
                  <a:lnTo>
                    <a:pt x="109" y="209"/>
                  </a:lnTo>
                  <a:lnTo>
                    <a:pt x="103" y="209"/>
                  </a:lnTo>
                  <a:lnTo>
                    <a:pt x="92" y="209"/>
                  </a:lnTo>
                  <a:lnTo>
                    <a:pt x="80" y="209"/>
                  </a:lnTo>
                  <a:lnTo>
                    <a:pt x="74" y="209"/>
                  </a:lnTo>
                  <a:lnTo>
                    <a:pt x="74" y="204"/>
                  </a:lnTo>
                  <a:lnTo>
                    <a:pt x="74" y="192"/>
                  </a:lnTo>
                  <a:lnTo>
                    <a:pt x="74" y="180"/>
                  </a:lnTo>
                  <a:lnTo>
                    <a:pt x="74" y="175"/>
                  </a:lnTo>
                  <a:close/>
                  <a:moveTo>
                    <a:pt x="134" y="0"/>
                  </a:moveTo>
                  <a:lnTo>
                    <a:pt x="124" y="19"/>
                  </a:lnTo>
                  <a:lnTo>
                    <a:pt x="99" y="60"/>
                  </a:lnTo>
                  <a:lnTo>
                    <a:pt x="84" y="83"/>
                  </a:lnTo>
                  <a:lnTo>
                    <a:pt x="71" y="103"/>
                  </a:lnTo>
                  <a:lnTo>
                    <a:pt x="59" y="119"/>
                  </a:lnTo>
                  <a:lnTo>
                    <a:pt x="53" y="128"/>
                  </a:lnTo>
                  <a:lnTo>
                    <a:pt x="48" y="134"/>
                  </a:lnTo>
                  <a:lnTo>
                    <a:pt x="40" y="144"/>
                  </a:lnTo>
                  <a:lnTo>
                    <a:pt x="32" y="157"/>
                  </a:lnTo>
                  <a:lnTo>
                    <a:pt x="24" y="170"/>
                  </a:lnTo>
                  <a:lnTo>
                    <a:pt x="10" y="193"/>
                  </a:lnTo>
                  <a:lnTo>
                    <a:pt x="4" y="204"/>
                  </a:lnTo>
                  <a:lnTo>
                    <a:pt x="4" y="219"/>
                  </a:lnTo>
                  <a:lnTo>
                    <a:pt x="3" y="258"/>
                  </a:lnTo>
                  <a:lnTo>
                    <a:pt x="3" y="314"/>
                  </a:lnTo>
                  <a:lnTo>
                    <a:pt x="2" y="376"/>
                  </a:lnTo>
                  <a:lnTo>
                    <a:pt x="1" y="441"/>
                  </a:lnTo>
                  <a:lnTo>
                    <a:pt x="0" y="496"/>
                  </a:lnTo>
                  <a:lnTo>
                    <a:pt x="0" y="534"/>
                  </a:lnTo>
                  <a:lnTo>
                    <a:pt x="0" y="549"/>
                  </a:lnTo>
                  <a:lnTo>
                    <a:pt x="9" y="550"/>
                  </a:lnTo>
                  <a:lnTo>
                    <a:pt x="35" y="550"/>
                  </a:lnTo>
                  <a:lnTo>
                    <a:pt x="70" y="551"/>
                  </a:lnTo>
                  <a:lnTo>
                    <a:pt x="112" y="553"/>
                  </a:lnTo>
                  <a:lnTo>
                    <a:pt x="153" y="555"/>
                  </a:lnTo>
                  <a:lnTo>
                    <a:pt x="190" y="556"/>
                  </a:lnTo>
                  <a:lnTo>
                    <a:pt x="215" y="556"/>
                  </a:lnTo>
                  <a:lnTo>
                    <a:pt x="225" y="557"/>
                  </a:lnTo>
                  <a:lnTo>
                    <a:pt x="225" y="542"/>
                  </a:lnTo>
                  <a:lnTo>
                    <a:pt x="226" y="501"/>
                  </a:lnTo>
                  <a:lnTo>
                    <a:pt x="227" y="446"/>
                  </a:lnTo>
                  <a:lnTo>
                    <a:pt x="229" y="382"/>
                  </a:lnTo>
                  <a:lnTo>
                    <a:pt x="230" y="318"/>
                  </a:lnTo>
                  <a:lnTo>
                    <a:pt x="231" y="262"/>
                  </a:lnTo>
                  <a:lnTo>
                    <a:pt x="232" y="223"/>
                  </a:lnTo>
                  <a:lnTo>
                    <a:pt x="234" y="208"/>
                  </a:lnTo>
                  <a:lnTo>
                    <a:pt x="229" y="198"/>
                  </a:lnTo>
                  <a:lnTo>
                    <a:pt x="217" y="175"/>
                  </a:lnTo>
                  <a:lnTo>
                    <a:pt x="201" y="142"/>
                  </a:lnTo>
                  <a:lnTo>
                    <a:pt x="184" y="103"/>
                  </a:lnTo>
                  <a:lnTo>
                    <a:pt x="166" y="66"/>
                  </a:lnTo>
                  <a:lnTo>
                    <a:pt x="150" y="33"/>
                  </a:lnTo>
                  <a:lnTo>
                    <a:pt x="138" y="9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8" name="Freeform 420"/>
            <p:cNvSpPr>
              <a:spLocks noEditPoints="1"/>
            </p:cNvSpPr>
            <p:nvPr/>
          </p:nvSpPr>
          <p:spPr bwMode="auto">
            <a:xfrm>
              <a:off x="2467" y="1921"/>
              <a:ext cx="27" cy="14"/>
            </a:xfrm>
            <a:custGeom>
              <a:avLst/>
              <a:gdLst/>
              <a:ahLst/>
              <a:cxnLst>
                <a:cxn ang="0">
                  <a:pos x="284" y="112"/>
                </a:cxn>
                <a:cxn ang="0">
                  <a:pos x="265" y="110"/>
                </a:cxn>
                <a:cxn ang="0">
                  <a:pos x="274" y="146"/>
                </a:cxn>
                <a:cxn ang="0">
                  <a:pos x="235" y="146"/>
                </a:cxn>
                <a:cxn ang="0">
                  <a:pos x="234" y="128"/>
                </a:cxn>
                <a:cxn ang="0">
                  <a:pos x="232" y="111"/>
                </a:cxn>
                <a:cxn ang="0">
                  <a:pos x="197" y="111"/>
                </a:cxn>
                <a:cxn ang="0">
                  <a:pos x="197" y="76"/>
                </a:cxn>
                <a:cxn ang="0">
                  <a:pos x="214" y="78"/>
                </a:cxn>
                <a:cxn ang="0">
                  <a:pos x="229" y="80"/>
                </a:cxn>
                <a:cxn ang="0">
                  <a:pos x="232" y="60"/>
                </a:cxn>
                <a:cxn ang="0">
                  <a:pos x="235" y="41"/>
                </a:cxn>
                <a:cxn ang="0">
                  <a:pos x="274" y="41"/>
                </a:cxn>
                <a:cxn ang="0">
                  <a:pos x="262" y="71"/>
                </a:cxn>
                <a:cxn ang="0">
                  <a:pos x="281" y="76"/>
                </a:cxn>
                <a:cxn ang="0">
                  <a:pos x="301" y="83"/>
                </a:cxn>
                <a:cxn ang="0">
                  <a:pos x="301" y="118"/>
                </a:cxn>
                <a:cxn ang="0">
                  <a:pos x="129" y="110"/>
                </a:cxn>
                <a:cxn ang="0">
                  <a:pos x="110" y="108"/>
                </a:cxn>
                <a:cxn ang="0">
                  <a:pos x="120" y="143"/>
                </a:cxn>
                <a:cxn ang="0">
                  <a:pos x="81" y="143"/>
                </a:cxn>
                <a:cxn ang="0">
                  <a:pos x="79" y="126"/>
                </a:cxn>
                <a:cxn ang="0">
                  <a:pos x="78" y="108"/>
                </a:cxn>
                <a:cxn ang="0">
                  <a:pos x="43" y="108"/>
                </a:cxn>
                <a:cxn ang="0">
                  <a:pos x="43" y="73"/>
                </a:cxn>
                <a:cxn ang="0">
                  <a:pos x="59" y="76"/>
                </a:cxn>
                <a:cxn ang="0">
                  <a:pos x="75" y="78"/>
                </a:cxn>
                <a:cxn ang="0">
                  <a:pos x="77" y="58"/>
                </a:cxn>
                <a:cxn ang="0">
                  <a:pos x="81" y="39"/>
                </a:cxn>
                <a:cxn ang="0">
                  <a:pos x="120" y="39"/>
                </a:cxn>
                <a:cxn ang="0">
                  <a:pos x="108" y="69"/>
                </a:cxn>
                <a:cxn ang="0">
                  <a:pos x="126" y="74"/>
                </a:cxn>
                <a:cxn ang="0">
                  <a:pos x="148" y="80"/>
                </a:cxn>
                <a:cxn ang="0">
                  <a:pos x="148" y="116"/>
                </a:cxn>
                <a:cxn ang="0">
                  <a:pos x="287" y="0"/>
                </a:cxn>
                <a:cxn ang="0">
                  <a:pos x="10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0" y="160"/>
                </a:cxn>
                <a:cxn ang="0">
                  <a:pos x="43" y="190"/>
                </a:cxn>
                <a:cxn ang="0">
                  <a:pos x="177" y="190"/>
                </a:cxn>
                <a:cxn ang="0">
                  <a:pos x="287" y="187"/>
                </a:cxn>
                <a:cxn ang="0">
                  <a:pos x="347" y="181"/>
                </a:cxn>
                <a:cxn ang="0">
                  <a:pos x="347" y="110"/>
                </a:cxn>
                <a:cxn ang="0">
                  <a:pos x="347" y="45"/>
                </a:cxn>
              </a:cxnLst>
              <a:rect l="0" t="0" r="r" b="b"/>
              <a:pathLst>
                <a:path w="348" h="190">
                  <a:moveTo>
                    <a:pt x="301" y="118"/>
                  </a:moveTo>
                  <a:lnTo>
                    <a:pt x="293" y="116"/>
                  </a:lnTo>
                  <a:lnTo>
                    <a:pt x="284" y="112"/>
                  </a:lnTo>
                  <a:lnTo>
                    <a:pt x="274" y="108"/>
                  </a:lnTo>
                  <a:lnTo>
                    <a:pt x="263" y="104"/>
                  </a:lnTo>
                  <a:lnTo>
                    <a:pt x="265" y="110"/>
                  </a:lnTo>
                  <a:lnTo>
                    <a:pt x="268" y="125"/>
                  </a:lnTo>
                  <a:lnTo>
                    <a:pt x="272" y="139"/>
                  </a:lnTo>
                  <a:lnTo>
                    <a:pt x="274" y="146"/>
                  </a:lnTo>
                  <a:lnTo>
                    <a:pt x="267" y="146"/>
                  </a:lnTo>
                  <a:lnTo>
                    <a:pt x="251" y="146"/>
                  </a:lnTo>
                  <a:lnTo>
                    <a:pt x="235" y="146"/>
                  </a:lnTo>
                  <a:lnTo>
                    <a:pt x="229" y="146"/>
                  </a:lnTo>
                  <a:lnTo>
                    <a:pt x="230" y="140"/>
                  </a:lnTo>
                  <a:lnTo>
                    <a:pt x="234" y="128"/>
                  </a:lnTo>
                  <a:lnTo>
                    <a:pt x="237" y="117"/>
                  </a:lnTo>
                  <a:lnTo>
                    <a:pt x="239" y="111"/>
                  </a:lnTo>
                  <a:lnTo>
                    <a:pt x="232" y="111"/>
                  </a:lnTo>
                  <a:lnTo>
                    <a:pt x="218" y="111"/>
                  </a:lnTo>
                  <a:lnTo>
                    <a:pt x="203" y="111"/>
                  </a:lnTo>
                  <a:lnTo>
                    <a:pt x="197" y="111"/>
                  </a:lnTo>
                  <a:lnTo>
                    <a:pt x="197" y="105"/>
                  </a:lnTo>
                  <a:lnTo>
                    <a:pt x="197" y="90"/>
                  </a:lnTo>
                  <a:lnTo>
                    <a:pt x="197" y="76"/>
                  </a:lnTo>
                  <a:lnTo>
                    <a:pt x="197" y="70"/>
                  </a:lnTo>
                  <a:lnTo>
                    <a:pt x="205" y="74"/>
                  </a:lnTo>
                  <a:lnTo>
                    <a:pt x="214" y="78"/>
                  </a:lnTo>
                  <a:lnTo>
                    <a:pt x="218" y="79"/>
                  </a:lnTo>
                  <a:lnTo>
                    <a:pt x="223" y="80"/>
                  </a:lnTo>
                  <a:lnTo>
                    <a:pt x="229" y="80"/>
                  </a:lnTo>
                  <a:lnTo>
                    <a:pt x="235" y="79"/>
                  </a:lnTo>
                  <a:lnTo>
                    <a:pt x="234" y="74"/>
                  </a:lnTo>
                  <a:lnTo>
                    <a:pt x="232" y="60"/>
                  </a:lnTo>
                  <a:lnTo>
                    <a:pt x="230" y="47"/>
                  </a:lnTo>
                  <a:lnTo>
                    <a:pt x="229" y="41"/>
                  </a:lnTo>
                  <a:lnTo>
                    <a:pt x="235" y="41"/>
                  </a:lnTo>
                  <a:lnTo>
                    <a:pt x="251" y="41"/>
                  </a:lnTo>
                  <a:lnTo>
                    <a:pt x="267" y="41"/>
                  </a:lnTo>
                  <a:lnTo>
                    <a:pt x="274" y="41"/>
                  </a:lnTo>
                  <a:lnTo>
                    <a:pt x="271" y="47"/>
                  </a:lnTo>
                  <a:lnTo>
                    <a:pt x="267" y="59"/>
                  </a:lnTo>
                  <a:lnTo>
                    <a:pt x="262" y="71"/>
                  </a:lnTo>
                  <a:lnTo>
                    <a:pt x="260" y="76"/>
                  </a:lnTo>
                  <a:lnTo>
                    <a:pt x="266" y="76"/>
                  </a:lnTo>
                  <a:lnTo>
                    <a:pt x="281" y="76"/>
                  </a:lnTo>
                  <a:lnTo>
                    <a:pt x="295" y="76"/>
                  </a:lnTo>
                  <a:lnTo>
                    <a:pt x="301" y="76"/>
                  </a:lnTo>
                  <a:lnTo>
                    <a:pt x="301" y="83"/>
                  </a:lnTo>
                  <a:lnTo>
                    <a:pt x="301" y="96"/>
                  </a:lnTo>
                  <a:lnTo>
                    <a:pt x="301" y="111"/>
                  </a:lnTo>
                  <a:lnTo>
                    <a:pt x="301" y="118"/>
                  </a:lnTo>
                  <a:close/>
                  <a:moveTo>
                    <a:pt x="148" y="116"/>
                  </a:moveTo>
                  <a:lnTo>
                    <a:pt x="139" y="114"/>
                  </a:lnTo>
                  <a:lnTo>
                    <a:pt x="129" y="110"/>
                  </a:lnTo>
                  <a:lnTo>
                    <a:pt x="120" y="106"/>
                  </a:lnTo>
                  <a:lnTo>
                    <a:pt x="109" y="102"/>
                  </a:lnTo>
                  <a:lnTo>
                    <a:pt x="110" y="108"/>
                  </a:lnTo>
                  <a:lnTo>
                    <a:pt x="114" y="123"/>
                  </a:lnTo>
                  <a:lnTo>
                    <a:pt x="118" y="137"/>
                  </a:lnTo>
                  <a:lnTo>
                    <a:pt x="120" y="143"/>
                  </a:lnTo>
                  <a:lnTo>
                    <a:pt x="112" y="143"/>
                  </a:lnTo>
                  <a:lnTo>
                    <a:pt x="96" y="143"/>
                  </a:lnTo>
                  <a:lnTo>
                    <a:pt x="81" y="143"/>
                  </a:lnTo>
                  <a:lnTo>
                    <a:pt x="74" y="143"/>
                  </a:lnTo>
                  <a:lnTo>
                    <a:pt x="76" y="138"/>
                  </a:lnTo>
                  <a:lnTo>
                    <a:pt x="79" y="126"/>
                  </a:lnTo>
                  <a:lnTo>
                    <a:pt x="82" y="115"/>
                  </a:lnTo>
                  <a:lnTo>
                    <a:pt x="85" y="108"/>
                  </a:lnTo>
                  <a:lnTo>
                    <a:pt x="78" y="108"/>
                  </a:lnTo>
                  <a:lnTo>
                    <a:pt x="63" y="108"/>
                  </a:lnTo>
                  <a:lnTo>
                    <a:pt x="49" y="108"/>
                  </a:lnTo>
                  <a:lnTo>
                    <a:pt x="43" y="108"/>
                  </a:lnTo>
                  <a:lnTo>
                    <a:pt x="43" y="102"/>
                  </a:lnTo>
                  <a:lnTo>
                    <a:pt x="43" y="88"/>
                  </a:lnTo>
                  <a:lnTo>
                    <a:pt x="43" y="73"/>
                  </a:lnTo>
                  <a:lnTo>
                    <a:pt x="43" y="67"/>
                  </a:lnTo>
                  <a:lnTo>
                    <a:pt x="50" y="72"/>
                  </a:lnTo>
                  <a:lnTo>
                    <a:pt x="59" y="76"/>
                  </a:lnTo>
                  <a:lnTo>
                    <a:pt x="64" y="77"/>
                  </a:lnTo>
                  <a:lnTo>
                    <a:pt x="70" y="78"/>
                  </a:lnTo>
                  <a:lnTo>
                    <a:pt x="75" y="78"/>
                  </a:lnTo>
                  <a:lnTo>
                    <a:pt x="81" y="77"/>
                  </a:lnTo>
                  <a:lnTo>
                    <a:pt x="80" y="72"/>
                  </a:lnTo>
                  <a:lnTo>
                    <a:pt x="77" y="58"/>
                  </a:lnTo>
                  <a:lnTo>
                    <a:pt x="75" y="45"/>
                  </a:lnTo>
                  <a:lnTo>
                    <a:pt x="74" y="39"/>
                  </a:lnTo>
                  <a:lnTo>
                    <a:pt x="81" y="39"/>
                  </a:lnTo>
                  <a:lnTo>
                    <a:pt x="96" y="39"/>
                  </a:lnTo>
                  <a:lnTo>
                    <a:pt x="112" y="39"/>
                  </a:lnTo>
                  <a:lnTo>
                    <a:pt x="120" y="39"/>
                  </a:lnTo>
                  <a:lnTo>
                    <a:pt x="118" y="44"/>
                  </a:lnTo>
                  <a:lnTo>
                    <a:pt x="112" y="57"/>
                  </a:lnTo>
                  <a:lnTo>
                    <a:pt x="108" y="69"/>
                  </a:lnTo>
                  <a:lnTo>
                    <a:pt x="106" y="74"/>
                  </a:lnTo>
                  <a:lnTo>
                    <a:pt x="112" y="74"/>
                  </a:lnTo>
                  <a:lnTo>
                    <a:pt x="126" y="74"/>
                  </a:lnTo>
                  <a:lnTo>
                    <a:pt x="141" y="74"/>
                  </a:lnTo>
                  <a:lnTo>
                    <a:pt x="148" y="74"/>
                  </a:lnTo>
                  <a:lnTo>
                    <a:pt x="148" y="80"/>
                  </a:lnTo>
                  <a:lnTo>
                    <a:pt x="148" y="95"/>
                  </a:lnTo>
                  <a:lnTo>
                    <a:pt x="148" y="109"/>
                  </a:lnTo>
                  <a:lnTo>
                    <a:pt x="148" y="116"/>
                  </a:lnTo>
                  <a:close/>
                  <a:moveTo>
                    <a:pt x="341" y="0"/>
                  </a:moveTo>
                  <a:lnTo>
                    <a:pt x="327" y="0"/>
                  </a:lnTo>
                  <a:lnTo>
                    <a:pt x="287" y="0"/>
                  </a:lnTo>
                  <a:lnTo>
                    <a:pt x="233" y="0"/>
                  </a:lnTo>
                  <a:lnTo>
                    <a:pt x="171" y="0"/>
                  </a:lnTo>
                  <a:lnTo>
                    <a:pt x="108" y="0"/>
                  </a:lnTo>
                  <a:lnTo>
                    <a:pt x="54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30"/>
                  </a:lnTo>
                  <a:lnTo>
                    <a:pt x="0" y="60"/>
                  </a:lnTo>
                  <a:lnTo>
                    <a:pt x="0" y="95"/>
                  </a:lnTo>
                  <a:lnTo>
                    <a:pt x="0" y="131"/>
                  </a:lnTo>
                  <a:lnTo>
                    <a:pt x="0" y="160"/>
                  </a:lnTo>
                  <a:lnTo>
                    <a:pt x="0" y="183"/>
                  </a:lnTo>
                  <a:lnTo>
                    <a:pt x="0" y="190"/>
                  </a:lnTo>
                  <a:lnTo>
                    <a:pt x="43" y="190"/>
                  </a:lnTo>
                  <a:lnTo>
                    <a:pt x="87" y="190"/>
                  </a:lnTo>
                  <a:lnTo>
                    <a:pt x="132" y="190"/>
                  </a:lnTo>
                  <a:lnTo>
                    <a:pt x="177" y="190"/>
                  </a:lnTo>
                  <a:lnTo>
                    <a:pt x="222" y="190"/>
                  </a:lnTo>
                  <a:lnTo>
                    <a:pt x="266" y="189"/>
                  </a:lnTo>
                  <a:lnTo>
                    <a:pt x="287" y="187"/>
                  </a:lnTo>
                  <a:lnTo>
                    <a:pt x="308" y="186"/>
                  </a:lnTo>
                  <a:lnTo>
                    <a:pt x="328" y="184"/>
                  </a:lnTo>
                  <a:lnTo>
                    <a:pt x="347" y="181"/>
                  </a:lnTo>
                  <a:lnTo>
                    <a:pt x="347" y="156"/>
                  </a:lnTo>
                  <a:lnTo>
                    <a:pt x="347" y="133"/>
                  </a:lnTo>
                  <a:lnTo>
                    <a:pt x="347" y="110"/>
                  </a:lnTo>
                  <a:lnTo>
                    <a:pt x="348" y="88"/>
                  </a:lnTo>
                  <a:lnTo>
                    <a:pt x="348" y="67"/>
                  </a:lnTo>
                  <a:lnTo>
                    <a:pt x="347" y="45"/>
                  </a:lnTo>
                  <a:lnTo>
                    <a:pt x="345" y="23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9" name="Freeform 421"/>
            <p:cNvSpPr>
              <a:spLocks noEditPoints="1"/>
            </p:cNvSpPr>
            <p:nvPr/>
          </p:nvSpPr>
          <p:spPr bwMode="auto">
            <a:xfrm>
              <a:off x="2546" y="1921"/>
              <a:ext cx="26" cy="14"/>
            </a:xfrm>
            <a:custGeom>
              <a:avLst/>
              <a:gdLst/>
              <a:ahLst/>
              <a:cxnLst>
                <a:cxn ang="0">
                  <a:pos x="131" y="110"/>
                </a:cxn>
                <a:cxn ang="0">
                  <a:pos x="113" y="108"/>
                </a:cxn>
                <a:cxn ang="0">
                  <a:pos x="122" y="144"/>
                </a:cxn>
                <a:cxn ang="0">
                  <a:pos x="83" y="144"/>
                </a:cxn>
                <a:cxn ang="0">
                  <a:pos x="81" y="126"/>
                </a:cxn>
                <a:cxn ang="0">
                  <a:pos x="80" y="109"/>
                </a:cxn>
                <a:cxn ang="0">
                  <a:pos x="45" y="109"/>
                </a:cxn>
                <a:cxn ang="0">
                  <a:pos x="45" y="74"/>
                </a:cxn>
                <a:cxn ang="0">
                  <a:pos x="62" y="76"/>
                </a:cxn>
                <a:cxn ang="0">
                  <a:pos x="77" y="78"/>
                </a:cxn>
                <a:cxn ang="0">
                  <a:pos x="80" y="59"/>
                </a:cxn>
                <a:cxn ang="0">
                  <a:pos x="83" y="40"/>
                </a:cxn>
                <a:cxn ang="0">
                  <a:pos x="122" y="40"/>
                </a:cxn>
                <a:cxn ang="0">
                  <a:pos x="110" y="69"/>
                </a:cxn>
                <a:cxn ang="0">
                  <a:pos x="129" y="74"/>
                </a:cxn>
                <a:cxn ang="0">
                  <a:pos x="150" y="80"/>
                </a:cxn>
                <a:cxn ang="0">
                  <a:pos x="150" y="116"/>
                </a:cxn>
                <a:cxn ang="0">
                  <a:pos x="286" y="112"/>
                </a:cxn>
                <a:cxn ang="0">
                  <a:pos x="267" y="111"/>
                </a:cxn>
                <a:cxn ang="0">
                  <a:pos x="277" y="147"/>
                </a:cxn>
                <a:cxn ang="0">
                  <a:pos x="238" y="147"/>
                </a:cxn>
                <a:cxn ang="0">
                  <a:pos x="236" y="128"/>
                </a:cxn>
                <a:cxn ang="0">
                  <a:pos x="235" y="111"/>
                </a:cxn>
                <a:cxn ang="0">
                  <a:pos x="200" y="111"/>
                </a:cxn>
                <a:cxn ang="0">
                  <a:pos x="200" y="76"/>
                </a:cxn>
                <a:cxn ang="0">
                  <a:pos x="216" y="78"/>
                </a:cxn>
                <a:cxn ang="0">
                  <a:pos x="232" y="82"/>
                </a:cxn>
                <a:cxn ang="0">
                  <a:pos x="234" y="61"/>
                </a:cxn>
                <a:cxn ang="0">
                  <a:pos x="238" y="42"/>
                </a:cxn>
                <a:cxn ang="0">
                  <a:pos x="277" y="42"/>
                </a:cxn>
                <a:cxn ang="0">
                  <a:pos x="265" y="71"/>
                </a:cxn>
                <a:cxn ang="0">
                  <a:pos x="283" y="76"/>
                </a:cxn>
                <a:cxn ang="0">
                  <a:pos x="304" y="83"/>
                </a:cxn>
                <a:cxn ang="0">
                  <a:pos x="304" y="118"/>
                </a:cxn>
                <a:cxn ang="0">
                  <a:pos x="2" y="45"/>
                </a:cxn>
                <a:cxn ang="0">
                  <a:pos x="1" y="116"/>
                </a:cxn>
                <a:cxn ang="0">
                  <a:pos x="7" y="184"/>
                </a:cxn>
                <a:cxn ang="0">
                  <a:pos x="111" y="184"/>
                </a:cxn>
                <a:cxn ang="0">
                  <a:pos x="286" y="184"/>
                </a:cxn>
                <a:cxn ang="0">
                  <a:pos x="337" y="176"/>
                </a:cxn>
                <a:cxn ang="0">
                  <a:pos x="337" y="92"/>
                </a:cxn>
                <a:cxn ang="0">
                  <a:pos x="337" y="8"/>
                </a:cxn>
                <a:cxn ang="0">
                  <a:pos x="286" y="0"/>
                </a:cxn>
                <a:cxn ang="0">
                  <a:pos x="113" y="0"/>
                </a:cxn>
                <a:cxn ang="0">
                  <a:pos x="10" y="0"/>
                </a:cxn>
              </a:cxnLst>
              <a:rect l="0" t="0" r="r" b="b"/>
              <a:pathLst>
                <a:path w="337" h="184">
                  <a:moveTo>
                    <a:pt x="150" y="116"/>
                  </a:moveTo>
                  <a:lnTo>
                    <a:pt x="141" y="114"/>
                  </a:lnTo>
                  <a:lnTo>
                    <a:pt x="131" y="110"/>
                  </a:lnTo>
                  <a:lnTo>
                    <a:pt x="122" y="107"/>
                  </a:lnTo>
                  <a:lnTo>
                    <a:pt x="111" y="102"/>
                  </a:lnTo>
                  <a:lnTo>
                    <a:pt x="113" y="108"/>
                  </a:lnTo>
                  <a:lnTo>
                    <a:pt x="116" y="123"/>
                  </a:lnTo>
                  <a:lnTo>
                    <a:pt x="121" y="137"/>
                  </a:lnTo>
                  <a:lnTo>
                    <a:pt x="122" y="144"/>
                  </a:lnTo>
                  <a:lnTo>
                    <a:pt x="115" y="144"/>
                  </a:lnTo>
                  <a:lnTo>
                    <a:pt x="99" y="144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78" y="138"/>
                  </a:lnTo>
                  <a:lnTo>
                    <a:pt x="81" y="126"/>
                  </a:lnTo>
                  <a:lnTo>
                    <a:pt x="86" y="115"/>
                  </a:lnTo>
                  <a:lnTo>
                    <a:pt x="87" y="109"/>
                  </a:lnTo>
                  <a:lnTo>
                    <a:pt x="80" y="109"/>
                  </a:lnTo>
                  <a:lnTo>
                    <a:pt x="66" y="109"/>
                  </a:lnTo>
                  <a:lnTo>
                    <a:pt x="51" y="109"/>
                  </a:lnTo>
                  <a:lnTo>
                    <a:pt x="45" y="109"/>
                  </a:lnTo>
                  <a:lnTo>
                    <a:pt x="45" y="103"/>
                  </a:lnTo>
                  <a:lnTo>
                    <a:pt x="45" y="88"/>
                  </a:lnTo>
                  <a:lnTo>
                    <a:pt x="45" y="74"/>
                  </a:lnTo>
                  <a:lnTo>
                    <a:pt x="45" y="68"/>
                  </a:lnTo>
                  <a:lnTo>
                    <a:pt x="53" y="72"/>
                  </a:lnTo>
                  <a:lnTo>
                    <a:pt x="62" y="76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2" y="72"/>
                  </a:lnTo>
                  <a:lnTo>
                    <a:pt x="80" y="59"/>
                  </a:lnTo>
                  <a:lnTo>
                    <a:pt x="78" y="45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9" y="40"/>
                  </a:lnTo>
                  <a:lnTo>
                    <a:pt x="115" y="40"/>
                  </a:lnTo>
                  <a:lnTo>
                    <a:pt x="122" y="40"/>
                  </a:lnTo>
                  <a:lnTo>
                    <a:pt x="120" y="45"/>
                  </a:lnTo>
                  <a:lnTo>
                    <a:pt x="115" y="57"/>
                  </a:lnTo>
                  <a:lnTo>
                    <a:pt x="110" y="69"/>
                  </a:lnTo>
                  <a:lnTo>
                    <a:pt x="108" y="74"/>
                  </a:lnTo>
                  <a:lnTo>
                    <a:pt x="114" y="74"/>
                  </a:lnTo>
                  <a:lnTo>
                    <a:pt x="129" y="74"/>
                  </a:lnTo>
                  <a:lnTo>
                    <a:pt x="143" y="74"/>
                  </a:lnTo>
                  <a:lnTo>
                    <a:pt x="150" y="74"/>
                  </a:lnTo>
                  <a:lnTo>
                    <a:pt x="150" y="80"/>
                  </a:lnTo>
                  <a:lnTo>
                    <a:pt x="150" y="95"/>
                  </a:lnTo>
                  <a:lnTo>
                    <a:pt x="150" y="109"/>
                  </a:lnTo>
                  <a:lnTo>
                    <a:pt x="150" y="116"/>
                  </a:lnTo>
                  <a:close/>
                  <a:moveTo>
                    <a:pt x="304" y="118"/>
                  </a:moveTo>
                  <a:lnTo>
                    <a:pt x="296" y="116"/>
                  </a:lnTo>
                  <a:lnTo>
                    <a:pt x="286" y="112"/>
                  </a:lnTo>
                  <a:lnTo>
                    <a:pt x="277" y="109"/>
                  </a:lnTo>
                  <a:lnTo>
                    <a:pt x="266" y="105"/>
                  </a:lnTo>
                  <a:lnTo>
                    <a:pt x="267" y="111"/>
                  </a:lnTo>
                  <a:lnTo>
                    <a:pt x="271" y="125"/>
                  </a:lnTo>
                  <a:lnTo>
                    <a:pt x="274" y="140"/>
                  </a:lnTo>
                  <a:lnTo>
                    <a:pt x="277" y="147"/>
                  </a:lnTo>
                  <a:lnTo>
                    <a:pt x="269" y="147"/>
                  </a:lnTo>
                  <a:lnTo>
                    <a:pt x="253" y="147"/>
                  </a:lnTo>
                  <a:lnTo>
                    <a:pt x="238" y="147"/>
                  </a:lnTo>
                  <a:lnTo>
                    <a:pt x="231" y="147"/>
                  </a:lnTo>
                  <a:lnTo>
                    <a:pt x="233" y="141"/>
                  </a:lnTo>
                  <a:lnTo>
                    <a:pt x="236" y="128"/>
                  </a:lnTo>
                  <a:lnTo>
                    <a:pt x="239" y="117"/>
                  </a:lnTo>
                  <a:lnTo>
                    <a:pt x="241" y="111"/>
                  </a:lnTo>
                  <a:lnTo>
                    <a:pt x="235" y="111"/>
                  </a:lnTo>
                  <a:lnTo>
                    <a:pt x="220" y="111"/>
                  </a:lnTo>
                  <a:lnTo>
                    <a:pt x="206" y="111"/>
                  </a:lnTo>
                  <a:lnTo>
                    <a:pt x="200" y="111"/>
                  </a:lnTo>
                  <a:lnTo>
                    <a:pt x="200" y="105"/>
                  </a:lnTo>
                  <a:lnTo>
                    <a:pt x="200" y="90"/>
                  </a:lnTo>
                  <a:lnTo>
                    <a:pt x="200" y="76"/>
                  </a:lnTo>
                  <a:lnTo>
                    <a:pt x="200" y="70"/>
                  </a:lnTo>
                  <a:lnTo>
                    <a:pt x="207" y="75"/>
                  </a:lnTo>
                  <a:lnTo>
                    <a:pt x="216" y="78"/>
                  </a:lnTo>
                  <a:lnTo>
                    <a:pt x="221" y="80"/>
                  </a:lnTo>
                  <a:lnTo>
                    <a:pt x="225" y="80"/>
                  </a:lnTo>
                  <a:lnTo>
                    <a:pt x="232" y="82"/>
                  </a:lnTo>
                  <a:lnTo>
                    <a:pt x="238" y="80"/>
                  </a:lnTo>
                  <a:lnTo>
                    <a:pt x="237" y="74"/>
                  </a:lnTo>
                  <a:lnTo>
                    <a:pt x="234" y="61"/>
                  </a:lnTo>
                  <a:lnTo>
                    <a:pt x="232" y="47"/>
                  </a:lnTo>
                  <a:lnTo>
                    <a:pt x="231" y="42"/>
                  </a:lnTo>
                  <a:lnTo>
                    <a:pt x="238" y="42"/>
                  </a:lnTo>
                  <a:lnTo>
                    <a:pt x="253" y="42"/>
                  </a:lnTo>
                  <a:lnTo>
                    <a:pt x="269" y="42"/>
                  </a:lnTo>
                  <a:lnTo>
                    <a:pt x="277" y="42"/>
                  </a:lnTo>
                  <a:lnTo>
                    <a:pt x="274" y="47"/>
                  </a:lnTo>
                  <a:lnTo>
                    <a:pt x="269" y="59"/>
                  </a:lnTo>
                  <a:lnTo>
                    <a:pt x="265" y="71"/>
                  </a:lnTo>
                  <a:lnTo>
                    <a:pt x="263" y="76"/>
                  </a:lnTo>
                  <a:lnTo>
                    <a:pt x="269" y="76"/>
                  </a:lnTo>
                  <a:lnTo>
                    <a:pt x="283" y="76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04" y="83"/>
                  </a:lnTo>
                  <a:lnTo>
                    <a:pt x="304" y="98"/>
                  </a:lnTo>
                  <a:lnTo>
                    <a:pt x="304" y="111"/>
                  </a:lnTo>
                  <a:lnTo>
                    <a:pt x="304" y="118"/>
                  </a:lnTo>
                  <a:close/>
                  <a:moveTo>
                    <a:pt x="10" y="0"/>
                  </a:moveTo>
                  <a:lnTo>
                    <a:pt x="5" y="22"/>
                  </a:lnTo>
                  <a:lnTo>
                    <a:pt x="2" y="45"/>
                  </a:lnTo>
                  <a:lnTo>
                    <a:pt x="1" y="69"/>
                  </a:lnTo>
                  <a:lnTo>
                    <a:pt x="0" y="92"/>
                  </a:lnTo>
                  <a:lnTo>
                    <a:pt x="1" y="116"/>
                  </a:lnTo>
                  <a:lnTo>
                    <a:pt x="2" y="139"/>
                  </a:lnTo>
                  <a:lnTo>
                    <a:pt x="4" y="163"/>
                  </a:lnTo>
                  <a:lnTo>
                    <a:pt x="7" y="184"/>
                  </a:lnTo>
                  <a:lnTo>
                    <a:pt x="20" y="184"/>
                  </a:lnTo>
                  <a:lnTo>
                    <a:pt x="58" y="184"/>
                  </a:lnTo>
                  <a:lnTo>
                    <a:pt x="111" y="184"/>
                  </a:lnTo>
                  <a:lnTo>
                    <a:pt x="172" y="184"/>
                  </a:lnTo>
                  <a:lnTo>
                    <a:pt x="233" y="184"/>
                  </a:lnTo>
                  <a:lnTo>
                    <a:pt x="286" y="184"/>
                  </a:lnTo>
                  <a:lnTo>
                    <a:pt x="324" y="184"/>
                  </a:lnTo>
                  <a:lnTo>
                    <a:pt x="337" y="184"/>
                  </a:lnTo>
                  <a:lnTo>
                    <a:pt x="337" y="176"/>
                  </a:lnTo>
                  <a:lnTo>
                    <a:pt x="337" y="155"/>
                  </a:lnTo>
                  <a:lnTo>
                    <a:pt x="337" y="126"/>
                  </a:lnTo>
                  <a:lnTo>
                    <a:pt x="337" y="92"/>
                  </a:lnTo>
                  <a:lnTo>
                    <a:pt x="337" y="58"/>
                  </a:lnTo>
                  <a:lnTo>
                    <a:pt x="337" y="29"/>
                  </a:lnTo>
                  <a:lnTo>
                    <a:pt x="337" y="8"/>
                  </a:lnTo>
                  <a:lnTo>
                    <a:pt x="337" y="0"/>
                  </a:lnTo>
                  <a:lnTo>
                    <a:pt x="324" y="0"/>
                  </a:lnTo>
                  <a:lnTo>
                    <a:pt x="286" y="0"/>
                  </a:lnTo>
                  <a:lnTo>
                    <a:pt x="234" y="0"/>
                  </a:lnTo>
                  <a:lnTo>
                    <a:pt x="173" y="0"/>
                  </a:lnTo>
                  <a:lnTo>
                    <a:pt x="113" y="0"/>
                  </a:lnTo>
                  <a:lnTo>
                    <a:pt x="61" y="0"/>
                  </a:lnTo>
                  <a:lnTo>
                    <a:pt x="2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0" name="Freeform 422"/>
            <p:cNvSpPr>
              <a:spLocks noEditPoints="1"/>
            </p:cNvSpPr>
            <p:nvPr/>
          </p:nvSpPr>
          <p:spPr bwMode="auto">
            <a:xfrm>
              <a:off x="2500" y="1921"/>
              <a:ext cx="45" cy="14"/>
            </a:xfrm>
            <a:custGeom>
              <a:avLst/>
              <a:gdLst/>
              <a:ahLst/>
              <a:cxnLst>
                <a:cxn ang="0">
                  <a:pos x="452" y="110"/>
                </a:cxn>
                <a:cxn ang="0">
                  <a:pos x="433" y="108"/>
                </a:cxn>
                <a:cxn ang="0">
                  <a:pos x="441" y="143"/>
                </a:cxn>
                <a:cxn ang="0">
                  <a:pos x="404" y="143"/>
                </a:cxn>
                <a:cxn ang="0">
                  <a:pos x="402" y="126"/>
                </a:cxn>
                <a:cxn ang="0">
                  <a:pos x="401" y="109"/>
                </a:cxn>
                <a:cxn ang="0">
                  <a:pos x="365" y="109"/>
                </a:cxn>
                <a:cxn ang="0">
                  <a:pos x="365" y="73"/>
                </a:cxn>
                <a:cxn ang="0">
                  <a:pos x="381" y="76"/>
                </a:cxn>
                <a:cxn ang="0">
                  <a:pos x="397" y="78"/>
                </a:cxn>
                <a:cxn ang="0">
                  <a:pos x="400" y="58"/>
                </a:cxn>
                <a:cxn ang="0">
                  <a:pos x="404" y="39"/>
                </a:cxn>
                <a:cxn ang="0">
                  <a:pos x="441" y="39"/>
                </a:cxn>
                <a:cxn ang="0">
                  <a:pos x="429" y="69"/>
                </a:cxn>
                <a:cxn ang="0">
                  <a:pos x="449" y="74"/>
                </a:cxn>
                <a:cxn ang="0">
                  <a:pos x="470" y="80"/>
                </a:cxn>
                <a:cxn ang="0">
                  <a:pos x="470" y="116"/>
                </a:cxn>
                <a:cxn ang="0">
                  <a:pos x="300" y="112"/>
                </a:cxn>
                <a:cxn ang="0">
                  <a:pos x="281" y="111"/>
                </a:cxn>
                <a:cxn ang="0">
                  <a:pos x="291" y="147"/>
                </a:cxn>
                <a:cxn ang="0">
                  <a:pos x="252" y="147"/>
                </a:cxn>
                <a:cxn ang="0">
                  <a:pos x="250" y="128"/>
                </a:cxn>
                <a:cxn ang="0">
                  <a:pos x="249" y="111"/>
                </a:cxn>
                <a:cxn ang="0">
                  <a:pos x="213" y="111"/>
                </a:cxn>
                <a:cxn ang="0">
                  <a:pos x="213" y="76"/>
                </a:cxn>
                <a:cxn ang="0">
                  <a:pos x="230" y="78"/>
                </a:cxn>
                <a:cxn ang="0">
                  <a:pos x="246" y="82"/>
                </a:cxn>
                <a:cxn ang="0">
                  <a:pos x="248" y="61"/>
                </a:cxn>
                <a:cxn ang="0">
                  <a:pos x="252" y="42"/>
                </a:cxn>
                <a:cxn ang="0">
                  <a:pos x="291" y="42"/>
                </a:cxn>
                <a:cxn ang="0">
                  <a:pos x="278" y="71"/>
                </a:cxn>
                <a:cxn ang="0">
                  <a:pos x="297" y="76"/>
                </a:cxn>
                <a:cxn ang="0">
                  <a:pos x="318" y="83"/>
                </a:cxn>
                <a:cxn ang="0">
                  <a:pos x="318" y="118"/>
                </a:cxn>
                <a:cxn ang="0">
                  <a:pos x="134" y="110"/>
                </a:cxn>
                <a:cxn ang="0">
                  <a:pos x="115" y="108"/>
                </a:cxn>
                <a:cxn ang="0">
                  <a:pos x="124" y="144"/>
                </a:cxn>
                <a:cxn ang="0">
                  <a:pos x="86" y="144"/>
                </a:cxn>
                <a:cxn ang="0">
                  <a:pos x="84" y="126"/>
                </a:cxn>
                <a:cxn ang="0">
                  <a:pos x="83" y="109"/>
                </a:cxn>
                <a:cxn ang="0">
                  <a:pos x="47" y="109"/>
                </a:cxn>
                <a:cxn ang="0">
                  <a:pos x="47" y="74"/>
                </a:cxn>
                <a:cxn ang="0">
                  <a:pos x="63" y="76"/>
                </a:cxn>
                <a:cxn ang="0">
                  <a:pos x="79" y="78"/>
                </a:cxn>
                <a:cxn ang="0">
                  <a:pos x="83" y="59"/>
                </a:cxn>
                <a:cxn ang="0">
                  <a:pos x="86" y="40"/>
                </a:cxn>
                <a:cxn ang="0">
                  <a:pos x="124" y="40"/>
                </a:cxn>
                <a:cxn ang="0">
                  <a:pos x="112" y="69"/>
                </a:cxn>
                <a:cxn ang="0">
                  <a:pos x="131" y="74"/>
                </a:cxn>
                <a:cxn ang="0">
                  <a:pos x="152" y="80"/>
                </a:cxn>
                <a:cxn ang="0">
                  <a:pos x="152" y="116"/>
                </a:cxn>
                <a:cxn ang="0">
                  <a:pos x="517" y="184"/>
                </a:cxn>
              </a:cxnLst>
              <a:rect l="0" t="0" r="r" b="b"/>
              <a:pathLst>
                <a:path w="517" h="184">
                  <a:moveTo>
                    <a:pt x="470" y="116"/>
                  </a:moveTo>
                  <a:lnTo>
                    <a:pt x="462" y="114"/>
                  </a:lnTo>
                  <a:lnTo>
                    <a:pt x="452" y="110"/>
                  </a:lnTo>
                  <a:lnTo>
                    <a:pt x="441" y="106"/>
                  </a:lnTo>
                  <a:lnTo>
                    <a:pt x="432" y="102"/>
                  </a:lnTo>
                  <a:lnTo>
                    <a:pt x="433" y="108"/>
                  </a:lnTo>
                  <a:lnTo>
                    <a:pt x="437" y="123"/>
                  </a:lnTo>
                  <a:lnTo>
                    <a:pt x="440" y="137"/>
                  </a:lnTo>
                  <a:lnTo>
                    <a:pt x="441" y="143"/>
                  </a:lnTo>
                  <a:lnTo>
                    <a:pt x="435" y="143"/>
                  </a:lnTo>
                  <a:lnTo>
                    <a:pt x="419" y="143"/>
                  </a:lnTo>
                  <a:lnTo>
                    <a:pt x="404" y="143"/>
                  </a:lnTo>
                  <a:lnTo>
                    <a:pt x="396" y="143"/>
                  </a:lnTo>
                  <a:lnTo>
                    <a:pt x="397" y="138"/>
                  </a:lnTo>
                  <a:lnTo>
                    <a:pt x="402" y="126"/>
                  </a:lnTo>
                  <a:lnTo>
                    <a:pt x="405" y="115"/>
                  </a:lnTo>
                  <a:lnTo>
                    <a:pt x="407" y="109"/>
                  </a:lnTo>
                  <a:lnTo>
                    <a:pt x="401" y="109"/>
                  </a:lnTo>
                  <a:lnTo>
                    <a:pt x="386" y="109"/>
                  </a:lnTo>
                  <a:lnTo>
                    <a:pt x="372" y="109"/>
                  </a:lnTo>
                  <a:lnTo>
                    <a:pt x="365" y="109"/>
                  </a:lnTo>
                  <a:lnTo>
                    <a:pt x="365" y="102"/>
                  </a:lnTo>
                  <a:lnTo>
                    <a:pt x="365" y="88"/>
                  </a:lnTo>
                  <a:lnTo>
                    <a:pt x="365" y="73"/>
                  </a:lnTo>
                  <a:lnTo>
                    <a:pt x="365" y="67"/>
                  </a:lnTo>
                  <a:lnTo>
                    <a:pt x="373" y="72"/>
                  </a:lnTo>
                  <a:lnTo>
                    <a:pt x="381" y="76"/>
                  </a:lnTo>
                  <a:lnTo>
                    <a:pt x="386" y="77"/>
                  </a:lnTo>
                  <a:lnTo>
                    <a:pt x="391" y="78"/>
                  </a:lnTo>
                  <a:lnTo>
                    <a:pt x="397" y="78"/>
                  </a:lnTo>
                  <a:lnTo>
                    <a:pt x="404" y="77"/>
                  </a:lnTo>
                  <a:lnTo>
                    <a:pt x="403" y="72"/>
                  </a:lnTo>
                  <a:lnTo>
                    <a:pt x="400" y="58"/>
                  </a:lnTo>
                  <a:lnTo>
                    <a:pt x="397" y="45"/>
                  </a:lnTo>
                  <a:lnTo>
                    <a:pt x="396" y="39"/>
                  </a:lnTo>
                  <a:lnTo>
                    <a:pt x="404" y="39"/>
                  </a:lnTo>
                  <a:lnTo>
                    <a:pt x="419" y="39"/>
                  </a:lnTo>
                  <a:lnTo>
                    <a:pt x="435" y="39"/>
                  </a:lnTo>
                  <a:lnTo>
                    <a:pt x="441" y="39"/>
                  </a:lnTo>
                  <a:lnTo>
                    <a:pt x="439" y="44"/>
                  </a:lnTo>
                  <a:lnTo>
                    <a:pt x="435" y="57"/>
                  </a:lnTo>
                  <a:lnTo>
                    <a:pt x="429" y="69"/>
                  </a:lnTo>
                  <a:lnTo>
                    <a:pt x="427" y="74"/>
                  </a:lnTo>
                  <a:lnTo>
                    <a:pt x="435" y="74"/>
                  </a:lnTo>
                  <a:lnTo>
                    <a:pt x="449" y="74"/>
                  </a:lnTo>
                  <a:lnTo>
                    <a:pt x="464" y="74"/>
                  </a:lnTo>
                  <a:lnTo>
                    <a:pt x="470" y="74"/>
                  </a:lnTo>
                  <a:lnTo>
                    <a:pt x="470" y="80"/>
                  </a:lnTo>
                  <a:lnTo>
                    <a:pt x="470" y="95"/>
                  </a:lnTo>
                  <a:lnTo>
                    <a:pt x="470" y="109"/>
                  </a:lnTo>
                  <a:lnTo>
                    <a:pt x="470" y="116"/>
                  </a:lnTo>
                  <a:close/>
                  <a:moveTo>
                    <a:pt x="318" y="118"/>
                  </a:moveTo>
                  <a:lnTo>
                    <a:pt x="310" y="116"/>
                  </a:lnTo>
                  <a:lnTo>
                    <a:pt x="300" y="112"/>
                  </a:lnTo>
                  <a:lnTo>
                    <a:pt x="291" y="109"/>
                  </a:lnTo>
                  <a:lnTo>
                    <a:pt x="280" y="105"/>
                  </a:lnTo>
                  <a:lnTo>
                    <a:pt x="281" y="111"/>
                  </a:lnTo>
                  <a:lnTo>
                    <a:pt x="285" y="125"/>
                  </a:lnTo>
                  <a:lnTo>
                    <a:pt x="289" y="140"/>
                  </a:lnTo>
                  <a:lnTo>
                    <a:pt x="291" y="147"/>
                  </a:lnTo>
                  <a:lnTo>
                    <a:pt x="283" y="147"/>
                  </a:lnTo>
                  <a:lnTo>
                    <a:pt x="267" y="147"/>
                  </a:lnTo>
                  <a:lnTo>
                    <a:pt x="252" y="147"/>
                  </a:lnTo>
                  <a:lnTo>
                    <a:pt x="245" y="147"/>
                  </a:lnTo>
                  <a:lnTo>
                    <a:pt x="247" y="141"/>
                  </a:lnTo>
                  <a:lnTo>
                    <a:pt x="250" y="128"/>
                  </a:lnTo>
                  <a:lnTo>
                    <a:pt x="253" y="117"/>
                  </a:lnTo>
                  <a:lnTo>
                    <a:pt x="255" y="111"/>
                  </a:lnTo>
                  <a:lnTo>
                    <a:pt x="249" y="111"/>
                  </a:lnTo>
                  <a:lnTo>
                    <a:pt x="234" y="111"/>
                  </a:lnTo>
                  <a:lnTo>
                    <a:pt x="220" y="111"/>
                  </a:lnTo>
                  <a:lnTo>
                    <a:pt x="213" y="111"/>
                  </a:lnTo>
                  <a:lnTo>
                    <a:pt x="213" y="105"/>
                  </a:lnTo>
                  <a:lnTo>
                    <a:pt x="213" y="90"/>
                  </a:lnTo>
                  <a:lnTo>
                    <a:pt x="213" y="76"/>
                  </a:lnTo>
                  <a:lnTo>
                    <a:pt x="213" y="70"/>
                  </a:lnTo>
                  <a:lnTo>
                    <a:pt x="221" y="75"/>
                  </a:lnTo>
                  <a:lnTo>
                    <a:pt x="230" y="78"/>
                  </a:lnTo>
                  <a:lnTo>
                    <a:pt x="235" y="80"/>
                  </a:lnTo>
                  <a:lnTo>
                    <a:pt x="239" y="80"/>
                  </a:lnTo>
                  <a:lnTo>
                    <a:pt x="246" y="82"/>
                  </a:lnTo>
                  <a:lnTo>
                    <a:pt x="251" y="80"/>
                  </a:lnTo>
                  <a:lnTo>
                    <a:pt x="250" y="74"/>
                  </a:lnTo>
                  <a:lnTo>
                    <a:pt x="248" y="61"/>
                  </a:lnTo>
                  <a:lnTo>
                    <a:pt x="246" y="47"/>
                  </a:lnTo>
                  <a:lnTo>
                    <a:pt x="245" y="42"/>
                  </a:lnTo>
                  <a:lnTo>
                    <a:pt x="252" y="42"/>
                  </a:lnTo>
                  <a:lnTo>
                    <a:pt x="267" y="42"/>
                  </a:lnTo>
                  <a:lnTo>
                    <a:pt x="283" y="42"/>
                  </a:lnTo>
                  <a:lnTo>
                    <a:pt x="291" y="42"/>
                  </a:lnTo>
                  <a:lnTo>
                    <a:pt x="289" y="47"/>
                  </a:lnTo>
                  <a:lnTo>
                    <a:pt x="283" y="59"/>
                  </a:lnTo>
                  <a:lnTo>
                    <a:pt x="278" y="71"/>
                  </a:lnTo>
                  <a:lnTo>
                    <a:pt x="276" y="76"/>
                  </a:lnTo>
                  <a:lnTo>
                    <a:pt x="282" y="76"/>
                  </a:lnTo>
                  <a:lnTo>
                    <a:pt x="297" y="76"/>
                  </a:lnTo>
                  <a:lnTo>
                    <a:pt x="312" y="76"/>
                  </a:lnTo>
                  <a:lnTo>
                    <a:pt x="318" y="76"/>
                  </a:lnTo>
                  <a:lnTo>
                    <a:pt x="318" y="83"/>
                  </a:lnTo>
                  <a:lnTo>
                    <a:pt x="318" y="98"/>
                  </a:lnTo>
                  <a:lnTo>
                    <a:pt x="318" y="111"/>
                  </a:lnTo>
                  <a:lnTo>
                    <a:pt x="318" y="118"/>
                  </a:lnTo>
                  <a:close/>
                  <a:moveTo>
                    <a:pt x="152" y="116"/>
                  </a:moveTo>
                  <a:lnTo>
                    <a:pt x="143" y="114"/>
                  </a:lnTo>
                  <a:lnTo>
                    <a:pt x="134" y="110"/>
                  </a:lnTo>
                  <a:lnTo>
                    <a:pt x="124" y="107"/>
                  </a:lnTo>
                  <a:lnTo>
                    <a:pt x="113" y="102"/>
                  </a:lnTo>
                  <a:lnTo>
                    <a:pt x="115" y="108"/>
                  </a:lnTo>
                  <a:lnTo>
                    <a:pt x="119" y="123"/>
                  </a:lnTo>
                  <a:lnTo>
                    <a:pt x="122" y="137"/>
                  </a:lnTo>
                  <a:lnTo>
                    <a:pt x="124" y="144"/>
                  </a:lnTo>
                  <a:lnTo>
                    <a:pt x="117" y="144"/>
                  </a:lnTo>
                  <a:lnTo>
                    <a:pt x="102" y="144"/>
                  </a:lnTo>
                  <a:lnTo>
                    <a:pt x="86" y="144"/>
                  </a:lnTo>
                  <a:lnTo>
                    <a:pt x="78" y="144"/>
                  </a:lnTo>
                  <a:lnTo>
                    <a:pt x="80" y="138"/>
                  </a:lnTo>
                  <a:lnTo>
                    <a:pt x="84" y="126"/>
                  </a:lnTo>
                  <a:lnTo>
                    <a:pt x="87" y="115"/>
                  </a:lnTo>
                  <a:lnTo>
                    <a:pt x="89" y="109"/>
                  </a:lnTo>
                  <a:lnTo>
                    <a:pt x="83" y="109"/>
                  </a:lnTo>
                  <a:lnTo>
                    <a:pt x="68" y="109"/>
                  </a:lnTo>
                  <a:lnTo>
                    <a:pt x="54" y="109"/>
                  </a:lnTo>
                  <a:lnTo>
                    <a:pt x="47" y="109"/>
                  </a:lnTo>
                  <a:lnTo>
                    <a:pt x="47" y="103"/>
                  </a:lnTo>
                  <a:lnTo>
                    <a:pt x="47" y="88"/>
                  </a:lnTo>
                  <a:lnTo>
                    <a:pt x="47" y="74"/>
                  </a:lnTo>
                  <a:lnTo>
                    <a:pt x="47" y="68"/>
                  </a:lnTo>
                  <a:lnTo>
                    <a:pt x="55" y="72"/>
                  </a:lnTo>
                  <a:lnTo>
                    <a:pt x="63" y="76"/>
                  </a:lnTo>
                  <a:lnTo>
                    <a:pt x="69" y="78"/>
                  </a:lnTo>
                  <a:lnTo>
                    <a:pt x="74" y="78"/>
                  </a:lnTo>
                  <a:lnTo>
                    <a:pt x="79" y="78"/>
                  </a:lnTo>
                  <a:lnTo>
                    <a:pt x="86" y="78"/>
                  </a:lnTo>
                  <a:lnTo>
                    <a:pt x="85" y="72"/>
                  </a:lnTo>
                  <a:lnTo>
                    <a:pt x="83" y="59"/>
                  </a:lnTo>
                  <a:lnTo>
                    <a:pt x="79" y="45"/>
                  </a:lnTo>
                  <a:lnTo>
                    <a:pt x="78" y="40"/>
                  </a:lnTo>
                  <a:lnTo>
                    <a:pt x="86" y="40"/>
                  </a:lnTo>
                  <a:lnTo>
                    <a:pt x="102" y="40"/>
                  </a:lnTo>
                  <a:lnTo>
                    <a:pt x="117" y="40"/>
                  </a:lnTo>
                  <a:lnTo>
                    <a:pt x="124" y="40"/>
                  </a:lnTo>
                  <a:lnTo>
                    <a:pt x="122" y="45"/>
                  </a:lnTo>
                  <a:lnTo>
                    <a:pt x="117" y="57"/>
                  </a:lnTo>
                  <a:lnTo>
                    <a:pt x="112" y="69"/>
                  </a:lnTo>
                  <a:lnTo>
                    <a:pt x="110" y="74"/>
                  </a:lnTo>
                  <a:lnTo>
                    <a:pt x="117" y="74"/>
                  </a:lnTo>
                  <a:lnTo>
                    <a:pt x="131" y="74"/>
                  </a:lnTo>
                  <a:lnTo>
                    <a:pt x="145" y="74"/>
                  </a:lnTo>
                  <a:lnTo>
                    <a:pt x="152" y="74"/>
                  </a:lnTo>
                  <a:lnTo>
                    <a:pt x="152" y="80"/>
                  </a:lnTo>
                  <a:lnTo>
                    <a:pt x="152" y="95"/>
                  </a:lnTo>
                  <a:lnTo>
                    <a:pt x="152" y="109"/>
                  </a:lnTo>
                  <a:lnTo>
                    <a:pt x="152" y="116"/>
                  </a:lnTo>
                  <a:close/>
                  <a:moveTo>
                    <a:pt x="0" y="0"/>
                  </a:moveTo>
                  <a:lnTo>
                    <a:pt x="0" y="184"/>
                  </a:lnTo>
                  <a:lnTo>
                    <a:pt x="517" y="184"/>
                  </a:lnTo>
                  <a:lnTo>
                    <a:pt x="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1" name="Freeform 423"/>
            <p:cNvSpPr>
              <a:spLocks noEditPoints="1"/>
            </p:cNvSpPr>
            <p:nvPr/>
          </p:nvSpPr>
          <p:spPr bwMode="auto">
            <a:xfrm>
              <a:off x="2500" y="1865"/>
              <a:ext cx="16" cy="44"/>
            </a:xfrm>
            <a:custGeom>
              <a:avLst/>
              <a:gdLst/>
              <a:ahLst/>
              <a:cxnLst>
                <a:cxn ang="0">
                  <a:pos x="7" y="220"/>
                </a:cxn>
                <a:cxn ang="0">
                  <a:pos x="206" y="565"/>
                </a:cxn>
                <a:cxn ang="0">
                  <a:pos x="108" y="0"/>
                </a:cxn>
                <a:cxn ang="0">
                  <a:pos x="146" y="521"/>
                </a:cxn>
                <a:cxn ang="0">
                  <a:pos x="62" y="519"/>
                </a:cxn>
                <a:cxn ang="0">
                  <a:pos x="43" y="510"/>
                </a:cxn>
                <a:cxn ang="0">
                  <a:pos x="44" y="459"/>
                </a:cxn>
                <a:cxn ang="0">
                  <a:pos x="45" y="391"/>
                </a:cxn>
                <a:cxn ang="0">
                  <a:pos x="46" y="338"/>
                </a:cxn>
                <a:cxn ang="0">
                  <a:pos x="51" y="324"/>
                </a:cxn>
                <a:cxn ang="0">
                  <a:pos x="64" y="314"/>
                </a:cxn>
                <a:cxn ang="0">
                  <a:pos x="80" y="306"/>
                </a:cxn>
                <a:cxn ang="0">
                  <a:pos x="96" y="303"/>
                </a:cxn>
                <a:cxn ang="0">
                  <a:pos x="113" y="302"/>
                </a:cxn>
                <a:cxn ang="0">
                  <a:pos x="130" y="305"/>
                </a:cxn>
                <a:cxn ang="0">
                  <a:pos x="146" y="312"/>
                </a:cxn>
                <a:cxn ang="0">
                  <a:pos x="160" y="321"/>
                </a:cxn>
                <a:cxn ang="0">
                  <a:pos x="166" y="335"/>
                </a:cxn>
                <a:cxn ang="0">
                  <a:pos x="166" y="389"/>
                </a:cxn>
                <a:cxn ang="0">
                  <a:pos x="166" y="460"/>
                </a:cxn>
                <a:cxn ang="0">
                  <a:pos x="166" y="513"/>
                </a:cxn>
                <a:cxn ang="0">
                  <a:pos x="68" y="185"/>
                </a:cxn>
                <a:cxn ang="0">
                  <a:pos x="81" y="192"/>
                </a:cxn>
                <a:cxn ang="0">
                  <a:pos x="90" y="194"/>
                </a:cxn>
                <a:cxn ang="0">
                  <a:pos x="99" y="193"/>
                </a:cxn>
                <a:cxn ang="0">
                  <a:pos x="91" y="162"/>
                </a:cxn>
                <a:cxn ang="0">
                  <a:pos x="109" y="162"/>
                </a:cxn>
                <a:cxn ang="0">
                  <a:pos x="127" y="162"/>
                </a:cxn>
                <a:cxn ang="0">
                  <a:pos x="119" y="190"/>
                </a:cxn>
                <a:cxn ang="0">
                  <a:pos x="136" y="190"/>
                </a:cxn>
                <a:cxn ang="0">
                  <a:pos x="153" y="190"/>
                </a:cxn>
                <a:cxn ang="0">
                  <a:pos x="153" y="207"/>
                </a:cxn>
                <a:cxn ang="0">
                  <a:pos x="153" y="224"/>
                </a:cxn>
                <a:cxn ang="0">
                  <a:pos x="122" y="213"/>
                </a:cxn>
                <a:cxn ang="0">
                  <a:pos x="125" y="230"/>
                </a:cxn>
                <a:cxn ang="0">
                  <a:pos x="127" y="247"/>
                </a:cxn>
                <a:cxn ang="0">
                  <a:pos x="109" y="247"/>
                </a:cxn>
                <a:cxn ang="0">
                  <a:pos x="91" y="247"/>
                </a:cxn>
                <a:cxn ang="0">
                  <a:pos x="102" y="219"/>
                </a:cxn>
                <a:cxn ang="0">
                  <a:pos x="85" y="219"/>
                </a:cxn>
                <a:cxn ang="0">
                  <a:pos x="68" y="219"/>
                </a:cxn>
                <a:cxn ang="0">
                  <a:pos x="68" y="202"/>
                </a:cxn>
                <a:cxn ang="0">
                  <a:pos x="68" y="185"/>
                </a:cxn>
              </a:cxnLst>
              <a:rect l="0" t="0" r="r" b="b"/>
              <a:pathLst>
                <a:path w="208" h="565">
                  <a:moveTo>
                    <a:pt x="108" y="0"/>
                  </a:moveTo>
                  <a:lnTo>
                    <a:pt x="7" y="220"/>
                  </a:lnTo>
                  <a:lnTo>
                    <a:pt x="0" y="563"/>
                  </a:lnTo>
                  <a:lnTo>
                    <a:pt x="206" y="565"/>
                  </a:lnTo>
                  <a:lnTo>
                    <a:pt x="208" y="228"/>
                  </a:lnTo>
                  <a:lnTo>
                    <a:pt x="108" y="0"/>
                  </a:lnTo>
                  <a:close/>
                  <a:moveTo>
                    <a:pt x="166" y="522"/>
                  </a:moveTo>
                  <a:lnTo>
                    <a:pt x="146" y="521"/>
                  </a:lnTo>
                  <a:lnTo>
                    <a:pt x="104" y="520"/>
                  </a:lnTo>
                  <a:lnTo>
                    <a:pt x="62" y="519"/>
                  </a:lnTo>
                  <a:lnTo>
                    <a:pt x="43" y="519"/>
                  </a:lnTo>
                  <a:lnTo>
                    <a:pt x="43" y="510"/>
                  </a:lnTo>
                  <a:lnTo>
                    <a:pt x="43" y="489"/>
                  </a:lnTo>
                  <a:lnTo>
                    <a:pt x="44" y="459"/>
                  </a:lnTo>
                  <a:lnTo>
                    <a:pt x="44" y="425"/>
                  </a:lnTo>
                  <a:lnTo>
                    <a:pt x="45" y="391"/>
                  </a:lnTo>
                  <a:lnTo>
                    <a:pt x="45" y="360"/>
                  </a:lnTo>
                  <a:lnTo>
                    <a:pt x="46" y="338"/>
                  </a:lnTo>
                  <a:lnTo>
                    <a:pt x="46" y="331"/>
                  </a:lnTo>
                  <a:lnTo>
                    <a:pt x="51" y="324"/>
                  </a:lnTo>
                  <a:lnTo>
                    <a:pt x="58" y="318"/>
                  </a:lnTo>
                  <a:lnTo>
                    <a:pt x="64" y="314"/>
                  </a:lnTo>
                  <a:lnTo>
                    <a:pt x="72" y="310"/>
                  </a:lnTo>
                  <a:lnTo>
                    <a:pt x="80" y="306"/>
                  </a:lnTo>
                  <a:lnTo>
                    <a:pt x="88" y="304"/>
                  </a:lnTo>
                  <a:lnTo>
                    <a:pt x="96" y="303"/>
                  </a:lnTo>
                  <a:lnTo>
                    <a:pt x="105" y="302"/>
                  </a:lnTo>
                  <a:lnTo>
                    <a:pt x="113" y="302"/>
                  </a:lnTo>
                  <a:lnTo>
                    <a:pt x="122" y="304"/>
                  </a:lnTo>
                  <a:lnTo>
                    <a:pt x="130" y="305"/>
                  </a:lnTo>
                  <a:lnTo>
                    <a:pt x="139" y="309"/>
                  </a:lnTo>
                  <a:lnTo>
                    <a:pt x="146" y="312"/>
                  </a:lnTo>
                  <a:lnTo>
                    <a:pt x="154" y="316"/>
                  </a:lnTo>
                  <a:lnTo>
                    <a:pt x="160" y="321"/>
                  </a:lnTo>
                  <a:lnTo>
                    <a:pt x="166" y="327"/>
                  </a:lnTo>
                  <a:lnTo>
                    <a:pt x="166" y="335"/>
                  </a:lnTo>
                  <a:lnTo>
                    <a:pt x="166" y="357"/>
                  </a:lnTo>
                  <a:lnTo>
                    <a:pt x="166" y="389"/>
                  </a:lnTo>
                  <a:lnTo>
                    <a:pt x="166" y="424"/>
                  </a:lnTo>
                  <a:lnTo>
                    <a:pt x="166" y="460"/>
                  </a:lnTo>
                  <a:lnTo>
                    <a:pt x="166" y="491"/>
                  </a:lnTo>
                  <a:lnTo>
                    <a:pt x="166" y="513"/>
                  </a:lnTo>
                  <a:lnTo>
                    <a:pt x="166" y="522"/>
                  </a:lnTo>
                  <a:close/>
                  <a:moveTo>
                    <a:pt x="68" y="185"/>
                  </a:moveTo>
                  <a:lnTo>
                    <a:pt x="75" y="189"/>
                  </a:lnTo>
                  <a:lnTo>
                    <a:pt x="81" y="192"/>
                  </a:lnTo>
                  <a:lnTo>
                    <a:pt x="86" y="193"/>
                  </a:lnTo>
                  <a:lnTo>
                    <a:pt x="90" y="194"/>
                  </a:lnTo>
                  <a:lnTo>
                    <a:pt x="94" y="194"/>
                  </a:lnTo>
                  <a:lnTo>
                    <a:pt x="99" y="193"/>
                  </a:lnTo>
                  <a:lnTo>
                    <a:pt x="95" y="177"/>
                  </a:lnTo>
                  <a:lnTo>
                    <a:pt x="91" y="162"/>
                  </a:lnTo>
                  <a:lnTo>
                    <a:pt x="96" y="162"/>
                  </a:lnTo>
                  <a:lnTo>
                    <a:pt x="109" y="162"/>
                  </a:lnTo>
                  <a:lnTo>
                    <a:pt x="122" y="162"/>
                  </a:lnTo>
                  <a:lnTo>
                    <a:pt x="127" y="162"/>
                  </a:lnTo>
                  <a:lnTo>
                    <a:pt x="123" y="176"/>
                  </a:lnTo>
                  <a:lnTo>
                    <a:pt x="119" y="190"/>
                  </a:lnTo>
                  <a:lnTo>
                    <a:pt x="124" y="190"/>
                  </a:lnTo>
                  <a:lnTo>
                    <a:pt x="136" y="190"/>
                  </a:lnTo>
                  <a:lnTo>
                    <a:pt x="147" y="190"/>
                  </a:lnTo>
                  <a:lnTo>
                    <a:pt x="153" y="190"/>
                  </a:lnTo>
                  <a:lnTo>
                    <a:pt x="153" y="196"/>
                  </a:lnTo>
                  <a:lnTo>
                    <a:pt x="153" y="207"/>
                  </a:lnTo>
                  <a:lnTo>
                    <a:pt x="153" y="219"/>
                  </a:lnTo>
                  <a:lnTo>
                    <a:pt x="153" y="224"/>
                  </a:lnTo>
                  <a:lnTo>
                    <a:pt x="138" y="220"/>
                  </a:lnTo>
                  <a:lnTo>
                    <a:pt x="122" y="213"/>
                  </a:lnTo>
                  <a:lnTo>
                    <a:pt x="123" y="218"/>
                  </a:lnTo>
                  <a:lnTo>
                    <a:pt x="125" y="230"/>
                  </a:lnTo>
                  <a:lnTo>
                    <a:pt x="126" y="241"/>
                  </a:lnTo>
                  <a:lnTo>
                    <a:pt x="127" y="247"/>
                  </a:lnTo>
                  <a:lnTo>
                    <a:pt x="122" y="247"/>
                  </a:lnTo>
                  <a:lnTo>
                    <a:pt x="109" y="247"/>
                  </a:lnTo>
                  <a:lnTo>
                    <a:pt x="96" y="247"/>
                  </a:lnTo>
                  <a:lnTo>
                    <a:pt x="91" y="247"/>
                  </a:lnTo>
                  <a:lnTo>
                    <a:pt x="96" y="233"/>
                  </a:lnTo>
                  <a:lnTo>
                    <a:pt x="102" y="219"/>
                  </a:lnTo>
                  <a:lnTo>
                    <a:pt x="96" y="219"/>
                  </a:lnTo>
                  <a:lnTo>
                    <a:pt x="85" y="219"/>
                  </a:lnTo>
                  <a:lnTo>
                    <a:pt x="73" y="219"/>
                  </a:lnTo>
                  <a:lnTo>
                    <a:pt x="68" y="219"/>
                  </a:lnTo>
                  <a:lnTo>
                    <a:pt x="68" y="214"/>
                  </a:lnTo>
                  <a:lnTo>
                    <a:pt x="68" y="202"/>
                  </a:lnTo>
                  <a:lnTo>
                    <a:pt x="68" y="190"/>
                  </a:lnTo>
                  <a:lnTo>
                    <a:pt x="68" y="18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2" name="Freeform 424"/>
            <p:cNvSpPr>
              <a:spLocks noEditPoints="1"/>
            </p:cNvSpPr>
            <p:nvPr/>
          </p:nvSpPr>
          <p:spPr bwMode="auto">
            <a:xfrm>
              <a:off x="2523" y="1866"/>
              <a:ext cx="16" cy="43"/>
            </a:xfrm>
            <a:custGeom>
              <a:avLst/>
              <a:gdLst/>
              <a:ahLst/>
              <a:cxnLst>
                <a:cxn ang="0">
                  <a:pos x="8" y="220"/>
                </a:cxn>
                <a:cxn ang="0">
                  <a:pos x="207" y="565"/>
                </a:cxn>
                <a:cxn ang="0">
                  <a:pos x="108" y="0"/>
                </a:cxn>
                <a:cxn ang="0">
                  <a:pos x="148" y="522"/>
                </a:cxn>
                <a:cxn ang="0">
                  <a:pos x="62" y="520"/>
                </a:cxn>
                <a:cxn ang="0">
                  <a:pos x="44" y="512"/>
                </a:cxn>
                <a:cxn ang="0">
                  <a:pos x="44" y="460"/>
                </a:cxn>
                <a:cxn ang="0">
                  <a:pos x="46" y="391"/>
                </a:cxn>
                <a:cxn ang="0">
                  <a:pos x="47" y="339"/>
                </a:cxn>
                <a:cxn ang="0">
                  <a:pos x="53" y="325"/>
                </a:cxn>
                <a:cxn ang="0">
                  <a:pos x="65" y="314"/>
                </a:cxn>
                <a:cxn ang="0">
                  <a:pos x="82" y="307"/>
                </a:cxn>
                <a:cxn ang="0">
                  <a:pos x="98" y="303"/>
                </a:cxn>
                <a:cxn ang="0">
                  <a:pos x="115" y="303"/>
                </a:cxn>
                <a:cxn ang="0">
                  <a:pos x="132" y="307"/>
                </a:cxn>
                <a:cxn ang="0">
                  <a:pos x="148" y="312"/>
                </a:cxn>
                <a:cxn ang="0">
                  <a:pos x="161" y="322"/>
                </a:cxn>
                <a:cxn ang="0">
                  <a:pos x="167" y="335"/>
                </a:cxn>
                <a:cxn ang="0">
                  <a:pos x="167" y="389"/>
                </a:cxn>
                <a:cxn ang="0">
                  <a:pos x="167" y="460"/>
                </a:cxn>
                <a:cxn ang="0">
                  <a:pos x="167" y="514"/>
                </a:cxn>
                <a:cxn ang="0">
                  <a:pos x="62" y="182"/>
                </a:cxn>
                <a:cxn ang="0">
                  <a:pos x="76" y="189"/>
                </a:cxn>
                <a:cxn ang="0">
                  <a:pos x="84" y="191"/>
                </a:cxn>
                <a:cxn ang="0">
                  <a:pos x="93" y="190"/>
                </a:cxn>
                <a:cxn ang="0">
                  <a:pos x="85" y="159"/>
                </a:cxn>
                <a:cxn ang="0">
                  <a:pos x="104" y="159"/>
                </a:cxn>
                <a:cxn ang="0">
                  <a:pos x="122" y="159"/>
                </a:cxn>
                <a:cxn ang="0">
                  <a:pos x="114" y="187"/>
                </a:cxn>
                <a:cxn ang="0">
                  <a:pos x="131" y="187"/>
                </a:cxn>
                <a:cxn ang="0">
                  <a:pos x="148" y="187"/>
                </a:cxn>
                <a:cxn ang="0">
                  <a:pos x="148" y="204"/>
                </a:cxn>
                <a:cxn ang="0">
                  <a:pos x="148" y="221"/>
                </a:cxn>
                <a:cxn ang="0">
                  <a:pos x="117" y="211"/>
                </a:cxn>
                <a:cxn ang="0">
                  <a:pos x="119" y="227"/>
                </a:cxn>
                <a:cxn ang="0">
                  <a:pos x="122" y="244"/>
                </a:cxn>
                <a:cxn ang="0">
                  <a:pos x="104" y="244"/>
                </a:cxn>
                <a:cxn ang="0">
                  <a:pos x="85" y="244"/>
                </a:cxn>
                <a:cxn ang="0">
                  <a:pos x="96" y="216"/>
                </a:cxn>
                <a:cxn ang="0">
                  <a:pos x="79" y="216"/>
                </a:cxn>
                <a:cxn ang="0">
                  <a:pos x="62" y="216"/>
                </a:cxn>
                <a:cxn ang="0">
                  <a:pos x="62" y="199"/>
                </a:cxn>
                <a:cxn ang="0">
                  <a:pos x="62" y="182"/>
                </a:cxn>
              </a:cxnLst>
              <a:rect l="0" t="0" r="r" b="b"/>
              <a:pathLst>
                <a:path w="209" h="565">
                  <a:moveTo>
                    <a:pt x="108" y="0"/>
                  </a:moveTo>
                  <a:lnTo>
                    <a:pt x="8" y="220"/>
                  </a:lnTo>
                  <a:lnTo>
                    <a:pt x="0" y="563"/>
                  </a:lnTo>
                  <a:lnTo>
                    <a:pt x="207" y="565"/>
                  </a:lnTo>
                  <a:lnTo>
                    <a:pt x="209" y="228"/>
                  </a:lnTo>
                  <a:lnTo>
                    <a:pt x="108" y="0"/>
                  </a:lnTo>
                  <a:close/>
                  <a:moveTo>
                    <a:pt x="167" y="522"/>
                  </a:moveTo>
                  <a:lnTo>
                    <a:pt x="148" y="522"/>
                  </a:lnTo>
                  <a:lnTo>
                    <a:pt x="105" y="521"/>
                  </a:lnTo>
                  <a:lnTo>
                    <a:pt x="62" y="520"/>
                  </a:lnTo>
                  <a:lnTo>
                    <a:pt x="44" y="519"/>
                  </a:lnTo>
                  <a:lnTo>
                    <a:pt x="44" y="512"/>
                  </a:lnTo>
                  <a:lnTo>
                    <a:pt x="44" y="490"/>
                  </a:lnTo>
                  <a:lnTo>
                    <a:pt x="44" y="460"/>
                  </a:lnTo>
                  <a:lnTo>
                    <a:pt x="45" y="425"/>
                  </a:lnTo>
                  <a:lnTo>
                    <a:pt x="46" y="391"/>
                  </a:lnTo>
                  <a:lnTo>
                    <a:pt x="46" y="360"/>
                  </a:lnTo>
                  <a:lnTo>
                    <a:pt x="47" y="339"/>
                  </a:lnTo>
                  <a:lnTo>
                    <a:pt x="47" y="331"/>
                  </a:lnTo>
                  <a:lnTo>
                    <a:pt x="53" y="325"/>
                  </a:lnTo>
                  <a:lnTo>
                    <a:pt x="59" y="318"/>
                  </a:lnTo>
                  <a:lnTo>
                    <a:pt x="65" y="314"/>
                  </a:lnTo>
                  <a:lnTo>
                    <a:pt x="73" y="310"/>
                  </a:lnTo>
                  <a:lnTo>
                    <a:pt x="82" y="307"/>
                  </a:lnTo>
                  <a:lnTo>
                    <a:pt x="89" y="305"/>
                  </a:lnTo>
                  <a:lnTo>
                    <a:pt x="98" y="303"/>
                  </a:lnTo>
                  <a:lnTo>
                    <a:pt x="106" y="302"/>
                  </a:lnTo>
                  <a:lnTo>
                    <a:pt x="115" y="303"/>
                  </a:lnTo>
                  <a:lnTo>
                    <a:pt x="123" y="305"/>
                  </a:lnTo>
                  <a:lnTo>
                    <a:pt x="132" y="307"/>
                  </a:lnTo>
                  <a:lnTo>
                    <a:pt x="140" y="309"/>
                  </a:lnTo>
                  <a:lnTo>
                    <a:pt x="148" y="312"/>
                  </a:lnTo>
                  <a:lnTo>
                    <a:pt x="154" y="316"/>
                  </a:lnTo>
                  <a:lnTo>
                    <a:pt x="161" y="322"/>
                  </a:lnTo>
                  <a:lnTo>
                    <a:pt x="167" y="327"/>
                  </a:lnTo>
                  <a:lnTo>
                    <a:pt x="167" y="335"/>
                  </a:lnTo>
                  <a:lnTo>
                    <a:pt x="167" y="358"/>
                  </a:lnTo>
                  <a:lnTo>
                    <a:pt x="167" y="389"/>
                  </a:lnTo>
                  <a:lnTo>
                    <a:pt x="167" y="425"/>
                  </a:lnTo>
                  <a:lnTo>
                    <a:pt x="167" y="460"/>
                  </a:lnTo>
                  <a:lnTo>
                    <a:pt x="167" y="492"/>
                  </a:lnTo>
                  <a:lnTo>
                    <a:pt x="167" y="514"/>
                  </a:lnTo>
                  <a:lnTo>
                    <a:pt x="167" y="522"/>
                  </a:lnTo>
                  <a:close/>
                  <a:moveTo>
                    <a:pt x="62" y="182"/>
                  </a:moveTo>
                  <a:lnTo>
                    <a:pt x="69" y="186"/>
                  </a:lnTo>
                  <a:lnTo>
                    <a:pt x="76" y="189"/>
                  </a:lnTo>
                  <a:lnTo>
                    <a:pt x="79" y="190"/>
                  </a:lnTo>
                  <a:lnTo>
                    <a:pt x="84" y="191"/>
                  </a:lnTo>
                  <a:lnTo>
                    <a:pt x="89" y="191"/>
                  </a:lnTo>
                  <a:lnTo>
                    <a:pt x="93" y="190"/>
                  </a:lnTo>
                  <a:lnTo>
                    <a:pt x="89" y="175"/>
                  </a:lnTo>
                  <a:lnTo>
                    <a:pt x="85" y="159"/>
                  </a:lnTo>
                  <a:lnTo>
                    <a:pt x="91" y="159"/>
                  </a:lnTo>
                  <a:lnTo>
                    <a:pt x="104" y="159"/>
                  </a:lnTo>
                  <a:lnTo>
                    <a:pt x="117" y="159"/>
                  </a:lnTo>
                  <a:lnTo>
                    <a:pt x="122" y="159"/>
                  </a:lnTo>
                  <a:lnTo>
                    <a:pt x="118" y="173"/>
                  </a:lnTo>
                  <a:lnTo>
                    <a:pt x="114" y="187"/>
                  </a:lnTo>
                  <a:lnTo>
                    <a:pt x="119" y="187"/>
                  </a:lnTo>
                  <a:lnTo>
                    <a:pt x="131" y="187"/>
                  </a:lnTo>
                  <a:lnTo>
                    <a:pt x="142" y="187"/>
                  </a:lnTo>
                  <a:lnTo>
                    <a:pt x="148" y="187"/>
                  </a:lnTo>
                  <a:lnTo>
                    <a:pt x="148" y="193"/>
                  </a:lnTo>
                  <a:lnTo>
                    <a:pt x="148" y="204"/>
                  </a:lnTo>
                  <a:lnTo>
                    <a:pt x="148" y="216"/>
                  </a:lnTo>
                  <a:lnTo>
                    <a:pt x="148" y="221"/>
                  </a:lnTo>
                  <a:lnTo>
                    <a:pt x="132" y="217"/>
                  </a:lnTo>
                  <a:lnTo>
                    <a:pt x="117" y="211"/>
                  </a:lnTo>
                  <a:lnTo>
                    <a:pt x="118" y="216"/>
                  </a:lnTo>
                  <a:lnTo>
                    <a:pt x="119" y="227"/>
                  </a:lnTo>
                  <a:lnTo>
                    <a:pt x="121" y="238"/>
                  </a:lnTo>
                  <a:lnTo>
                    <a:pt x="122" y="244"/>
                  </a:lnTo>
                  <a:lnTo>
                    <a:pt x="117" y="244"/>
                  </a:lnTo>
                  <a:lnTo>
                    <a:pt x="104" y="244"/>
                  </a:lnTo>
                  <a:lnTo>
                    <a:pt x="91" y="244"/>
                  </a:lnTo>
                  <a:lnTo>
                    <a:pt x="85" y="244"/>
                  </a:lnTo>
                  <a:lnTo>
                    <a:pt x="91" y="230"/>
                  </a:lnTo>
                  <a:lnTo>
                    <a:pt x="96" y="216"/>
                  </a:lnTo>
                  <a:lnTo>
                    <a:pt x="91" y="216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62" y="216"/>
                  </a:lnTo>
                  <a:lnTo>
                    <a:pt x="62" y="211"/>
                  </a:lnTo>
                  <a:lnTo>
                    <a:pt x="62" y="199"/>
                  </a:lnTo>
                  <a:lnTo>
                    <a:pt x="62" y="187"/>
                  </a:lnTo>
                  <a:lnTo>
                    <a:pt x="62" y="1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3" name="Freeform 425"/>
            <p:cNvSpPr>
              <a:spLocks noEditPoints="1"/>
            </p:cNvSpPr>
            <p:nvPr/>
          </p:nvSpPr>
          <p:spPr bwMode="auto">
            <a:xfrm>
              <a:off x="2546" y="1867"/>
              <a:ext cx="17" cy="41"/>
            </a:xfrm>
            <a:custGeom>
              <a:avLst/>
              <a:gdLst/>
              <a:ahLst/>
              <a:cxnLst>
                <a:cxn ang="0">
                  <a:pos x="74" y="167"/>
                </a:cxn>
                <a:cxn ang="0">
                  <a:pos x="85" y="171"/>
                </a:cxn>
                <a:cxn ang="0">
                  <a:pos x="94" y="172"/>
                </a:cxn>
                <a:cxn ang="0">
                  <a:pos x="95" y="156"/>
                </a:cxn>
                <a:cxn ang="0">
                  <a:pos x="97" y="140"/>
                </a:cxn>
                <a:cxn ang="0">
                  <a:pos x="121" y="140"/>
                </a:cxn>
                <a:cxn ang="0">
                  <a:pos x="124" y="154"/>
                </a:cxn>
                <a:cxn ang="0">
                  <a:pos x="125" y="168"/>
                </a:cxn>
                <a:cxn ang="0">
                  <a:pos x="148" y="168"/>
                </a:cxn>
                <a:cxn ang="0">
                  <a:pos x="153" y="174"/>
                </a:cxn>
                <a:cxn ang="0">
                  <a:pos x="153" y="197"/>
                </a:cxn>
                <a:cxn ang="0">
                  <a:pos x="137" y="198"/>
                </a:cxn>
                <a:cxn ang="0">
                  <a:pos x="122" y="197"/>
                </a:cxn>
                <a:cxn ang="0">
                  <a:pos x="127" y="219"/>
                </a:cxn>
                <a:cxn ang="0">
                  <a:pos x="121" y="225"/>
                </a:cxn>
                <a:cxn ang="0">
                  <a:pos x="97" y="225"/>
                </a:cxn>
                <a:cxn ang="0">
                  <a:pos x="97" y="211"/>
                </a:cxn>
                <a:cxn ang="0">
                  <a:pos x="97" y="197"/>
                </a:cxn>
                <a:cxn ang="0">
                  <a:pos x="73" y="197"/>
                </a:cxn>
                <a:cxn ang="0">
                  <a:pos x="68" y="192"/>
                </a:cxn>
                <a:cxn ang="0">
                  <a:pos x="68" y="168"/>
                </a:cxn>
                <a:cxn ang="0">
                  <a:pos x="225" y="224"/>
                </a:cxn>
                <a:cxn ang="0">
                  <a:pos x="0" y="202"/>
                </a:cxn>
                <a:cxn ang="0">
                  <a:pos x="228" y="535"/>
                </a:cxn>
                <a:cxn ang="0">
                  <a:pos x="175" y="496"/>
                </a:cxn>
                <a:cxn ang="0">
                  <a:pos x="114" y="495"/>
                </a:cxn>
                <a:cxn ang="0">
                  <a:pos x="52" y="494"/>
                </a:cxn>
                <a:cxn ang="0">
                  <a:pos x="52" y="464"/>
                </a:cxn>
                <a:cxn ang="0">
                  <a:pos x="53" y="400"/>
                </a:cxn>
                <a:cxn ang="0">
                  <a:pos x="55" y="335"/>
                </a:cxn>
                <a:cxn ang="0">
                  <a:pos x="55" y="305"/>
                </a:cxn>
                <a:cxn ang="0">
                  <a:pos x="67" y="293"/>
                </a:cxn>
                <a:cxn ang="0">
                  <a:pos x="82" y="283"/>
                </a:cxn>
                <a:cxn ang="0">
                  <a:pos x="98" y="278"/>
                </a:cxn>
                <a:cxn ang="0">
                  <a:pos x="115" y="277"/>
                </a:cxn>
                <a:cxn ang="0">
                  <a:pos x="132" y="278"/>
                </a:cxn>
                <a:cxn ang="0">
                  <a:pos x="148" y="282"/>
                </a:cxn>
                <a:cxn ang="0">
                  <a:pos x="163" y="291"/>
                </a:cxn>
                <a:cxn ang="0">
                  <a:pos x="175" y="300"/>
                </a:cxn>
                <a:cxn ang="0">
                  <a:pos x="175" y="331"/>
                </a:cxn>
                <a:cxn ang="0">
                  <a:pos x="175" y="399"/>
                </a:cxn>
                <a:cxn ang="0">
                  <a:pos x="175" y="466"/>
                </a:cxn>
                <a:cxn ang="0">
                  <a:pos x="175" y="496"/>
                </a:cxn>
              </a:cxnLst>
              <a:rect l="0" t="0" r="r" b="b"/>
              <a:pathLst>
                <a:path w="228" h="536">
                  <a:moveTo>
                    <a:pt x="68" y="163"/>
                  </a:moveTo>
                  <a:lnTo>
                    <a:pt x="74" y="167"/>
                  </a:lnTo>
                  <a:lnTo>
                    <a:pt x="82" y="170"/>
                  </a:lnTo>
                  <a:lnTo>
                    <a:pt x="85" y="171"/>
                  </a:lnTo>
                  <a:lnTo>
                    <a:pt x="89" y="172"/>
                  </a:lnTo>
                  <a:lnTo>
                    <a:pt x="94" y="172"/>
                  </a:lnTo>
                  <a:lnTo>
                    <a:pt x="99" y="171"/>
                  </a:lnTo>
                  <a:lnTo>
                    <a:pt x="95" y="156"/>
                  </a:lnTo>
                  <a:lnTo>
                    <a:pt x="90" y="140"/>
                  </a:lnTo>
                  <a:lnTo>
                    <a:pt x="97" y="140"/>
                  </a:lnTo>
                  <a:lnTo>
                    <a:pt x="109" y="140"/>
                  </a:lnTo>
                  <a:lnTo>
                    <a:pt x="121" y="140"/>
                  </a:lnTo>
                  <a:lnTo>
                    <a:pt x="127" y="140"/>
                  </a:lnTo>
                  <a:lnTo>
                    <a:pt x="124" y="154"/>
                  </a:lnTo>
                  <a:lnTo>
                    <a:pt x="119" y="168"/>
                  </a:lnTo>
                  <a:lnTo>
                    <a:pt x="125" y="168"/>
                  </a:lnTo>
                  <a:lnTo>
                    <a:pt x="136" y="168"/>
                  </a:lnTo>
                  <a:lnTo>
                    <a:pt x="148" y="168"/>
                  </a:lnTo>
                  <a:lnTo>
                    <a:pt x="153" y="168"/>
                  </a:lnTo>
                  <a:lnTo>
                    <a:pt x="153" y="174"/>
                  </a:lnTo>
                  <a:lnTo>
                    <a:pt x="153" y="185"/>
                  </a:lnTo>
                  <a:lnTo>
                    <a:pt x="153" y="197"/>
                  </a:lnTo>
                  <a:lnTo>
                    <a:pt x="153" y="202"/>
                  </a:lnTo>
                  <a:lnTo>
                    <a:pt x="137" y="198"/>
                  </a:lnTo>
                  <a:lnTo>
                    <a:pt x="121" y="192"/>
                  </a:lnTo>
                  <a:lnTo>
                    <a:pt x="122" y="197"/>
                  </a:lnTo>
                  <a:lnTo>
                    <a:pt x="125" y="208"/>
                  </a:lnTo>
                  <a:lnTo>
                    <a:pt x="127" y="219"/>
                  </a:lnTo>
                  <a:lnTo>
                    <a:pt x="127" y="225"/>
                  </a:lnTo>
                  <a:lnTo>
                    <a:pt x="121" y="225"/>
                  </a:lnTo>
                  <a:lnTo>
                    <a:pt x="109" y="225"/>
                  </a:lnTo>
                  <a:lnTo>
                    <a:pt x="97" y="225"/>
                  </a:lnTo>
                  <a:lnTo>
                    <a:pt x="90" y="225"/>
                  </a:lnTo>
                  <a:lnTo>
                    <a:pt x="97" y="211"/>
                  </a:lnTo>
                  <a:lnTo>
                    <a:pt x="102" y="197"/>
                  </a:lnTo>
                  <a:lnTo>
                    <a:pt x="97" y="197"/>
                  </a:lnTo>
                  <a:lnTo>
                    <a:pt x="85" y="197"/>
                  </a:lnTo>
                  <a:lnTo>
                    <a:pt x="73" y="197"/>
                  </a:lnTo>
                  <a:lnTo>
                    <a:pt x="68" y="197"/>
                  </a:lnTo>
                  <a:lnTo>
                    <a:pt x="68" y="192"/>
                  </a:lnTo>
                  <a:lnTo>
                    <a:pt x="68" y="180"/>
                  </a:lnTo>
                  <a:lnTo>
                    <a:pt x="68" y="168"/>
                  </a:lnTo>
                  <a:lnTo>
                    <a:pt x="68" y="163"/>
                  </a:lnTo>
                  <a:close/>
                  <a:moveTo>
                    <a:pt x="225" y="224"/>
                  </a:moveTo>
                  <a:lnTo>
                    <a:pt x="99" y="0"/>
                  </a:lnTo>
                  <a:lnTo>
                    <a:pt x="0" y="202"/>
                  </a:lnTo>
                  <a:lnTo>
                    <a:pt x="0" y="536"/>
                  </a:lnTo>
                  <a:lnTo>
                    <a:pt x="228" y="535"/>
                  </a:lnTo>
                  <a:lnTo>
                    <a:pt x="225" y="224"/>
                  </a:lnTo>
                  <a:close/>
                  <a:moveTo>
                    <a:pt x="175" y="496"/>
                  </a:moveTo>
                  <a:lnTo>
                    <a:pt x="156" y="496"/>
                  </a:lnTo>
                  <a:lnTo>
                    <a:pt x="114" y="495"/>
                  </a:lnTo>
                  <a:lnTo>
                    <a:pt x="71" y="494"/>
                  </a:lnTo>
                  <a:lnTo>
                    <a:pt x="52" y="494"/>
                  </a:lnTo>
                  <a:lnTo>
                    <a:pt x="52" y="485"/>
                  </a:lnTo>
                  <a:lnTo>
                    <a:pt x="52" y="464"/>
                  </a:lnTo>
                  <a:lnTo>
                    <a:pt x="53" y="434"/>
                  </a:lnTo>
                  <a:lnTo>
                    <a:pt x="53" y="400"/>
                  </a:lnTo>
                  <a:lnTo>
                    <a:pt x="54" y="364"/>
                  </a:lnTo>
                  <a:lnTo>
                    <a:pt x="55" y="335"/>
                  </a:lnTo>
                  <a:lnTo>
                    <a:pt x="55" y="313"/>
                  </a:lnTo>
                  <a:lnTo>
                    <a:pt x="55" y="305"/>
                  </a:lnTo>
                  <a:lnTo>
                    <a:pt x="61" y="298"/>
                  </a:lnTo>
                  <a:lnTo>
                    <a:pt x="67" y="293"/>
                  </a:lnTo>
                  <a:lnTo>
                    <a:pt x="74" y="288"/>
                  </a:lnTo>
                  <a:lnTo>
                    <a:pt x="82" y="283"/>
                  </a:lnTo>
                  <a:lnTo>
                    <a:pt x="89" y="281"/>
                  </a:lnTo>
                  <a:lnTo>
                    <a:pt x="98" y="278"/>
                  </a:lnTo>
                  <a:lnTo>
                    <a:pt x="106" y="277"/>
                  </a:lnTo>
                  <a:lnTo>
                    <a:pt x="115" y="277"/>
                  </a:lnTo>
                  <a:lnTo>
                    <a:pt x="124" y="277"/>
                  </a:lnTo>
                  <a:lnTo>
                    <a:pt x="132" y="278"/>
                  </a:lnTo>
                  <a:lnTo>
                    <a:pt x="141" y="280"/>
                  </a:lnTo>
                  <a:lnTo>
                    <a:pt x="148" y="282"/>
                  </a:lnTo>
                  <a:lnTo>
                    <a:pt x="156" y="287"/>
                  </a:lnTo>
                  <a:lnTo>
                    <a:pt x="163" y="291"/>
                  </a:lnTo>
                  <a:lnTo>
                    <a:pt x="169" y="295"/>
                  </a:lnTo>
                  <a:lnTo>
                    <a:pt x="175" y="300"/>
                  </a:lnTo>
                  <a:lnTo>
                    <a:pt x="175" y="309"/>
                  </a:lnTo>
                  <a:lnTo>
                    <a:pt x="175" y="331"/>
                  </a:lnTo>
                  <a:lnTo>
                    <a:pt x="175" y="362"/>
                  </a:lnTo>
                  <a:lnTo>
                    <a:pt x="175" y="399"/>
                  </a:lnTo>
                  <a:lnTo>
                    <a:pt x="175" y="434"/>
                  </a:lnTo>
                  <a:lnTo>
                    <a:pt x="175" y="466"/>
                  </a:lnTo>
                  <a:lnTo>
                    <a:pt x="175" y="487"/>
                  </a:lnTo>
                  <a:lnTo>
                    <a:pt x="175" y="4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4" name="Freeform 426"/>
            <p:cNvSpPr>
              <a:spLocks noEditPoints="1"/>
            </p:cNvSpPr>
            <p:nvPr/>
          </p:nvSpPr>
          <p:spPr bwMode="auto">
            <a:xfrm>
              <a:off x="2487" y="1815"/>
              <a:ext cx="66" cy="47"/>
            </a:xfrm>
            <a:custGeom>
              <a:avLst/>
              <a:gdLst/>
              <a:ahLst/>
              <a:cxnLst>
                <a:cxn ang="0">
                  <a:pos x="621" y="199"/>
                </a:cxn>
                <a:cxn ang="0">
                  <a:pos x="524" y="199"/>
                </a:cxn>
                <a:cxn ang="0">
                  <a:pos x="409" y="13"/>
                </a:cxn>
                <a:cxn ang="0">
                  <a:pos x="278" y="283"/>
                </a:cxn>
                <a:cxn ang="0">
                  <a:pos x="175" y="94"/>
                </a:cxn>
                <a:cxn ang="0">
                  <a:pos x="88" y="94"/>
                </a:cxn>
                <a:cxn ang="0">
                  <a:pos x="0" y="310"/>
                </a:cxn>
                <a:cxn ang="0">
                  <a:pos x="0" y="597"/>
                </a:cxn>
                <a:cxn ang="0">
                  <a:pos x="32" y="593"/>
                </a:cxn>
                <a:cxn ang="0">
                  <a:pos x="35" y="363"/>
                </a:cxn>
                <a:cxn ang="0">
                  <a:pos x="40" y="329"/>
                </a:cxn>
                <a:cxn ang="0">
                  <a:pos x="84" y="301"/>
                </a:cxn>
                <a:cxn ang="0">
                  <a:pos x="180" y="301"/>
                </a:cxn>
                <a:cxn ang="0">
                  <a:pos x="225" y="329"/>
                </a:cxn>
                <a:cxn ang="0">
                  <a:pos x="231" y="363"/>
                </a:cxn>
                <a:cxn ang="0">
                  <a:pos x="229" y="599"/>
                </a:cxn>
                <a:cxn ang="0">
                  <a:pos x="307" y="599"/>
                </a:cxn>
                <a:cxn ang="0">
                  <a:pos x="312" y="363"/>
                </a:cxn>
                <a:cxn ang="0">
                  <a:pos x="325" y="329"/>
                </a:cxn>
                <a:cxn ang="0">
                  <a:pos x="375" y="301"/>
                </a:cxn>
                <a:cxn ang="0">
                  <a:pos x="469" y="301"/>
                </a:cxn>
                <a:cxn ang="0">
                  <a:pos x="514" y="329"/>
                </a:cxn>
                <a:cxn ang="0">
                  <a:pos x="523" y="363"/>
                </a:cxn>
                <a:cxn ang="0">
                  <a:pos x="523" y="599"/>
                </a:cxn>
                <a:cxn ang="0">
                  <a:pos x="615" y="599"/>
                </a:cxn>
                <a:cxn ang="0">
                  <a:pos x="618" y="363"/>
                </a:cxn>
                <a:cxn ang="0">
                  <a:pos x="639" y="318"/>
                </a:cxn>
                <a:cxn ang="0">
                  <a:pos x="701" y="296"/>
                </a:cxn>
                <a:cxn ang="0">
                  <a:pos x="779" y="309"/>
                </a:cxn>
                <a:cxn ang="0">
                  <a:pos x="814" y="350"/>
                </a:cxn>
                <a:cxn ang="0">
                  <a:pos x="816" y="528"/>
                </a:cxn>
                <a:cxn ang="0">
                  <a:pos x="846" y="609"/>
                </a:cxn>
                <a:cxn ang="0">
                  <a:pos x="851" y="395"/>
                </a:cxn>
                <a:cxn ang="0">
                  <a:pos x="809" y="202"/>
                </a:cxn>
                <a:cxn ang="0">
                  <a:pos x="164" y="221"/>
                </a:cxn>
                <a:cxn ang="0">
                  <a:pos x="143" y="242"/>
                </a:cxn>
                <a:cxn ang="0">
                  <a:pos x="116" y="216"/>
                </a:cxn>
                <a:cxn ang="0">
                  <a:pos x="84" y="200"/>
                </a:cxn>
                <a:cxn ang="0">
                  <a:pos x="104" y="192"/>
                </a:cxn>
                <a:cxn ang="0">
                  <a:pos x="126" y="162"/>
                </a:cxn>
                <a:cxn ang="0">
                  <a:pos x="148" y="189"/>
                </a:cxn>
                <a:cxn ang="0">
                  <a:pos x="164" y="221"/>
                </a:cxn>
                <a:cxn ang="0">
                  <a:pos x="735" y="236"/>
                </a:cxn>
                <a:cxn ang="0">
                  <a:pos x="705" y="228"/>
                </a:cxn>
                <a:cxn ang="0">
                  <a:pos x="678" y="198"/>
                </a:cxn>
                <a:cxn ang="0">
                  <a:pos x="702" y="190"/>
                </a:cxn>
                <a:cxn ang="0">
                  <a:pos x="731" y="160"/>
                </a:cxn>
                <a:cxn ang="0">
                  <a:pos x="752" y="187"/>
                </a:cxn>
                <a:cxn ang="0">
                  <a:pos x="458" y="219"/>
                </a:cxn>
                <a:cxn ang="0">
                  <a:pos x="436" y="240"/>
                </a:cxn>
                <a:cxn ang="0">
                  <a:pos x="410" y="214"/>
                </a:cxn>
                <a:cxn ang="0">
                  <a:pos x="378" y="182"/>
                </a:cxn>
                <a:cxn ang="0">
                  <a:pos x="406" y="189"/>
                </a:cxn>
                <a:cxn ang="0">
                  <a:pos x="436" y="160"/>
                </a:cxn>
                <a:cxn ang="0">
                  <a:pos x="458" y="187"/>
                </a:cxn>
              </a:cxnLst>
              <a:rect l="0" t="0" r="r" b="b"/>
              <a:pathLst>
                <a:path w="853" h="609">
                  <a:moveTo>
                    <a:pt x="722" y="0"/>
                  </a:moveTo>
                  <a:lnTo>
                    <a:pt x="716" y="13"/>
                  </a:lnTo>
                  <a:lnTo>
                    <a:pt x="699" y="46"/>
                  </a:lnTo>
                  <a:lnTo>
                    <a:pt x="675" y="92"/>
                  </a:lnTo>
                  <a:lnTo>
                    <a:pt x="649" y="145"/>
                  </a:lnTo>
                  <a:lnTo>
                    <a:pt x="621" y="199"/>
                  </a:lnTo>
                  <a:lnTo>
                    <a:pt x="598" y="245"/>
                  </a:lnTo>
                  <a:lnTo>
                    <a:pt x="580" y="278"/>
                  </a:lnTo>
                  <a:lnTo>
                    <a:pt x="574" y="290"/>
                  </a:lnTo>
                  <a:lnTo>
                    <a:pt x="568" y="278"/>
                  </a:lnTo>
                  <a:lnTo>
                    <a:pt x="550" y="245"/>
                  </a:lnTo>
                  <a:lnTo>
                    <a:pt x="524" y="199"/>
                  </a:lnTo>
                  <a:lnTo>
                    <a:pt x="495" y="145"/>
                  </a:lnTo>
                  <a:lnTo>
                    <a:pt x="465" y="92"/>
                  </a:lnTo>
                  <a:lnTo>
                    <a:pt x="440" y="46"/>
                  </a:lnTo>
                  <a:lnTo>
                    <a:pt x="422" y="13"/>
                  </a:lnTo>
                  <a:lnTo>
                    <a:pt x="415" y="0"/>
                  </a:lnTo>
                  <a:lnTo>
                    <a:pt x="409" y="13"/>
                  </a:lnTo>
                  <a:lnTo>
                    <a:pt x="393" y="47"/>
                  </a:lnTo>
                  <a:lnTo>
                    <a:pt x="370" y="94"/>
                  </a:lnTo>
                  <a:lnTo>
                    <a:pt x="343" y="149"/>
                  </a:lnTo>
                  <a:lnTo>
                    <a:pt x="318" y="202"/>
                  </a:lnTo>
                  <a:lnTo>
                    <a:pt x="294" y="250"/>
                  </a:lnTo>
                  <a:lnTo>
                    <a:pt x="278" y="283"/>
                  </a:lnTo>
                  <a:lnTo>
                    <a:pt x="272" y="296"/>
                  </a:lnTo>
                  <a:lnTo>
                    <a:pt x="266" y="283"/>
                  </a:lnTo>
                  <a:lnTo>
                    <a:pt x="250" y="250"/>
                  </a:lnTo>
                  <a:lnTo>
                    <a:pt x="227" y="202"/>
                  </a:lnTo>
                  <a:lnTo>
                    <a:pt x="200" y="149"/>
                  </a:lnTo>
                  <a:lnTo>
                    <a:pt x="175" y="94"/>
                  </a:lnTo>
                  <a:lnTo>
                    <a:pt x="151" y="47"/>
                  </a:lnTo>
                  <a:lnTo>
                    <a:pt x="135" y="13"/>
                  </a:lnTo>
                  <a:lnTo>
                    <a:pt x="129" y="0"/>
                  </a:lnTo>
                  <a:lnTo>
                    <a:pt x="124" y="13"/>
                  </a:lnTo>
                  <a:lnTo>
                    <a:pt x="109" y="47"/>
                  </a:lnTo>
                  <a:lnTo>
                    <a:pt x="88" y="94"/>
                  </a:lnTo>
                  <a:lnTo>
                    <a:pt x="65" y="149"/>
                  </a:lnTo>
                  <a:lnTo>
                    <a:pt x="40" y="202"/>
                  </a:lnTo>
                  <a:lnTo>
                    <a:pt x="20" y="250"/>
                  </a:lnTo>
                  <a:lnTo>
                    <a:pt x="5" y="283"/>
                  </a:lnTo>
                  <a:lnTo>
                    <a:pt x="0" y="296"/>
                  </a:lnTo>
                  <a:lnTo>
                    <a:pt x="0" y="310"/>
                  </a:lnTo>
                  <a:lnTo>
                    <a:pt x="0" y="345"/>
                  </a:lnTo>
                  <a:lnTo>
                    <a:pt x="0" y="395"/>
                  </a:lnTo>
                  <a:lnTo>
                    <a:pt x="0" y="453"/>
                  </a:lnTo>
                  <a:lnTo>
                    <a:pt x="0" y="510"/>
                  </a:lnTo>
                  <a:lnTo>
                    <a:pt x="0" y="560"/>
                  </a:lnTo>
                  <a:lnTo>
                    <a:pt x="0" y="597"/>
                  </a:lnTo>
                  <a:lnTo>
                    <a:pt x="0" y="609"/>
                  </a:lnTo>
                  <a:lnTo>
                    <a:pt x="5" y="609"/>
                  </a:lnTo>
                  <a:lnTo>
                    <a:pt x="16" y="607"/>
                  </a:lnTo>
                  <a:lnTo>
                    <a:pt x="27" y="605"/>
                  </a:lnTo>
                  <a:lnTo>
                    <a:pt x="32" y="604"/>
                  </a:lnTo>
                  <a:lnTo>
                    <a:pt x="32" y="593"/>
                  </a:lnTo>
                  <a:lnTo>
                    <a:pt x="33" y="565"/>
                  </a:lnTo>
                  <a:lnTo>
                    <a:pt x="33" y="525"/>
                  </a:lnTo>
                  <a:lnTo>
                    <a:pt x="33" y="478"/>
                  </a:lnTo>
                  <a:lnTo>
                    <a:pt x="34" y="432"/>
                  </a:lnTo>
                  <a:lnTo>
                    <a:pt x="34" y="392"/>
                  </a:lnTo>
                  <a:lnTo>
                    <a:pt x="35" y="363"/>
                  </a:lnTo>
                  <a:lnTo>
                    <a:pt x="35" y="352"/>
                  </a:lnTo>
                  <a:lnTo>
                    <a:pt x="35" y="350"/>
                  </a:lnTo>
                  <a:lnTo>
                    <a:pt x="35" y="344"/>
                  </a:lnTo>
                  <a:lnTo>
                    <a:pt x="36" y="340"/>
                  </a:lnTo>
                  <a:lnTo>
                    <a:pt x="37" y="334"/>
                  </a:lnTo>
                  <a:lnTo>
                    <a:pt x="40" y="329"/>
                  </a:lnTo>
                  <a:lnTo>
                    <a:pt x="43" y="324"/>
                  </a:lnTo>
                  <a:lnTo>
                    <a:pt x="49" y="318"/>
                  </a:lnTo>
                  <a:lnTo>
                    <a:pt x="54" y="314"/>
                  </a:lnTo>
                  <a:lnTo>
                    <a:pt x="63" y="309"/>
                  </a:lnTo>
                  <a:lnTo>
                    <a:pt x="72" y="304"/>
                  </a:lnTo>
                  <a:lnTo>
                    <a:pt x="84" y="301"/>
                  </a:lnTo>
                  <a:lnTo>
                    <a:pt x="97" y="298"/>
                  </a:lnTo>
                  <a:lnTo>
                    <a:pt x="113" y="296"/>
                  </a:lnTo>
                  <a:lnTo>
                    <a:pt x="132" y="296"/>
                  </a:lnTo>
                  <a:lnTo>
                    <a:pt x="150" y="296"/>
                  </a:lnTo>
                  <a:lnTo>
                    <a:pt x="166" y="298"/>
                  </a:lnTo>
                  <a:lnTo>
                    <a:pt x="180" y="301"/>
                  </a:lnTo>
                  <a:lnTo>
                    <a:pt x="192" y="304"/>
                  </a:lnTo>
                  <a:lnTo>
                    <a:pt x="201" y="309"/>
                  </a:lnTo>
                  <a:lnTo>
                    <a:pt x="209" y="314"/>
                  </a:lnTo>
                  <a:lnTo>
                    <a:pt x="216" y="318"/>
                  </a:lnTo>
                  <a:lnTo>
                    <a:pt x="221" y="324"/>
                  </a:lnTo>
                  <a:lnTo>
                    <a:pt x="225" y="329"/>
                  </a:lnTo>
                  <a:lnTo>
                    <a:pt x="227" y="334"/>
                  </a:lnTo>
                  <a:lnTo>
                    <a:pt x="229" y="340"/>
                  </a:lnTo>
                  <a:lnTo>
                    <a:pt x="230" y="344"/>
                  </a:lnTo>
                  <a:lnTo>
                    <a:pt x="231" y="350"/>
                  </a:lnTo>
                  <a:lnTo>
                    <a:pt x="231" y="352"/>
                  </a:lnTo>
                  <a:lnTo>
                    <a:pt x="231" y="363"/>
                  </a:lnTo>
                  <a:lnTo>
                    <a:pt x="231" y="393"/>
                  </a:lnTo>
                  <a:lnTo>
                    <a:pt x="230" y="433"/>
                  </a:lnTo>
                  <a:lnTo>
                    <a:pt x="230" y="481"/>
                  </a:lnTo>
                  <a:lnTo>
                    <a:pt x="229" y="528"/>
                  </a:lnTo>
                  <a:lnTo>
                    <a:pt x="229" y="570"/>
                  </a:lnTo>
                  <a:lnTo>
                    <a:pt x="229" y="599"/>
                  </a:lnTo>
                  <a:lnTo>
                    <a:pt x="229" y="609"/>
                  </a:lnTo>
                  <a:lnTo>
                    <a:pt x="241" y="609"/>
                  </a:lnTo>
                  <a:lnTo>
                    <a:pt x="268" y="609"/>
                  </a:lnTo>
                  <a:lnTo>
                    <a:pt x="294" y="609"/>
                  </a:lnTo>
                  <a:lnTo>
                    <a:pt x="307" y="609"/>
                  </a:lnTo>
                  <a:lnTo>
                    <a:pt x="307" y="599"/>
                  </a:lnTo>
                  <a:lnTo>
                    <a:pt x="308" y="570"/>
                  </a:lnTo>
                  <a:lnTo>
                    <a:pt x="308" y="528"/>
                  </a:lnTo>
                  <a:lnTo>
                    <a:pt x="309" y="481"/>
                  </a:lnTo>
                  <a:lnTo>
                    <a:pt x="310" y="433"/>
                  </a:lnTo>
                  <a:lnTo>
                    <a:pt x="311" y="393"/>
                  </a:lnTo>
                  <a:lnTo>
                    <a:pt x="312" y="363"/>
                  </a:lnTo>
                  <a:lnTo>
                    <a:pt x="312" y="352"/>
                  </a:lnTo>
                  <a:lnTo>
                    <a:pt x="314" y="350"/>
                  </a:lnTo>
                  <a:lnTo>
                    <a:pt x="316" y="344"/>
                  </a:lnTo>
                  <a:lnTo>
                    <a:pt x="318" y="340"/>
                  </a:lnTo>
                  <a:lnTo>
                    <a:pt x="321" y="334"/>
                  </a:lnTo>
                  <a:lnTo>
                    <a:pt x="325" y="329"/>
                  </a:lnTo>
                  <a:lnTo>
                    <a:pt x="331" y="324"/>
                  </a:lnTo>
                  <a:lnTo>
                    <a:pt x="337" y="318"/>
                  </a:lnTo>
                  <a:lnTo>
                    <a:pt x="345" y="314"/>
                  </a:lnTo>
                  <a:lnTo>
                    <a:pt x="353" y="309"/>
                  </a:lnTo>
                  <a:lnTo>
                    <a:pt x="364" y="304"/>
                  </a:lnTo>
                  <a:lnTo>
                    <a:pt x="375" y="301"/>
                  </a:lnTo>
                  <a:lnTo>
                    <a:pt x="389" y="298"/>
                  </a:lnTo>
                  <a:lnTo>
                    <a:pt x="405" y="296"/>
                  </a:lnTo>
                  <a:lnTo>
                    <a:pt x="422" y="296"/>
                  </a:lnTo>
                  <a:lnTo>
                    <a:pt x="441" y="296"/>
                  </a:lnTo>
                  <a:lnTo>
                    <a:pt x="456" y="298"/>
                  </a:lnTo>
                  <a:lnTo>
                    <a:pt x="469" y="301"/>
                  </a:lnTo>
                  <a:lnTo>
                    <a:pt x="481" y="304"/>
                  </a:lnTo>
                  <a:lnTo>
                    <a:pt x="491" y="309"/>
                  </a:lnTo>
                  <a:lnTo>
                    <a:pt x="498" y="314"/>
                  </a:lnTo>
                  <a:lnTo>
                    <a:pt x="505" y="318"/>
                  </a:lnTo>
                  <a:lnTo>
                    <a:pt x="510" y="324"/>
                  </a:lnTo>
                  <a:lnTo>
                    <a:pt x="514" y="329"/>
                  </a:lnTo>
                  <a:lnTo>
                    <a:pt x="517" y="334"/>
                  </a:lnTo>
                  <a:lnTo>
                    <a:pt x="520" y="340"/>
                  </a:lnTo>
                  <a:lnTo>
                    <a:pt x="522" y="344"/>
                  </a:lnTo>
                  <a:lnTo>
                    <a:pt x="523" y="350"/>
                  </a:lnTo>
                  <a:lnTo>
                    <a:pt x="523" y="352"/>
                  </a:lnTo>
                  <a:lnTo>
                    <a:pt x="523" y="363"/>
                  </a:lnTo>
                  <a:lnTo>
                    <a:pt x="523" y="393"/>
                  </a:lnTo>
                  <a:lnTo>
                    <a:pt x="523" y="433"/>
                  </a:lnTo>
                  <a:lnTo>
                    <a:pt x="523" y="481"/>
                  </a:lnTo>
                  <a:lnTo>
                    <a:pt x="523" y="528"/>
                  </a:lnTo>
                  <a:lnTo>
                    <a:pt x="523" y="570"/>
                  </a:lnTo>
                  <a:lnTo>
                    <a:pt x="523" y="599"/>
                  </a:lnTo>
                  <a:lnTo>
                    <a:pt x="523" y="609"/>
                  </a:lnTo>
                  <a:lnTo>
                    <a:pt x="537" y="609"/>
                  </a:lnTo>
                  <a:lnTo>
                    <a:pt x="569" y="609"/>
                  </a:lnTo>
                  <a:lnTo>
                    <a:pt x="601" y="609"/>
                  </a:lnTo>
                  <a:lnTo>
                    <a:pt x="615" y="609"/>
                  </a:lnTo>
                  <a:lnTo>
                    <a:pt x="615" y="599"/>
                  </a:lnTo>
                  <a:lnTo>
                    <a:pt x="616" y="570"/>
                  </a:lnTo>
                  <a:lnTo>
                    <a:pt x="616" y="528"/>
                  </a:lnTo>
                  <a:lnTo>
                    <a:pt x="616" y="481"/>
                  </a:lnTo>
                  <a:lnTo>
                    <a:pt x="617" y="433"/>
                  </a:lnTo>
                  <a:lnTo>
                    <a:pt x="617" y="393"/>
                  </a:lnTo>
                  <a:lnTo>
                    <a:pt x="618" y="363"/>
                  </a:lnTo>
                  <a:lnTo>
                    <a:pt x="618" y="352"/>
                  </a:lnTo>
                  <a:lnTo>
                    <a:pt x="618" y="350"/>
                  </a:lnTo>
                  <a:lnTo>
                    <a:pt x="621" y="344"/>
                  </a:lnTo>
                  <a:lnTo>
                    <a:pt x="625" y="334"/>
                  </a:lnTo>
                  <a:lnTo>
                    <a:pt x="634" y="324"/>
                  </a:lnTo>
                  <a:lnTo>
                    <a:pt x="639" y="318"/>
                  </a:lnTo>
                  <a:lnTo>
                    <a:pt x="647" y="314"/>
                  </a:lnTo>
                  <a:lnTo>
                    <a:pt x="654" y="309"/>
                  </a:lnTo>
                  <a:lnTo>
                    <a:pt x="664" y="304"/>
                  </a:lnTo>
                  <a:lnTo>
                    <a:pt x="674" y="301"/>
                  </a:lnTo>
                  <a:lnTo>
                    <a:pt x="687" y="298"/>
                  </a:lnTo>
                  <a:lnTo>
                    <a:pt x="701" y="296"/>
                  </a:lnTo>
                  <a:lnTo>
                    <a:pt x="717" y="296"/>
                  </a:lnTo>
                  <a:lnTo>
                    <a:pt x="733" y="296"/>
                  </a:lnTo>
                  <a:lnTo>
                    <a:pt x="747" y="298"/>
                  </a:lnTo>
                  <a:lnTo>
                    <a:pt x="759" y="301"/>
                  </a:lnTo>
                  <a:lnTo>
                    <a:pt x="769" y="304"/>
                  </a:lnTo>
                  <a:lnTo>
                    <a:pt x="779" y="309"/>
                  </a:lnTo>
                  <a:lnTo>
                    <a:pt x="787" y="314"/>
                  </a:lnTo>
                  <a:lnTo>
                    <a:pt x="794" y="318"/>
                  </a:lnTo>
                  <a:lnTo>
                    <a:pt x="799" y="324"/>
                  </a:lnTo>
                  <a:lnTo>
                    <a:pt x="807" y="334"/>
                  </a:lnTo>
                  <a:lnTo>
                    <a:pt x="812" y="344"/>
                  </a:lnTo>
                  <a:lnTo>
                    <a:pt x="814" y="350"/>
                  </a:lnTo>
                  <a:lnTo>
                    <a:pt x="814" y="352"/>
                  </a:lnTo>
                  <a:lnTo>
                    <a:pt x="814" y="363"/>
                  </a:lnTo>
                  <a:lnTo>
                    <a:pt x="815" y="393"/>
                  </a:lnTo>
                  <a:lnTo>
                    <a:pt x="815" y="433"/>
                  </a:lnTo>
                  <a:lnTo>
                    <a:pt x="815" y="481"/>
                  </a:lnTo>
                  <a:lnTo>
                    <a:pt x="816" y="528"/>
                  </a:lnTo>
                  <a:lnTo>
                    <a:pt x="816" y="570"/>
                  </a:lnTo>
                  <a:lnTo>
                    <a:pt x="816" y="599"/>
                  </a:lnTo>
                  <a:lnTo>
                    <a:pt x="817" y="609"/>
                  </a:lnTo>
                  <a:lnTo>
                    <a:pt x="823" y="609"/>
                  </a:lnTo>
                  <a:lnTo>
                    <a:pt x="835" y="609"/>
                  </a:lnTo>
                  <a:lnTo>
                    <a:pt x="846" y="609"/>
                  </a:lnTo>
                  <a:lnTo>
                    <a:pt x="853" y="609"/>
                  </a:lnTo>
                  <a:lnTo>
                    <a:pt x="852" y="597"/>
                  </a:lnTo>
                  <a:lnTo>
                    <a:pt x="852" y="560"/>
                  </a:lnTo>
                  <a:lnTo>
                    <a:pt x="852" y="510"/>
                  </a:lnTo>
                  <a:lnTo>
                    <a:pt x="851" y="453"/>
                  </a:lnTo>
                  <a:lnTo>
                    <a:pt x="851" y="395"/>
                  </a:lnTo>
                  <a:lnTo>
                    <a:pt x="850" y="345"/>
                  </a:lnTo>
                  <a:lnTo>
                    <a:pt x="850" y="310"/>
                  </a:lnTo>
                  <a:lnTo>
                    <a:pt x="850" y="296"/>
                  </a:lnTo>
                  <a:lnTo>
                    <a:pt x="844" y="283"/>
                  </a:lnTo>
                  <a:lnTo>
                    <a:pt x="829" y="250"/>
                  </a:lnTo>
                  <a:lnTo>
                    <a:pt x="809" y="202"/>
                  </a:lnTo>
                  <a:lnTo>
                    <a:pt x="785" y="149"/>
                  </a:lnTo>
                  <a:lnTo>
                    <a:pt x="763" y="94"/>
                  </a:lnTo>
                  <a:lnTo>
                    <a:pt x="743" y="47"/>
                  </a:lnTo>
                  <a:lnTo>
                    <a:pt x="728" y="13"/>
                  </a:lnTo>
                  <a:lnTo>
                    <a:pt x="722" y="0"/>
                  </a:lnTo>
                  <a:close/>
                  <a:moveTo>
                    <a:pt x="164" y="221"/>
                  </a:moveTo>
                  <a:lnTo>
                    <a:pt x="150" y="217"/>
                  </a:lnTo>
                  <a:lnTo>
                    <a:pt x="135" y="210"/>
                  </a:lnTo>
                  <a:lnTo>
                    <a:pt x="136" y="216"/>
                  </a:lnTo>
                  <a:lnTo>
                    <a:pt x="138" y="226"/>
                  </a:lnTo>
                  <a:lnTo>
                    <a:pt x="142" y="237"/>
                  </a:lnTo>
                  <a:lnTo>
                    <a:pt x="143" y="242"/>
                  </a:lnTo>
                  <a:lnTo>
                    <a:pt x="137" y="242"/>
                  </a:lnTo>
                  <a:lnTo>
                    <a:pt x="126" y="242"/>
                  </a:lnTo>
                  <a:lnTo>
                    <a:pt x="114" y="242"/>
                  </a:lnTo>
                  <a:lnTo>
                    <a:pt x="109" y="242"/>
                  </a:lnTo>
                  <a:lnTo>
                    <a:pt x="112" y="229"/>
                  </a:lnTo>
                  <a:lnTo>
                    <a:pt x="116" y="216"/>
                  </a:lnTo>
                  <a:lnTo>
                    <a:pt x="111" y="216"/>
                  </a:lnTo>
                  <a:lnTo>
                    <a:pt x="100" y="216"/>
                  </a:lnTo>
                  <a:lnTo>
                    <a:pt x="89" y="216"/>
                  </a:lnTo>
                  <a:lnTo>
                    <a:pt x="84" y="216"/>
                  </a:lnTo>
                  <a:lnTo>
                    <a:pt x="84" y="210"/>
                  </a:lnTo>
                  <a:lnTo>
                    <a:pt x="84" y="200"/>
                  </a:lnTo>
                  <a:lnTo>
                    <a:pt x="84" y="188"/>
                  </a:lnTo>
                  <a:lnTo>
                    <a:pt x="84" y="184"/>
                  </a:lnTo>
                  <a:lnTo>
                    <a:pt x="90" y="187"/>
                  </a:lnTo>
                  <a:lnTo>
                    <a:pt x="97" y="191"/>
                  </a:lnTo>
                  <a:lnTo>
                    <a:pt x="100" y="192"/>
                  </a:lnTo>
                  <a:lnTo>
                    <a:pt x="104" y="192"/>
                  </a:lnTo>
                  <a:lnTo>
                    <a:pt x="109" y="192"/>
                  </a:lnTo>
                  <a:lnTo>
                    <a:pt x="113" y="192"/>
                  </a:lnTo>
                  <a:lnTo>
                    <a:pt x="111" y="177"/>
                  </a:lnTo>
                  <a:lnTo>
                    <a:pt x="109" y="162"/>
                  </a:lnTo>
                  <a:lnTo>
                    <a:pt x="114" y="162"/>
                  </a:lnTo>
                  <a:lnTo>
                    <a:pt x="126" y="162"/>
                  </a:lnTo>
                  <a:lnTo>
                    <a:pt x="137" y="162"/>
                  </a:lnTo>
                  <a:lnTo>
                    <a:pt x="143" y="162"/>
                  </a:lnTo>
                  <a:lnTo>
                    <a:pt x="137" y="175"/>
                  </a:lnTo>
                  <a:lnTo>
                    <a:pt x="132" y="189"/>
                  </a:lnTo>
                  <a:lnTo>
                    <a:pt x="137" y="189"/>
                  </a:lnTo>
                  <a:lnTo>
                    <a:pt x="148" y="189"/>
                  </a:lnTo>
                  <a:lnTo>
                    <a:pt x="160" y="189"/>
                  </a:lnTo>
                  <a:lnTo>
                    <a:pt x="164" y="189"/>
                  </a:lnTo>
                  <a:lnTo>
                    <a:pt x="164" y="194"/>
                  </a:lnTo>
                  <a:lnTo>
                    <a:pt x="164" y="205"/>
                  </a:lnTo>
                  <a:lnTo>
                    <a:pt x="164" y="216"/>
                  </a:lnTo>
                  <a:lnTo>
                    <a:pt x="164" y="221"/>
                  </a:lnTo>
                  <a:close/>
                  <a:moveTo>
                    <a:pt x="758" y="219"/>
                  </a:moveTo>
                  <a:lnTo>
                    <a:pt x="744" y="215"/>
                  </a:lnTo>
                  <a:lnTo>
                    <a:pt x="728" y="208"/>
                  </a:lnTo>
                  <a:lnTo>
                    <a:pt x="729" y="214"/>
                  </a:lnTo>
                  <a:lnTo>
                    <a:pt x="732" y="224"/>
                  </a:lnTo>
                  <a:lnTo>
                    <a:pt x="735" y="236"/>
                  </a:lnTo>
                  <a:lnTo>
                    <a:pt x="736" y="240"/>
                  </a:lnTo>
                  <a:lnTo>
                    <a:pt x="731" y="240"/>
                  </a:lnTo>
                  <a:lnTo>
                    <a:pt x="719" y="240"/>
                  </a:lnTo>
                  <a:lnTo>
                    <a:pt x="706" y="240"/>
                  </a:lnTo>
                  <a:lnTo>
                    <a:pt x="701" y="240"/>
                  </a:lnTo>
                  <a:lnTo>
                    <a:pt x="705" y="228"/>
                  </a:lnTo>
                  <a:lnTo>
                    <a:pt x="710" y="214"/>
                  </a:lnTo>
                  <a:lnTo>
                    <a:pt x="704" y="214"/>
                  </a:lnTo>
                  <a:lnTo>
                    <a:pt x="694" y="214"/>
                  </a:lnTo>
                  <a:lnTo>
                    <a:pt x="682" y="214"/>
                  </a:lnTo>
                  <a:lnTo>
                    <a:pt x="678" y="214"/>
                  </a:lnTo>
                  <a:lnTo>
                    <a:pt x="678" y="198"/>
                  </a:lnTo>
                  <a:lnTo>
                    <a:pt x="678" y="182"/>
                  </a:lnTo>
                  <a:lnTo>
                    <a:pt x="683" y="186"/>
                  </a:lnTo>
                  <a:lnTo>
                    <a:pt x="690" y="189"/>
                  </a:lnTo>
                  <a:lnTo>
                    <a:pt x="694" y="190"/>
                  </a:lnTo>
                  <a:lnTo>
                    <a:pt x="698" y="190"/>
                  </a:lnTo>
                  <a:lnTo>
                    <a:pt x="702" y="190"/>
                  </a:lnTo>
                  <a:lnTo>
                    <a:pt x="706" y="189"/>
                  </a:lnTo>
                  <a:lnTo>
                    <a:pt x="704" y="175"/>
                  </a:lnTo>
                  <a:lnTo>
                    <a:pt x="701" y="160"/>
                  </a:lnTo>
                  <a:lnTo>
                    <a:pt x="706" y="160"/>
                  </a:lnTo>
                  <a:lnTo>
                    <a:pt x="719" y="160"/>
                  </a:lnTo>
                  <a:lnTo>
                    <a:pt x="731" y="160"/>
                  </a:lnTo>
                  <a:lnTo>
                    <a:pt x="736" y="160"/>
                  </a:lnTo>
                  <a:lnTo>
                    <a:pt x="731" y="174"/>
                  </a:lnTo>
                  <a:lnTo>
                    <a:pt x="726" y="187"/>
                  </a:lnTo>
                  <a:lnTo>
                    <a:pt x="731" y="187"/>
                  </a:lnTo>
                  <a:lnTo>
                    <a:pt x="742" y="187"/>
                  </a:lnTo>
                  <a:lnTo>
                    <a:pt x="752" y="187"/>
                  </a:lnTo>
                  <a:lnTo>
                    <a:pt x="758" y="187"/>
                  </a:lnTo>
                  <a:lnTo>
                    <a:pt x="758" y="192"/>
                  </a:lnTo>
                  <a:lnTo>
                    <a:pt x="758" y="203"/>
                  </a:lnTo>
                  <a:lnTo>
                    <a:pt x="758" y="215"/>
                  </a:lnTo>
                  <a:lnTo>
                    <a:pt x="758" y="219"/>
                  </a:lnTo>
                  <a:close/>
                  <a:moveTo>
                    <a:pt x="458" y="219"/>
                  </a:moveTo>
                  <a:lnTo>
                    <a:pt x="444" y="215"/>
                  </a:lnTo>
                  <a:lnTo>
                    <a:pt x="428" y="208"/>
                  </a:lnTo>
                  <a:lnTo>
                    <a:pt x="430" y="214"/>
                  </a:lnTo>
                  <a:lnTo>
                    <a:pt x="432" y="224"/>
                  </a:lnTo>
                  <a:lnTo>
                    <a:pt x="435" y="236"/>
                  </a:lnTo>
                  <a:lnTo>
                    <a:pt x="436" y="240"/>
                  </a:lnTo>
                  <a:lnTo>
                    <a:pt x="431" y="240"/>
                  </a:lnTo>
                  <a:lnTo>
                    <a:pt x="419" y="240"/>
                  </a:lnTo>
                  <a:lnTo>
                    <a:pt x="408" y="240"/>
                  </a:lnTo>
                  <a:lnTo>
                    <a:pt x="402" y="240"/>
                  </a:lnTo>
                  <a:lnTo>
                    <a:pt x="405" y="228"/>
                  </a:lnTo>
                  <a:lnTo>
                    <a:pt x="410" y="214"/>
                  </a:lnTo>
                  <a:lnTo>
                    <a:pt x="404" y="214"/>
                  </a:lnTo>
                  <a:lnTo>
                    <a:pt x="394" y="214"/>
                  </a:lnTo>
                  <a:lnTo>
                    <a:pt x="383" y="214"/>
                  </a:lnTo>
                  <a:lnTo>
                    <a:pt x="378" y="214"/>
                  </a:lnTo>
                  <a:lnTo>
                    <a:pt x="378" y="198"/>
                  </a:lnTo>
                  <a:lnTo>
                    <a:pt x="378" y="182"/>
                  </a:lnTo>
                  <a:lnTo>
                    <a:pt x="383" y="186"/>
                  </a:lnTo>
                  <a:lnTo>
                    <a:pt x="390" y="189"/>
                  </a:lnTo>
                  <a:lnTo>
                    <a:pt x="394" y="190"/>
                  </a:lnTo>
                  <a:lnTo>
                    <a:pt x="398" y="190"/>
                  </a:lnTo>
                  <a:lnTo>
                    <a:pt x="402" y="190"/>
                  </a:lnTo>
                  <a:lnTo>
                    <a:pt x="406" y="189"/>
                  </a:lnTo>
                  <a:lnTo>
                    <a:pt x="404" y="175"/>
                  </a:lnTo>
                  <a:lnTo>
                    <a:pt x="402" y="160"/>
                  </a:lnTo>
                  <a:lnTo>
                    <a:pt x="408" y="160"/>
                  </a:lnTo>
                  <a:lnTo>
                    <a:pt x="419" y="160"/>
                  </a:lnTo>
                  <a:lnTo>
                    <a:pt x="431" y="160"/>
                  </a:lnTo>
                  <a:lnTo>
                    <a:pt x="436" y="160"/>
                  </a:lnTo>
                  <a:lnTo>
                    <a:pt x="431" y="174"/>
                  </a:lnTo>
                  <a:lnTo>
                    <a:pt x="426" y="187"/>
                  </a:lnTo>
                  <a:lnTo>
                    <a:pt x="431" y="187"/>
                  </a:lnTo>
                  <a:lnTo>
                    <a:pt x="442" y="187"/>
                  </a:lnTo>
                  <a:lnTo>
                    <a:pt x="453" y="187"/>
                  </a:lnTo>
                  <a:lnTo>
                    <a:pt x="458" y="187"/>
                  </a:lnTo>
                  <a:lnTo>
                    <a:pt x="458" y="192"/>
                  </a:lnTo>
                  <a:lnTo>
                    <a:pt x="458" y="203"/>
                  </a:lnTo>
                  <a:lnTo>
                    <a:pt x="458" y="215"/>
                  </a:lnTo>
                  <a:lnTo>
                    <a:pt x="458" y="2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5" name="Freeform 427"/>
            <p:cNvSpPr>
              <a:spLocks noEditPoints="1"/>
            </p:cNvSpPr>
            <p:nvPr/>
          </p:nvSpPr>
          <p:spPr bwMode="auto">
            <a:xfrm>
              <a:off x="2357" y="1947"/>
              <a:ext cx="44" cy="37"/>
            </a:xfrm>
            <a:custGeom>
              <a:avLst/>
              <a:gdLst/>
              <a:ahLst/>
              <a:cxnLst>
                <a:cxn ang="0">
                  <a:pos x="439" y="135"/>
                </a:cxn>
                <a:cxn ang="0">
                  <a:pos x="387" y="270"/>
                </a:cxn>
                <a:cxn ang="0">
                  <a:pos x="325" y="135"/>
                </a:cxn>
                <a:cxn ang="0">
                  <a:pos x="271" y="12"/>
                </a:cxn>
                <a:cxn ang="0">
                  <a:pos x="202" y="231"/>
                </a:cxn>
                <a:cxn ang="0">
                  <a:pos x="166" y="262"/>
                </a:cxn>
                <a:cxn ang="0">
                  <a:pos x="96" y="44"/>
                </a:cxn>
                <a:cxn ang="0">
                  <a:pos x="57" y="87"/>
                </a:cxn>
                <a:cxn ang="0">
                  <a:pos x="0" y="274"/>
                </a:cxn>
                <a:cxn ang="0">
                  <a:pos x="0" y="458"/>
                </a:cxn>
                <a:cxn ang="0">
                  <a:pos x="16" y="542"/>
                </a:cxn>
                <a:cxn ang="0">
                  <a:pos x="32" y="470"/>
                </a:cxn>
                <a:cxn ang="0">
                  <a:pos x="32" y="314"/>
                </a:cxn>
                <a:cxn ang="0">
                  <a:pos x="49" y="277"/>
                </a:cxn>
                <a:cxn ang="0">
                  <a:pos x="95" y="274"/>
                </a:cxn>
                <a:cxn ang="0">
                  <a:pos x="139" y="277"/>
                </a:cxn>
                <a:cxn ang="0">
                  <a:pos x="163" y="314"/>
                </a:cxn>
                <a:cxn ang="0">
                  <a:pos x="163" y="470"/>
                </a:cxn>
                <a:cxn ang="0">
                  <a:pos x="180" y="542"/>
                </a:cxn>
                <a:cxn ang="0">
                  <a:pos x="197" y="470"/>
                </a:cxn>
                <a:cxn ang="0">
                  <a:pos x="197" y="314"/>
                </a:cxn>
                <a:cxn ang="0">
                  <a:pos x="209" y="283"/>
                </a:cxn>
                <a:cxn ang="0">
                  <a:pos x="235" y="274"/>
                </a:cxn>
                <a:cxn ang="0">
                  <a:pos x="330" y="274"/>
                </a:cxn>
                <a:cxn ang="0">
                  <a:pos x="357" y="293"/>
                </a:cxn>
                <a:cxn ang="0">
                  <a:pos x="365" y="386"/>
                </a:cxn>
                <a:cxn ang="0">
                  <a:pos x="365" y="542"/>
                </a:cxn>
                <a:cxn ang="0">
                  <a:pos x="408" y="532"/>
                </a:cxn>
                <a:cxn ang="0">
                  <a:pos x="408" y="350"/>
                </a:cxn>
                <a:cxn ang="0">
                  <a:pos x="414" y="290"/>
                </a:cxn>
                <a:cxn ang="0">
                  <a:pos x="430" y="275"/>
                </a:cxn>
                <a:cxn ang="0">
                  <a:pos x="495" y="274"/>
                </a:cxn>
                <a:cxn ang="0">
                  <a:pos x="521" y="281"/>
                </a:cxn>
                <a:cxn ang="0">
                  <a:pos x="533" y="323"/>
                </a:cxn>
                <a:cxn ang="0">
                  <a:pos x="533" y="507"/>
                </a:cxn>
                <a:cxn ang="0">
                  <a:pos x="564" y="542"/>
                </a:cxn>
                <a:cxn ang="0">
                  <a:pos x="569" y="408"/>
                </a:cxn>
                <a:cxn ang="0">
                  <a:pos x="565" y="262"/>
                </a:cxn>
                <a:cxn ang="0">
                  <a:pos x="495" y="44"/>
                </a:cxn>
                <a:cxn ang="0">
                  <a:pos x="446" y="217"/>
                </a:cxn>
                <a:cxn ang="0">
                  <a:pos x="473" y="239"/>
                </a:cxn>
                <a:cxn ang="0">
                  <a:pos x="507" y="228"/>
                </a:cxn>
                <a:cxn ang="0">
                  <a:pos x="518" y="195"/>
                </a:cxn>
                <a:cxn ang="0">
                  <a:pos x="496" y="169"/>
                </a:cxn>
                <a:cxn ang="0">
                  <a:pos x="460" y="172"/>
                </a:cxn>
                <a:cxn ang="0">
                  <a:pos x="443" y="203"/>
                </a:cxn>
                <a:cxn ang="0">
                  <a:pos x="305" y="173"/>
                </a:cxn>
                <a:cxn ang="0">
                  <a:pos x="270" y="162"/>
                </a:cxn>
                <a:cxn ang="0">
                  <a:pos x="244" y="185"/>
                </a:cxn>
                <a:cxn ang="0">
                  <a:pos x="247" y="220"/>
                </a:cxn>
                <a:cxn ang="0">
                  <a:pos x="278" y="236"/>
                </a:cxn>
                <a:cxn ang="0">
                  <a:pos x="309" y="220"/>
                </a:cxn>
                <a:cxn ang="0">
                  <a:pos x="47" y="210"/>
                </a:cxn>
                <a:cxn ang="0">
                  <a:pos x="69" y="237"/>
                </a:cxn>
                <a:cxn ang="0">
                  <a:pos x="105" y="234"/>
                </a:cxn>
                <a:cxn ang="0">
                  <a:pos x="121" y="204"/>
                </a:cxn>
                <a:cxn ang="0">
                  <a:pos x="105" y="173"/>
                </a:cxn>
                <a:cxn ang="0">
                  <a:pos x="70" y="170"/>
                </a:cxn>
                <a:cxn ang="0">
                  <a:pos x="47" y="196"/>
                </a:cxn>
              </a:cxnLst>
              <a:rect l="0" t="0" r="r" b="b"/>
              <a:pathLst>
                <a:path w="569" h="542">
                  <a:moveTo>
                    <a:pt x="481" y="1"/>
                  </a:moveTo>
                  <a:lnTo>
                    <a:pt x="476" y="13"/>
                  </a:lnTo>
                  <a:lnTo>
                    <a:pt x="468" y="43"/>
                  </a:lnTo>
                  <a:lnTo>
                    <a:pt x="454" y="86"/>
                  </a:lnTo>
                  <a:lnTo>
                    <a:pt x="439" y="135"/>
                  </a:lnTo>
                  <a:lnTo>
                    <a:pt x="424" y="185"/>
                  </a:lnTo>
                  <a:lnTo>
                    <a:pt x="410" y="227"/>
                  </a:lnTo>
                  <a:lnTo>
                    <a:pt x="402" y="258"/>
                  </a:lnTo>
                  <a:lnTo>
                    <a:pt x="397" y="270"/>
                  </a:lnTo>
                  <a:lnTo>
                    <a:pt x="387" y="270"/>
                  </a:lnTo>
                  <a:lnTo>
                    <a:pt x="376" y="271"/>
                  </a:lnTo>
                  <a:lnTo>
                    <a:pt x="371" y="259"/>
                  </a:lnTo>
                  <a:lnTo>
                    <a:pt x="360" y="228"/>
                  </a:lnTo>
                  <a:lnTo>
                    <a:pt x="344" y="185"/>
                  </a:lnTo>
                  <a:lnTo>
                    <a:pt x="325" y="135"/>
                  </a:lnTo>
                  <a:lnTo>
                    <a:pt x="307" y="85"/>
                  </a:lnTo>
                  <a:lnTo>
                    <a:pt x="291" y="42"/>
                  </a:lnTo>
                  <a:lnTo>
                    <a:pt x="279" y="12"/>
                  </a:lnTo>
                  <a:lnTo>
                    <a:pt x="275" y="0"/>
                  </a:lnTo>
                  <a:lnTo>
                    <a:pt x="271" y="12"/>
                  </a:lnTo>
                  <a:lnTo>
                    <a:pt x="261" y="43"/>
                  </a:lnTo>
                  <a:lnTo>
                    <a:pt x="247" y="86"/>
                  </a:lnTo>
                  <a:lnTo>
                    <a:pt x="232" y="137"/>
                  </a:lnTo>
                  <a:lnTo>
                    <a:pt x="216" y="187"/>
                  </a:lnTo>
                  <a:lnTo>
                    <a:pt x="202" y="231"/>
                  </a:lnTo>
                  <a:lnTo>
                    <a:pt x="192" y="262"/>
                  </a:lnTo>
                  <a:lnTo>
                    <a:pt x="188" y="274"/>
                  </a:lnTo>
                  <a:lnTo>
                    <a:pt x="179" y="274"/>
                  </a:lnTo>
                  <a:lnTo>
                    <a:pt x="169" y="274"/>
                  </a:lnTo>
                  <a:lnTo>
                    <a:pt x="166" y="262"/>
                  </a:lnTo>
                  <a:lnTo>
                    <a:pt x="156" y="231"/>
                  </a:lnTo>
                  <a:lnTo>
                    <a:pt x="142" y="188"/>
                  </a:lnTo>
                  <a:lnTo>
                    <a:pt x="126" y="138"/>
                  </a:lnTo>
                  <a:lnTo>
                    <a:pt x="110" y="87"/>
                  </a:lnTo>
                  <a:lnTo>
                    <a:pt x="96" y="44"/>
                  </a:lnTo>
                  <a:lnTo>
                    <a:pt x="87" y="13"/>
                  </a:lnTo>
                  <a:lnTo>
                    <a:pt x="84" y="1"/>
                  </a:lnTo>
                  <a:lnTo>
                    <a:pt x="79" y="13"/>
                  </a:lnTo>
                  <a:lnTo>
                    <a:pt x="71" y="44"/>
                  </a:lnTo>
                  <a:lnTo>
                    <a:pt x="57" y="87"/>
                  </a:lnTo>
                  <a:lnTo>
                    <a:pt x="42" y="138"/>
                  </a:lnTo>
                  <a:lnTo>
                    <a:pt x="27" y="188"/>
                  </a:lnTo>
                  <a:lnTo>
                    <a:pt x="13" y="231"/>
                  </a:lnTo>
                  <a:lnTo>
                    <a:pt x="3" y="262"/>
                  </a:lnTo>
                  <a:lnTo>
                    <a:pt x="0" y="274"/>
                  </a:lnTo>
                  <a:lnTo>
                    <a:pt x="0" y="285"/>
                  </a:lnTo>
                  <a:lnTo>
                    <a:pt x="0" y="316"/>
                  </a:lnTo>
                  <a:lnTo>
                    <a:pt x="0" y="358"/>
                  </a:lnTo>
                  <a:lnTo>
                    <a:pt x="0" y="408"/>
                  </a:lnTo>
                  <a:lnTo>
                    <a:pt x="0" y="458"/>
                  </a:lnTo>
                  <a:lnTo>
                    <a:pt x="0" y="500"/>
                  </a:lnTo>
                  <a:lnTo>
                    <a:pt x="0" y="530"/>
                  </a:lnTo>
                  <a:lnTo>
                    <a:pt x="0" y="542"/>
                  </a:lnTo>
                  <a:lnTo>
                    <a:pt x="6" y="542"/>
                  </a:lnTo>
                  <a:lnTo>
                    <a:pt x="16" y="542"/>
                  </a:lnTo>
                  <a:lnTo>
                    <a:pt x="27" y="542"/>
                  </a:lnTo>
                  <a:lnTo>
                    <a:pt x="32" y="542"/>
                  </a:lnTo>
                  <a:lnTo>
                    <a:pt x="32" y="532"/>
                  </a:lnTo>
                  <a:lnTo>
                    <a:pt x="32" y="507"/>
                  </a:lnTo>
                  <a:lnTo>
                    <a:pt x="32" y="470"/>
                  </a:lnTo>
                  <a:lnTo>
                    <a:pt x="32" y="428"/>
                  </a:lnTo>
                  <a:lnTo>
                    <a:pt x="32" y="386"/>
                  </a:lnTo>
                  <a:lnTo>
                    <a:pt x="32" y="350"/>
                  </a:lnTo>
                  <a:lnTo>
                    <a:pt x="32" y="323"/>
                  </a:lnTo>
                  <a:lnTo>
                    <a:pt x="32" y="314"/>
                  </a:lnTo>
                  <a:lnTo>
                    <a:pt x="32" y="307"/>
                  </a:lnTo>
                  <a:lnTo>
                    <a:pt x="37" y="293"/>
                  </a:lnTo>
                  <a:lnTo>
                    <a:pt x="40" y="287"/>
                  </a:lnTo>
                  <a:lnTo>
                    <a:pt x="46" y="281"/>
                  </a:lnTo>
                  <a:lnTo>
                    <a:pt x="49" y="277"/>
                  </a:lnTo>
                  <a:lnTo>
                    <a:pt x="54" y="275"/>
                  </a:lnTo>
                  <a:lnTo>
                    <a:pt x="59" y="274"/>
                  </a:lnTo>
                  <a:lnTo>
                    <a:pt x="64" y="274"/>
                  </a:lnTo>
                  <a:lnTo>
                    <a:pt x="74" y="274"/>
                  </a:lnTo>
                  <a:lnTo>
                    <a:pt x="95" y="274"/>
                  </a:lnTo>
                  <a:lnTo>
                    <a:pt x="117" y="274"/>
                  </a:lnTo>
                  <a:lnTo>
                    <a:pt x="126" y="274"/>
                  </a:lnTo>
                  <a:lnTo>
                    <a:pt x="130" y="274"/>
                  </a:lnTo>
                  <a:lnTo>
                    <a:pt x="135" y="275"/>
                  </a:lnTo>
                  <a:lnTo>
                    <a:pt x="139" y="277"/>
                  </a:lnTo>
                  <a:lnTo>
                    <a:pt x="143" y="281"/>
                  </a:lnTo>
                  <a:lnTo>
                    <a:pt x="150" y="287"/>
                  </a:lnTo>
                  <a:lnTo>
                    <a:pt x="154" y="293"/>
                  </a:lnTo>
                  <a:lnTo>
                    <a:pt x="160" y="307"/>
                  </a:lnTo>
                  <a:lnTo>
                    <a:pt x="163" y="314"/>
                  </a:lnTo>
                  <a:lnTo>
                    <a:pt x="163" y="323"/>
                  </a:lnTo>
                  <a:lnTo>
                    <a:pt x="163" y="350"/>
                  </a:lnTo>
                  <a:lnTo>
                    <a:pt x="163" y="386"/>
                  </a:lnTo>
                  <a:lnTo>
                    <a:pt x="163" y="428"/>
                  </a:lnTo>
                  <a:lnTo>
                    <a:pt x="163" y="470"/>
                  </a:lnTo>
                  <a:lnTo>
                    <a:pt x="163" y="507"/>
                  </a:lnTo>
                  <a:lnTo>
                    <a:pt x="163" y="532"/>
                  </a:lnTo>
                  <a:lnTo>
                    <a:pt x="163" y="542"/>
                  </a:lnTo>
                  <a:lnTo>
                    <a:pt x="168" y="542"/>
                  </a:lnTo>
                  <a:lnTo>
                    <a:pt x="180" y="542"/>
                  </a:lnTo>
                  <a:lnTo>
                    <a:pt x="191" y="542"/>
                  </a:lnTo>
                  <a:lnTo>
                    <a:pt x="197" y="542"/>
                  </a:lnTo>
                  <a:lnTo>
                    <a:pt x="197" y="532"/>
                  </a:lnTo>
                  <a:lnTo>
                    <a:pt x="197" y="507"/>
                  </a:lnTo>
                  <a:lnTo>
                    <a:pt x="197" y="470"/>
                  </a:lnTo>
                  <a:lnTo>
                    <a:pt x="197" y="428"/>
                  </a:lnTo>
                  <a:lnTo>
                    <a:pt x="197" y="386"/>
                  </a:lnTo>
                  <a:lnTo>
                    <a:pt x="197" y="350"/>
                  </a:lnTo>
                  <a:lnTo>
                    <a:pt x="197" y="323"/>
                  </a:lnTo>
                  <a:lnTo>
                    <a:pt x="197" y="314"/>
                  </a:lnTo>
                  <a:lnTo>
                    <a:pt x="198" y="307"/>
                  </a:lnTo>
                  <a:lnTo>
                    <a:pt x="202" y="293"/>
                  </a:lnTo>
                  <a:lnTo>
                    <a:pt x="204" y="290"/>
                  </a:lnTo>
                  <a:lnTo>
                    <a:pt x="206" y="287"/>
                  </a:lnTo>
                  <a:lnTo>
                    <a:pt x="209" y="283"/>
                  </a:lnTo>
                  <a:lnTo>
                    <a:pt x="213" y="281"/>
                  </a:lnTo>
                  <a:lnTo>
                    <a:pt x="217" y="277"/>
                  </a:lnTo>
                  <a:lnTo>
                    <a:pt x="222" y="275"/>
                  </a:lnTo>
                  <a:lnTo>
                    <a:pt x="228" y="274"/>
                  </a:lnTo>
                  <a:lnTo>
                    <a:pt x="235" y="274"/>
                  </a:lnTo>
                  <a:lnTo>
                    <a:pt x="249" y="274"/>
                  </a:lnTo>
                  <a:lnTo>
                    <a:pt x="280" y="274"/>
                  </a:lnTo>
                  <a:lnTo>
                    <a:pt x="311" y="274"/>
                  </a:lnTo>
                  <a:lnTo>
                    <a:pt x="325" y="274"/>
                  </a:lnTo>
                  <a:lnTo>
                    <a:pt x="330" y="274"/>
                  </a:lnTo>
                  <a:lnTo>
                    <a:pt x="335" y="275"/>
                  </a:lnTo>
                  <a:lnTo>
                    <a:pt x="340" y="277"/>
                  </a:lnTo>
                  <a:lnTo>
                    <a:pt x="345" y="281"/>
                  </a:lnTo>
                  <a:lnTo>
                    <a:pt x="351" y="287"/>
                  </a:lnTo>
                  <a:lnTo>
                    <a:pt x="357" y="293"/>
                  </a:lnTo>
                  <a:lnTo>
                    <a:pt x="363" y="307"/>
                  </a:lnTo>
                  <a:lnTo>
                    <a:pt x="365" y="314"/>
                  </a:lnTo>
                  <a:lnTo>
                    <a:pt x="365" y="323"/>
                  </a:lnTo>
                  <a:lnTo>
                    <a:pt x="365" y="350"/>
                  </a:lnTo>
                  <a:lnTo>
                    <a:pt x="365" y="386"/>
                  </a:lnTo>
                  <a:lnTo>
                    <a:pt x="365" y="428"/>
                  </a:lnTo>
                  <a:lnTo>
                    <a:pt x="365" y="470"/>
                  </a:lnTo>
                  <a:lnTo>
                    <a:pt x="365" y="507"/>
                  </a:lnTo>
                  <a:lnTo>
                    <a:pt x="365" y="532"/>
                  </a:lnTo>
                  <a:lnTo>
                    <a:pt x="365" y="542"/>
                  </a:lnTo>
                  <a:lnTo>
                    <a:pt x="372" y="542"/>
                  </a:lnTo>
                  <a:lnTo>
                    <a:pt x="387" y="542"/>
                  </a:lnTo>
                  <a:lnTo>
                    <a:pt x="402" y="542"/>
                  </a:lnTo>
                  <a:lnTo>
                    <a:pt x="408" y="542"/>
                  </a:lnTo>
                  <a:lnTo>
                    <a:pt x="408" y="532"/>
                  </a:lnTo>
                  <a:lnTo>
                    <a:pt x="408" y="507"/>
                  </a:lnTo>
                  <a:lnTo>
                    <a:pt x="408" y="470"/>
                  </a:lnTo>
                  <a:lnTo>
                    <a:pt x="408" y="428"/>
                  </a:lnTo>
                  <a:lnTo>
                    <a:pt x="408" y="386"/>
                  </a:lnTo>
                  <a:lnTo>
                    <a:pt x="408" y="350"/>
                  </a:lnTo>
                  <a:lnTo>
                    <a:pt x="408" y="323"/>
                  </a:lnTo>
                  <a:lnTo>
                    <a:pt x="408" y="314"/>
                  </a:lnTo>
                  <a:lnTo>
                    <a:pt x="409" y="307"/>
                  </a:lnTo>
                  <a:lnTo>
                    <a:pt x="412" y="293"/>
                  </a:lnTo>
                  <a:lnTo>
                    <a:pt x="414" y="290"/>
                  </a:lnTo>
                  <a:lnTo>
                    <a:pt x="417" y="287"/>
                  </a:lnTo>
                  <a:lnTo>
                    <a:pt x="419" y="283"/>
                  </a:lnTo>
                  <a:lnTo>
                    <a:pt x="423" y="281"/>
                  </a:lnTo>
                  <a:lnTo>
                    <a:pt x="426" y="277"/>
                  </a:lnTo>
                  <a:lnTo>
                    <a:pt x="430" y="275"/>
                  </a:lnTo>
                  <a:lnTo>
                    <a:pt x="436" y="274"/>
                  </a:lnTo>
                  <a:lnTo>
                    <a:pt x="442" y="274"/>
                  </a:lnTo>
                  <a:lnTo>
                    <a:pt x="452" y="274"/>
                  </a:lnTo>
                  <a:lnTo>
                    <a:pt x="473" y="274"/>
                  </a:lnTo>
                  <a:lnTo>
                    <a:pt x="495" y="274"/>
                  </a:lnTo>
                  <a:lnTo>
                    <a:pt x="505" y="274"/>
                  </a:lnTo>
                  <a:lnTo>
                    <a:pt x="509" y="274"/>
                  </a:lnTo>
                  <a:lnTo>
                    <a:pt x="515" y="275"/>
                  </a:lnTo>
                  <a:lnTo>
                    <a:pt x="518" y="277"/>
                  </a:lnTo>
                  <a:lnTo>
                    <a:pt x="521" y="281"/>
                  </a:lnTo>
                  <a:lnTo>
                    <a:pt x="527" y="287"/>
                  </a:lnTo>
                  <a:lnTo>
                    <a:pt x="530" y="293"/>
                  </a:lnTo>
                  <a:lnTo>
                    <a:pt x="532" y="307"/>
                  </a:lnTo>
                  <a:lnTo>
                    <a:pt x="533" y="314"/>
                  </a:lnTo>
                  <a:lnTo>
                    <a:pt x="533" y="323"/>
                  </a:lnTo>
                  <a:lnTo>
                    <a:pt x="533" y="350"/>
                  </a:lnTo>
                  <a:lnTo>
                    <a:pt x="533" y="386"/>
                  </a:lnTo>
                  <a:lnTo>
                    <a:pt x="533" y="428"/>
                  </a:lnTo>
                  <a:lnTo>
                    <a:pt x="533" y="470"/>
                  </a:lnTo>
                  <a:lnTo>
                    <a:pt x="533" y="507"/>
                  </a:lnTo>
                  <a:lnTo>
                    <a:pt x="533" y="532"/>
                  </a:lnTo>
                  <a:lnTo>
                    <a:pt x="533" y="542"/>
                  </a:lnTo>
                  <a:lnTo>
                    <a:pt x="538" y="542"/>
                  </a:lnTo>
                  <a:lnTo>
                    <a:pt x="551" y="542"/>
                  </a:lnTo>
                  <a:lnTo>
                    <a:pt x="564" y="542"/>
                  </a:lnTo>
                  <a:lnTo>
                    <a:pt x="569" y="542"/>
                  </a:lnTo>
                  <a:lnTo>
                    <a:pt x="569" y="530"/>
                  </a:lnTo>
                  <a:lnTo>
                    <a:pt x="569" y="500"/>
                  </a:lnTo>
                  <a:lnTo>
                    <a:pt x="569" y="458"/>
                  </a:lnTo>
                  <a:lnTo>
                    <a:pt x="569" y="408"/>
                  </a:lnTo>
                  <a:lnTo>
                    <a:pt x="569" y="358"/>
                  </a:lnTo>
                  <a:lnTo>
                    <a:pt x="569" y="316"/>
                  </a:lnTo>
                  <a:lnTo>
                    <a:pt x="569" y="285"/>
                  </a:lnTo>
                  <a:lnTo>
                    <a:pt x="569" y="274"/>
                  </a:lnTo>
                  <a:lnTo>
                    <a:pt x="565" y="262"/>
                  </a:lnTo>
                  <a:lnTo>
                    <a:pt x="555" y="231"/>
                  </a:lnTo>
                  <a:lnTo>
                    <a:pt x="542" y="188"/>
                  </a:lnTo>
                  <a:lnTo>
                    <a:pt x="524" y="138"/>
                  </a:lnTo>
                  <a:lnTo>
                    <a:pt x="508" y="87"/>
                  </a:lnTo>
                  <a:lnTo>
                    <a:pt x="495" y="44"/>
                  </a:lnTo>
                  <a:lnTo>
                    <a:pt x="484" y="13"/>
                  </a:lnTo>
                  <a:lnTo>
                    <a:pt x="481" y="1"/>
                  </a:lnTo>
                  <a:close/>
                  <a:moveTo>
                    <a:pt x="443" y="203"/>
                  </a:moveTo>
                  <a:lnTo>
                    <a:pt x="444" y="210"/>
                  </a:lnTo>
                  <a:lnTo>
                    <a:pt x="446" y="217"/>
                  </a:lnTo>
                  <a:lnTo>
                    <a:pt x="450" y="223"/>
                  </a:lnTo>
                  <a:lnTo>
                    <a:pt x="455" y="228"/>
                  </a:lnTo>
                  <a:lnTo>
                    <a:pt x="460" y="233"/>
                  </a:lnTo>
                  <a:lnTo>
                    <a:pt x="467" y="237"/>
                  </a:lnTo>
                  <a:lnTo>
                    <a:pt x="473" y="239"/>
                  </a:lnTo>
                  <a:lnTo>
                    <a:pt x="481" y="239"/>
                  </a:lnTo>
                  <a:lnTo>
                    <a:pt x="488" y="239"/>
                  </a:lnTo>
                  <a:lnTo>
                    <a:pt x="496" y="237"/>
                  </a:lnTo>
                  <a:lnTo>
                    <a:pt x="502" y="233"/>
                  </a:lnTo>
                  <a:lnTo>
                    <a:pt x="507" y="228"/>
                  </a:lnTo>
                  <a:lnTo>
                    <a:pt x="512" y="223"/>
                  </a:lnTo>
                  <a:lnTo>
                    <a:pt x="516" y="217"/>
                  </a:lnTo>
                  <a:lnTo>
                    <a:pt x="518" y="210"/>
                  </a:lnTo>
                  <a:lnTo>
                    <a:pt x="518" y="203"/>
                  </a:lnTo>
                  <a:lnTo>
                    <a:pt x="518" y="195"/>
                  </a:lnTo>
                  <a:lnTo>
                    <a:pt x="515" y="188"/>
                  </a:lnTo>
                  <a:lnTo>
                    <a:pt x="512" y="181"/>
                  </a:lnTo>
                  <a:lnTo>
                    <a:pt x="507" y="176"/>
                  </a:lnTo>
                  <a:lnTo>
                    <a:pt x="502" y="172"/>
                  </a:lnTo>
                  <a:lnTo>
                    <a:pt x="496" y="169"/>
                  </a:lnTo>
                  <a:lnTo>
                    <a:pt x="488" y="166"/>
                  </a:lnTo>
                  <a:lnTo>
                    <a:pt x="481" y="165"/>
                  </a:lnTo>
                  <a:lnTo>
                    <a:pt x="473" y="166"/>
                  </a:lnTo>
                  <a:lnTo>
                    <a:pt x="467" y="169"/>
                  </a:lnTo>
                  <a:lnTo>
                    <a:pt x="460" y="172"/>
                  </a:lnTo>
                  <a:lnTo>
                    <a:pt x="455" y="176"/>
                  </a:lnTo>
                  <a:lnTo>
                    <a:pt x="450" y="181"/>
                  </a:lnTo>
                  <a:lnTo>
                    <a:pt x="446" y="188"/>
                  </a:lnTo>
                  <a:lnTo>
                    <a:pt x="444" y="195"/>
                  </a:lnTo>
                  <a:lnTo>
                    <a:pt x="443" y="203"/>
                  </a:lnTo>
                  <a:close/>
                  <a:moveTo>
                    <a:pt x="315" y="198"/>
                  </a:moveTo>
                  <a:lnTo>
                    <a:pt x="314" y="191"/>
                  </a:lnTo>
                  <a:lnTo>
                    <a:pt x="312" y="185"/>
                  </a:lnTo>
                  <a:lnTo>
                    <a:pt x="309" y="178"/>
                  </a:lnTo>
                  <a:lnTo>
                    <a:pt x="305" y="173"/>
                  </a:lnTo>
                  <a:lnTo>
                    <a:pt x="298" y="169"/>
                  </a:lnTo>
                  <a:lnTo>
                    <a:pt x="293" y="164"/>
                  </a:lnTo>
                  <a:lnTo>
                    <a:pt x="285" y="162"/>
                  </a:lnTo>
                  <a:lnTo>
                    <a:pt x="278" y="162"/>
                  </a:lnTo>
                  <a:lnTo>
                    <a:pt x="270" y="162"/>
                  </a:lnTo>
                  <a:lnTo>
                    <a:pt x="264" y="164"/>
                  </a:lnTo>
                  <a:lnTo>
                    <a:pt x="258" y="169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4" y="185"/>
                  </a:lnTo>
                  <a:lnTo>
                    <a:pt x="242" y="191"/>
                  </a:lnTo>
                  <a:lnTo>
                    <a:pt x="240" y="198"/>
                  </a:lnTo>
                  <a:lnTo>
                    <a:pt x="242" y="206"/>
                  </a:lnTo>
                  <a:lnTo>
                    <a:pt x="244" y="213"/>
                  </a:lnTo>
                  <a:lnTo>
                    <a:pt x="247" y="220"/>
                  </a:lnTo>
                  <a:lnTo>
                    <a:pt x="252" y="225"/>
                  </a:lnTo>
                  <a:lnTo>
                    <a:pt x="258" y="229"/>
                  </a:lnTo>
                  <a:lnTo>
                    <a:pt x="264" y="233"/>
                  </a:lnTo>
                  <a:lnTo>
                    <a:pt x="270" y="235"/>
                  </a:lnTo>
                  <a:lnTo>
                    <a:pt x="278" y="236"/>
                  </a:lnTo>
                  <a:lnTo>
                    <a:pt x="285" y="235"/>
                  </a:lnTo>
                  <a:lnTo>
                    <a:pt x="293" y="233"/>
                  </a:lnTo>
                  <a:lnTo>
                    <a:pt x="298" y="229"/>
                  </a:lnTo>
                  <a:lnTo>
                    <a:pt x="305" y="225"/>
                  </a:lnTo>
                  <a:lnTo>
                    <a:pt x="309" y="220"/>
                  </a:lnTo>
                  <a:lnTo>
                    <a:pt x="312" y="213"/>
                  </a:lnTo>
                  <a:lnTo>
                    <a:pt x="314" y="206"/>
                  </a:lnTo>
                  <a:lnTo>
                    <a:pt x="315" y="198"/>
                  </a:lnTo>
                  <a:close/>
                  <a:moveTo>
                    <a:pt x="46" y="203"/>
                  </a:moveTo>
                  <a:lnTo>
                    <a:pt x="47" y="210"/>
                  </a:lnTo>
                  <a:lnTo>
                    <a:pt x="49" y="218"/>
                  </a:lnTo>
                  <a:lnTo>
                    <a:pt x="53" y="224"/>
                  </a:lnTo>
                  <a:lnTo>
                    <a:pt x="57" y="229"/>
                  </a:lnTo>
                  <a:lnTo>
                    <a:pt x="62" y="234"/>
                  </a:lnTo>
                  <a:lnTo>
                    <a:pt x="69" y="237"/>
                  </a:lnTo>
                  <a:lnTo>
                    <a:pt x="76" y="239"/>
                  </a:lnTo>
                  <a:lnTo>
                    <a:pt x="84" y="240"/>
                  </a:lnTo>
                  <a:lnTo>
                    <a:pt x="91" y="240"/>
                  </a:lnTo>
                  <a:lnTo>
                    <a:pt x="98" y="238"/>
                  </a:lnTo>
                  <a:lnTo>
                    <a:pt x="105" y="234"/>
                  </a:lnTo>
                  <a:lnTo>
                    <a:pt x="110" y="229"/>
                  </a:lnTo>
                  <a:lnTo>
                    <a:pt x="114" y="224"/>
                  </a:lnTo>
                  <a:lnTo>
                    <a:pt x="118" y="218"/>
                  </a:lnTo>
                  <a:lnTo>
                    <a:pt x="120" y="211"/>
                  </a:lnTo>
                  <a:lnTo>
                    <a:pt x="121" y="204"/>
                  </a:lnTo>
                  <a:lnTo>
                    <a:pt x="121" y="196"/>
                  </a:lnTo>
                  <a:lnTo>
                    <a:pt x="119" y="189"/>
                  </a:lnTo>
                  <a:lnTo>
                    <a:pt x="114" y="183"/>
                  </a:lnTo>
                  <a:lnTo>
                    <a:pt x="110" y="177"/>
                  </a:lnTo>
                  <a:lnTo>
                    <a:pt x="105" y="173"/>
                  </a:lnTo>
                  <a:lnTo>
                    <a:pt x="98" y="170"/>
                  </a:lnTo>
                  <a:lnTo>
                    <a:pt x="91" y="167"/>
                  </a:lnTo>
                  <a:lnTo>
                    <a:pt x="84" y="166"/>
                  </a:lnTo>
                  <a:lnTo>
                    <a:pt x="76" y="167"/>
                  </a:lnTo>
                  <a:lnTo>
                    <a:pt x="70" y="170"/>
                  </a:lnTo>
                  <a:lnTo>
                    <a:pt x="63" y="173"/>
                  </a:lnTo>
                  <a:lnTo>
                    <a:pt x="58" y="177"/>
                  </a:lnTo>
                  <a:lnTo>
                    <a:pt x="53" y="182"/>
                  </a:lnTo>
                  <a:lnTo>
                    <a:pt x="49" y="189"/>
                  </a:lnTo>
                  <a:lnTo>
                    <a:pt x="47" y="196"/>
                  </a:lnTo>
                  <a:lnTo>
                    <a:pt x="46" y="20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6" name="Freeform 428"/>
            <p:cNvSpPr>
              <a:spLocks noEditPoints="1"/>
            </p:cNvSpPr>
            <p:nvPr/>
          </p:nvSpPr>
          <p:spPr bwMode="auto">
            <a:xfrm>
              <a:off x="2636" y="1948"/>
              <a:ext cx="49" cy="37"/>
            </a:xfrm>
            <a:custGeom>
              <a:avLst/>
              <a:gdLst/>
              <a:ahLst/>
              <a:cxnLst>
                <a:cxn ang="0">
                  <a:pos x="508" y="169"/>
                </a:cxn>
                <a:cxn ang="0">
                  <a:pos x="475" y="159"/>
                </a:cxn>
                <a:cxn ang="0">
                  <a:pos x="448" y="181"/>
                </a:cxn>
                <a:cxn ang="0">
                  <a:pos x="452" y="216"/>
                </a:cxn>
                <a:cxn ang="0">
                  <a:pos x="483" y="232"/>
                </a:cxn>
                <a:cxn ang="0">
                  <a:pos x="514" y="216"/>
                </a:cxn>
                <a:cxn ang="0">
                  <a:pos x="315" y="184"/>
                </a:cxn>
                <a:cxn ang="0">
                  <a:pos x="294" y="157"/>
                </a:cxn>
                <a:cxn ang="0">
                  <a:pos x="258" y="162"/>
                </a:cxn>
                <a:cxn ang="0">
                  <a:pos x="242" y="191"/>
                </a:cxn>
                <a:cxn ang="0">
                  <a:pos x="258" y="222"/>
                </a:cxn>
                <a:cxn ang="0">
                  <a:pos x="294" y="226"/>
                </a:cxn>
                <a:cxn ang="0">
                  <a:pos x="315" y="199"/>
                </a:cxn>
                <a:cxn ang="0">
                  <a:pos x="115" y="175"/>
                </a:cxn>
                <a:cxn ang="0">
                  <a:pos x="85" y="159"/>
                </a:cxn>
                <a:cxn ang="0">
                  <a:pos x="54" y="175"/>
                </a:cxn>
                <a:cxn ang="0">
                  <a:pos x="51" y="211"/>
                </a:cxn>
                <a:cxn ang="0">
                  <a:pos x="78" y="233"/>
                </a:cxn>
                <a:cxn ang="0">
                  <a:pos x="111" y="222"/>
                </a:cxn>
                <a:cxn ang="0">
                  <a:pos x="397" y="270"/>
                </a:cxn>
                <a:cxn ang="0">
                  <a:pos x="343" y="186"/>
                </a:cxn>
                <a:cxn ang="0">
                  <a:pos x="274" y="0"/>
                </a:cxn>
                <a:cxn ang="0">
                  <a:pos x="215" y="188"/>
                </a:cxn>
                <a:cxn ang="0">
                  <a:pos x="169" y="275"/>
                </a:cxn>
                <a:cxn ang="0">
                  <a:pos x="110" y="89"/>
                </a:cxn>
                <a:cxn ang="0">
                  <a:pos x="69" y="45"/>
                </a:cxn>
                <a:cxn ang="0">
                  <a:pos x="3" y="263"/>
                </a:cxn>
                <a:cxn ang="0">
                  <a:pos x="0" y="409"/>
                </a:cxn>
                <a:cxn ang="0">
                  <a:pos x="4" y="543"/>
                </a:cxn>
                <a:cxn ang="0">
                  <a:pos x="32" y="507"/>
                </a:cxn>
                <a:cxn ang="0">
                  <a:pos x="32" y="325"/>
                </a:cxn>
                <a:cxn ang="0">
                  <a:pos x="45" y="281"/>
                </a:cxn>
                <a:cxn ang="0">
                  <a:pos x="74" y="275"/>
                </a:cxn>
                <a:cxn ang="0">
                  <a:pos x="135" y="277"/>
                </a:cxn>
                <a:cxn ang="0">
                  <a:pos x="160" y="309"/>
                </a:cxn>
                <a:cxn ang="0">
                  <a:pos x="162" y="429"/>
                </a:cxn>
                <a:cxn ang="0">
                  <a:pos x="168" y="543"/>
                </a:cxn>
                <a:cxn ang="0">
                  <a:pos x="196" y="507"/>
                </a:cxn>
                <a:cxn ang="0">
                  <a:pos x="196" y="325"/>
                </a:cxn>
                <a:cxn ang="0">
                  <a:pos x="206" y="287"/>
                </a:cxn>
                <a:cxn ang="0">
                  <a:pos x="227" y="276"/>
                </a:cxn>
                <a:cxn ang="0">
                  <a:pos x="324" y="275"/>
                </a:cxn>
                <a:cxn ang="0">
                  <a:pos x="351" y="287"/>
                </a:cxn>
                <a:cxn ang="0">
                  <a:pos x="365" y="350"/>
                </a:cxn>
                <a:cxn ang="0">
                  <a:pos x="365" y="534"/>
                </a:cxn>
                <a:cxn ang="0">
                  <a:pos x="408" y="543"/>
                </a:cxn>
                <a:cxn ang="0">
                  <a:pos x="408" y="387"/>
                </a:cxn>
                <a:cxn ang="0">
                  <a:pos x="412" y="295"/>
                </a:cxn>
                <a:cxn ang="0">
                  <a:pos x="426" y="279"/>
                </a:cxn>
                <a:cxn ang="0">
                  <a:pos x="473" y="275"/>
                </a:cxn>
                <a:cxn ang="0">
                  <a:pos x="518" y="279"/>
                </a:cxn>
                <a:cxn ang="0">
                  <a:pos x="532" y="315"/>
                </a:cxn>
                <a:cxn ang="0">
                  <a:pos x="532" y="471"/>
                </a:cxn>
                <a:cxn ang="0">
                  <a:pos x="550" y="543"/>
                </a:cxn>
                <a:cxn ang="0">
                  <a:pos x="569" y="458"/>
                </a:cxn>
                <a:cxn ang="0">
                  <a:pos x="569" y="275"/>
                </a:cxn>
                <a:cxn ang="0">
                  <a:pos x="508" y="89"/>
                </a:cxn>
                <a:cxn ang="0">
                  <a:pos x="467" y="44"/>
                </a:cxn>
                <a:cxn ang="0">
                  <a:pos x="400" y="260"/>
                </a:cxn>
              </a:cxnLst>
              <a:rect l="0" t="0" r="r" b="b"/>
              <a:pathLst>
                <a:path w="569" h="543">
                  <a:moveTo>
                    <a:pt x="520" y="196"/>
                  </a:moveTo>
                  <a:lnTo>
                    <a:pt x="519" y="188"/>
                  </a:lnTo>
                  <a:lnTo>
                    <a:pt x="517" y="181"/>
                  </a:lnTo>
                  <a:lnTo>
                    <a:pt x="514" y="174"/>
                  </a:lnTo>
                  <a:lnTo>
                    <a:pt x="508" y="169"/>
                  </a:lnTo>
                  <a:lnTo>
                    <a:pt x="503" y="165"/>
                  </a:lnTo>
                  <a:lnTo>
                    <a:pt x="496" y="162"/>
                  </a:lnTo>
                  <a:lnTo>
                    <a:pt x="490" y="159"/>
                  </a:lnTo>
                  <a:lnTo>
                    <a:pt x="483" y="158"/>
                  </a:lnTo>
                  <a:lnTo>
                    <a:pt x="475" y="159"/>
                  </a:lnTo>
                  <a:lnTo>
                    <a:pt x="468" y="162"/>
                  </a:lnTo>
                  <a:lnTo>
                    <a:pt x="461" y="165"/>
                  </a:lnTo>
                  <a:lnTo>
                    <a:pt x="456" y="169"/>
                  </a:lnTo>
                  <a:lnTo>
                    <a:pt x="452" y="174"/>
                  </a:lnTo>
                  <a:lnTo>
                    <a:pt x="448" y="181"/>
                  </a:lnTo>
                  <a:lnTo>
                    <a:pt x="446" y="188"/>
                  </a:lnTo>
                  <a:lnTo>
                    <a:pt x="445" y="196"/>
                  </a:lnTo>
                  <a:lnTo>
                    <a:pt x="446" y="203"/>
                  </a:lnTo>
                  <a:lnTo>
                    <a:pt x="448" y="210"/>
                  </a:lnTo>
                  <a:lnTo>
                    <a:pt x="452" y="216"/>
                  </a:lnTo>
                  <a:lnTo>
                    <a:pt x="456" y="221"/>
                  </a:lnTo>
                  <a:lnTo>
                    <a:pt x="461" y="226"/>
                  </a:lnTo>
                  <a:lnTo>
                    <a:pt x="468" y="230"/>
                  </a:lnTo>
                  <a:lnTo>
                    <a:pt x="475" y="232"/>
                  </a:lnTo>
                  <a:lnTo>
                    <a:pt x="483" y="232"/>
                  </a:lnTo>
                  <a:lnTo>
                    <a:pt x="490" y="232"/>
                  </a:lnTo>
                  <a:lnTo>
                    <a:pt x="496" y="230"/>
                  </a:lnTo>
                  <a:lnTo>
                    <a:pt x="503" y="226"/>
                  </a:lnTo>
                  <a:lnTo>
                    <a:pt x="508" y="221"/>
                  </a:lnTo>
                  <a:lnTo>
                    <a:pt x="514" y="216"/>
                  </a:lnTo>
                  <a:lnTo>
                    <a:pt x="517" y="210"/>
                  </a:lnTo>
                  <a:lnTo>
                    <a:pt x="519" y="203"/>
                  </a:lnTo>
                  <a:lnTo>
                    <a:pt x="520" y="196"/>
                  </a:lnTo>
                  <a:close/>
                  <a:moveTo>
                    <a:pt x="316" y="191"/>
                  </a:moveTo>
                  <a:lnTo>
                    <a:pt x="315" y="184"/>
                  </a:lnTo>
                  <a:lnTo>
                    <a:pt x="313" y="178"/>
                  </a:lnTo>
                  <a:lnTo>
                    <a:pt x="310" y="171"/>
                  </a:lnTo>
                  <a:lnTo>
                    <a:pt x="305" y="166"/>
                  </a:lnTo>
                  <a:lnTo>
                    <a:pt x="300" y="162"/>
                  </a:lnTo>
                  <a:lnTo>
                    <a:pt x="294" y="157"/>
                  </a:lnTo>
                  <a:lnTo>
                    <a:pt x="287" y="155"/>
                  </a:lnTo>
                  <a:lnTo>
                    <a:pt x="280" y="155"/>
                  </a:lnTo>
                  <a:lnTo>
                    <a:pt x="272" y="155"/>
                  </a:lnTo>
                  <a:lnTo>
                    <a:pt x="265" y="157"/>
                  </a:lnTo>
                  <a:lnTo>
                    <a:pt x="258" y="162"/>
                  </a:lnTo>
                  <a:lnTo>
                    <a:pt x="253" y="166"/>
                  </a:lnTo>
                  <a:lnTo>
                    <a:pt x="249" y="171"/>
                  </a:lnTo>
                  <a:lnTo>
                    <a:pt x="246" y="178"/>
                  </a:lnTo>
                  <a:lnTo>
                    <a:pt x="243" y="184"/>
                  </a:lnTo>
                  <a:lnTo>
                    <a:pt x="242" y="191"/>
                  </a:lnTo>
                  <a:lnTo>
                    <a:pt x="243" y="199"/>
                  </a:lnTo>
                  <a:lnTo>
                    <a:pt x="246" y="206"/>
                  </a:lnTo>
                  <a:lnTo>
                    <a:pt x="249" y="213"/>
                  </a:lnTo>
                  <a:lnTo>
                    <a:pt x="253" y="218"/>
                  </a:lnTo>
                  <a:lnTo>
                    <a:pt x="258" y="222"/>
                  </a:lnTo>
                  <a:lnTo>
                    <a:pt x="265" y="226"/>
                  </a:lnTo>
                  <a:lnTo>
                    <a:pt x="272" y="228"/>
                  </a:lnTo>
                  <a:lnTo>
                    <a:pt x="280" y="229"/>
                  </a:lnTo>
                  <a:lnTo>
                    <a:pt x="287" y="228"/>
                  </a:lnTo>
                  <a:lnTo>
                    <a:pt x="294" y="226"/>
                  </a:lnTo>
                  <a:lnTo>
                    <a:pt x="300" y="222"/>
                  </a:lnTo>
                  <a:lnTo>
                    <a:pt x="305" y="218"/>
                  </a:lnTo>
                  <a:lnTo>
                    <a:pt x="310" y="213"/>
                  </a:lnTo>
                  <a:lnTo>
                    <a:pt x="313" y="206"/>
                  </a:lnTo>
                  <a:lnTo>
                    <a:pt x="315" y="199"/>
                  </a:lnTo>
                  <a:lnTo>
                    <a:pt x="316" y="191"/>
                  </a:lnTo>
                  <a:close/>
                  <a:moveTo>
                    <a:pt x="122" y="197"/>
                  </a:moveTo>
                  <a:lnTo>
                    <a:pt x="121" y="189"/>
                  </a:lnTo>
                  <a:lnTo>
                    <a:pt x="119" y="182"/>
                  </a:lnTo>
                  <a:lnTo>
                    <a:pt x="115" y="175"/>
                  </a:lnTo>
                  <a:lnTo>
                    <a:pt x="111" y="170"/>
                  </a:lnTo>
                  <a:lnTo>
                    <a:pt x="106" y="166"/>
                  </a:lnTo>
                  <a:lnTo>
                    <a:pt x="99" y="163"/>
                  </a:lnTo>
                  <a:lnTo>
                    <a:pt x="92" y="160"/>
                  </a:lnTo>
                  <a:lnTo>
                    <a:pt x="85" y="159"/>
                  </a:lnTo>
                  <a:lnTo>
                    <a:pt x="78" y="160"/>
                  </a:lnTo>
                  <a:lnTo>
                    <a:pt x="70" y="163"/>
                  </a:lnTo>
                  <a:lnTo>
                    <a:pt x="64" y="166"/>
                  </a:lnTo>
                  <a:lnTo>
                    <a:pt x="59" y="170"/>
                  </a:lnTo>
                  <a:lnTo>
                    <a:pt x="54" y="175"/>
                  </a:lnTo>
                  <a:lnTo>
                    <a:pt x="51" y="182"/>
                  </a:lnTo>
                  <a:lnTo>
                    <a:pt x="49" y="189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51" y="211"/>
                  </a:lnTo>
                  <a:lnTo>
                    <a:pt x="54" y="217"/>
                  </a:lnTo>
                  <a:lnTo>
                    <a:pt x="59" y="222"/>
                  </a:lnTo>
                  <a:lnTo>
                    <a:pt x="64" y="227"/>
                  </a:lnTo>
                  <a:lnTo>
                    <a:pt x="70" y="230"/>
                  </a:lnTo>
                  <a:lnTo>
                    <a:pt x="78" y="233"/>
                  </a:lnTo>
                  <a:lnTo>
                    <a:pt x="85" y="233"/>
                  </a:lnTo>
                  <a:lnTo>
                    <a:pt x="92" y="233"/>
                  </a:lnTo>
                  <a:lnTo>
                    <a:pt x="99" y="230"/>
                  </a:lnTo>
                  <a:lnTo>
                    <a:pt x="106" y="227"/>
                  </a:lnTo>
                  <a:lnTo>
                    <a:pt x="111" y="222"/>
                  </a:lnTo>
                  <a:lnTo>
                    <a:pt x="115" y="217"/>
                  </a:lnTo>
                  <a:lnTo>
                    <a:pt x="119" y="211"/>
                  </a:lnTo>
                  <a:lnTo>
                    <a:pt x="121" y="204"/>
                  </a:lnTo>
                  <a:lnTo>
                    <a:pt x="122" y="197"/>
                  </a:lnTo>
                  <a:close/>
                  <a:moveTo>
                    <a:pt x="397" y="270"/>
                  </a:moveTo>
                  <a:lnTo>
                    <a:pt x="385" y="271"/>
                  </a:lnTo>
                  <a:lnTo>
                    <a:pt x="375" y="271"/>
                  </a:lnTo>
                  <a:lnTo>
                    <a:pt x="370" y="260"/>
                  </a:lnTo>
                  <a:lnTo>
                    <a:pt x="360" y="229"/>
                  </a:lnTo>
                  <a:lnTo>
                    <a:pt x="343" y="186"/>
                  </a:lnTo>
                  <a:lnTo>
                    <a:pt x="325" y="136"/>
                  </a:lnTo>
                  <a:lnTo>
                    <a:pt x="306" y="87"/>
                  </a:lnTo>
                  <a:lnTo>
                    <a:pt x="290" y="43"/>
                  </a:lnTo>
                  <a:lnTo>
                    <a:pt x="279" y="12"/>
                  </a:lnTo>
                  <a:lnTo>
                    <a:pt x="274" y="0"/>
                  </a:lnTo>
                  <a:lnTo>
                    <a:pt x="270" y="12"/>
                  </a:lnTo>
                  <a:lnTo>
                    <a:pt x="261" y="43"/>
                  </a:lnTo>
                  <a:lnTo>
                    <a:pt x="247" y="88"/>
                  </a:lnTo>
                  <a:lnTo>
                    <a:pt x="231" y="138"/>
                  </a:lnTo>
                  <a:lnTo>
                    <a:pt x="215" y="188"/>
                  </a:lnTo>
                  <a:lnTo>
                    <a:pt x="201" y="232"/>
                  </a:lnTo>
                  <a:lnTo>
                    <a:pt x="191" y="263"/>
                  </a:lnTo>
                  <a:lnTo>
                    <a:pt x="188" y="275"/>
                  </a:lnTo>
                  <a:lnTo>
                    <a:pt x="178" y="275"/>
                  </a:lnTo>
                  <a:lnTo>
                    <a:pt x="169" y="275"/>
                  </a:lnTo>
                  <a:lnTo>
                    <a:pt x="164" y="263"/>
                  </a:lnTo>
                  <a:lnTo>
                    <a:pt x="155" y="232"/>
                  </a:lnTo>
                  <a:lnTo>
                    <a:pt x="142" y="188"/>
                  </a:lnTo>
                  <a:lnTo>
                    <a:pt x="126" y="138"/>
                  </a:lnTo>
                  <a:lnTo>
                    <a:pt x="110" y="89"/>
                  </a:lnTo>
                  <a:lnTo>
                    <a:pt x="96" y="45"/>
                  </a:lnTo>
                  <a:lnTo>
                    <a:pt x="86" y="14"/>
                  </a:lnTo>
                  <a:lnTo>
                    <a:pt x="83" y="3"/>
                  </a:lnTo>
                  <a:lnTo>
                    <a:pt x="79" y="14"/>
                  </a:lnTo>
                  <a:lnTo>
                    <a:pt x="69" y="45"/>
                  </a:lnTo>
                  <a:lnTo>
                    <a:pt x="57" y="89"/>
                  </a:lnTo>
                  <a:lnTo>
                    <a:pt x="42" y="138"/>
                  </a:lnTo>
                  <a:lnTo>
                    <a:pt x="26" y="188"/>
                  </a:lnTo>
                  <a:lnTo>
                    <a:pt x="13" y="232"/>
                  </a:lnTo>
                  <a:lnTo>
                    <a:pt x="3" y="263"/>
                  </a:lnTo>
                  <a:lnTo>
                    <a:pt x="0" y="275"/>
                  </a:lnTo>
                  <a:lnTo>
                    <a:pt x="0" y="286"/>
                  </a:lnTo>
                  <a:lnTo>
                    <a:pt x="0" y="317"/>
                  </a:lnTo>
                  <a:lnTo>
                    <a:pt x="0" y="360"/>
                  </a:lnTo>
                  <a:lnTo>
                    <a:pt x="0" y="409"/>
                  </a:lnTo>
                  <a:lnTo>
                    <a:pt x="0" y="458"/>
                  </a:lnTo>
                  <a:lnTo>
                    <a:pt x="0" y="502"/>
                  </a:lnTo>
                  <a:lnTo>
                    <a:pt x="0" y="532"/>
                  </a:lnTo>
                  <a:lnTo>
                    <a:pt x="0" y="543"/>
                  </a:lnTo>
                  <a:lnTo>
                    <a:pt x="4" y="543"/>
                  </a:lnTo>
                  <a:lnTo>
                    <a:pt x="16" y="543"/>
                  </a:lnTo>
                  <a:lnTo>
                    <a:pt x="27" y="543"/>
                  </a:lnTo>
                  <a:lnTo>
                    <a:pt x="32" y="543"/>
                  </a:lnTo>
                  <a:lnTo>
                    <a:pt x="32" y="534"/>
                  </a:lnTo>
                  <a:lnTo>
                    <a:pt x="32" y="507"/>
                  </a:lnTo>
                  <a:lnTo>
                    <a:pt x="32" y="471"/>
                  </a:lnTo>
                  <a:lnTo>
                    <a:pt x="32" y="429"/>
                  </a:lnTo>
                  <a:lnTo>
                    <a:pt x="32" y="387"/>
                  </a:lnTo>
                  <a:lnTo>
                    <a:pt x="32" y="350"/>
                  </a:lnTo>
                  <a:lnTo>
                    <a:pt x="32" y="325"/>
                  </a:lnTo>
                  <a:lnTo>
                    <a:pt x="32" y="315"/>
                  </a:lnTo>
                  <a:lnTo>
                    <a:pt x="32" y="309"/>
                  </a:lnTo>
                  <a:lnTo>
                    <a:pt x="35" y="295"/>
                  </a:lnTo>
                  <a:lnTo>
                    <a:pt x="40" y="287"/>
                  </a:lnTo>
                  <a:lnTo>
                    <a:pt x="45" y="281"/>
                  </a:lnTo>
                  <a:lnTo>
                    <a:pt x="49" y="279"/>
                  </a:lnTo>
                  <a:lnTo>
                    <a:pt x="53" y="277"/>
                  </a:lnTo>
                  <a:lnTo>
                    <a:pt x="58" y="276"/>
                  </a:lnTo>
                  <a:lnTo>
                    <a:pt x="64" y="275"/>
                  </a:lnTo>
                  <a:lnTo>
                    <a:pt x="74" y="275"/>
                  </a:lnTo>
                  <a:lnTo>
                    <a:pt x="95" y="275"/>
                  </a:lnTo>
                  <a:lnTo>
                    <a:pt x="115" y="275"/>
                  </a:lnTo>
                  <a:lnTo>
                    <a:pt x="126" y="275"/>
                  </a:lnTo>
                  <a:lnTo>
                    <a:pt x="130" y="276"/>
                  </a:lnTo>
                  <a:lnTo>
                    <a:pt x="135" y="277"/>
                  </a:lnTo>
                  <a:lnTo>
                    <a:pt x="139" y="279"/>
                  </a:lnTo>
                  <a:lnTo>
                    <a:pt x="143" y="281"/>
                  </a:lnTo>
                  <a:lnTo>
                    <a:pt x="149" y="287"/>
                  </a:lnTo>
                  <a:lnTo>
                    <a:pt x="154" y="295"/>
                  </a:lnTo>
                  <a:lnTo>
                    <a:pt x="160" y="309"/>
                  </a:lnTo>
                  <a:lnTo>
                    <a:pt x="162" y="315"/>
                  </a:lnTo>
                  <a:lnTo>
                    <a:pt x="162" y="325"/>
                  </a:lnTo>
                  <a:lnTo>
                    <a:pt x="162" y="350"/>
                  </a:lnTo>
                  <a:lnTo>
                    <a:pt x="162" y="387"/>
                  </a:lnTo>
                  <a:lnTo>
                    <a:pt x="162" y="429"/>
                  </a:lnTo>
                  <a:lnTo>
                    <a:pt x="162" y="471"/>
                  </a:lnTo>
                  <a:lnTo>
                    <a:pt x="162" y="507"/>
                  </a:lnTo>
                  <a:lnTo>
                    <a:pt x="162" y="534"/>
                  </a:lnTo>
                  <a:lnTo>
                    <a:pt x="162" y="543"/>
                  </a:lnTo>
                  <a:lnTo>
                    <a:pt x="168" y="543"/>
                  </a:lnTo>
                  <a:lnTo>
                    <a:pt x="179" y="543"/>
                  </a:lnTo>
                  <a:lnTo>
                    <a:pt x="191" y="543"/>
                  </a:lnTo>
                  <a:lnTo>
                    <a:pt x="196" y="543"/>
                  </a:lnTo>
                  <a:lnTo>
                    <a:pt x="196" y="534"/>
                  </a:lnTo>
                  <a:lnTo>
                    <a:pt x="196" y="507"/>
                  </a:lnTo>
                  <a:lnTo>
                    <a:pt x="196" y="471"/>
                  </a:lnTo>
                  <a:lnTo>
                    <a:pt x="196" y="429"/>
                  </a:lnTo>
                  <a:lnTo>
                    <a:pt x="196" y="387"/>
                  </a:lnTo>
                  <a:lnTo>
                    <a:pt x="196" y="350"/>
                  </a:lnTo>
                  <a:lnTo>
                    <a:pt x="196" y="325"/>
                  </a:lnTo>
                  <a:lnTo>
                    <a:pt x="196" y="315"/>
                  </a:lnTo>
                  <a:lnTo>
                    <a:pt x="198" y="309"/>
                  </a:lnTo>
                  <a:lnTo>
                    <a:pt x="202" y="295"/>
                  </a:lnTo>
                  <a:lnTo>
                    <a:pt x="203" y="291"/>
                  </a:lnTo>
                  <a:lnTo>
                    <a:pt x="206" y="287"/>
                  </a:lnTo>
                  <a:lnTo>
                    <a:pt x="208" y="284"/>
                  </a:lnTo>
                  <a:lnTo>
                    <a:pt x="212" y="281"/>
                  </a:lnTo>
                  <a:lnTo>
                    <a:pt x="217" y="279"/>
                  </a:lnTo>
                  <a:lnTo>
                    <a:pt x="222" y="277"/>
                  </a:lnTo>
                  <a:lnTo>
                    <a:pt x="227" y="276"/>
                  </a:lnTo>
                  <a:lnTo>
                    <a:pt x="234" y="275"/>
                  </a:lnTo>
                  <a:lnTo>
                    <a:pt x="248" y="275"/>
                  </a:lnTo>
                  <a:lnTo>
                    <a:pt x="279" y="275"/>
                  </a:lnTo>
                  <a:lnTo>
                    <a:pt x="310" y="275"/>
                  </a:lnTo>
                  <a:lnTo>
                    <a:pt x="324" y="275"/>
                  </a:lnTo>
                  <a:lnTo>
                    <a:pt x="330" y="276"/>
                  </a:lnTo>
                  <a:lnTo>
                    <a:pt x="335" y="277"/>
                  </a:lnTo>
                  <a:lnTo>
                    <a:pt x="340" y="279"/>
                  </a:lnTo>
                  <a:lnTo>
                    <a:pt x="344" y="281"/>
                  </a:lnTo>
                  <a:lnTo>
                    <a:pt x="351" y="287"/>
                  </a:lnTo>
                  <a:lnTo>
                    <a:pt x="357" y="295"/>
                  </a:lnTo>
                  <a:lnTo>
                    <a:pt x="363" y="309"/>
                  </a:lnTo>
                  <a:lnTo>
                    <a:pt x="365" y="315"/>
                  </a:lnTo>
                  <a:lnTo>
                    <a:pt x="365" y="325"/>
                  </a:lnTo>
                  <a:lnTo>
                    <a:pt x="365" y="350"/>
                  </a:lnTo>
                  <a:lnTo>
                    <a:pt x="365" y="387"/>
                  </a:lnTo>
                  <a:lnTo>
                    <a:pt x="365" y="429"/>
                  </a:lnTo>
                  <a:lnTo>
                    <a:pt x="365" y="471"/>
                  </a:lnTo>
                  <a:lnTo>
                    <a:pt x="365" y="507"/>
                  </a:lnTo>
                  <a:lnTo>
                    <a:pt x="365" y="534"/>
                  </a:lnTo>
                  <a:lnTo>
                    <a:pt x="365" y="543"/>
                  </a:lnTo>
                  <a:lnTo>
                    <a:pt x="372" y="543"/>
                  </a:lnTo>
                  <a:lnTo>
                    <a:pt x="386" y="543"/>
                  </a:lnTo>
                  <a:lnTo>
                    <a:pt x="401" y="543"/>
                  </a:lnTo>
                  <a:lnTo>
                    <a:pt x="408" y="543"/>
                  </a:lnTo>
                  <a:lnTo>
                    <a:pt x="408" y="534"/>
                  </a:lnTo>
                  <a:lnTo>
                    <a:pt x="408" y="507"/>
                  </a:lnTo>
                  <a:lnTo>
                    <a:pt x="408" y="471"/>
                  </a:lnTo>
                  <a:lnTo>
                    <a:pt x="408" y="429"/>
                  </a:lnTo>
                  <a:lnTo>
                    <a:pt x="408" y="387"/>
                  </a:lnTo>
                  <a:lnTo>
                    <a:pt x="408" y="350"/>
                  </a:lnTo>
                  <a:lnTo>
                    <a:pt x="408" y="325"/>
                  </a:lnTo>
                  <a:lnTo>
                    <a:pt x="408" y="315"/>
                  </a:lnTo>
                  <a:lnTo>
                    <a:pt x="408" y="309"/>
                  </a:lnTo>
                  <a:lnTo>
                    <a:pt x="412" y="295"/>
                  </a:lnTo>
                  <a:lnTo>
                    <a:pt x="413" y="291"/>
                  </a:lnTo>
                  <a:lnTo>
                    <a:pt x="415" y="287"/>
                  </a:lnTo>
                  <a:lnTo>
                    <a:pt x="419" y="284"/>
                  </a:lnTo>
                  <a:lnTo>
                    <a:pt x="422" y="281"/>
                  </a:lnTo>
                  <a:lnTo>
                    <a:pt x="426" y="279"/>
                  </a:lnTo>
                  <a:lnTo>
                    <a:pt x="430" y="277"/>
                  </a:lnTo>
                  <a:lnTo>
                    <a:pt x="436" y="276"/>
                  </a:lnTo>
                  <a:lnTo>
                    <a:pt x="441" y="275"/>
                  </a:lnTo>
                  <a:lnTo>
                    <a:pt x="452" y="275"/>
                  </a:lnTo>
                  <a:lnTo>
                    <a:pt x="473" y="275"/>
                  </a:lnTo>
                  <a:lnTo>
                    <a:pt x="494" y="275"/>
                  </a:lnTo>
                  <a:lnTo>
                    <a:pt x="505" y="275"/>
                  </a:lnTo>
                  <a:lnTo>
                    <a:pt x="509" y="276"/>
                  </a:lnTo>
                  <a:lnTo>
                    <a:pt x="514" y="277"/>
                  </a:lnTo>
                  <a:lnTo>
                    <a:pt x="518" y="279"/>
                  </a:lnTo>
                  <a:lnTo>
                    <a:pt x="521" y="281"/>
                  </a:lnTo>
                  <a:lnTo>
                    <a:pt x="525" y="287"/>
                  </a:lnTo>
                  <a:lnTo>
                    <a:pt x="528" y="295"/>
                  </a:lnTo>
                  <a:lnTo>
                    <a:pt x="532" y="309"/>
                  </a:lnTo>
                  <a:lnTo>
                    <a:pt x="532" y="315"/>
                  </a:lnTo>
                  <a:lnTo>
                    <a:pt x="532" y="325"/>
                  </a:lnTo>
                  <a:lnTo>
                    <a:pt x="532" y="350"/>
                  </a:lnTo>
                  <a:lnTo>
                    <a:pt x="532" y="387"/>
                  </a:lnTo>
                  <a:lnTo>
                    <a:pt x="532" y="429"/>
                  </a:lnTo>
                  <a:lnTo>
                    <a:pt x="532" y="471"/>
                  </a:lnTo>
                  <a:lnTo>
                    <a:pt x="532" y="507"/>
                  </a:lnTo>
                  <a:lnTo>
                    <a:pt x="532" y="534"/>
                  </a:lnTo>
                  <a:lnTo>
                    <a:pt x="532" y="543"/>
                  </a:lnTo>
                  <a:lnTo>
                    <a:pt x="537" y="543"/>
                  </a:lnTo>
                  <a:lnTo>
                    <a:pt x="550" y="543"/>
                  </a:lnTo>
                  <a:lnTo>
                    <a:pt x="563" y="543"/>
                  </a:lnTo>
                  <a:lnTo>
                    <a:pt x="569" y="543"/>
                  </a:lnTo>
                  <a:lnTo>
                    <a:pt x="569" y="532"/>
                  </a:lnTo>
                  <a:lnTo>
                    <a:pt x="569" y="502"/>
                  </a:lnTo>
                  <a:lnTo>
                    <a:pt x="569" y="458"/>
                  </a:lnTo>
                  <a:lnTo>
                    <a:pt x="569" y="409"/>
                  </a:lnTo>
                  <a:lnTo>
                    <a:pt x="569" y="360"/>
                  </a:lnTo>
                  <a:lnTo>
                    <a:pt x="569" y="317"/>
                  </a:lnTo>
                  <a:lnTo>
                    <a:pt x="569" y="286"/>
                  </a:lnTo>
                  <a:lnTo>
                    <a:pt x="569" y="275"/>
                  </a:lnTo>
                  <a:lnTo>
                    <a:pt x="565" y="263"/>
                  </a:lnTo>
                  <a:lnTo>
                    <a:pt x="555" y="232"/>
                  </a:lnTo>
                  <a:lnTo>
                    <a:pt x="540" y="188"/>
                  </a:lnTo>
                  <a:lnTo>
                    <a:pt x="524" y="138"/>
                  </a:lnTo>
                  <a:lnTo>
                    <a:pt x="508" y="89"/>
                  </a:lnTo>
                  <a:lnTo>
                    <a:pt x="494" y="45"/>
                  </a:lnTo>
                  <a:lnTo>
                    <a:pt x="484" y="14"/>
                  </a:lnTo>
                  <a:lnTo>
                    <a:pt x="480" y="3"/>
                  </a:lnTo>
                  <a:lnTo>
                    <a:pt x="476" y="14"/>
                  </a:lnTo>
                  <a:lnTo>
                    <a:pt x="467" y="44"/>
                  </a:lnTo>
                  <a:lnTo>
                    <a:pt x="454" y="87"/>
                  </a:lnTo>
                  <a:lnTo>
                    <a:pt x="439" y="137"/>
                  </a:lnTo>
                  <a:lnTo>
                    <a:pt x="423" y="186"/>
                  </a:lnTo>
                  <a:lnTo>
                    <a:pt x="410" y="229"/>
                  </a:lnTo>
                  <a:lnTo>
                    <a:pt x="400" y="260"/>
                  </a:lnTo>
                  <a:lnTo>
                    <a:pt x="397" y="2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7" name="Freeform 429"/>
            <p:cNvSpPr>
              <a:spLocks noEditPoints="1"/>
            </p:cNvSpPr>
            <p:nvPr/>
          </p:nvSpPr>
          <p:spPr bwMode="auto">
            <a:xfrm>
              <a:off x="2609" y="2013"/>
              <a:ext cx="99" cy="94"/>
            </a:xfrm>
            <a:custGeom>
              <a:avLst/>
              <a:gdLst/>
              <a:ahLst/>
              <a:cxnLst>
                <a:cxn ang="0">
                  <a:pos x="1152" y="384"/>
                </a:cxn>
                <a:cxn ang="0">
                  <a:pos x="1111" y="349"/>
                </a:cxn>
                <a:cxn ang="0">
                  <a:pos x="1092" y="316"/>
                </a:cxn>
                <a:cxn ang="0">
                  <a:pos x="1113" y="279"/>
                </a:cxn>
                <a:cxn ang="0">
                  <a:pos x="1159" y="314"/>
                </a:cxn>
                <a:cxn ang="0">
                  <a:pos x="832" y="354"/>
                </a:cxn>
                <a:cxn ang="0">
                  <a:pos x="784" y="387"/>
                </a:cxn>
                <a:cxn ang="0">
                  <a:pos x="746" y="352"/>
                </a:cxn>
                <a:cxn ang="0">
                  <a:pos x="778" y="322"/>
                </a:cxn>
                <a:cxn ang="0">
                  <a:pos x="823" y="283"/>
                </a:cxn>
                <a:cxn ang="0">
                  <a:pos x="850" y="324"/>
                </a:cxn>
                <a:cxn ang="0">
                  <a:pos x="487" y="355"/>
                </a:cxn>
                <a:cxn ang="0">
                  <a:pos x="457" y="373"/>
                </a:cxn>
                <a:cxn ang="0">
                  <a:pos x="419" y="321"/>
                </a:cxn>
                <a:cxn ang="0">
                  <a:pos x="454" y="306"/>
                </a:cxn>
                <a:cxn ang="0">
                  <a:pos x="485" y="316"/>
                </a:cxn>
                <a:cxn ang="0">
                  <a:pos x="525" y="363"/>
                </a:cxn>
                <a:cxn ang="0">
                  <a:pos x="160" y="395"/>
                </a:cxn>
                <a:cxn ang="0">
                  <a:pos x="118" y="360"/>
                </a:cxn>
                <a:cxn ang="0">
                  <a:pos x="100" y="327"/>
                </a:cxn>
                <a:cxn ang="0">
                  <a:pos x="121" y="290"/>
                </a:cxn>
                <a:cxn ang="0">
                  <a:pos x="167" y="325"/>
                </a:cxn>
                <a:cxn ang="0">
                  <a:pos x="1105" y="67"/>
                </a:cxn>
                <a:cxn ang="0">
                  <a:pos x="915" y="294"/>
                </a:cxn>
                <a:cxn ang="0">
                  <a:pos x="722" y="215"/>
                </a:cxn>
                <a:cxn ang="0">
                  <a:pos x="527" y="137"/>
                </a:cxn>
                <a:cxn ang="0">
                  <a:pos x="329" y="364"/>
                </a:cxn>
                <a:cxn ang="0">
                  <a:pos x="142" y="18"/>
                </a:cxn>
                <a:cxn ang="0">
                  <a:pos x="1" y="426"/>
                </a:cxn>
                <a:cxn ang="0">
                  <a:pos x="73" y="431"/>
                </a:cxn>
                <a:cxn ang="0">
                  <a:pos x="120" y="539"/>
                </a:cxn>
                <a:cxn ang="0">
                  <a:pos x="150" y="986"/>
                </a:cxn>
                <a:cxn ang="0">
                  <a:pos x="164" y="443"/>
                </a:cxn>
                <a:cxn ang="0">
                  <a:pos x="255" y="433"/>
                </a:cxn>
                <a:cxn ang="0">
                  <a:pos x="291" y="489"/>
                </a:cxn>
                <a:cxn ang="0">
                  <a:pos x="291" y="1042"/>
                </a:cxn>
                <a:cxn ang="0">
                  <a:pos x="320" y="1167"/>
                </a:cxn>
                <a:cxn ang="0">
                  <a:pos x="320" y="628"/>
                </a:cxn>
                <a:cxn ang="0">
                  <a:pos x="361" y="433"/>
                </a:cxn>
                <a:cxn ang="0">
                  <a:pos x="458" y="452"/>
                </a:cxn>
                <a:cxn ang="0">
                  <a:pos x="462" y="891"/>
                </a:cxn>
                <a:cxn ang="0">
                  <a:pos x="490" y="874"/>
                </a:cxn>
                <a:cxn ang="0">
                  <a:pos x="509" y="443"/>
                </a:cxn>
                <a:cxn ang="0">
                  <a:pos x="624" y="452"/>
                </a:cxn>
                <a:cxn ang="0">
                  <a:pos x="628" y="1122"/>
                </a:cxn>
                <a:cxn ang="0">
                  <a:pos x="660" y="484"/>
                </a:cxn>
                <a:cxn ang="0">
                  <a:pos x="759" y="434"/>
                </a:cxn>
                <a:cxn ang="0">
                  <a:pos x="790" y="761"/>
                </a:cxn>
                <a:cxn ang="0">
                  <a:pos x="806" y="890"/>
                </a:cxn>
                <a:cxn ang="0">
                  <a:pos x="817" y="597"/>
                </a:cxn>
                <a:cxn ang="0">
                  <a:pos x="885" y="431"/>
                </a:cxn>
                <a:cxn ang="0">
                  <a:pos x="952" y="688"/>
                </a:cxn>
                <a:cxn ang="0">
                  <a:pos x="982" y="1176"/>
                </a:cxn>
                <a:cxn ang="0">
                  <a:pos x="981" y="630"/>
                </a:cxn>
                <a:cxn ang="0">
                  <a:pos x="1021" y="434"/>
                </a:cxn>
                <a:cxn ang="0">
                  <a:pos x="1117" y="479"/>
                </a:cxn>
                <a:cxn ang="0">
                  <a:pos x="1143" y="954"/>
                </a:cxn>
                <a:cxn ang="0">
                  <a:pos x="1147" y="452"/>
                </a:cxn>
                <a:cxn ang="0">
                  <a:pos x="1273" y="442"/>
                </a:cxn>
                <a:cxn ang="0">
                  <a:pos x="1181" y="134"/>
                </a:cxn>
              </a:cxnLst>
              <a:rect l="0" t="0" r="r" b="b"/>
              <a:pathLst>
                <a:path w="1295" h="1219">
                  <a:moveTo>
                    <a:pt x="1179" y="355"/>
                  </a:moveTo>
                  <a:lnTo>
                    <a:pt x="1171" y="353"/>
                  </a:lnTo>
                  <a:lnTo>
                    <a:pt x="1162" y="350"/>
                  </a:lnTo>
                  <a:lnTo>
                    <a:pt x="1152" y="347"/>
                  </a:lnTo>
                  <a:lnTo>
                    <a:pt x="1142" y="341"/>
                  </a:lnTo>
                  <a:lnTo>
                    <a:pt x="1143" y="349"/>
                  </a:lnTo>
                  <a:lnTo>
                    <a:pt x="1146" y="363"/>
                  </a:lnTo>
                  <a:lnTo>
                    <a:pt x="1150" y="378"/>
                  </a:lnTo>
                  <a:lnTo>
                    <a:pt x="1152" y="384"/>
                  </a:lnTo>
                  <a:lnTo>
                    <a:pt x="1145" y="384"/>
                  </a:lnTo>
                  <a:lnTo>
                    <a:pt x="1129" y="384"/>
                  </a:lnTo>
                  <a:lnTo>
                    <a:pt x="1113" y="384"/>
                  </a:lnTo>
                  <a:lnTo>
                    <a:pt x="1107" y="384"/>
                  </a:lnTo>
                  <a:lnTo>
                    <a:pt x="1108" y="379"/>
                  </a:lnTo>
                  <a:lnTo>
                    <a:pt x="1112" y="366"/>
                  </a:lnTo>
                  <a:lnTo>
                    <a:pt x="1115" y="354"/>
                  </a:lnTo>
                  <a:lnTo>
                    <a:pt x="1117" y="349"/>
                  </a:lnTo>
                  <a:lnTo>
                    <a:pt x="1111" y="349"/>
                  </a:lnTo>
                  <a:lnTo>
                    <a:pt x="1096" y="349"/>
                  </a:lnTo>
                  <a:lnTo>
                    <a:pt x="1081" y="349"/>
                  </a:lnTo>
                  <a:lnTo>
                    <a:pt x="1075" y="349"/>
                  </a:lnTo>
                  <a:lnTo>
                    <a:pt x="1075" y="342"/>
                  </a:lnTo>
                  <a:lnTo>
                    <a:pt x="1075" y="327"/>
                  </a:lnTo>
                  <a:lnTo>
                    <a:pt x="1075" y="314"/>
                  </a:lnTo>
                  <a:lnTo>
                    <a:pt x="1075" y="307"/>
                  </a:lnTo>
                  <a:lnTo>
                    <a:pt x="1083" y="313"/>
                  </a:lnTo>
                  <a:lnTo>
                    <a:pt x="1092" y="316"/>
                  </a:lnTo>
                  <a:lnTo>
                    <a:pt x="1096" y="318"/>
                  </a:lnTo>
                  <a:lnTo>
                    <a:pt x="1101" y="318"/>
                  </a:lnTo>
                  <a:lnTo>
                    <a:pt x="1108" y="318"/>
                  </a:lnTo>
                  <a:lnTo>
                    <a:pt x="1114" y="318"/>
                  </a:lnTo>
                  <a:lnTo>
                    <a:pt x="1112" y="311"/>
                  </a:lnTo>
                  <a:lnTo>
                    <a:pt x="1110" y="299"/>
                  </a:lnTo>
                  <a:lnTo>
                    <a:pt x="1108" y="285"/>
                  </a:lnTo>
                  <a:lnTo>
                    <a:pt x="1107" y="279"/>
                  </a:lnTo>
                  <a:lnTo>
                    <a:pt x="1113" y="279"/>
                  </a:lnTo>
                  <a:lnTo>
                    <a:pt x="1129" y="279"/>
                  </a:lnTo>
                  <a:lnTo>
                    <a:pt x="1145" y="279"/>
                  </a:lnTo>
                  <a:lnTo>
                    <a:pt x="1152" y="279"/>
                  </a:lnTo>
                  <a:lnTo>
                    <a:pt x="1149" y="285"/>
                  </a:lnTo>
                  <a:lnTo>
                    <a:pt x="1145" y="297"/>
                  </a:lnTo>
                  <a:lnTo>
                    <a:pt x="1140" y="308"/>
                  </a:lnTo>
                  <a:lnTo>
                    <a:pt x="1138" y="314"/>
                  </a:lnTo>
                  <a:lnTo>
                    <a:pt x="1145" y="314"/>
                  </a:lnTo>
                  <a:lnTo>
                    <a:pt x="1159" y="314"/>
                  </a:lnTo>
                  <a:lnTo>
                    <a:pt x="1173" y="314"/>
                  </a:lnTo>
                  <a:lnTo>
                    <a:pt x="1179" y="314"/>
                  </a:lnTo>
                  <a:lnTo>
                    <a:pt x="1179" y="320"/>
                  </a:lnTo>
                  <a:lnTo>
                    <a:pt x="1179" y="335"/>
                  </a:lnTo>
                  <a:lnTo>
                    <a:pt x="1179" y="349"/>
                  </a:lnTo>
                  <a:lnTo>
                    <a:pt x="1179" y="355"/>
                  </a:lnTo>
                  <a:close/>
                  <a:moveTo>
                    <a:pt x="850" y="360"/>
                  </a:moveTo>
                  <a:lnTo>
                    <a:pt x="842" y="356"/>
                  </a:lnTo>
                  <a:lnTo>
                    <a:pt x="832" y="354"/>
                  </a:lnTo>
                  <a:lnTo>
                    <a:pt x="823" y="350"/>
                  </a:lnTo>
                  <a:lnTo>
                    <a:pt x="812" y="346"/>
                  </a:lnTo>
                  <a:lnTo>
                    <a:pt x="814" y="352"/>
                  </a:lnTo>
                  <a:lnTo>
                    <a:pt x="817" y="366"/>
                  </a:lnTo>
                  <a:lnTo>
                    <a:pt x="821" y="381"/>
                  </a:lnTo>
                  <a:lnTo>
                    <a:pt x="823" y="387"/>
                  </a:lnTo>
                  <a:lnTo>
                    <a:pt x="815" y="387"/>
                  </a:lnTo>
                  <a:lnTo>
                    <a:pt x="799" y="387"/>
                  </a:lnTo>
                  <a:lnTo>
                    <a:pt x="784" y="387"/>
                  </a:lnTo>
                  <a:lnTo>
                    <a:pt x="777" y="387"/>
                  </a:lnTo>
                  <a:lnTo>
                    <a:pt x="779" y="382"/>
                  </a:lnTo>
                  <a:lnTo>
                    <a:pt x="782" y="370"/>
                  </a:lnTo>
                  <a:lnTo>
                    <a:pt x="786" y="357"/>
                  </a:lnTo>
                  <a:lnTo>
                    <a:pt x="787" y="352"/>
                  </a:lnTo>
                  <a:lnTo>
                    <a:pt x="781" y="352"/>
                  </a:lnTo>
                  <a:lnTo>
                    <a:pt x="766" y="352"/>
                  </a:lnTo>
                  <a:lnTo>
                    <a:pt x="752" y="352"/>
                  </a:lnTo>
                  <a:lnTo>
                    <a:pt x="746" y="352"/>
                  </a:lnTo>
                  <a:lnTo>
                    <a:pt x="746" y="346"/>
                  </a:lnTo>
                  <a:lnTo>
                    <a:pt x="746" y="332"/>
                  </a:lnTo>
                  <a:lnTo>
                    <a:pt x="746" y="317"/>
                  </a:lnTo>
                  <a:lnTo>
                    <a:pt x="746" y="310"/>
                  </a:lnTo>
                  <a:lnTo>
                    <a:pt x="753" y="316"/>
                  </a:lnTo>
                  <a:lnTo>
                    <a:pt x="762" y="320"/>
                  </a:lnTo>
                  <a:lnTo>
                    <a:pt x="767" y="321"/>
                  </a:lnTo>
                  <a:lnTo>
                    <a:pt x="773" y="322"/>
                  </a:lnTo>
                  <a:lnTo>
                    <a:pt x="778" y="322"/>
                  </a:lnTo>
                  <a:lnTo>
                    <a:pt x="784" y="321"/>
                  </a:lnTo>
                  <a:lnTo>
                    <a:pt x="783" y="316"/>
                  </a:lnTo>
                  <a:lnTo>
                    <a:pt x="780" y="302"/>
                  </a:lnTo>
                  <a:lnTo>
                    <a:pt x="778" y="289"/>
                  </a:lnTo>
                  <a:lnTo>
                    <a:pt x="777" y="283"/>
                  </a:lnTo>
                  <a:lnTo>
                    <a:pt x="784" y="283"/>
                  </a:lnTo>
                  <a:lnTo>
                    <a:pt x="799" y="283"/>
                  </a:lnTo>
                  <a:lnTo>
                    <a:pt x="815" y="283"/>
                  </a:lnTo>
                  <a:lnTo>
                    <a:pt x="823" y="283"/>
                  </a:lnTo>
                  <a:lnTo>
                    <a:pt x="821" y="288"/>
                  </a:lnTo>
                  <a:lnTo>
                    <a:pt x="815" y="301"/>
                  </a:lnTo>
                  <a:lnTo>
                    <a:pt x="811" y="313"/>
                  </a:lnTo>
                  <a:lnTo>
                    <a:pt x="809" y="318"/>
                  </a:lnTo>
                  <a:lnTo>
                    <a:pt x="815" y="318"/>
                  </a:lnTo>
                  <a:lnTo>
                    <a:pt x="829" y="318"/>
                  </a:lnTo>
                  <a:lnTo>
                    <a:pt x="844" y="318"/>
                  </a:lnTo>
                  <a:lnTo>
                    <a:pt x="850" y="318"/>
                  </a:lnTo>
                  <a:lnTo>
                    <a:pt x="850" y="324"/>
                  </a:lnTo>
                  <a:lnTo>
                    <a:pt x="850" y="338"/>
                  </a:lnTo>
                  <a:lnTo>
                    <a:pt x="850" y="353"/>
                  </a:lnTo>
                  <a:lnTo>
                    <a:pt x="850" y="360"/>
                  </a:lnTo>
                  <a:close/>
                  <a:moveTo>
                    <a:pt x="525" y="363"/>
                  </a:moveTo>
                  <a:lnTo>
                    <a:pt x="516" y="361"/>
                  </a:lnTo>
                  <a:lnTo>
                    <a:pt x="507" y="357"/>
                  </a:lnTo>
                  <a:lnTo>
                    <a:pt x="497" y="354"/>
                  </a:lnTo>
                  <a:lnTo>
                    <a:pt x="486" y="349"/>
                  </a:lnTo>
                  <a:lnTo>
                    <a:pt x="487" y="355"/>
                  </a:lnTo>
                  <a:lnTo>
                    <a:pt x="492" y="370"/>
                  </a:lnTo>
                  <a:lnTo>
                    <a:pt x="495" y="384"/>
                  </a:lnTo>
                  <a:lnTo>
                    <a:pt x="497" y="390"/>
                  </a:lnTo>
                  <a:lnTo>
                    <a:pt x="490" y="390"/>
                  </a:lnTo>
                  <a:lnTo>
                    <a:pt x="474" y="390"/>
                  </a:lnTo>
                  <a:lnTo>
                    <a:pt x="459" y="390"/>
                  </a:lnTo>
                  <a:lnTo>
                    <a:pt x="451" y="390"/>
                  </a:lnTo>
                  <a:lnTo>
                    <a:pt x="453" y="385"/>
                  </a:lnTo>
                  <a:lnTo>
                    <a:pt x="457" y="373"/>
                  </a:lnTo>
                  <a:lnTo>
                    <a:pt x="460" y="362"/>
                  </a:lnTo>
                  <a:lnTo>
                    <a:pt x="462" y="356"/>
                  </a:lnTo>
                  <a:lnTo>
                    <a:pt x="455" y="356"/>
                  </a:lnTo>
                  <a:lnTo>
                    <a:pt x="440" y="356"/>
                  </a:lnTo>
                  <a:lnTo>
                    <a:pt x="427" y="356"/>
                  </a:lnTo>
                  <a:lnTo>
                    <a:pt x="419" y="356"/>
                  </a:lnTo>
                  <a:lnTo>
                    <a:pt x="419" y="350"/>
                  </a:lnTo>
                  <a:lnTo>
                    <a:pt x="419" y="335"/>
                  </a:lnTo>
                  <a:lnTo>
                    <a:pt x="419" y="321"/>
                  </a:lnTo>
                  <a:lnTo>
                    <a:pt x="419" y="315"/>
                  </a:lnTo>
                  <a:lnTo>
                    <a:pt x="428" y="320"/>
                  </a:lnTo>
                  <a:lnTo>
                    <a:pt x="436" y="323"/>
                  </a:lnTo>
                  <a:lnTo>
                    <a:pt x="442" y="325"/>
                  </a:lnTo>
                  <a:lnTo>
                    <a:pt x="446" y="325"/>
                  </a:lnTo>
                  <a:lnTo>
                    <a:pt x="452" y="325"/>
                  </a:lnTo>
                  <a:lnTo>
                    <a:pt x="459" y="325"/>
                  </a:lnTo>
                  <a:lnTo>
                    <a:pt x="458" y="319"/>
                  </a:lnTo>
                  <a:lnTo>
                    <a:pt x="454" y="306"/>
                  </a:lnTo>
                  <a:lnTo>
                    <a:pt x="452" y="292"/>
                  </a:lnTo>
                  <a:lnTo>
                    <a:pt x="451" y="287"/>
                  </a:lnTo>
                  <a:lnTo>
                    <a:pt x="459" y="287"/>
                  </a:lnTo>
                  <a:lnTo>
                    <a:pt x="474" y="287"/>
                  </a:lnTo>
                  <a:lnTo>
                    <a:pt x="490" y="287"/>
                  </a:lnTo>
                  <a:lnTo>
                    <a:pt x="497" y="287"/>
                  </a:lnTo>
                  <a:lnTo>
                    <a:pt x="495" y="292"/>
                  </a:lnTo>
                  <a:lnTo>
                    <a:pt x="490" y="304"/>
                  </a:lnTo>
                  <a:lnTo>
                    <a:pt x="485" y="316"/>
                  </a:lnTo>
                  <a:lnTo>
                    <a:pt x="483" y="321"/>
                  </a:lnTo>
                  <a:lnTo>
                    <a:pt x="490" y="321"/>
                  </a:lnTo>
                  <a:lnTo>
                    <a:pt x="503" y="321"/>
                  </a:lnTo>
                  <a:lnTo>
                    <a:pt x="517" y="321"/>
                  </a:lnTo>
                  <a:lnTo>
                    <a:pt x="525" y="321"/>
                  </a:lnTo>
                  <a:lnTo>
                    <a:pt x="525" y="327"/>
                  </a:lnTo>
                  <a:lnTo>
                    <a:pt x="525" y="342"/>
                  </a:lnTo>
                  <a:lnTo>
                    <a:pt x="525" y="356"/>
                  </a:lnTo>
                  <a:lnTo>
                    <a:pt x="525" y="363"/>
                  </a:lnTo>
                  <a:close/>
                  <a:moveTo>
                    <a:pt x="187" y="367"/>
                  </a:moveTo>
                  <a:lnTo>
                    <a:pt x="179" y="364"/>
                  </a:lnTo>
                  <a:lnTo>
                    <a:pt x="170" y="361"/>
                  </a:lnTo>
                  <a:lnTo>
                    <a:pt x="160" y="357"/>
                  </a:lnTo>
                  <a:lnTo>
                    <a:pt x="149" y="353"/>
                  </a:lnTo>
                  <a:lnTo>
                    <a:pt x="151" y="360"/>
                  </a:lnTo>
                  <a:lnTo>
                    <a:pt x="154" y="373"/>
                  </a:lnTo>
                  <a:lnTo>
                    <a:pt x="159" y="388"/>
                  </a:lnTo>
                  <a:lnTo>
                    <a:pt x="160" y="395"/>
                  </a:lnTo>
                  <a:lnTo>
                    <a:pt x="153" y="395"/>
                  </a:lnTo>
                  <a:lnTo>
                    <a:pt x="137" y="395"/>
                  </a:lnTo>
                  <a:lnTo>
                    <a:pt x="121" y="395"/>
                  </a:lnTo>
                  <a:lnTo>
                    <a:pt x="115" y="395"/>
                  </a:lnTo>
                  <a:lnTo>
                    <a:pt x="116" y="389"/>
                  </a:lnTo>
                  <a:lnTo>
                    <a:pt x="120" y="378"/>
                  </a:lnTo>
                  <a:lnTo>
                    <a:pt x="123" y="365"/>
                  </a:lnTo>
                  <a:lnTo>
                    <a:pt x="126" y="360"/>
                  </a:lnTo>
                  <a:lnTo>
                    <a:pt x="118" y="360"/>
                  </a:lnTo>
                  <a:lnTo>
                    <a:pt x="104" y="360"/>
                  </a:lnTo>
                  <a:lnTo>
                    <a:pt x="89" y="360"/>
                  </a:lnTo>
                  <a:lnTo>
                    <a:pt x="83" y="360"/>
                  </a:lnTo>
                  <a:lnTo>
                    <a:pt x="83" y="353"/>
                  </a:lnTo>
                  <a:lnTo>
                    <a:pt x="83" y="339"/>
                  </a:lnTo>
                  <a:lnTo>
                    <a:pt x="83" y="324"/>
                  </a:lnTo>
                  <a:lnTo>
                    <a:pt x="83" y="318"/>
                  </a:lnTo>
                  <a:lnTo>
                    <a:pt x="90" y="323"/>
                  </a:lnTo>
                  <a:lnTo>
                    <a:pt x="100" y="327"/>
                  </a:lnTo>
                  <a:lnTo>
                    <a:pt x="104" y="329"/>
                  </a:lnTo>
                  <a:lnTo>
                    <a:pt x="110" y="330"/>
                  </a:lnTo>
                  <a:lnTo>
                    <a:pt x="115" y="330"/>
                  </a:lnTo>
                  <a:lnTo>
                    <a:pt x="121" y="329"/>
                  </a:lnTo>
                  <a:lnTo>
                    <a:pt x="120" y="322"/>
                  </a:lnTo>
                  <a:lnTo>
                    <a:pt x="118" y="309"/>
                  </a:lnTo>
                  <a:lnTo>
                    <a:pt x="116" y="297"/>
                  </a:lnTo>
                  <a:lnTo>
                    <a:pt x="115" y="290"/>
                  </a:lnTo>
                  <a:lnTo>
                    <a:pt x="121" y="290"/>
                  </a:lnTo>
                  <a:lnTo>
                    <a:pt x="137" y="290"/>
                  </a:lnTo>
                  <a:lnTo>
                    <a:pt x="153" y="290"/>
                  </a:lnTo>
                  <a:lnTo>
                    <a:pt x="160" y="290"/>
                  </a:lnTo>
                  <a:lnTo>
                    <a:pt x="158" y="295"/>
                  </a:lnTo>
                  <a:lnTo>
                    <a:pt x="153" y="308"/>
                  </a:lnTo>
                  <a:lnTo>
                    <a:pt x="148" y="320"/>
                  </a:lnTo>
                  <a:lnTo>
                    <a:pt x="146" y="325"/>
                  </a:lnTo>
                  <a:lnTo>
                    <a:pt x="152" y="325"/>
                  </a:lnTo>
                  <a:lnTo>
                    <a:pt x="167" y="325"/>
                  </a:lnTo>
                  <a:lnTo>
                    <a:pt x="181" y="325"/>
                  </a:lnTo>
                  <a:lnTo>
                    <a:pt x="187" y="325"/>
                  </a:lnTo>
                  <a:lnTo>
                    <a:pt x="187" y="332"/>
                  </a:lnTo>
                  <a:lnTo>
                    <a:pt x="187" y="346"/>
                  </a:lnTo>
                  <a:lnTo>
                    <a:pt x="187" y="361"/>
                  </a:lnTo>
                  <a:lnTo>
                    <a:pt x="187" y="367"/>
                  </a:lnTo>
                  <a:close/>
                  <a:moveTo>
                    <a:pt x="1129" y="0"/>
                  </a:moveTo>
                  <a:lnTo>
                    <a:pt x="1123" y="18"/>
                  </a:lnTo>
                  <a:lnTo>
                    <a:pt x="1105" y="67"/>
                  </a:lnTo>
                  <a:lnTo>
                    <a:pt x="1078" y="137"/>
                  </a:lnTo>
                  <a:lnTo>
                    <a:pt x="1048" y="215"/>
                  </a:lnTo>
                  <a:lnTo>
                    <a:pt x="1018" y="294"/>
                  </a:lnTo>
                  <a:lnTo>
                    <a:pt x="992" y="364"/>
                  </a:lnTo>
                  <a:lnTo>
                    <a:pt x="974" y="412"/>
                  </a:lnTo>
                  <a:lnTo>
                    <a:pt x="967" y="431"/>
                  </a:lnTo>
                  <a:lnTo>
                    <a:pt x="959" y="412"/>
                  </a:lnTo>
                  <a:lnTo>
                    <a:pt x="941" y="364"/>
                  </a:lnTo>
                  <a:lnTo>
                    <a:pt x="915" y="294"/>
                  </a:lnTo>
                  <a:lnTo>
                    <a:pt x="885" y="215"/>
                  </a:lnTo>
                  <a:lnTo>
                    <a:pt x="855" y="137"/>
                  </a:lnTo>
                  <a:lnTo>
                    <a:pt x="828" y="67"/>
                  </a:lnTo>
                  <a:lnTo>
                    <a:pt x="810" y="18"/>
                  </a:lnTo>
                  <a:lnTo>
                    <a:pt x="802" y="0"/>
                  </a:lnTo>
                  <a:lnTo>
                    <a:pt x="796" y="18"/>
                  </a:lnTo>
                  <a:lnTo>
                    <a:pt x="778" y="67"/>
                  </a:lnTo>
                  <a:lnTo>
                    <a:pt x="752" y="137"/>
                  </a:lnTo>
                  <a:lnTo>
                    <a:pt x="722" y="215"/>
                  </a:lnTo>
                  <a:lnTo>
                    <a:pt x="694" y="294"/>
                  </a:lnTo>
                  <a:lnTo>
                    <a:pt x="668" y="364"/>
                  </a:lnTo>
                  <a:lnTo>
                    <a:pt x="650" y="412"/>
                  </a:lnTo>
                  <a:lnTo>
                    <a:pt x="643" y="431"/>
                  </a:lnTo>
                  <a:lnTo>
                    <a:pt x="636" y="412"/>
                  </a:lnTo>
                  <a:lnTo>
                    <a:pt x="617" y="364"/>
                  </a:lnTo>
                  <a:lnTo>
                    <a:pt x="590" y="294"/>
                  </a:lnTo>
                  <a:lnTo>
                    <a:pt x="558" y="215"/>
                  </a:lnTo>
                  <a:lnTo>
                    <a:pt x="527" y="137"/>
                  </a:lnTo>
                  <a:lnTo>
                    <a:pt x="500" y="67"/>
                  </a:lnTo>
                  <a:lnTo>
                    <a:pt x="481" y="18"/>
                  </a:lnTo>
                  <a:lnTo>
                    <a:pt x="474" y="0"/>
                  </a:lnTo>
                  <a:lnTo>
                    <a:pt x="466" y="18"/>
                  </a:lnTo>
                  <a:lnTo>
                    <a:pt x="447" y="67"/>
                  </a:lnTo>
                  <a:lnTo>
                    <a:pt x="419" y="137"/>
                  </a:lnTo>
                  <a:lnTo>
                    <a:pt x="388" y="215"/>
                  </a:lnTo>
                  <a:lnTo>
                    <a:pt x="356" y="294"/>
                  </a:lnTo>
                  <a:lnTo>
                    <a:pt x="329" y="364"/>
                  </a:lnTo>
                  <a:lnTo>
                    <a:pt x="310" y="412"/>
                  </a:lnTo>
                  <a:lnTo>
                    <a:pt x="303" y="431"/>
                  </a:lnTo>
                  <a:lnTo>
                    <a:pt x="295" y="412"/>
                  </a:lnTo>
                  <a:lnTo>
                    <a:pt x="276" y="364"/>
                  </a:lnTo>
                  <a:lnTo>
                    <a:pt x="249" y="294"/>
                  </a:lnTo>
                  <a:lnTo>
                    <a:pt x="218" y="215"/>
                  </a:lnTo>
                  <a:lnTo>
                    <a:pt x="187" y="137"/>
                  </a:lnTo>
                  <a:lnTo>
                    <a:pt x="161" y="67"/>
                  </a:lnTo>
                  <a:lnTo>
                    <a:pt x="142" y="18"/>
                  </a:lnTo>
                  <a:lnTo>
                    <a:pt x="135" y="0"/>
                  </a:lnTo>
                  <a:lnTo>
                    <a:pt x="129" y="18"/>
                  </a:lnTo>
                  <a:lnTo>
                    <a:pt x="114" y="66"/>
                  </a:lnTo>
                  <a:lnTo>
                    <a:pt x="92" y="134"/>
                  </a:lnTo>
                  <a:lnTo>
                    <a:pt x="68" y="213"/>
                  </a:lnTo>
                  <a:lnTo>
                    <a:pt x="43" y="291"/>
                  </a:lnTo>
                  <a:lnTo>
                    <a:pt x="21" y="360"/>
                  </a:lnTo>
                  <a:lnTo>
                    <a:pt x="6" y="408"/>
                  </a:lnTo>
                  <a:lnTo>
                    <a:pt x="1" y="426"/>
                  </a:lnTo>
                  <a:lnTo>
                    <a:pt x="0" y="440"/>
                  </a:lnTo>
                  <a:lnTo>
                    <a:pt x="0" y="453"/>
                  </a:lnTo>
                  <a:lnTo>
                    <a:pt x="4" y="449"/>
                  </a:lnTo>
                  <a:lnTo>
                    <a:pt x="16" y="442"/>
                  </a:lnTo>
                  <a:lnTo>
                    <a:pt x="25" y="437"/>
                  </a:lnTo>
                  <a:lnTo>
                    <a:pt x="37" y="434"/>
                  </a:lnTo>
                  <a:lnTo>
                    <a:pt x="51" y="432"/>
                  </a:lnTo>
                  <a:lnTo>
                    <a:pt x="66" y="431"/>
                  </a:lnTo>
                  <a:lnTo>
                    <a:pt x="73" y="431"/>
                  </a:lnTo>
                  <a:lnTo>
                    <a:pt x="81" y="432"/>
                  </a:lnTo>
                  <a:lnTo>
                    <a:pt x="87" y="433"/>
                  </a:lnTo>
                  <a:lnTo>
                    <a:pt x="92" y="434"/>
                  </a:lnTo>
                  <a:lnTo>
                    <a:pt x="102" y="438"/>
                  </a:lnTo>
                  <a:lnTo>
                    <a:pt x="110" y="443"/>
                  </a:lnTo>
                  <a:lnTo>
                    <a:pt x="118" y="452"/>
                  </a:lnTo>
                  <a:lnTo>
                    <a:pt x="120" y="456"/>
                  </a:lnTo>
                  <a:lnTo>
                    <a:pt x="120" y="479"/>
                  </a:lnTo>
                  <a:lnTo>
                    <a:pt x="120" y="539"/>
                  </a:lnTo>
                  <a:lnTo>
                    <a:pt x="120" y="623"/>
                  </a:lnTo>
                  <a:lnTo>
                    <a:pt x="120" y="720"/>
                  </a:lnTo>
                  <a:lnTo>
                    <a:pt x="119" y="817"/>
                  </a:lnTo>
                  <a:lnTo>
                    <a:pt x="119" y="901"/>
                  </a:lnTo>
                  <a:lnTo>
                    <a:pt x="119" y="962"/>
                  </a:lnTo>
                  <a:lnTo>
                    <a:pt x="119" y="985"/>
                  </a:lnTo>
                  <a:lnTo>
                    <a:pt x="134" y="998"/>
                  </a:lnTo>
                  <a:lnTo>
                    <a:pt x="150" y="1010"/>
                  </a:lnTo>
                  <a:lnTo>
                    <a:pt x="150" y="986"/>
                  </a:lnTo>
                  <a:lnTo>
                    <a:pt x="150" y="923"/>
                  </a:lnTo>
                  <a:lnTo>
                    <a:pt x="150" y="834"/>
                  </a:lnTo>
                  <a:lnTo>
                    <a:pt x="150" y="733"/>
                  </a:lnTo>
                  <a:lnTo>
                    <a:pt x="150" y="632"/>
                  </a:lnTo>
                  <a:lnTo>
                    <a:pt x="150" y="542"/>
                  </a:lnTo>
                  <a:lnTo>
                    <a:pt x="150" y="480"/>
                  </a:lnTo>
                  <a:lnTo>
                    <a:pt x="150" y="456"/>
                  </a:lnTo>
                  <a:lnTo>
                    <a:pt x="153" y="452"/>
                  </a:lnTo>
                  <a:lnTo>
                    <a:pt x="164" y="443"/>
                  </a:lnTo>
                  <a:lnTo>
                    <a:pt x="174" y="438"/>
                  </a:lnTo>
                  <a:lnTo>
                    <a:pt x="187" y="434"/>
                  </a:lnTo>
                  <a:lnTo>
                    <a:pt x="195" y="433"/>
                  </a:lnTo>
                  <a:lnTo>
                    <a:pt x="205" y="432"/>
                  </a:lnTo>
                  <a:lnTo>
                    <a:pt x="214" y="431"/>
                  </a:lnTo>
                  <a:lnTo>
                    <a:pt x="225" y="431"/>
                  </a:lnTo>
                  <a:lnTo>
                    <a:pt x="237" y="431"/>
                  </a:lnTo>
                  <a:lnTo>
                    <a:pt x="246" y="432"/>
                  </a:lnTo>
                  <a:lnTo>
                    <a:pt x="255" y="433"/>
                  </a:lnTo>
                  <a:lnTo>
                    <a:pt x="262" y="434"/>
                  </a:lnTo>
                  <a:lnTo>
                    <a:pt x="273" y="438"/>
                  </a:lnTo>
                  <a:lnTo>
                    <a:pt x="281" y="443"/>
                  </a:lnTo>
                  <a:lnTo>
                    <a:pt x="287" y="448"/>
                  </a:lnTo>
                  <a:lnTo>
                    <a:pt x="290" y="452"/>
                  </a:lnTo>
                  <a:lnTo>
                    <a:pt x="291" y="454"/>
                  </a:lnTo>
                  <a:lnTo>
                    <a:pt x="291" y="456"/>
                  </a:lnTo>
                  <a:lnTo>
                    <a:pt x="291" y="464"/>
                  </a:lnTo>
                  <a:lnTo>
                    <a:pt x="291" y="489"/>
                  </a:lnTo>
                  <a:lnTo>
                    <a:pt x="291" y="526"/>
                  </a:lnTo>
                  <a:lnTo>
                    <a:pt x="291" y="575"/>
                  </a:lnTo>
                  <a:lnTo>
                    <a:pt x="291" y="633"/>
                  </a:lnTo>
                  <a:lnTo>
                    <a:pt x="291" y="698"/>
                  </a:lnTo>
                  <a:lnTo>
                    <a:pt x="291" y="767"/>
                  </a:lnTo>
                  <a:lnTo>
                    <a:pt x="291" y="837"/>
                  </a:lnTo>
                  <a:lnTo>
                    <a:pt x="291" y="909"/>
                  </a:lnTo>
                  <a:lnTo>
                    <a:pt x="291" y="978"/>
                  </a:lnTo>
                  <a:lnTo>
                    <a:pt x="291" y="1042"/>
                  </a:lnTo>
                  <a:lnTo>
                    <a:pt x="291" y="1100"/>
                  </a:lnTo>
                  <a:lnTo>
                    <a:pt x="291" y="1149"/>
                  </a:lnTo>
                  <a:lnTo>
                    <a:pt x="291" y="1187"/>
                  </a:lnTo>
                  <a:lnTo>
                    <a:pt x="291" y="1211"/>
                  </a:lnTo>
                  <a:lnTo>
                    <a:pt x="291" y="1219"/>
                  </a:lnTo>
                  <a:lnTo>
                    <a:pt x="305" y="1210"/>
                  </a:lnTo>
                  <a:lnTo>
                    <a:pt x="320" y="1199"/>
                  </a:lnTo>
                  <a:lnTo>
                    <a:pt x="320" y="1191"/>
                  </a:lnTo>
                  <a:lnTo>
                    <a:pt x="320" y="1167"/>
                  </a:lnTo>
                  <a:lnTo>
                    <a:pt x="320" y="1131"/>
                  </a:lnTo>
                  <a:lnTo>
                    <a:pt x="320" y="1083"/>
                  </a:lnTo>
                  <a:lnTo>
                    <a:pt x="320" y="1026"/>
                  </a:lnTo>
                  <a:lnTo>
                    <a:pt x="320" y="964"/>
                  </a:lnTo>
                  <a:lnTo>
                    <a:pt x="320" y="897"/>
                  </a:lnTo>
                  <a:lnTo>
                    <a:pt x="320" y="828"/>
                  </a:lnTo>
                  <a:lnTo>
                    <a:pt x="320" y="759"/>
                  </a:lnTo>
                  <a:lnTo>
                    <a:pt x="320" y="691"/>
                  </a:lnTo>
                  <a:lnTo>
                    <a:pt x="320" y="628"/>
                  </a:lnTo>
                  <a:lnTo>
                    <a:pt x="320" y="572"/>
                  </a:lnTo>
                  <a:lnTo>
                    <a:pt x="320" y="525"/>
                  </a:lnTo>
                  <a:lnTo>
                    <a:pt x="320" y="488"/>
                  </a:lnTo>
                  <a:lnTo>
                    <a:pt x="320" y="464"/>
                  </a:lnTo>
                  <a:lnTo>
                    <a:pt x="320" y="456"/>
                  </a:lnTo>
                  <a:lnTo>
                    <a:pt x="324" y="451"/>
                  </a:lnTo>
                  <a:lnTo>
                    <a:pt x="337" y="442"/>
                  </a:lnTo>
                  <a:lnTo>
                    <a:pt x="348" y="437"/>
                  </a:lnTo>
                  <a:lnTo>
                    <a:pt x="361" y="433"/>
                  </a:lnTo>
                  <a:lnTo>
                    <a:pt x="369" y="432"/>
                  </a:lnTo>
                  <a:lnTo>
                    <a:pt x="378" y="431"/>
                  </a:lnTo>
                  <a:lnTo>
                    <a:pt x="386" y="430"/>
                  </a:lnTo>
                  <a:lnTo>
                    <a:pt x="397" y="431"/>
                  </a:lnTo>
                  <a:lnTo>
                    <a:pt x="415" y="433"/>
                  </a:lnTo>
                  <a:lnTo>
                    <a:pt x="430" y="436"/>
                  </a:lnTo>
                  <a:lnTo>
                    <a:pt x="440" y="440"/>
                  </a:lnTo>
                  <a:lnTo>
                    <a:pt x="449" y="445"/>
                  </a:lnTo>
                  <a:lnTo>
                    <a:pt x="458" y="452"/>
                  </a:lnTo>
                  <a:lnTo>
                    <a:pt x="461" y="456"/>
                  </a:lnTo>
                  <a:lnTo>
                    <a:pt x="461" y="475"/>
                  </a:lnTo>
                  <a:lnTo>
                    <a:pt x="461" y="524"/>
                  </a:lnTo>
                  <a:lnTo>
                    <a:pt x="461" y="593"/>
                  </a:lnTo>
                  <a:lnTo>
                    <a:pt x="461" y="673"/>
                  </a:lnTo>
                  <a:lnTo>
                    <a:pt x="461" y="753"/>
                  </a:lnTo>
                  <a:lnTo>
                    <a:pt x="462" y="823"/>
                  </a:lnTo>
                  <a:lnTo>
                    <a:pt x="462" y="872"/>
                  </a:lnTo>
                  <a:lnTo>
                    <a:pt x="462" y="891"/>
                  </a:lnTo>
                  <a:lnTo>
                    <a:pt x="464" y="887"/>
                  </a:lnTo>
                  <a:lnTo>
                    <a:pt x="465" y="883"/>
                  </a:lnTo>
                  <a:lnTo>
                    <a:pt x="467" y="882"/>
                  </a:lnTo>
                  <a:lnTo>
                    <a:pt x="470" y="881"/>
                  </a:lnTo>
                  <a:lnTo>
                    <a:pt x="475" y="880"/>
                  </a:lnTo>
                  <a:lnTo>
                    <a:pt x="479" y="882"/>
                  </a:lnTo>
                  <a:lnTo>
                    <a:pt x="486" y="889"/>
                  </a:lnTo>
                  <a:lnTo>
                    <a:pt x="490" y="892"/>
                  </a:lnTo>
                  <a:lnTo>
                    <a:pt x="490" y="874"/>
                  </a:lnTo>
                  <a:lnTo>
                    <a:pt x="490" y="824"/>
                  </a:lnTo>
                  <a:lnTo>
                    <a:pt x="490" y="754"/>
                  </a:lnTo>
                  <a:lnTo>
                    <a:pt x="490" y="674"/>
                  </a:lnTo>
                  <a:lnTo>
                    <a:pt x="490" y="594"/>
                  </a:lnTo>
                  <a:lnTo>
                    <a:pt x="489" y="524"/>
                  </a:lnTo>
                  <a:lnTo>
                    <a:pt x="489" y="475"/>
                  </a:lnTo>
                  <a:lnTo>
                    <a:pt x="489" y="456"/>
                  </a:lnTo>
                  <a:lnTo>
                    <a:pt x="494" y="452"/>
                  </a:lnTo>
                  <a:lnTo>
                    <a:pt x="509" y="443"/>
                  </a:lnTo>
                  <a:lnTo>
                    <a:pt x="518" y="438"/>
                  </a:lnTo>
                  <a:lnTo>
                    <a:pt x="531" y="434"/>
                  </a:lnTo>
                  <a:lnTo>
                    <a:pt x="545" y="432"/>
                  </a:lnTo>
                  <a:lnTo>
                    <a:pt x="561" y="431"/>
                  </a:lnTo>
                  <a:lnTo>
                    <a:pt x="576" y="432"/>
                  </a:lnTo>
                  <a:lnTo>
                    <a:pt x="590" y="434"/>
                  </a:lnTo>
                  <a:lnTo>
                    <a:pt x="602" y="438"/>
                  </a:lnTo>
                  <a:lnTo>
                    <a:pt x="611" y="443"/>
                  </a:lnTo>
                  <a:lnTo>
                    <a:pt x="624" y="452"/>
                  </a:lnTo>
                  <a:lnTo>
                    <a:pt x="628" y="456"/>
                  </a:lnTo>
                  <a:lnTo>
                    <a:pt x="628" y="484"/>
                  </a:lnTo>
                  <a:lnTo>
                    <a:pt x="628" y="560"/>
                  </a:lnTo>
                  <a:lnTo>
                    <a:pt x="628" y="667"/>
                  </a:lnTo>
                  <a:lnTo>
                    <a:pt x="628" y="789"/>
                  </a:lnTo>
                  <a:lnTo>
                    <a:pt x="628" y="911"/>
                  </a:lnTo>
                  <a:lnTo>
                    <a:pt x="628" y="1018"/>
                  </a:lnTo>
                  <a:lnTo>
                    <a:pt x="628" y="1094"/>
                  </a:lnTo>
                  <a:lnTo>
                    <a:pt x="628" y="1122"/>
                  </a:lnTo>
                  <a:lnTo>
                    <a:pt x="642" y="1124"/>
                  </a:lnTo>
                  <a:lnTo>
                    <a:pt x="657" y="1126"/>
                  </a:lnTo>
                  <a:lnTo>
                    <a:pt x="657" y="1097"/>
                  </a:lnTo>
                  <a:lnTo>
                    <a:pt x="657" y="1021"/>
                  </a:lnTo>
                  <a:lnTo>
                    <a:pt x="658" y="914"/>
                  </a:lnTo>
                  <a:lnTo>
                    <a:pt x="658" y="791"/>
                  </a:lnTo>
                  <a:lnTo>
                    <a:pt x="659" y="668"/>
                  </a:lnTo>
                  <a:lnTo>
                    <a:pt x="659" y="560"/>
                  </a:lnTo>
                  <a:lnTo>
                    <a:pt x="660" y="484"/>
                  </a:lnTo>
                  <a:lnTo>
                    <a:pt x="660" y="456"/>
                  </a:lnTo>
                  <a:lnTo>
                    <a:pt x="665" y="452"/>
                  </a:lnTo>
                  <a:lnTo>
                    <a:pt x="679" y="443"/>
                  </a:lnTo>
                  <a:lnTo>
                    <a:pt x="688" y="438"/>
                  </a:lnTo>
                  <a:lnTo>
                    <a:pt x="700" y="434"/>
                  </a:lnTo>
                  <a:lnTo>
                    <a:pt x="715" y="432"/>
                  </a:lnTo>
                  <a:lnTo>
                    <a:pt x="731" y="431"/>
                  </a:lnTo>
                  <a:lnTo>
                    <a:pt x="746" y="432"/>
                  </a:lnTo>
                  <a:lnTo>
                    <a:pt x="759" y="434"/>
                  </a:lnTo>
                  <a:lnTo>
                    <a:pt x="768" y="438"/>
                  </a:lnTo>
                  <a:lnTo>
                    <a:pt x="777" y="443"/>
                  </a:lnTo>
                  <a:lnTo>
                    <a:pt x="786" y="452"/>
                  </a:lnTo>
                  <a:lnTo>
                    <a:pt x="790" y="456"/>
                  </a:lnTo>
                  <a:lnTo>
                    <a:pt x="790" y="475"/>
                  </a:lnTo>
                  <a:lnTo>
                    <a:pt x="790" y="526"/>
                  </a:lnTo>
                  <a:lnTo>
                    <a:pt x="790" y="596"/>
                  </a:lnTo>
                  <a:lnTo>
                    <a:pt x="790" y="679"/>
                  </a:lnTo>
                  <a:lnTo>
                    <a:pt x="790" y="761"/>
                  </a:lnTo>
                  <a:lnTo>
                    <a:pt x="790" y="832"/>
                  </a:lnTo>
                  <a:lnTo>
                    <a:pt x="790" y="882"/>
                  </a:lnTo>
                  <a:lnTo>
                    <a:pt x="790" y="901"/>
                  </a:lnTo>
                  <a:lnTo>
                    <a:pt x="793" y="896"/>
                  </a:lnTo>
                  <a:lnTo>
                    <a:pt x="796" y="893"/>
                  </a:lnTo>
                  <a:lnTo>
                    <a:pt x="798" y="891"/>
                  </a:lnTo>
                  <a:lnTo>
                    <a:pt x="801" y="890"/>
                  </a:lnTo>
                  <a:lnTo>
                    <a:pt x="803" y="889"/>
                  </a:lnTo>
                  <a:lnTo>
                    <a:pt x="806" y="890"/>
                  </a:lnTo>
                  <a:lnTo>
                    <a:pt x="809" y="890"/>
                  </a:lnTo>
                  <a:lnTo>
                    <a:pt x="810" y="891"/>
                  </a:lnTo>
                  <a:lnTo>
                    <a:pt x="816" y="898"/>
                  </a:lnTo>
                  <a:lnTo>
                    <a:pt x="818" y="903"/>
                  </a:lnTo>
                  <a:lnTo>
                    <a:pt x="818" y="883"/>
                  </a:lnTo>
                  <a:lnTo>
                    <a:pt x="818" y="833"/>
                  </a:lnTo>
                  <a:lnTo>
                    <a:pt x="818" y="762"/>
                  </a:lnTo>
                  <a:lnTo>
                    <a:pt x="818" y="680"/>
                  </a:lnTo>
                  <a:lnTo>
                    <a:pt x="817" y="597"/>
                  </a:lnTo>
                  <a:lnTo>
                    <a:pt x="817" y="526"/>
                  </a:lnTo>
                  <a:lnTo>
                    <a:pt x="817" y="475"/>
                  </a:lnTo>
                  <a:lnTo>
                    <a:pt x="817" y="456"/>
                  </a:lnTo>
                  <a:lnTo>
                    <a:pt x="822" y="452"/>
                  </a:lnTo>
                  <a:lnTo>
                    <a:pt x="833" y="443"/>
                  </a:lnTo>
                  <a:lnTo>
                    <a:pt x="843" y="438"/>
                  </a:lnTo>
                  <a:lnTo>
                    <a:pt x="855" y="434"/>
                  </a:lnTo>
                  <a:lnTo>
                    <a:pt x="869" y="432"/>
                  </a:lnTo>
                  <a:lnTo>
                    <a:pt x="885" y="431"/>
                  </a:lnTo>
                  <a:lnTo>
                    <a:pt x="902" y="432"/>
                  </a:lnTo>
                  <a:lnTo>
                    <a:pt x="916" y="434"/>
                  </a:lnTo>
                  <a:lnTo>
                    <a:pt x="926" y="438"/>
                  </a:lnTo>
                  <a:lnTo>
                    <a:pt x="936" y="443"/>
                  </a:lnTo>
                  <a:lnTo>
                    <a:pt x="948" y="452"/>
                  </a:lnTo>
                  <a:lnTo>
                    <a:pt x="952" y="456"/>
                  </a:lnTo>
                  <a:lnTo>
                    <a:pt x="952" y="488"/>
                  </a:lnTo>
                  <a:lnTo>
                    <a:pt x="952" y="571"/>
                  </a:lnTo>
                  <a:lnTo>
                    <a:pt x="952" y="688"/>
                  </a:lnTo>
                  <a:lnTo>
                    <a:pt x="952" y="824"/>
                  </a:lnTo>
                  <a:lnTo>
                    <a:pt x="953" y="958"/>
                  </a:lnTo>
                  <a:lnTo>
                    <a:pt x="953" y="1075"/>
                  </a:lnTo>
                  <a:lnTo>
                    <a:pt x="953" y="1159"/>
                  </a:lnTo>
                  <a:lnTo>
                    <a:pt x="953" y="1191"/>
                  </a:lnTo>
                  <a:lnTo>
                    <a:pt x="967" y="1199"/>
                  </a:lnTo>
                  <a:lnTo>
                    <a:pt x="982" y="1208"/>
                  </a:lnTo>
                  <a:lnTo>
                    <a:pt x="982" y="1199"/>
                  </a:lnTo>
                  <a:lnTo>
                    <a:pt x="982" y="1176"/>
                  </a:lnTo>
                  <a:lnTo>
                    <a:pt x="982" y="1138"/>
                  </a:lnTo>
                  <a:lnTo>
                    <a:pt x="982" y="1090"/>
                  </a:lnTo>
                  <a:lnTo>
                    <a:pt x="981" y="1034"/>
                  </a:lnTo>
                  <a:lnTo>
                    <a:pt x="981" y="970"/>
                  </a:lnTo>
                  <a:lnTo>
                    <a:pt x="981" y="901"/>
                  </a:lnTo>
                  <a:lnTo>
                    <a:pt x="981" y="832"/>
                  </a:lnTo>
                  <a:lnTo>
                    <a:pt x="981" y="762"/>
                  </a:lnTo>
                  <a:lnTo>
                    <a:pt x="981" y="693"/>
                  </a:lnTo>
                  <a:lnTo>
                    <a:pt x="981" y="630"/>
                  </a:lnTo>
                  <a:lnTo>
                    <a:pt x="981" y="573"/>
                  </a:lnTo>
                  <a:lnTo>
                    <a:pt x="981" y="525"/>
                  </a:lnTo>
                  <a:lnTo>
                    <a:pt x="981" y="489"/>
                  </a:lnTo>
                  <a:lnTo>
                    <a:pt x="981" y="464"/>
                  </a:lnTo>
                  <a:lnTo>
                    <a:pt x="981" y="456"/>
                  </a:lnTo>
                  <a:lnTo>
                    <a:pt x="985" y="452"/>
                  </a:lnTo>
                  <a:lnTo>
                    <a:pt x="999" y="443"/>
                  </a:lnTo>
                  <a:lnTo>
                    <a:pt x="1008" y="438"/>
                  </a:lnTo>
                  <a:lnTo>
                    <a:pt x="1021" y="434"/>
                  </a:lnTo>
                  <a:lnTo>
                    <a:pt x="1034" y="432"/>
                  </a:lnTo>
                  <a:lnTo>
                    <a:pt x="1049" y="431"/>
                  </a:lnTo>
                  <a:lnTo>
                    <a:pt x="1064" y="432"/>
                  </a:lnTo>
                  <a:lnTo>
                    <a:pt x="1078" y="434"/>
                  </a:lnTo>
                  <a:lnTo>
                    <a:pt x="1090" y="438"/>
                  </a:lnTo>
                  <a:lnTo>
                    <a:pt x="1099" y="443"/>
                  </a:lnTo>
                  <a:lnTo>
                    <a:pt x="1113" y="452"/>
                  </a:lnTo>
                  <a:lnTo>
                    <a:pt x="1118" y="456"/>
                  </a:lnTo>
                  <a:lnTo>
                    <a:pt x="1117" y="479"/>
                  </a:lnTo>
                  <a:lnTo>
                    <a:pt x="1117" y="539"/>
                  </a:lnTo>
                  <a:lnTo>
                    <a:pt x="1116" y="623"/>
                  </a:lnTo>
                  <a:lnTo>
                    <a:pt x="1116" y="720"/>
                  </a:lnTo>
                  <a:lnTo>
                    <a:pt x="1115" y="817"/>
                  </a:lnTo>
                  <a:lnTo>
                    <a:pt x="1114" y="901"/>
                  </a:lnTo>
                  <a:lnTo>
                    <a:pt x="1114" y="961"/>
                  </a:lnTo>
                  <a:lnTo>
                    <a:pt x="1114" y="984"/>
                  </a:lnTo>
                  <a:lnTo>
                    <a:pt x="1128" y="969"/>
                  </a:lnTo>
                  <a:lnTo>
                    <a:pt x="1143" y="954"/>
                  </a:lnTo>
                  <a:lnTo>
                    <a:pt x="1143" y="932"/>
                  </a:lnTo>
                  <a:lnTo>
                    <a:pt x="1143" y="876"/>
                  </a:lnTo>
                  <a:lnTo>
                    <a:pt x="1143" y="796"/>
                  </a:lnTo>
                  <a:lnTo>
                    <a:pt x="1143" y="705"/>
                  </a:lnTo>
                  <a:lnTo>
                    <a:pt x="1143" y="613"/>
                  </a:lnTo>
                  <a:lnTo>
                    <a:pt x="1143" y="533"/>
                  </a:lnTo>
                  <a:lnTo>
                    <a:pt x="1143" y="477"/>
                  </a:lnTo>
                  <a:lnTo>
                    <a:pt x="1143" y="456"/>
                  </a:lnTo>
                  <a:lnTo>
                    <a:pt x="1147" y="452"/>
                  </a:lnTo>
                  <a:lnTo>
                    <a:pt x="1161" y="443"/>
                  </a:lnTo>
                  <a:lnTo>
                    <a:pt x="1171" y="438"/>
                  </a:lnTo>
                  <a:lnTo>
                    <a:pt x="1184" y="434"/>
                  </a:lnTo>
                  <a:lnTo>
                    <a:pt x="1199" y="432"/>
                  </a:lnTo>
                  <a:lnTo>
                    <a:pt x="1216" y="431"/>
                  </a:lnTo>
                  <a:lnTo>
                    <a:pt x="1233" y="432"/>
                  </a:lnTo>
                  <a:lnTo>
                    <a:pt x="1249" y="434"/>
                  </a:lnTo>
                  <a:lnTo>
                    <a:pt x="1261" y="437"/>
                  </a:lnTo>
                  <a:lnTo>
                    <a:pt x="1273" y="442"/>
                  </a:lnTo>
                  <a:lnTo>
                    <a:pt x="1289" y="449"/>
                  </a:lnTo>
                  <a:lnTo>
                    <a:pt x="1295" y="453"/>
                  </a:lnTo>
                  <a:lnTo>
                    <a:pt x="1294" y="440"/>
                  </a:lnTo>
                  <a:lnTo>
                    <a:pt x="1292" y="426"/>
                  </a:lnTo>
                  <a:lnTo>
                    <a:pt x="1286" y="408"/>
                  </a:lnTo>
                  <a:lnTo>
                    <a:pt x="1267" y="360"/>
                  </a:lnTo>
                  <a:lnTo>
                    <a:pt x="1241" y="291"/>
                  </a:lnTo>
                  <a:lnTo>
                    <a:pt x="1211" y="213"/>
                  </a:lnTo>
                  <a:lnTo>
                    <a:pt x="1181" y="134"/>
                  </a:lnTo>
                  <a:lnTo>
                    <a:pt x="1155" y="66"/>
                  </a:lnTo>
                  <a:lnTo>
                    <a:pt x="1137" y="18"/>
                  </a:lnTo>
                  <a:lnTo>
                    <a:pt x="11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8" name="Freeform 430"/>
            <p:cNvSpPr>
              <a:spLocks noEditPoints="1"/>
            </p:cNvSpPr>
            <p:nvPr/>
          </p:nvSpPr>
          <p:spPr bwMode="auto">
            <a:xfrm>
              <a:off x="2579" y="1963"/>
              <a:ext cx="27" cy="106"/>
            </a:xfrm>
            <a:custGeom>
              <a:avLst/>
              <a:gdLst/>
              <a:ahLst/>
              <a:cxnLst>
                <a:cxn ang="0">
                  <a:pos x="203" y="192"/>
                </a:cxn>
                <a:cxn ang="0">
                  <a:pos x="202" y="223"/>
                </a:cxn>
                <a:cxn ang="0">
                  <a:pos x="165" y="229"/>
                </a:cxn>
                <a:cxn ang="0">
                  <a:pos x="167" y="199"/>
                </a:cxn>
                <a:cxn ang="0">
                  <a:pos x="133" y="194"/>
                </a:cxn>
                <a:cxn ang="0">
                  <a:pos x="126" y="159"/>
                </a:cxn>
                <a:cxn ang="0">
                  <a:pos x="148" y="163"/>
                </a:cxn>
                <a:cxn ang="0">
                  <a:pos x="164" y="156"/>
                </a:cxn>
                <a:cxn ang="0">
                  <a:pos x="165" y="124"/>
                </a:cxn>
                <a:cxn ang="0">
                  <a:pos x="201" y="130"/>
                </a:cxn>
                <a:cxn ang="0">
                  <a:pos x="196" y="160"/>
                </a:cxn>
                <a:cxn ang="0">
                  <a:pos x="231" y="166"/>
                </a:cxn>
                <a:cxn ang="0">
                  <a:pos x="353" y="226"/>
                </a:cxn>
                <a:cxn ang="0">
                  <a:pos x="268" y="113"/>
                </a:cxn>
                <a:cxn ang="0">
                  <a:pos x="184" y="0"/>
                </a:cxn>
                <a:cxn ang="0">
                  <a:pos x="92" y="107"/>
                </a:cxn>
                <a:cxn ang="0">
                  <a:pos x="0" y="215"/>
                </a:cxn>
                <a:cxn ang="0">
                  <a:pos x="0" y="407"/>
                </a:cxn>
                <a:cxn ang="0">
                  <a:pos x="1" y="830"/>
                </a:cxn>
                <a:cxn ang="0">
                  <a:pos x="2" y="1252"/>
                </a:cxn>
                <a:cxn ang="0">
                  <a:pos x="3" y="1444"/>
                </a:cxn>
                <a:cxn ang="0">
                  <a:pos x="40" y="1394"/>
                </a:cxn>
                <a:cxn ang="0">
                  <a:pos x="39" y="1231"/>
                </a:cxn>
                <a:cxn ang="0">
                  <a:pos x="37" y="873"/>
                </a:cxn>
                <a:cxn ang="0">
                  <a:pos x="36" y="515"/>
                </a:cxn>
                <a:cxn ang="0">
                  <a:pos x="34" y="352"/>
                </a:cxn>
                <a:cxn ang="0">
                  <a:pos x="34" y="298"/>
                </a:cxn>
                <a:cxn ang="0">
                  <a:pos x="50" y="261"/>
                </a:cxn>
                <a:cxn ang="0">
                  <a:pos x="65" y="248"/>
                </a:cxn>
                <a:cxn ang="0">
                  <a:pos x="88" y="244"/>
                </a:cxn>
                <a:cxn ang="0">
                  <a:pos x="111" y="248"/>
                </a:cxn>
                <a:cxn ang="0">
                  <a:pos x="138" y="276"/>
                </a:cxn>
                <a:cxn ang="0">
                  <a:pos x="148" y="330"/>
                </a:cxn>
                <a:cxn ang="0">
                  <a:pos x="148" y="386"/>
                </a:cxn>
                <a:cxn ang="0">
                  <a:pos x="152" y="639"/>
                </a:cxn>
                <a:cxn ang="0">
                  <a:pos x="158" y="978"/>
                </a:cxn>
                <a:cxn ang="0">
                  <a:pos x="163" y="1231"/>
                </a:cxn>
                <a:cxn ang="0">
                  <a:pos x="190" y="1270"/>
                </a:cxn>
                <a:cxn ang="0">
                  <a:pos x="191" y="1124"/>
                </a:cxn>
                <a:cxn ang="0">
                  <a:pos x="195" y="803"/>
                </a:cxn>
                <a:cxn ang="0">
                  <a:pos x="198" y="482"/>
                </a:cxn>
                <a:cxn ang="0">
                  <a:pos x="199" y="336"/>
                </a:cxn>
                <a:cxn ang="0">
                  <a:pos x="202" y="305"/>
                </a:cxn>
                <a:cxn ang="0">
                  <a:pos x="217" y="268"/>
                </a:cxn>
                <a:cxn ang="0">
                  <a:pos x="252" y="243"/>
                </a:cxn>
                <a:cxn ang="0">
                  <a:pos x="280" y="240"/>
                </a:cxn>
                <a:cxn ang="0">
                  <a:pos x="311" y="255"/>
                </a:cxn>
                <a:cxn ang="0">
                  <a:pos x="323" y="287"/>
                </a:cxn>
                <a:cxn ang="0">
                  <a:pos x="324" y="331"/>
                </a:cxn>
                <a:cxn ang="0">
                  <a:pos x="325" y="488"/>
                </a:cxn>
                <a:cxn ang="0">
                  <a:pos x="326" y="832"/>
                </a:cxn>
                <a:cxn ang="0">
                  <a:pos x="327" y="1176"/>
                </a:cxn>
                <a:cxn ang="0">
                  <a:pos x="328" y="1332"/>
                </a:cxn>
                <a:cxn ang="0">
                  <a:pos x="355" y="1427"/>
                </a:cxn>
                <a:cxn ang="0">
                  <a:pos x="354" y="1239"/>
                </a:cxn>
                <a:cxn ang="0">
                  <a:pos x="354" y="826"/>
                </a:cxn>
                <a:cxn ang="0">
                  <a:pos x="353" y="414"/>
                </a:cxn>
                <a:cxn ang="0">
                  <a:pos x="353" y="226"/>
                </a:cxn>
              </a:cxnLst>
              <a:rect l="0" t="0" r="r" b="b"/>
              <a:pathLst>
                <a:path w="355" h="1444">
                  <a:moveTo>
                    <a:pt x="231" y="201"/>
                  </a:moveTo>
                  <a:lnTo>
                    <a:pt x="222" y="198"/>
                  </a:lnTo>
                  <a:lnTo>
                    <a:pt x="214" y="195"/>
                  </a:lnTo>
                  <a:lnTo>
                    <a:pt x="203" y="192"/>
                  </a:lnTo>
                  <a:lnTo>
                    <a:pt x="192" y="187"/>
                  </a:lnTo>
                  <a:lnTo>
                    <a:pt x="195" y="194"/>
                  </a:lnTo>
                  <a:lnTo>
                    <a:pt x="198" y="208"/>
                  </a:lnTo>
                  <a:lnTo>
                    <a:pt x="202" y="223"/>
                  </a:lnTo>
                  <a:lnTo>
                    <a:pt x="203" y="229"/>
                  </a:lnTo>
                  <a:lnTo>
                    <a:pt x="197" y="229"/>
                  </a:lnTo>
                  <a:lnTo>
                    <a:pt x="181" y="229"/>
                  </a:lnTo>
                  <a:lnTo>
                    <a:pt x="165" y="229"/>
                  </a:lnTo>
                  <a:lnTo>
                    <a:pt x="157" y="229"/>
                  </a:lnTo>
                  <a:lnTo>
                    <a:pt x="159" y="224"/>
                  </a:lnTo>
                  <a:lnTo>
                    <a:pt x="163" y="212"/>
                  </a:lnTo>
                  <a:lnTo>
                    <a:pt x="167" y="199"/>
                  </a:lnTo>
                  <a:lnTo>
                    <a:pt x="169" y="194"/>
                  </a:lnTo>
                  <a:lnTo>
                    <a:pt x="162" y="194"/>
                  </a:lnTo>
                  <a:lnTo>
                    <a:pt x="148" y="194"/>
                  </a:lnTo>
                  <a:lnTo>
                    <a:pt x="133" y="194"/>
                  </a:lnTo>
                  <a:lnTo>
                    <a:pt x="126" y="194"/>
                  </a:lnTo>
                  <a:lnTo>
                    <a:pt x="126" y="187"/>
                  </a:lnTo>
                  <a:lnTo>
                    <a:pt x="126" y="174"/>
                  </a:lnTo>
                  <a:lnTo>
                    <a:pt x="126" y="159"/>
                  </a:lnTo>
                  <a:lnTo>
                    <a:pt x="126" y="152"/>
                  </a:lnTo>
                  <a:lnTo>
                    <a:pt x="135" y="158"/>
                  </a:lnTo>
                  <a:lnTo>
                    <a:pt x="143" y="162"/>
                  </a:lnTo>
                  <a:lnTo>
                    <a:pt x="148" y="163"/>
                  </a:lnTo>
                  <a:lnTo>
                    <a:pt x="153" y="164"/>
                  </a:lnTo>
                  <a:lnTo>
                    <a:pt x="158" y="164"/>
                  </a:lnTo>
                  <a:lnTo>
                    <a:pt x="165" y="163"/>
                  </a:lnTo>
                  <a:lnTo>
                    <a:pt x="164" y="156"/>
                  </a:lnTo>
                  <a:lnTo>
                    <a:pt x="162" y="144"/>
                  </a:lnTo>
                  <a:lnTo>
                    <a:pt x="158" y="131"/>
                  </a:lnTo>
                  <a:lnTo>
                    <a:pt x="157" y="124"/>
                  </a:lnTo>
                  <a:lnTo>
                    <a:pt x="165" y="124"/>
                  </a:lnTo>
                  <a:lnTo>
                    <a:pt x="181" y="124"/>
                  </a:lnTo>
                  <a:lnTo>
                    <a:pt x="197" y="124"/>
                  </a:lnTo>
                  <a:lnTo>
                    <a:pt x="203" y="124"/>
                  </a:lnTo>
                  <a:lnTo>
                    <a:pt x="201" y="130"/>
                  </a:lnTo>
                  <a:lnTo>
                    <a:pt x="197" y="143"/>
                  </a:lnTo>
                  <a:lnTo>
                    <a:pt x="191" y="154"/>
                  </a:lnTo>
                  <a:lnTo>
                    <a:pt x="189" y="160"/>
                  </a:lnTo>
                  <a:lnTo>
                    <a:pt x="196" y="160"/>
                  </a:lnTo>
                  <a:lnTo>
                    <a:pt x="211" y="160"/>
                  </a:lnTo>
                  <a:lnTo>
                    <a:pt x="224" y="160"/>
                  </a:lnTo>
                  <a:lnTo>
                    <a:pt x="231" y="160"/>
                  </a:lnTo>
                  <a:lnTo>
                    <a:pt x="231" y="166"/>
                  </a:lnTo>
                  <a:lnTo>
                    <a:pt x="231" y="180"/>
                  </a:lnTo>
                  <a:lnTo>
                    <a:pt x="231" y="195"/>
                  </a:lnTo>
                  <a:lnTo>
                    <a:pt x="231" y="201"/>
                  </a:lnTo>
                  <a:close/>
                  <a:moveTo>
                    <a:pt x="353" y="226"/>
                  </a:moveTo>
                  <a:lnTo>
                    <a:pt x="346" y="216"/>
                  </a:lnTo>
                  <a:lnTo>
                    <a:pt x="327" y="191"/>
                  </a:lnTo>
                  <a:lnTo>
                    <a:pt x="299" y="154"/>
                  </a:lnTo>
                  <a:lnTo>
                    <a:pt x="268" y="113"/>
                  </a:lnTo>
                  <a:lnTo>
                    <a:pt x="237" y="71"/>
                  </a:lnTo>
                  <a:lnTo>
                    <a:pt x="211" y="35"/>
                  </a:lnTo>
                  <a:lnTo>
                    <a:pt x="191" y="9"/>
                  </a:lnTo>
                  <a:lnTo>
                    <a:pt x="184" y="0"/>
                  </a:lnTo>
                  <a:lnTo>
                    <a:pt x="176" y="9"/>
                  </a:lnTo>
                  <a:lnTo>
                    <a:pt x="155" y="33"/>
                  </a:lnTo>
                  <a:lnTo>
                    <a:pt x="126" y="68"/>
                  </a:lnTo>
                  <a:lnTo>
                    <a:pt x="92" y="107"/>
                  </a:lnTo>
                  <a:lnTo>
                    <a:pt x="59" y="147"/>
                  </a:lnTo>
                  <a:lnTo>
                    <a:pt x="29" y="182"/>
                  </a:lnTo>
                  <a:lnTo>
                    <a:pt x="8" y="207"/>
                  </a:lnTo>
                  <a:lnTo>
                    <a:pt x="0" y="215"/>
                  </a:lnTo>
                  <a:lnTo>
                    <a:pt x="0" y="229"/>
                  </a:lnTo>
                  <a:lnTo>
                    <a:pt x="0" y="268"/>
                  </a:lnTo>
                  <a:lnTo>
                    <a:pt x="0" y="329"/>
                  </a:lnTo>
                  <a:lnTo>
                    <a:pt x="0" y="407"/>
                  </a:lnTo>
                  <a:lnTo>
                    <a:pt x="1" y="500"/>
                  </a:lnTo>
                  <a:lnTo>
                    <a:pt x="1" y="605"/>
                  </a:lnTo>
                  <a:lnTo>
                    <a:pt x="1" y="716"/>
                  </a:lnTo>
                  <a:lnTo>
                    <a:pt x="1" y="830"/>
                  </a:lnTo>
                  <a:lnTo>
                    <a:pt x="1" y="944"/>
                  </a:lnTo>
                  <a:lnTo>
                    <a:pt x="2" y="1055"/>
                  </a:lnTo>
                  <a:lnTo>
                    <a:pt x="2" y="1159"/>
                  </a:lnTo>
                  <a:lnTo>
                    <a:pt x="2" y="1252"/>
                  </a:lnTo>
                  <a:lnTo>
                    <a:pt x="2" y="1330"/>
                  </a:lnTo>
                  <a:lnTo>
                    <a:pt x="2" y="1391"/>
                  </a:lnTo>
                  <a:lnTo>
                    <a:pt x="2" y="1430"/>
                  </a:lnTo>
                  <a:lnTo>
                    <a:pt x="3" y="1444"/>
                  </a:lnTo>
                  <a:lnTo>
                    <a:pt x="9" y="1436"/>
                  </a:lnTo>
                  <a:lnTo>
                    <a:pt x="22" y="1419"/>
                  </a:lnTo>
                  <a:lnTo>
                    <a:pt x="33" y="1402"/>
                  </a:lnTo>
                  <a:lnTo>
                    <a:pt x="40" y="1394"/>
                  </a:lnTo>
                  <a:lnTo>
                    <a:pt x="39" y="1382"/>
                  </a:lnTo>
                  <a:lnTo>
                    <a:pt x="39" y="1349"/>
                  </a:lnTo>
                  <a:lnTo>
                    <a:pt x="39" y="1298"/>
                  </a:lnTo>
                  <a:lnTo>
                    <a:pt x="39" y="1231"/>
                  </a:lnTo>
                  <a:lnTo>
                    <a:pt x="38" y="1153"/>
                  </a:lnTo>
                  <a:lnTo>
                    <a:pt x="38" y="1064"/>
                  </a:lnTo>
                  <a:lnTo>
                    <a:pt x="38" y="970"/>
                  </a:lnTo>
                  <a:lnTo>
                    <a:pt x="37" y="873"/>
                  </a:lnTo>
                  <a:lnTo>
                    <a:pt x="37" y="776"/>
                  </a:lnTo>
                  <a:lnTo>
                    <a:pt x="36" y="681"/>
                  </a:lnTo>
                  <a:lnTo>
                    <a:pt x="36" y="594"/>
                  </a:lnTo>
                  <a:lnTo>
                    <a:pt x="36" y="515"/>
                  </a:lnTo>
                  <a:lnTo>
                    <a:pt x="34" y="448"/>
                  </a:lnTo>
                  <a:lnTo>
                    <a:pt x="34" y="397"/>
                  </a:lnTo>
                  <a:lnTo>
                    <a:pt x="34" y="363"/>
                  </a:lnTo>
                  <a:lnTo>
                    <a:pt x="34" y="352"/>
                  </a:lnTo>
                  <a:lnTo>
                    <a:pt x="33" y="347"/>
                  </a:lnTo>
                  <a:lnTo>
                    <a:pt x="32" y="335"/>
                  </a:lnTo>
                  <a:lnTo>
                    <a:pt x="32" y="318"/>
                  </a:lnTo>
                  <a:lnTo>
                    <a:pt x="34" y="298"/>
                  </a:lnTo>
                  <a:lnTo>
                    <a:pt x="37" y="288"/>
                  </a:lnTo>
                  <a:lnTo>
                    <a:pt x="40" y="278"/>
                  </a:lnTo>
                  <a:lnTo>
                    <a:pt x="44" y="268"/>
                  </a:lnTo>
                  <a:lnTo>
                    <a:pt x="50" y="261"/>
                  </a:lnTo>
                  <a:lnTo>
                    <a:pt x="54" y="257"/>
                  </a:lnTo>
                  <a:lnTo>
                    <a:pt x="57" y="254"/>
                  </a:lnTo>
                  <a:lnTo>
                    <a:pt x="61" y="250"/>
                  </a:lnTo>
                  <a:lnTo>
                    <a:pt x="65" y="248"/>
                  </a:lnTo>
                  <a:lnTo>
                    <a:pt x="71" y="246"/>
                  </a:lnTo>
                  <a:lnTo>
                    <a:pt x="76" y="245"/>
                  </a:lnTo>
                  <a:lnTo>
                    <a:pt x="81" y="244"/>
                  </a:lnTo>
                  <a:lnTo>
                    <a:pt x="88" y="244"/>
                  </a:lnTo>
                  <a:lnTo>
                    <a:pt x="94" y="244"/>
                  </a:lnTo>
                  <a:lnTo>
                    <a:pt x="101" y="245"/>
                  </a:lnTo>
                  <a:lnTo>
                    <a:pt x="106" y="246"/>
                  </a:lnTo>
                  <a:lnTo>
                    <a:pt x="111" y="248"/>
                  </a:lnTo>
                  <a:lnTo>
                    <a:pt x="120" y="254"/>
                  </a:lnTo>
                  <a:lnTo>
                    <a:pt x="127" y="260"/>
                  </a:lnTo>
                  <a:lnTo>
                    <a:pt x="134" y="267"/>
                  </a:lnTo>
                  <a:lnTo>
                    <a:pt x="138" y="276"/>
                  </a:lnTo>
                  <a:lnTo>
                    <a:pt x="141" y="286"/>
                  </a:lnTo>
                  <a:lnTo>
                    <a:pt x="144" y="295"/>
                  </a:lnTo>
                  <a:lnTo>
                    <a:pt x="147" y="313"/>
                  </a:lnTo>
                  <a:lnTo>
                    <a:pt x="148" y="330"/>
                  </a:lnTo>
                  <a:lnTo>
                    <a:pt x="148" y="341"/>
                  </a:lnTo>
                  <a:lnTo>
                    <a:pt x="147" y="345"/>
                  </a:lnTo>
                  <a:lnTo>
                    <a:pt x="147" y="356"/>
                  </a:lnTo>
                  <a:lnTo>
                    <a:pt x="148" y="386"/>
                  </a:lnTo>
                  <a:lnTo>
                    <a:pt x="149" y="432"/>
                  </a:lnTo>
                  <a:lnTo>
                    <a:pt x="150" y="490"/>
                  </a:lnTo>
                  <a:lnTo>
                    <a:pt x="151" y="561"/>
                  </a:lnTo>
                  <a:lnTo>
                    <a:pt x="152" y="639"/>
                  </a:lnTo>
                  <a:lnTo>
                    <a:pt x="153" y="722"/>
                  </a:lnTo>
                  <a:lnTo>
                    <a:pt x="155" y="808"/>
                  </a:lnTo>
                  <a:lnTo>
                    <a:pt x="156" y="895"/>
                  </a:lnTo>
                  <a:lnTo>
                    <a:pt x="158" y="978"/>
                  </a:lnTo>
                  <a:lnTo>
                    <a:pt x="159" y="1056"/>
                  </a:lnTo>
                  <a:lnTo>
                    <a:pt x="160" y="1126"/>
                  </a:lnTo>
                  <a:lnTo>
                    <a:pt x="162" y="1185"/>
                  </a:lnTo>
                  <a:lnTo>
                    <a:pt x="163" y="1231"/>
                  </a:lnTo>
                  <a:lnTo>
                    <a:pt x="164" y="1261"/>
                  </a:lnTo>
                  <a:lnTo>
                    <a:pt x="164" y="1270"/>
                  </a:lnTo>
                  <a:lnTo>
                    <a:pt x="176" y="1270"/>
                  </a:lnTo>
                  <a:lnTo>
                    <a:pt x="190" y="1270"/>
                  </a:lnTo>
                  <a:lnTo>
                    <a:pt x="190" y="1261"/>
                  </a:lnTo>
                  <a:lnTo>
                    <a:pt x="190" y="1231"/>
                  </a:lnTo>
                  <a:lnTo>
                    <a:pt x="191" y="1185"/>
                  </a:lnTo>
                  <a:lnTo>
                    <a:pt x="191" y="1124"/>
                  </a:lnTo>
                  <a:lnTo>
                    <a:pt x="192" y="1054"/>
                  </a:lnTo>
                  <a:lnTo>
                    <a:pt x="194" y="975"/>
                  </a:lnTo>
                  <a:lnTo>
                    <a:pt x="194" y="890"/>
                  </a:lnTo>
                  <a:lnTo>
                    <a:pt x="195" y="803"/>
                  </a:lnTo>
                  <a:lnTo>
                    <a:pt x="196" y="716"/>
                  </a:lnTo>
                  <a:lnTo>
                    <a:pt x="196" y="631"/>
                  </a:lnTo>
                  <a:lnTo>
                    <a:pt x="197" y="552"/>
                  </a:lnTo>
                  <a:lnTo>
                    <a:pt x="198" y="482"/>
                  </a:lnTo>
                  <a:lnTo>
                    <a:pt x="198" y="422"/>
                  </a:lnTo>
                  <a:lnTo>
                    <a:pt x="199" y="376"/>
                  </a:lnTo>
                  <a:lnTo>
                    <a:pt x="199" y="346"/>
                  </a:lnTo>
                  <a:lnTo>
                    <a:pt x="199" y="336"/>
                  </a:lnTo>
                  <a:lnTo>
                    <a:pt x="199" y="331"/>
                  </a:lnTo>
                  <a:lnTo>
                    <a:pt x="200" y="321"/>
                  </a:lnTo>
                  <a:lnTo>
                    <a:pt x="201" y="313"/>
                  </a:lnTo>
                  <a:lnTo>
                    <a:pt x="202" y="305"/>
                  </a:lnTo>
                  <a:lnTo>
                    <a:pt x="204" y="295"/>
                  </a:lnTo>
                  <a:lnTo>
                    <a:pt x="207" y="287"/>
                  </a:lnTo>
                  <a:lnTo>
                    <a:pt x="212" y="277"/>
                  </a:lnTo>
                  <a:lnTo>
                    <a:pt x="217" y="268"/>
                  </a:lnTo>
                  <a:lnTo>
                    <a:pt x="223" y="261"/>
                  </a:lnTo>
                  <a:lnTo>
                    <a:pt x="232" y="254"/>
                  </a:lnTo>
                  <a:lnTo>
                    <a:pt x="241" y="247"/>
                  </a:lnTo>
                  <a:lnTo>
                    <a:pt x="252" y="243"/>
                  </a:lnTo>
                  <a:lnTo>
                    <a:pt x="259" y="242"/>
                  </a:lnTo>
                  <a:lnTo>
                    <a:pt x="265" y="241"/>
                  </a:lnTo>
                  <a:lnTo>
                    <a:pt x="273" y="240"/>
                  </a:lnTo>
                  <a:lnTo>
                    <a:pt x="280" y="240"/>
                  </a:lnTo>
                  <a:lnTo>
                    <a:pt x="290" y="241"/>
                  </a:lnTo>
                  <a:lnTo>
                    <a:pt x="298" y="244"/>
                  </a:lnTo>
                  <a:lnTo>
                    <a:pt x="305" y="249"/>
                  </a:lnTo>
                  <a:lnTo>
                    <a:pt x="311" y="255"/>
                  </a:lnTo>
                  <a:lnTo>
                    <a:pt x="315" y="262"/>
                  </a:lnTo>
                  <a:lnTo>
                    <a:pt x="318" y="270"/>
                  </a:lnTo>
                  <a:lnTo>
                    <a:pt x="322" y="278"/>
                  </a:lnTo>
                  <a:lnTo>
                    <a:pt x="323" y="287"/>
                  </a:lnTo>
                  <a:lnTo>
                    <a:pt x="325" y="304"/>
                  </a:lnTo>
                  <a:lnTo>
                    <a:pt x="325" y="318"/>
                  </a:lnTo>
                  <a:lnTo>
                    <a:pt x="324" y="328"/>
                  </a:lnTo>
                  <a:lnTo>
                    <a:pt x="324" y="331"/>
                  </a:lnTo>
                  <a:lnTo>
                    <a:pt x="324" y="343"/>
                  </a:lnTo>
                  <a:lnTo>
                    <a:pt x="324" y="375"/>
                  </a:lnTo>
                  <a:lnTo>
                    <a:pt x="324" y="424"/>
                  </a:lnTo>
                  <a:lnTo>
                    <a:pt x="325" y="488"/>
                  </a:lnTo>
                  <a:lnTo>
                    <a:pt x="325" y="564"/>
                  </a:lnTo>
                  <a:lnTo>
                    <a:pt x="325" y="648"/>
                  </a:lnTo>
                  <a:lnTo>
                    <a:pt x="326" y="739"/>
                  </a:lnTo>
                  <a:lnTo>
                    <a:pt x="326" y="832"/>
                  </a:lnTo>
                  <a:lnTo>
                    <a:pt x="326" y="926"/>
                  </a:lnTo>
                  <a:lnTo>
                    <a:pt x="327" y="1015"/>
                  </a:lnTo>
                  <a:lnTo>
                    <a:pt x="327" y="1101"/>
                  </a:lnTo>
                  <a:lnTo>
                    <a:pt x="327" y="1176"/>
                  </a:lnTo>
                  <a:lnTo>
                    <a:pt x="328" y="1240"/>
                  </a:lnTo>
                  <a:lnTo>
                    <a:pt x="328" y="1289"/>
                  </a:lnTo>
                  <a:lnTo>
                    <a:pt x="328" y="1322"/>
                  </a:lnTo>
                  <a:lnTo>
                    <a:pt x="328" y="1332"/>
                  </a:lnTo>
                  <a:lnTo>
                    <a:pt x="332" y="1347"/>
                  </a:lnTo>
                  <a:lnTo>
                    <a:pt x="341" y="1379"/>
                  </a:lnTo>
                  <a:lnTo>
                    <a:pt x="350" y="1412"/>
                  </a:lnTo>
                  <a:lnTo>
                    <a:pt x="355" y="1427"/>
                  </a:lnTo>
                  <a:lnTo>
                    <a:pt x="355" y="1413"/>
                  </a:lnTo>
                  <a:lnTo>
                    <a:pt x="355" y="1375"/>
                  </a:lnTo>
                  <a:lnTo>
                    <a:pt x="354" y="1316"/>
                  </a:lnTo>
                  <a:lnTo>
                    <a:pt x="354" y="1239"/>
                  </a:lnTo>
                  <a:lnTo>
                    <a:pt x="354" y="1149"/>
                  </a:lnTo>
                  <a:lnTo>
                    <a:pt x="354" y="1046"/>
                  </a:lnTo>
                  <a:lnTo>
                    <a:pt x="354" y="938"/>
                  </a:lnTo>
                  <a:lnTo>
                    <a:pt x="354" y="826"/>
                  </a:lnTo>
                  <a:lnTo>
                    <a:pt x="354" y="714"/>
                  </a:lnTo>
                  <a:lnTo>
                    <a:pt x="354" y="606"/>
                  </a:lnTo>
                  <a:lnTo>
                    <a:pt x="354" y="504"/>
                  </a:lnTo>
                  <a:lnTo>
                    <a:pt x="353" y="414"/>
                  </a:lnTo>
                  <a:lnTo>
                    <a:pt x="353" y="337"/>
                  </a:lnTo>
                  <a:lnTo>
                    <a:pt x="353" y="277"/>
                  </a:lnTo>
                  <a:lnTo>
                    <a:pt x="353" y="240"/>
                  </a:lnTo>
                  <a:lnTo>
                    <a:pt x="353" y="2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9" name="Freeform 431"/>
            <p:cNvSpPr>
              <a:spLocks noEditPoints="1"/>
            </p:cNvSpPr>
            <p:nvPr/>
          </p:nvSpPr>
          <p:spPr bwMode="auto">
            <a:xfrm>
              <a:off x="2546" y="1958"/>
              <a:ext cx="26" cy="60"/>
            </a:xfrm>
            <a:custGeom>
              <a:avLst/>
              <a:gdLst/>
              <a:ahLst/>
              <a:cxnLst>
                <a:cxn ang="0">
                  <a:pos x="173" y="178"/>
                </a:cxn>
                <a:cxn ang="0">
                  <a:pos x="180" y="207"/>
                </a:cxn>
                <a:cxn ang="0">
                  <a:pos x="163" y="212"/>
                </a:cxn>
                <a:cxn ang="0">
                  <a:pos x="149" y="199"/>
                </a:cxn>
                <a:cxn ang="0">
                  <a:pos x="137" y="185"/>
                </a:cxn>
                <a:cxn ang="0">
                  <a:pos x="120" y="179"/>
                </a:cxn>
                <a:cxn ang="0">
                  <a:pos x="120" y="151"/>
                </a:cxn>
                <a:cxn ang="0">
                  <a:pos x="137" y="159"/>
                </a:cxn>
                <a:cxn ang="0">
                  <a:pos x="151" y="159"/>
                </a:cxn>
                <a:cxn ang="0">
                  <a:pos x="151" y="128"/>
                </a:cxn>
                <a:cxn ang="0">
                  <a:pos x="181" y="128"/>
                </a:cxn>
                <a:cxn ang="0">
                  <a:pos x="175" y="156"/>
                </a:cxn>
                <a:cxn ang="0">
                  <a:pos x="204" y="156"/>
                </a:cxn>
                <a:cxn ang="0">
                  <a:pos x="204" y="185"/>
                </a:cxn>
                <a:cxn ang="0">
                  <a:pos x="162" y="10"/>
                </a:cxn>
                <a:cxn ang="0">
                  <a:pos x="84" y="108"/>
                </a:cxn>
                <a:cxn ang="0">
                  <a:pos x="7" y="207"/>
                </a:cxn>
                <a:cxn ang="0">
                  <a:pos x="1" y="314"/>
                </a:cxn>
                <a:cxn ang="0">
                  <a:pos x="4" y="640"/>
                </a:cxn>
                <a:cxn ang="0">
                  <a:pos x="6" y="837"/>
                </a:cxn>
                <a:cxn ang="0">
                  <a:pos x="31" y="800"/>
                </a:cxn>
                <a:cxn ang="0">
                  <a:pos x="35" y="725"/>
                </a:cxn>
                <a:cxn ang="0">
                  <a:pos x="34" y="492"/>
                </a:cxn>
                <a:cxn ang="0">
                  <a:pos x="33" y="352"/>
                </a:cxn>
                <a:cxn ang="0">
                  <a:pos x="34" y="318"/>
                </a:cxn>
                <a:cxn ang="0">
                  <a:pos x="42" y="279"/>
                </a:cxn>
                <a:cxn ang="0">
                  <a:pos x="54" y="254"/>
                </a:cxn>
                <a:cxn ang="0">
                  <a:pos x="68" y="246"/>
                </a:cxn>
                <a:cxn ang="0">
                  <a:pos x="82" y="244"/>
                </a:cxn>
                <a:cxn ang="0">
                  <a:pos x="97" y="249"/>
                </a:cxn>
                <a:cxn ang="0">
                  <a:pos x="117" y="268"/>
                </a:cxn>
                <a:cxn ang="0">
                  <a:pos x="128" y="296"/>
                </a:cxn>
                <a:cxn ang="0">
                  <a:pos x="133" y="342"/>
                </a:cxn>
                <a:cxn ang="0">
                  <a:pos x="133" y="393"/>
                </a:cxn>
                <a:cxn ang="0">
                  <a:pos x="134" y="549"/>
                </a:cxn>
                <a:cxn ang="0">
                  <a:pos x="134" y="641"/>
                </a:cxn>
                <a:cxn ang="0">
                  <a:pos x="171" y="627"/>
                </a:cxn>
                <a:cxn ang="0">
                  <a:pos x="183" y="592"/>
                </a:cxn>
                <a:cxn ang="0">
                  <a:pos x="183" y="432"/>
                </a:cxn>
                <a:cxn ang="0">
                  <a:pos x="184" y="336"/>
                </a:cxn>
                <a:cxn ang="0">
                  <a:pos x="186" y="306"/>
                </a:cxn>
                <a:cxn ang="0">
                  <a:pos x="197" y="271"/>
                </a:cxn>
                <a:cxn ang="0">
                  <a:pos x="217" y="250"/>
                </a:cxn>
                <a:cxn ang="0">
                  <a:pos x="236" y="242"/>
                </a:cxn>
                <a:cxn ang="0">
                  <a:pos x="257" y="242"/>
                </a:cxn>
                <a:cxn ang="0">
                  <a:pos x="280" y="255"/>
                </a:cxn>
                <a:cxn ang="0">
                  <a:pos x="294" y="279"/>
                </a:cxn>
                <a:cxn ang="0">
                  <a:pos x="303" y="318"/>
                </a:cxn>
                <a:cxn ang="0">
                  <a:pos x="304" y="351"/>
                </a:cxn>
                <a:cxn ang="0">
                  <a:pos x="304" y="552"/>
                </a:cxn>
                <a:cxn ang="0">
                  <a:pos x="305" y="751"/>
                </a:cxn>
                <a:cxn ang="0">
                  <a:pos x="318" y="795"/>
                </a:cxn>
                <a:cxn ang="0">
                  <a:pos x="332" y="794"/>
                </a:cxn>
                <a:cxn ang="0">
                  <a:pos x="332" y="523"/>
                </a:cxn>
                <a:cxn ang="0">
                  <a:pos x="332" y="252"/>
                </a:cxn>
                <a:cxn ang="0">
                  <a:pos x="306" y="191"/>
                </a:cxn>
                <a:cxn ang="0">
                  <a:pos x="221" y="72"/>
                </a:cxn>
                <a:cxn ang="0">
                  <a:pos x="170" y="0"/>
                </a:cxn>
              </a:cxnLst>
              <a:rect l="0" t="0" r="r" b="b"/>
              <a:pathLst>
                <a:path w="332" h="837">
                  <a:moveTo>
                    <a:pt x="204" y="190"/>
                  </a:moveTo>
                  <a:lnTo>
                    <a:pt x="190" y="185"/>
                  </a:lnTo>
                  <a:lnTo>
                    <a:pt x="173" y="178"/>
                  </a:lnTo>
                  <a:lnTo>
                    <a:pt x="175" y="184"/>
                  </a:lnTo>
                  <a:lnTo>
                    <a:pt x="177" y="195"/>
                  </a:lnTo>
                  <a:lnTo>
                    <a:pt x="180" y="207"/>
                  </a:lnTo>
                  <a:lnTo>
                    <a:pt x="181" y="212"/>
                  </a:lnTo>
                  <a:lnTo>
                    <a:pt x="176" y="212"/>
                  </a:lnTo>
                  <a:lnTo>
                    <a:pt x="163" y="212"/>
                  </a:lnTo>
                  <a:lnTo>
                    <a:pt x="151" y="212"/>
                  </a:lnTo>
                  <a:lnTo>
                    <a:pt x="145" y="212"/>
                  </a:lnTo>
                  <a:lnTo>
                    <a:pt x="149" y="199"/>
                  </a:lnTo>
                  <a:lnTo>
                    <a:pt x="154" y="185"/>
                  </a:lnTo>
                  <a:lnTo>
                    <a:pt x="148" y="185"/>
                  </a:lnTo>
                  <a:lnTo>
                    <a:pt x="137" y="185"/>
                  </a:lnTo>
                  <a:lnTo>
                    <a:pt x="125" y="185"/>
                  </a:lnTo>
                  <a:lnTo>
                    <a:pt x="120" y="185"/>
                  </a:lnTo>
                  <a:lnTo>
                    <a:pt x="120" y="179"/>
                  </a:lnTo>
                  <a:lnTo>
                    <a:pt x="120" y="168"/>
                  </a:lnTo>
                  <a:lnTo>
                    <a:pt x="120" y="156"/>
                  </a:lnTo>
                  <a:lnTo>
                    <a:pt x="120" y="151"/>
                  </a:lnTo>
                  <a:lnTo>
                    <a:pt x="126" y="155"/>
                  </a:lnTo>
                  <a:lnTo>
                    <a:pt x="133" y="158"/>
                  </a:lnTo>
                  <a:lnTo>
                    <a:pt x="137" y="159"/>
                  </a:lnTo>
                  <a:lnTo>
                    <a:pt x="141" y="159"/>
                  </a:lnTo>
                  <a:lnTo>
                    <a:pt x="145" y="159"/>
                  </a:lnTo>
                  <a:lnTo>
                    <a:pt x="151" y="159"/>
                  </a:lnTo>
                  <a:lnTo>
                    <a:pt x="148" y="143"/>
                  </a:lnTo>
                  <a:lnTo>
                    <a:pt x="145" y="128"/>
                  </a:lnTo>
                  <a:lnTo>
                    <a:pt x="151" y="128"/>
                  </a:lnTo>
                  <a:lnTo>
                    <a:pt x="163" y="128"/>
                  </a:lnTo>
                  <a:lnTo>
                    <a:pt x="176" y="128"/>
                  </a:lnTo>
                  <a:lnTo>
                    <a:pt x="181" y="128"/>
                  </a:lnTo>
                  <a:lnTo>
                    <a:pt x="176" y="142"/>
                  </a:lnTo>
                  <a:lnTo>
                    <a:pt x="171" y="156"/>
                  </a:lnTo>
                  <a:lnTo>
                    <a:pt x="175" y="156"/>
                  </a:lnTo>
                  <a:lnTo>
                    <a:pt x="187" y="156"/>
                  </a:lnTo>
                  <a:lnTo>
                    <a:pt x="199" y="156"/>
                  </a:lnTo>
                  <a:lnTo>
                    <a:pt x="204" y="156"/>
                  </a:lnTo>
                  <a:lnTo>
                    <a:pt x="204" y="161"/>
                  </a:lnTo>
                  <a:lnTo>
                    <a:pt x="204" y="173"/>
                  </a:lnTo>
                  <a:lnTo>
                    <a:pt x="204" y="185"/>
                  </a:lnTo>
                  <a:lnTo>
                    <a:pt x="204" y="190"/>
                  </a:lnTo>
                  <a:close/>
                  <a:moveTo>
                    <a:pt x="170" y="0"/>
                  </a:moveTo>
                  <a:lnTo>
                    <a:pt x="162" y="10"/>
                  </a:lnTo>
                  <a:lnTo>
                    <a:pt x="143" y="34"/>
                  </a:lnTo>
                  <a:lnTo>
                    <a:pt x="116" y="68"/>
                  </a:lnTo>
                  <a:lnTo>
                    <a:pt x="84" y="108"/>
                  </a:lnTo>
                  <a:lnTo>
                    <a:pt x="53" y="148"/>
                  </a:lnTo>
                  <a:lnTo>
                    <a:pt x="27" y="183"/>
                  </a:lnTo>
                  <a:lnTo>
                    <a:pt x="7" y="207"/>
                  </a:lnTo>
                  <a:lnTo>
                    <a:pt x="0" y="217"/>
                  </a:lnTo>
                  <a:lnTo>
                    <a:pt x="1" y="243"/>
                  </a:lnTo>
                  <a:lnTo>
                    <a:pt x="1" y="314"/>
                  </a:lnTo>
                  <a:lnTo>
                    <a:pt x="2" y="413"/>
                  </a:lnTo>
                  <a:lnTo>
                    <a:pt x="3" y="526"/>
                  </a:lnTo>
                  <a:lnTo>
                    <a:pt x="4" y="640"/>
                  </a:lnTo>
                  <a:lnTo>
                    <a:pt x="5" y="739"/>
                  </a:lnTo>
                  <a:lnTo>
                    <a:pt x="6" y="810"/>
                  </a:lnTo>
                  <a:lnTo>
                    <a:pt x="6" y="837"/>
                  </a:lnTo>
                  <a:lnTo>
                    <a:pt x="11" y="830"/>
                  </a:lnTo>
                  <a:lnTo>
                    <a:pt x="21" y="815"/>
                  </a:lnTo>
                  <a:lnTo>
                    <a:pt x="31" y="800"/>
                  </a:lnTo>
                  <a:lnTo>
                    <a:pt x="36" y="793"/>
                  </a:lnTo>
                  <a:lnTo>
                    <a:pt x="36" y="775"/>
                  </a:lnTo>
                  <a:lnTo>
                    <a:pt x="35" y="725"/>
                  </a:lnTo>
                  <a:lnTo>
                    <a:pt x="35" y="654"/>
                  </a:lnTo>
                  <a:lnTo>
                    <a:pt x="35" y="573"/>
                  </a:lnTo>
                  <a:lnTo>
                    <a:pt x="34" y="492"/>
                  </a:lnTo>
                  <a:lnTo>
                    <a:pt x="34" y="422"/>
                  </a:lnTo>
                  <a:lnTo>
                    <a:pt x="33" y="371"/>
                  </a:lnTo>
                  <a:lnTo>
                    <a:pt x="33" y="352"/>
                  </a:lnTo>
                  <a:lnTo>
                    <a:pt x="33" y="348"/>
                  </a:lnTo>
                  <a:lnTo>
                    <a:pt x="33" y="335"/>
                  </a:lnTo>
                  <a:lnTo>
                    <a:pt x="34" y="318"/>
                  </a:lnTo>
                  <a:lnTo>
                    <a:pt x="37" y="298"/>
                  </a:lnTo>
                  <a:lnTo>
                    <a:pt x="39" y="288"/>
                  </a:lnTo>
                  <a:lnTo>
                    <a:pt x="42" y="279"/>
                  </a:lnTo>
                  <a:lnTo>
                    <a:pt x="45" y="269"/>
                  </a:lnTo>
                  <a:lnTo>
                    <a:pt x="49" y="262"/>
                  </a:lnTo>
                  <a:lnTo>
                    <a:pt x="54" y="254"/>
                  </a:lnTo>
                  <a:lnTo>
                    <a:pt x="61" y="249"/>
                  </a:lnTo>
                  <a:lnTo>
                    <a:pt x="64" y="247"/>
                  </a:lnTo>
                  <a:lnTo>
                    <a:pt x="68" y="246"/>
                  </a:lnTo>
                  <a:lnTo>
                    <a:pt x="73" y="244"/>
                  </a:lnTo>
                  <a:lnTo>
                    <a:pt x="77" y="244"/>
                  </a:lnTo>
                  <a:lnTo>
                    <a:pt x="82" y="244"/>
                  </a:lnTo>
                  <a:lnTo>
                    <a:pt x="88" y="246"/>
                  </a:lnTo>
                  <a:lnTo>
                    <a:pt x="92" y="247"/>
                  </a:lnTo>
                  <a:lnTo>
                    <a:pt x="97" y="249"/>
                  </a:lnTo>
                  <a:lnTo>
                    <a:pt x="105" y="254"/>
                  </a:lnTo>
                  <a:lnTo>
                    <a:pt x="111" y="260"/>
                  </a:lnTo>
                  <a:lnTo>
                    <a:pt x="117" y="268"/>
                  </a:lnTo>
                  <a:lnTo>
                    <a:pt x="122" y="276"/>
                  </a:lnTo>
                  <a:lnTo>
                    <a:pt x="125" y="286"/>
                  </a:lnTo>
                  <a:lnTo>
                    <a:pt x="128" y="296"/>
                  </a:lnTo>
                  <a:lnTo>
                    <a:pt x="131" y="314"/>
                  </a:lnTo>
                  <a:lnTo>
                    <a:pt x="133" y="331"/>
                  </a:lnTo>
                  <a:lnTo>
                    <a:pt x="133" y="342"/>
                  </a:lnTo>
                  <a:lnTo>
                    <a:pt x="133" y="347"/>
                  </a:lnTo>
                  <a:lnTo>
                    <a:pt x="133" y="359"/>
                  </a:lnTo>
                  <a:lnTo>
                    <a:pt x="133" y="393"/>
                  </a:lnTo>
                  <a:lnTo>
                    <a:pt x="133" y="440"/>
                  </a:lnTo>
                  <a:lnTo>
                    <a:pt x="133" y="494"/>
                  </a:lnTo>
                  <a:lnTo>
                    <a:pt x="134" y="549"/>
                  </a:lnTo>
                  <a:lnTo>
                    <a:pt x="134" y="595"/>
                  </a:lnTo>
                  <a:lnTo>
                    <a:pt x="134" y="629"/>
                  </a:lnTo>
                  <a:lnTo>
                    <a:pt x="134" y="641"/>
                  </a:lnTo>
                  <a:lnTo>
                    <a:pt x="147" y="629"/>
                  </a:lnTo>
                  <a:lnTo>
                    <a:pt x="159" y="615"/>
                  </a:lnTo>
                  <a:lnTo>
                    <a:pt x="171" y="627"/>
                  </a:lnTo>
                  <a:lnTo>
                    <a:pt x="183" y="640"/>
                  </a:lnTo>
                  <a:lnTo>
                    <a:pt x="183" y="627"/>
                  </a:lnTo>
                  <a:lnTo>
                    <a:pt x="183" y="592"/>
                  </a:lnTo>
                  <a:lnTo>
                    <a:pt x="183" y="544"/>
                  </a:lnTo>
                  <a:lnTo>
                    <a:pt x="183" y="488"/>
                  </a:lnTo>
                  <a:lnTo>
                    <a:pt x="183" y="432"/>
                  </a:lnTo>
                  <a:lnTo>
                    <a:pt x="184" y="384"/>
                  </a:lnTo>
                  <a:lnTo>
                    <a:pt x="184" y="349"/>
                  </a:lnTo>
                  <a:lnTo>
                    <a:pt x="184" y="336"/>
                  </a:lnTo>
                  <a:lnTo>
                    <a:pt x="184" y="332"/>
                  </a:lnTo>
                  <a:lnTo>
                    <a:pt x="184" y="321"/>
                  </a:lnTo>
                  <a:lnTo>
                    <a:pt x="186" y="306"/>
                  </a:lnTo>
                  <a:lnTo>
                    <a:pt x="190" y="288"/>
                  </a:lnTo>
                  <a:lnTo>
                    <a:pt x="193" y="280"/>
                  </a:lnTo>
                  <a:lnTo>
                    <a:pt x="197" y="271"/>
                  </a:lnTo>
                  <a:lnTo>
                    <a:pt x="203" y="263"/>
                  </a:lnTo>
                  <a:lnTo>
                    <a:pt x="209" y="256"/>
                  </a:lnTo>
                  <a:lnTo>
                    <a:pt x="217" y="250"/>
                  </a:lnTo>
                  <a:lnTo>
                    <a:pt x="225" y="244"/>
                  </a:lnTo>
                  <a:lnTo>
                    <a:pt x="231" y="243"/>
                  </a:lnTo>
                  <a:lnTo>
                    <a:pt x="236" y="242"/>
                  </a:lnTo>
                  <a:lnTo>
                    <a:pt x="241" y="241"/>
                  </a:lnTo>
                  <a:lnTo>
                    <a:pt x="248" y="241"/>
                  </a:lnTo>
                  <a:lnTo>
                    <a:pt x="257" y="242"/>
                  </a:lnTo>
                  <a:lnTo>
                    <a:pt x="266" y="244"/>
                  </a:lnTo>
                  <a:lnTo>
                    <a:pt x="273" y="250"/>
                  </a:lnTo>
                  <a:lnTo>
                    <a:pt x="280" y="255"/>
                  </a:lnTo>
                  <a:lnTo>
                    <a:pt x="285" y="263"/>
                  </a:lnTo>
                  <a:lnTo>
                    <a:pt x="289" y="270"/>
                  </a:lnTo>
                  <a:lnTo>
                    <a:pt x="294" y="279"/>
                  </a:lnTo>
                  <a:lnTo>
                    <a:pt x="297" y="287"/>
                  </a:lnTo>
                  <a:lnTo>
                    <a:pt x="301" y="303"/>
                  </a:lnTo>
                  <a:lnTo>
                    <a:pt x="303" y="318"/>
                  </a:lnTo>
                  <a:lnTo>
                    <a:pt x="304" y="329"/>
                  </a:lnTo>
                  <a:lnTo>
                    <a:pt x="304" y="332"/>
                  </a:lnTo>
                  <a:lnTo>
                    <a:pt x="304" y="351"/>
                  </a:lnTo>
                  <a:lnTo>
                    <a:pt x="304" y="401"/>
                  </a:lnTo>
                  <a:lnTo>
                    <a:pt x="304" y="471"/>
                  </a:lnTo>
                  <a:lnTo>
                    <a:pt x="304" y="552"/>
                  </a:lnTo>
                  <a:lnTo>
                    <a:pt x="304" y="632"/>
                  </a:lnTo>
                  <a:lnTo>
                    <a:pt x="305" y="701"/>
                  </a:lnTo>
                  <a:lnTo>
                    <a:pt x="305" y="751"/>
                  </a:lnTo>
                  <a:lnTo>
                    <a:pt x="305" y="770"/>
                  </a:lnTo>
                  <a:lnTo>
                    <a:pt x="310" y="778"/>
                  </a:lnTo>
                  <a:lnTo>
                    <a:pt x="318" y="795"/>
                  </a:lnTo>
                  <a:lnTo>
                    <a:pt x="328" y="812"/>
                  </a:lnTo>
                  <a:lnTo>
                    <a:pt x="332" y="820"/>
                  </a:lnTo>
                  <a:lnTo>
                    <a:pt x="332" y="794"/>
                  </a:lnTo>
                  <a:lnTo>
                    <a:pt x="332" y="727"/>
                  </a:lnTo>
                  <a:lnTo>
                    <a:pt x="332" y="632"/>
                  </a:lnTo>
                  <a:lnTo>
                    <a:pt x="332" y="523"/>
                  </a:lnTo>
                  <a:lnTo>
                    <a:pt x="332" y="414"/>
                  </a:lnTo>
                  <a:lnTo>
                    <a:pt x="332" y="319"/>
                  </a:lnTo>
                  <a:lnTo>
                    <a:pt x="332" y="252"/>
                  </a:lnTo>
                  <a:lnTo>
                    <a:pt x="332" y="226"/>
                  </a:lnTo>
                  <a:lnTo>
                    <a:pt x="326" y="217"/>
                  </a:lnTo>
                  <a:lnTo>
                    <a:pt x="306" y="191"/>
                  </a:lnTo>
                  <a:lnTo>
                    <a:pt x="281" y="155"/>
                  </a:lnTo>
                  <a:lnTo>
                    <a:pt x="251" y="113"/>
                  </a:lnTo>
                  <a:lnTo>
                    <a:pt x="221" y="72"/>
                  </a:lnTo>
                  <a:lnTo>
                    <a:pt x="194" y="35"/>
                  </a:lnTo>
                  <a:lnTo>
                    <a:pt x="176" y="1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0" name="Freeform 432"/>
            <p:cNvSpPr>
              <a:spLocks/>
            </p:cNvSpPr>
            <p:nvPr/>
          </p:nvSpPr>
          <p:spPr bwMode="auto">
            <a:xfrm>
              <a:off x="2473" y="1984"/>
              <a:ext cx="1" cy="32"/>
            </a:xfrm>
            <a:custGeom>
              <a:avLst/>
              <a:gdLst/>
              <a:ahLst/>
              <a:cxnLst>
                <a:cxn ang="0">
                  <a:pos x="1" y="412"/>
                </a:cxn>
                <a:cxn ang="0">
                  <a:pos x="2" y="400"/>
                </a:cxn>
                <a:cxn ang="0">
                  <a:pos x="6" y="374"/>
                </a:cxn>
                <a:cxn ang="0">
                  <a:pos x="12" y="350"/>
                </a:cxn>
                <a:cxn ang="0">
                  <a:pos x="13" y="338"/>
                </a:cxn>
                <a:cxn ang="0">
                  <a:pos x="13" y="324"/>
                </a:cxn>
                <a:cxn ang="0">
                  <a:pos x="13" y="288"/>
                </a:cxn>
                <a:cxn ang="0">
                  <a:pos x="13" y="237"/>
                </a:cxn>
                <a:cxn ang="0">
                  <a:pos x="13" y="178"/>
                </a:cxn>
                <a:cxn ang="0">
                  <a:pos x="13" y="120"/>
                </a:cxn>
                <a:cxn ang="0">
                  <a:pos x="13" y="69"/>
                </a:cxn>
                <a:cxn ang="0">
                  <a:pos x="13" y="33"/>
                </a:cxn>
                <a:cxn ang="0">
                  <a:pos x="13" y="19"/>
                </a:cxn>
                <a:cxn ang="0">
                  <a:pos x="13" y="16"/>
                </a:cxn>
                <a:cxn ang="0">
                  <a:pos x="13" y="9"/>
                </a:cxn>
                <a:cxn ang="0">
                  <a:pos x="12" y="6"/>
                </a:cxn>
                <a:cxn ang="0">
                  <a:pos x="11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3" y="3"/>
                </a:cxn>
                <a:cxn ang="0">
                  <a:pos x="2" y="6"/>
                </a:cxn>
                <a:cxn ang="0">
                  <a:pos x="1" y="9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0" y="36"/>
                </a:cxn>
                <a:cxn ang="0">
                  <a:pos x="0" y="80"/>
                </a:cxn>
                <a:cxn ang="0">
                  <a:pos x="0" y="143"/>
                </a:cxn>
                <a:cxn ang="0">
                  <a:pos x="0" y="215"/>
                </a:cxn>
                <a:cxn ang="0">
                  <a:pos x="0" y="288"/>
                </a:cxn>
                <a:cxn ang="0">
                  <a:pos x="1" y="350"/>
                </a:cxn>
                <a:cxn ang="0">
                  <a:pos x="1" y="395"/>
                </a:cxn>
                <a:cxn ang="0">
                  <a:pos x="1" y="412"/>
                </a:cxn>
              </a:cxnLst>
              <a:rect l="0" t="0" r="r" b="b"/>
              <a:pathLst>
                <a:path w="13" h="412">
                  <a:moveTo>
                    <a:pt x="1" y="412"/>
                  </a:moveTo>
                  <a:lnTo>
                    <a:pt x="2" y="400"/>
                  </a:lnTo>
                  <a:lnTo>
                    <a:pt x="6" y="374"/>
                  </a:lnTo>
                  <a:lnTo>
                    <a:pt x="12" y="350"/>
                  </a:lnTo>
                  <a:lnTo>
                    <a:pt x="13" y="338"/>
                  </a:lnTo>
                  <a:lnTo>
                    <a:pt x="13" y="324"/>
                  </a:lnTo>
                  <a:lnTo>
                    <a:pt x="13" y="288"/>
                  </a:lnTo>
                  <a:lnTo>
                    <a:pt x="13" y="237"/>
                  </a:lnTo>
                  <a:lnTo>
                    <a:pt x="13" y="178"/>
                  </a:lnTo>
                  <a:lnTo>
                    <a:pt x="13" y="120"/>
                  </a:lnTo>
                  <a:lnTo>
                    <a:pt x="13" y="69"/>
                  </a:lnTo>
                  <a:lnTo>
                    <a:pt x="13" y="33"/>
                  </a:lnTo>
                  <a:lnTo>
                    <a:pt x="13" y="19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0" y="80"/>
                  </a:lnTo>
                  <a:lnTo>
                    <a:pt x="0" y="143"/>
                  </a:lnTo>
                  <a:lnTo>
                    <a:pt x="0" y="215"/>
                  </a:lnTo>
                  <a:lnTo>
                    <a:pt x="0" y="288"/>
                  </a:lnTo>
                  <a:lnTo>
                    <a:pt x="1" y="350"/>
                  </a:lnTo>
                  <a:lnTo>
                    <a:pt x="1" y="395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1" name="Freeform 433"/>
            <p:cNvSpPr>
              <a:spLocks/>
            </p:cNvSpPr>
            <p:nvPr/>
          </p:nvSpPr>
          <p:spPr bwMode="auto">
            <a:xfrm>
              <a:off x="2485" y="1983"/>
              <a:ext cx="1" cy="31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1" y="357"/>
                </a:cxn>
                <a:cxn ang="0">
                  <a:pos x="6" y="377"/>
                </a:cxn>
                <a:cxn ang="0">
                  <a:pos x="11" y="395"/>
                </a:cxn>
                <a:cxn ang="0">
                  <a:pos x="13" y="404"/>
                </a:cxn>
                <a:cxn ang="0">
                  <a:pos x="13" y="387"/>
                </a:cxn>
                <a:cxn ang="0">
                  <a:pos x="13" y="345"/>
                </a:cxn>
                <a:cxn ang="0">
                  <a:pos x="12" y="283"/>
                </a:cxn>
                <a:cxn ang="0">
                  <a:pos x="12" y="213"/>
                </a:cxn>
                <a:cxn ang="0">
                  <a:pos x="12" y="143"/>
                </a:cxn>
                <a:cxn ang="0">
                  <a:pos x="12" y="82"/>
                </a:cxn>
                <a:cxn ang="0">
                  <a:pos x="12" y="38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1" y="11"/>
                </a:cxn>
                <a:cxn ang="0">
                  <a:pos x="11" y="7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0" y="36"/>
                </a:cxn>
                <a:cxn ang="0">
                  <a:pos x="0" y="73"/>
                </a:cxn>
                <a:cxn ang="0">
                  <a:pos x="0" y="125"/>
                </a:cxn>
                <a:cxn ang="0">
                  <a:pos x="0" y="186"/>
                </a:cxn>
                <a:cxn ang="0">
                  <a:pos x="0" y="245"/>
                </a:cxn>
                <a:cxn ang="0">
                  <a:pos x="0" y="298"/>
                </a:cxn>
                <a:cxn ang="0">
                  <a:pos x="0" y="334"/>
                </a:cxn>
                <a:cxn ang="0">
                  <a:pos x="0" y="348"/>
                </a:cxn>
              </a:cxnLst>
              <a:rect l="0" t="0" r="r" b="b"/>
              <a:pathLst>
                <a:path w="13" h="404">
                  <a:moveTo>
                    <a:pt x="0" y="348"/>
                  </a:moveTo>
                  <a:lnTo>
                    <a:pt x="1" y="357"/>
                  </a:lnTo>
                  <a:lnTo>
                    <a:pt x="6" y="377"/>
                  </a:lnTo>
                  <a:lnTo>
                    <a:pt x="11" y="395"/>
                  </a:lnTo>
                  <a:lnTo>
                    <a:pt x="13" y="404"/>
                  </a:lnTo>
                  <a:lnTo>
                    <a:pt x="13" y="387"/>
                  </a:lnTo>
                  <a:lnTo>
                    <a:pt x="13" y="345"/>
                  </a:lnTo>
                  <a:lnTo>
                    <a:pt x="12" y="283"/>
                  </a:lnTo>
                  <a:lnTo>
                    <a:pt x="12" y="213"/>
                  </a:lnTo>
                  <a:lnTo>
                    <a:pt x="12" y="143"/>
                  </a:lnTo>
                  <a:lnTo>
                    <a:pt x="12" y="82"/>
                  </a:lnTo>
                  <a:lnTo>
                    <a:pt x="12" y="38"/>
                  </a:lnTo>
                  <a:lnTo>
                    <a:pt x="12" y="22"/>
                  </a:lnTo>
                  <a:lnTo>
                    <a:pt x="12" y="18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0" y="73"/>
                  </a:lnTo>
                  <a:lnTo>
                    <a:pt x="0" y="125"/>
                  </a:lnTo>
                  <a:lnTo>
                    <a:pt x="0" y="186"/>
                  </a:lnTo>
                  <a:lnTo>
                    <a:pt x="0" y="245"/>
                  </a:lnTo>
                  <a:lnTo>
                    <a:pt x="0" y="298"/>
                  </a:lnTo>
                  <a:lnTo>
                    <a:pt x="0" y="334"/>
                  </a:ln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2" name="Freeform 434"/>
            <p:cNvSpPr>
              <a:spLocks noEditPoints="1"/>
            </p:cNvSpPr>
            <p:nvPr/>
          </p:nvSpPr>
          <p:spPr bwMode="auto">
            <a:xfrm>
              <a:off x="2467" y="1960"/>
              <a:ext cx="26" cy="60"/>
            </a:xfrm>
            <a:custGeom>
              <a:avLst/>
              <a:gdLst/>
              <a:ahLst/>
              <a:cxnLst>
                <a:cxn ang="0">
                  <a:pos x="174" y="175"/>
                </a:cxn>
                <a:cxn ang="0">
                  <a:pos x="180" y="204"/>
                </a:cxn>
                <a:cxn ang="0">
                  <a:pos x="163" y="209"/>
                </a:cxn>
                <a:cxn ang="0">
                  <a:pos x="149" y="195"/>
                </a:cxn>
                <a:cxn ang="0">
                  <a:pos x="137" y="181"/>
                </a:cxn>
                <a:cxn ang="0">
                  <a:pos x="121" y="176"/>
                </a:cxn>
                <a:cxn ang="0">
                  <a:pos x="121" y="147"/>
                </a:cxn>
                <a:cxn ang="0">
                  <a:pos x="137" y="156"/>
                </a:cxn>
                <a:cxn ang="0">
                  <a:pos x="151" y="156"/>
                </a:cxn>
                <a:cxn ang="0">
                  <a:pos x="151" y="125"/>
                </a:cxn>
                <a:cxn ang="0">
                  <a:pos x="181" y="125"/>
                </a:cxn>
                <a:cxn ang="0">
                  <a:pos x="176" y="153"/>
                </a:cxn>
                <a:cxn ang="0">
                  <a:pos x="204" y="153"/>
                </a:cxn>
                <a:cxn ang="0">
                  <a:pos x="204" y="181"/>
                </a:cxn>
                <a:cxn ang="0">
                  <a:pos x="0" y="243"/>
                </a:cxn>
                <a:cxn ang="0">
                  <a:pos x="3" y="527"/>
                </a:cxn>
                <a:cxn ang="0">
                  <a:pos x="5" y="811"/>
                </a:cxn>
                <a:cxn ang="0">
                  <a:pos x="19" y="816"/>
                </a:cxn>
                <a:cxn ang="0">
                  <a:pos x="33" y="777"/>
                </a:cxn>
                <a:cxn ang="0">
                  <a:pos x="34" y="574"/>
                </a:cxn>
                <a:cxn ang="0">
                  <a:pos x="35" y="371"/>
                </a:cxn>
                <a:cxn ang="0">
                  <a:pos x="36" y="336"/>
                </a:cxn>
                <a:cxn ang="0">
                  <a:pos x="43" y="288"/>
                </a:cxn>
                <a:cxn ang="0">
                  <a:pos x="55" y="261"/>
                </a:cxn>
                <a:cxn ang="0">
                  <a:pos x="74" y="248"/>
                </a:cxn>
                <a:cxn ang="0">
                  <a:pos x="88" y="244"/>
                </a:cxn>
                <a:cxn ang="0">
                  <a:pos x="101" y="246"/>
                </a:cxn>
                <a:cxn ang="0">
                  <a:pos x="116" y="260"/>
                </a:cxn>
                <a:cxn ang="0">
                  <a:pos x="127" y="286"/>
                </a:cxn>
                <a:cxn ang="0">
                  <a:pos x="133" y="331"/>
                </a:cxn>
                <a:cxn ang="0">
                  <a:pos x="132" y="360"/>
                </a:cxn>
                <a:cxn ang="0">
                  <a:pos x="133" y="495"/>
                </a:cxn>
                <a:cxn ang="0">
                  <a:pos x="133" y="629"/>
                </a:cxn>
                <a:cxn ang="0">
                  <a:pos x="159" y="615"/>
                </a:cxn>
                <a:cxn ang="0">
                  <a:pos x="185" y="616"/>
                </a:cxn>
                <a:cxn ang="0">
                  <a:pos x="184" y="482"/>
                </a:cxn>
                <a:cxn ang="0">
                  <a:pos x="184" y="349"/>
                </a:cxn>
                <a:cxn ang="0">
                  <a:pos x="181" y="321"/>
                </a:cxn>
                <a:cxn ang="0">
                  <a:pos x="184" y="298"/>
                </a:cxn>
                <a:cxn ang="0">
                  <a:pos x="193" y="271"/>
                </a:cxn>
                <a:cxn ang="0">
                  <a:pos x="209" y="253"/>
                </a:cxn>
                <a:cxn ang="0">
                  <a:pos x="224" y="245"/>
                </a:cxn>
                <a:cxn ang="0">
                  <a:pos x="244" y="241"/>
                </a:cxn>
                <a:cxn ang="0">
                  <a:pos x="262" y="242"/>
                </a:cxn>
                <a:cxn ang="0">
                  <a:pos x="276" y="250"/>
                </a:cxn>
                <a:cxn ang="0">
                  <a:pos x="290" y="272"/>
                </a:cxn>
                <a:cxn ang="0">
                  <a:pos x="297" y="308"/>
                </a:cxn>
                <a:cxn ang="0">
                  <a:pos x="297" y="339"/>
                </a:cxn>
                <a:cxn ang="0">
                  <a:pos x="297" y="473"/>
                </a:cxn>
                <a:cxn ang="0">
                  <a:pos x="297" y="696"/>
                </a:cxn>
                <a:cxn ang="0">
                  <a:pos x="302" y="775"/>
                </a:cxn>
                <a:cxn ang="0">
                  <a:pos x="332" y="847"/>
                </a:cxn>
                <a:cxn ang="0">
                  <a:pos x="332" y="651"/>
                </a:cxn>
                <a:cxn ang="0">
                  <a:pos x="332" y="323"/>
                </a:cxn>
                <a:cxn ang="0">
                  <a:pos x="326" y="217"/>
                </a:cxn>
                <a:cxn ang="0">
                  <a:pos x="251" y="113"/>
                </a:cxn>
                <a:cxn ang="0">
                  <a:pos x="176" y="10"/>
                </a:cxn>
                <a:cxn ang="0">
                  <a:pos x="132" y="44"/>
                </a:cxn>
                <a:cxn ang="0">
                  <a:pos x="58" y="140"/>
                </a:cxn>
                <a:cxn ang="0">
                  <a:pos x="0" y="217"/>
                </a:cxn>
              </a:cxnLst>
              <a:rect l="0" t="0" r="r" b="b"/>
              <a:pathLst>
                <a:path w="332" h="847">
                  <a:moveTo>
                    <a:pt x="204" y="187"/>
                  </a:moveTo>
                  <a:lnTo>
                    <a:pt x="190" y="182"/>
                  </a:lnTo>
                  <a:lnTo>
                    <a:pt x="174" y="175"/>
                  </a:lnTo>
                  <a:lnTo>
                    <a:pt x="175" y="180"/>
                  </a:lnTo>
                  <a:lnTo>
                    <a:pt x="177" y="192"/>
                  </a:lnTo>
                  <a:lnTo>
                    <a:pt x="180" y="204"/>
                  </a:lnTo>
                  <a:lnTo>
                    <a:pt x="181" y="209"/>
                  </a:lnTo>
                  <a:lnTo>
                    <a:pt x="176" y="209"/>
                  </a:lnTo>
                  <a:lnTo>
                    <a:pt x="163" y="209"/>
                  </a:lnTo>
                  <a:lnTo>
                    <a:pt x="151" y="209"/>
                  </a:lnTo>
                  <a:lnTo>
                    <a:pt x="145" y="209"/>
                  </a:lnTo>
                  <a:lnTo>
                    <a:pt x="149" y="195"/>
                  </a:lnTo>
                  <a:lnTo>
                    <a:pt x="154" y="181"/>
                  </a:lnTo>
                  <a:lnTo>
                    <a:pt x="148" y="181"/>
                  </a:lnTo>
                  <a:lnTo>
                    <a:pt x="137" y="181"/>
                  </a:lnTo>
                  <a:lnTo>
                    <a:pt x="126" y="181"/>
                  </a:lnTo>
                  <a:lnTo>
                    <a:pt x="121" y="181"/>
                  </a:lnTo>
                  <a:lnTo>
                    <a:pt x="121" y="176"/>
                  </a:lnTo>
                  <a:lnTo>
                    <a:pt x="121" y="164"/>
                  </a:lnTo>
                  <a:lnTo>
                    <a:pt x="121" y="153"/>
                  </a:lnTo>
                  <a:lnTo>
                    <a:pt x="121" y="147"/>
                  </a:lnTo>
                  <a:lnTo>
                    <a:pt x="126" y="152"/>
                  </a:lnTo>
                  <a:lnTo>
                    <a:pt x="133" y="155"/>
                  </a:lnTo>
                  <a:lnTo>
                    <a:pt x="137" y="156"/>
                  </a:lnTo>
                  <a:lnTo>
                    <a:pt x="141" y="157"/>
                  </a:lnTo>
                  <a:lnTo>
                    <a:pt x="146" y="157"/>
                  </a:lnTo>
                  <a:lnTo>
                    <a:pt x="151" y="156"/>
                  </a:lnTo>
                  <a:lnTo>
                    <a:pt x="148" y="141"/>
                  </a:lnTo>
                  <a:lnTo>
                    <a:pt x="145" y="125"/>
                  </a:lnTo>
                  <a:lnTo>
                    <a:pt x="151" y="125"/>
                  </a:lnTo>
                  <a:lnTo>
                    <a:pt x="163" y="125"/>
                  </a:lnTo>
                  <a:lnTo>
                    <a:pt x="176" y="125"/>
                  </a:lnTo>
                  <a:lnTo>
                    <a:pt x="181" y="125"/>
                  </a:lnTo>
                  <a:lnTo>
                    <a:pt x="176" y="139"/>
                  </a:lnTo>
                  <a:lnTo>
                    <a:pt x="171" y="153"/>
                  </a:lnTo>
                  <a:lnTo>
                    <a:pt x="176" y="153"/>
                  </a:lnTo>
                  <a:lnTo>
                    <a:pt x="188" y="153"/>
                  </a:lnTo>
                  <a:lnTo>
                    <a:pt x="199" y="153"/>
                  </a:lnTo>
                  <a:lnTo>
                    <a:pt x="204" y="153"/>
                  </a:lnTo>
                  <a:lnTo>
                    <a:pt x="204" y="158"/>
                  </a:lnTo>
                  <a:lnTo>
                    <a:pt x="204" y="170"/>
                  </a:lnTo>
                  <a:lnTo>
                    <a:pt x="204" y="181"/>
                  </a:lnTo>
                  <a:lnTo>
                    <a:pt x="204" y="187"/>
                  </a:lnTo>
                  <a:close/>
                  <a:moveTo>
                    <a:pt x="0" y="217"/>
                  </a:moveTo>
                  <a:lnTo>
                    <a:pt x="0" y="243"/>
                  </a:lnTo>
                  <a:lnTo>
                    <a:pt x="1" y="314"/>
                  </a:lnTo>
                  <a:lnTo>
                    <a:pt x="2" y="413"/>
                  </a:lnTo>
                  <a:lnTo>
                    <a:pt x="3" y="527"/>
                  </a:lnTo>
                  <a:lnTo>
                    <a:pt x="4" y="640"/>
                  </a:lnTo>
                  <a:lnTo>
                    <a:pt x="5" y="740"/>
                  </a:lnTo>
                  <a:lnTo>
                    <a:pt x="5" y="811"/>
                  </a:lnTo>
                  <a:lnTo>
                    <a:pt x="5" y="838"/>
                  </a:lnTo>
                  <a:lnTo>
                    <a:pt x="10" y="830"/>
                  </a:lnTo>
                  <a:lnTo>
                    <a:pt x="19" y="816"/>
                  </a:lnTo>
                  <a:lnTo>
                    <a:pt x="29" y="802"/>
                  </a:lnTo>
                  <a:lnTo>
                    <a:pt x="33" y="795"/>
                  </a:lnTo>
                  <a:lnTo>
                    <a:pt x="33" y="777"/>
                  </a:lnTo>
                  <a:lnTo>
                    <a:pt x="34" y="727"/>
                  </a:lnTo>
                  <a:lnTo>
                    <a:pt x="34" y="655"/>
                  </a:lnTo>
                  <a:lnTo>
                    <a:pt x="34" y="574"/>
                  </a:lnTo>
                  <a:lnTo>
                    <a:pt x="35" y="493"/>
                  </a:lnTo>
                  <a:lnTo>
                    <a:pt x="35" y="421"/>
                  </a:lnTo>
                  <a:lnTo>
                    <a:pt x="35" y="371"/>
                  </a:lnTo>
                  <a:lnTo>
                    <a:pt x="36" y="352"/>
                  </a:lnTo>
                  <a:lnTo>
                    <a:pt x="35" y="348"/>
                  </a:lnTo>
                  <a:lnTo>
                    <a:pt x="36" y="336"/>
                  </a:lnTo>
                  <a:lnTo>
                    <a:pt x="37" y="318"/>
                  </a:lnTo>
                  <a:lnTo>
                    <a:pt x="41" y="299"/>
                  </a:lnTo>
                  <a:lnTo>
                    <a:pt x="43" y="288"/>
                  </a:lnTo>
                  <a:lnTo>
                    <a:pt x="46" y="278"/>
                  </a:lnTo>
                  <a:lnTo>
                    <a:pt x="50" y="270"/>
                  </a:lnTo>
                  <a:lnTo>
                    <a:pt x="55" y="261"/>
                  </a:lnTo>
                  <a:lnTo>
                    <a:pt x="62" y="254"/>
                  </a:lnTo>
                  <a:lnTo>
                    <a:pt x="69" y="249"/>
                  </a:lnTo>
                  <a:lnTo>
                    <a:pt x="74" y="248"/>
                  </a:lnTo>
                  <a:lnTo>
                    <a:pt x="78" y="245"/>
                  </a:lnTo>
                  <a:lnTo>
                    <a:pt x="82" y="244"/>
                  </a:lnTo>
                  <a:lnTo>
                    <a:pt x="88" y="244"/>
                  </a:lnTo>
                  <a:lnTo>
                    <a:pt x="93" y="244"/>
                  </a:lnTo>
                  <a:lnTo>
                    <a:pt x="97" y="245"/>
                  </a:lnTo>
                  <a:lnTo>
                    <a:pt x="101" y="246"/>
                  </a:lnTo>
                  <a:lnTo>
                    <a:pt x="105" y="249"/>
                  </a:lnTo>
                  <a:lnTo>
                    <a:pt x="111" y="254"/>
                  </a:lnTo>
                  <a:lnTo>
                    <a:pt x="116" y="260"/>
                  </a:lnTo>
                  <a:lnTo>
                    <a:pt x="121" y="268"/>
                  </a:lnTo>
                  <a:lnTo>
                    <a:pt x="125" y="276"/>
                  </a:lnTo>
                  <a:lnTo>
                    <a:pt x="127" y="286"/>
                  </a:lnTo>
                  <a:lnTo>
                    <a:pt x="129" y="296"/>
                  </a:lnTo>
                  <a:lnTo>
                    <a:pt x="132" y="314"/>
                  </a:lnTo>
                  <a:lnTo>
                    <a:pt x="133" y="331"/>
                  </a:lnTo>
                  <a:lnTo>
                    <a:pt x="133" y="342"/>
                  </a:lnTo>
                  <a:lnTo>
                    <a:pt x="132" y="347"/>
                  </a:lnTo>
                  <a:lnTo>
                    <a:pt x="132" y="360"/>
                  </a:lnTo>
                  <a:lnTo>
                    <a:pt x="132" y="393"/>
                  </a:lnTo>
                  <a:lnTo>
                    <a:pt x="133" y="441"/>
                  </a:lnTo>
                  <a:lnTo>
                    <a:pt x="133" y="495"/>
                  </a:lnTo>
                  <a:lnTo>
                    <a:pt x="133" y="549"/>
                  </a:lnTo>
                  <a:lnTo>
                    <a:pt x="133" y="596"/>
                  </a:lnTo>
                  <a:lnTo>
                    <a:pt x="133" y="629"/>
                  </a:lnTo>
                  <a:lnTo>
                    <a:pt x="133" y="642"/>
                  </a:lnTo>
                  <a:lnTo>
                    <a:pt x="146" y="628"/>
                  </a:lnTo>
                  <a:lnTo>
                    <a:pt x="159" y="615"/>
                  </a:lnTo>
                  <a:lnTo>
                    <a:pt x="172" y="622"/>
                  </a:lnTo>
                  <a:lnTo>
                    <a:pt x="185" y="628"/>
                  </a:lnTo>
                  <a:lnTo>
                    <a:pt x="185" y="616"/>
                  </a:lnTo>
                  <a:lnTo>
                    <a:pt x="185" y="583"/>
                  </a:lnTo>
                  <a:lnTo>
                    <a:pt x="184" y="537"/>
                  </a:lnTo>
                  <a:lnTo>
                    <a:pt x="184" y="482"/>
                  </a:lnTo>
                  <a:lnTo>
                    <a:pt x="184" y="429"/>
                  </a:lnTo>
                  <a:lnTo>
                    <a:pt x="184" y="382"/>
                  </a:lnTo>
                  <a:lnTo>
                    <a:pt x="184" y="349"/>
                  </a:lnTo>
                  <a:lnTo>
                    <a:pt x="184" y="336"/>
                  </a:lnTo>
                  <a:lnTo>
                    <a:pt x="183" y="332"/>
                  </a:lnTo>
                  <a:lnTo>
                    <a:pt x="181" y="321"/>
                  </a:lnTo>
                  <a:lnTo>
                    <a:pt x="181" y="315"/>
                  </a:lnTo>
                  <a:lnTo>
                    <a:pt x="183" y="306"/>
                  </a:lnTo>
                  <a:lnTo>
                    <a:pt x="184" y="298"/>
                  </a:lnTo>
                  <a:lnTo>
                    <a:pt x="186" y="288"/>
                  </a:lnTo>
                  <a:lnTo>
                    <a:pt x="189" y="280"/>
                  </a:lnTo>
                  <a:lnTo>
                    <a:pt x="193" y="271"/>
                  </a:lnTo>
                  <a:lnTo>
                    <a:pt x="199" y="262"/>
                  </a:lnTo>
                  <a:lnTo>
                    <a:pt x="205" y="256"/>
                  </a:lnTo>
                  <a:lnTo>
                    <a:pt x="209" y="253"/>
                  </a:lnTo>
                  <a:lnTo>
                    <a:pt x="214" y="250"/>
                  </a:lnTo>
                  <a:lnTo>
                    <a:pt x="219" y="248"/>
                  </a:lnTo>
                  <a:lnTo>
                    <a:pt x="224" y="245"/>
                  </a:lnTo>
                  <a:lnTo>
                    <a:pt x="231" y="243"/>
                  </a:lnTo>
                  <a:lnTo>
                    <a:pt x="237" y="242"/>
                  </a:lnTo>
                  <a:lnTo>
                    <a:pt x="244" y="241"/>
                  </a:lnTo>
                  <a:lnTo>
                    <a:pt x="252" y="241"/>
                  </a:lnTo>
                  <a:lnTo>
                    <a:pt x="257" y="241"/>
                  </a:lnTo>
                  <a:lnTo>
                    <a:pt x="262" y="242"/>
                  </a:lnTo>
                  <a:lnTo>
                    <a:pt x="266" y="243"/>
                  </a:lnTo>
                  <a:lnTo>
                    <a:pt x="270" y="245"/>
                  </a:lnTo>
                  <a:lnTo>
                    <a:pt x="276" y="250"/>
                  </a:lnTo>
                  <a:lnTo>
                    <a:pt x="282" y="256"/>
                  </a:lnTo>
                  <a:lnTo>
                    <a:pt x="286" y="264"/>
                  </a:lnTo>
                  <a:lnTo>
                    <a:pt x="290" y="272"/>
                  </a:lnTo>
                  <a:lnTo>
                    <a:pt x="293" y="281"/>
                  </a:lnTo>
                  <a:lnTo>
                    <a:pt x="295" y="290"/>
                  </a:lnTo>
                  <a:lnTo>
                    <a:pt x="297" y="308"/>
                  </a:lnTo>
                  <a:lnTo>
                    <a:pt x="297" y="324"/>
                  </a:lnTo>
                  <a:lnTo>
                    <a:pt x="297" y="335"/>
                  </a:lnTo>
                  <a:lnTo>
                    <a:pt x="297" y="339"/>
                  </a:lnTo>
                  <a:lnTo>
                    <a:pt x="297" y="357"/>
                  </a:lnTo>
                  <a:lnTo>
                    <a:pt x="297" y="405"/>
                  </a:lnTo>
                  <a:lnTo>
                    <a:pt x="297" y="473"/>
                  </a:lnTo>
                  <a:lnTo>
                    <a:pt x="297" y="551"/>
                  </a:lnTo>
                  <a:lnTo>
                    <a:pt x="297" y="628"/>
                  </a:lnTo>
                  <a:lnTo>
                    <a:pt x="297" y="696"/>
                  </a:lnTo>
                  <a:lnTo>
                    <a:pt x="297" y="744"/>
                  </a:lnTo>
                  <a:lnTo>
                    <a:pt x="297" y="762"/>
                  </a:lnTo>
                  <a:lnTo>
                    <a:pt x="302" y="775"/>
                  </a:lnTo>
                  <a:lnTo>
                    <a:pt x="314" y="804"/>
                  </a:lnTo>
                  <a:lnTo>
                    <a:pt x="327" y="833"/>
                  </a:lnTo>
                  <a:lnTo>
                    <a:pt x="332" y="847"/>
                  </a:lnTo>
                  <a:lnTo>
                    <a:pt x="332" y="820"/>
                  </a:lnTo>
                  <a:lnTo>
                    <a:pt x="332" y="750"/>
                  </a:lnTo>
                  <a:lnTo>
                    <a:pt x="332" y="651"/>
                  </a:lnTo>
                  <a:lnTo>
                    <a:pt x="332" y="537"/>
                  </a:lnTo>
                  <a:lnTo>
                    <a:pt x="332" y="422"/>
                  </a:lnTo>
                  <a:lnTo>
                    <a:pt x="332" y="323"/>
                  </a:lnTo>
                  <a:lnTo>
                    <a:pt x="332" y="253"/>
                  </a:lnTo>
                  <a:lnTo>
                    <a:pt x="332" y="226"/>
                  </a:lnTo>
                  <a:lnTo>
                    <a:pt x="326" y="217"/>
                  </a:lnTo>
                  <a:lnTo>
                    <a:pt x="306" y="191"/>
                  </a:lnTo>
                  <a:lnTo>
                    <a:pt x="281" y="155"/>
                  </a:lnTo>
                  <a:lnTo>
                    <a:pt x="251" y="113"/>
                  </a:lnTo>
                  <a:lnTo>
                    <a:pt x="221" y="71"/>
                  </a:lnTo>
                  <a:lnTo>
                    <a:pt x="194" y="35"/>
                  </a:lnTo>
                  <a:lnTo>
                    <a:pt x="176" y="10"/>
                  </a:lnTo>
                  <a:lnTo>
                    <a:pt x="169" y="0"/>
                  </a:lnTo>
                  <a:lnTo>
                    <a:pt x="153" y="18"/>
                  </a:lnTo>
                  <a:lnTo>
                    <a:pt x="132" y="44"/>
                  </a:lnTo>
                  <a:lnTo>
                    <a:pt x="109" y="74"/>
                  </a:lnTo>
                  <a:lnTo>
                    <a:pt x="83" y="107"/>
                  </a:lnTo>
                  <a:lnTo>
                    <a:pt x="58" y="140"/>
                  </a:lnTo>
                  <a:lnTo>
                    <a:pt x="34" y="171"/>
                  </a:lnTo>
                  <a:lnTo>
                    <a:pt x="15" y="196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3" name="Freeform 435"/>
            <p:cNvSpPr>
              <a:spLocks noEditPoints="1"/>
            </p:cNvSpPr>
            <p:nvPr/>
          </p:nvSpPr>
          <p:spPr bwMode="auto">
            <a:xfrm>
              <a:off x="2432" y="1962"/>
              <a:ext cx="26" cy="106"/>
            </a:xfrm>
            <a:custGeom>
              <a:avLst/>
              <a:gdLst/>
              <a:ahLst/>
              <a:cxnLst>
                <a:cxn ang="0">
                  <a:pos x="188" y="181"/>
                </a:cxn>
                <a:cxn ang="0">
                  <a:pos x="187" y="212"/>
                </a:cxn>
                <a:cxn ang="0">
                  <a:pos x="150" y="218"/>
                </a:cxn>
                <a:cxn ang="0">
                  <a:pos x="152" y="189"/>
                </a:cxn>
                <a:cxn ang="0">
                  <a:pos x="118" y="183"/>
                </a:cxn>
                <a:cxn ang="0">
                  <a:pos x="111" y="148"/>
                </a:cxn>
                <a:cxn ang="0">
                  <a:pos x="133" y="152"/>
                </a:cxn>
                <a:cxn ang="0">
                  <a:pos x="149" y="146"/>
                </a:cxn>
                <a:cxn ang="0">
                  <a:pos x="150" y="114"/>
                </a:cxn>
                <a:cxn ang="0">
                  <a:pos x="186" y="120"/>
                </a:cxn>
                <a:cxn ang="0">
                  <a:pos x="181" y="149"/>
                </a:cxn>
                <a:cxn ang="0">
                  <a:pos x="217" y="155"/>
                </a:cxn>
                <a:cxn ang="0">
                  <a:pos x="170" y="0"/>
                </a:cxn>
                <a:cxn ang="0">
                  <a:pos x="86" y="109"/>
                </a:cxn>
                <a:cxn ang="0">
                  <a:pos x="0" y="217"/>
                </a:cxn>
                <a:cxn ang="0">
                  <a:pos x="1" y="407"/>
                </a:cxn>
                <a:cxn ang="0">
                  <a:pos x="5" y="824"/>
                </a:cxn>
                <a:cxn ang="0">
                  <a:pos x="7" y="1241"/>
                </a:cxn>
                <a:cxn ang="0">
                  <a:pos x="8" y="1431"/>
                </a:cxn>
                <a:cxn ang="0">
                  <a:pos x="38" y="1377"/>
                </a:cxn>
                <a:cxn ang="0">
                  <a:pos x="38" y="1217"/>
                </a:cxn>
                <a:cxn ang="0">
                  <a:pos x="38" y="865"/>
                </a:cxn>
                <a:cxn ang="0">
                  <a:pos x="38" y="513"/>
                </a:cxn>
                <a:cxn ang="0">
                  <a:pos x="38" y="352"/>
                </a:cxn>
                <a:cxn ang="0">
                  <a:pos x="46" y="279"/>
                </a:cxn>
                <a:cxn ang="0">
                  <a:pos x="63" y="250"/>
                </a:cxn>
                <a:cxn ang="0">
                  <a:pos x="77" y="245"/>
                </a:cxn>
                <a:cxn ang="0">
                  <a:pos x="100" y="249"/>
                </a:cxn>
                <a:cxn ang="0">
                  <a:pos x="125" y="277"/>
                </a:cxn>
                <a:cxn ang="0">
                  <a:pos x="135" y="331"/>
                </a:cxn>
                <a:cxn ang="0">
                  <a:pos x="134" y="387"/>
                </a:cxn>
                <a:cxn ang="0">
                  <a:pos x="135" y="639"/>
                </a:cxn>
                <a:cxn ang="0">
                  <a:pos x="135" y="979"/>
                </a:cxn>
                <a:cxn ang="0">
                  <a:pos x="136" y="1233"/>
                </a:cxn>
                <a:cxn ang="0">
                  <a:pos x="156" y="1272"/>
                </a:cxn>
                <a:cxn ang="0">
                  <a:pos x="176" y="1232"/>
                </a:cxn>
                <a:cxn ang="0">
                  <a:pos x="179" y="977"/>
                </a:cxn>
                <a:cxn ang="0">
                  <a:pos x="182" y="633"/>
                </a:cxn>
                <a:cxn ang="0">
                  <a:pos x="184" y="377"/>
                </a:cxn>
                <a:cxn ang="0">
                  <a:pos x="184" y="322"/>
                </a:cxn>
                <a:cxn ang="0">
                  <a:pos x="188" y="287"/>
                </a:cxn>
                <a:cxn ang="0">
                  <a:pos x="210" y="254"/>
                </a:cxn>
                <a:cxn ang="0">
                  <a:pos x="229" y="244"/>
                </a:cxn>
                <a:cxn ang="0">
                  <a:pos x="255" y="240"/>
                </a:cxn>
                <a:cxn ang="0">
                  <a:pos x="273" y="246"/>
                </a:cxn>
                <a:cxn ang="0">
                  <a:pos x="293" y="272"/>
                </a:cxn>
                <a:cxn ang="0">
                  <a:pos x="299" y="325"/>
                </a:cxn>
                <a:cxn ang="0">
                  <a:pos x="298" y="382"/>
                </a:cxn>
                <a:cxn ang="0">
                  <a:pos x="298" y="652"/>
                </a:cxn>
                <a:cxn ang="0">
                  <a:pos x="299" y="1014"/>
                </a:cxn>
                <a:cxn ang="0">
                  <a:pos x="299" y="1284"/>
                </a:cxn>
                <a:cxn ang="0">
                  <a:pos x="317" y="1362"/>
                </a:cxn>
                <a:cxn ang="0">
                  <a:pos x="334" y="1348"/>
                </a:cxn>
                <a:cxn ang="0">
                  <a:pos x="334" y="1028"/>
                </a:cxn>
                <a:cxn ang="0">
                  <a:pos x="333" y="598"/>
                </a:cxn>
                <a:cxn ang="0">
                  <a:pos x="333" y="277"/>
                </a:cxn>
                <a:cxn ang="0">
                  <a:pos x="294" y="170"/>
                </a:cxn>
                <a:cxn ang="0">
                  <a:pos x="211" y="57"/>
                </a:cxn>
              </a:cxnLst>
              <a:rect l="0" t="0" r="r" b="b"/>
              <a:pathLst>
                <a:path w="334" h="1431">
                  <a:moveTo>
                    <a:pt x="217" y="190"/>
                  </a:moveTo>
                  <a:lnTo>
                    <a:pt x="208" y="188"/>
                  </a:lnTo>
                  <a:lnTo>
                    <a:pt x="199" y="185"/>
                  </a:lnTo>
                  <a:lnTo>
                    <a:pt x="188" y="181"/>
                  </a:lnTo>
                  <a:lnTo>
                    <a:pt x="179" y="176"/>
                  </a:lnTo>
                  <a:lnTo>
                    <a:pt x="180" y="183"/>
                  </a:lnTo>
                  <a:lnTo>
                    <a:pt x="183" y="198"/>
                  </a:lnTo>
                  <a:lnTo>
                    <a:pt x="187" y="212"/>
                  </a:lnTo>
                  <a:lnTo>
                    <a:pt x="188" y="218"/>
                  </a:lnTo>
                  <a:lnTo>
                    <a:pt x="182" y="218"/>
                  </a:lnTo>
                  <a:lnTo>
                    <a:pt x="166" y="218"/>
                  </a:lnTo>
                  <a:lnTo>
                    <a:pt x="150" y="218"/>
                  </a:lnTo>
                  <a:lnTo>
                    <a:pt x="143" y="218"/>
                  </a:lnTo>
                  <a:lnTo>
                    <a:pt x="144" y="213"/>
                  </a:lnTo>
                  <a:lnTo>
                    <a:pt x="148" y="201"/>
                  </a:lnTo>
                  <a:lnTo>
                    <a:pt x="152" y="189"/>
                  </a:lnTo>
                  <a:lnTo>
                    <a:pt x="153" y="183"/>
                  </a:lnTo>
                  <a:lnTo>
                    <a:pt x="147" y="183"/>
                  </a:lnTo>
                  <a:lnTo>
                    <a:pt x="133" y="183"/>
                  </a:lnTo>
                  <a:lnTo>
                    <a:pt x="118" y="183"/>
                  </a:lnTo>
                  <a:lnTo>
                    <a:pt x="111" y="183"/>
                  </a:lnTo>
                  <a:lnTo>
                    <a:pt x="111" y="176"/>
                  </a:lnTo>
                  <a:lnTo>
                    <a:pt x="111" y="163"/>
                  </a:lnTo>
                  <a:lnTo>
                    <a:pt x="111" y="148"/>
                  </a:lnTo>
                  <a:lnTo>
                    <a:pt x="111" y="141"/>
                  </a:lnTo>
                  <a:lnTo>
                    <a:pt x="120" y="147"/>
                  </a:lnTo>
                  <a:lnTo>
                    <a:pt x="128" y="151"/>
                  </a:lnTo>
                  <a:lnTo>
                    <a:pt x="133" y="152"/>
                  </a:lnTo>
                  <a:lnTo>
                    <a:pt x="138" y="153"/>
                  </a:lnTo>
                  <a:lnTo>
                    <a:pt x="143" y="153"/>
                  </a:lnTo>
                  <a:lnTo>
                    <a:pt x="150" y="152"/>
                  </a:lnTo>
                  <a:lnTo>
                    <a:pt x="149" y="146"/>
                  </a:lnTo>
                  <a:lnTo>
                    <a:pt x="147" y="133"/>
                  </a:lnTo>
                  <a:lnTo>
                    <a:pt x="144" y="120"/>
                  </a:lnTo>
                  <a:lnTo>
                    <a:pt x="143" y="114"/>
                  </a:lnTo>
                  <a:lnTo>
                    <a:pt x="150" y="114"/>
                  </a:lnTo>
                  <a:lnTo>
                    <a:pt x="166" y="114"/>
                  </a:lnTo>
                  <a:lnTo>
                    <a:pt x="182" y="114"/>
                  </a:lnTo>
                  <a:lnTo>
                    <a:pt x="188" y="114"/>
                  </a:lnTo>
                  <a:lnTo>
                    <a:pt x="186" y="120"/>
                  </a:lnTo>
                  <a:lnTo>
                    <a:pt x="182" y="132"/>
                  </a:lnTo>
                  <a:lnTo>
                    <a:pt x="176" y="143"/>
                  </a:lnTo>
                  <a:lnTo>
                    <a:pt x="174" y="149"/>
                  </a:lnTo>
                  <a:lnTo>
                    <a:pt x="181" y="149"/>
                  </a:lnTo>
                  <a:lnTo>
                    <a:pt x="196" y="149"/>
                  </a:lnTo>
                  <a:lnTo>
                    <a:pt x="210" y="149"/>
                  </a:lnTo>
                  <a:lnTo>
                    <a:pt x="217" y="149"/>
                  </a:lnTo>
                  <a:lnTo>
                    <a:pt x="217" y="155"/>
                  </a:lnTo>
                  <a:lnTo>
                    <a:pt x="217" y="170"/>
                  </a:lnTo>
                  <a:lnTo>
                    <a:pt x="217" y="184"/>
                  </a:lnTo>
                  <a:lnTo>
                    <a:pt x="217" y="190"/>
                  </a:lnTo>
                  <a:close/>
                  <a:moveTo>
                    <a:pt x="170" y="0"/>
                  </a:moveTo>
                  <a:lnTo>
                    <a:pt x="163" y="10"/>
                  </a:lnTo>
                  <a:lnTo>
                    <a:pt x="143" y="35"/>
                  </a:lnTo>
                  <a:lnTo>
                    <a:pt x="117" y="69"/>
                  </a:lnTo>
                  <a:lnTo>
                    <a:pt x="86" y="109"/>
                  </a:lnTo>
                  <a:lnTo>
                    <a:pt x="54" y="149"/>
                  </a:lnTo>
                  <a:lnTo>
                    <a:pt x="27" y="183"/>
                  </a:lnTo>
                  <a:lnTo>
                    <a:pt x="8" y="207"/>
                  </a:lnTo>
                  <a:lnTo>
                    <a:pt x="0" y="217"/>
                  </a:lnTo>
                  <a:lnTo>
                    <a:pt x="0" y="231"/>
                  </a:lnTo>
                  <a:lnTo>
                    <a:pt x="1" y="269"/>
                  </a:lnTo>
                  <a:lnTo>
                    <a:pt x="1" y="329"/>
                  </a:lnTo>
                  <a:lnTo>
                    <a:pt x="1" y="407"/>
                  </a:lnTo>
                  <a:lnTo>
                    <a:pt x="2" y="499"/>
                  </a:lnTo>
                  <a:lnTo>
                    <a:pt x="2" y="601"/>
                  </a:lnTo>
                  <a:lnTo>
                    <a:pt x="4" y="711"/>
                  </a:lnTo>
                  <a:lnTo>
                    <a:pt x="5" y="824"/>
                  </a:lnTo>
                  <a:lnTo>
                    <a:pt x="5" y="937"/>
                  </a:lnTo>
                  <a:lnTo>
                    <a:pt x="6" y="1047"/>
                  </a:lnTo>
                  <a:lnTo>
                    <a:pt x="6" y="1149"/>
                  </a:lnTo>
                  <a:lnTo>
                    <a:pt x="7" y="1241"/>
                  </a:lnTo>
                  <a:lnTo>
                    <a:pt x="7" y="1319"/>
                  </a:lnTo>
                  <a:lnTo>
                    <a:pt x="8" y="1379"/>
                  </a:lnTo>
                  <a:lnTo>
                    <a:pt x="8" y="1417"/>
                  </a:lnTo>
                  <a:lnTo>
                    <a:pt x="8" y="1431"/>
                  </a:lnTo>
                  <a:lnTo>
                    <a:pt x="12" y="1423"/>
                  </a:lnTo>
                  <a:lnTo>
                    <a:pt x="23" y="1403"/>
                  </a:lnTo>
                  <a:lnTo>
                    <a:pt x="33" y="1385"/>
                  </a:lnTo>
                  <a:lnTo>
                    <a:pt x="38" y="1377"/>
                  </a:lnTo>
                  <a:lnTo>
                    <a:pt x="38" y="1365"/>
                  </a:lnTo>
                  <a:lnTo>
                    <a:pt x="38" y="1333"/>
                  </a:lnTo>
                  <a:lnTo>
                    <a:pt x="38" y="1282"/>
                  </a:lnTo>
                  <a:lnTo>
                    <a:pt x="38" y="1217"/>
                  </a:lnTo>
                  <a:lnTo>
                    <a:pt x="38" y="1139"/>
                  </a:lnTo>
                  <a:lnTo>
                    <a:pt x="38" y="1052"/>
                  </a:lnTo>
                  <a:lnTo>
                    <a:pt x="38" y="961"/>
                  </a:lnTo>
                  <a:lnTo>
                    <a:pt x="38" y="865"/>
                  </a:lnTo>
                  <a:lnTo>
                    <a:pt x="38" y="770"/>
                  </a:lnTo>
                  <a:lnTo>
                    <a:pt x="38" y="677"/>
                  </a:lnTo>
                  <a:lnTo>
                    <a:pt x="38" y="590"/>
                  </a:lnTo>
                  <a:lnTo>
                    <a:pt x="38" y="513"/>
                  </a:lnTo>
                  <a:lnTo>
                    <a:pt x="38" y="447"/>
                  </a:lnTo>
                  <a:lnTo>
                    <a:pt x="38" y="397"/>
                  </a:lnTo>
                  <a:lnTo>
                    <a:pt x="38" y="364"/>
                  </a:lnTo>
                  <a:lnTo>
                    <a:pt x="38" y="352"/>
                  </a:lnTo>
                  <a:lnTo>
                    <a:pt x="38" y="336"/>
                  </a:lnTo>
                  <a:lnTo>
                    <a:pt x="42" y="299"/>
                  </a:lnTo>
                  <a:lnTo>
                    <a:pt x="43" y="288"/>
                  </a:lnTo>
                  <a:lnTo>
                    <a:pt x="46" y="279"/>
                  </a:lnTo>
                  <a:lnTo>
                    <a:pt x="49" y="270"/>
                  </a:lnTo>
                  <a:lnTo>
                    <a:pt x="53" y="262"/>
                  </a:lnTo>
                  <a:lnTo>
                    <a:pt x="58" y="255"/>
                  </a:lnTo>
                  <a:lnTo>
                    <a:pt x="63" y="250"/>
                  </a:lnTo>
                  <a:lnTo>
                    <a:pt x="67" y="248"/>
                  </a:lnTo>
                  <a:lnTo>
                    <a:pt x="70" y="246"/>
                  </a:lnTo>
                  <a:lnTo>
                    <a:pt x="73" y="245"/>
                  </a:lnTo>
                  <a:lnTo>
                    <a:pt x="77" y="245"/>
                  </a:lnTo>
                  <a:lnTo>
                    <a:pt x="84" y="245"/>
                  </a:lnTo>
                  <a:lnTo>
                    <a:pt x="89" y="246"/>
                  </a:lnTo>
                  <a:lnTo>
                    <a:pt x="94" y="248"/>
                  </a:lnTo>
                  <a:lnTo>
                    <a:pt x="100" y="249"/>
                  </a:lnTo>
                  <a:lnTo>
                    <a:pt x="108" y="254"/>
                  </a:lnTo>
                  <a:lnTo>
                    <a:pt x="115" y="261"/>
                  </a:lnTo>
                  <a:lnTo>
                    <a:pt x="121" y="268"/>
                  </a:lnTo>
                  <a:lnTo>
                    <a:pt x="125" y="277"/>
                  </a:lnTo>
                  <a:lnTo>
                    <a:pt x="128" y="286"/>
                  </a:lnTo>
                  <a:lnTo>
                    <a:pt x="131" y="296"/>
                  </a:lnTo>
                  <a:lnTo>
                    <a:pt x="134" y="315"/>
                  </a:lnTo>
                  <a:lnTo>
                    <a:pt x="135" y="331"/>
                  </a:lnTo>
                  <a:lnTo>
                    <a:pt x="134" y="343"/>
                  </a:lnTo>
                  <a:lnTo>
                    <a:pt x="134" y="347"/>
                  </a:lnTo>
                  <a:lnTo>
                    <a:pt x="134" y="358"/>
                  </a:lnTo>
                  <a:lnTo>
                    <a:pt x="134" y="387"/>
                  </a:lnTo>
                  <a:lnTo>
                    <a:pt x="134" y="433"/>
                  </a:lnTo>
                  <a:lnTo>
                    <a:pt x="134" y="491"/>
                  </a:lnTo>
                  <a:lnTo>
                    <a:pt x="134" y="562"/>
                  </a:lnTo>
                  <a:lnTo>
                    <a:pt x="135" y="639"/>
                  </a:lnTo>
                  <a:lnTo>
                    <a:pt x="135" y="723"/>
                  </a:lnTo>
                  <a:lnTo>
                    <a:pt x="135" y="809"/>
                  </a:lnTo>
                  <a:lnTo>
                    <a:pt x="135" y="896"/>
                  </a:lnTo>
                  <a:lnTo>
                    <a:pt x="135" y="979"/>
                  </a:lnTo>
                  <a:lnTo>
                    <a:pt x="136" y="1058"/>
                  </a:lnTo>
                  <a:lnTo>
                    <a:pt x="136" y="1127"/>
                  </a:lnTo>
                  <a:lnTo>
                    <a:pt x="136" y="1187"/>
                  </a:lnTo>
                  <a:lnTo>
                    <a:pt x="136" y="1233"/>
                  </a:lnTo>
                  <a:lnTo>
                    <a:pt x="136" y="1261"/>
                  </a:lnTo>
                  <a:lnTo>
                    <a:pt x="136" y="1272"/>
                  </a:lnTo>
                  <a:lnTo>
                    <a:pt x="142" y="1272"/>
                  </a:lnTo>
                  <a:lnTo>
                    <a:pt x="156" y="1272"/>
                  </a:lnTo>
                  <a:lnTo>
                    <a:pt x="170" y="1272"/>
                  </a:lnTo>
                  <a:lnTo>
                    <a:pt x="176" y="1272"/>
                  </a:lnTo>
                  <a:lnTo>
                    <a:pt x="176" y="1261"/>
                  </a:lnTo>
                  <a:lnTo>
                    <a:pt x="176" y="1232"/>
                  </a:lnTo>
                  <a:lnTo>
                    <a:pt x="176" y="1186"/>
                  </a:lnTo>
                  <a:lnTo>
                    <a:pt x="178" y="1126"/>
                  </a:lnTo>
                  <a:lnTo>
                    <a:pt x="178" y="1056"/>
                  </a:lnTo>
                  <a:lnTo>
                    <a:pt x="179" y="977"/>
                  </a:lnTo>
                  <a:lnTo>
                    <a:pt x="180" y="891"/>
                  </a:lnTo>
                  <a:lnTo>
                    <a:pt x="180" y="805"/>
                  </a:lnTo>
                  <a:lnTo>
                    <a:pt x="181" y="717"/>
                  </a:lnTo>
                  <a:lnTo>
                    <a:pt x="182" y="633"/>
                  </a:lnTo>
                  <a:lnTo>
                    <a:pt x="182" y="554"/>
                  </a:lnTo>
                  <a:lnTo>
                    <a:pt x="183" y="483"/>
                  </a:lnTo>
                  <a:lnTo>
                    <a:pt x="183" y="423"/>
                  </a:lnTo>
                  <a:lnTo>
                    <a:pt x="184" y="377"/>
                  </a:lnTo>
                  <a:lnTo>
                    <a:pt x="184" y="347"/>
                  </a:lnTo>
                  <a:lnTo>
                    <a:pt x="184" y="336"/>
                  </a:lnTo>
                  <a:lnTo>
                    <a:pt x="184" y="332"/>
                  </a:lnTo>
                  <a:lnTo>
                    <a:pt x="184" y="322"/>
                  </a:lnTo>
                  <a:lnTo>
                    <a:pt x="184" y="314"/>
                  </a:lnTo>
                  <a:lnTo>
                    <a:pt x="185" y="306"/>
                  </a:lnTo>
                  <a:lnTo>
                    <a:pt x="186" y="297"/>
                  </a:lnTo>
                  <a:lnTo>
                    <a:pt x="188" y="287"/>
                  </a:lnTo>
                  <a:lnTo>
                    <a:pt x="191" y="279"/>
                  </a:lnTo>
                  <a:lnTo>
                    <a:pt x="197" y="270"/>
                  </a:lnTo>
                  <a:lnTo>
                    <a:pt x="202" y="262"/>
                  </a:lnTo>
                  <a:lnTo>
                    <a:pt x="210" y="254"/>
                  </a:lnTo>
                  <a:lnTo>
                    <a:pt x="214" y="251"/>
                  </a:lnTo>
                  <a:lnTo>
                    <a:pt x="218" y="249"/>
                  </a:lnTo>
                  <a:lnTo>
                    <a:pt x="223" y="246"/>
                  </a:lnTo>
                  <a:lnTo>
                    <a:pt x="229" y="244"/>
                  </a:lnTo>
                  <a:lnTo>
                    <a:pt x="234" y="243"/>
                  </a:lnTo>
                  <a:lnTo>
                    <a:pt x="241" y="242"/>
                  </a:lnTo>
                  <a:lnTo>
                    <a:pt x="248" y="240"/>
                  </a:lnTo>
                  <a:lnTo>
                    <a:pt x="255" y="240"/>
                  </a:lnTo>
                  <a:lnTo>
                    <a:pt x="260" y="242"/>
                  </a:lnTo>
                  <a:lnTo>
                    <a:pt x="265" y="243"/>
                  </a:lnTo>
                  <a:lnTo>
                    <a:pt x="268" y="244"/>
                  </a:lnTo>
                  <a:lnTo>
                    <a:pt x="273" y="246"/>
                  </a:lnTo>
                  <a:lnTo>
                    <a:pt x="279" y="251"/>
                  </a:lnTo>
                  <a:lnTo>
                    <a:pt x="285" y="258"/>
                  </a:lnTo>
                  <a:lnTo>
                    <a:pt x="290" y="265"/>
                  </a:lnTo>
                  <a:lnTo>
                    <a:pt x="293" y="272"/>
                  </a:lnTo>
                  <a:lnTo>
                    <a:pt x="295" y="282"/>
                  </a:lnTo>
                  <a:lnTo>
                    <a:pt x="297" y="291"/>
                  </a:lnTo>
                  <a:lnTo>
                    <a:pt x="299" y="309"/>
                  </a:lnTo>
                  <a:lnTo>
                    <a:pt x="299" y="325"/>
                  </a:lnTo>
                  <a:lnTo>
                    <a:pt x="298" y="335"/>
                  </a:lnTo>
                  <a:lnTo>
                    <a:pt x="298" y="340"/>
                  </a:lnTo>
                  <a:lnTo>
                    <a:pt x="298" y="350"/>
                  </a:lnTo>
                  <a:lnTo>
                    <a:pt x="298" y="382"/>
                  </a:lnTo>
                  <a:lnTo>
                    <a:pt x="298" y="430"/>
                  </a:lnTo>
                  <a:lnTo>
                    <a:pt x="298" y="493"/>
                  </a:lnTo>
                  <a:lnTo>
                    <a:pt x="298" y="568"/>
                  </a:lnTo>
                  <a:lnTo>
                    <a:pt x="298" y="652"/>
                  </a:lnTo>
                  <a:lnTo>
                    <a:pt x="299" y="741"/>
                  </a:lnTo>
                  <a:lnTo>
                    <a:pt x="299" y="833"/>
                  </a:lnTo>
                  <a:lnTo>
                    <a:pt x="299" y="925"/>
                  </a:lnTo>
                  <a:lnTo>
                    <a:pt x="299" y="1014"/>
                  </a:lnTo>
                  <a:lnTo>
                    <a:pt x="299" y="1097"/>
                  </a:lnTo>
                  <a:lnTo>
                    <a:pt x="299" y="1172"/>
                  </a:lnTo>
                  <a:lnTo>
                    <a:pt x="299" y="1235"/>
                  </a:lnTo>
                  <a:lnTo>
                    <a:pt x="299" y="1284"/>
                  </a:lnTo>
                  <a:lnTo>
                    <a:pt x="299" y="1315"/>
                  </a:lnTo>
                  <a:lnTo>
                    <a:pt x="299" y="1327"/>
                  </a:lnTo>
                  <a:lnTo>
                    <a:pt x="305" y="1337"/>
                  </a:lnTo>
                  <a:lnTo>
                    <a:pt x="317" y="1362"/>
                  </a:lnTo>
                  <a:lnTo>
                    <a:pt x="329" y="1387"/>
                  </a:lnTo>
                  <a:lnTo>
                    <a:pt x="334" y="1398"/>
                  </a:lnTo>
                  <a:lnTo>
                    <a:pt x="334" y="1385"/>
                  </a:lnTo>
                  <a:lnTo>
                    <a:pt x="334" y="1348"/>
                  </a:lnTo>
                  <a:lnTo>
                    <a:pt x="334" y="1290"/>
                  </a:lnTo>
                  <a:lnTo>
                    <a:pt x="334" y="1216"/>
                  </a:lnTo>
                  <a:lnTo>
                    <a:pt x="334" y="1127"/>
                  </a:lnTo>
                  <a:lnTo>
                    <a:pt x="334" y="1028"/>
                  </a:lnTo>
                  <a:lnTo>
                    <a:pt x="334" y="922"/>
                  </a:lnTo>
                  <a:lnTo>
                    <a:pt x="333" y="812"/>
                  </a:lnTo>
                  <a:lnTo>
                    <a:pt x="333" y="704"/>
                  </a:lnTo>
                  <a:lnTo>
                    <a:pt x="333" y="598"/>
                  </a:lnTo>
                  <a:lnTo>
                    <a:pt x="333" y="499"/>
                  </a:lnTo>
                  <a:lnTo>
                    <a:pt x="333" y="410"/>
                  </a:lnTo>
                  <a:lnTo>
                    <a:pt x="333" y="335"/>
                  </a:lnTo>
                  <a:lnTo>
                    <a:pt x="333" y="277"/>
                  </a:lnTo>
                  <a:lnTo>
                    <a:pt x="333" y="240"/>
                  </a:lnTo>
                  <a:lnTo>
                    <a:pt x="333" y="227"/>
                  </a:lnTo>
                  <a:lnTo>
                    <a:pt x="314" y="198"/>
                  </a:lnTo>
                  <a:lnTo>
                    <a:pt x="294" y="170"/>
                  </a:lnTo>
                  <a:lnTo>
                    <a:pt x="274" y="141"/>
                  </a:lnTo>
                  <a:lnTo>
                    <a:pt x="252" y="114"/>
                  </a:lnTo>
                  <a:lnTo>
                    <a:pt x="232" y="85"/>
                  </a:lnTo>
                  <a:lnTo>
                    <a:pt x="211" y="57"/>
                  </a:lnTo>
                  <a:lnTo>
                    <a:pt x="190" y="29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4" name="Freeform 436"/>
            <p:cNvSpPr>
              <a:spLocks noEditPoints="1"/>
            </p:cNvSpPr>
            <p:nvPr/>
          </p:nvSpPr>
          <p:spPr bwMode="auto">
            <a:xfrm>
              <a:off x="2717" y="2077"/>
              <a:ext cx="19" cy="43"/>
            </a:xfrm>
            <a:custGeom>
              <a:avLst/>
              <a:gdLst/>
              <a:ahLst/>
              <a:cxnLst>
                <a:cxn ang="0">
                  <a:pos x="163" y="170"/>
                </a:cxn>
                <a:cxn ang="0">
                  <a:pos x="144" y="163"/>
                </a:cxn>
                <a:cxn ang="0">
                  <a:pos x="135" y="165"/>
                </a:cxn>
                <a:cxn ang="0">
                  <a:pos x="141" y="194"/>
                </a:cxn>
                <a:cxn ang="0">
                  <a:pos x="136" y="200"/>
                </a:cxn>
                <a:cxn ang="0">
                  <a:pos x="105" y="200"/>
                </a:cxn>
                <a:cxn ang="0">
                  <a:pos x="100" y="195"/>
                </a:cxn>
                <a:cxn ang="0">
                  <a:pos x="106" y="171"/>
                </a:cxn>
                <a:cxn ang="0">
                  <a:pos x="102" y="165"/>
                </a:cxn>
                <a:cxn ang="0">
                  <a:pos x="73" y="165"/>
                </a:cxn>
                <a:cxn ang="0">
                  <a:pos x="67" y="159"/>
                </a:cxn>
                <a:cxn ang="0">
                  <a:pos x="67" y="130"/>
                </a:cxn>
                <a:cxn ang="0">
                  <a:pos x="74" y="129"/>
                </a:cxn>
                <a:cxn ang="0">
                  <a:pos x="88" y="134"/>
                </a:cxn>
                <a:cxn ang="0">
                  <a:pos x="99" y="135"/>
                </a:cxn>
                <a:cxn ang="0">
                  <a:pos x="104" y="128"/>
                </a:cxn>
                <a:cxn ang="0">
                  <a:pos x="99" y="102"/>
                </a:cxn>
                <a:cxn ang="0">
                  <a:pos x="105" y="96"/>
                </a:cxn>
                <a:cxn ang="0">
                  <a:pos x="136" y="96"/>
                </a:cxn>
                <a:cxn ang="0">
                  <a:pos x="141" y="101"/>
                </a:cxn>
                <a:cxn ang="0">
                  <a:pos x="132" y="126"/>
                </a:cxn>
                <a:cxn ang="0">
                  <a:pos x="136" y="131"/>
                </a:cxn>
                <a:cxn ang="0">
                  <a:pos x="165" y="131"/>
                </a:cxn>
                <a:cxn ang="0">
                  <a:pos x="171" y="137"/>
                </a:cxn>
                <a:cxn ang="0">
                  <a:pos x="171" y="166"/>
                </a:cxn>
                <a:cxn ang="0">
                  <a:pos x="0" y="157"/>
                </a:cxn>
                <a:cxn ang="0">
                  <a:pos x="0" y="221"/>
                </a:cxn>
                <a:cxn ang="0">
                  <a:pos x="0" y="359"/>
                </a:cxn>
                <a:cxn ang="0">
                  <a:pos x="0" y="499"/>
                </a:cxn>
                <a:cxn ang="0">
                  <a:pos x="0" y="562"/>
                </a:cxn>
                <a:cxn ang="0">
                  <a:pos x="19" y="562"/>
                </a:cxn>
                <a:cxn ang="0">
                  <a:pos x="37" y="562"/>
                </a:cxn>
                <a:cxn ang="0">
                  <a:pos x="33" y="511"/>
                </a:cxn>
                <a:cxn ang="0">
                  <a:pos x="31" y="458"/>
                </a:cxn>
                <a:cxn ang="0">
                  <a:pos x="34" y="398"/>
                </a:cxn>
                <a:cxn ang="0">
                  <a:pos x="41" y="337"/>
                </a:cxn>
                <a:cxn ang="0">
                  <a:pos x="47" y="309"/>
                </a:cxn>
                <a:cxn ang="0">
                  <a:pos x="57" y="285"/>
                </a:cxn>
                <a:cxn ang="0">
                  <a:pos x="68" y="263"/>
                </a:cxn>
                <a:cxn ang="0">
                  <a:pos x="83" y="247"/>
                </a:cxn>
                <a:cxn ang="0">
                  <a:pos x="100" y="237"/>
                </a:cxn>
                <a:cxn ang="0">
                  <a:pos x="120" y="234"/>
                </a:cxn>
                <a:cxn ang="0">
                  <a:pos x="141" y="237"/>
                </a:cxn>
                <a:cxn ang="0">
                  <a:pos x="159" y="247"/>
                </a:cxn>
                <a:cxn ang="0">
                  <a:pos x="173" y="263"/>
                </a:cxn>
                <a:cxn ang="0">
                  <a:pos x="186" y="284"/>
                </a:cxn>
                <a:cxn ang="0">
                  <a:pos x="196" y="309"/>
                </a:cxn>
                <a:cxn ang="0">
                  <a:pos x="203" y="337"/>
                </a:cxn>
                <a:cxn ang="0">
                  <a:pos x="213" y="397"/>
                </a:cxn>
                <a:cxn ang="0">
                  <a:pos x="217" y="457"/>
                </a:cxn>
                <a:cxn ang="0">
                  <a:pos x="218" y="509"/>
                </a:cxn>
                <a:cxn ang="0">
                  <a:pos x="216" y="560"/>
                </a:cxn>
                <a:cxn ang="0">
                  <a:pos x="233" y="561"/>
                </a:cxn>
                <a:cxn ang="0">
                  <a:pos x="250" y="562"/>
                </a:cxn>
                <a:cxn ang="0">
                  <a:pos x="250" y="498"/>
                </a:cxn>
                <a:cxn ang="0">
                  <a:pos x="250" y="358"/>
                </a:cxn>
                <a:cxn ang="0">
                  <a:pos x="250" y="219"/>
                </a:cxn>
                <a:cxn ang="0">
                  <a:pos x="250" y="156"/>
                </a:cxn>
                <a:cxn ang="0">
                  <a:pos x="185" y="78"/>
                </a:cxn>
                <a:cxn ang="0">
                  <a:pos x="120" y="0"/>
                </a:cxn>
                <a:cxn ang="0">
                  <a:pos x="60" y="79"/>
                </a:cxn>
                <a:cxn ang="0">
                  <a:pos x="0" y="157"/>
                </a:cxn>
              </a:cxnLst>
              <a:rect l="0" t="0" r="r" b="b"/>
              <a:pathLst>
                <a:path w="250" h="562">
                  <a:moveTo>
                    <a:pt x="171" y="173"/>
                  </a:moveTo>
                  <a:lnTo>
                    <a:pt x="163" y="170"/>
                  </a:lnTo>
                  <a:lnTo>
                    <a:pt x="153" y="166"/>
                  </a:lnTo>
                  <a:lnTo>
                    <a:pt x="144" y="163"/>
                  </a:lnTo>
                  <a:lnTo>
                    <a:pt x="133" y="159"/>
                  </a:lnTo>
                  <a:lnTo>
                    <a:pt x="135" y="165"/>
                  </a:lnTo>
                  <a:lnTo>
                    <a:pt x="138" y="179"/>
                  </a:lnTo>
                  <a:lnTo>
                    <a:pt x="141" y="194"/>
                  </a:lnTo>
                  <a:lnTo>
                    <a:pt x="144" y="200"/>
                  </a:lnTo>
                  <a:lnTo>
                    <a:pt x="136" y="200"/>
                  </a:lnTo>
                  <a:lnTo>
                    <a:pt x="121" y="200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100" y="195"/>
                  </a:lnTo>
                  <a:lnTo>
                    <a:pt x="103" y="183"/>
                  </a:lnTo>
                  <a:lnTo>
                    <a:pt x="106" y="171"/>
                  </a:lnTo>
                  <a:lnTo>
                    <a:pt x="108" y="165"/>
                  </a:lnTo>
                  <a:lnTo>
                    <a:pt x="102" y="165"/>
                  </a:lnTo>
                  <a:lnTo>
                    <a:pt x="87" y="165"/>
                  </a:lnTo>
                  <a:lnTo>
                    <a:pt x="73" y="165"/>
                  </a:lnTo>
                  <a:lnTo>
                    <a:pt x="67" y="165"/>
                  </a:lnTo>
                  <a:lnTo>
                    <a:pt x="67" y="159"/>
                  </a:lnTo>
                  <a:lnTo>
                    <a:pt x="67" y="145"/>
                  </a:lnTo>
                  <a:lnTo>
                    <a:pt x="67" y="130"/>
                  </a:lnTo>
                  <a:lnTo>
                    <a:pt x="67" y="124"/>
                  </a:lnTo>
                  <a:lnTo>
                    <a:pt x="74" y="129"/>
                  </a:lnTo>
                  <a:lnTo>
                    <a:pt x="83" y="133"/>
                  </a:lnTo>
                  <a:lnTo>
                    <a:pt x="88" y="134"/>
                  </a:lnTo>
                  <a:lnTo>
                    <a:pt x="93" y="135"/>
                  </a:lnTo>
                  <a:lnTo>
                    <a:pt x="99" y="135"/>
                  </a:lnTo>
                  <a:lnTo>
                    <a:pt x="105" y="134"/>
                  </a:lnTo>
                  <a:lnTo>
                    <a:pt x="104" y="128"/>
                  </a:lnTo>
                  <a:lnTo>
                    <a:pt x="101" y="115"/>
                  </a:lnTo>
                  <a:lnTo>
                    <a:pt x="99" y="102"/>
                  </a:lnTo>
                  <a:lnTo>
                    <a:pt x="98" y="96"/>
                  </a:lnTo>
                  <a:lnTo>
                    <a:pt x="105" y="96"/>
                  </a:lnTo>
                  <a:lnTo>
                    <a:pt x="121" y="96"/>
                  </a:lnTo>
                  <a:lnTo>
                    <a:pt x="136" y="96"/>
                  </a:lnTo>
                  <a:lnTo>
                    <a:pt x="144" y="96"/>
                  </a:lnTo>
                  <a:lnTo>
                    <a:pt x="141" y="101"/>
                  </a:lnTo>
                  <a:lnTo>
                    <a:pt x="136" y="114"/>
                  </a:lnTo>
                  <a:lnTo>
                    <a:pt x="132" y="126"/>
                  </a:lnTo>
                  <a:lnTo>
                    <a:pt x="130" y="131"/>
                  </a:lnTo>
                  <a:lnTo>
                    <a:pt x="136" y="131"/>
                  </a:lnTo>
                  <a:lnTo>
                    <a:pt x="150" y="131"/>
                  </a:lnTo>
                  <a:lnTo>
                    <a:pt x="165" y="131"/>
                  </a:lnTo>
                  <a:lnTo>
                    <a:pt x="171" y="131"/>
                  </a:lnTo>
                  <a:lnTo>
                    <a:pt x="171" y="137"/>
                  </a:lnTo>
                  <a:lnTo>
                    <a:pt x="171" y="151"/>
                  </a:lnTo>
                  <a:lnTo>
                    <a:pt x="171" y="166"/>
                  </a:lnTo>
                  <a:lnTo>
                    <a:pt x="171" y="173"/>
                  </a:lnTo>
                  <a:close/>
                  <a:moveTo>
                    <a:pt x="0" y="157"/>
                  </a:moveTo>
                  <a:lnTo>
                    <a:pt x="0" y="175"/>
                  </a:lnTo>
                  <a:lnTo>
                    <a:pt x="0" y="221"/>
                  </a:lnTo>
                  <a:lnTo>
                    <a:pt x="0" y="286"/>
                  </a:lnTo>
                  <a:lnTo>
                    <a:pt x="0" y="359"/>
                  </a:lnTo>
                  <a:lnTo>
                    <a:pt x="0" y="434"/>
                  </a:lnTo>
                  <a:lnTo>
                    <a:pt x="0" y="499"/>
                  </a:lnTo>
                  <a:lnTo>
                    <a:pt x="0" y="545"/>
                  </a:lnTo>
                  <a:lnTo>
                    <a:pt x="0" y="562"/>
                  </a:lnTo>
                  <a:lnTo>
                    <a:pt x="6" y="562"/>
                  </a:lnTo>
                  <a:lnTo>
                    <a:pt x="19" y="562"/>
                  </a:lnTo>
                  <a:lnTo>
                    <a:pt x="31" y="562"/>
                  </a:lnTo>
                  <a:lnTo>
                    <a:pt x="37" y="562"/>
                  </a:lnTo>
                  <a:lnTo>
                    <a:pt x="36" y="548"/>
                  </a:lnTo>
                  <a:lnTo>
                    <a:pt x="33" y="511"/>
                  </a:lnTo>
                  <a:lnTo>
                    <a:pt x="31" y="485"/>
                  </a:lnTo>
                  <a:lnTo>
                    <a:pt x="31" y="458"/>
                  </a:lnTo>
                  <a:lnTo>
                    <a:pt x="31" y="428"/>
                  </a:lnTo>
                  <a:lnTo>
                    <a:pt x="34" y="398"/>
                  </a:lnTo>
                  <a:lnTo>
                    <a:pt x="37" y="367"/>
                  </a:lnTo>
                  <a:lnTo>
                    <a:pt x="41" y="337"/>
                  </a:lnTo>
                  <a:lnTo>
                    <a:pt x="44" y="323"/>
                  </a:lnTo>
                  <a:lnTo>
                    <a:pt x="47" y="309"/>
                  </a:lnTo>
                  <a:lnTo>
                    <a:pt x="52" y="296"/>
                  </a:lnTo>
                  <a:lnTo>
                    <a:pt x="57" y="285"/>
                  </a:lnTo>
                  <a:lnTo>
                    <a:pt x="62" y="273"/>
                  </a:lnTo>
                  <a:lnTo>
                    <a:pt x="68" y="263"/>
                  </a:lnTo>
                  <a:lnTo>
                    <a:pt x="75" y="255"/>
                  </a:lnTo>
                  <a:lnTo>
                    <a:pt x="83" y="247"/>
                  </a:lnTo>
                  <a:lnTo>
                    <a:pt x="90" y="241"/>
                  </a:lnTo>
                  <a:lnTo>
                    <a:pt x="100" y="237"/>
                  </a:lnTo>
                  <a:lnTo>
                    <a:pt x="109" y="235"/>
                  </a:lnTo>
                  <a:lnTo>
                    <a:pt x="120" y="234"/>
                  </a:lnTo>
                  <a:lnTo>
                    <a:pt x="131" y="235"/>
                  </a:lnTo>
                  <a:lnTo>
                    <a:pt x="141" y="237"/>
                  </a:lnTo>
                  <a:lnTo>
                    <a:pt x="150" y="241"/>
                  </a:lnTo>
                  <a:lnTo>
                    <a:pt x="159" y="247"/>
                  </a:lnTo>
                  <a:lnTo>
                    <a:pt x="166" y="255"/>
                  </a:lnTo>
                  <a:lnTo>
                    <a:pt x="173" y="263"/>
                  </a:lnTo>
                  <a:lnTo>
                    <a:pt x="180" y="273"/>
                  </a:lnTo>
                  <a:lnTo>
                    <a:pt x="186" y="284"/>
                  </a:lnTo>
                  <a:lnTo>
                    <a:pt x="191" y="296"/>
                  </a:lnTo>
                  <a:lnTo>
                    <a:pt x="196" y="309"/>
                  </a:lnTo>
                  <a:lnTo>
                    <a:pt x="199" y="322"/>
                  </a:lnTo>
                  <a:lnTo>
                    <a:pt x="203" y="337"/>
                  </a:lnTo>
                  <a:lnTo>
                    <a:pt x="209" y="366"/>
                  </a:lnTo>
                  <a:lnTo>
                    <a:pt x="213" y="397"/>
                  </a:lnTo>
                  <a:lnTo>
                    <a:pt x="216" y="427"/>
                  </a:lnTo>
                  <a:lnTo>
                    <a:pt x="217" y="457"/>
                  </a:lnTo>
                  <a:lnTo>
                    <a:pt x="218" y="484"/>
                  </a:lnTo>
                  <a:lnTo>
                    <a:pt x="218" y="509"/>
                  </a:lnTo>
                  <a:lnTo>
                    <a:pt x="217" y="546"/>
                  </a:lnTo>
                  <a:lnTo>
                    <a:pt x="216" y="560"/>
                  </a:lnTo>
                  <a:lnTo>
                    <a:pt x="221" y="560"/>
                  </a:lnTo>
                  <a:lnTo>
                    <a:pt x="233" y="561"/>
                  </a:lnTo>
                  <a:lnTo>
                    <a:pt x="245" y="561"/>
                  </a:lnTo>
                  <a:lnTo>
                    <a:pt x="250" y="562"/>
                  </a:lnTo>
                  <a:lnTo>
                    <a:pt x="250" y="544"/>
                  </a:lnTo>
                  <a:lnTo>
                    <a:pt x="250" y="498"/>
                  </a:lnTo>
                  <a:lnTo>
                    <a:pt x="250" y="433"/>
                  </a:lnTo>
                  <a:lnTo>
                    <a:pt x="250" y="358"/>
                  </a:lnTo>
                  <a:lnTo>
                    <a:pt x="250" y="284"/>
                  </a:lnTo>
                  <a:lnTo>
                    <a:pt x="250" y="219"/>
                  </a:lnTo>
                  <a:lnTo>
                    <a:pt x="250" y="173"/>
                  </a:lnTo>
                  <a:lnTo>
                    <a:pt x="250" y="156"/>
                  </a:lnTo>
                  <a:lnTo>
                    <a:pt x="230" y="131"/>
                  </a:lnTo>
                  <a:lnTo>
                    <a:pt x="185" y="78"/>
                  </a:lnTo>
                  <a:lnTo>
                    <a:pt x="140" y="24"/>
                  </a:lnTo>
                  <a:lnTo>
                    <a:pt x="120" y="0"/>
                  </a:lnTo>
                  <a:lnTo>
                    <a:pt x="102" y="24"/>
                  </a:lnTo>
                  <a:lnTo>
                    <a:pt x="60" y="79"/>
                  </a:lnTo>
                  <a:lnTo>
                    <a:pt x="19" y="133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5" name="Freeform 437"/>
            <p:cNvSpPr>
              <a:spLocks noEditPoints="1"/>
            </p:cNvSpPr>
            <p:nvPr/>
          </p:nvSpPr>
          <p:spPr bwMode="auto">
            <a:xfrm>
              <a:off x="2301" y="2076"/>
              <a:ext cx="19" cy="44"/>
            </a:xfrm>
            <a:custGeom>
              <a:avLst/>
              <a:gdLst/>
              <a:ahLst/>
              <a:cxnLst>
                <a:cxn ang="0">
                  <a:pos x="101" y="25"/>
                </a:cxn>
                <a:cxn ang="0">
                  <a:pos x="18" y="134"/>
                </a:cxn>
                <a:cxn ang="0">
                  <a:pos x="0" y="175"/>
                </a:cxn>
                <a:cxn ang="0">
                  <a:pos x="0" y="286"/>
                </a:cxn>
                <a:cxn ang="0">
                  <a:pos x="0" y="435"/>
                </a:cxn>
                <a:cxn ang="0">
                  <a:pos x="0" y="546"/>
                </a:cxn>
                <a:cxn ang="0">
                  <a:pos x="5" y="563"/>
                </a:cxn>
                <a:cxn ang="0">
                  <a:pos x="31" y="563"/>
                </a:cxn>
                <a:cxn ang="0">
                  <a:pos x="35" y="549"/>
                </a:cxn>
                <a:cxn ang="0">
                  <a:pos x="31" y="486"/>
                </a:cxn>
                <a:cxn ang="0">
                  <a:pos x="31" y="429"/>
                </a:cxn>
                <a:cxn ang="0">
                  <a:pos x="36" y="367"/>
                </a:cxn>
                <a:cxn ang="0">
                  <a:pos x="44" y="324"/>
                </a:cxn>
                <a:cxn ang="0">
                  <a:pos x="51" y="297"/>
                </a:cxn>
                <a:cxn ang="0">
                  <a:pos x="61" y="275"/>
                </a:cxn>
                <a:cxn ang="0">
                  <a:pos x="74" y="255"/>
                </a:cxn>
                <a:cxn ang="0">
                  <a:pos x="90" y="241"/>
                </a:cxn>
                <a:cxn ang="0">
                  <a:pos x="109" y="235"/>
                </a:cxn>
                <a:cxn ang="0">
                  <a:pos x="130" y="235"/>
                </a:cxn>
                <a:cxn ang="0">
                  <a:pos x="149" y="241"/>
                </a:cxn>
                <a:cxn ang="0">
                  <a:pos x="165" y="255"/>
                </a:cxn>
                <a:cxn ang="0">
                  <a:pos x="179" y="273"/>
                </a:cxn>
                <a:cxn ang="0">
                  <a:pos x="190" y="297"/>
                </a:cxn>
                <a:cxn ang="0">
                  <a:pos x="198" y="323"/>
                </a:cxn>
                <a:cxn ang="0">
                  <a:pos x="208" y="366"/>
                </a:cxn>
                <a:cxn ang="0">
                  <a:pos x="214" y="427"/>
                </a:cxn>
                <a:cxn ang="0">
                  <a:pos x="217" y="485"/>
                </a:cxn>
                <a:cxn ang="0">
                  <a:pos x="216" y="546"/>
                </a:cxn>
                <a:cxn ang="0">
                  <a:pos x="221" y="560"/>
                </a:cxn>
                <a:cxn ang="0">
                  <a:pos x="244" y="562"/>
                </a:cxn>
                <a:cxn ang="0">
                  <a:pos x="249" y="544"/>
                </a:cxn>
                <a:cxn ang="0">
                  <a:pos x="249" y="433"/>
                </a:cxn>
                <a:cxn ang="0">
                  <a:pos x="249" y="284"/>
                </a:cxn>
                <a:cxn ang="0">
                  <a:pos x="249" y="173"/>
                </a:cxn>
                <a:cxn ang="0">
                  <a:pos x="228" y="132"/>
                </a:cxn>
                <a:cxn ang="0">
                  <a:pos x="140" y="25"/>
                </a:cxn>
                <a:cxn ang="0">
                  <a:pos x="171" y="173"/>
                </a:cxn>
                <a:cxn ang="0">
                  <a:pos x="153" y="168"/>
                </a:cxn>
                <a:cxn ang="0">
                  <a:pos x="132" y="159"/>
                </a:cxn>
                <a:cxn ang="0">
                  <a:pos x="138" y="180"/>
                </a:cxn>
                <a:cxn ang="0">
                  <a:pos x="142" y="201"/>
                </a:cxn>
                <a:cxn ang="0">
                  <a:pos x="119" y="201"/>
                </a:cxn>
                <a:cxn ang="0">
                  <a:pos x="97" y="201"/>
                </a:cxn>
                <a:cxn ang="0">
                  <a:pos x="102" y="184"/>
                </a:cxn>
                <a:cxn ang="0">
                  <a:pos x="108" y="166"/>
                </a:cxn>
                <a:cxn ang="0">
                  <a:pos x="86" y="166"/>
                </a:cxn>
                <a:cxn ang="0">
                  <a:pos x="65" y="166"/>
                </a:cxn>
                <a:cxn ang="0">
                  <a:pos x="65" y="145"/>
                </a:cxn>
                <a:cxn ang="0">
                  <a:pos x="65" y="124"/>
                </a:cxn>
                <a:cxn ang="0">
                  <a:pos x="82" y="134"/>
                </a:cxn>
                <a:cxn ang="0">
                  <a:pos x="92" y="136"/>
                </a:cxn>
                <a:cxn ang="0">
                  <a:pos x="105" y="135"/>
                </a:cxn>
                <a:cxn ang="0">
                  <a:pos x="100" y="116"/>
                </a:cxn>
                <a:cxn ang="0">
                  <a:pos x="97" y="96"/>
                </a:cxn>
                <a:cxn ang="0">
                  <a:pos x="119" y="96"/>
                </a:cxn>
                <a:cxn ang="0">
                  <a:pos x="142" y="96"/>
                </a:cxn>
                <a:cxn ang="0">
                  <a:pos x="135" y="114"/>
                </a:cxn>
                <a:cxn ang="0">
                  <a:pos x="129" y="132"/>
                </a:cxn>
                <a:cxn ang="0">
                  <a:pos x="149" y="132"/>
                </a:cxn>
                <a:cxn ang="0">
                  <a:pos x="171" y="132"/>
                </a:cxn>
                <a:cxn ang="0">
                  <a:pos x="171" y="152"/>
                </a:cxn>
                <a:cxn ang="0">
                  <a:pos x="171" y="173"/>
                </a:cxn>
              </a:cxnLst>
              <a:rect l="0" t="0" r="r" b="b"/>
              <a:pathLst>
                <a:path w="249" h="563">
                  <a:moveTo>
                    <a:pt x="119" y="0"/>
                  </a:moveTo>
                  <a:lnTo>
                    <a:pt x="101" y="25"/>
                  </a:lnTo>
                  <a:lnTo>
                    <a:pt x="60" y="79"/>
                  </a:lnTo>
                  <a:lnTo>
                    <a:pt x="18" y="134"/>
                  </a:lnTo>
                  <a:lnTo>
                    <a:pt x="0" y="157"/>
                  </a:lnTo>
                  <a:lnTo>
                    <a:pt x="0" y="175"/>
                  </a:lnTo>
                  <a:lnTo>
                    <a:pt x="0" y="221"/>
                  </a:lnTo>
                  <a:lnTo>
                    <a:pt x="0" y="286"/>
                  </a:lnTo>
                  <a:lnTo>
                    <a:pt x="0" y="360"/>
                  </a:lnTo>
                  <a:lnTo>
                    <a:pt x="0" y="435"/>
                  </a:lnTo>
                  <a:lnTo>
                    <a:pt x="0" y="500"/>
                  </a:lnTo>
                  <a:lnTo>
                    <a:pt x="0" y="546"/>
                  </a:lnTo>
                  <a:lnTo>
                    <a:pt x="0" y="563"/>
                  </a:lnTo>
                  <a:lnTo>
                    <a:pt x="5" y="563"/>
                  </a:lnTo>
                  <a:lnTo>
                    <a:pt x="18" y="563"/>
                  </a:lnTo>
                  <a:lnTo>
                    <a:pt x="31" y="563"/>
                  </a:lnTo>
                  <a:lnTo>
                    <a:pt x="36" y="563"/>
                  </a:lnTo>
                  <a:lnTo>
                    <a:pt x="35" y="549"/>
                  </a:lnTo>
                  <a:lnTo>
                    <a:pt x="32" y="511"/>
                  </a:lnTo>
                  <a:lnTo>
                    <a:pt x="31" y="486"/>
                  </a:lnTo>
                  <a:lnTo>
                    <a:pt x="31" y="458"/>
                  </a:lnTo>
                  <a:lnTo>
                    <a:pt x="31" y="429"/>
                  </a:lnTo>
                  <a:lnTo>
                    <a:pt x="33" y="398"/>
                  </a:lnTo>
                  <a:lnTo>
                    <a:pt x="36" y="367"/>
                  </a:lnTo>
                  <a:lnTo>
                    <a:pt x="40" y="337"/>
                  </a:lnTo>
                  <a:lnTo>
                    <a:pt x="44" y="324"/>
                  </a:lnTo>
                  <a:lnTo>
                    <a:pt x="47" y="310"/>
                  </a:lnTo>
                  <a:lnTo>
                    <a:pt x="51" y="297"/>
                  </a:lnTo>
                  <a:lnTo>
                    <a:pt x="55" y="285"/>
                  </a:lnTo>
                  <a:lnTo>
                    <a:pt x="61" y="275"/>
                  </a:lnTo>
                  <a:lnTo>
                    <a:pt x="67" y="264"/>
                  </a:lnTo>
                  <a:lnTo>
                    <a:pt x="74" y="255"/>
                  </a:lnTo>
                  <a:lnTo>
                    <a:pt x="81" y="248"/>
                  </a:lnTo>
                  <a:lnTo>
                    <a:pt x="90" y="241"/>
                  </a:lnTo>
                  <a:lnTo>
                    <a:pt x="99" y="237"/>
                  </a:lnTo>
                  <a:lnTo>
                    <a:pt x="109" y="235"/>
                  </a:lnTo>
                  <a:lnTo>
                    <a:pt x="119" y="234"/>
                  </a:lnTo>
                  <a:lnTo>
                    <a:pt x="130" y="235"/>
                  </a:lnTo>
                  <a:lnTo>
                    <a:pt x="141" y="237"/>
                  </a:lnTo>
                  <a:lnTo>
                    <a:pt x="149" y="241"/>
                  </a:lnTo>
                  <a:lnTo>
                    <a:pt x="158" y="248"/>
                  </a:lnTo>
                  <a:lnTo>
                    <a:pt x="165" y="255"/>
                  </a:lnTo>
                  <a:lnTo>
                    <a:pt x="173" y="264"/>
                  </a:lnTo>
                  <a:lnTo>
                    <a:pt x="179" y="273"/>
                  </a:lnTo>
                  <a:lnTo>
                    <a:pt x="185" y="285"/>
                  </a:lnTo>
                  <a:lnTo>
                    <a:pt x="190" y="297"/>
                  </a:lnTo>
                  <a:lnTo>
                    <a:pt x="195" y="310"/>
                  </a:lnTo>
                  <a:lnTo>
                    <a:pt x="198" y="323"/>
                  </a:lnTo>
                  <a:lnTo>
                    <a:pt x="203" y="336"/>
                  </a:lnTo>
                  <a:lnTo>
                    <a:pt x="208" y="366"/>
                  </a:lnTo>
                  <a:lnTo>
                    <a:pt x="212" y="397"/>
                  </a:lnTo>
                  <a:lnTo>
                    <a:pt x="214" y="427"/>
                  </a:lnTo>
                  <a:lnTo>
                    <a:pt x="217" y="457"/>
                  </a:lnTo>
                  <a:lnTo>
                    <a:pt x="217" y="485"/>
                  </a:lnTo>
                  <a:lnTo>
                    <a:pt x="217" y="509"/>
                  </a:lnTo>
                  <a:lnTo>
                    <a:pt x="216" y="546"/>
                  </a:lnTo>
                  <a:lnTo>
                    <a:pt x="216" y="559"/>
                  </a:lnTo>
                  <a:lnTo>
                    <a:pt x="221" y="560"/>
                  </a:lnTo>
                  <a:lnTo>
                    <a:pt x="233" y="562"/>
                  </a:lnTo>
                  <a:lnTo>
                    <a:pt x="244" y="562"/>
                  </a:lnTo>
                  <a:lnTo>
                    <a:pt x="249" y="563"/>
                  </a:lnTo>
                  <a:lnTo>
                    <a:pt x="249" y="544"/>
                  </a:lnTo>
                  <a:lnTo>
                    <a:pt x="249" y="499"/>
                  </a:lnTo>
                  <a:lnTo>
                    <a:pt x="249" y="433"/>
                  </a:lnTo>
                  <a:lnTo>
                    <a:pt x="249" y="359"/>
                  </a:lnTo>
                  <a:lnTo>
                    <a:pt x="249" y="284"/>
                  </a:lnTo>
                  <a:lnTo>
                    <a:pt x="249" y="219"/>
                  </a:lnTo>
                  <a:lnTo>
                    <a:pt x="249" y="173"/>
                  </a:lnTo>
                  <a:lnTo>
                    <a:pt x="249" y="156"/>
                  </a:lnTo>
                  <a:lnTo>
                    <a:pt x="228" y="132"/>
                  </a:lnTo>
                  <a:lnTo>
                    <a:pt x="185" y="78"/>
                  </a:lnTo>
                  <a:lnTo>
                    <a:pt x="140" y="25"/>
                  </a:lnTo>
                  <a:lnTo>
                    <a:pt x="119" y="0"/>
                  </a:lnTo>
                  <a:close/>
                  <a:moveTo>
                    <a:pt x="171" y="173"/>
                  </a:moveTo>
                  <a:lnTo>
                    <a:pt x="162" y="170"/>
                  </a:lnTo>
                  <a:lnTo>
                    <a:pt x="153" y="168"/>
                  </a:lnTo>
                  <a:lnTo>
                    <a:pt x="143" y="164"/>
                  </a:lnTo>
                  <a:lnTo>
                    <a:pt x="132" y="159"/>
                  </a:lnTo>
                  <a:lnTo>
                    <a:pt x="133" y="166"/>
                  </a:lnTo>
                  <a:lnTo>
                    <a:pt x="138" y="180"/>
                  </a:lnTo>
                  <a:lnTo>
                    <a:pt x="141" y="195"/>
                  </a:lnTo>
                  <a:lnTo>
                    <a:pt x="142" y="201"/>
                  </a:lnTo>
                  <a:lnTo>
                    <a:pt x="135" y="201"/>
                  </a:lnTo>
                  <a:lnTo>
                    <a:pt x="119" y="201"/>
                  </a:lnTo>
                  <a:lnTo>
                    <a:pt x="105" y="201"/>
                  </a:lnTo>
                  <a:lnTo>
                    <a:pt x="97" y="201"/>
                  </a:lnTo>
                  <a:lnTo>
                    <a:pt x="99" y="196"/>
                  </a:lnTo>
                  <a:lnTo>
                    <a:pt x="102" y="184"/>
                  </a:lnTo>
                  <a:lnTo>
                    <a:pt x="106" y="172"/>
                  </a:lnTo>
                  <a:lnTo>
                    <a:pt x="108" y="166"/>
                  </a:lnTo>
                  <a:lnTo>
                    <a:pt x="101" y="166"/>
                  </a:lnTo>
                  <a:lnTo>
                    <a:pt x="86" y="166"/>
                  </a:lnTo>
                  <a:lnTo>
                    <a:pt x="73" y="166"/>
                  </a:lnTo>
                  <a:lnTo>
                    <a:pt x="65" y="166"/>
                  </a:lnTo>
                  <a:lnTo>
                    <a:pt x="65" y="159"/>
                  </a:lnTo>
                  <a:lnTo>
                    <a:pt x="65" y="145"/>
                  </a:lnTo>
                  <a:lnTo>
                    <a:pt x="65" y="132"/>
                  </a:lnTo>
                  <a:lnTo>
                    <a:pt x="65" y="124"/>
                  </a:lnTo>
                  <a:lnTo>
                    <a:pt x="74" y="129"/>
                  </a:lnTo>
                  <a:lnTo>
                    <a:pt x="82" y="134"/>
                  </a:lnTo>
                  <a:lnTo>
                    <a:pt x="87" y="135"/>
                  </a:lnTo>
                  <a:lnTo>
                    <a:pt x="92" y="136"/>
                  </a:lnTo>
                  <a:lnTo>
                    <a:pt x="98" y="136"/>
                  </a:lnTo>
                  <a:lnTo>
                    <a:pt x="105" y="135"/>
                  </a:lnTo>
                  <a:lnTo>
                    <a:pt x="103" y="128"/>
                  </a:lnTo>
                  <a:lnTo>
                    <a:pt x="100" y="116"/>
                  </a:lnTo>
                  <a:lnTo>
                    <a:pt x="98" y="103"/>
                  </a:lnTo>
                  <a:lnTo>
                    <a:pt x="97" y="96"/>
                  </a:lnTo>
                  <a:lnTo>
                    <a:pt x="105" y="96"/>
                  </a:lnTo>
                  <a:lnTo>
                    <a:pt x="119" y="96"/>
                  </a:lnTo>
                  <a:lnTo>
                    <a:pt x="135" y="96"/>
                  </a:lnTo>
                  <a:lnTo>
                    <a:pt x="142" y="96"/>
                  </a:lnTo>
                  <a:lnTo>
                    <a:pt x="140" y="103"/>
                  </a:lnTo>
                  <a:lnTo>
                    <a:pt x="135" y="114"/>
                  </a:lnTo>
                  <a:lnTo>
                    <a:pt x="131" y="126"/>
                  </a:lnTo>
                  <a:lnTo>
                    <a:pt x="129" y="132"/>
                  </a:lnTo>
                  <a:lnTo>
                    <a:pt x="135" y="132"/>
                  </a:lnTo>
                  <a:lnTo>
                    <a:pt x="149" y="132"/>
                  </a:lnTo>
                  <a:lnTo>
                    <a:pt x="164" y="132"/>
                  </a:lnTo>
                  <a:lnTo>
                    <a:pt x="171" y="132"/>
                  </a:lnTo>
                  <a:lnTo>
                    <a:pt x="171" y="138"/>
                  </a:lnTo>
                  <a:lnTo>
                    <a:pt x="171" y="152"/>
                  </a:lnTo>
                  <a:lnTo>
                    <a:pt x="171" y="167"/>
                  </a:lnTo>
                  <a:lnTo>
                    <a:pt x="171" y="1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6" name="Freeform 438"/>
            <p:cNvSpPr>
              <a:spLocks noEditPoints="1"/>
            </p:cNvSpPr>
            <p:nvPr/>
          </p:nvSpPr>
          <p:spPr bwMode="auto">
            <a:xfrm>
              <a:off x="2298" y="2124"/>
              <a:ext cx="22" cy="17"/>
            </a:xfrm>
            <a:custGeom>
              <a:avLst/>
              <a:gdLst/>
              <a:ahLst/>
              <a:cxnLst>
                <a:cxn ang="0">
                  <a:pos x="189" y="128"/>
                </a:cxn>
                <a:cxn ang="0">
                  <a:pos x="181" y="126"/>
                </a:cxn>
                <a:cxn ang="0">
                  <a:pos x="174" y="124"/>
                </a:cxn>
                <a:cxn ang="0">
                  <a:pos x="165" y="121"/>
                </a:cxn>
                <a:cxn ang="0">
                  <a:pos x="157" y="116"/>
                </a:cxn>
                <a:cxn ang="0">
                  <a:pos x="158" y="122"/>
                </a:cxn>
                <a:cxn ang="0">
                  <a:pos x="161" y="134"/>
                </a:cxn>
                <a:cxn ang="0">
                  <a:pos x="164" y="145"/>
                </a:cxn>
                <a:cxn ang="0">
                  <a:pos x="165" y="151"/>
                </a:cxn>
                <a:cxn ang="0">
                  <a:pos x="159" y="151"/>
                </a:cxn>
                <a:cxn ang="0">
                  <a:pos x="146" y="151"/>
                </a:cxn>
                <a:cxn ang="0">
                  <a:pos x="133" y="151"/>
                </a:cxn>
                <a:cxn ang="0">
                  <a:pos x="128" y="151"/>
                </a:cxn>
                <a:cxn ang="0">
                  <a:pos x="132" y="137"/>
                </a:cxn>
                <a:cxn ang="0">
                  <a:pos x="136" y="123"/>
                </a:cxn>
                <a:cxn ang="0">
                  <a:pos x="131" y="123"/>
                </a:cxn>
                <a:cxn ang="0">
                  <a:pos x="119" y="123"/>
                </a:cxn>
                <a:cxn ang="0">
                  <a:pos x="106" y="123"/>
                </a:cxn>
                <a:cxn ang="0">
                  <a:pos x="101" y="123"/>
                </a:cxn>
                <a:cxn ang="0">
                  <a:pos x="101" y="118"/>
                </a:cxn>
                <a:cxn ang="0">
                  <a:pos x="101" y="105"/>
                </a:cxn>
                <a:cxn ang="0">
                  <a:pos x="101" y="93"/>
                </a:cxn>
                <a:cxn ang="0">
                  <a:pos x="101" y="88"/>
                </a:cxn>
                <a:cxn ang="0">
                  <a:pos x="108" y="92"/>
                </a:cxn>
                <a:cxn ang="0">
                  <a:pos x="115" y="95"/>
                </a:cxn>
                <a:cxn ang="0">
                  <a:pos x="119" y="96"/>
                </a:cxn>
                <a:cxn ang="0">
                  <a:pos x="124" y="97"/>
                </a:cxn>
                <a:cxn ang="0">
                  <a:pos x="128" y="97"/>
                </a:cxn>
                <a:cxn ang="0">
                  <a:pos x="133" y="96"/>
                </a:cxn>
                <a:cxn ang="0">
                  <a:pos x="132" y="91"/>
                </a:cxn>
                <a:cxn ang="0">
                  <a:pos x="130" y="80"/>
                </a:cxn>
                <a:cxn ang="0">
                  <a:pos x="129" y="70"/>
                </a:cxn>
                <a:cxn ang="0">
                  <a:pos x="128" y="64"/>
                </a:cxn>
                <a:cxn ang="0">
                  <a:pos x="133" y="64"/>
                </a:cxn>
                <a:cxn ang="0">
                  <a:pos x="146" y="64"/>
                </a:cxn>
                <a:cxn ang="0">
                  <a:pos x="159" y="64"/>
                </a:cxn>
                <a:cxn ang="0">
                  <a:pos x="165" y="64"/>
                </a:cxn>
                <a:cxn ang="0">
                  <a:pos x="160" y="79"/>
                </a:cxn>
                <a:cxn ang="0">
                  <a:pos x="153" y="93"/>
                </a:cxn>
                <a:cxn ang="0">
                  <a:pos x="159" y="93"/>
                </a:cxn>
                <a:cxn ang="0">
                  <a:pos x="172" y="93"/>
                </a:cxn>
                <a:cxn ang="0">
                  <a:pos x="183" y="93"/>
                </a:cxn>
                <a:cxn ang="0">
                  <a:pos x="189" y="93"/>
                </a:cxn>
                <a:cxn ang="0">
                  <a:pos x="189" y="98"/>
                </a:cxn>
                <a:cxn ang="0">
                  <a:pos x="189" y="110"/>
                </a:cxn>
                <a:cxn ang="0">
                  <a:pos x="189" y="123"/>
                </a:cxn>
                <a:cxn ang="0">
                  <a:pos x="189" y="128"/>
                </a:cxn>
                <a:cxn ang="0">
                  <a:pos x="0" y="0"/>
                </a:cxn>
                <a:cxn ang="0">
                  <a:pos x="0" y="218"/>
                </a:cxn>
                <a:cxn ang="0">
                  <a:pos x="282" y="218"/>
                </a:cxn>
                <a:cxn ang="0">
                  <a:pos x="282" y="0"/>
                </a:cxn>
                <a:cxn ang="0">
                  <a:pos x="0" y="0"/>
                </a:cxn>
              </a:cxnLst>
              <a:rect l="0" t="0" r="r" b="b"/>
              <a:pathLst>
                <a:path w="282" h="218">
                  <a:moveTo>
                    <a:pt x="189" y="128"/>
                  </a:moveTo>
                  <a:lnTo>
                    <a:pt x="181" y="126"/>
                  </a:lnTo>
                  <a:lnTo>
                    <a:pt x="174" y="124"/>
                  </a:lnTo>
                  <a:lnTo>
                    <a:pt x="165" y="121"/>
                  </a:lnTo>
                  <a:lnTo>
                    <a:pt x="157" y="116"/>
                  </a:lnTo>
                  <a:lnTo>
                    <a:pt x="158" y="122"/>
                  </a:lnTo>
                  <a:lnTo>
                    <a:pt x="161" y="134"/>
                  </a:lnTo>
                  <a:lnTo>
                    <a:pt x="164" y="145"/>
                  </a:lnTo>
                  <a:lnTo>
                    <a:pt x="165" y="151"/>
                  </a:lnTo>
                  <a:lnTo>
                    <a:pt x="159" y="151"/>
                  </a:lnTo>
                  <a:lnTo>
                    <a:pt x="146" y="151"/>
                  </a:lnTo>
                  <a:lnTo>
                    <a:pt x="133" y="151"/>
                  </a:lnTo>
                  <a:lnTo>
                    <a:pt x="128" y="151"/>
                  </a:lnTo>
                  <a:lnTo>
                    <a:pt x="132" y="137"/>
                  </a:lnTo>
                  <a:lnTo>
                    <a:pt x="136" y="123"/>
                  </a:lnTo>
                  <a:lnTo>
                    <a:pt x="131" y="123"/>
                  </a:lnTo>
                  <a:lnTo>
                    <a:pt x="119" y="123"/>
                  </a:lnTo>
                  <a:lnTo>
                    <a:pt x="106" y="123"/>
                  </a:lnTo>
                  <a:lnTo>
                    <a:pt x="101" y="123"/>
                  </a:lnTo>
                  <a:lnTo>
                    <a:pt x="101" y="118"/>
                  </a:lnTo>
                  <a:lnTo>
                    <a:pt x="101" y="105"/>
                  </a:lnTo>
                  <a:lnTo>
                    <a:pt x="101" y="93"/>
                  </a:lnTo>
                  <a:lnTo>
                    <a:pt x="101" y="88"/>
                  </a:lnTo>
                  <a:lnTo>
                    <a:pt x="108" y="92"/>
                  </a:lnTo>
                  <a:lnTo>
                    <a:pt x="115" y="95"/>
                  </a:lnTo>
                  <a:lnTo>
                    <a:pt x="119" y="96"/>
                  </a:lnTo>
                  <a:lnTo>
                    <a:pt x="124" y="97"/>
                  </a:lnTo>
                  <a:lnTo>
                    <a:pt x="128" y="97"/>
                  </a:lnTo>
                  <a:lnTo>
                    <a:pt x="133" y="96"/>
                  </a:lnTo>
                  <a:lnTo>
                    <a:pt x="132" y="91"/>
                  </a:lnTo>
                  <a:lnTo>
                    <a:pt x="130" y="80"/>
                  </a:lnTo>
                  <a:lnTo>
                    <a:pt x="129" y="70"/>
                  </a:lnTo>
                  <a:lnTo>
                    <a:pt x="128" y="64"/>
                  </a:lnTo>
                  <a:lnTo>
                    <a:pt x="133" y="64"/>
                  </a:lnTo>
                  <a:lnTo>
                    <a:pt x="146" y="64"/>
                  </a:lnTo>
                  <a:lnTo>
                    <a:pt x="159" y="64"/>
                  </a:lnTo>
                  <a:lnTo>
                    <a:pt x="165" y="64"/>
                  </a:lnTo>
                  <a:lnTo>
                    <a:pt x="160" y="79"/>
                  </a:lnTo>
                  <a:lnTo>
                    <a:pt x="153" y="93"/>
                  </a:lnTo>
                  <a:lnTo>
                    <a:pt x="159" y="93"/>
                  </a:lnTo>
                  <a:lnTo>
                    <a:pt x="172" y="93"/>
                  </a:lnTo>
                  <a:lnTo>
                    <a:pt x="183" y="93"/>
                  </a:lnTo>
                  <a:lnTo>
                    <a:pt x="189" y="93"/>
                  </a:lnTo>
                  <a:lnTo>
                    <a:pt x="189" y="98"/>
                  </a:lnTo>
                  <a:lnTo>
                    <a:pt x="189" y="110"/>
                  </a:lnTo>
                  <a:lnTo>
                    <a:pt x="189" y="123"/>
                  </a:lnTo>
                  <a:lnTo>
                    <a:pt x="189" y="128"/>
                  </a:lnTo>
                  <a:close/>
                  <a:moveTo>
                    <a:pt x="0" y="0"/>
                  </a:moveTo>
                  <a:lnTo>
                    <a:pt x="0" y="218"/>
                  </a:lnTo>
                  <a:lnTo>
                    <a:pt x="282" y="218"/>
                  </a:lnTo>
                  <a:lnTo>
                    <a:pt x="2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7" name="Freeform 439"/>
            <p:cNvSpPr>
              <a:spLocks noEditPoints="1"/>
            </p:cNvSpPr>
            <p:nvPr/>
          </p:nvSpPr>
          <p:spPr bwMode="auto">
            <a:xfrm>
              <a:off x="2715" y="2123"/>
              <a:ext cx="22" cy="17"/>
            </a:xfrm>
            <a:custGeom>
              <a:avLst/>
              <a:gdLst/>
              <a:ahLst/>
              <a:cxnLst>
                <a:cxn ang="0">
                  <a:pos x="181" y="122"/>
                </a:cxn>
                <a:cxn ang="0">
                  <a:pos x="175" y="122"/>
                </a:cxn>
                <a:cxn ang="0">
                  <a:pos x="163" y="122"/>
                </a:cxn>
                <a:cxn ang="0">
                  <a:pos x="151" y="122"/>
                </a:cxn>
                <a:cxn ang="0">
                  <a:pos x="146" y="122"/>
                </a:cxn>
                <a:cxn ang="0">
                  <a:pos x="150" y="136"/>
                </a:cxn>
                <a:cxn ang="0">
                  <a:pos x="154" y="150"/>
                </a:cxn>
                <a:cxn ang="0">
                  <a:pos x="149" y="150"/>
                </a:cxn>
                <a:cxn ang="0">
                  <a:pos x="135" y="150"/>
                </a:cxn>
                <a:cxn ang="0">
                  <a:pos x="122" y="150"/>
                </a:cxn>
                <a:cxn ang="0">
                  <a:pos x="117" y="150"/>
                </a:cxn>
                <a:cxn ang="0">
                  <a:pos x="118" y="145"/>
                </a:cxn>
                <a:cxn ang="0">
                  <a:pos x="121" y="133"/>
                </a:cxn>
                <a:cxn ang="0">
                  <a:pos x="124" y="121"/>
                </a:cxn>
                <a:cxn ang="0">
                  <a:pos x="125" y="116"/>
                </a:cxn>
                <a:cxn ang="0">
                  <a:pos x="117" y="120"/>
                </a:cxn>
                <a:cxn ang="0">
                  <a:pos x="108" y="123"/>
                </a:cxn>
                <a:cxn ang="0">
                  <a:pos x="100" y="125"/>
                </a:cxn>
                <a:cxn ang="0">
                  <a:pos x="93" y="128"/>
                </a:cxn>
                <a:cxn ang="0">
                  <a:pos x="93" y="122"/>
                </a:cxn>
                <a:cxn ang="0">
                  <a:pos x="93" y="110"/>
                </a:cxn>
                <a:cxn ang="0">
                  <a:pos x="93" y="98"/>
                </a:cxn>
                <a:cxn ang="0">
                  <a:pos x="93" y="92"/>
                </a:cxn>
                <a:cxn ang="0">
                  <a:pos x="99" y="92"/>
                </a:cxn>
                <a:cxn ang="0">
                  <a:pos x="110" y="92"/>
                </a:cxn>
                <a:cxn ang="0">
                  <a:pos x="122" y="92"/>
                </a:cxn>
                <a:cxn ang="0">
                  <a:pos x="127" y="92"/>
                </a:cxn>
                <a:cxn ang="0">
                  <a:pos x="122" y="78"/>
                </a:cxn>
                <a:cxn ang="0">
                  <a:pos x="117" y="64"/>
                </a:cxn>
                <a:cxn ang="0">
                  <a:pos x="122" y="64"/>
                </a:cxn>
                <a:cxn ang="0">
                  <a:pos x="135" y="64"/>
                </a:cxn>
                <a:cxn ang="0">
                  <a:pos x="149" y="64"/>
                </a:cxn>
                <a:cxn ang="0">
                  <a:pos x="154" y="64"/>
                </a:cxn>
                <a:cxn ang="0">
                  <a:pos x="153" y="69"/>
                </a:cxn>
                <a:cxn ang="0">
                  <a:pos x="151" y="80"/>
                </a:cxn>
                <a:cxn ang="0">
                  <a:pos x="150" y="91"/>
                </a:cxn>
                <a:cxn ang="0">
                  <a:pos x="149" y="96"/>
                </a:cxn>
                <a:cxn ang="0">
                  <a:pos x="153" y="97"/>
                </a:cxn>
                <a:cxn ang="0">
                  <a:pos x="158" y="97"/>
                </a:cxn>
                <a:cxn ang="0">
                  <a:pos x="163" y="96"/>
                </a:cxn>
                <a:cxn ang="0">
                  <a:pos x="167" y="94"/>
                </a:cxn>
                <a:cxn ang="0">
                  <a:pos x="173" y="91"/>
                </a:cxn>
                <a:cxn ang="0">
                  <a:pos x="181" y="87"/>
                </a:cxn>
                <a:cxn ang="0">
                  <a:pos x="181" y="92"/>
                </a:cxn>
                <a:cxn ang="0">
                  <a:pos x="181" y="104"/>
                </a:cxn>
                <a:cxn ang="0">
                  <a:pos x="181" y="117"/>
                </a:cxn>
                <a:cxn ang="0">
                  <a:pos x="181" y="122"/>
                </a:cxn>
                <a:cxn ang="0">
                  <a:pos x="0" y="0"/>
                </a:cxn>
                <a:cxn ang="0">
                  <a:pos x="0" y="217"/>
                </a:cxn>
                <a:cxn ang="0">
                  <a:pos x="282" y="217"/>
                </a:cxn>
                <a:cxn ang="0">
                  <a:pos x="282" y="0"/>
                </a:cxn>
                <a:cxn ang="0">
                  <a:pos x="0" y="0"/>
                </a:cxn>
              </a:cxnLst>
              <a:rect l="0" t="0" r="r" b="b"/>
              <a:pathLst>
                <a:path w="282" h="217">
                  <a:moveTo>
                    <a:pt x="181" y="122"/>
                  </a:moveTo>
                  <a:lnTo>
                    <a:pt x="175" y="122"/>
                  </a:lnTo>
                  <a:lnTo>
                    <a:pt x="163" y="122"/>
                  </a:lnTo>
                  <a:lnTo>
                    <a:pt x="151" y="122"/>
                  </a:lnTo>
                  <a:lnTo>
                    <a:pt x="146" y="122"/>
                  </a:lnTo>
                  <a:lnTo>
                    <a:pt x="150" y="136"/>
                  </a:lnTo>
                  <a:lnTo>
                    <a:pt x="154" y="150"/>
                  </a:lnTo>
                  <a:lnTo>
                    <a:pt x="149" y="150"/>
                  </a:lnTo>
                  <a:lnTo>
                    <a:pt x="135" y="150"/>
                  </a:lnTo>
                  <a:lnTo>
                    <a:pt x="122" y="150"/>
                  </a:lnTo>
                  <a:lnTo>
                    <a:pt x="117" y="150"/>
                  </a:lnTo>
                  <a:lnTo>
                    <a:pt x="118" y="145"/>
                  </a:lnTo>
                  <a:lnTo>
                    <a:pt x="121" y="13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17" y="120"/>
                  </a:lnTo>
                  <a:lnTo>
                    <a:pt x="108" y="123"/>
                  </a:lnTo>
                  <a:lnTo>
                    <a:pt x="100" y="125"/>
                  </a:lnTo>
                  <a:lnTo>
                    <a:pt x="93" y="128"/>
                  </a:lnTo>
                  <a:lnTo>
                    <a:pt x="93" y="122"/>
                  </a:lnTo>
                  <a:lnTo>
                    <a:pt x="93" y="110"/>
                  </a:lnTo>
                  <a:lnTo>
                    <a:pt x="93" y="98"/>
                  </a:lnTo>
                  <a:lnTo>
                    <a:pt x="93" y="92"/>
                  </a:lnTo>
                  <a:lnTo>
                    <a:pt x="99" y="92"/>
                  </a:lnTo>
                  <a:lnTo>
                    <a:pt x="110" y="92"/>
                  </a:lnTo>
                  <a:lnTo>
                    <a:pt x="122" y="92"/>
                  </a:lnTo>
                  <a:lnTo>
                    <a:pt x="127" y="92"/>
                  </a:lnTo>
                  <a:lnTo>
                    <a:pt x="122" y="78"/>
                  </a:lnTo>
                  <a:lnTo>
                    <a:pt x="117" y="64"/>
                  </a:lnTo>
                  <a:lnTo>
                    <a:pt x="122" y="64"/>
                  </a:lnTo>
                  <a:lnTo>
                    <a:pt x="135" y="64"/>
                  </a:lnTo>
                  <a:lnTo>
                    <a:pt x="149" y="64"/>
                  </a:lnTo>
                  <a:lnTo>
                    <a:pt x="154" y="64"/>
                  </a:lnTo>
                  <a:lnTo>
                    <a:pt x="153" y="69"/>
                  </a:lnTo>
                  <a:lnTo>
                    <a:pt x="151" y="80"/>
                  </a:lnTo>
                  <a:lnTo>
                    <a:pt x="150" y="91"/>
                  </a:lnTo>
                  <a:lnTo>
                    <a:pt x="149" y="96"/>
                  </a:lnTo>
                  <a:lnTo>
                    <a:pt x="153" y="97"/>
                  </a:lnTo>
                  <a:lnTo>
                    <a:pt x="158" y="97"/>
                  </a:lnTo>
                  <a:lnTo>
                    <a:pt x="163" y="96"/>
                  </a:lnTo>
                  <a:lnTo>
                    <a:pt x="167" y="94"/>
                  </a:lnTo>
                  <a:lnTo>
                    <a:pt x="173" y="91"/>
                  </a:lnTo>
                  <a:lnTo>
                    <a:pt x="181" y="87"/>
                  </a:lnTo>
                  <a:lnTo>
                    <a:pt x="181" y="92"/>
                  </a:lnTo>
                  <a:lnTo>
                    <a:pt x="181" y="104"/>
                  </a:lnTo>
                  <a:lnTo>
                    <a:pt x="181" y="117"/>
                  </a:lnTo>
                  <a:lnTo>
                    <a:pt x="181" y="122"/>
                  </a:lnTo>
                  <a:close/>
                  <a:moveTo>
                    <a:pt x="0" y="0"/>
                  </a:moveTo>
                  <a:lnTo>
                    <a:pt x="0" y="217"/>
                  </a:lnTo>
                  <a:lnTo>
                    <a:pt x="282" y="217"/>
                  </a:lnTo>
                  <a:lnTo>
                    <a:pt x="2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8" name="Freeform 440"/>
            <p:cNvSpPr>
              <a:spLocks noEditPoints="1"/>
            </p:cNvSpPr>
            <p:nvPr/>
          </p:nvSpPr>
          <p:spPr bwMode="auto">
            <a:xfrm>
              <a:off x="2350" y="2141"/>
              <a:ext cx="11" cy="13"/>
            </a:xfrm>
            <a:custGeom>
              <a:avLst/>
              <a:gdLst/>
              <a:ahLst/>
              <a:cxnLst>
                <a:cxn ang="0">
                  <a:pos x="111" y="61"/>
                </a:cxn>
                <a:cxn ang="0">
                  <a:pos x="102" y="52"/>
                </a:cxn>
                <a:cxn ang="0">
                  <a:pos x="90" y="48"/>
                </a:cxn>
                <a:cxn ang="0">
                  <a:pos x="78" y="47"/>
                </a:cxn>
                <a:cxn ang="0">
                  <a:pos x="59" y="49"/>
                </a:cxn>
                <a:cxn ang="0">
                  <a:pos x="35" y="60"/>
                </a:cxn>
                <a:cxn ang="0">
                  <a:pos x="22" y="62"/>
                </a:cxn>
                <a:cxn ang="0">
                  <a:pos x="22" y="54"/>
                </a:cxn>
                <a:cxn ang="0">
                  <a:pos x="25" y="45"/>
                </a:cxn>
                <a:cxn ang="0">
                  <a:pos x="42" y="32"/>
                </a:cxn>
                <a:cxn ang="0">
                  <a:pos x="66" y="24"/>
                </a:cxn>
                <a:cxn ang="0">
                  <a:pos x="86" y="25"/>
                </a:cxn>
                <a:cxn ang="0">
                  <a:pos x="103" y="32"/>
                </a:cxn>
                <a:cxn ang="0">
                  <a:pos x="117" y="43"/>
                </a:cxn>
                <a:cxn ang="0">
                  <a:pos x="123" y="53"/>
                </a:cxn>
                <a:cxn ang="0">
                  <a:pos x="122" y="59"/>
                </a:cxn>
                <a:cxn ang="0">
                  <a:pos x="119" y="64"/>
                </a:cxn>
                <a:cxn ang="0">
                  <a:pos x="148" y="50"/>
                </a:cxn>
                <a:cxn ang="0">
                  <a:pos x="141" y="38"/>
                </a:cxn>
                <a:cxn ang="0">
                  <a:pos x="133" y="28"/>
                </a:cxn>
                <a:cxn ang="0">
                  <a:pos x="111" y="13"/>
                </a:cxn>
                <a:cxn ang="0">
                  <a:pos x="87" y="4"/>
                </a:cxn>
                <a:cxn ang="0">
                  <a:pos x="58" y="0"/>
                </a:cxn>
                <a:cxn ang="0">
                  <a:pos x="27" y="12"/>
                </a:cxn>
                <a:cxn ang="0">
                  <a:pos x="13" y="19"/>
                </a:cxn>
                <a:cxn ang="0">
                  <a:pos x="1" y="29"/>
                </a:cxn>
                <a:cxn ang="0">
                  <a:pos x="1" y="48"/>
                </a:cxn>
                <a:cxn ang="0">
                  <a:pos x="0" y="67"/>
                </a:cxn>
                <a:cxn ang="0">
                  <a:pos x="1" y="76"/>
                </a:cxn>
                <a:cxn ang="0">
                  <a:pos x="5" y="82"/>
                </a:cxn>
                <a:cxn ang="0">
                  <a:pos x="12" y="85"/>
                </a:cxn>
                <a:cxn ang="0">
                  <a:pos x="24" y="85"/>
                </a:cxn>
                <a:cxn ang="0">
                  <a:pos x="23" y="97"/>
                </a:cxn>
                <a:cxn ang="0">
                  <a:pos x="17" y="104"/>
                </a:cxn>
                <a:cxn ang="0">
                  <a:pos x="8" y="110"/>
                </a:cxn>
                <a:cxn ang="0">
                  <a:pos x="3" y="116"/>
                </a:cxn>
                <a:cxn ang="0">
                  <a:pos x="0" y="124"/>
                </a:cxn>
                <a:cxn ang="0">
                  <a:pos x="4" y="132"/>
                </a:cxn>
                <a:cxn ang="0">
                  <a:pos x="20" y="152"/>
                </a:cxn>
                <a:cxn ang="0">
                  <a:pos x="30" y="162"/>
                </a:cxn>
                <a:cxn ang="0">
                  <a:pos x="42" y="168"/>
                </a:cxn>
                <a:cxn ang="0">
                  <a:pos x="55" y="174"/>
                </a:cxn>
                <a:cxn ang="0">
                  <a:pos x="69" y="176"/>
                </a:cxn>
                <a:cxn ang="0">
                  <a:pos x="83" y="175"/>
                </a:cxn>
                <a:cxn ang="0">
                  <a:pos x="96" y="171"/>
                </a:cxn>
                <a:cxn ang="0">
                  <a:pos x="115" y="160"/>
                </a:cxn>
                <a:cxn ang="0">
                  <a:pos x="129" y="145"/>
                </a:cxn>
                <a:cxn ang="0">
                  <a:pos x="139" y="128"/>
                </a:cxn>
                <a:cxn ang="0">
                  <a:pos x="148" y="108"/>
                </a:cxn>
                <a:cxn ang="0">
                  <a:pos x="129" y="98"/>
                </a:cxn>
                <a:cxn ang="0">
                  <a:pos x="121" y="93"/>
                </a:cxn>
                <a:cxn ang="0">
                  <a:pos x="119" y="88"/>
                </a:cxn>
                <a:cxn ang="0">
                  <a:pos x="119" y="82"/>
                </a:cxn>
                <a:cxn ang="0">
                  <a:pos x="133" y="72"/>
                </a:cxn>
                <a:cxn ang="0">
                  <a:pos x="139" y="72"/>
                </a:cxn>
                <a:cxn ang="0">
                  <a:pos x="148" y="76"/>
                </a:cxn>
                <a:cxn ang="0">
                  <a:pos x="148" y="50"/>
                </a:cxn>
              </a:cxnLst>
              <a:rect l="0" t="0" r="r" b="b"/>
              <a:pathLst>
                <a:path w="148" h="176">
                  <a:moveTo>
                    <a:pt x="116" y="66"/>
                  </a:moveTo>
                  <a:lnTo>
                    <a:pt x="111" y="61"/>
                  </a:lnTo>
                  <a:lnTo>
                    <a:pt x="107" y="56"/>
                  </a:lnTo>
                  <a:lnTo>
                    <a:pt x="102" y="52"/>
                  </a:lnTo>
                  <a:lnTo>
                    <a:pt x="96" y="50"/>
                  </a:lnTo>
                  <a:lnTo>
                    <a:pt x="90" y="48"/>
                  </a:lnTo>
                  <a:lnTo>
                    <a:pt x="85" y="47"/>
                  </a:lnTo>
                  <a:lnTo>
                    <a:pt x="78" y="47"/>
                  </a:lnTo>
                  <a:lnTo>
                    <a:pt x="72" y="47"/>
                  </a:lnTo>
                  <a:lnTo>
                    <a:pt x="59" y="49"/>
                  </a:lnTo>
                  <a:lnTo>
                    <a:pt x="47" y="53"/>
                  </a:lnTo>
                  <a:lnTo>
                    <a:pt x="35" y="60"/>
                  </a:lnTo>
                  <a:lnTo>
                    <a:pt x="24" y="66"/>
                  </a:lnTo>
                  <a:lnTo>
                    <a:pt x="22" y="62"/>
                  </a:lnTo>
                  <a:lnTo>
                    <a:pt x="22" y="57"/>
                  </a:lnTo>
                  <a:lnTo>
                    <a:pt x="22" y="54"/>
                  </a:lnTo>
                  <a:lnTo>
                    <a:pt x="22" y="50"/>
                  </a:lnTo>
                  <a:lnTo>
                    <a:pt x="25" y="45"/>
                  </a:lnTo>
                  <a:lnTo>
                    <a:pt x="30" y="39"/>
                  </a:lnTo>
                  <a:lnTo>
                    <a:pt x="42" y="32"/>
                  </a:lnTo>
                  <a:lnTo>
                    <a:pt x="55" y="24"/>
                  </a:lnTo>
                  <a:lnTo>
                    <a:pt x="66" y="24"/>
                  </a:lnTo>
                  <a:lnTo>
                    <a:pt x="76" y="24"/>
                  </a:lnTo>
                  <a:lnTo>
                    <a:pt x="86" y="25"/>
                  </a:lnTo>
                  <a:lnTo>
                    <a:pt x="94" y="28"/>
                  </a:lnTo>
                  <a:lnTo>
                    <a:pt x="103" y="32"/>
                  </a:lnTo>
                  <a:lnTo>
                    <a:pt x="110" y="36"/>
                  </a:lnTo>
                  <a:lnTo>
                    <a:pt x="117" y="43"/>
                  </a:lnTo>
                  <a:lnTo>
                    <a:pt x="122" y="50"/>
                  </a:lnTo>
                  <a:lnTo>
                    <a:pt x="123" y="53"/>
                  </a:lnTo>
                  <a:lnTo>
                    <a:pt x="123" y="56"/>
                  </a:lnTo>
                  <a:lnTo>
                    <a:pt x="122" y="59"/>
                  </a:lnTo>
                  <a:lnTo>
                    <a:pt x="122" y="61"/>
                  </a:lnTo>
                  <a:lnTo>
                    <a:pt x="119" y="64"/>
                  </a:lnTo>
                  <a:lnTo>
                    <a:pt x="116" y="66"/>
                  </a:lnTo>
                  <a:close/>
                  <a:moveTo>
                    <a:pt x="148" y="50"/>
                  </a:moveTo>
                  <a:lnTo>
                    <a:pt x="145" y="44"/>
                  </a:lnTo>
                  <a:lnTo>
                    <a:pt x="141" y="38"/>
                  </a:lnTo>
                  <a:lnTo>
                    <a:pt x="137" y="33"/>
                  </a:lnTo>
                  <a:lnTo>
                    <a:pt x="133" y="28"/>
                  </a:lnTo>
                  <a:lnTo>
                    <a:pt x="123" y="20"/>
                  </a:lnTo>
                  <a:lnTo>
                    <a:pt x="111" y="13"/>
                  </a:lnTo>
                  <a:lnTo>
                    <a:pt x="100" y="7"/>
                  </a:lnTo>
                  <a:lnTo>
                    <a:pt x="87" y="4"/>
                  </a:lnTo>
                  <a:lnTo>
                    <a:pt x="73" y="1"/>
                  </a:lnTo>
                  <a:lnTo>
                    <a:pt x="58" y="0"/>
                  </a:lnTo>
                  <a:lnTo>
                    <a:pt x="43" y="5"/>
                  </a:lnTo>
                  <a:lnTo>
                    <a:pt x="27" y="12"/>
                  </a:lnTo>
                  <a:lnTo>
                    <a:pt x="20" y="15"/>
                  </a:lnTo>
                  <a:lnTo>
                    <a:pt x="13" y="19"/>
                  </a:lnTo>
                  <a:lnTo>
                    <a:pt x="7" y="23"/>
                  </a:lnTo>
                  <a:lnTo>
                    <a:pt x="1" y="29"/>
                  </a:lnTo>
                  <a:lnTo>
                    <a:pt x="3" y="37"/>
                  </a:lnTo>
                  <a:lnTo>
                    <a:pt x="1" y="48"/>
                  </a:lnTo>
                  <a:lnTo>
                    <a:pt x="0" y="57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1" y="76"/>
                  </a:lnTo>
                  <a:lnTo>
                    <a:pt x="3" y="79"/>
                  </a:lnTo>
                  <a:lnTo>
                    <a:pt x="5" y="82"/>
                  </a:lnTo>
                  <a:lnTo>
                    <a:pt x="8" y="84"/>
                  </a:lnTo>
                  <a:lnTo>
                    <a:pt x="12" y="85"/>
                  </a:lnTo>
                  <a:lnTo>
                    <a:pt x="17" y="86"/>
                  </a:lnTo>
                  <a:lnTo>
                    <a:pt x="24" y="85"/>
                  </a:lnTo>
                  <a:lnTo>
                    <a:pt x="23" y="92"/>
                  </a:lnTo>
                  <a:lnTo>
                    <a:pt x="23" y="97"/>
                  </a:lnTo>
                  <a:lnTo>
                    <a:pt x="21" y="101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8" y="110"/>
                  </a:lnTo>
                  <a:lnTo>
                    <a:pt x="5" y="113"/>
                  </a:lnTo>
                  <a:lnTo>
                    <a:pt x="3" y="116"/>
                  </a:lnTo>
                  <a:lnTo>
                    <a:pt x="0" y="119"/>
                  </a:lnTo>
                  <a:lnTo>
                    <a:pt x="0" y="124"/>
                  </a:lnTo>
                  <a:lnTo>
                    <a:pt x="1" y="128"/>
                  </a:lnTo>
                  <a:lnTo>
                    <a:pt x="4" y="132"/>
                  </a:lnTo>
                  <a:lnTo>
                    <a:pt x="11" y="143"/>
                  </a:lnTo>
                  <a:lnTo>
                    <a:pt x="20" y="152"/>
                  </a:lnTo>
                  <a:lnTo>
                    <a:pt x="25" y="158"/>
                  </a:lnTo>
                  <a:lnTo>
                    <a:pt x="30" y="162"/>
                  </a:lnTo>
                  <a:lnTo>
                    <a:pt x="36" y="165"/>
                  </a:lnTo>
                  <a:lnTo>
                    <a:pt x="42" y="168"/>
                  </a:lnTo>
                  <a:lnTo>
                    <a:pt x="48" y="172"/>
                  </a:lnTo>
                  <a:lnTo>
                    <a:pt x="55" y="174"/>
                  </a:lnTo>
                  <a:lnTo>
                    <a:pt x="61" y="175"/>
                  </a:lnTo>
                  <a:lnTo>
                    <a:pt x="69" y="176"/>
                  </a:lnTo>
                  <a:lnTo>
                    <a:pt x="75" y="176"/>
                  </a:lnTo>
                  <a:lnTo>
                    <a:pt x="83" y="175"/>
                  </a:lnTo>
                  <a:lnTo>
                    <a:pt x="90" y="174"/>
                  </a:lnTo>
                  <a:lnTo>
                    <a:pt x="96" y="171"/>
                  </a:lnTo>
                  <a:lnTo>
                    <a:pt x="106" y="166"/>
                  </a:lnTo>
                  <a:lnTo>
                    <a:pt x="115" y="160"/>
                  </a:lnTo>
                  <a:lnTo>
                    <a:pt x="122" y="152"/>
                  </a:lnTo>
                  <a:lnTo>
                    <a:pt x="129" y="145"/>
                  </a:lnTo>
                  <a:lnTo>
                    <a:pt x="134" y="136"/>
                  </a:lnTo>
                  <a:lnTo>
                    <a:pt x="139" y="128"/>
                  </a:lnTo>
                  <a:lnTo>
                    <a:pt x="143" y="117"/>
                  </a:lnTo>
                  <a:lnTo>
                    <a:pt x="148" y="108"/>
                  </a:lnTo>
                  <a:lnTo>
                    <a:pt x="139" y="102"/>
                  </a:lnTo>
                  <a:lnTo>
                    <a:pt x="129" y="98"/>
                  </a:lnTo>
                  <a:lnTo>
                    <a:pt x="124" y="96"/>
                  </a:lnTo>
                  <a:lnTo>
                    <a:pt x="121" y="93"/>
                  </a:lnTo>
                  <a:lnTo>
                    <a:pt x="120" y="91"/>
                  </a:lnTo>
                  <a:lnTo>
                    <a:pt x="119" y="88"/>
                  </a:lnTo>
                  <a:lnTo>
                    <a:pt x="119" y="85"/>
                  </a:lnTo>
                  <a:lnTo>
                    <a:pt x="119" y="82"/>
                  </a:lnTo>
                  <a:lnTo>
                    <a:pt x="126" y="77"/>
                  </a:lnTo>
                  <a:lnTo>
                    <a:pt x="133" y="72"/>
                  </a:lnTo>
                  <a:lnTo>
                    <a:pt x="136" y="72"/>
                  </a:lnTo>
                  <a:lnTo>
                    <a:pt x="139" y="72"/>
                  </a:lnTo>
                  <a:lnTo>
                    <a:pt x="143" y="73"/>
                  </a:lnTo>
                  <a:lnTo>
                    <a:pt x="148" y="76"/>
                  </a:lnTo>
                  <a:lnTo>
                    <a:pt x="148" y="63"/>
                  </a:lnTo>
                  <a:lnTo>
                    <a:pt x="148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9" name="Freeform 441"/>
            <p:cNvSpPr>
              <a:spLocks noEditPoints="1"/>
            </p:cNvSpPr>
            <p:nvPr/>
          </p:nvSpPr>
          <p:spPr bwMode="auto">
            <a:xfrm>
              <a:off x="2366" y="2141"/>
              <a:ext cx="12" cy="11"/>
            </a:xfrm>
            <a:custGeom>
              <a:avLst/>
              <a:gdLst/>
              <a:ahLst/>
              <a:cxnLst>
                <a:cxn ang="0">
                  <a:pos x="33" y="61"/>
                </a:cxn>
                <a:cxn ang="0">
                  <a:pos x="25" y="58"/>
                </a:cxn>
                <a:cxn ang="0">
                  <a:pos x="24" y="51"/>
                </a:cxn>
                <a:cxn ang="0">
                  <a:pos x="27" y="42"/>
                </a:cxn>
                <a:cxn ang="0">
                  <a:pos x="38" y="33"/>
                </a:cxn>
                <a:cxn ang="0">
                  <a:pos x="52" y="26"/>
                </a:cxn>
                <a:cxn ang="0">
                  <a:pos x="68" y="22"/>
                </a:cxn>
                <a:cxn ang="0">
                  <a:pos x="86" y="23"/>
                </a:cxn>
                <a:cxn ang="0">
                  <a:pos x="102" y="29"/>
                </a:cxn>
                <a:cxn ang="0">
                  <a:pos x="116" y="38"/>
                </a:cxn>
                <a:cxn ang="0">
                  <a:pos x="119" y="51"/>
                </a:cxn>
                <a:cxn ang="0">
                  <a:pos x="112" y="59"/>
                </a:cxn>
                <a:cxn ang="0">
                  <a:pos x="97" y="57"/>
                </a:cxn>
                <a:cxn ang="0">
                  <a:pos x="79" y="49"/>
                </a:cxn>
                <a:cxn ang="0">
                  <a:pos x="67" y="46"/>
                </a:cxn>
                <a:cxn ang="0">
                  <a:pos x="55" y="47"/>
                </a:cxn>
                <a:cxn ang="0">
                  <a:pos x="43" y="54"/>
                </a:cxn>
                <a:cxn ang="0">
                  <a:pos x="112" y="6"/>
                </a:cxn>
                <a:cxn ang="0">
                  <a:pos x="86" y="0"/>
                </a:cxn>
                <a:cxn ang="0">
                  <a:pos x="58" y="0"/>
                </a:cxn>
                <a:cxn ang="0">
                  <a:pos x="33" y="6"/>
                </a:cxn>
                <a:cxn ang="0">
                  <a:pos x="21" y="12"/>
                </a:cxn>
                <a:cxn ang="0">
                  <a:pos x="10" y="19"/>
                </a:cxn>
                <a:cxn ang="0">
                  <a:pos x="4" y="27"/>
                </a:cxn>
                <a:cxn ang="0">
                  <a:pos x="1" y="36"/>
                </a:cxn>
                <a:cxn ang="0">
                  <a:pos x="0" y="46"/>
                </a:cxn>
                <a:cxn ang="0">
                  <a:pos x="1" y="55"/>
                </a:cxn>
                <a:cxn ang="0">
                  <a:pos x="4" y="64"/>
                </a:cxn>
                <a:cxn ang="0">
                  <a:pos x="10" y="71"/>
                </a:cxn>
                <a:cxn ang="0">
                  <a:pos x="19" y="76"/>
                </a:cxn>
                <a:cxn ang="0">
                  <a:pos x="29" y="77"/>
                </a:cxn>
                <a:cxn ang="0">
                  <a:pos x="30" y="83"/>
                </a:cxn>
                <a:cxn ang="0">
                  <a:pos x="28" y="89"/>
                </a:cxn>
                <a:cxn ang="0">
                  <a:pos x="21" y="93"/>
                </a:cxn>
                <a:cxn ang="0">
                  <a:pos x="11" y="96"/>
                </a:cxn>
                <a:cxn ang="0">
                  <a:pos x="4" y="102"/>
                </a:cxn>
                <a:cxn ang="0">
                  <a:pos x="6" y="114"/>
                </a:cxn>
                <a:cxn ang="0">
                  <a:pos x="11" y="125"/>
                </a:cxn>
                <a:cxn ang="0">
                  <a:pos x="20" y="133"/>
                </a:cxn>
                <a:cxn ang="0">
                  <a:pos x="29" y="140"/>
                </a:cxn>
                <a:cxn ang="0">
                  <a:pos x="59" y="126"/>
                </a:cxn>
                <a:cxn ang="0">
                  <a:pos x="90" y="114"/>
                </a:cxn>
                <a:cxn ang="0">
                  <a:pos x="123" y="108"/>
                </a:cxn>
                <a:cxn ang="0">
                  <a:pos x="156" y="106"/>
                </a:cxn>
                <a:cxn ang="0">
                  <a:pos x="137" y="96"/>
                </a:cxn>
                <a:cxn ang="0">
                  <a:pos x="133" y="89"/>
                </a:cxn>
                <a:cxn ang="0">
                  <a:pos x="133" y="83"/>
                </a:cxn>
                <a:cxn ang="0">
                  <a:pos x="140" y="76"/>
                </a:cxn>
                <a:cxn ang="0">
                  <a:pos x="151" y="70"/>
                </a:cxn>
                <a:cxn ang="0">
                  <a:pos x="155" y="67"/>
                </a:cxn>
                <a:cxn ang="0">
                  <a:pos x="156" y="64"/>
                </a:cxn>
                <a:cxn ang="0">
                  <a:pos x="139" y="31"/>
                </a:cxn>
                <a:cxn ang="0">
                  <a:pos x="127" y="17"/>
                </a:cxn>
                <a:cxn ang="0">
                  <a:pos x="112" y="6"/>
                </a:cxn>
              </a:cxnLst>
              <a:rect l="0" t="0" r="r" b="b"/>
              <a:pathLst>
                <a:path w="156" h="140">
                  <a:moveTo>
                    <a:pt x="39" y="61"/>
                  </a:moveTo>
                  <a:lnTo>
                    <a:pt x="33" y="61"/>
                  </a:lnTo>
                  <a:lnTo>
                    <a:pt x="26" y="61"/>
                  </a:lnTo>
                  <a:lnTo>
                    <a:pt x="25" y="58"/>
                  </a:lnTo>
                  <a:lnTo>
                    <a:pt x="24" y="54"/>
                  </a:lnTo>
                  <a:lnTo>
                    <a:pt x="24" y="51"/>
                  </a:lnTo>
                  <a:lnTo>
                    <a:pt x="25" y="48"/>
                  </a:lnTo>
                  <a:lnTo>
                    <a:pt x="27" y="42"/>
                  </a:lnTo>
                  <a:lnTo>
                    <a:pt x="33" y="37"/>
                  </a:lnTo>
                  <a:lnTo>
                    <a:pt x="38" y="33"/>
                  </a:lnTo>
                  <a:lnTo>
                    <a:pt x="45" y="29"/>
                  </a:lnTo>
                  <a:lnTo>
                    <a:pt x="52" y="26"/>
                  </a:lnTo>
                  <a:lnTo>
                    <a:pt x="58" y="22"/>
                  </a:lnTo>
                  <a:lnTo>
                    <a:pt x="68" y="22"/>
                  </a:lnTo>
                  <a:lnTo>
                    <a:pt x="76" y="22"/>
                  </a:lnTo>
                  <a:lnTo>
                    <a:pt x="86" y="23"/>
                  </a:lnTo>
                  <a:lnTo>
                    <a:pt x="95" y="26"/>
                  </a:lnTo>
                  <a:lnTo>
                    <a:pt x="102" y="29"/>
                  </a:lnTo>
                  <a:lnTo>
                    <a:pt x="109" y="33"/>
                  </a:lnTo>
                  <a:lnTo>
                    <a:pt x="116" y="38"/>
                  </a:lnTo>
                  <a:lnTo>
                    <a:pt x="121" y="45"/>
                  </a:lnTo>
                  <a:lnTo>
                    <a:pt x="119" y="51"/>
                  </a:lnTo>
                  <a:lnTo>
                    <a:pt x="115" y="55"/>
                  </a:lnTo>
                  <a:lnTo>
                    <a:pt x="112" y="59"/>
                  </a:lnTo>
                  <a:lnTo>
                    <a:pt x="106" y="59"/>
                  </a:lnTo>
                  <a:lnTo>
                    <a:pt x="97" y="57"/>
                  </a:lnTo>
                  <a:lnTo>
                    <a:pt x="85" y="52"/>
                  </a:lnTo>
                  <a:lnTo>
                    <a:pt x="79" y="49"/>
                  </a:lnTo>
                  <a:lnTo>
                    <a:pt x="73" y="47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5" y="47"/>
                  </a:lnTo>
                  <a:lnTo>
                    <a:pt x="49" y="49"/>
                  </a:lnTo>
                  <a:lnTo>
                    <a:pt x="43" y="54"/>
                  </a:lnTo>
                  <a:lnTo>
                    <a:pt x="39" y="61"/>
                  </a:lnTo>
                  <a:close/>
                  <a:moveTo>
                    <a:pt x="112" y="6"/>
                  </a:moveTo>
                  <a:lnTo>
                    <a:pt x="100" y="3"/>
                  </a:lnTo>
                  <a:lnTo>
                    <a:pt x="86" y="0"/>
                  </a:lnTo>
                  <a:lnTo>
                    <a:pt x="72" y="0"/>
                  </a:lnTo>
                  <a:lnTo>
                    <a:pt x="58" y="0"/>
                  </a:lnTo>
                  <a:lnTo>
                    <a:pt x="45" y="2"/>
                  </a:lnTo>
                  <a:lnTo>
                    <a:pt x="33" y="6"/>
                  </a:lnTo>
                  <a:lnTo>
                    <a:pt x="26" y="10"/>
                  </a:lnTo>
                  <a:lnTo>
                    <a:pt x="21" y="12"/>
                  </a:lnTo>
                  <a:lnTo>
                    <a:pt x="16" y="16"/>
                  </a:lnTo>
                  <a:lnTo>
                    <a:pt x="10" y="19"/>
                  </a:lnTo>
                  <a:lnTo>
                    <a:pt x="7" y="23"/>
                  </a:lnTo>
                  <a:lnTo>
                    <a:pt x="4" y="27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1" y="55"/>
                  </a:lnTo>
                  <a:lnTo>
                    <a:pt x="2" y="60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0" y="71"/>
                  </a:lnTo>
                  <a:lnTo>
                    <a:pt x="14" y="74"/>
                  </a:lnTo>
                  <a:lnTo>
                    <a:pt x="19" y="76"/>
                  </a:lnTo>
                  <a:lnTo>
                    <a:pt x="24" y="77"/>
                  </a:lnTo>
                  <a:lnTo>
                    <a:pt x="29" y="77"/>
                  </a:lnTo>
                  <a:lnTo>
                    <a:pt x="30" y="81"/>
                  </a:lnTo>
                  <a:lnTo>
                    <a:pt x="30" y="83"/>
                  </a:lnTo>
                  <a:lnTo>
                    <a:pt x="29" y="86"/>
                  </a:lnTo>
                  <a:lnTo>
                    <a:pt x="28" y="89"/>
                  </a:lnTo>
                  <a:lnTo>
                    <a:pt x="25" y="91"/>
                  </a:lnTo>
                  <a:lnTo>
                    <a:pt x="21" y="93"/>
                  </a:lnTo>
                  <a:lnTo>
                    <a:pt x="17" y="94"/>
                  </a:lnTo>
                  <a:lnTo>
                    <a:pt x="11" y="96"/>
                  </a:lnTo>
                  <a:lnTo>
                    <a:pt x="7" y="98"/>
                  </a:lnTo>
                  <a:lnTo>
                    <a:pt x="4" y="102"/>
                  </a:lnTo>
                  <a:lnTo>
                    <a:pt x="4" y="108"/>
                  </a:lnTo>
                  <a:lnTo>
                    <a:pt x="6" y="114"/>
                  </a:lnTo>
                  <a:lnTo>
                    <a:pt x="8" y="119"/>
                  </a:lnTo>
                  <a:lnTo>
                    <a:pt x="11" y="125"/>
                  </a:lnTo>
                  <a:lnTo>
                    <a:pt x="16" y="129"/>
                  </a:lnTo>
                  <a:lnTo>
                    <a:pt x="20" y="133"/>
                  </a:lnTo>
                  <a:lnTo>
                    <a:pt x="24" y="138"/>
                  </a:lnTo>
                  <a:lnTo>
                    <a:pt x="29" y="140"/>
                  </a:lnTo>
                  <a:lnTo>
                    <a:pt x="44" y="132"/>
                  </a:lnTo>
                  <a:lnTo>
                    <a:pt x="59" y="126"/>
                  </a:lnTo>
                  <a:lnTo>
                    <a:pt x="74" y="119"/>
                  </a:lnTo>
                  <a:lnTo>
                    <a:pt x="90" y="114"/>
                  </a:lnTo>
                  <a:lnTo>
                    <a:pt x="107" y="111"/>
                  </a:lnTo>
                  <a:lnTo>
                    <a:pt x="123" y="108"/>
                  </a:lnTo>
                  <a:lnTo>
                    <a:pt x="140" y="106"/>
                  </a:lnTo>
                  <a:lnTo>
                    <a:pt x="156" y="106"/>
                  </a:lnTo>
                  <a:lnTo>
                    <a:pt x="147" y="100"/>
                  </a:lnTo>
                  <a:lnTo>
                    <a:pt x="137" y="96"/>
                  </a:lnTo>
                  <a:lnTo>
                    <a:pt x="135" y="92"/>
                  </a:lnTo>
                  <a:lnTo>
                    <a:pt x="133" y="89"/>
                  </a:lnTo>
                  <a:lnTo>
                    <a:pt x="132" y="85"/>
                  </a:lnTo>
                  <a:lnTo>
                    <a:pt x="133" y="83"/>
                  </a:lnTo>
                  <a:lnTo>
                    <a:pt x="135" y="79"/>
                  </a:lnTo>
                  <a:lnTo>
                    <a:pt x="140" y="76"/>
                  </a:lnTo>
                  <a:lnTo>
                    <a:pt x="146" y="73"/>
                  </a:lnTo>
                  <a:lnTo>
                    <a:pt x="151" y="70"/>
                  </a:lnTo>
                  <a:lnTo>
                    <a:pt x="153" y="68"/>
                  </a:lnTo>
                  <a:lnTo>
                    <a:pt x="155" y="67"/>
                  </a:lnTo>
                  <a:lnTo>
                    <a:pt x="156" y="66"/>
                  </a:lnTo>
                  <a:lnTo>
                    <a:pt x="156" y="64"/>
                  </a:lnTo>
                  <a:lnTo>
                    <a:pt x="149" y="48"/>
                  </a:lnTo>
                  <a:lnTo>
                    <a:pt x="139" y="31"/>
                  </a:lnTo>
                  <a:lnTo>
                    <a:pt x="134" y="23"/>
                  </a:lnTo>
                  <a:lnTo>
                    <a:pt x="127" y="17"/>
                  </a:lnTo>
                  <a:lnTo>
                    <a:pt x="120" y="11"/>
                  </a:lnTo>
                  <a:lnTo>
                    <a:pt x="11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0" name="Freeform 442"/>
            <p:cNvSpPr>
              <a:spLocks noEditPoints="1"/>
            </p:cNvSpPr>
            <p:nvPr/>
          </p:nvSpPr>
          <p:spPr bwMode="auto">
            <a:xfrm>
              <a:off x="2383" y="2141"/>
              <a:ext cx="12" cy="12"/>
            </a:xfrm>
            <a:custGeom>
              <a:avLst/>
              <a:gdLst/>
              <a:ahLst/>
              <a:cxnLst>
                <a:cxn ang="0">
                  <a:pos x="111" y="52"/>
                </a:cxn>
                <a:cxn ang="0">
                  <a:pos x="75" y="48"/>
                </a:cxn>
                <a:cxn ang="0">
                  <a:pos x="54" y="55"/>
                </a:cxn>
                <a:cxn ang="0">
                  <a:pos x="40" y="60"/>
                </a:cxn>
                <a:cxn ang="0">
                  <a:pos x="34" y="56"/>
                </a:cxn>
                <a:cxn ang="0">
                  <a:pos x="37" y="38"/>
                </a:cxn>
                <a:cxn ang="0">
                  <a:pos x="56" y="28"/>
                </a:cxn>
                <a:cxn ang="0">
                  <a:pos x="76" y="23"/>
                </a:cxn>
                <a:cxn ang="0">
                  <a:pos x="97" y="24"/>
                </a:cxn>
                <a:cxn ang="0">
                  <a:pos x="115" y="31"/>
                </a:cxn>
                <a:cxn ang="0">
                  <a:pos x="131" y="45"/>
                </a:cxn>
                <a:cxn ang="0">
                  <a:pos x="152" y="51"/>
                </a:cxn>
                <a:cxn ang="0">
                  <a:pos x="143" y="32"/>
                </a:cxn>
                <a:cxn ang="0">
                  <a:pos x="127" y="18"/>
                </a:cxn>
                <a:cxn ang="0">
                  <a:pos x="100" y="6"/>
                </a:cxn>
                <a:cxn ang="0">
                  <a:pos x="54" y="0"/>
                </a:cxn>
                <a:cxn ang="0">
                  <a:pos x="27" y="11"/>
                </a:cxn>
                <a:cxn ang="0">
                  <a:pos x="7" y="29"/>
                </a:cxn>
                <a:cxn ang="0">
                  <a:pos x="1" y="51"/>
                </a:cxn>
                <a:cxn ang="0">
                  <a:pos x="5" y="63"/>
                </a:cxn>
                <a:cxn ang="0">
                  <a:pos x="20" y="73"/>
                </a:cxn>
                <a:cxn ang="0">
                  <a:pos x="30" y="81"/>
                </a:cxn>
                <a:cxn ang="0">
                  <a:pos x="33" y="93"/>
                </a:cxn>
                <a:cxn ang="0">
                  <a:pos x="25" y="96"/>
                </a:cxn>
                <a:cxn ang="0">
                  <a:pos x="14" y="96"/>
                </a:cxn>
                <a:cxn ang="0">
                  <a:pos x="4" y="105"/>
                </a:cxn>
                <a:cxn ang="0">
                  <a:pos x="2" y="115"/>
                </a:cxn>
                <a:cxn ang="0">
                  <a:pos x="6" y="122"/>
                </a:cxn>
                <a:cxn ang="0">
                  <a:pos x="9" y="126"/>
                </a:cxn>
                <a:cxn ang="0">
                  <a:pos x="14" y="125"/>
                </a:cxn>
                <a:cxn ang="0">
                  <a:pos x="33" y="119"/>
                </a:cxn>
                <a:cxn ang="0">
                  <a:pos x="82" y="122"/>
                </a:cxn>
                <a:cxn ang="0">
                  <a:pos x="103" y="130"/>
                </a:cxn>
                <a:cxn ang="0">
                  <a:pos x="121" y="142"/>
                </a:cxn>
                <a:cxn ang="0">
                  <a:pos x="135" y="150"/>
                </a:cxn>
                <a:cxn ang="0">
                  <a:pos x="149" y="131"/>
                </a:cxn>
                <a:cxn ang="0">
                  <a:pos x="151" y="107"/>
                </a:cxn>
                <a:cxn ang="0">
                  <a:pos x="145" y="93"/>
                </a:cxn>
                <a:cxn ang="0">
                  <a:pos x="140" y="84"/>
                </a:cxn>
                <a:cxn ang="0">
                  <a:pos x="149" y="79"/>
                </a:cxn>
                <a:cxn ang="0">
                  <a:pos x="160" y="75"/>
                </a:cxn>
                <a:cxn ang="0">
                  <a:pos x="155" y="62"/>
                </a:cxn>
              </a:cxnLst>
              <a:rect l="0" t="0" r="r" b="b"/>
              <a:pathLst>
                <a:path w="162" h="153">
                  <a:moveTo>
                    <a:pt x="131" y="58"/>
                  </a:moveTo>
                  <a:lnTo>
                    <a:pt x="121" y="56"/>
                  </a:lnTo>
                  <a:lnTo>
                    <a:pt x="111" y="52"/>
                  </a:lnTo>
                  <a:lnTo>
                    <a:pt x="99" y="50"/>
                  </a:lnTo>
                  <a:lnTo>
                    <a:pt x="87" y="49"/>
                  </a:lnTo>
                  <a:lnTo>
                    <a:pt x="75" y="48"/>
                  </a:lnTo>
                  <a:lnTo>
                    <a:pt x="64" y="50"/>
                  </a:lnTo>
                  <a:lnTo>
                    <a:pt x="58" y="52"/>
                  </a:lnTo>
                  <a:lnTo>
                    <a:pt x="54" y="55"/>
                  </a:lnTo>
                  <a:lnTo>
                    <a:pt x="49" y="58"/>
                  </a:lnTo>
                  <a:lnTo>
                    <a:pt x="44" y="61"/>
                  </a:lnTo>
                  <a:lnTo>
                    <a:pt x="40" y="60"/>
                  </a:lnTo>
                  <a:lnTo>
                    <a:pt x="37" y="59"/>
                  </a:lnTo>
                  <a:lnTo>
                    <a:pt x="35" y="57"/>
                  </a:lnTo>
                  <a:lnTo>
                    <a:pt x="34" y="56"/>
                  </a:lnTo>
                  <a:lnTo>
                    <a:pt x="32" y="50"/>
                  </a:lnTo>
                  <a:lnTo>
                    <a:pt x="32" y="42"/>
                  </a:lnTo>
                  <a:lnTo>
                    <a:pt x="37" y="38"/>
                  </a:lnTo>
                  <a:lnTo>
                    <a:pt x="43" y="33"/>
                  </a:lnTo>
                  <a:lnTo>
                    <a:pt x="50" y="30"/>
                  </a:lnTo>
                  <a:lnTo>
                    <a:pt x="56" y="28"/>
                  </a:lnTo>
                  <a:lnTo>
                    <a:pt x="63" y="25"/>
                  </a:lnTo>
                  <a:lnTo>
                    <a:pt x="69" y="24"/>
                  </a:lnTo>
                  <a:lnTo>
                    <a:pt x="76" y="23"/>
                  </a:lnTo>
                  <a:lnTo>
                    <a:pt x="83" y="23"/>
                  </a:lnTo>
                  <a:lnTo>
                    <a:pt x="90" y="23"/>
                  </a:lnTo>
                  <a:lnTo>
                    <a:pt x="97" y="24"/>
                  </a:lnTo>
                  <a:lnTo>
                    <a:pt x="103" y="26"/>
                  </a:lnTo>
                  <a:lnTo>
                    <a:pt x="109" y="28"/>
                  </a:lnTo>
                  <a:lnTo>
                    <a:pt x="115" y="31"/>
                  </a:lnTo>
                  <a:lnTo>
                    <a:pt x="121" y="35"/>
                  </a:lnTo>
                  <a:lnTo>
                    <a:pt x="126" y="40"/>
                  </a:lnTo>
                  <a:lnTo>
                    <a:pt x="131" y="45"/>
                  </a:lnTo>
                  <a:lnTo>
                    <a:pt x="131" y="51"/>
                  </a:lnTo>
                  <a:lnTo>
                    <a:pt x="131" y="58"/>
                  </a:lnTo>
                  <a:close/>
                  <a:moveTo>
                    <a:pt x="152" y="51"/>
                  </a:moveTo>
                  <a:lnTo>
                    <a:pt x="150" y="45"/>
                  </a:lnTo>
                  <a:lnTo>
                    <a:pt x="147" y="39"/>
                  </a:lnTo>
                  <a:lnTo>
                    <a:pt x="143" y="32"/>
                  </a:lnTo>
                  <a:lnTo>
                    <a:pt x="137" y="27"/>
                  </a:lnTo>
                  <a:lnTo>
                    <a:pt x="132" y="23"/>
                  </a:lnTo>
                  <a:lnTo>
                    <a:pt x="127" y="18"/>
                  </a:lnTo>
                  <a:lnTo>
                    <a:pt x="120" y="14"/>
                  </a:lnTo>
                  <a:lnTo>
                    <a:pt x="114" y="11"/>
                  </a:lnTo>
                  <a:lnTo>
                    <a:pt x="100" y="6"/>
                  </a:lnTo>
                  <a:lnTo>
                    <a:pt x="85" y="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44" y="3"/>
                  </a:lnTo>
                  <a:lnTo>
                    <a:pt x="36" y="7"/>
                  </a:lnTo>
                  <a:lnTo>
                    <a:pt x="27" y="11"/>
                  </a:lnTo>
                  <a:lnTo>
                    <a:pt x="20" y="16"/>
                  </a:lnTo>
                  <a:lnTo>
                    <a:pt x="12" y="22"/>
                  </a:lnTo>
                  <a:lnTo>
                    <a:pt x="7" y="29"/>
                  </a:lnTo>
                  <a:lnTo>
                    <a:pt x="3" y="36"/>
                  </a:lnTo>
                  <a:lnTo>
                    <a:pt x="0" y="45"/>
                  </a:lnTo>
                  <a:lnTo>
                    <a:pt x="1" y="51"/>
                  </a:lnTo>
                  <a:lnTo>
                    <a:pt x="2" y="56"/>
                  </a:lnTo>
                  <a:lnTo>
                    <a:pt x="3" y="60"/>
                  </a:lnTo>
                  <a:lnTo>
                    <a:pt x="5" y="63"/>
                  </a:lnTo>
                  <a:lnTo>
                    <a:pt x="9" y="67"/>
                  </a:lnTo>
                  <a:lnTo>
                    <a:pt x="14" y="70"/>
                  </a:lnTo>
                  <a:lnTo>
                    <a:pt x="20" y="73"/>
                  </a:lnTo>
                  <a:lnTo>
                    <a:pt x="25" y="76"/>
                  </a:lnTo>
                  <a:lnTo>
                    <a:pt x="28" y="78"/>
                  </a:lnTo>
                  <a:lnTo>
                    <a:pt x="30" y="81"/>
                  </a:lnTo>
                  <a:lnTo>
                    <a:pt x="33" y="86"/>
                  </a:lnTo>
                  <a:lnTo>
                    <a:pt x="35" y="90"/>
                  </a:lnTo>
                  <a:lnTo>
                    <a:pt x="33" y="93"/>
                  </a:lnTo>
                  <a:lnTo>
                    <a:pt x="29" y="95"/>
                  </a:lnTo>
                  <a:lnTo>
                    <a:pt x="27" y="96"/>
                  </a:lnTo>
                  <a:lnTo>
                    <a:pt x="25" y="96"/>
                  </a:lnTo>
                  <a:lnTo>
                    <a:pt x="22" y="96"/>
                  </a:lnTo>
                  <a:lnTo>
                    <a:pt x="19" y="96"/>
                  </a:lnTo>
                  <a:lnTo>
                    <a:pt x="14" y="96"/>
                  </a:lnTo>
                  <a:lnTo>
                    <a:pt x="11" y="98"/>
                  </a:lnTo>
                  <a:lnTo>
                    <a:pt x="7" y="102"/>
                  </a:lnTo>
                  <a:lnTo>
                    <a:pt x="4" y="105"/>
                  </a:lnTo>
                  <a:lnTo>
                    <a:pt x="2" y="109"/>
                  </a:lnTo>
                  <a:lnTo>
                    <a:pt x="1" y="113"/>
                  </a:lnTo>
                  <a:lnTo>
                    <a:pt x="2" y="115"/>
                  </a:lnTo>
                  <a:lnTo>
                    <a:pt x="3" y="118"/>
                  </a:lnTo>
                  <a:lnTo>
                    <a:pt x="4" y="120"/>
                  </a:lnTo>
                  <a:lnTo>
                    <a:pt x="6" y="122"/>
                  </a:lnTo>
                  <a:lnTo>
                    <a:pt x="6" y="123"/>
                  </a:lnTo>
                  <a:lnTo>
                    <a:pt x="7" y="125"/>
                  </a:lnTo>
                  <a:lnTo>
                    <a:pt x="9" y="126"/>
                  </a:lnTo>
                  <a:lnTo>
                    <a:pt x="10" y="126"/>
                  </a:lnTo>
                  <a:lnTo>
                    <a:pt x="12" y="126"/>
                  </a:lnTo>
                  <a:lnTo>
                    <a:pt x="14" y="125"/>
                  </a:lnTo>
                  <a:lnTo>
                    <a:pt x="16" y="123"/>
                  </a:lnTo>
                  <a:lnTo>
                    <a:pt x="16" y="122"/>
                  </a:lnTo>
                  <a:lnTo>
                    <a:pt x="33" y="119"/>
                  </a:lnTo>
                  <a:lnTo>
                    <a:pt x="49" y="118"/>
                  </a:lnTo>
                  <a:lnTo>
                    <a:pt x="66" y="119"/>
                  </a:lnTo>
                  <a:lnTo>
                    <a:pt x="82" y="122"/>
                  </a:lnTo>
                  <a:lnTo>
                    <a:pt x="89" y="124"/>
                  </a:lnTo>
                  <a:lnTo>
                    <a:pt x="96" y="127"/>
                  </a:lnTo>
                  <a:lnTo>
                    <a:pt x="103" y="130"/>
                  </a:lnTo>
                  <a:lnTo>
                    <a:pt x="109" y="134"/>
                  </a:lnTo>
                  <a:lnTo>
                    <a:pt x="115" y="138"/>
                  </a:lnTo>
                  <a:lnTo>
                    <a:pt x="121" y="142"/>
                  </a:lnTo>
                  <a:lnTo>
                    <a:pt x="126" y="147"/>
                  </a:lnTo>
                  <a:lnTo>
                    <a:pt x="131" y="153"/>
                  </a:lnTo>
                  <a:lnTo>
                    <a:pt x="135" y="150"/>
                  </a:lnTo>
                  <a:lnTo>
                    <a:pt x="139" y="146"/>
                  </a:lnTo>
                  <a:lnTo>
                    <a:pt x="145" y="140"/>
                  </a:lnTo>
                  <a:lnTo>
                    <a:pt x="149" y="131"/>
                  </a:lnTo>
                  <a:lnTo>
                    <a:pt x="151" y="123"/>
                  </a:lnTo>
                  <a:lnTo>
                    <a:pt x="152" y="114"/>
                  </a:lnTo>
                  <a:lnTo>
                    <a:pt x="151" y="107"/>
                  </a:lnTo>
                  <a:lnTo>
                    <a:pt x="149" y="99"/>
                  </a:lnTo>
                  <a:lnTo>
                    <a:pt x="147" y="96"/>
                  </a:lnTo>
                  <a:lnTo>
                    <a:pt x="145" y="93"/>
                  </a:lnTo>
                  <a:lnTo>
                    <a:pt x="143" y="91"/>
                  </a:lnTo>
                  <a:lnTo>
                    <a:pt x="139" y="90"/>
                  </a:lnTo>
                  <a:lnTo>
                    <a:pt x="140" y="84"/>
                  </a:lnTo>
                  <a:lnTo>
                    <a:pt x="143" y="82"/>
                  </a:lnTo>
                  <a:lnTo>
                    <a:pt x="146" y="80"/>
                  </a:lnTo>
                  <a:lnTo>
                    <a:pt x="149" y="79"/>
                  </a:lnTo>
                  <a:lnTo>
                    <a:pt x="152" y="78"/>
                  </a:lnTo>
                  <a:lnTo>
                    <a:pt x="156" y="77"/>
                  </a:lnTo>
                  <a:lnTo>
                    <a:pt x="160" y="75"/>
                  </a:lnTo>
                  <a:lnTo>
                    <a:pt x="162" y="71"/>
                  </a:lnTo>
                  <a:lnTo>
                    <a:pt x="159" y="66"/>
                  </a:lnTo>
                  <a:lnTo>
                    <a:pt x="155" y="62"/>
                  </a:lnTo>
                  <a:lnTo>
                    <a:pt x="153" y="57"/>
                  </a:lnTo>
                  <a:lnTo>
                    <a:pt x="152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1" name="Freeform 443"/>
            <p:cNvSpPr>
              <a:spLocks noEditPoints="1"/>
            </p:cNvSpPr>
            <p:nvPr/>
          </p:nvSpPr>
          <p:spPr bwMode="auto">
            <a:xfrm>
              <a:off x="2399" y="2141"/>
              <a:ext cx="18" cy="14"/>
            </a:xfrm>
            <a:custGeom>
              <a:avLst/>
              <a:gdLst/>
              <a:ahLst/>
              <a:cxnLst>
                <a:cxn ang="0">
                  <a:pos x="44" y="61"/>
                </a:cxn>
                <a:cxn ang="0">
                  <a:pos x="28" y="68"/>
                </a:cxn>
                <a:cxn ang="0">
                  <a:pos x="26" y="59"/>
                </a:cxn>
                <a:cxn ang="0">
                  <a:pos x="28" y="50"/>
                </a:cxn>
                <a:cxn ang="0">
                  <a:pos x="32" y="44"/>
                </a:cxn>
                <a:cxn ang="0">
                  <a:pos x="52" y="32"/>
                </a:cxn>
                <a:cxn ang="0">
                  <a:pos x="76" y="21"/>
                </a:cxn>
                <a:cxn ang="0">
                  <a:pos x="92" y="22"/>
                </a:cxn>
                <a:cxn ang="0">
                  <a:pos x="107" y="30"/>
                </a:cxn>
                <a:cxn ang="0">
                  <a:pos x="121" y="39"/>
                </a:cxn>
                <a:cxn ang="0">
                  <a:pos x="130" y="47"/>
                </a:cxn>
                <a:cxn ang="0">
                  <a:pos x="133" y="52"/>
                </a:cxn>
                <a:cxn ang="0">
                  <a:pos x="133" y="62"/>
                </a:cxn>
                <a:cxn ang="0">
                  <a:pos x="123" y="65"/>
                </a:cxn>
                <a:cxn ang="0">
                  <a:pos x="104" y="59"/>
                </a:cxn>
                <a:cxn ang="0">
                  <a:pos x="86" y="50"/>
                </a:cxn>
                <a:cxn ang="0">
                  <a:pos x="68" y="47"/>
                </a:cxn>
                <a:cxn ang="0">
                  <a:pos x="155" y="42"/>
                </a:cxn>
                <a:cxn ang="0">
                  <a:pos x="137" y="22"/>
                </a:cxn>
                <a:cxn ang="0">
                  <a:pos x="116" y="10"/>
                </a:cxn>
                <a:cxn ang="0">
                  <a:pos x="92" y="2"/>
                </a:cxn>
                <a:cxn ang="0">
                  <a:pos x="67" y="1"/>
                </a:cxn>
                <a:cxn ang="0">
                  <a:pos x="47" y="5"/>
                </a:cxn>
                <a:cxn ang="0">
                  <a:pos x="28" y="14"/>
                </a:cxn>
                <a:cxn ang="0">
                  <a:pos x="13" y="27"/>
                </a:cxn>
                <a:cxn ang="0">
                  <a:pos x="2" y="42"/>
                </a:cxn>
                <a:cxn ang="0">
                  <a:pos x="0" y="57"/>
                </a:cxn>
                <a:cxn ang="0">
                  <a:pos x="5" y="73"/>
                </a:cxn>
                <a:cxn ang="0">
                  <a:pos x="14" y="85"/>
                </a:cxn>
                <a:cxn ang="0">
                  <a:pos x="28" y="93"/>
                </a:cxn>
                <a:cxn ang="0">
                  <a:pos x="17" y="97"/>
                </a:cxn>
                <a:cxn ang="0">
                  <a:pos x="10" y="103"/>
                </a:cxn>
                <a:cxn ang="0">
                  <a:pos x="7" y="112"/>
                </a:cxn>
                <a:cxn ang="0">
                  <a:pos x="6" y="123"/>
                </a:cxn>
                <a:cxn ang="0">
                  <a:pos x="12" y="143"/>
                </a:cxn>
                <a:cxn ang="0">
                  <a:pos x="25" y="159"/>
                </a:cxn>
                <a:cxn ang="0">
                  <a:pos x="48" y="170"/>
                </a:cxn>
                <a:cxn ang="0">
                  <a:pos x="73" y="175"/>
                </a:cxn>
                <a:cxn ang="0">
                  <a:pos x="97" y="175"/>
                </a:cxn>
                <a:cxn ang="0">
                  <a:pos x="121" y="169"/>
                </a:cxn>
                <a:cxn ang="0">
                  <a:pos x="147" y="141"/>
                </a:cxn>
                <a:cxn ang="0">
                  <a:pos x="156" y="125"/>
                </a:cxn>
                <a:cxn ang="0">
                  <a:pos x="158" y="115"/>
                </a:cxn>
                <a:cxn ang="0">
                  <a:pos x="158" y="106"/>
                </a:cxn>
                <a:cxn ang="0">
                  <a:pos x="134" y="99"/>
                </a:cxn>
                <a:cxn ang="0">
                  <a:pos x="130" y="91"/>
                </a:cxn>
                <a:cxn ang="0">
                  <a:pos x="130" y="84"/>
                </a:cxn>
                <a:cxn ang="0">
                  <a:pos x="133" y="81"/>
                </a:cxn>
                <a:cxn ang="0">
                  <a:pos x="138" y="79"/>
                </a:cxn>
                <a:cxn ang="0">
                  <a:pos x="152" y="75"/>
                </a:cxn>
                <a:cxn ang="0">
                  <a:pos x="157" y="73"/>
                </a:cxn>
                <a:cxn ang="0">
                  <a:pos x="163" y="67"/>
                </a:cxn>
                <a:cxn ang="0">
                  <a:pos x="157" y="55"/>
                </a:cxn>
                <a:cxn ang="0">
                  <a:pos x="155" y="42"/>
                </a:cxn>
              </a:cxnLst>
              <a:rect l="0" t="0" r="r" b="b"/>
              <a:pathLst>
                <a:path w="163" h="176">
                  <a:moveTo>
                    <a:pt x="57" y="48"/>
                  </a:moveTo>
                  <a:lnTo>
                    <a:pt x="44" y="61"/>
                  </a:lnTo>
                  <a:lnTo>
                    <a:pt x="31" y="74"/>
                  </a:lnTo>
                  <a:lnTo>
                    <a:pt x="28" y="68"/>
                  </a:lnTo>
                  <a:lnTo>
                    <a:pt x="27" y="63"/>
                  </a:lnTo>
                  <a:lnTo>
                    <a:pt x="26" y="59"/>
                  </a:lnTo>
                  <a:lnTo>
                    <a:pt x="27" y="54"/>
                  </a:lnTo>
                  <a:lnTo>
                    <a:pt x="28" y="50"/>
                  </a:lnTo>
                  <a:lnTo>
                    <a:pt x="30" y="47"/>
                  </a:lnTo>
                  <a:lnTo>
                    <a:pt x="32" y="44"/>
                  </a:lnTo>
                  <a:lnTo>
                    <a:pt x="36" y="42"/>
                  </a:lnTo>
                  <a:lnTo>
                    <a:pt x="52" y="32"/>
                  </a:lnTo>
                  <a:lnTo>
                    <a:pt x="67" y="22"/>
                  </a:lnTo>
                  <a:lnTo>
                    <a:pt x="76" y="21"/>
                  </a:lnTo>
                  <a:lnTo>
                    <a:pt x="85" y="21"/>
                  </a:lnTo>
                  <a:lnTo>
                    <a:pt x="92" y="22"/>
                  </a:lnTo>
                  <a:lnTo>
                    <a:pt x="101" y="26"/>
                  </a:lnTo>
                  <a:lnTo>
                    <a:pt x="107" y="30"/>
                  </a:lnTo>
                  <a:lnTo>
                    <a:pt x="115" y="34"/>
                  </a:lnTo>
                  <a:lnTo>
                    <a:pt x="121" y="39"/>
                  </a:lnTo>
                  <a:lnTo>
                    <a:pt x="127" y="45"/>
                  </a:lnTo>
                  <a:lnTo>
                    <a:pt x="130" y="47"/>
                  </a:lnTo>
                  <a:lnTo>
                    <a:pt x="132" y="49"/>
                  </a:lnTo>
                  <a:lnTo>
                    <a:pt x="133" y="52"/>
                  </a:lnTo>
                  <a:lnTo>
                    <a:pt x="133" y="55"/>
                  </a:lnTo>
                  <a:lnTo>
                    <a:pt x="133" y="62"/>
                  </a:lnTo>
                  <a:lnTo>
                    <a:pt x="134" y="67"/>
                  </a:lnTo>
                  <a:lnTo>
                    <a:pt x="123" y="65"/>
                  </a:lnTo>
                  <a:lnTo>
                    <a:pt x="113" y="62"/>
                  </a:lnTo>
                  <a:lnTo>
                    <a:pt x="104" y="59"/>
                  </a:lnTo>
                  <a:lnTo>
                    <a:pt x="95" y="54"/>
                  </a:lnTo>
                  <a:lnTo>
                    <a:pt x="86" y="50"/>
                  </a:lnTo>
                  <a:lnTo>
                    <a:pt x="77" y="48"/>
                  </a:lnTo>
                  <a:lnTo>
                    <a:pt x="68" y="47"/>
                  </a:lnTo>
                  <a:lnTo>
                    <a:pt x="57" y="48"/>
                  </a:lnTo>
                  <a:close/>
                  <a:moveTo>
                    <a:pt x="155" y="42"/>
                  </a:moveTo>
                  <a:lnTo>
                    <a:pt x="147" y="32"/>
                  </a:lnTo>
                  <a:lnTo>
                    <a:pt x="137" y="22"/>
                  </a:lnTo>
                  <a:lnTo>
                    <a:pt x="126" y="15"/>
                  </a:lnTo>
                  <a:lnTo>
                    <a:pt x="116" y="10"/>
                  </a:lnTo>
                  <a:lnTo>
                    <a:pt x="104" y="5"/>
                  </a:lnTo>
                  <a:lnTo>
                    <a:pt x="92" y="2"/>
                  </a:lnTo>
                  <a:lnTo>
                    <a:pt x="79" y="0"/>
                  </a:lnTo>
                  <a:lnTo>
                    <a:pt x="67" y="1"/>
                  </a:lnTo>
                  <a:lnTo>
                    <a:pt x="57" y="2"/>
                  </a:lnTo>
                  <a:lnTo>
                    <a:pt x="47" y="5"/>
                  </a:lnTo>
                  <a:lnTo>
                    <a:pt x="38" y="9"/>
                  </a:lnTo>
                  <a:lnTo>
                    <a:pt x="28" y="14"/>
                  </a:lnTo>
                  <a:lnTo>
                    <a:pt x="21" y="19"/>
                  </a:lnTo>
                  <a:lnTo>
                    <a:pt x="13" y="27"/>
                  </a:lnTo>
                  <a:lnTo>
                    <a:pt x="7" y="34"/>
                  </a:lnTo>
                  <a:lnTo>
                    <a:pt x="2" y="42"/>
                  </a:lnTo>
                  <a:lnTo>
                    <a:pt x="1" y="49"/>
                  </a:lnTo>
                  <a:lnTo>
                    <a:pt x="0" y="57"/>
                  </a:lnTo>
                  <a:lnTo>
                    <a:pt x="1" y="65"/>
                  </a:lnTo>
                  <a:lnTo>
                    <a:pt x="5" y="73"/>
                  </a:lnTo>
                  <a:lnTo>
                    <a:pt x="9" y="79"/>
                  </a:lnTo>
                  <a:lnTo>
                    <a:pt x="14" y="85"/>
                  </a:lnTo>
                  <a:lnTo>
                    <a:pt x="21" y="90"/>
                  </a:lnTo>
                  <a:lnTo>
                    <a:pt x="28" y="93"/>
                  </a:lnTo>
                  <a:lnTo>
                    <a:pt x="22" y="95"/>
                  </a:lnTo>
                  <a:lnTo>
                    <a:pt x="17" y="97"/>
                  </a:lnTo>
                  <a:lnTo>
                    <a:pt x="13" y="100"/>
                  </a:lnTo>
                  <a:lnTo>
                    <a:pt x="10" y="103"/>
                  </a:lnTo>
                  <a:lnTo>
                    <a:pt x="8" y="108"/>
                  </a:lnTo>
                  <a:lnTo>
                    <a:pt x="7" y="112"/>
                  </a:lnTo>
                  <a:lnTo>
                    <a:pt x="6" y="117"/>
                  </a:lnTo>
                  <a:lnTo>
                    <a:pt x="6" y="123"/>
                  </a:lnTo>
                  <a:lnTo>
                    <a:pt x="8" y="133"/>
                  </a:lnTo>
                  <a:lnTo>
                    <a:pt x="12" y="143"/>
                  </a:lnTo>
                  <a:lnTo>
                    <a:pt x="18" y="153"/>
                  </a:lnTo>
                  <a:lnTo>
                    <a:pt x="25" y="159"/>
                  </a:lnTo>
                  <a:lnTo>
                    <a:pt x="36" y="165"/>
                  </a:lnTo>
                  <a:lnTo>
                    <a:pt x="48" y="170"/>
                  </a:lnTo>
                  <a:lnTo>
                    <a:pt x="60" y="173"/>
                  </a:lnTo>
                  <a:lnTo>
                    <a:pt x="73" y="175"/>
                  </a:lnTo>
                  <a:lnTo>
                    <a:pt x="86" y="176"/>
                  </a:lnTo>
                  <a:lnTo>
                    <a:pt x="97" y="175"/>
                  </a:lnTo>
                  <a:lnTo>
                    <a:pt x="109" y="173"/>
                  </a:lnTo>
                  <a:lnTo>
                    <a:pt x="121" y="169"/>
                  </a:lnTo>
                  <a:lnTo>
                    <a:pt x="134" y="155"/>
                  </a:lnTo>
                  <a:lnTo>
                    <a:pt x="147" y="141"/>
                  </a:lnTo>
                  <a:lnTo>
                    <a:pt x="152" y="133"/>
                  </a:lnTo>
                  <a:lnTo>
                    <a:pt x="156" y="125"/>
                  </a:lnTo>
                  <a:lnTo>
                    <a:pt x="158" y="121"/>
                  </a:lnTo>
                  <a:lnTo>
                    <a:pt x="158" y="115"/>
                  </a:lnTo>
                  <a:lnTo>
                    <a:pt x="159" y="110"/>
                  </a:lnTo>
                  <a:lnTo>
                    <a:pt x="158" y="106"/>
                  </a:lnTo>
                  <a:lnTo>
                    <a:pt x="147" y="102"/>
                  </a:lnTo>
                  <a:lnTo>
                    <a:pt x="134" y="99"/>
                  </a:lnTo>
                  <a:lnTo>
                    <a:pt x="131" y="94"/>
                  </a:lnTo>
                  <a:lnTo>
                    <a:pt x="130" y="91"/>
                  </a:lnTo>
                  <a:lnTo>
                    <a:pt x="130" y="87"/>
                  </a:lnTo>
                  <a:lnTo>
                    <a:pt x="130" y="84"/>
                  </a:lnTo>
                  <a:lnTo>
                    <a:pt x="131" y="82"/>
                  </a:lnTo>
                  <a:lnTo>
                    <a:pt x="133" y="81"/>
                  </a:lnTo>
                  <a:lnTo>
                    <a:pt x="135" y="80"/>
                  </a:lnTo>
                  <a:lnTo>
                    <a:pt x="138" y="79"/>
                  </a:lnTo>
                  <a:lnTo>
                    <a:pt x="144" y="77"/>
                  </a:lnTo>
                  <a:lnTo>
                    <a:pt x="152" y="75"/>
                  </a:lnTo>
                  <a:lnTo>
                    <a:pt x="154" y="74"/>
                  </a:lnTo>
                  <a:lnTo>
                    <a:pt x="157" y="73"/>
                  </a:lnTo>
                  <a:lnTo>
                    <a:pt x="160" y="70"/>
                  </a:lnTo>
                  <a:lnTo>
                    <a:pt x="163" y="67"/>
                  </a:lnTo>
                  <a:lnTo>
                    <a:pt x="159" y="62"/>
                  </a:lnTo>
                  <a:lnTo>
                    <a:pt x="157" y="55"/>
                  </a:lnTo>
                  <a:lnTo>
                    <a:pt x="156" y="48"/>
                  </a:lnTo>
                  <a:lnTo>
                    <a:pt x="155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2" name="Freeform 444"/>
            <p:cNvSpPr>
              <a:spLocks noEditPoints="1"/>
            </p:cNvSpPr>
            <p:nvPr/>
          </p:nvSpPr>
          <p:spPr bwMode="auto">
            <a:xfrm>
              <a:off x="2416" y="2141"/>
              <a:ext cx="12" cy="14"/>
            </a:xfrm>
            <a:custGeom>
              <a:avLst/>
              <a:gdLst/>
              <a:ahLst/>
              <a:cxnLst>
                <a:cxn ang="0">
                  <a:pos x="66" y="50"/>
                </a:cxn>
                <a:cxn ang="0">
                  <a:pos x="38" y="65"/>
                </a:cxn>
                <a:cxn ang="0">
                  <a:pos x="29" y="62"/>
                </a:cxn>
                <a:cxn ang="0">
                  <a:pos x="28" y="52"/>
                </a:cxn>
                <a:cxn ang="0">
                  <a:pos x="31" y="46"/>
                </a:cxn>
                <a:cxn ang="0">
                  <a:pos x="38" y="40"/>
                </a:cxn>
                <a:cxn ang="0">
                  <a:pos x="49" y="36"/>
                </a:cxn>
                <a:cxn ang="0">
                  <a:pos x="63" y="31"/>
                </a:cxn>
                <a:cxn ang="0">
                  <a:pos x="70" y="27"/>
                </a:cxn>
                <a:cxn ang="0">
                  <a:pos x="77" y="22"/>
                </a:cxn>
                <a:cxn ang="0">
                  <a:pos x="85" y="21"/>
                </a:cxn>
                <a:cxn ang="0">
                  <a:pos x="96" y="24"/>
                </a:cxn>
                <a:cxn ang="0">
                  <a:pos x="118" y="44"/>
                </a:cxn>
                <a:cxn ang="0">
                  <a:pos x="126" y="60"/>
                </a:cxn>
                <a:cxn ang="0">
                  <a:pos x="120" y="64"/>
                </a:cxn>
                <a:cxn ang="0">
                  <a:pos x="109" y="62"/>
                </a:cxn>
                <a:cxn ang="0">
                  <a:pos x="95" y="52"/>
                </a:cxn>
                <a:cxn ang="0">
                  <a:pos x="85" y="46"/>
                </a:cxn>
                <a:cxn ang="0">
                  <a:pos x="77" y="45"/>
                </a:cxn>
                <a:cxn ang="0">
                  <a:pos x="137" y="28"/>
                </a:cxn>
                <a:cxn ang="0">
                  <a:pos x="120" y="14"/>
                </a:cxn>
                <a:cxn ang="0">
                  <a:pos x="100" y="5"/>
                </a:cxn>
                <a:cxn ang="0">
                  <a:pos x="76" y="0"/>
                </a:cxn>
                <a:cxn ang="0">
                  <a:pos x="50" y="2"/>
                </a:cxn>
                <a:cxn ang="0">
                  <a:pos x="21" y="15"/>
                </a:cxn>
                <a:cxn ang="0">
                  <a:pos x="8" y="24"/>
                </a:cxn>
                <a:cxn ang="0">
                  <a:pos x="2" y="31"/>
                </a:cxn>
                <a:cxn ang="0">
                  <a:pos x="0" y="39"/>
                </a:cxn>
                <a:cxn ang="0">
                  <a:pos x="7" y="69"/>
                </a:cxn>
                <a:cxn ang="0">
                  <a:pos x="11" y="75"/>
                </a:cxn>
                <a:cxn ang="0">
                  <a:pos x="15" y="80"/>
                </a:cxn>
                <a:cxn ang="0">
                  <a:pos x="23" y="82"/>
                </a:cxn>
                <a:cxn ang="0">
                  <a:pos x="31" y="81"/>
                </a:cxn>
                <a:cxn ang="0">
                  <a:pos x="35" y="87"/>
                </a:cxn>
                <a:cxn ang="0">
                  <a:pos x="37" y="93"/>
                </a:cxn>
                <a:cxn ang="0">
                  <a:pos x="34" y="97"/>
                </a:cxn>
                <a:cxn ang="0">
                  <a:pos x="30" y="100"/>
                </a:cxn>
                <a:cxn ang="0">
                  <a:pos x="19" y="104"/>
                </a:cxn>
                <a:cxn ang="0">
                  <a:pos x="10" y="107"/>
                </a:cxn>
                <a:cxn ang="0">
                  <a:pos x="9" y="130"/>
                </a:cxn>
                <a:cxn ang="0">
                  <a:pos x="9" y="141"/>
                </a:cxn>
                <a:cxn ang="0">
                  <a:pos x="12" y="150"/>
                </a:cxn>
                <a:cxn ang="0">
                  <a:pos x="33" y="164"/>
                </a:cxn>
                <a:cxn ang="0">
                  <a:pos x="57" y="174"/>
                </a:cxn>
                <a:cxn ang="0">
                  <a:pos x="84" y="177"/>
                </a:cxn>
                <a:cxn ang="0">
                  <a:pos x="97" y="176"/>
                </a:cxn>
                <a:cxn ang="0">
                  <a:pos x="111" y="173"/>
                </a:cxn>
                <a:cxn ang="0">
                  <a:pos x="141" y="146"/>
                </a:cxn>
                <a:cxn ang="0">
                  <a:pos x="151" y="129"/>
                </a:cxn>
                <a:cxn ang="0">
                  <a:pos x="153" y="118"/>
                </a:cxn>
                <a:cxn ang="0">
                  <a:pos x="153" y="107"/>
                </a:cxn>
                <a:cxn ang="0">
                  <a:pos x="147" y="107"/>
                </a:cxn>
                <a:cxn ang="0">
                  <a:pos x="134" y="101"/>
                </a:cxn>
                <a:cxn ang="0">
                  <a:pos x="129" y="97"/>
                </a:cxn>
                <a:cxn ang="0">
                  <a:pos x="131" y="87"/>
                </a:cxn>
                <a:cxn ang="0">
                  <a:pos x="133" y="81"/>
                </a:cxn>
                <a:cxn ang="0">
                  <a:pos x="139" y="81"/>
                </a:cxn>
                <a:cxn ang="0">
                  <a:pos x="153" y="81"/>
                </a:cxn>
                <a:cxn ang="0">
                  <a:pos x="152" y="51"/>
                </a:cxn>
                <a:cxn ang="0">
                  <a:pos x="148" y="38"/>
                </a:cxn>
                <a:cxn ang="0">
                  <a:pos x="137" y="28"/>
                </a:cxn>
              </a:cxnLst>
              <a:rect l="0" t="0" r="r" b="b"/>
              <a:pathLst>
                <a:path w="153" h="177">
                  <a:moveTo>
                    <a:pt x="73" y="46"/>
                  </a:moveTo>
                  <a:lnTo>
                    <a:pt x="66" y="50"/>
                  </a:lnTo>
                  <a:lnTo>
                    <a:pt x="53" y="58"/>
                  </a:lnTo>
                  <a:lnTo>
                    <a:pt x="38" y="65"/>
                  </a:lnTo>
                  <a:lnTo>
                    <a:pt x="31" y="68"/>
                  </a:lnTo>
                  <a:lnTo>
                    <a:pt x="29" y="62"/>
                  </a:lnTo>
                  <a:lnTo>
                    <a:pt x="28" y="56"/>
                  </a:lnTo>
                  <a:lnTo>
                    <a:pt x="28" y="52"/>
                  </a:lnTo>
                  <a:lnTo>
                    <a:pt x="29" y="49"/>
                  </a:lnTo>
                  <a:lnTo>
                    <a:pt x="31" y="46"/>
                  </a:lnTo>
                  <a:lnTo>
                    <a:pt x="34" y="43"/>
                  </a:lnTo>
                  <a:lnTo>
                    <a:pt x="38" y="40"/>
                  </a:lnTo>
                  <a:lnTo>
                    <a:pt x="41" y="39"/>
                  </a:lnTo>
                  <a:lnTo>
                    <a:pt x="49" y="36"/>
                  </a:lnTo>
                  <a:lnTo>
                    <a:pt x="59" y="33"/>
                  </a:lnTo>
                  <a:lnTo>
                    <a:pt x="63" y="31"/>
                  </a:lnTo>
                  <a:lnTo>
                    <a:pt x="66" y="29"/>
                  </a:lnTo>
                  <a:lnTo>
                    <a:pt x="70" y="27"/>
                  </a:lnTo>
                  <a:lnTo>
                    <a:pt x="73" y="23"/>
                  </a:lnTo>
                  <a:lnTo>
                    <a:pt x="77" y="22"/>
                  </a:lnTo>
                  <a:lnTo>
                    <a:pt x="81" y="21"/>
                  </a:lnTo>
                  <a:lnTo>
                    <a:pt x="85" y="21"/>
                  </a:lnTo>
                  <a:lnTo>
                    <a:pt x="89" y="21"/>
                  </a:lnTo>
                  <a:lnTo>
                    <a:pt x="96" y="24"/>
                  </a:lnTo>
                  <a:lnTo>
                    <a:pt x="104" y="30"/>
                  </a:lnTo>
                  <a:lnTo>
                    <a:pt x="118" y="44"/>
                  </a:lnTo>
                  <a:lnTo>
                    <a:pt x="131" y="55"/>
                  </a:lnTo>
                  <a:lnTo>
                    <a:pt x="126" y="60"/>
                  </a:lnTo>
                  <a:lnTo>
                    <a:pt x="123" y="62"/>
                  </a:lnTo>
                  <a:lnTo>
                    <a:pt x="120" y="64"/>
                  </a:lnTo>
                  <a:lnTo>
                    <a:pt x="117" y="64"/>
                  </a:lnTo>
                  <a:lnTo>
                    <a:pt x="109" y="62"/>
                  </a:lnTo>
                  <a:lnTo>
                    <a:pt x="103" y="56"/>
                  </a:lnTo>
                  <a:lnTo>
                    <a:pt x="95" y="52"/>
                  </a:lnTo>
                  <a:lnTo>
                    <a:pt x="89" y="47"/>
                  </a:lnTo>
                  <a:lnTo>
                    <a:pt x="85" y="46"/>
                  </a:lnTo>
                  <a:lnTo>
                    <a:pt x="80" y="45"/>
                  </a:lnTo>
                  <a:lnTo>
                    <a:pt x="77" y="45"/>
                  </a:lnTo>
                  <a:lnTo>
                    <a:pt x="73" y="46"/>
                  </a:lnTo>
                  <a:close/>
                  <a:moveTo>
                    <a:pt x="137" y="28"/>
                  </a:moveTo>
                  <a:lnTo>
                    <a:pt x="128" y="20"/>
                  </a:lnTo>
                  <a:lnTo>
                    <a:pt x="120" y="14"/>
                  </a:lnTo>
                  <a:lnTo>
                    <a:pt x="110" y="10"/>
                  </a:lnTo>
                  <a:lnTo>
                    <a:pt x="100" y="5"/>
                  </a:lnTo>
                  <a:lnTo>
                    <a:pt x="88" y="2"/>
                  </a:lnTo>
                  <a:lnTo>
                    <a:pt x="76" y="0"/>
                  </a:lnTo>
                  <a:lnTo>
                    <a:pt x="63" y="0"/>
                  </a:lnTo>
                  <a:lnTo>
                    <a:pt x="50" y="2"/>
                  </a:lnTo>
                  <a:lnTo>
                    <a:pt x="35" y="8"/>
                  </a:lnTo>
                  <a:lnTo>
                    <a:pt x="21" y="15"/>
                  </a:lnTo>
                  <a:lnTo>
                    <a:pt x="13" y="19"/>
                  </a:lnTo>
                  <a:lnTo>
                    <a:pt x="8" y="24"/>
                  </a:lnTo>
                  <a:lnTo>
                    <a:pt x="5" y="28"/>
                  </a:lnTo>
                  <a:lnTo>
                    <a:pt x="2" y="31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7" y="69"/>
                  </a:lnTo>
                  <a:lnTo>
                    <a:pt x="9" y="72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15" y="80"/>
                  </a:lnTo>
                  <a:lnTo>
                    <a:pt x="18" y="81"/>
                  </a:lnTo>
                  <a:lnTo>
                    <a:pt x="23" y="82"/>
                  </a:lnTo>
                  <a:lnTo>
                    <a:pt x="27" y="82"/>
                  </a:lnTo>
                  <a:lnTo>
                    <a:pt x="31" y="81"/>
                  </a:lnTo>
                  <a:lnTo>
                    <a:pt x="34" y="84"/>
                  </a:lnTo>
                  <a:lnTo>
                    <a:pt x="35" y="87"/>
                  </a:lnTo>
                  <a:lnTo>
                    <a:pt x="37" y="91"/>
                  </a:lnTo>
                  <a:lnTo>
                    <a:pt x="37" y="93"/>
                  </a:lnTo>
                  <a:lnTo>
                    <a:pt x="35" y="95"/>
                  </a:lnTo>
                  <a:lnTo>
                    <a:pt x="34" y="97"/>
                  </a:lnTo>
                  <a:lnTo>
                    <a:pt x="32" y="99"/>
                  </a:lnTo>
                  <a:lnTo>
                    <a:pt x="30" y="100"/>
                  </a:lnTo>
                  <a:lnTo>
                    <a:pt x="25" y="103"/>
                  </a:lnTo>
                  <a:lnTo>
                    <a:pt x="19" y="104"/>
                  </a:lnTo>
                  <a:lnTo>
                    <a:pt x="14" y="106"/>
                  </a:lnTo>
                  <a:lnTo>
                    <a:pt x="10" y="107"/>
                  </a:lnTo>
                  <a:lnTo>
                    <a:pt x="9" y="118"/>
                  </a:lnTo>
                  <a:lnTo>
                    <a:pt x="9" y="130"/>
                  </a:lnTo>
                  <a:lnTo>
                    <a:pt x="9" y="135"/>
                  </a:lnTo>
                  <a:lnTo>
                    <a:pt x="9" y="141"/>
                  </a:lnTo>
                  <a:lnTo>
                    <a:pt x="10" y="146"/>
                  </a:lnTo>
                  <a:lnTo>
                    <a:pt x="12" y="150"/>
                  </a:lnTo>
                  <a:lnTo>
                    <a:pt x="22" y="158"/>
                  </a:lnTo>
                  <a:lnTo>
                    <a:pt x="33" y="164"/>
                  </a:lnTo>
                  <a:lnTo>
                    <a:pt x="44" y="170"/>
                  </a:lnTo>
                  <a:lnTo>
                    <a:pt x="57" y="174"/>
                  </a:lnTo>
                  <a:lnTo>
                    <a:pt x="70" y="176"/>
                  </a:lnTo>
                  <a:lnTo>
                    <a:pt x="84" y="177"/>
                  </a:lnTo>
                  <a:lnTo>
                    <a:pt x="90" y="177"/>
                  </a:lnTo>
                  <a:lnTo>
                    <a:pt x="97" y="176"/>
                  </a:lnTo>
                  <a:lnTo>
                    <a:pt x="104" y="175"/>
                  </a:lnTo>
                  <a:lnTo>
                    <a:pt x="111" y="173"/>
                  </a:lnTo>
                  <a:lnTo>
                    <a:pt x="127" y="160"/>
                  </a:lnTo>
                  <a:lnTo>
                    <a:pt x="141" y="146"/>
                  </a:lnTo>
                  <a:lnTo>
                    <a:pt x="147" y="138"/>
                  </a:lnTo>
                  <a:lnTo>
                    <a:pt x="151" y="129"/>
                  </a:lnTo>
                  <a:lnTo>
                    <a:pt x="152" y="124"/>
                  </a:lnTo>
                  <a:lnTo>
                    <a:pt x="153" y="118"/>
                  </a:lnTo>
                  <a:lnTo>
                    <a:pt x="153" y="113"/>
                  </a:lnTo>
                  <a:lnTo>
                    <a:pt x="153" y="107"/>
                  </a:lnTo>
                  <a:lnTo>
                    <a:pt x="150" y="107"/>
                  </a:lnTo>
                  <a:lnTo>
                    <a:pt x="147" y="107"/>
                  </a:lnTo>
                  <a:lnTo>
                    <a:pt x="140" y="104"/>
                  </a:lnTo>
                  <a:lnTo>
                    <a:pt x="134" y="101"/>
                  </a:lnTo>
                  <a:lnTo>
                    <a:pt x="131" y="99"/>
                  </a:lnTo>
                  <a:lnTo>
                    <a:pt x="129" y="97"/>
                  </a:lnTo>
                  <a:lnTo>
                    <a:pt x="128" y="93"/>
                  </a:lnTo>
                  <a:lnTo>
                    <a:pt x="131" y="87"/>
                  </a:lnTo>
                  <a:lnTo>
                    <a:pt x="131" y="83"/>
                  </a:lnTo>
                  <a:lnTo>
                    <a:pt x="133" y="81"/>
                  </a:lnTo>
                  <a:lnTo>
                    <a:pt x="136" y="81"/>
                  </a:lnTo>
                  <a:lnTo>
                    <a:pt x="139" y="81"/>
                  </a:lnTo>
                  <a:lnTo>
                    <a:pt x="147" y="82"/>
                  </a:lnTo>
                  <a:lnTo>
                    <a:pt x="153" y="81"/>
                  </a:lnTo>
                  <a:lnTo>
                    <a:pt x="153" y="66"/>
                  </a:lnTo>
                  <a:lnTo>
                    <a:pt x="152" y="51"/>
                  </a:lnTo>
                  <a:lnTo>
                    <a:pt x="150" y="45"/>
                  </a:lnTo>
                  <a:lnTo>
                    <a:pt x="148" y="38"/>
                  </a:lnTo>
                  <a:lnTo>
                    <a:pt x="142" y="32"/>
                  </a:lnTo>
                  <a:lnTo>
                    <a:pt x="137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3" name="Freeform 445"/>
            <p:cNvSpPr>
              <a:spLocks noEditPoints="1"/>
            </p:cNvSpPr>
            <p:nvPr/>
          </p:nvSpPr>
          <p:spPr bwMode="auto">
            <a:xfrm>
              <a:off x="2693" y="2141"/>
              <a:ext cx="12" cy="13"/>
            </a:xfrm>
            <a:custGeom>
              <a:avLst/>
              <a:gdLst/>
              <a:ahLst/>
              <a:cxnLst>
                <a:cxn ang="0">
                  <a:pos x="114" y="56"/>
                </a:cxn>
                <a:cxn ang="0">
                  <a:pos x="106" y="48"/>
                </a:cxn>
                <a:cxn ang="0">
                  <a:pos x="95" y="42"/>
                </a:cxn>
                <a:cxn ang="0">
                  <a:pos x="83" y="41"/>
                </a:cxn>
                <a:cxn ang="0">
                  <a:pos x="65" y="44"/>
                </a:cxn>
                <a:cxn ang="0">
                  <a:pos x="43" y="55"/>
                </a:cxn>
                <a:cxn ang="0">
                  <a:pos x="29" y="59"/>
                </a:cxn>
                <a:cxn ang="0">
                  <a:pos x="27" y="54"/>
                </a:cxn>
                <a:cxn ang="0">
                  <a:pos x="28" y="48"/>
                </a:cxn>
                <a:cxn ang="0">
                  <a:pos x="34" y="38"/>
                </a:cxn>
                <a:cxn ang="0">
                  <a:pos x="46" y="29"/>
                </a:cxn>
                <a:cxn ang="0">
                  <a:pos x="59" y="24"/>
                </a:cxn>
                <a:cxn ang="0">
                  <a:pos x="73" y="21"/>
                </a:cxn>
                <a:cxn ang="0">
                  <a:pos x="87" y="21"/>
                </a:cxn>
                <a:cxn ang="0">
                  <a:pos x="100" y="24"/>
                </a:cxn>
                <a:cxn ang="0">
                  <a:pos x="112" y="29"/>
                </a:cxn>
                <a:cxn ang="0">
                  <a:pos x="123" y="40"/>
                </a:cxn>
                <a:cxn ang="0">
                  <a:pos x="127" y="50"/>
                </a:cxn>
                <a:cxn ang="0">
                  <a:pos x="123" y="57"/>
                </a:cxn>
                <a:cxn ang="0">
                  <a:pos x="151" y="55"/>
                </a:cxn>
                <a:cxn ang="0">
                  <a:pos x="132" y="29"/>
                </a:cxn>
                <a:cxn ang="0">
                  <a:pos x="120" y="19"/>
                </a:cxn>
                <a:cxn ang="0">
                  <a:pos x="107" y="10"/>
                </a:cxn>
                <a:cxn ang="0">
                  <a:pos x="92" y="3"/>
                </a:cxn>
                <a:cxn ang="0">
                  <a:pos x="76" y="0"/>
                </a:cxn>
                <a:cxn ang="0">
                  <a:pos x="59" y="0"/>
                </a:cxn>
                <a:cxn ang="0">
                  <a:pos x="42" y="5"/>
                </a:cxn>
                <a:cxn ang="0">
                  <a:pos x="25" y="18"/>
                </a:cxn>
                <a:cxn ang="0">
                  <a:pos x="11" y="35"/>
                </a:cxn>
                <a:cxn ang="0">
                  <a:pos x="2" y="57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11" y="80"/>
                </a:cxn>
                <a:cxn ang="0">
                  <a:pos x="16" y="74"/>
                </a:cxn>
                <a:cxn ang="0">
                  <a:pos x="26" y="82"/>
                </a:cxn>
                <a:cxn ang="0">
                  <a:pos x="29" y="88"/>
                </a:cxn>
                <a:cxn ang="0">
                  <a:pos x="27" y="93"/>
                </a:cxn>
                <a:cxn ang="0">
                  <a:pos x="21" y="99"/>
                </a:cxn>
                <a:cxn ang="0">
                  <a:pos x="0" y="113"/>
                </a:cxn>
                <a:cxn ang="0">
                  <a:pos x="2" y="123"/>
                </a:cxn>
                <a:cxn ang="0">
                  <a:pos x="5" y="134"/>
                </a:cxn>
                <a:cxn ang="0">
                  <a:pos x="17" y="151"/>
                </a:cxn>
                <a:cxn ang="0">
                  <a:pos x="34" y="165"/>
                </a:cxn>
                <a:cxn ang="0">
                  <a:pos x="51" y="176"/>
                </a:cxn>
                <a:cxn ang="0">
                  <a:pos x="77" y="177"/>
                </a:cxn>
                <a:cxn ang="0">
                  <a:pos x="103" y="171"/>
                </a:cxn>
                <a:cxn ang="0">
                  <a:pos x="115" y="166"/>
                </a:cxn>
                <a:cxn ang="0">
                  <a:pos x="127" y="158"/>
                </a:cxn>
                <a:cxn ang="0">
                  <a:pos x="138" y="150"/>
                </a:cxn>
                <a:cxn ang="0">
                  <a:pos x="147" y="137"/>
                </a:cxn>
                <a:cxn ang="0">
                  <a:pos x="151" y="126"/>
                </a:cxn>
                <a:cxn ang="0">
                  <a:pos x="151" y="116"/>
                </a:cxn>
                <a:cxn ang="0">
                  <a:pos x="145" y="107"/>
                </a:cxn>
                <a:cxn ang="0">
                  <a:pos x="135" y="103"/>
                </a:cxn>
                <a:cxn ang="0">
                  <a:pos x="130" y="97"/>
                </a:cxn>
                <a:cxn ang="0">
                  <a:pos x="130" y="91"/>
                </a:cxn>
                <a:cxn ang="0">
                  <a:pos x="137" y="80"/>
                </a:cxn>
                <a:cxn ang="0">
                  <a:pos x="145" y="67"/>
                </a:cxn>
                <a:cxn ang="0">
                  <a:pos x="151" y="55"/>
                </a:cxn>
              </a:cxnLst>
              <a:rect l="0" t="0" r="r" b="b"/>
              <a:pathLst>
                <a:path w="151" h="177">
                  <a:moveTo>
                    <a:pt x="119" y="61"/>
                  </a:moveTo>
                  <a:lnTo>
                    <a:pt x="114" y="56"/>
                  </a:lnTo>
                  <a:lnTo>
                    <a:pt x="110" y="51"/>
                  </a:lnTo>
                  <a:lnTo>
                    <a:pt x="106" y="48"/>
                  </a:lnTo>
                  <a:lnTo>
                    <a:pt x="100" y="44"/>
                  </a:lnTo>
                  <a:lnTo>
                    <a:pt x="95" y="42"/>
                  </a:lnTo>
                  <a:lnTo>
                    <a:pt x="90" y="41"/>
                  </a:lnTo>
                  <a:lnTo>
                    <a:pt x="83" y="41"/>
                  </a:lnTo>
                  <a:lnTo>
                    <a:pt x="78" y="41"/>
                  </a:lnTo>
                  <a:lnTo>
                    <a:pt x="65" y="44"/>
                  </a:lnTo>
                  <a:lnTo>
                    <a:pt x="53" y="49"/>
                  </a:lnTo>
                  <a:lnTo>
                    <a:pt x="43" y="55"/>
                  </a:lnTo>
                  <a:lnTo>
                    <a:pt x="32" y="61"/>
                  </a:lnTo>
                  <a:lnTo>
                    <a:pt x="29" y="59"/>
                  </a:lnTo>
                  <a:lnTo>
                    <a:pt x="28" y="57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8" y="48"/>
                  </a:lnTo>
                  <a:lnTo>
                    <a:pt x="29" y="42"/>
                  </a:lnTo>
                  <a:lnTo>
                    <a:pt x="34" y="38"/>
                  </a:lnTo>
                  <a:lnTo>
                    <a:pt x="40" y="33"/>
                  </a:lnTo>
                  <a:lnTo>
                    <a:pt x="46" y="29"/>
                  </a:lnTo>
                  <a:lnTo>
                    <a:pt x="52" y="26"/>
                  </a:lnTo>
                  <a:lnTo>
                    <a:pt x="59" y="24"/>
                  </a:lnTo>
                  <a:lnTo>
                    <a:pt x="65" y="22"/>
                  </a:lnTo>
                  <a:lnTo>
                    <a:pt x="73" y="21"/>
                  </a:lnTo>
                  <a:lnTo>
                    <a:pt x="79" y="20"/>
                  </a:lnTo>
                  <a:lnTo>
                    <a:pt x="87" y="21"/>
                  </a:lnTo>
                  <a:lnTo>
                    <a:pt x="93" y="22"/>
                  </a:lnTo>
                  <a:lnTo>
                    <a:pt x="100" y="24"/>
                  </a:lnTo>
                  <a:lnTo>
                    <a:pt x="107" y="26"/>
                  </a:lnTo>
                  <a:lnTo>
                    <a:pt x="112" y="29"/>
                  </a:lnTo>
                  <a:lnTo>
                    <a:pt x="119" y="35"/>
                  </a:lnTo>
                  <a:lnTo>
                    <a:pt x="123" y="40"/>
                  </a:lnTo>
                  <a:lnTo>
                    <a:pt x="128" y="45"/>
                  </a:lnTo>
                  <a:lnTo>
                    <a:pt x="127" y="50"/>
                  </a:lnTo>
                  <a:lnTo>
                    <a:pt x="125" y="54"/>
                  </a:lnTo>
                  <a:lnTo>
                    <a:pt x="123" y="57"/>
                  </a:lnTo>
                  <a:lnTo>
                    <a:pt x="119" y="61"/>
                  </a:lnTo>
                  <a:close/>
                  <a:moveTo>
                    <a:pt x="151" y="55"/>
                  </a:moveTo>
                  <a:lnTo>
                    <a:pt x="142" y="42"/>
                  </a:lnTo>
                  <a:lnTo>
                    <a:pt x="132" y="29"/>
                  </a:lnTo>
                  <a:lnTo>
                    <a:pt x="126" y="24"/>
                  </a:lnTo>
                  <a:lnTo>
                    <a:pt x="120" y="19"/>
                  </a:lnTo>
                  <a:lnTo>
                    <a:pt x="113" y="14"/>
                  </a:lnTo>
                  <a:lnTo>
                    <a:pt x="107" y="10"/>
                  </a:lnTo>
                  <a:lnTo>
                    <a:pt x="99" y="6"/>
                  </a:lnTo>
                  <a:lnTo>
                    <a:pt x="92" y="3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0" y="2"/>
                  </a:lnTo>
                  <a:lnTo>
                    <a:pt x="42" y="5"/>
                  </a:lnTo>
                  <a:lnTo>
                    <a:pt x="33" y="10"/>
                  </a:lnTo>
                  <a:lnTo>
                    <a:pt x="25" y="18"/>
                  </a:lnTo>
                  <a:lnTo>
                    <a:pt x="17" y="25"/>
                  </a:lnTo>
                  <a:lnTo>
                    <a:pt x="11" y="35"/>
                  </a:lnTo>
                  <a:lnTo>
                    <a:pt x="5" y="45"/>
                  </a:lnTo>
                  <a:lnTo>
                    <a:pt x="2" y="57"/>
                  </a:lnTo>
                  <a:lnTo>
                    <a:pt x="1" y="62"/>
                  </a:lnTo>
                  <a:lnTo>
                    <a:pt x="1" y="69"/>
                  </a:lnTo>
                  <a:lnTo>
                    <a:pt x="2" y="74"/>
                  </a:lnTo>
                  <a:lnTo>
                    <a:pt x="3" y="81"/>
                  </a:lnTo>
                  <a:lnTo>
                    <a:pt x="8" y="81"/>
                  </a:lnTo>
                  <a:lnTo>
                    <a:pt x="11" y="80"/>
                  </a:lnTo>
                  <a:lnTo>
                    <a:pt x="14" y="78"/>
                  </a:lnTo>
                  <a:lnTo>
                    <a:pt x="16" y="74"/>
                  </a:lnTo>
                  <a:lnTo>
                    <a:pt x="21" y="77"/>
                  </a:lnTo>
                  <a:lnTo>
                    <a:pt x="26" y="82"/>
                  </a:lnTo>
                  <a:lnTo>
                    <a:pt x="28" y="85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7" y="93"/>
                  </a:lnTo>
                  <a:lnTo>
                    <a:pt x="25" y="97"/>
                  </a:lnTo>
                  <a:lnTo>
                    <a:pt x="21" y="99"/>
                  </a:lnTo>
                  <a:lnTo>
                    <a:pt x="8" y="107"/>
                  </a:lnTo>
                  <a:lnTo>
                    <a:pt x="0" y="113"/>
                  </a:lnTo>
                  <a:lnTo>
                    <a:pt x="1" y="118"/>
                  </a:lnTo>
                  <a:lnTo>
                    <a:pt x="2" y="123"/>
                  </a:lnTo>
                  <a:lnTo>
                    <a:pt x="3" y="129"/>
                  </a:lnTo>
                  <a:lnTo>
                    <a:pt x="5" y="134"/>
                  </a:lnTo>
                  <a:lnTo>
                    <a:pt x="11" y="142"/>
                  </a:lnTo>
                  <a:lnTo>
                    <a:pt x="17" y="151"/>
                  </a:lnTo>
                  <a:lnTo>
                    <a:pt x="26" y="158"/>
                  </a:lnTo>
                  <a:lnTo>
                    <a:pt x="34" y="165"/>
                  </a:lnTo>
                  <a:lnTo>
                    <a:pt x="43" y="171"/>
                  </a:lnTo>
                  <a:lnTo>
                    <a:pt x="51" y="176"/>
                  </a:lnTo>
                  <a:lnTo>
                    <a:pt x="64" y="177"/>
                  </a:lnTo>
                  <a:lnTo>
                    <a:pt x="77" y="177"/>
                  </a:lnTo>
                  <a:lnTo>
                    <a:pt x="90" y="174"/>
                  </a:lnTo>
                  <a:lnTo>
                    <a:pt x="103" y="171"/>
                  </a:lnTo>
                  <a:lnTo>
                    <a:pt x="109" y="169"/>
                  </a:lnTo>
                  <a:lnTo>
                    <a:pt x="115" y="166"/>
                  </a:lnTo>
                  <a:lnTo>
                    <a:pt x="122" y="163"/>
                  </a:lnTo>
                  <a:lnTo>
                    <a:pt x="127" y="158"/>
                  </a:lnTo>
                  <a:lnTo>
                    <a:pt x="132" y="154"/>
                  </a:lnTo>
                  <a:lnTo>
                    <a:pt x="138" y="150"/>
                  </a:lnTo>
                  <a:lnTo>
                    <a:pt x="142" y="144"/>
                  </a:lnTo>
                  <a:lnTo>
                    <a:pt x="147" y="137"/>
                  </a:lnTo>
                  <a:lnTo>
                    <a:pt x="148" y="132"/>
                  </a:lnTo>
                  <a:lnTo>
                    <a:pt x="151" y="126"/>
                  </a:lnTo>
                  <a:lnTo>
                    <a:pt x="151" y="120"/>
                  </a:lnTo>
                  <a:lnTo>
                    <a:pt x="151" y="116"/>
                  </a:lnTo>
                  <a:lnTo>
                    <a:pt x="148" y="112"/>
                  </a:lnTo>
                  <a:lnTo>
                    <a:pt x="145" y="107"/>
                  </a:lnTo>
                  <a:lnTo>
                    <a:pt x="141" y="104"/>
                  </a:lnTo>
                  <a:lnTo>
                    <a:pt x="135" y="103"/>
                  </a:lnTo>
                  <a:lnTo>
                    <a:pt x="132" y="100"/>
                  </a:lnTo>
                  <a:lnTo>
                    <a:pt x="130" y="97"/>
                  </a:lnTo>
                  <a:lnTo>
                    <a:pt x="130" y="94"/>
                  </a:lnTo>
                  <a:lnTo>
                    <a:pt x="130" y="91"/>
                  </a:lnTo>
                  <a:lnTo>
                    <a:pt x="132" y="85"/>
                  </a:lnTo>
                  <a:lnTo>
                    <a:pt x="137" y="80"/>
                  </a:lnTo>
                  <a:lnTo>
                    <a:pt x="141" y="73"/>
                  </a:lnTo>
                  <a:lnTo>
                    <a:pt x="145" y="67"/>
                  </a:lnTo>
                  <a:lnTo>
                    <a:pt x="148" y="61"/>
                  </a:lnTo>
                  <a:lnTo>
                    <a:pt x="151" y="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4" name="Freeform 446"/>
            <p:cNvSpPr>
              <a:spLocks noEditPoints="1"/>
            </p:cNvSpPr>
            <p:nvPr/>
          </p:nvSpPr>
          <p:spPr bwMode="auto">
            <a:xfrm>
              <a:off x="2626" y="2141"/>
              <a:ext cx="13" cy="13"/>
            </a:xfrm>
            <a:custGeom>
              <a:avLst/>
              <a:gdLst/>
              <a:ahLst/>
              <a:cxnLst>
                <a:cxn ang="0">
                  <a:pos x="44" y="58"/>
                </a:cxn>
                <a:cxn ang="0">
                  <a:pos x="35" y="62"/>
                </a:cxn>
                <a:cxn ang="0">
                  <a:pos x="33" y="53"/>
                </a:cxn>
                <a:cxn ang="0">
                  <a:pos x="35" y="44"/>
                </a:cxn>
                <a:cxn ang="0">
                  <a:pos x="42" y="34"/>
                </a:cxn>
                <a:cxn ang="0">
                  <a:pos x="56" y="26"/>
                </a:cxn>
                <a:cxn ang="0">
                  <a:pos x="77" y="21"/>
                </a:cxn>
                <a:cxn ang="0">
                  <a:pos x="99" y="23"/>
                </a:cxn>
                <a:cxn ang="0">
                  <a:pos x="122" y="32"/>
                </a:cxn>
                <a:cxn ang="0">
                  <a:pos x="134" y="40"/>
                </a:cxn>
                <a:cxn ang="0">
                  <a:pos x="135" y="44"/>
                </a:cxn>
                <a:cxn ang="0">
                  <a:pos x="134" y="53"/>
                </a:cxn>
                <a:cxn ang="0">
                  <a:pos x="116" y="52"/>
                </a:cxn>
                <a:cxn ang="0">
                  <a:pos x="89" y="42"/>
                </a:cxn>
                <a:cxn ang="0">
                  <a:pos x="76" y="39"/>
                </a:cxn>
                <a:cxn ang="0">
                  <a:pos x="64" y="40"/>
                </a:cxn>
                <a:cxn ang="0">
                  <a:pos x="53" y="45"/>
                </a:cxn>
                <a:cxn ang="0">
                  <a:pos x="56" y="2"/>
                </a:cxn>
                <a:cxn ang="0">
                  <a:pos x="43" y="5"/>
                </a:cxn>
                <a:cxn ang="0">
                  <a:pos x="33" y="12"/>
                </a:cxn>
                <a:cxn ang="0">
                  <a:pos x="17" y="30"/>
                </a:cxn>
                <a:cxn ang="0">
                  <a:pos x="9" y="51"/>
                </a:cxn>
                <a:cxn ang="0">
                  <a:pos x="4" y="68"/>
                </a:cxn>
                <a:cxn ang="0">
                  <a:pos x="23" y="75"/>
                </a:cxn>
                <a:cxn ang="0">
                  <a:pos x="32" y="79"/>
                </a:cxn>
                <a:cxn ang="0">
                  <a:pos x="34" y="82"/>
                </a:cxn>
                <a:cxn ang="0">
                  <a:pos x="35" y="87"/>
                </a:cxn>
                <a:cxn ang="0">
                  <a:pos x="18" y="97"/>
                </a:cxn>
                <a:cxn ang="0">
                  <a:pos x="10" y="100"/>
                </a:cxn>
                <a:cxn ang="0">
                  <a:pos x="1" y="100"/>
                </a:cxn>
                <a:cxn ang="0">
                  <a:pos x="0" y="112"/>
                </a:cxn>
                <a:cxn ang="0">
                  <a:pos x="3" y="123"/>
                </a:cxn>
                <a:cxn ang="0">
                  <a:pos x="8" y="131"/>
                </a:cxn>
                <a:cxn ang="0">
                  <a:pos x="15" y="140"/>
                </a:cxn>
                <a:cxn ang="0">
                  <a:pos x="48" y="170"/>
                </a:cxn>
                <a:cxn ang="0">
                  <a:pos x="75" y="173"/>
                </a:cxn>
                <a:cxn ang="0">
                  <a:pos x="102" y="170"/>
                </a:cxn>
                <a:cxn ang="0">
                  <a:pos x="113" y="166"/>
                </a:cxn>
                <a:cxn ang="0">
                  <a:pos x="125" y="160"/>
                </a:cxn>
                <a:cxn ang="0">
                  <a:pos x="135" y="151"/>
                </a:cxn>
                <a:cxn ang="0">
                  <a:pos x="144" y="141"/>
                </a:cxn>
                <a:cxn ang="0">
                  <a:pos x="154" y="129"/>
                </a:cxn>
                <a:cxn ang="0">
                  <a:pos x="158" y="114"/>
                </a:cxn>
                <a:cxn ang="0">
                  <a:pos x="157" y="107"/>
                </a:cxn>
                <a:cxn ang="0">
                  <a:pos x="153" y="100"/>
                </a:cxn>
                <a:cxn ang="0">
                  <a:pos x="146" y="96"/>
                </a:cxn>
                <a:cxn ang="0">
                  <a:pos x="138" y="94"/>
                </a:cxn>
                <a:cxn ang="0">
                  <a:pos x="141" y="84"/>
                </a:cxn>
                <a:cxn ang="0">
                  <a:pos x="146" y="77"/>
                </a:cxn>
                <a:cxn ang="0">
                  <a:pos x="159" y="68"/>
                </a:cxn>
                <a:cxn ang="0">
                  <a:pos x="163" y="64"/>
                </a:cxn>
                <a:cxn ang="0">
                  <a:pos x="166" y="59"/>
                </a:cxn>
                <a:cxn ang="0">
                  <a:pos x="163" y="51"/>
                </a:cxn>
                <a:cxn ang="0">
                  <a:pos x="157" y="39"/>
                </a:cxn>
                <a:cxn ang="0">
                  <a:pos x="147" y="29"/>
                </a:cxn>
                <a:cxn ang="0">
                  <a:pos x="137" y="19"/>
                </a:cxn>
                <a:cxn ang="0">
                  <a:pos x="112" y="5"/>
                </a:cxn>
                <a:cxn ang="0">
                  <a:pos x="84" y="0"/>
                </a:cxn>
                <a:cxn ang="0">
                  <a:pos x="56" y="2"/>
                </a:cxn>
              </a:cxnLst>
              <a:rect l="0" t="0" r="r" b="b"/>
              <a:pathLst>
                <a:path w="166" h="173">
                  <a:moveTo>
                    <a:pt x="48" y="49"/>
                  </a:moveTo>
                  <a:lnTo>
                    <a:pt x="44" y="58"/>
                  </a:lnTo>
                  <a:lnTo>
                    <a:pt x="39" y="65"/>
                  </a:lnTo>
                  <a:lnTo>
                    <a:pt x="35" y="62"/>
                  </a:lnTo>
                  <a:lnTo>
                    <a:pt x="33" y="59"/>
                  </a:lnTo>
                  <a:lnTo>
                    <a:pt x="33" y="53"/>
                  </a:lnTo>
                  <a:lnTo>
                    <a:pt x="34" y="49"/>
                  </a:lnTo>
                  <a:lnTo>
                    <a:pt x="35" y="44"/>
                  </a:lnTo>
                  <a:lnTo>
                    <a:pt x="39" y="38"/>
                  </a:lnTo>
                  <a:lnTo>
                    <a:pt x="42" y="34"/>
                  </a:lnTo>
                  <a:lnTo>
                    <a:pt x="45" y="30"/>
                  </a:lnTo>
                  <a:lnTo>
                    <a:pt x="56" y="26"/>
                  </a:lnTo>
                  <a:lnTo>
                    <a:pt x="66" y="23"/>
                  </a:lnTo>
                  <a:lnTo>
                    <a:pt x="77" y="21"/>
                  </a:lnTo>
                  <a:lnTo>
                    <a:pt x="89" y="22"/>
                  </a:lnTo>
                  <a:lnTo>
                    <a:pt x="99" y="23"/>
                  </a:lnTo>
                  <a:lnTo>
                    <a:pt x="111" y="27"/>
                  </a:lnTo>
                  <a:lnTo>
                    <a:pt x="122" y="32"/>
                  </a:lnTo>
                  <a:lnTo>
                    <a:pt x="131" y="39"/>
                  </a:lnTo>
                  <a:lnTo>
                    <a:pt x="134" y="40"/>
                  </a:lnTo>
                  <a:lnTo>
                    <a:pt x="135" y="42"/>
                  </a:lnTo>
                  <a:lnTo>
                    <a:pt x="135" y="44"/>
                  </a:lnTo>
                  <a:lnTo>
                    <a:pt x="135" y="47"/>
                  </a:lnTo>
                  <a:lnTo>
                    <a:pt x="134" y="53"/>
                  </a:lnTo>
                  <a:lnTo>
                    <a:pt x="135" y="59"/>
                  </a:lnTo>
                  <a:lnTo>
                    <a:pt x="116" y="52"/>
                  </a:lnTo>
                  <a:lnTo>
                    <a:pt x="94" y="44"/>
                  </a:lnTo>
                  <a:lnTo>
                    <a:pt x="89" y="42"/>
                  </a:lnTo>
                  <a:lnTo>
                    <a:pt x="82" y="40"/>
                  </a:lnTo>
                  <a:lnTo>
                    <a:pt x="76" y="39"/>
                  </a:lnTo>
                  <a:lnTo>
                    <a:pt x="71" y="39"/>
                  </a:lnTo>
                  <a:lnTo>
                    <a:pt x="64" y="40"/>
                  </a:lnTo>
                  <a:lnTo>
                    <a:pt x="59" y="43"/>
                  </a:lnTo>
                  <a:lnTo>
                    <a:pt x="53" y="45"/>
                  </a:lnTo>
                  <a:lnTo>
                    <a:pt x="48" y="49"/>
                  </a:lnTo>
                  <a:close/>
                  <a:moveTo>
                    <a:pt x="56" y="2"/>
                  </a:moveTo>
                  <a:lnTo>
                    <a:pt x="49" y="3"/>
                  </a:lnTo>
                  <a:lnTo>
                    <a:pt x="43" y="5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25" y="20"/>
                  </a:lnTo>
                  <a:lnTo>
                    <a:pt x="17" y="30"/>
                  </a:lnTo>
                  <a:lnTo>
                    <a:pt x="12" y="40"/>
                  </a:lnTo>
                  <a:lnTo>
                    <a:pt x="9" y="51"/>
                  </a:lnTo>
                  <a:lnTo>
                    <a:pt x="5" y="61"/>
                  </a:lnTo>
                  <a:lnTo>
                    <a:pt x="4" y="68"/>
                  </a:lnTo>
                  <a:lnTo>
                    <a:pt x="12" y="71"/>
                  </a:lnTo>
                  <a:lnTo>
                    <a:pt x="23" y="75"/>
                  </a:lnTo>
                  <a:lnTo>
                    <a:pt x="28" y="76"/>
                  </a:lnTo>
                  <a:lnTo>
                    <a:pt x="32" y="79"/>
                  </a:lnTo>
                  <a:lnTo>
                    <a:pt x="33" y="80"/>
                  </a:lnTo>
                  <a:lnTo>
                    <a:pt x="34" y="82"/>
                  </a:lnTo>
                  <a:lnTo>
                    <a:pt x="35" y="84"/>
                  </a:lnTo>
                  <a:lnTo>
                    <a:pt x="35" y="87"/>
                  </a:lnTo>
                  <a:lnTo>
                    <a:pt x="27" y="93"/>
                  </a:lnTo>
                  <a:lnTo>
                    <a:pt x="18" y="97"/>
                  </a:lnTo>
                  <a:lnTo>
                    <a:pt x="14" y="99"/>
                  </a:lnTo>
                  <a:lnTo>
                    <a:pt x="10" y="100"/>
                  </a:lnTo>
                  <a:lnTo>
                    <a:pt x="5" y="100"/>
                  </a:lnTo>
                  <a:lnTo>
                    <a:pt x="1" y="100"/>
                  </a:lnTo>
                  <a:lnTo>
                    <a:pt x="0" y="107"/>
                  </a:lnTo>
                  <a:lnTo>
                    <a:pt x="0" y="112"/>
                  </a:lnTo>
                  <a:lnTo>
                    <a:pt x="1" y="117"/>
                  </a:lnTo>
                  <a:lnTo>
                    <a:pt x="3" y="123"/>
                  </a:lnTo>
                  <a:lnTo>
                    <a:pt x="5" y="127"/>
                  </a:lnTo>
                  <a:lnTo>
                    <a:pt x="8" y="131"/>
                  </a:lnTo>
                  <a:lnTo>
                    <a:pt x="12" y="135"/>
                  </a:lnTo>
                  <a:lnTo>
                    <a:pt x="15" y="140"/>
                  </a:lnTo>
                  <a:lnTo>
                    <a:pt x="32" y="155"/>
                  </a:lnTo>
                  <a:lnTo>
                    <a:pt x="48" y="170"/>
                  </a:lnTo>
                  <a:lnTo>
                    <a:pt x="62" y="172"/>
                  </a:lnTo>
                  <a:lnTo>
                    <a:pt x="75" y="173"/>
                  </a:lnTo>
                  <a:lnTo>
                    <a:pt x="89" y="172"/>
                  </a:lnTo>
                  <a:lnTo>
                    <a:pt x="102" y="170"/>
                  </a:lnTo>
                  <a:lnTo>
                    <a:pt x="107" y="168"/>
                  </a:lnTo>
                  <a:lnTo>
                    <a:pt x="113" y="166"/>
                  </a:lnTo>
                  <a:lnTo>
                    <a:pt x="119" y="163"/>
                  </a:lnTo>
                  <a:lnTo>
                    <a:pt x="125" y="160"/>
                  </a:lnTo>
                  <a:lnTo>
                    <a:pt x="130" y="156"/>
                  </a:lnTo>
                  <a:lnTo>
                    <a:pt x="135" y="151"/>
                  </a:lnTo>
                  <a:lnTo>
                    <a:pt x="140" y="147"/>
                  </a:lnTo>
                  <a:lnTo>
                    <a:pt x="144" y="141"/>
                  </a:lnTo>
                  <a:lnTo>
                    <a:pt x="150" y="135"/>
                  </a:lnTo>
                  <a:lnTo>
                    <a:pt x="154" y="129"/>
                  </a:lnTo>
                  <a:lnTo>
                    <a:pt x="157" y="122"/>
                  </a:lnTo>
                  <a:lnTo>
                    <a:pt x="158" y="114"/>
                  </a:lnTo>
                  <a:lnTo>
                    <a:pt x="157" y="110"/>
                  </a:lnTo>
                  <a:lnTo>
                    <a:pt x="157" y="107"/>
                  </a:lnTo>
                  <a:lnTo>
                    <a:pt x="155" y="103"/>
                  </a:lnTo>
                  <a:lnTo>
                    <a:pt x="153" y="100"/>
                  </a:lnTo>
                  <a:lnTo>
                    <a:pt x="151" y="98"/>
                  </a:lnTo>
                  <a:lnTo>
                    <a:pt x="146" y="96"/>
                  </a:lnTo>
                  <a:lnTo>
                    <a:pt x="143" y="95"/>
                  </a:lnTo>
                  <a:lnTo>
                    <a:pt x="138" y="94"/>
                  </a:lnTo>
                  <a:lnTo>
                    <a:pt x="139" y="88"/>
                  </a:lnTo>
                  <a:lnTo>
                    <a:pt x="141" y="84"/>
                  </a:lnTo>
                  <a:lnTo>
                    <a:pt x="144" y="80"/>
                  </a:lnTo>
                  <a:lnTo>
                    <a:pt x="146" y="77"/>
                  </a:lnTo>
                  <a:lnTo>
                    <a:pt x="153" y="72"/>
                  </a:lnTo>
                  <a:lnTo>
                    <a:pt x="159" y="68"/>
                  </a:lnTo>
                  <a:lnTo>
                    <a:pt x="161" y="66"/>
                  </a:lnTo>
                  <a:lnTo>
                    <a:pt x="163" y="64"/>
                  </a:lnTo>
                  <a:lnTo>
                    <a:pt x="166" y="62"/>
                  </a:lnTo>
                  <a:lnTo>
                    <a:pt x="166" y="59"/>
                  </a:lnTo>
                  <a:lnTo>
                    <a:pt x="166" y="55"/>
                  </a:lnTo>
                  <a:lnTo>
                    <a:pt x="163" y="51"/>
                  </a:lnTo>
                  <a:lnTo>
                    <a:pt x="161" y="46"/>
                  </a:lnTo>
                  <a:lnTo>
                    <a:pt x="157" y="39"/>
                  </a:lnTo>
                  <a:lnTo>
                    <a:pt x="153" y="34"/>
                  </a:lnTo>
                  <a:lnTo>
                    <a:pt x="147" y="29"/>
                  </a:lnTo>
                  <a:lnTo>
                    <a:pt x="142" y="23"/>
                  </a:lnTo>
                  <a:lnTo>
                    <a:pt x="137" y="19"/>
                  </a:lnTo>
                  <a:lnTo>
                    <a:pt x="125" y="12"/>
                  </a:lnTo>
                  <a:lnTo>
                    <a:pt x="112" y="5"/>
                  </a:lnTo>
                  <a:lnTo>
                    <a:pt x="98" y="2"/>
                  </a:lnTo>
                  <a:lnTo>
                    <a:pt x="84" y="0"/>
                  </a:lnTo>
                  <a:lnTo>
                    <a:pt x="70" y="0"/>
                  </a:lnTo>
                  <a:lnTo>
                    <a:pt x="56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5" name="Freeform 447"/>
            <p:cNvSpPr>
              <a:spLocks noEditPoints="1"/>
            </p:cNvSpPr>
            <p:nvPr/>
          </p:nvSpPr>
          <p:spPr bwMode="auto">
            <a:xfrm>
              <a:off x="2643" y="2141"/>
              <a:ext cx="12" cy="13"/>
            </a:xfrm>
            <a:custGeom>
              <a:avLst/>
              <a:gdLst/>
              <a:ahLst/>
              <a:cxnLst>
                <a:cxn ang="0">
                  <a:pos x="118" y="51"/>
                </a:cxn>
                <a:cxn ang="0">
                  <a:pos x="102" y="44"/>
                </a:cxn>
                <a:cxn ang="0">
                  <a:pos x="85" y="41"/>
                </a:cxn>
                <a:cxn ang="0">
                  <a:pos x="67" y="43"/>
                </a:cxn>
                <a:cxn ang="0">
                  <a:pos x="54" y="51"/>
                </a:cxn>
                <a:cxn ang="0">
                  <a:pos x="46" y="60"/>
                </a:cxn>
                <a:cxn ang="0">
                  <a:pos x="38" y="63"/>
                </a:cxn>
                <a:cxn ang="0">
                  <a:pos x="32" y="57"/>
                </a:cxn>
                <a:cxn ang="0">
                  <a:pos x="34" y="47"/>
                </a:cxn>
                <a:cxn ang="0">
                  <a:pos x="39" y="38"/>
                </a:cxn>
                <a:cxn ang="0">
                  <a:pos x="48" y="33"/>
                </a:cxn>
                <a:cxn ang="0">
                  <a:pos x="75" y="24"/>
                </a:cxn>
                <a:cxn ang="0">
                  <a:pos x="97" y="18"/>
                </a:cxn>
                <a:cxn ang="0">
                  <a:pos x="107" y="24"/>
                </a:cxn>
                <a:cxn ang="0">
                  <a:pos x="115" y="32"/>
                </a:cxn>
                <a:cxn ang="0">
                  <a:pos x="125" y="38"/>
                </a:cxn>
                <a:cxn ang="0">
                  <a:pos x="128" y="49"/>
                </a:cxn>
                <a:cxn ang="0">
                  <a:pos x="68" y="0"/>
                </a:cxn>
                <a:cxn ang="0">
                  <a:pos x="55" y="1"/>
                </a:cxn>
                <a:cxn ang="0">
                  <a:pos x="43" y="6"/>
                </a:cxn>
                <a:cxn ang="0">
                  <a:pos x="32" y="14"/>
                </a:cxn>
                <a:cxn ang="0">
                  <a:pos x="22" y="24"/>
                </a:cxn>
                <a:cxn ang="0">
                  <a:pos x="16" y="34"/>
                </a:cxn>
                <a:cxn ang="0">
                  <a:pos x="11" y="47"/>
                </a:cxn>
                <a:cxn ang="0">
                  <a:pos x="9" y="60"/>
                </a:cxn>
                <a:cxn ang="0">
                  <a:pos x="9" y="73"/>
                </a:cxn>
                <a:cxn ang="0">
                  <a:pos x="34" y="82"/>
                </a:cxn>
                <a:cxn ang="0">
                  <a:pos x="34" y="91"/>
                </a:cxn>
                <a:cxn ang="0">
                  <a:pos x="32" y="95"/>
                </a:cxn>
                <a:cxn ang="0">
                  <a:pos x="22" y="98"/>
                </a:cxn>
                <a:cxn ang="0">
                  <a:pos x="11" y="98"/>
                </a:cxn>
                <a:cxn ang="0">
                  <a:pos x="5" y="100"/>
                </a:cxn>
                <a:cxn ang="0">
                  <a:pos x="2" y="105"/>
                </a:cxn>
                <a:cxn ang="0">
                  <a:pos x="0" y="115"/>
                </a:cxn>
                <a:cxn ang="0">
                  <a:pos x="1" y="124"/>
                </a:cxn>
                <a:cxn ang="0">
                  <a:pos x="9" y="138"/>
                </a:cxn>
                <a:cxn ang="0">
                  <a:pos x="34" y="161"/>
                </a:cxn>
                <a:cxn ang="0">
                  <a:pos x="44" y="163"/>
                </a:cxn>
                <a:cxn ang="0">
                  <a:pos x="54" y="162"/>
                </a:cxn>
                <a:cxn ang="0">
                  <a:pos x="76" y="155"/>
                </a:cxn>
                <a:cxn ang="0">
                  <a:pos x="110" y="129"/>
                </a:cxn>
                <a:cxn ang="0">
                  <a:pos x="111" y="115"/>
                </a:cxn>
                <a:cxn ang="0">
                  <a:pos x="117" y="105"/>
                </a:cxn>
                <a:cxn ang="0">
                  <a:pos x="133" y="85"/>
                </a:cxn>
                <a:cxn ang="0">
                  <a:pos x="142" y="76"/>
                </a:cxn>
                <a:cxn ang="0">
                  <a:pos x="147" y="65"/>
                </a:cxn>
                <a:cxn ang="0">
                  <a:pos x="149" y="51"/>
                </a:cxn>
                <a:cxn ang="0">
                  <a:pos x="145" y="34"/>
                </a:cxn>
                <a:cxn ang="0">
                  <a:pos x="129" y="19"/>
                </a:cxn>
                <a:cxn ang="0">
                  <a:pos x="111" y="9"/>
                </a:cxn>
                <a:cxn ang="0">
                  <a:pos x="91" y="2"/>
                </a:cxn>
                <a:cxn ang="0">
                  <a:pos x="68" y="0"/>
                </a:cxn>
              </a:cxnLst>
              <a:rect l="0" t="0" r="r" b="b"/>
              <a:pathLst>
                <a:path w="149" h="163">
                  <a:moveTo>
                    <a:pt x="126" y="57"/>
                  </a:moveTo>
                  <a:lnTo>
                    <a:pt x="118" y="51"/>
                  </a:lnTo>
                  <a:lnTo>
                    <a:pt x="111" y="47"/>
                  </a:lnTo>
                  <a:lnTo>
                    <a:pt x="102" y="44"/>
                  </a:lnTo>
                  <a:lnTo>
                    <a:pt x="94" y="42"/>
                  </a:lnTo>
                  <a:lnTo>
                    <a:pt x="85" y="41"/>
                  </a:lnTo>
                  <a:lnTo>
                    <a:pt x="77" y="42"/>
                  </a:lnTo>
                  <a:lnTo>
                    <a:pt x="67" y="43"/>
                  </a:lnTo>
                  <a:lnTo>
                    <a:pt x="59" y="44"/>
                  </a:lnTo>
                  <a:lnTo>
                    <a:pt x="54" y="51"/>
                  </a:lnTo>
                  <a:lnTo>
                    <a:pt x="49" y="58"/>
                  </a:lnTo>
                  <a:lnTo>
                    <a:pt x="46" y="60"/>
                  </a:lnTo>
                  <a:lnTo>
                    <a:pt x="43" y="62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32" y="57"/>
                  </a:lnTo>
                  <a:lnTo>
                    <a:pt x="33" y="51"/>
                  </a:lnTo>
                  <a:lnTo>
                    <a:pt x="34" y="47"/>
                  </a:lnTo>
                  <a:lnTo>
                    <a:pt x="36" y="43"/>
                  </a:lnTo>
                  <a:lnTo>
                    <a:pt x="39" y="38"/>
                  </a:lnTo>
                  <a:lnTo>
                    <a:pt x="44" y="35"/>
                  </a:lnTo>
                  <a:lnTo>
                    <a:pt x="48" y="33"/>
                  </a:lnTo>
                  <a:lnTo>
                    <a:pt x="53" y="30"/>
                  </a:lnTo>
                  <a:lnTo>
                    <a:pt x="75" y="24"/>
                  </a:lnTo>
                  <a:lnTo>
                    <a:pt x="92" y="18"/>
                  </a:lnTo>
                  <a:lnTo>
                    <a:pt x="97" y="18"/>
                  </a:lnTo>
                  <a:lnTo>
                    <a:pt x="102" y="20"/>
                  </a:lnTo>
                  <a:lnTo>
                    <a:pt x="107" y="24"/>
                  </a:lnTo>
                  <a:lnTo>
                    <a:pt x="111" y="28"/>
                  </a:lnTo>
                  <a:lnTo>
                    <a:pt x="115" y="32"/>
                  </a:lnTo>
                  <a:lnTo>
                    <a:pt x="121" y="35"/>
                  </a:lnTo>
                  <a:lnTo>
                    <a:pt x="125" y="38"/>
                  </a:lnTo>
                  <a:lnTo>
                    <a:pt x="129" y="41"/>
                  </a:lnTo>
                  <a:lnTo>
                    <a:pt x="128" y="49"/>
                  </a:lnTo>
                  <a:lnTo>
                    <a:pt x="126" y="57"/>
                  </a:lnTo>
                  <a:close/>
                  <a:moveTo>
                    <a:pt x="68" y="0"/>
                  </a:moveTo>
                  <a:lnTo>
                    <a:pt x="62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3" y="6"/>
                  </a:lnTo>
                  <a:lnTo>
                    <a:pt x="37" y="10"/>
                  </a:lnTo>
                  <a:lnTo>
                    <a:pt x="32" y="14"/>
                  </a:lnTo>
                  <a:lnTo>
                    <a:pt x="27" y="18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6" y="34"/>
                  </a:lnTo>
                  <a:lnTo>
                    <a:pt x="13" y="41"/>
                  </a:lnTo>
                  <a:lnTo>
                    <a:pt x="11" y="47"/>
                  </a:lnTo>
                  <a:lnTo>
                    <a:pt x="10" y="53"/>
                  </a:lnTo>
                  <a:lnTo>
                    <a:pt x="9" y="60"/>
                  </a:lnTo>
                  <a:lnTo>
                    <a:pt x="9" y="66"/>
                  </a:lnTo>
                  <a:lnTo>
                    <a:pt x="9" y="73"/>
                  </a:lnTo>
                  <a:lnTo>
                    <a:pt x="21" y="78"/>
                  </a:lnTo>
                  <a:lnTo>
                    <a:pt x="34" y="82"/>
                  </a:lnTo>
                  <a:lnTo>
                    <a:pt x="34" y="86"/>
                  </a:lnTo>
                  <a:lnTo>
                    <a:pt x="34" y="91"/>
                  </a:lnTo>
                  <a:lnTo>
                    <a:pt x="34" y="93"/>
                  </a:lnTo>
                  <a:lnTo>
                    <a:pt x="32" y="95"/>
                  </a:lnTo>
                  <a:lnTo>
                    <a:pt x="28" y="97"/>
                  </a:lnTo>
                  <a:lnTo>
                    <a:pt x="22" y="98"/>
                  </a:lnTo>
                  <a:lnTo>
                    <a:pt x="17" y="98"/>
                  </a:lnTo>
                  <a:lnTo>
                    <a:pt x="11" y="98"/>
                  </a:lnTo>
                  <a:lnTo>
                    <a:pt x="7" y="98"/>
                  </a:lnTo>
                  <a:lnTo>
                    <a:pt x="5" y="100"/>
                  </a:lnTo>
                  <a:lnTo>
                    <a:pt x="3" y="101"/>
                  </a:lnTo>
                  <a:lnTo>
                    <a:pt x="2" y="105"/>
                  </a:lnTo>
                  <a:lnTo>
                    <a:pt x="1" y="110"/>
                  </a:lnTo>
                  <a:lnTo>
                    <a:pt x="0" y="115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3" y="131"/>
                  </a:lnTo>
                  <a:lnTo>
                    <a:pt x="9" y="138"/>
                  </a:lnTo>
                  <a:lnTo>
                    <a:pt x="20" y="149"/>
                  </a:lnTo>
                  <a:lnTo>
                    <a:pt x="34" y="161"/>
                  </a:lnTo>
                  <a:lnTo>
                    <a:pt x="38" y="163"/>
                  </a:lnTo>
                  <a:lnTo>
                    <a:pt x="44" y="163"/>
                  </a:lnTo>
                  <a:lnTo>
                    <a:pt x="49" y="163"/>
                  </a:lnTo>
                  <a:lnTo>
                    <a:pt x="54" y="162"/>
                  </a:lnTo>
                  <a:lnTo>
                    <a:pt x="65" y="160"/>
                  </a:lnTo>
                  <a:lnTo>
                    <a:pt x="76" y="155"/>
                  </a:lnTo>
                  <a:lnTo>
                    <a:pt x="94" y="142"/>
                  </a:lnTo>
                  <a:lnTo>
                    <a:pt x="110" y="129"/>
                  </a:lnTo>
                  <a:lnTo>
                    <a:pt x="110" y="123"/>
                  </a:lnTo>
                  <a:lnTo>
                    <a:pt x="111" y="115"/>
                  </a:lnTo>
                  <a:lnTo>
                    <a:pt x="114" y="110"/>
                  </a:lnTo>
                  <a:lnTo>
                    <a:pt x="117" y="105"/>
                  </a:lnTo>
                  <a:lnTo>
                    <a:pt x="125" y="95"/>
                  </a:lnTo>
                  <a:lnTo>
                    <a:pt x="133" y="85"/>
                  </a:lnTo>
                  <a:lnTo>
                    <a:pt x="138" y="81"/>
                  </a:lnTo>
                  <a:lnTo>
                    <a:pt x="142" y="76"/>
                  </a:lnTo>
                  <a:lnTo>
                    <a:pt x="145" y="70"/>
                  </a:lnTo>
                  <a:lnTo>
                    <a:pt x="147" y="65"/>
                  </a:lnTo>
                  <a:lnTo>
                    <a:pt x="148" y="59"/>
                  </a:lnTo>
                  <a:lnTo>
                    <a:pt x="149" y="51"/>
                  </a:lnTo>
                  <a:lnTo>
                    <a:pt x="147" y="44"/>
                  </a:lnTo>
                  <a:lnTo>
                    <a:pt x="145" y="34"/>
                  </a:lnTo>
                  <a:lnTo>
                    <a:pt x="138" y="27"/>
                  </a:lnTo>
                  <a:lnTo>
                    <a:pt x="129" y="19"/>
                  </a:lnTo>
                  <a:lnTo>
                    <a:pt x="121" y="14"/>
                  </a:lnTo>
                  <a:lnTo>
                    <a:pt x="111" y="9"/>
                  </a:lnTo>
                  <a:lnTo>
                    <a:pt x="100" y="4"/>
                  </a:lnTo>
                  <a:lnTo>
                    <a:pt x="91" y="2"/>
                  </a:lnTo>
                  <a:lnTo>
                    <a:pt x="8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6" name="Freeform 448"/>
            <p:cNvSpPr>
              <a:spLocks noEditPoints="1"/>
            </p:cNvSpPr>
            <p:nvPr/>
          </p:nvSpPr>
          <p:spPr bwMode="auto">
            <a:xfrm>
              <a:off x="2678" y="2141"/>
              <a:ext cx="10" cy="13"/>
            </a:xfrm>
            <a:custGeom>
              <a:avLst/>
              <a:gdLst/>
              <a:ahLst/>
              <a:cxnLst>
                <a:cxn ang="0">
                  <a:pos x="125" y="72"/>
                </a:cxn>
                <a:cxn ang="0">
                  <a:pos x="130" y="68"/>
                </a:cxn>
                <a:cxn ang="0">
                  <a:pos x="134" y="60"/>
                </a:cxn>
                <a:cxn ang="0">
                  <a:pos x="132" y="46"/>
                </a:cxn>
                <a:cxn ang="0">
                  <a:pos x="124" y="32"/>
                </a:cxn>
                <a:cxn ang="0">
                  <a:pos x="114" y="21"/>
                </a:cxn>
                <a:cxn ang="0">
                  <a:pos x="101" y="13"/>
                </a:cxn>
                <a:cxn ang="0">
                  <a:pos x="79" y="5"/>
                </a:cxn>
                <a:cxn ang="0">
                  <a:pos x="48" y="0"/>
                </a:cxn>
                <a:cxn ang="0">
                  <a:pos x="26" y="2"/>
                </a:cxn>
                <a:cxn ang="0">
                  <a:pos x="15" y="9"/>
                </a:cxn>
                <a:cxn ang="0">
                  <a:pos x="7" y="17"/>
                </a:cxn>
                <a:cxn ang="0">
                  <a:pos x="1" y="28"/>
                </a:cxn>
                <a:cxn ang="0">
                  <a:pos x="0" y="46"/>
                </a:cxn>
                <a:cxn ang="0">
                  <a:pos x="5" y="68"/>
                </a:cxn>
                <a:cxn ang="0">
                  <a:pos x="20" y="99"/>
                </a:cxn>
                <a:cxn ang="0">
                  <a:pos x="39" y="125"/>
                </a:cxn>
                <a:cxn ang="0">
                  <a:pos x="48" y="141"/>
                </a:cxn>
                <a:cxn ang="0">
                  <a:pos x="57" y="156"/>
                </a:cxn>
                <a:cxn ang="0">
                  <a:pos x="67" y="165"/>
                </a:cxn>
                <a:cxn ang="0">
                  <a:pos x="75" y="170"/>
                </a:cxn>
                <a:cxn ang="0">
                  <a:pos x="90" y="165"/>
                </a:cxn>
                <a:cxn ang="0">
                  <a:pos x="107" y="152"/>
                </a:cxn>
                <a:cxn ang="0">
                  <a:pos x="122" y="133"/>
                </a:cxn>
                <a:cxn ang="0">
                  <a:pos x="132" y="113"/>
                </a:cxn>
                <a:cxn ang="0">
                  <a:pos x="126" y="99"/>
                </a:cxn>
                <a:cxn ang="0">
                  <a:pos x="112" y="94"/>
                </a:cxn>
                <a:cxn ang="0">
                  <a:pos x="108" y="88"/>
                </a:cxn>
                <a:cxn ang="0">
                  <a:pos x="108" y="82"/>
                </a:cxn>
                <a:cxn ang="0">
                  <a:pos x="109" y="77"/>
                </a:cxn>
                <a:cxn ang="0">
                  <a:pos x="111" y="74"/>
                </a:cxn>
                <a:cxn ang="0">
                  <a:pos x="118" y="72"/>
                </a:cxn>
                <a:cxn ang="0">
                  <a:pos x="10" y="57"/>
                </a:cxn>
                <a:cxn ang="0">
                  <a:pos x="19" y="43"/>
                </a:cxn>
                <a:cxn ang="0">
                  <a:pos x="29" y="32"/>
                </a:cxn>
                <a:cxn ang="0">
                  <a:pos x="42" y="25"/>
                </a:cxn>
                <a:cxn ang="0">
                  <a:pos x="58" y="18"/>
                </a:cxn>
                <a:cxn ang="0">
                  <a:pos x="73" y="20"/>
                </a:cxn>
                <a:cxn ang="0">
                  <a:pos x="85" y="27"/>
                </a:cxn>
                <a:cxn ang="0">
                  <a:pos x="94" y="36"/>
                </a:cxn>
                <a:cxn ang="0">
                  <a:pos x="103" y="47"/>
                </a:cxn>
                <a:cxn ang="0">
                  <a:pos x="83" y="43"/>
                </a:cxn>
                <a:cxn ang="0">
                  <a:pos x="56" y="43"/>
                </a:cxn>
                <a:cxn ang="0">
                  <a:pos x="30" y="46"/>
                </a:cxn>
                <a:cxn ang="0">
                  <a:pos x="19" y="50"/>
                </a:cxn>
                <a:cxn ang="0">
                  <a:pos x="10" y="57"/>
                </a:cxn>
              </a:cxnLst>
              <a:rect l="0" t="0" r="r" b="b"/>
              <a:pathLst>
                <a:path w="135" h="171">
                  <a:moveTo>
                    <a:pt x="122" y="73"/>
                  </a:moveTo>
                  <a:lnTo>
                    <a:pt x="125" y="72"/>
                  </a:lnTo>
                  <a:lnTo>
                    <a:pt x="127" y="69"/>
                  </a:lnTo>
                  <a:lnTo>
                    <a:pt x="130" y="68"/>
                  </a:lnTo>
                  <a:lnTo>
                    <a:pt x="132" y="65"/>
                  </a:lnTo>
                  <a:lnTo>
                    <a:pt x="134" y="60"/>
                  </a:lnTo>
                  <a:lnTo>
                    <a:pt x="135" y="53"/>
                  </a:lnTo>
                  <a:lnTo>
                    <a:pt x="132" y="46"/>
                  </a:lnTo>
                  <a:lnTo>
                    <a:pt x="128" y="38"/>
                  </a:lnTo>
                  <a:lnTo>
                    <a:pt x="124" y="32"/>
                  </a:lnTo>
                  <a:lnTo>
                    <a:pt x="119" y="27"/>
                  </a:lnTo>
                  <a:lnTo>
                    <a:pt x="114" y="21"/>
                  </a:lnTo>
                  <a:lnTo>
                    <a:pt x="107" y="17"/>
                  </a:lnTo>
                  <a:lnTo>
                    <a:pt x="101" y="13"/>
                  </a:lnTo>
                  <a:lnTo>
                    <a:pt x="94" y="10"/>
                  </a:lnTo>
                  <a:lnTo>
                    <a:pt x="79" y="5"/>
                  </a:lnTo>
                  <a:lnTo>
                    <a:pt x="63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5"/>
                  </a:lnTo>
                  <a:lnTo>
                    <a:pt x="15" y="9"/>
                  </a:lnTo>
                  <a:lnTo>
                    <a:pt x="10" y="12"/>
                  </a:lnTo>
                  <a:lnTo>
                    <a:pt x="7" y="17"/>
                  </a:lnTo>
                  <a:lnTo>
                    <a:pt x="4" y="22"/>
                  </a:lnTo>
                  <a:lnTo>
                    <a:pt x="1" y="28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1" y="58"/>
                  </a:lnTo>
                  <a:lnTo>
                    <a:pt x="5" y="68"/>
                  </a:lnTo>
                  <a:lnTo>
                    <a:pt x="9" y="79"/>
                  </a:lnTo>
                  <a:lnTo>
                    <a:pt x="20" y="99"/>
                  </a:lnTo>
                  <a:lnTo>
                    <a:pt x="32" y="117"/>
                  </a:lnTo>
                  <a:lnTo>
                    <a:pt x="39" y="125"/>
                  </a:lnTo>
                  <a:lnTo>
                    <a:pt x="44" y="132"/>
                  </a:lnTo>
                  <a:lnTo>
                    <a:pt x="48" y="141"/>
                  </a:lnTo>
                  <a:lnTo>
                    <a:pt x="53" y="148"/>
                  </a:lnTo>
                  <a:lnTo>
                    <a:pt x="57" y="156"/>
                  </a:lnTo>
                  <a:lnTo>
                    <a:pt x="63" y="162"/>
                  </a:lnTo>
                  <a:lnTo>
                    <a:pt x="67" y="165"/>
                  </a:lnTo>
                  <a:lnTo>
                    <a:pt x="71" y="168"/>
                  </a:lnTo>
                  <a:lnTo>
                    <a:pt x="75" y="170"/>
                  </a:lnTo>
                  <a:lnTo>
                    <a:pt x="80" y="171"/>
                  </a:lnTo>
                  <a:lnTo>
                    <a:pt x="90" y="165"/>
                  </a:lnTo>
                  <a:lnTo>
                    <a:pt x="99" y="159"/>
                  </a:lnTo>
                  <a:lnTo>
                    <a:pt x="107" y="152"/>
                  </a:lnTo>
                  <a:lnTo>
                    <a:pt x="116" y="143"/>
                  </a:lnTo>
                  <a:lnTo>
                    <a:pt x="122" y="133"/>
                  </a:lnTo>
                  <a:lnTo>
                    <a:pt x="128" y="124"/>
                  </a:lnTo>
                  <a:lnTo>
                    <a:pt x="132" y="113"/>
                  </a:lnTo>
                  <a:lnTo>
                    <a:pt x="135" y="101"/>
                  </a:lnTo>
                  <a:lnTo>
                    <a:pt x="126" y="99"/>
                  </a:lnTo>
                  <a:lnTo>
                    <a:pt x="117" y="96"/>
                  </a:lnTo>
                  <a:lnTo>
                    <a:pt x="112" y="94"/>
                  </a:lnTo>
                  <a:lnTo>
                    <a:pt x="109" y="90"/>
                  </a:lnTo>
                  <a:lnTo>
                    <a:pt x="108" y="88"/>
                  </a:lnTo>
                  <a:lnTo>
                    <a:pt x="108" y="85"/>
                  </a:lnTo>
                  <a:lnTo>
                    <a:pt x="108" y="82"/>
                  </a:lnTo>
                  <a:lnTo>
                    <a:pt x="109" y="79"/>
                  </a:lnTo>
                  <a:lnTo>
                    <a:pt x="109" y="77"/>
                  </a:lnTo>
                  <a:lnTo>
                    <a:pt x="110" y="75"/>
                  </a:lnTo>
                  <a:lnTo>
                    <a:pt x="111" y="74"/>
                  </a:lnTo>
                  <a:lnTo>
                    <a:pt x="114" y="73"/>
                  </a:lnTo>
                  <a:lnTo>
                    <a:pt x="118" y="72"/>
                  </a:lnTo>
                  <a:lnTo>
                    <a:pt x="122" y="73"/>
                  </a:lnTo>
                  <a:close/>
                  <a:moveTo>
                    <a:pt x="10" y="57"/>
                  </a:moveTo>
                  <a:lnTo>
                    <a:pt x="14" y="49"/>
                  </a:lnTo>
                  <a:lnTo>
                    <a:pt x="19" y="43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6" y="28"/>
                  </a:lnTo>
                  <a:lnTo>
                    <a:pt x="42" y="25"/>
                  </a:lnTo>
                  <a:lnTo>
                    <a:pt x="49" y="21"/>
                  </a:lnTo>
                  <a:lnTo>
                    <a:pt x="58" y="18"/>
                  </a:lnTo>
                  <a:lnTo>
                    <a:pt x="65" y="19"/>
                  </a:lnTo>
                  <a:lnTo>
                    <a:pt x="73" y="20"/>
                  </a:lnTo>
                  <a:lnTo>
                    <a:pt x="79" y="24"/>
                  </a:lnTo>
                  <a:lnTo>
                    <a:pt x="85" y="27"/>
                  </a:lnTo>
                  <a:lnTo>
                    <a:pt x="90" y="31"/>
                  </a:lnTo>
                  <a:lnTo>
                    <a:pt x="94" y="36"/>
                  </a:lnTo>
                  <a:lnTo>
                    <a:pt x="99" y="42"/>
                  </a:lnTo>
                  <a:lnTo>
                    <a:pt x="103" y="47"/>
                  </a:lnTo>
                  <a:lnTo>
                    <a:pt x="94" y="45"/>
                  </a:lnTo>
                  <a:lnTo>
                    <a:pt x="83" y="43"/>
                  </a:lnTo>
                  <a:lnTo>
                    <a:pt x="70" y="43"/>
                  </a:lnTo>
                  <a:lnTo>
                    <a:pt x="56" y="43"/>
                  </a:lnTo>
                  <a:lnTo>
                    <a:pt x="43" y="44"/>
                  </a:lnTo>
                  <a:lnTo>
                    <a:pt x="30" y="46"/>
                  </a:lnTo>
                  <a:lnTo>
                    <a:pt x="24" y="48"/>
                  </a:lnTo>
                  <a:lnTo>
                    <a:pt x="19" y="50"/>
                  </a:lnTo>
                  <a:lnTo>
                    <a:pt x="14" y="53"/>
                  </a:lnTo>
                  <a:lnTo>
                    <a:pt x="10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7" name="Freeform 449"/>
            <p:cNvSpPr>
              <a:spLocks noEditPoints="1"/>
            </p:cNvSpPr>
            <p:nvPr/>
          </p:nvSpPr>
          <p:spPr bwMode="auto">
            <a:xfrm>
              <a:off x="2609" y="2141"/>
              <a:ext cx="13" cy="14"/>
            </a:xfrm>
            <a:custGeom>
              <a:avLst/>
              <a:gdLst/>
              <a:ahLst/>
              <a:cxnLst>
                <a:cxn ang="0">
                  <a:pos x="85" y="46"/>
                </a:cxn>
                <a:cxn ang="0">
                  <a:pos x="47" y="61"/>
                </a:cxn>
                <a:cxn ang="0">
                  <a:pos x="39" y="58"/>
                </a:cxn>
                <a:cxn ang="0">
                  <a:pos x="43" y="48"/>
                </a:cxn>
                <a:cxn ang="0">
                  <a:pos x="52" y="39"/>
                </a:cxn>
                <a:cxn ang="0">
                  <a:pos x="65" y="32"/>
                </a:cxn>
                <a:cxn ang="0">
                  <a:pos x="88" y="30"/>
                </a:cxn>
                <a:cxn ang="0">
                  <a:pos x="111" y="34"/>
                </a:cxn>
                <a:cxn ang="0">
                  <a:pos x="125" y="42"/>
                </a:cxn>
                <a:cxn ang="0">
                  <a:pos x="130" y="53"/>
                </a:cxn>
                <a:cxn ang="0">
                  <a:pos x="127" y="60"/>
                </a:cxn>
                <a:cxn ang="0">
                  <a:pos x="123" y="61"/>
                </a:cxn>
                <a:cxn ang="0">
                  <a:pos x="119" y="57"/>
                </a:cxn>
                <a:cxn ang="0">
                  <a:pos x="110" y="51"/>
                </a:cxn>
                <a:cxn ang="0">
                  <a:pos x="102" y="44"/>
                </a:cxn>
                <a:cxn ang="0">
                  <a:pos x="96" y="41"/>
                </a:cxn>
                <a:cxn ang="0">
                  <a:pos x="148" y="80"/>
                </a:cxn>
                <a:cxn ang="0">
                  <a:pos x="157" y="77"/>
                </a:cxn>
                <a:cxn ang="0">
                  <a:pos x="165" y="70"/>
                </a:cxn>
                <a:cxn ang="0">
                  <a:pos x="167" y="61"/>
                </a:cxn>
                <a:cxn ang="0">
                  <a:pos x="167" y="48"/>
                </a:cxn>
                <a:cxn ang="0">
                  <a:pos x="156" y="33"/>
                </a:cxn>
                <a:cxn ang="0">
                  <a:pos x="140" y="19"/>
                </a:cxn>
                <a:cxn ang="0">
                  <a:pos x="122" y="8"/>
                </a:cxn>
                <a:cxn ang="0">
                  <a:pos x="103" y="2"/>
                </a:cxn>
                <a:cxn ang="0">
                  <a:pos x="81" y="0"/>
                </a:cxn>
                <a:cxn ang="0">
                  <a:pos x="61" y="2"/>
                </a:cxn>
                <a:cxn ang="0">
                  <a:pos x="42" y="9"/>
                </a:cxn>
                <a:cxn ang="0">
                  <a:pos x="26" y="22"/>
                </a:cxn>
                <a:cxn ang="0">
                  <a:pos x="17" y="36"/>
                </a:cxn>
                <a:cxn ang="0">
                  <a:pos x="11" y="51"/>
                </a:cxn>
                <a:cxn ang="0">
                  <a:pos x="10" y="67"/>
                </a:cxn>
                <a:cxn ang="0">
                  <a:pos x="12" y="73"/>
                </a:cxn>
                <a:cxn ang="0">
                  <a:pos x="17" y="80"/>
                </a:cxn>
                <a:cxn ang="0">
                  <a:pos x="24" y="86"/>
                </a:cxn>
                <a:cxn ang="0">
                  <a:pos x="26" y="92"/>
                </a:cxn>
                <a:cxn ang="0">
                  <a:pos x="23" y="96"/>
                </a:cxn>
                <a:cxn ang="0">
                  <a:pos x="17" y="100"/>
                </a:cxn>
                <a:cxn ang="0">
                  <a:pos x="4" y="110"/>
                </a:cxn>
                <a:cxn ang="0">
                  <a:pos x="0" y="115"/>
                </a:cxn>
                <a:cxn ang="0">
                  <a:pos x="1" y="121"/>
                </a:cxn>
                <a:cxn ang="0">
                  <a:pos x="20" y="143"/>
                </a:cxn>
                <a:cxn ang="0">
                  <a:pos x="42" y="163"/>
                </a:cxn>
                <a:cxn ang="0">
                  <a:pos x="54" y="170"/>
                </a:cxn>
                <a:cxn ang="0">
                  <a:pos x="66" y="176"/>
                </a:cxn>
                <a:cxn ang="0">
                  <a:pos x="80" y="179"/>
                </a:cxn>
                <a:cxn ang="0">
                  <a:pos x="96" y="178"/>
                </a:cxn>
                <a:cxn ang="0">
                  <a:pos x="122" y="167"/>
                </a:cxn>
                <a:cxn ang="0">
                  <a:pos x="144" y="153"/>
                </a:cxn>
                <a:cxn ang="0">
                  <a:pos x="154" y="146"/>
                </a:cxn>
                <a:cxn ang="0">
                  <a:pos x="160" y="135"/>
                </a:cxn>
                <a:cxn ang="0">
                  <a:pos x="165" y="124"/>
                </a:cxn>
                <a:cxn ang="0">
                  <a:pos x="167" y="109"/>
                </a:cxn>
                <a:cxn ang="0">
                  <a:pos x="151" y="102"/>
                </a:cxn>
                <a:cxn ang="0">
                  <a:pos x="135" y="96"/>
                </a:cxn>
                <a:cxn ang="0">
                  <a:pos x="143" y="88"/>
                </a:cxn>
                <a:cxn ang="0">
                  <a:pos x="148" y="80"/>
                </a:cxn>
              </a:cxnLst>
              <a:rect l="0" t="0" r="r" b="b"/>
              <a:pathLst>
                <a:path w="168" h="179">
                  <a:moveTo>
                    <a:pt x="93" y="41"/>
                  </a:moveTo>
                  <a:lnTo>
                    <a:pt x="85" y="46"/>
                  </a:lnTo>
                  <a:lnTo>
                    <a:pt x="66" y="53"/>
                  </a:lnTo>
                  <a:lnTo>
                    <a:pt x="47" y="61"/>
                  </a:lnTo>
                  <a:lnTo>
                    <a:pt x="39" y="64"/>
                  </a:lnTo>
                  <a:lnTo>
                    <a:pt x="39" y="58"/>
                  </a:lnTo>
                  <a:lnTo>
                    <a:pt x="41" y="53"/>
                  </a:lnTo>
                  <a:lnTo>
                    <a:pt x="43" y="48"/>
                  </a:lnTo>
                  <a:lnTo>
                    <a:pt x="47" y="42"/>
                  </a:lnTo>
                  <a:lnTo>
                    <a:pt x="52" y="39"/>
                  </a:lnTo>
                  <a:lnTo>
                    <a:pt x="59" y="35"/>
                  </a:lnTo>
                  <a:lnTo>
                    <a:pt x="65" y="32"/>
                  </a:lnTo>
                  <a:lnTo>
                    <a:pt x="71" y="30"/>
                  </a:lnTo>
                  <a:lnTo>
                    <a:pt x="88" y="30"/>
                  </a:lnTo>
                  <a:lnTo>
                    <a:pt x="104" y="32"/>
                  </a:lnTo>
                  <a:lnTo>
                    <a:pt x="111" y="34"/>
                  </a:lnTo>
                  <a:lnTo>
                    <a:pt x="119" y="37"/>
                  </a:lnTo>
                  <a:lnTo>
                    <a:pt x="125" y="42"/>
                  </a:lnTo>
                  <a:lnTo>
                    <a:pt x="131" y="48"/>
                  </a:lnTo>
                  <a:lnTo>
                    <a:pt x="130" y="53"/>
                  </a:lnTo>
                  <a:lnTo>
                    <a:pt x="128" y="57"/>
                  </a:lnTo>
                  <a:lnTo>
                    <a:pt x="127" y="60"/>
                  </a:lnTo>
                  <a:lnTo>
                    <a:pt x="125" y="61"/>
                  </a:lnTo>
                  <a:lnTo>
                    <a:pt x="123" y="61"/>
                  </a:lnTo>
                  <a:lnTo>
                    <a:pt x="121" y="60"/>
                  </a:lnTo>
                  <a:lnTo>
                    <a:pt x="119" y="57"/>
                  </a:lnTo>
                  <a:lnTo>
                    <a:pt x="115" y="55"/>
                  </a:lnTo>
                  <a:lnTo>
                    <a:pt x="110" y="51"/>
                  </a:lnTo>
                  <a:lnTo>
                    <a:pt x="105" y="46"/>
                  </a:lnTo>
                  <a:lnTo>
                    <a:pt x="102" y="44"/>
                  </a:lnTo>
                  <a:lnTo>
                    <a:pt x="99" y="42"/>
                  </a:lnTo>
                  <a:lnTo>
                    <a:pt x="96" y="41"/>
                  </a:lnTo>
                  <a:lnTo>
                    <a:pt x="93" y="41"/>
                  </a:lnTo>
                  <a:close/>
                  <a:moveTo>
                    <a:pt x="148" y="80"/>
                  </a:moveTo>
                  <a:lnTo>
                    <a:pt x="153" y="79"/>
                  </a:lnTo>
                  <a:lnTo>
                    <a:pt x="157" y="77"/>
                  </a:lnTo>
                  <a:lnTo>
                    <a:pt x="161" y="73"/>
                  </a:lnTo>
                  <a:lnTo>
                    <a:pt x="165" y="70"/>
                  </a:lnTo>
                  <a:lnTo>
                    <a:pt x="166" y="66"/>
                  </a:lnTo>
                  <a:lnTo>
                    <a:pt x="167" y="61"/>
                  </a:lnTo>
                  <a:lnTo>
                    <a:pt x="168" y="55"/>
                  </a:lnTo>
                  <a:lnTo>
                    <a:pt x="167" y="48"/>
                  </a:lnTo>
                  <a:lnTo>
                    <a:pt x="161" y="40"/>
                  </a:lnTo>
                  <a:lnTo>
                    <a:pt x="156" y="33"/>
                  </a:lnTo>
                  <a:lnTo>
                    <a:pt x="149" y="25"/>
                  </a:lnTo>
                  <a:lnTo>
                    <a:pt x="140" y="19"/>
                  </a:lnTo>
                  <a:lnTo>
                    <a:pt x="131" y="14"/>
                  </a:lnTo>
                  <a:lnTo>
                    <a:pt x="122" y="8"/>
                  </a:lnTo>
                  <a:lnTo>
                    <a:pt x="112" y="5"/>
                  </a:lnTo>
                  <a:lnTo>
                    <a:pt x="103" y="2"/>
                  </a:lnTo>
                  <a:lnTo>
                    <a:pt x="92" y="0"/>
                  </a:lnTo>
                  <a:lnTo>
                    <a:pt x="81" y="0"/>
                  </a:lnTo>
                  <a:lnTo>
                    <a:pt x="71" y="0"/>
                  </a:lnTo>
                  <a:lnTo>
                    <a:pt x="61" y="2"/>
                  </a:lnTo>
                  <a:lnTo>
                    <a:pt x="51" y="5"/>
                  </a:lnTo>
                  <a:lnTo>
                    <a:pt x="42" y="9"/>
                  </a:lnTo>
                  <a:lnTo>
                    <a:pt x="33" y="15"/>
                  </a:lnTo>
                  <a:lnTo>
                    <a:pt x="26" y="22"/>
                  </a:lnTo>
                  <a:lnTo>
                    <a:pt x="22" y="29"/>
                  </a:lnTo>
                  <a:lnTo>
                    <a:pt x="17" y="36"/>
                  </a:lnTo>
                  <a:lnTo>
                    <a:pt x="13" y="44"/>
                  </a:lnTo>
                  <a:lnTo>
                    <a:pt x="11" y="51"/>
                  </a:lnTo>
                  <a:lnTo>
                    <a:pt x="10" y="60"/>
                  </a:lnTo>
                  <a:lnTo>
                    <a:pt x="10" y="67"/>
                  </a:lnTo>
                  <a:lnTo>
                    <a:pt x="11" y="70"/>
                  </a:lnTo>
                  <a:lnTo>
                    <a:pt x="12" y="73"/>
                  </a:lnTo>
                  <a:lnTo>
                    <a:pt x="14" y="77"/>
                  </a:lnTo>
                  <a:lnTo>
                    <a:pt x="17" y="80"/>
                  </a:lnTo>
                  <a:lnTo>
                    <a:pt x="22" y="83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26" y="92"/>
                  </a:lnTo>
                  <a:lnTo>
                    <a:pt x="25" y="94"/>
                  </a:lnTo>
                  <a:lnTo>
                    <a:pt x="23" y="96"/>
                  </a:lnTo>
                  <a:lnTo>
                    <a:pt x="20" y="98"/>
                  </a:lnTo>
                  <a:lnTo>
                    <a:pt x="17" y="100"/>
                  </a:lnTo>
                  <a:lnTo>
                    <a:pt x="11" y="104"/>
                  </a:lnTo>
                  <a:lnTo>
                    <a:pt x="4" y="110"/>
                  </a:lnTo>
                  <a:lnTo>
                    <a:pt x="2" y="112"/>
                  </a:lnTo>
                  <a:lnTo>
                    <a:pt x="0" y="115"/>
                  </a:lnTo>
                  <a:lnTo>
                    <a:pt x="0" y="118"/>
                  </a:lnTo>
                  <a:lnTo>
                    <a:pt x="1" y="121"/>
                  </a:lnTo>
                  <a:lnTo>
                    <a:pt x="10" y="132"/>
                  </a:lnTo>
                  <a:lnTo>
                    <a:pt x="20" y="143"/>
                  </a:lnTo>
                  <a:lnTo>
                    <a:pt x="30" y="153"/>
                  </a:lnTo>
                  <a:lnTo>
                    <a:pt x="42" y="163"/>
                  </a:lnTo>
                  <a:lnTo>
                    <a:pt x="47" y="166"/>
                  </a:lnTo>
                  <a:lnTo>
                    <a:pt x="54" y="170"/>
                  </a:lnTo>
                  <a:lnTo>
                    <a:pt x="60" y="174"/>
                  </a:lnTo>
                  <a:lnTo>
                    <a:pt x="66" y="176"/>
                  </a:lnTo>
                  <a:lnTo>
                    <a:pt x="73" y="178"/>
                  </a:lnTo>
                  <a:lnTo>
                    <a:pt x="80" y="179"/>
                  </a:lnTo>
                  <a:lnTo>
                    <a:pt x="88" y="179"/>
                  </a:lnTo>
                  <a:lnTo>
                    <a:pt x="96" y="178"/>
                  </a:lnTo>
                  <a:lnTo>
                    <a:pt x="109" y="173"/>
                  </a:lnTo>
                  <a:lnTo>
                    <a:pt x="122" y="167"/>
                  </a:lnTo>
                  <a:lnTo>
                    <a:pt x="134" y="161"/>
                  </a:lnTo>
                  <a:lnTo>
                    <a:pt x="144" y="153"/>
                  </a:lnTo>
                  <a:lnTo>
                    <a:pt x="150" y="150"/>
                  </a:lnTo>
                  <a:lnTo>
                    <a:pt x="154" y="146"/>
                  </a:lnTo>
                  <a:lnTo>
                    <a:pt x="157" y="141"/>
                  </a:lnTo>
                  <a:lnTo>
                    <a:pt x="160" y="135"/>
                  </a:lnTo>
                  <a:lnTo>
                    <a:pt x="164" y="130"/>
                  </a:lnTo>
                  <a:lnTo>
                    <a:pt x="165" y="124"/>
                  </a:lnTo>
                  <a:lnTo>
                    <a:pt x="166" y="116"/>
                  </a:lnTo>
                  <a:lnTo>
                    <a:pt x="167" y="109"/>
                  </a:lnTo>
                  <a:lnTo>
                    <a:pt x="161" y="106"/>
                  </a:lnTo>
                  <a:lnTo>
                    <a:pt x="151" y="102"/>
                  </a:lnTo>
                  <a:lnTo>
                    <a:pt x="140" y="98"/>
                  </a:lnTo>
                  <a:lnTo>
                    <a:pt x="135" y="96"/>
                  </a:lnTo>
                  <a:lnTo>
                    <a:pt x="139" y="92"/>
                  </a:lnTo>
                  <a:lnTo>
                    <a:pt x="143" y="88"/>
                  </a:lnTo>
                  <a:lnTo>
                    <a:pt x="146" y="84"/>
                  </a:lnTo>
                  <a:lnTo>
                    <a:pt x="148" y="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8" name="Freeform 450"/>
            <p:cNvSpPr>
              <a:spLocks/>
            </p:cNvSpPr>
            <p:nvPr/>
          </p:nvSpPr>
          <p:spPr bwMode="auto">
            <a:xfrm>
              <a:off x="2658" y="2143"/>
              <a:ext cx="3" cy="3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50" y="4"/>
                </a:cxn>
                <a:cxn ang="0">
                  <a:pos x="49" y="7"/>
                </a:cxn>
                <a:cxn ang="0">
                  <a:pos x="47" y="10"/>
                </a:cxn>
                <a:cxn ang="0">
                  <a:pos x="45" y="12"/>
                </a:cxn>
                <a:cxn ang="0">
                  <a:pos x="38" y="16"/>
                </a:cxn>
                <a:cxn ang="0">
                  <a:pos x="32" y="20"/>
                </a:cxn>
                <a:cxn ang="0">
                  <a:pos x="25" y="25"/>
                </a:cxn>
                <a:cxn ang="0">
                  <a:pos x="20" y="30"/>
                </a:cxn>
                <a:cxn ang="0">
                  <a:pos x="18" y="33"/>
                </a:cxn>
                <a:cxn ang="0">
                  <a:pos x="17" y="36"/>
                </a:cxn>
                <a:cxn ang="0">
                  <a:pos x="16" y="41"/>
                </a:cxn>
                <a:cxn ang="0">
                  <a:pos x="16" y="45"/>
                </a:cxn>
                <a:cxn ang="0">
                  <a:pos x="7" y="45"/>
                </a:cxn>
                <a:cxn ang="0">
                  <a:pos x="0" y="45"/>
                </a:cxn>
                <a:cxn ang="0">
                  <a:pos x="1" y="35"/>
                </a:cxn>
                <a:cxn ang="0">
                  <a:pos x="4" y="27"/>
                </a:cxn>
                <a:cxn ang="0">
                  <a:pos x="8" y="19"/>
                </a:cxn>
                <a:cxn ang="0">
                  <a:pos x="15" y="12"/>
                </a:cxn>
                <a:cxn ang="0">
                  <a:pos x="22" y="7"/>
                </a:cxn>
                <a:cxn ang="0">
                  <a:pos x="31" y="2"/>
                </a:cxn>
                <a:cxn ang="0">
                  <a:pos x="35" y="1"/>
                </a:cxn>
                <a:cxn ang="0">
                  <a:pos x="40" y="0"/>
                </a:cxn>
                <a:cxn ang="0">
                  <a:pos x="46" y="0"/>
                </a:cxn>
                <a:cxn ang="0">
                  <a:pos x="51" y="0"/>
                </a:cxn>
              </a:cxnLst>
              <a:rect l="0" t="0" r="r" b="b"/>
              <a:pathLst>
                <a:path w="51" h="45">
                  <a:moveTo>
                    <a:pt x="51" y="0"/>
                  </a:moveTo>
                  <a:lnTo>
                    <a:pt x="50" y="4"/>
                  </a:lnTo>
                  <a:lnTo>
                    <a:pt x="49" y="7"/>
                  </a:lnTo>
                  <a:lnTo>
                    <a:pt x="47" y="10"/>
                  </a:lnTo>
                  <a:lnTo>
                    <a:pt x="45" y="12"/>
                  </a:lnTo>
                  <a:lnTo>
                    <a:pt x="38" y="16"/>
                  </a:lnTo>
                  <a:lnTo>
                    <a:pt x="32" y="20"/>
                  </a:lnTo>
                  <a:lnTo>
                    <a:pt x="25" y="25"/>
                  </a:lnTo>
                  <a:lnTo>
                    <a:pt x="20" y="30"/>
                  </a:lnTo>
                  <a:lnTo>
                    <a:pt x="18" y="33"/>
                  </a:lnTo>
                  <a:lnTo>
                    <a:pt x="17" y="36"/>
                  </a:lnTo>
                  <a:lnTo>
                    <a:pt x="16" y="41"/>
                  </a:lnTo>
                  <a:lnTo>
                    <a:pt x="16" y="45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8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31" y="2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9" name="Freeform 451"/>
            <p:cNvSpPr>
              <a:spLocks noEditPoints="1"/>
            </p:cNvSpPr>
            <p:nvPr/>
          </p:nvSpPr>
          <p:spPr bwMode="auto">
            <a:xfrm>
              <a:off x="2645" y="2141"/>
              <a:ext cx="34" cy="31"/>
            </a:xfrm>
            <a:custGeom>
              <a:avLst/>
              <a:gdLst/>
              <a:ahLst/>
              <a:cxnLst>
                <a:cxn ang="0">
                  <a:pos x="376" y="56"/>
                </a:cxn>
                <a:cxn ang="0">
                  <a:pos x="356" y="108"/>
                </a:cxn>
                <a:cxn ang="0">
                  <a:pos x="323" y="61"/>
                </a:cxn>
                <a:cxn ang="0">
                  <a:pos x="357" y="87"/>
                </a:cxn>
                <a:cxn ang="0">
                  <a:pos x="201" y="50"/>
                </a:cxn>
                <a:cxn ang="0">
                  <a:pos x="241" y="36"/>
                </a:cxn>
                <a:cxn ang="0">
                  <a:pos x="221" y="65"/>
                </a:cxn>
                <a:cxn ang="0">
                  <a:pos x="229" y="251"/>
                </a:cxn>
                <a:cxn ang="0">
                  <a:pos x="205" y="296"/>
                </a:cxn>
                <a:cxn ang="0">
                  <a:pos x="133" y="312"/>
                </a:cxn>
                <a:cxn ang="0">
                  <a:pos x="229" y="251"/>
                </a:cxn>
                <a:cxn ang="0">
                  <a:pos x="146" y="139"/>
                </a:cxn>
                <a:cxn ang="0">
                  <a:pos x="145" y="176"/>
                </a:cxn>
                <a:cxn ang="0">
                  <a:pos x="391" y="127"/>
                </a:cxn>
                <a:cxn ang="0">
                  <a:pos x="401" y="176"/>
                </a:cxn>
                <a:cxn ang="0">
                  <a:pos x="421" y="167"/>
                </a:cxn>
                <a:cxn ang="0">
                  <a:pos x="374" y="27"/>
                </a:cxn>
                <a:cxn ang="0">
                  <a:pos x="232" y="0"/>
                </a:cxn>
                <a:cxn ang="0">
                  <a:pos x="164" y="43"/>
                </a:cxn>
                <a:cxn ang="0">
                  <a:pos x="118" y="128"/>
                </a:cxn>
                <a:cxn ang="0">
                  <a:pos x="89" y="162"/>
                </a:cxn>
                <a:cxn ang="0">
                  <a:pos x="104" y="190"/>
                </a:cxn>
                <a:cxn ang="0">
                  <a:pos x="129" y="241"/>
                </a:cxn>
                <a:cxn ang="0">
                  <a:pos x="115" y="296"/>
                </a:cxn>
                <a:cxn ang="0">
                  <a:pos x="104" y="273"/>
                </a:cxn>
                <a:cxn ang="0">
                  <a:pos x="50" y="286"/>
                </a:cxn>
                <a:cxn ang="0">
                  <a:pos x="1" y="304"/>
                </a:cxn>
                <a:cxn ang="0">
                  <a:pos x="27" y="310"/>
                </a:cxn>
                <a:cxn ang="0">
                  <a:pos x="11" y="354"/>
                </a:cxn>
                <a:cxn ang="0">
                  <a:pos x="45" y="322"/>
                </a:cxn>
                <a:cxn ang="0">
                  <a:pos x="50" y="377"/>
                </a:cxn>
                <a:cxn ang="0">
                  <a:pos x="65" y="341"/>
                </a:cxn>
                <a:cxn ang="0">
                  <a:pos x="106" y="336"/>
                </a:cxn>
                <a:cxn ang="0">
                  <a:pos x="130" y="399"/>
                </a:cxn>
                <a:cxn ang="0">
                  <a:pos x="142" y="373"/>
                </a:cxn>
                <a:cxn ang="0">
                  <a:pos x="156" y="346"/>
                </a:cxn>
                <a:cxn ang="0">
                  <a:pos x="171" y="382"/>
                </a:cxn>
                <a:cxn ang="0">
                  <a:pos x="173" y="341"/>
                </a:cxn>
                <a:cxn ang="0">
                  <a:pos x="203" y="349"/>
                </a:cxn>
                <a:cxn ang="0">
                  <a:pos x="209" y="309"/>
                </a:cxn>
                <a:cxn ang="0">
                  <a:pos x="229" y="297"/>
                </a:cxn>
                <a:cxn ang="0">
                  <a:pos x="262" y="309"/>
                </a:cxn>
                <a:cxn ang="0">
                  <a:pos x="246" y="263"/>
                </a:cxn>
                <a:cxn ang="0">
                  <a:pos x="241" y="198"/>
                </a:cxn>
                <a:cxn ang="0">
                  <a:pos x="246" y="135"/>
                </a:cxn>
                <a:cxn ang="0">
                  <a:pos x="206" y="83"/>
                </a:cxn>
                <a:cxn ang="0">
                  <a:pos x="267" y="112"/>
                </a:cxn>
                <a:cxn ang="0">
                  <a:pos x="257" y="228"/>
                </a:cxn>
                <a:cxn ang="0">
                  <a:pos x="302" y="261"/>
                </a:cxn>
                <a:cxn ang="0">
                  <a:pos x="356" y="273"/>
                </a:cxn>
                <a:cxn ang="0">
                  <a:pos x="316" y="258"/>
                </a:cxn>
                <a:cxn ang="0">
                  <a:pos x="275" y="210"/>
                </a:cxn>
                <a:cxn ang="0">
                  <a:pos x="290" y="119"/>
                </a:cxn>
                <a:cxn ang="0">
                  <a:pos x="308" y="166"/>
                </a:cxn>
                <a:cxn ang="0">
                  <a:pos x="318" y="224"/>
                </a:cxn>
                <a:cxn ang="0">
                  <a:pos x="323" y="140"/>
                </a:cxn>
                <a:cxn ang="0">
                  <a:pos x="342" y="183"/>
                </a:cxn>
                <a:cxn ang="0">
                  <a:pos x="385" y="210"/>
                </a:cxn>
                <a:cxn ang="0">
                  <a:pos x="420" y="283"/>
                </a:cxn>
                <a:cxn ang="0">
                  <a:pos x="426" y="241"/>
                </a:cxn>
                <a:cxn ang="0">
                  <a:pos x="389" y="205"/>
                </a:cxn>
                <a:cxn ang="0">
                  <a:pos x="370" y="151"/>
                </a:cxn>
              </a:cxnLst>
              <a:rect l="0" t="0" r="r" b="b"/>
              <a:pathLst>
                <a:path w="442" h="400">
                  <a:moveTo>
                    <a:pt x="325" y="24"/>
                  </a:moveTo>
                  <a:lnTo>
                    <a:pt x="333" y="24"/>
                  </a:lnTo>
                  <a:lnTo>
                    <a:pt x="342" y="25"/>
                  </a:lnTo>
                  <a:lnTo>
                    <a:pt x="350" y="29"/>
                  </a:lnTo>
                  <a:lnTo>
                    <a:pt x="358" y="34"/>
                  </a:lnTo>
                  <a:lnTo>
                    <a:pt x="364" y="41"/>
                  </a:lnTo>
                  <a:lnTo>
                    <a:pt x="371" y="48"/>
                  </a:lnTo>
                  <a:lnTo>
                    <a:pt x="376" y="56"/>
                  </a:lnTo>
                  <a:lnTo>
                    <a:pt x="381" y="64"/>
                  </a:lnTo>
                  <a:lnTo>
                    <a:pt x="380" y="73"/>
                  </a:lnTo>
                  <a:lnTo>
                    <a:pt x="378" y="80"/>
                  </a:lnTo>
                  <a:lnTo>
                    <a:pt x="370" y="72"/>
                  </a:lnTo>
                  <a:lnTo>
                    <a:pt x="351" y="51"/>
                  </a:lnTo>
                  <a:lnTo>
                    <a:pt x="332" y="32"/>
                  </a:lnTo>
                  <a:lnTo>
                    <a:pt x="325" y="24"/>
                  </a:lnTo>
                  <a:close/>
                  <a:moveTo>
                    <a:pt x="356" y="108"/>
                  </a:moveTo>
                  <a:lnTo>
                    <a:pt x="350" y="103"/>
                  </a:lnTo>
                  <a:lnTo>
                    <a:pt x="346" y="96"/>
                  </a:lnTo>
                  <a:lnTo>
                    <a:pt x="343" y="88"/>
                  </a:lnTo>
                  <a:lnTo>
                    <a:pt x="339" y="80"/>
                  </a:lnTo>
                  <a:lnTo>
                    <a:pt x="334" y="72"/>
                  </a:lnTo>
                  <a:lnTo>
                    <a:pt x="329" y="65"/>
                  </a:lnTo>
                  <a:lnTo>
                    <a:pt x="327" y="63"/>
                  </a:lnTo>
                  <a:lnTo>
                    <a:pt x="323" y="61"/>
                  </a:lnTo>
                  <a:lnTo>
                    <a:pt x="319" y="59"/>
                  </a:lnTo>
                  <a:lnTo>
                    <a:pt x="314" y="58"/>
                  </a:lnTo>
                  <a:lnTo>
                    <a:pt x="317" y="51"/>
                  </a:lnTo>
                  <a:lnTo>
                    <a:pt x="320" y="45"/>
                  </a:lnTo>
                  <a:lnTo>
                    <a:pt x="334" y="57"/>
                  </a:lnTo>
                  <a:lnTo>
                    <a:pt x="348" y="70"/>
                  </a:lnTo>
                  <a:lnTo>
                    <a:pt x="354" y="77"/>
                  </a:lnTo>
                  <a:lnTo>
                    <a:pt x="357" y="87"/>
                  </a:lnTo>
                  <a:lnTo>
                    <a:pt x="358" y="91"/>
                  </a:lnTo>
                  <a:lnTo>
                    <a:pt x="358" y="96"/>
                  </a:lnTo>
                  <a:lnTo>
                    <a:pt x="357" y="103"/>
                  </a:lnTo>
                  <a:lnTo>
                    <a:pt x="356" y="108"/>
                  </a:lnTo>
                  <a:close/>
                  <a:moveTo>
                    <a:pt x="200" y="64"/>
                  </a:moveTo>
                  <a:lnTo>
                    <a:pt x="199" y="59"/>
                  </a:lnTo>
                  <a:lnTo>
                    <a:pt x="199" y="55"/>
                  </a:lnTo>
                  <a:lnTo>
                    <a:pt x="201" y="50"/>
                  </a:lnTo>
                  <a:lnTo>
                    <a:pt x="205" y="46"/>
                  </a:lnTo>
                  <a:lnTo>
                    <a:pt x="214" y="41"/>
                  </a:lnTo>
                  <a:lnTo>
                    <a:pt x="222" y="35"/>
                  </a:lnTo>
                  <a:lnTo>
                    <a:pt x="228" y="35"/>
                  </a:lnTo>
                  <a:lnTo>
                    <a:pt x="233" y="35"/>
                  </a:lnTo>
                  <a:lnTo>
                    <a:pt x="236" y="35"/>
                  </a:lnTo>
                  <a:lnTo>
                    <a:pt x="239" y="35"/>
                  </a:lnTo>
                  <a:lnTo>
                    <a:pt x="241" y="36"/>
                  </a:lnTo>
                  <a:lnTo>
                    <a:pt x="245" y="39"/>
                  </a:lnTo>
                  <a:lnTo>
                    <a:pt x="241" y="41"/>
                  </a:lnTo>
                  <a:lnTo>
                    <a:pt x="238" y="43"/>
                  </a:lnTo>
                  <a:lnTo>
                    <a:pt x="235" y="45"/>
                  </a:lnTo>
                  <a:lnTo>
                    <a:pt x="233" y="48"/>
                  </a:lnTo>
                  <a:lnTo>
                    <a:pt x="228" y="56"/>
                  </a:lnTo>
                  <a:lnTo>
                    <a:pt x="223" y="62"/>
                  </a:lnTo>
                  <a:lnTo>
                    <a:pt x="221" y="65"/>
                  </a:lnTo>
                  <a:lnTo>
                    <a:pt x="219" y="67"/>
                  </a:lnTo>
                  <a:lnTo>
                    <a:pt x="216" y="70"/>
                  </a:lnTo>
                  <a:lnTo>
                    <a:pt x="214" y="71"/>
                  </a:lnTo>
                  <a:lnTo>
                    <a:pt x="211" y="71"/>
                  </a:lnTo>
                  <a:lnTo>
                    <a:pt x="207" y="70"/>
                  </a:lnTo>
                  <a:lnTo>
                    <a:pt x="203" y="67"/>
                  </a:lnTo>
                  <a:lnTo>
                    <a:pt x="200" y="64"/>
                  </a:lnTo>
                  <a:close/>
                  <a:moveTo>
                    <a:pt x="229" y="251"/>
                  </a:moveTo>
                  <a:lnTo>
                    <a:pt x="228" y="258"/>
                  </a:lnTo>
                  <a:lnTo>
                    <a:pt x="227" y="266"/>
                  </a:lnTo>
                  <a:lnTo>
                    <a:pt x="224" y="272"/>
                  </a:lnTo>
                  <a:lnTo>
                    <a:pt x="222" y="278"/>
                  </a:lnTo>
                  <a:lnTo>
                    <a:pt x="219" y="283"/>
                  </a:lnTo>
                  <a:lnTo>
                    <a:pt x="215" y="287"/>
                  </a:lnTo>
                  <a:lnTo>
                    <a:pt x="211" y="291"/>
                  </a:lnTo>
                  <a:lnTo>
                    <a:pt x="205" y="296"/>
                  </a:lnTo>
                  <a:lnTo>
                    <a:pt x="184" y="310"/>
                  </a:lnTo>
                  <a:lnTo>
                    <a:pt x="161" y="321"/>
                  </a:lnTo>
                  <a:lnTo>
                    <a:pt x="154" y="320"/>
                  </a:lnTo>
                  <a:lnTo>
                    <a:pt x="146" y="320"/>
                  </a:lnTo>
                  <a:lnTo>
                    <a:pt x="142" y="319"/>
                  </a:lnTo>
                  <a:lnTo>
                    <a:pt x="139" y="318"/>
                  </a:lnTo>
                  <a:lnTo>
                    <a:pt x="136" y="316"/>
                  </a:lnTo>
                  <a:lnTo>
                    <a:pt x="133" y="312"/>
                  </a:lnTo>
                  <a:lnTo>
                    <a:pt x="145" y="307"/>
                  </a:lnTo>
                  <a:lnTo>
                    <a:pt x="158" y="302"/>
                  </a:lnTo>
                  <a:lnTo>
                    <a:pt x="170" y="296"/>
                  </a:lnTo>
                  <a:lnTo>
                    <a:pt x="183" y="288"/>
                  </a:lnTo>
                  <a:lnTo>
                    <a:pt x="196" y="281"/>
                  </a:lnTo>
                  <a:lnTo>
                    <a:pt x="207" y="271"/>
                  </a:lnTo>
                  <a:lnTo>
                    <a:pt x="218" y="262"/>
                  </a:lnTo>
                  <a:lnTo>
                    <a:pt x="229" y="251"/>
                  </a:lnTo>
                  <a:close/>
                  <a:moveTo>
                    <a:pt x="129" y="169"/>
                  </a:moveTo>
                  <a:lnTo>
                    <a:pt x="129" y="162"/>
                  </a:lnTo>
                  <a:lnTo>
                    <a:pt x="127" y="150"/>
                  </a:lnTo>
                  <a:lnTo>
                    <a:pt x="126" y="137"/>
                  </a:lnTo>
                  <a:lnTo>
                    <a:pt x="126" y="130"/>
                  </a:lnTo>
                  <a:lnTo>
                    <a:pt x="133" y="131"/>
                  </a:lnTo>
                  <a:lnTo>
                    <a:pt x="140" y="135"/>
                  </a:lnTo>
                  <a:lnTo>
                    <a:pt x="146" y="139"/>
                  </a:lnTo>
                  <a:lnTo>
                    <a:pt x="152" y="144"/>
                  </a:lnTo>
                  <a:lnTo>
                    <a:pt x="162" y="156"/>
                  </a:lnTo>
                  <a:lnTo>
                    <a:pt x="171" y="169"/>
                  </a:lnTo>
                  <a:lnTo>
                    <a:pt x="168" y="172"/>
                  </a:lnTo>
                  <a:lnTo>
                    <a:pt x="164" y="174"/>
                  </a:lnTo>
                  <a:lnTo>
                    <a:pt x="158" y="176"/>
                  </a:lnTo>
                  <a:lnTo>
                    <a:pt x="152" y="176"/>
                  </a:lnTo>
                  <a:lnTo>
                    <a:pt x="145" y="176"/>
                  </a:lnTo>
                  <a:lnTo>
                    <a:pt x="139" y="174"/>
                  </a:lnTo>
                  <a:lnTo>
                    <a:pt x="134" y="172"/>
                  </a:lnTo>
                  <a:lnTo>
                    <a:pt x="129" y="169"/>
                  </a:lnTo>
                  <a:close/>
                  <a:moveTo>
                    <a:pt x="385" y="115"/>
                  </a:moveTo>
                  <a:lnTo>
                    <a:pt x="388" y="118"/>
                  </a:lnTo>
                  <a:lnTo>
                    <a:pt x="390" y="121"/>
                  </a:lnTo>
                  <a:lnTo>
                    <a:pt x="391" y="124"/>
                  </a:lnTo>
                  <a:lnTo>
                    <a:pt x="391" y="127"/>
                  </a:lnTo>
                  <a:lnTo>
                    <a:pt x="390" y="135"/>
                  </a:lnTo>
                  <a:lnTo>
                    <a:pt x="389" y="142"/>
                  </a:lnTo>
                  <a:lnTo>
                    <a:pt x="389" y="148"/>
                  </a:lnTo>
                  <a:lnTo>
                    <a:pt x="390" y="155"/>
                  </a:lnTo>
                  <a:lnTo>
                    <a:pt x="392" y="161"/>
                  </a:lnTo>
                  <a:lnTo>
                    <a:pt x="394" y="167"/>
                  </a:lnTo>
                  <a:lnTo>
                    <a:pt x="397" y="172"/>
                  </a:lnTo>
                  <a:lnTo>
                    <a:pt x="401" y="176"/>
                  </a:lnTo>
                  <a:lnTo>
                    <a:pt x="409" y="185"/>
                  </a:lnTo>
                  <a:lnTo>
                    <a:pt x="420" y="192"/>
                  </a:lnTo>
                  <a:lnTo>
                    <a:pt x="430" y="199"/>
                  </a:lnTo>
                  <a:lnTo>
                    <a:pt x="442" y="204"/>
                  </a:lnTo>
                  <a:lnTo>
                    <a:pt x="436" y="195"/>
                  </a:lnTo>
                  <a:lnTo>
                    <a:pt x="430" y="186"/>
                  </a:lnTo>
                  <a:lnTo>
                    <a:pt x="425" y="176"/>
                  </a:lnTo>
                  <a:lnTo>
                    <a:pt x="421" y="167"/>
                  </a:lnTo>
                  <a:lnTo>
                    <a:pt x="413" y="147"/>
                  </a:lnTo>
                  <a:lnTo>
                    <a:pt x="407" y="126"/>
                  </a:lnTo>
                  <a:lnTo>
                    <a:pt x="402" y="106"/>
                  </a:lnTo>
                  <a:lnTo>
                    <a:pt x="398" y="84"/>
                  </a:lnTo>
                  <a:lnTo>
                    <a:pt x="394" y="63"/>
                  </a:lnTo>
                  <a:lnTo>
                    <a:pt x="391" y="42"/>
                  </a:lnTo>
                  <a:lnTo>
                    <a:pt x="382" y="34"/>
                  </a:lnTo>
                  <a:lnTo>
                    <a:pt x="374" y="27"/>
                  </a:lnTo>
                  <a:lnTo>
                    <a:pt x="365" y="22"/>
                  </a:lnTo>
                  <a:lnTo>
                    <a:pt x="356" y="17"/>
                  </a:lnTo>
                  <a:lnTo>
                    <a:pt x="346" y="13"/>
                  </a:lnTo>
                  <a:lnTo>
                    <a:pt x="336" y="11"/>
                  </a:lnTo>
                  <a:lnTo>
                    <a:pt x="327" y="9"/>
                  </a:lnTo>
                  <a:lnTo>
                    <a:pt x="317" y="8"/>
                  </a:lnTo>
                  <a:lnTo>
                    <a:pt x="276" y="4"/>
                  </a:lnTo>
                  <a:lnTo>
                    <a:pt x="232" y="0"/>
                  </a:lnTo>
                  <a:lnTo>
                    <a:pt x="217" y="0"/>
                  </a:lnTo>
                  <a:lnTo>
                    <a:pt x="205" y="2"/>
                  </a:lnTo>
                  <a:lnTo>
                    <a:pt x="194" y="6"/>
                  </a:lnTo>
                  <a:lnTo>
                    <a:pt x="186" y="11"/>
                  </a:lnTo>
                  <a:lnTo>
                    <a:pt x="180" y="17"/>
                  </a:lnTo>
                  <a:lnTo>
                    <a:pt x="173" y="25"/>
                  </a:lnTo>
                  <a:lnTo>
                    <a:pt x="168" y="33"/>
                  </a:lnTo>
                  <a:lnTo>
                    <a:pt x="164" y="43"/>
                  </a:lnTo>
                  <a:lnTo>
                    <a:pt x="155" y="62"/>
                  </a:lnTo>
                  <a:lnTo>
                    <a:pt x="146" y="81"/>
                  </a:lnTo>
                  <a:lnTo>
                    <a:pt x="140" y="91"/>
                  </a:lnTo>
                  <a:lnTo>
                    <a:pt x="134" y="100"/>
                  </a:lnTo>
                  <a:lnTo>
                    <a:pt x="126" y="108"/>
                  </a:lnTo>
                  <a:lnTo>
                    <a:pt x="117" y="115"/>
                  </a:lnTo>
                  <a:lnTo>
                    <a:pt x="118" y="122"/>
                  </a:lnTo>
                  <a:lnTo>
                    <a:pt x="118" y="128"/>
                  </a:lnTo>
                  <a:lnTo>
                    <a:pt x="118" y="132"/>
                  </a:lnTo>
                  <a:lnTo>
                    <a:pt x="115" y="138"/>
                  </a:lnTo>
                  <a:lnTo>
                    <a:pt x="113" y="141"/>
                  </a:lnTo>
                  <a:lnTo>
                    <a:pt x="111" y="145"/>
                  </a:lnTo>
                  <a:lnTo>
                    <a:pt x="108" y="148"/>
                  </a:lnTo>
                  <a:lnTo>
                    <a:pt x="104" y="152"/>
                  </a:lnTo>
                  <a:lnTo>
                    <a:pt x="96" y="157"/>
                  </a:lnTo>
                  <a:lnTo>
                    <a:pt x="89" y="162"/>
                  </a:lnTo>
                  <a:lnTo>
                    <a:pt x="81" y="168"/>
                  </a:lnTo>
                  <a:lnTo>
                    <a:pt x="76" y="175"/>
                  </a:lnTo>
                  <a:lnTo>
                    <a:pt x="83" y="175"/>
                  </a:lnTo>
                  <a:lnTo>
                    <a:pt x="89" y="176"/>
                  </a:lnTo>
                  <a:lnTo>
                    <a:pt x="94" y="178"/>
                  </a:lnTo>
                  <a:lnTo>
                    <a:pt x="98" y="182"/>
                  </a:lnTo>
                  <a:lnTo>
                    <a:pt x="102" y="186"/>
                  </a:lnTo>
                  <a:lnTo>
                    <a:pt x="104" y="190"/>
                  </a:lnTo>
                  <a:lnTo>
                    <a:pt x="106" y="195"/>
                  </a:lnTo>
                  <a:lnTo>
                    <a:pt x="107" y="201"/>
                  </a:lnTo>
                  <a:lnTo>
                    <a:pt x="110" y="211"/>
                  </a:lnTo>
                  <a:lnTo>
                    <a:pt x="113" y="223"/>
                  </a:lnTo>
                  <a:lnTo>
                    <a:pt x="117" y="228"/>
                  </a:lnTo>
                  <a:lnTo>
                    <a:pt x="120" y="234"/>
                  </a:lnTo>
                  <a:lnTo>
                    <a:pt x="124" y="238"/>
                  </a:lnTo>
                  <a:lnTo>
                    <a:pt x="129" y="241"/>
                  </a:lnTo>
                  <a:lnTo>
                    <a:pt x="133" y="250"/>
                  </a:lnTo>
                  <a:lnTo>
                    <a:pt x="134" y="258"/>
                  </a:lnTo>
                  <a:lnTo>
                    <a:pt x="134" y="267"/>
                  </a:lnTo>
                  <a:lnTo>
                    <a:pt x="132" y="275"/>
                  </a:lnTo>
                  <a:lnTo>
                    <a:pt x="128" y="283"/>
                  </a:lnTo>
                  <a:lnTo>
                    <a:pt x="123" y="290"/>
                  </a:lnTo>
                  <a:lnTo>
                    <a:pt x="120" y="294"/>
                  </a:lnTo>
                  <a:lnTo>
                    <a:pt x="115" y="296"/>
                  </a:lnTo>
                  <a:lnTo>
                    <a:pt x="111" y="298"/>
                  </a:lnTo>
                  <a:lnTo>
                    <a:pt x="107" y="299"/>
                  </a:lnTo>
                  <a:lnTo>
                    <a:pt x="104" y="296"/>
                  </a:lnTo>
                  <a:lnTo>
                    <a:pt x="103" y="293"/>
                  </a:lnTo>
                  <a:lnTo>
                    <a:pt x="102" y="287"/>
                  </a:lnTo>
                  <a:lnTo>
                    <a:pt x="102" y="283"/>
                  </a:lnTo>
                  <a:lnTo>
                    <a:pt x="103" y="275"/>
                  </a:lnTo>
                  <a:lnTo>
                    <a:pt x="104" y="273"/>
                  </a:lnTo>
                  <a:lnTo>
                    <a:pt x="97" y="272"/>
                  </a:lnTo>
                  <a:lnTo>
                    <a:pt x="91" y="272"/>
                  </a:lnTo>
                  <a:lnTo>
                    <a:pt x="86" y="272"/>
                  </a:lnTo>
                  <a:lnTo>
                    <a:pt x="80" y="272"/>
                  </a:lnTo>
                  <a:lnTo>
                    <a:pt x="73" y="274"/>
                  </a:lnTo>
                  <a:lnTo>
                    <a:pt x="65" y="278"/>
                  </a:lnTo>
                  <a:lnTo>
                    <a:pt x="58" y="282"/>
                  </a:lnTo>
                  <a:lnTo>
                    <a:pt x="50" y="286"/>
                  </a:lnTo>
                  <a:lnTo>
                    <a:pt x="41" y="288"/>
                  </a:lnTo>
                  <a:lnTo>
                    <a:pt x="30" y="289"/>
                  </a:lnTo>
                  <a:lnTo>
                    <a:pt x="26" y="293"/>
                  </a:lnTo>
                  <a:lnTo>
                    <a:pt x="20" y="295"/>
                  </a:lnTo>
                  <a:lnTo>
                    <a:pt x="15" y="296"/>
                  </a:lnTo>
                  <a:lnTo>
                    <a:pt x="9" y="298"/>
                  </a:lnTo>
                  <a:lnTo>
                    <a:pt x="4" y="300"/>
                  </a:lnTo>
                  <a:lnTo>
                    <a:pt x="1" y="304"/>
                  </a:lnTo>
                  <a:lnTo>
                    <a:pt x="0" y="306"/>
                  </a:lnTo>
                  <a:lnTo>
                    <a:pt x="0" y="310"/>
                  </a:lnTo>
                  <a:lnTo>
                    <a:pt x="0" y="314"/>
                  </a:lnTo>
                  <a:lnTo>
                    <a:pt x="2" y="318"/>
                  </a:lnTo>
                  <a:lnTo>
                    <a:pt x="12" y="310"/>
                  </a:lnTo>
                  <a:lnTo>
                    <a:pt x="22" y="302"/>
                  </a:lnTo>
                  <a:lnTo>
                    <a:pt x="25" y="305"/>
                  </a:lnTo>
                  <a:lnTo>
                    <a:pt x="27" y="310"/>
                  </a:lnTo>
                  <a:lnTo>
                    <a:pt x="27" y="313"/>
                  </a:lnTo>
                  <a:lnTo>
                    <a:pt x="27" y="316"/>
                  </a:lnTo>
                  <a:lnTo>
                    <a:pt x="25" y="323"/>
                  </a:lnTo>
                  <a:lnTo>
                    <a:pt x="20" y="331"/>
                  </a:lnTo>
                  <a:lnTo>
                    <a:pt x="15" y="338"/>
                  </a:lnTo>
                  <a:lnTo>
                    <a:pt x="12" y="346"/>
                  </a:lnTo>
                  <a:lnTo>
                    <a:pt x="11" y="350"/>
                  </a:lnTo>
                  <a:lnTo>
                    <a:pt x="11" y="354"/>
                  </a:lnTo>
                  <a:lnTo>
                    <a:pt x="12" y="359"/>
                  </a:lnTo>
                  <a:lnTo>
                    <a:pt x="15" y="362"/>
                  </a:lnTo>
                  <a:lnTo>
                    <a:pt x="20" y="350"/>
                  </a:lnTo>
                  <a:lnTo>
                    <a:pt x="28" y="335"/>
                  </a:lnTo>
                  <a:lnTo>
                    <a:pt x="32" y="329"/>
                  </a:lnTo>
                  <a:lnTo>
                    <a:pt x="39" y="325"/>
                  </a:lnTo>
                  <a:lnTo>
                    <a:pt x="42" y="323"/>
                  </a:lnTo>
                  <a:lnTo>
                    <a:pt x="45" y="322"/>
                  </a:lnTo>
                  <a:lnTo>
                    <a:pt x="49" y="323"/>
                  </a:lnTo>
                  <a:lnTo>
                    <a:pt x="54" y="325"/>
                  </a:lnTo>
                  <a:lnTo>
                    <a:pt x="50" y="332"/>
                  </a:lnTo>
                  <a:lnTo>
                    <a:pt x="48" y="341"/>
                  </a:lnTo>
                  <a:lnTo>
                    <a:pt x="47" y="349"/>
                  </a:lnTo>
                  <a:lnTo>
                    <a:pt x="47" y="359"/>
                  </a:lnTo>
                  <a:lnTo>
                    <a:pt x="48" y="367"/>
                  </a:lnTo>
                  <a:lnTo>
                    <a:pt x="50" y="377"/>
                  </a:lnTo>
                  <a:lnTo>
                    <a:pt x="53" y="385"/>
                  </a:lnTo>
                  <a:lnTo>
                    <a:pt x="57" y="394"/>
                  </a:lnTo>
                  <a:lnTo>
                    <a:pt x="57" y="380"/>
                  </a:lnTo>
                  <a:lnTo>
                    <a:pt x="56" y="365"/>
                  </a:lnTo>
                  <a:lnTo>
                    <a:pt x="57" y="358"/>
                  </a:lnTo>
                  <a:lnTo>
                    <a:pt x="58" y="351"/>
                  </a:lnTo>
                  <a:lnTo>
                    <a:pt x="61" y="346"/>
                  </a:lnTo>
                  <a:lnTo>
                    <a:pt x="65" y="341"/>
                  </a:lnTo>
                  <a:lnTo>
                    <a:pt x="76" y="333"/>
                  </a:lnTo>
                  <a:lnTo>
                    <a:pt x="83" y="328"/>
                  </a:lnTo>
                  <a:lnTo>
                    <a:pt x="88" y="327"/>
                  </a:lnTo>
                  <a:lnTo>
                    <a:pt x="91" y="327"/>
                  </a:lnTo>
                  <a:lnTo>
                    <a:pt x="94" y="327"/>
                  </a:lnTo>
                  <a:lnTo>
                    <a:pt x="96" y="328"/>
                  </a:lnTo>
                  <a:lnTo>
                    <a:pt x="102" y="331"/>
                  </a:lnTo>
                  <a:lnTo>
                    <a:pt x="106" y="336"/>
                  </a:lnTo>
                  <a:lnTo>
                    <a:pt x="109" y="343"/>
                  </a:lnTo>
                  <a:lnTo>
                    <a:pt x="111" y="350"/>
                  </a:lnTo>
                  <a:lnTo>
                    <a:pt x="117" y="367"/>
                  </a:lnTo>
                  <a:lnTo>
                    <a:pt x="121" y="382"/>
                  </a:lnTo>
                  <a:lnTo>
                    <a:pt x="124" y="390"/>
                  </a:lnTo>
                  <a:lnTo>
                    <a:pt x="127" y="395"/>
                  </a:lnTo>
                  <a:lnTo>
                    <a:pt x="128" y="397"/>
                  </a:lnTo>
                  <a:lnTo>
                    <a:pt x="130" y="399"/>
                  </a:lnTo>
                  <a:lnTo>
                    <a:pt x="134" y="400"/>
                  </a:lnTo>
                  <a:lnTo>
                    <a:pt x="136" y="400"/>
                  </a:lnTo>
                  <a:lnTo>
                    <a:pt x="139" y="397"/>
                  </a:lnTo>
                  <a:lnTo>
                    <a:pt x="141" y="393"/>
                  </a:lnTo>
                  <a:lnTo>
                    <a:pt x="142" y="389"/>
                  </a:lnTo>
                  <a:lnTo>
                    <a:pt x="143" y="385"/>
                  </a:lnTo>
                  <a:lnTo>
                    <a:pt x="143" y="379"/>
                  </a:lnTo>
                  <a:lnTo>
                    <a:pt x="142" y="373"/>
                  </a:lnTo>
                  <a:lnTo>
                    <a:pt x="141" y="365"/>
                  </a:lnTo>
                  <a:lnTo>
                    <a:pt x="140" y="359"/>
                  </a:lnTo>
                  <a:lnTo>
                    <a:pt x="140" y="351"/>
                  </a:lnTo>
                  <a:lnTo>
                    <a:pt x="142" y="344"/>
                  </a:lnTo>
                  <a:lnTo>
                    <a:pt x="146" y="343"/>
                  </a:lnTo>
                  <a:lnTo>
                    <a:pt x="151" y="343"/>
                  </a:lnTo>
                  <a:lnTo>
                    <a:pt x="153" y="344"/>
                  </a:lnTo>
                  <a:lnTo>
                    <a:pt x="156" y="346"/>
                  </a:lnTo>
                  <a:lnTo>
                    <a:pt x="159" y="351"/>
                  </a:lnTo>
                  <a:lnTo>
                    <a:pt x="161" y="359"/>
                  </a:lnTo>
                  <a:lnTo>
                    <a:pt x="162" y="367"/>
                  </a:lnTo>
                  <a:lnTo>
                    <a:pt x="165" y="375"/>
                  </a:lnTo>
                  <a:lnTo>
                    <a:pt x="166" y="377"/>
                  </a:lnTo>
                  <a:lnTo>
                    <a:pt x="167" y="380"/>
                  </a:lnTo>
                  <a:lnTo>
                    <a:pt x="169" y="381"/>
                  </a:lnTo>
                  <a:lnTo>
                    <a:pt x="171" y="382"/>
                  </a:lnTo>
                  <a:lnTo>
                    <a:pt x="174" y="379"/>
                  </a:lnTo>
                  <a:lnTo>
                    <a:pt x="177" y="376"/>
                  </a:lnTo>
                  <a:lnTo>
                    <a:pt x="178" y="373"/>
                  </a:lnTo>
                  <a:lnTo>
                    <a:pt x="178" y="368"/>
                  </a:lnTo>
                  <a:lnTo>
                    <a:pt x="177" y="362"/>
                  </a:lnTo>
                  <a:lnTo>
                    <a:pt x="175" y="354"/>
                  </a:lnTo>
                  <a:lnTo>
                    <a:pt x="173" y="348"/>
                  </a:lnTo>
                  <a:lnTo>
                    <a:pt x="173" y="341"/>
                  </a:lnTo>
                  <a:lnTo>
                    <a:pt x="173" y="337"/>
                  </a:lnTo>
                  <a:lnTo>
                    <a:pt x="174" y="334"/>
                  </a:lnTo>
                  <a:lnTo>
                    <a:pt x="177" y="331"/>
                  </a:lnTo>
                  <a:lnTo>
                    <a:pt x="181" y="328"/>
                  </a:lnTo>
                  <a:lnTo>
                    <a:pt x="189" y="333"/>
                  </a:lnTo>
                  <a:lnTo>
                    <a:pt x="197" y="339"/>
                  </a:lnTo>
                  <a:lnTo>
                    <a:pt x="200" y="344"/>
                  </a:lnTo>
                  <a:lnTo>
                    <a:pt x="203" y="349"/>
                  </a:lnTo>
                  <a:lnTo>
                    <a:pt x="205" y="354"/>
                  </a:lnTo>
                  <a:lnTo>
                    <a:pt x="206" y="360"/>
                  </a:lnTo>
                  <a:lnTo>
                    <a:pt x="206" y="345"/>
                  </a:lnTo>
                  <a:lnTo>
                    <a:pt x="205" y="332"/>
                  </a:lnTo>
                  <a:lnTo>
                    <a:pt x="205" y="326"/>
                  </a:lnTo>
                  <a:lnTo>
                    <a:pt x="205" y="319"/>
                  </a:lnTo>
                  <a:lnTo>
                    <a:pt x="206" y="314"/>
                  </a:lnTo>
                  <a:lnTo>
                    <a:pt x="209" y="309"/>
                  </a:lnTo>
                  <a:lnTo>
                    <a:pt x="216" y="312"/>
                  </a:lnTo>
                  <a:lnTo>
                    <a:pt x="221" y="317"/>
                  </a:lnTo>
                  <a:lnTo>
                    <a:pt x="225" y="322"/>
                  </a:lnTo>
                  <a:lnTo>
                    <a:pt x="229" y="328"/>
                  </a:lnTo>
                  <a:lnTo>
                    <a:pt x="230" y="317"/>
                  </a:lnTo>
                  <a:lnTo>
                    <a:pt x="229" y="306"/>
                  </a:lnTo>
                  <a:lnTo>
                    <a:pt x="229" y="302"/>
                  </a:lnTo>
                  <a:lnTo>
                    <a:pt x="229" y="297"/>
                  </a:lnTo>
                  <a:lnTo>
                    <a:pt x="230" y="291"/>
                  </a:lnTo>
                  <a:lnTo>
                    <a:pt x="232" y="286"/>
                  </a:lnTo>
                  <a:lnTo>
                    <a:pt x="238" y="289"/>
                  </a:lnTo>
                  <a:lnTo>
                    <a:pt x="245" y="291"/>
                  </a:lnTo>
                  <a:lnTo>
                    <a:pt x="250" y="295"/>
                  </a:lnTo>
                  <a:lnTo>
                    <a:pt x="254" y="299"/>
                  </a:lnTo>
                  <a:lnTo>
                    <a:pt x="257" y="303"/>
                  </a:lnTo>
                  <a:lnTo>
                    <a:pt x="262" y="309"/>
                  </a:lnTo>
                  <a:lnTo>
                    <a:pt x="264" y="315"/>
                  </a:lnTo>
                  <a:lnTo>
                    <a:pt x="267" y="321"/>
                  </a:lnTo>
                  <a:lnTo>
                    <a:pt x="269" y="314"/>
                  </a:lnTo>
                  <a:lnTo>
                    <a:pt x="269" y="305"/>
                  </a:lnTo>
                  <a:lnTo>
                    <a:pt x="268" y="299"/>
                  </a:lnTo>
                  <a:lnTo>
                    <a:pt x="265" y="291"/>
                  </a:lnTo>
                  <a:lnTo>
                    <a:pt x="256" y="278"/>
                  </a:lnTo>
                  <a:lnTo>
                    <a:pt x="246" y="263"/>
                  </a:lnTo>
                  <a:lnTo>
                    <a:pt x="240" y="255"/>
                  </a:lnTo>
                  <a:lnTo>
                    <a:pt x="236" y="248"/>
                  </a:lnTo>
                  <a:lnTo>
                    <a:pt x="233" y="240"/>
                  </a:lnTo>
                  <a:lnTo>
                    <a:pt x="231" y="233"/>
                  </a:lnTo>
                  <a:lnTo>
                    <a:pt x="230" y="224"/>
                  </a:lnTo>
                  <a:lnTo>
                    <a:pt x="231" y="216"/>
                  </a:lnTo>
                  <a:lnTo>
                    <a:pt x="235" y="207"/>
                  </a:lnTo>
                  <a:lnTo>
                    <a:pt x="241" y="198"/>
                  </a:lnTo>
                  <a:lnTo>
                    <a:pt x="245" y="190"/>
                  </a:lnTo>
                  <a:lnTo>
                    <a:pt x="247" y="183"/>
                  </a:lnTo>
                  <a:lnTo>
                    <a:pt x="249" y="175"/>
                  </a:lnTo>
                  <a:lnTo>
                    <a:pt x="249" y="167"/>
                  </a:lnTo>
                  <a:lnTo>
                    <a:pt x="249" y="159"/>
                  </a:lnTo>
                  <a:lnTo>
                    <a:pt x="249" y="151"/>
                  </a:lnTo>
                  <a:lnTo>
                    <a:pt x="247" y="142"/>
                  </a:lnTo>
                  <a:lnTo>
                    <a:pt x="246" y="135"/>
                  </a:lnTo>
                  <a:lnTo>
                    <a:pt x="243" y="127"/>
                  </a:lnTo>
                  <a:lnTo>
                    <a:pt x="239" y="120"/>
                  </a:lnTo>
                  <a:lnTo>
                    <a:pt x="235" y="112"/>
                  </a:lnTo>
                  <a:lnTo>
                    <a:pt x="231" y="105"/>
                  </a:lnTo>
                  <a:lnTo>
                    <a:pt x="225" y="99"/>
                  </a:lnTo>
                  <a:lnTo>
                    <a:pt x="219" y="93"/>
                  </a:lnTo>
                  <a:lnTo>
                    <a:pt x="213" y="88"/>
                  </a:lnTo>
                  <a:lnTo>
                    <a:pt x="206" y="83"/>
                  </a:lnTo>
                  <a:lnTo>
                    <a:pt x="211" y="80"/>
                  </a:lnTo>
                  <a:lnTo>
                    <a:pt x="215" y="79"/>
                  </a:lnTo>
                  <a:lnTo>
                    <a:pt x="218" y="78"/>
                  </a:lnTo>
                  <a:lnTo>
                    <a:pt x="222" y="78"/>
                  </a:lnTo>
                  <a:lnTo>
                    <a:pt x="230" y="81"/>
                  </a:lnTo>
                  <a:lnTo>
                    <a:pt x="238" y="87"/>
                  </a:lnTo>
                  <a:lnTo>
                    <a:pt x="252" y="100"/>
                  </a:lnTo>
                  <a:lnTo>
                    <a:pt x="267" y="112"/>
                  </a:lnTo>
                  <a:lnTo>
                    <a:pt x="270" y="119"/>
                  </a:lnTo>
                  <a:lnTo>
                    <a:pt x="272" y="126"/>
                  </a:lnTo>
                  <a:lnTo>
                    <a:pt x="273" y="134"/>
                  </a:lnTo>
                  <a:lnTo>
                    <a:pt x="275" y="141"/>
                  </a:lnTo>
                  <a:lnTo>
                    <a:pt x="275" y="155"/>
                  </a:lnTo>
                  <a:lnTo>
                    <a:pt x="272" y="170"/>
                  </a:lnTo>
                  <a:lnTo>
                    <a:pt x="265" y="199"/>
                  </a:lnTo>
                  <a:lnTo>
                    <a:pt x="257" y="228"/>
                  </a:lnTo>
                  <a:lnTo>
                    <a:pt x="260" y="237"/>
                  </a:lnTo>
                  <a:lnTo>
                    <a:pt x="263" y="243"/>
                  </a:lnTo>
                  <a:lnTo>
                    <a:pt x="268" y="249"/>
                  </a:lnTo>
                  <a:lnTo>
                    <a:pt x="273" y="252"/>
                  </a:lnTo>
                  <a:lnTo>
                    <a:pt x="280" y="255"/>
                  </a:lnTo>
                  <a:lnTo>
                    <a:pt x="286" y="257"/>
                  </a:lnTo>
                  <a:lnTo>
                    <a:pt x="294" y="258"/>
                  </a:lnTo>
                  <a:lnTo>
                    <a:pt x="302" y="261"/>
                  </a:lnTo>
                  <a:lnTo>
                    <a:pt x="317" y="263"/>
                  </a:lnTo>
                  <a:lnTo>
                    <a:pt x="332" y="267"/>
                  </a:lnTo>
                  <a:lnTo>
                    <a:pt x="340" y="270"/>
                  </a:lnTo>
                  <a:lnTo>
                    <a:pt x="346" y="274"/>
                  </a:lnTo>
                  <a:lnTo>
                    <a:pt x="351" y="280"/>
                  </a:lnTo>
                  <a:lnTo>
                    <a:pt x="356" y="286"/>
                  </a:lnTo>
                  <a:lnTo>
                    <a:pt x="356" y="280"/>
                  </a:lnTo>
                  <a:lnTo>
                    <a:pt x="356" y="273"/>
                  </a:lnTo>
                  <a:lnTo>
                    <a:pt x="355" y="269"/>
                  </a:lnTo>
                  <a:lnTo>
                    <a:pt x="354" y="266"/>
                  </a:lnTo>
                  <a:lnTo>
                    <a:pt x="351" y="264"/>
                  </a:lnTo>
                  <a:lnTo>
                    <a:pt x="348" y="262"/>
                  </a:lnTo>
                  <a:lnTo>
                    <a:pt x="342" y="259"/>
                  </a:lnTo>
                  <a:lnTo>
                    <a:pt x="333" y="258"/>
                  </a:lnTo>
                  <a:lnTo>
                    <a:pt x="325" y="258"/>
                  </a:lnTo>
                  <a:lnTo>
                    <a:pt x="316" y="258"/>
                  </a:lnTo>
                  <a:lnTo>
                    <a:pt x="309" y="257"/>
                  </a:lnTo>
                  <a:lnTo>
                    <a:pt x="301" y="254"/>
                  </a:lnTo>
                  <a:lnTo>
                    <a:pt x="292" y="249"/>
                  </a:lnTo>
                  <a:lnTo>
                    <a:pt x="284" y="241"/>
                  </a:lnTo>
                  <a:lnTo>
                    <a:pt x="279" y="235"/>
                  </a:lnTo>
                  <a:lnTo>
                    <a:pt x="276" y="227"/>
                  </a:lnTo>
                  <a:lnTo>
                    <a:pt x="275" y="219"/>
                  </a:lnTo>
                  <a:lnTo>
                    <a:pt x="275" y="210"/>
                  </a:lnTo>
                  <a:lnTo>
                    <a:pt x="276" y="202"/>
                  </a:lnTo>
                  <a:lnTo>
                    <a:pt x="278" y="193"/>
                  </a:lnTo>
                  <a:lnTo>
                    <a:pt x="283" y="175"/>
                  </a:lnTo>
                  <a:lnTo>
                    <a:pt x="287" y="157"/>
                  </a:lnTo>
                  <a:lnTo>
                    <a:pt x="290" y="147"/>
                  </a:lnTo>
                  <a:lnTo>
                    <a:pt x="291" y="138"/>
                  </a:lnTo>
                  <a:lnTo>
                    <a:pt x="291" y="128"/>
                  </a:lnTo>
                  <a:lnTo>
                    <a:pt x="290" y="119"/>
                  </a:lnTo>
                  <a:lnTo>
                    <a:pt x="296" y="123"/>
                  </a:lnTo>
                  <a:lnTo>
                    <a:pt x="301" y="127"/>
                  </a:lnTo>
                  <a:lnTo>
                    <a:pt x="304" y="132"/>
                  </a:lnTo>
                  <a:lnTo>
                    <a:pt x="308" y="138"/>
                  </a:lnTo>
                  <a:lnTo>
                    <a:pt x="309" y="144"/>
                  </a:lnTo>
                  <a:lnTo>
                    <a:pt x="309" y="152"/>
                  </a:lnTo>
                  <a:lnTo>
                    <a:pt x="309" y="158"/>
                  </a:lnTo>
                  <a:lnTo>
                    <a:pt x="308" y="166"/>
                  </a:lnTo>
                  <a:lnTo>
                    <a:pt x="304" y="180"/>
                  </a:lnTo>
                  <a:lnTo>
                    <a:pt x="301" y="195"/>
                  </a:lnTo>
                  <a:lnTo>
                    <a:pt x="300" y="203"/>
                  </a:lnTo>
                  <a:lnTo>
                    <a:pt x="300" y="210"/>
                  </a:lnTo>
                  <a:lnTo>
                    <a:pt x="300" y="217"/>
                  </a:lnTo>
                  <a:lnTo>
                    <a:pt x="301" y="223"/>
                  </a:lnTo>
                  <a:lnTo>
                    <a:pt x="307" y="223"/>
                  </a:lnTo>
                  <a:lnTo>
                    <a:pt x="318" y="224"/>
                  </a:lnTo>
                  <a:lnTo>
                    <a:pt x="329" y="225"/>
                  </a:lnTo>
                  <a:lnTo>
                    <a:pt x="334" y="226"/>
                  </a:lnTo>
                  <a:lnTo>
                    <a:pt x="326" y="215"/>
                  </a:lnTo>
                  <a:lnTo>
                    <a:pt x="317" y="204"/>
                  </a:lnTo>
                  <a:lnTo>
                    <a:pt x="317" y="184"/>
                  </a:lnTo>
                  <a:lnTo>
                    <a:pt x="318" y="161"/>
                  </a:lnTo>
                  <a:lnTo>
                    <a:pt x="320" y="151"/>
                  </a:lnTo>
                  <a:lnTo>
                    <a:pt x="323" y="140"/>
                  </a:lnTo>
                  <a:lnTo>
                    <a:pt x="328" y="130"/>
                  </a:lnTo>
                  <a:lnTo>
                    <a:pt x="334" y="122"/>
                  </a:lnTo>
                  <a:lnTo>
                    <a:pt x="336" y="128"/>
                  </a:lnTo>
                  <a:lnTo>
                    <a:pt x="338" y="136"/>
                  </a:lnTo>
                  <a:lnTo>
                    <a:pt x="339" y="143"/>
                  </a:lnTo>
                  <a:lnTo>
                    <a:pt x="340" y="152"/>
                  </a:lnTo>
                  <a:lnTo>
                    <a:pt x="340" y="168"/>
                  </a:lnTo>
                  <a:lnTo>
                    <a:pt x="342" y="183"/>
                  </a:lnTo>
                  <a:lnTo>
                    <a:pt x="343" y="189"/>
                  </a:lnTo>
                  <a:lnTo>
                    <a:pt x="345" y="195"/>
                  </a:lnTo>
                  <a:lnTo>
                    <a:pt x="348" y="201"/>
                  </a:lnTo>
                  <a:lnTo>
                    <a:pt x="353" y="205"/>
                  </a:lnTo>
                  <a:lnTo>
                    <a:pt x="358" y="208"/>
                  </a:lnTo>
                  <a:lnTo>
                    <a:pt x="364" y="210"/>
                  </a:lnTo>
                  <a:lnTo>
                    <a:pt x="374" y="211"/>
                  </a:lnTo>
                  <a:lnTo>
                    <a:pt x="385" y="210"/>
                  </a:lnTo>
                  <a:lnTo>
                    <a:pt x="395" y="216"/>
                  </a:lnTo>
                  <a:lnTo>
                    <a:pt x="404" y="223"/>
                  </a:lnTo>
                  <a:lnTo>
                    <a:pt x="410" y="232"/>
                  </a:lnTo>
                  <a:lnTo>
                    <a:pt x="415" y="240"/>
                  </a:lnTo>
                  <a:lnTo>
                    <a:pt x="419" y="251"/>
                  </a:lnTo>
                  <a:lnTo>
                    <a:pt x="421" y="262"/>
                  </a:lnTo>
                  <a:lnTo>
                    <a:pt x="421" y="272"/>
                  </a:lnTo>
                  <a:lnTo>
                    <a:pt x="420" y="283"/>
                  </a:lnTo>
                  <a:lnTo>
                    <a:pt x="422" y="281"/>
                  </a:lnTo>
                  <a:lnTo>
                    <a:pt x="423" y="278"/>
                  </a:lnTo>
                  <a:lnTo>
                    <a:pt x="424" y="273"/>
                  </a:lnTo>
                  <a:lnTo>
                    <a:pt x="424" y="270"/>
                  </a:lnTo>
                  <a:lnTo>
                    <a:pt x="423" y="263"/>
                  </a:lnTo>
                  <a:lnTo>
                    <a:pt x="423" y="254"/>
                  </a:lnTo>
                  <a:lnTo>
                    <a:pt x="425" y="248"/>
                  </a:lnTo>
                  <a:lnTo>
                    <a:pt x="426" y="241"/>
                  </a:lnTo>
                  <a:lnTo>
                    <a:pt x="425" y="236"/>
                  </a:lnTo>
                  <a:lnTo>
                    <a:pt x="424" y="231"/>
                  </a:lnTo>
                  <a:lnTo>
                    <a:pt x="421" y="226"/>
                  </a:lnTo>
                  <a:lnTo>
                    <a:pt x="418" y="223"/>
                  </a:lnTo>
                  <a:lnTo>
                    <a:pt x="414" y="220"/>
                  </a:lnTo>
                  <a:lnTo>
                    <a:pt x="409" y="217"/>
                  </a:lnTo>
                  <a:lnTo>
                    <a:pt x="399" y="210"/>
                  </a:lnTo>
                  <a:lnTo>
                    <a:pt x="389" y="205"/>
                  </a:lnTo>
                  <a:lnTo>
                    <a:pt x="383" y="202"/>
                  </a:lnTo>
                  <a:lnTo>
                    <a:pt x="379" y="198"/>
                  </a:lnTo>
                  <a:lnTo>
                    <a:pt x="375" y="193"/>
                  </a:lnTo>
                  <a:lnTo>
                    <a:pt x="372" y="188"/>
                  </a:lnTo>
                  <a:lnTo>
                    <a:pt x="369" y="178"/>
                  </a:lnTo>
                  <a:lnTo>
                    <a:pt x="367" y="169"/>
                  </a:lnTo>
                  <a:lnTo>
                    <a:pt x="367" y="159"/>
                  </a:lnTo>
                  <a:lnTo>
                    <a:pt x="370" y="151"/>
                  </a:lnTo>
                  <a:lnTo>
                    <a:pt x="372" y="141"/>
                  </a:lnTo>
                  <a:lnTo>
                    <a:pt x="376" y="132"/>
                  </a:lnTo>
                  <a:lnTo>
                    <a:pt x="380" y="124"/>
                  </a:lnTo>
                  <a:lnTo>
                    <a:pt x="385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0" name="Freeform 452"/>
            <p:cNvSpPr>
              <a:spLocks noEditPoints="1"/>
            </p:cNvSpPr>
            <p:nvPr/>
          </p:nvSpPr>
          <p:spPr bwMode="auto">
            <a:xfrm>
              <a:off x="2511" y="2171"/>
              <a:ext cx="23" cy="16"/>
            </a:xfrm>
            <a:custGeom>
              <a:avLst/>
              <a:gdLst/>
              <a:ahLst/>
              <a:cxnLst>
                <a:cxn ang="0">
                  <a:pos x="138" y="162"/>
                </a:cxn>
                <a:cxn ang="0">
                  <a:pos x="122" y="155"/>
                </a:cxn>
                <a:cxn ang="0">
                  <a:pos x="110" y="141"/>
                </a:cxn>
                <a:cxn ang="0">
                  <a:pos x="93" y="125"/>
                </a:cxn>
                <a:cxn ang="0">
                  <a:pos x="79" y="129"/>
                </a:cxn>
                <a:cxn ang="0">
                  <a:pos x="49" y="109"/>
                </a:cxn>
                <a:cxn ang="0">
                  <a:pos x="40" y="90"/>
                </a:cxn>
                <a:cxn ang="0">
                  <a:pos x="45" y="74"/>
                </a:cxn>
                <a:cxn ang="0">
                  <a:pos x="67" y="59"/>
                </a:cxn>
                <a:cxn ang="0">
                  <a:pos x="101" y="64"/>
                </a:cxn>
                <a:cxn ang="0">
                  <a:pos x="118" y="65"/>
                </a:cxn>
                <a:cxn ang="0">
                  <a:pos x="128" y="59"/>
                </a:cxn>
                <a:cxn ang="0">
                  <a:pos x="137" y="42"/>
                </a:cxn>
                <a:cxn ang="0">
                  <a:pos x="154" y="38"/>
                </a:cxn>
                <a:cxn ang="0">
                  <a:pos x="169" y="40"/>
                </a:cxn>
                <a:cxn ang="0">
                  <a:pos x="181" y="48"/>
                </a:cxn>
                <a:cxn ang="0">
                  <a:pos x="189" y="58"/>
                </a:cxn>
                <a:cxn ang="0">
                  <a:pos x="188" y="82"/>
                </a:cxn>
                <a:cxn ang="0">
                  <a:pos x="175" y="94"/>
                </a:cxn>
                <a:cxn ang="0">
                  <a:pos x="171" y="110"/>
                </a:cxn>
                <a:cxn ang="0">
                  <a:pos x="167" y="139"/>
                </a:cxn>
                <a:cxn ang="0">
                  <a:pos x="157" y="155"/>
                </a:cxn>
                <a:cxn ang="0">
                  <a:pos x="150" y="6"/>
                </a:cxn>
                <a:cxn ang="0">
                  <a:pos x="139" y="18"/>
                </a:cxn>
                <a:cxn ang="0">
                  <a:pos x="111" y="28"/>
                </a:cxn>
                <a:cxn ang="0">
                  <a:pos x="79" y="29"/>
                </a:cxn>
                <a:cxn ang="0">
                  <a:pos x="48" y="29"/>
                </a:cxn>
                <a:cxn ang="0">
                  <a:pos x="21" y="37"/>
                </a:cxn>
                <a:cxn ang="0">
                  <a:pos x="9" y="46"/>
                </a:cxn>
                <a:cxn ang="0">
                  <a:pos x="1" y="64"/>
                </a:cxn>
                <a:cxn ang="0">
                  <a:pos x="0" y="83"/>
                </a:cxn>
                <a:cxn ang="0">
                  <a:pos x="3" y="102"/>
                </a:cxn>
                <a:cxn ang="0">
                  <a:pos x="21" y="135"/>
                </a:cxn>
                <a:cxn ang="0">
                  <a:pos x="45" y="146"/>
                </a:cxn>
                <a:cxn ang="0">
                  <a:pos x="71" y="154"/>
                </a:cxn>
                <a:cxn ang="0">
                  <a:pos x="121" y="197"/>
                </a:cxn>
                <a:cxn ang="0">
                  <a:pos x="138" y="201"/>
                </a:cxn>
                <a:cxn ang="0">
                  <a:pos x="166" y="198"/>
                </a:cxn>
                <a:cxn ang="0">
                  <a:pos x="188" y="184"/>
                </a:cxn>
                <a:cxn ang="0">
                  <a:pos x="197" y="170"/>
                </a:cxn>
                <a:cxn ang="0">
                  <a:pos x="196" y="141"/>
                </a:cxn>
                <a:cxn ang="0">
                  <a:pos x="212" y="102"/>
                </a:cxn>
                <a:cxn ang="0">
                  <a:pos x="230" y="64"/>
                </a:cxn>
                <a:cxn ang="0">
                  <a:pos x="230" y="36"/>
                </a:cxn>
                <a:cxn ang="0">
                  <a:pos x="221" y="19"/>
                </a:cxn>
                <a:cxn ang="0">
                  <a:pos x="209" y="8"/>
                </a:cxn>
                <a:cxn ang="0">
                  <a:pos x="188" y="1"/>
                </a:cxn>
                <a:cxn ang="0">
                  <a:pos x="153" y="1"/>
                </a:cxn>
              </a:cxnLst>
              <a:rect l="0" t="0" r="r" b="b"/>
              <a:pathLst>
                <a:path w="231" h="201">
                  <a:moveTo>
                    <a:pt x="152" y="161"/>
                  </a:moveTo>
                  <a:lnTo>
                    <a:pt x="144" y="162"/>
                  </a:lnTo>
                  <a:lnTo>
                    <a:pt x="138" y="162"/>
                  </a:lnTo>
                  <a:lnTo>
                    <a:pt x="132" y="161"/>
                  </a:lnTo>
                  <a:lnTo>
                    <a:pt x="127" y="159"/>
                  </a:lnTo>
                  <a:lnTo>
                    <a:pt x="122" y="155"/>
                  </a:lnTo>
                  <a:lnTo>
                    <a:pt x="118" y="151"/>
                  </a:lnTo>
                  <a:lnTo>
                    <a:pt x="114" y="147"/>
                  </a:lnTo>
                  <a:lnTo>
                    <a:pt x="110" y="141"/>
                  </a:lnTo>
                  <a:lnTo>
                    <a:pt x="104" y="133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9" y="124"/>
                  </a:lnTo>
                  <a:lnTo>
                    <a:pt x="84" y="125"/>
                  </a:lnTo>
                  <a:lnTo>
                    <a:pt x="79" y="129"/>
                  </a:lnTo>
                  <a:lnTo>
                    <a:pt x="66" y="122"/>
                  </a:lnTo>
                  <a:lnTo>
                    <a:pt x="54" y="114"/>
                  </a:lnTo>
                  <a:lnTo>
                    <a:pt x="49" y="109"/>
                  </a:lnTo>
                  <a:lnTo>
                    <a:pt x="45" y="104"/>
                  </a:lnTo>
                  <a:lnTo>
                    <a:pt x="42" y="98"/>
                  </a:lnTo>
                  <a:lnTo>
                    <a:pt x="40" y="90"/>
                  </a:lnTo>
                  <a:lnTo>
                    <a:pt x="41" y="84"/>
                  </a:lnTo>
                  <a:lnTo>
                    <a:pt x="43" y="78"/>
                  </a:lnTo>
                  <a:lnTo>
                    <a:pt x="45" y="74"/>
                  </a:lnTo>
                  <a:lnTo>
                    <a:pt x="49" y="70"/>
                  </a:lnTo>
                  <a:lnTo>
                    <a:pt x="58" y="64"/>
                  </a:lnTo>
                  <a:lnTo>
                    <a:pt x="67" y="59"/>
                  </a:lnTo>
                  <a:lnTo>
                    <a:pt x="79" y="59"/>
                  </a:lnTo>
                  <a:lnTo>
                    <a:pt x="90" y="61"/>
                  </a:lnTo>
                  <a:lnTo>
                    <a:pt x="101" y="64"/>
                  </a:lnTo>
                  <a:lnTo>
                    <a:pt x="109" y="66"/>
                  </a:lnTo>
                  <a:lnTo>
                    <a:pt x="113" y="66"/>
                  </a:lnTo>
                  <a:lnTo>
                    <a:pt x="118" y="65"/>
                  </a:lnTo>
                  <a:lnTo>
                    <a:pt x="121" y="64"/>
                  </a:lnTo>
                  <a:lnTo>
                    <a:pt x="125" y="61"/>
                  </a:lnTo>
                  <a:lnTo>
                    <a:pt x="128" y="59"/>
                  </a:lnTo>
                  <a:lnTo>
                    <a:pt x="132" y="55"/>
                  </a:lnTo>
                  <a:lnTo>
                    <a:pt x="135" y="50"/>
                  </a:lnTo>
                  <a:lnTo>
                    <a:pt x="137" y="42"/>
                  </a:lnTo>
                  <a:lnTo>
                    <a:pt x="143" y="40"/>
                  </a:lnTo>
                  <a:lnTo>
                    <a:pt x="149" y="38"/>
                  </a:lnTo>
                  <a:lnTo>
                    <a:pt x="154" y="38"/>
                  </a:lnTo>
                  <a:lnTo>
                    <a:pt x="159" y="38"/>
                  </a:lnTo>
                  <a:lnTo>
                    <a:pt x="164" y="38"/>
                  </a:lnTo>
                  <a:lnTo>
                    <a:pt x="169" y="40"/>
                  </a:lnTo>
                  <a:lnTo>
                    <a:pt x="173" y="41"/>
                  </a:lnTo>
                  <a:lnTo>
                    <a:pt x="177" y="44"/>
                  </a:lnTo>
                  <a:lnTo>
                    <a:pt x="181" y="48"/>
                  </a:lnTo>
                  <a:lnTo>
                    <a:pt x="184" y="51"/>
                  </a:lnTo>
                  <a:lnTo>
                    <a:pt x="187" y="54"/>
                  </a:lnTo>
                  <a:lnTo>
                    <a:pt x="189" y="58"/>
                  </a:lnTo>
                  <a:lnTo>
                    <a:pt x="193" y="68"/>
                  </a:lnTo>
                  <a:lnTo>
                    <a:pt x="196" y="78"/>
                  </a:lnTo>
                  <a:lnTo>
                    <a:pt x="188" y="82"/>
                  </a:lnTo>
                  <a:lnTo>
                    <a:pt x="183" y="86"/>
                  </a:lnTo>
                  <a:lnTo>
                    <a:pt x="179" y="90"/>
                  </a:lnTo>
                  <a:lnTo>
                    <a:pt x="175" y="94"/>
                  </a:lnTo>
                  <a:lnTo>
                    <a:pt x="173" y="100"/>
                  </a:lnTo>
                  <a:lnTo>
                    <a:pt x="172" y="105"/>
                  </a:lnTo>
                  <a:lnTo>
                    <a:pt x="171" y="110"/>
                  </a:lnTo>
                  <a:lnTo>
                    <a:pt x="171" y="117"/>
                  </a:lnTo>
                  <a:lnTo>
                    <a:pt x="169" y="129"/>
                  </a:lnTo>
                  <a:lnTo>
                    <a:pt x="167" y="139"/>
                  </a:lnTo>
                  <a:lnTo>
                    <a:pt x="165" y="146"/>
                  </a:lnTo>
                  <a:lnTo>
                    <a:pt x="161" y="151"/>
                  </a:lnTo>
                  <a:lnTo>
                    <a:pt x="157" y="155"/>
                  </a:lnTo>
                  <a:lnTo>
                    <a:pt x="152" y="161"/>
                  </a:lnTo>
                  <a:close/>
                  <a:moveTo>
                    <a:pt x="153" y="1"/>
                  </a:moveTo>
                  <a:lnTo>
                    <a:pt x="150" y="6"/>
                  </a:lnTo>
                  <a:lnTo>
                    <a:pt x="146" y="10"/>
                  </a:lnTo>
                  <a:lnTo>
                    <a:pt x="142" y="14"/>
                  </a:lnTo>
                  <a:lnTo>
                    <a:pt x="139" y="18"/>
                  </a:lnTo>
                  <a:lnTo>
                    <a:pt x="130" y="23"/>
                  </a:lnTo>
                  <a:lnTo>
                    <a:pt x="121" y="26"/>
                  </a:lnTo>
                  <a:lnTo>
                    <a:pt x="111" y="28"/>
                  </a:lnTo>
                  <a:lnTo>
                    <a:pt x="101" y="29"/>
                  </a:lnTo>
                  <a:lnTo>
                    <a:pt x="90" y="29"/>
                  </a:lnTo>
                  <a:lnTo>
                    <a:pt x="79" y="29"/>
                  </a:lnTo>
                  <a:lnTo>
                    <a:pt x="69" y="28"/>
                  </a:lnTo>
                  <a:lnTo>
                    <a:pt x="58" y="28"/>
                  </a:lnTo>
                  <a:lnTo>
                    <a:pt x="48" y="29"/>
                  </a:lnTo>
                  <a:lnTo>
                    <a:pt x="38" y="30"/>
                  </a:lnTo>
                  <a:lnTo>
                    <a:pt x="29" y="33"/>
                  </a:lnTo>
                  <a:lnTo>
                    <a:pt x="21" y="37"/>
                  </a:lnTo>
                  <a:lnTo>
                    <a:pt x="16" y="39"/>
                  </a:lnTo>
                  <a:lnTo>
                    <a:pt x="12" y="42"/>
                  </a:lnTo>
                  <a:lnTo>
                    <a:pt x="9" y="46"/>
                  </a:lnTo>
                  <a:lnTo>
                    <a:pt x="6" y="51"/>
                  </a:lnTo>
                  <a:lnTo>
                    <a:pt x="3" y="57"/>
                  </a:lnTo>
                  <a:lnTo>
                    <a:pt x="1" y="64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0" y="89"/>
                  </a:lnTo>
                  <a:lnTo>
                    <a:pt x="1" y="96"/>
                  </a:lnTo>
                  <a:lnTo>
                    <a:pt x="3" y="102"/>
                  </a:lnTo>
                  <a:lnTo>
                    <a:pt x="8" y="114"/>
                  </a:lnTo>
                  <a:lnTo>
                    <a:pt x="14" y="124"/>
                  </a:lnTo>
                  <a:lnTo>
                    <a:pt x="21" y="135"/>
                  </a:lnTo>
                  <a:lnTo>
                    <a:pt x="29" y="145"/>
                  </a:lnTo>
                  <a:lnTo>
                    <a:pt x="38" y="145"/>
                  </a:lnTo>
                  <a:lnTo>
                    <a:pt x="45" y="146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71" y="154"/>
                  </a:lnTo>
                  <a:lnTo>
                    <a:pt x="81" y="161"/>
                  </a:lnTo>
                  <a:lnTo>
                    <a:pt x="101" y="178"/>
                  </a:lnTo>
                  <a:lnTo>
                    <a:pt x="121" y="197"/>
                  </a:lnTo>
                  <a:lnTo>
                    <a:pt x="126" y="199"/>
                  </a:lnTo>
                  <a:lnTo>
                    <a:pt x="132" y="200"/>
                  </a:lnTo>
                  <a:lnTo>
                    <a:pt x="138" y="201"/>
                  </a:lnTo>
                  <a:lnTo>
                    <a:pt x="143" y="201"/>
                  </a:lnTo>
                  <a:lnTo>
                    <a:pt x="155" y="200"/>
                  </a:lnTo>
                  <a:lnTo>
                    <a:pt x="166" y="198"/>
                  </a:lnTo>
                  <a:lnTo>
                    <a:pt x="175" y="194"/>
                  </a:lnTo>
                  <a:lnTo>
                    <a:pt x="184" y="187"/>
                  </a:lnTo>
                  <a:lnTo>
                    <a:pt x="188" y="184"/>
                  </a:lnTo>
                  <a:lnTo>
                    <a:pt x="191" y="180"/>
                  </a:lnTo>
                  <a:lnTo>
                    <a:pt x="195" y="176"/>
                  </a:lnTo>
                  <a:lnTo>
                    <a:pt x="197" y="170"/>
                  </a:lnTo>
                  <a:lnTo>
                    <a:pt x="195" y="160"/>
                  </a:lnTo>
                  <a:lnTo>
                    <a:pt x="195" y="150"/>
                  </a:lnTo>
                  <a:lnTo>
                    <a:pt x="196" y="141"/>
                  </a:lnTo>
                  <a:lnTo>
                    <a:pt x="198" y="133"/>
                  </a:lnTo>
                  <a:lnTo>
                    <a:pt x="204" y="117"/>
                  </a:lnTo>
                  <a:lnTo>
                    <a:pt x="212" y="102"/>
                  </a:lnTo>
                  <a:lnTo>
                    <a:pt x="220" y="87"/>
                  </a:lnTo>
                  <a:lnTo>
                    <a:pt x="228" y="72"/>
                  </a:lnTo>
                  <a:lnTo>
                    <a:pt x="230" y="64"/>
                  </a:lnTo>
                  <a:lnTo>
                    <a:pt x="231" y="55"/>
                  </a:lnTo>
                  <a:lnTo>
                    <a:pt x="231" y="46"/>
                  </a:lnTo>
                  <a:lnTo>
                    <a:pt x="230" y="36"/>
                  </a:lnTo>
                  <a:lnTo>
                    <a:pt x="228" y="29"/>
                  </a:lnTo>
                  <a:lnTo>
                    <a:pt x="224" y="24"/>
                  </a:lnTo>
                  <a:lnTo>
                    <a:pt x="221" y="19"/>
                  </a:lnTo>
                  <a:lnTo>
                    <a:pt x="218" y="14"/>
                  </a:lnTo>
                  <a:lnTo>
                    <a:pt x="214" y="11"/>
                  </a:lnTo>
                  <a:lnTo>
                    <a:pt x="209" y="8"/>
                  </a:lnTo>
                  <a:lnTo>
                    <a:pt x="204" y="5"/>
                  </a:lnTo>
                  <a:lnTo>
                    <a:pt x="199" y="4"/>
                  </a:lnTo>
                  <a:lnTo>
                    <a:pt x="188" y="1"/>
                  </a:lnTo>
                  <a:lnTo>
                    <a:pt x="176" y="0"/>
                  </a:lnTo>
                  <a:lnTo>
                    <a:pt x="165" y="0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1" name="Freeform 453"/>
            <p:cNvSpPr>
              <a:spLocks noEditPoints="1"/>
            </p:cNvSpPr>
            <p:nvPr/>
          </p:nvSpPr>
          <p:spPr bwMode="auto">
            <a:xfrm>
              <a:off x="2467" y="2105"/>
              <a:ext cx="14" cy="18"/>
            </a:xfrm>
            <a:custGeom>
              <a:avLst/>
              <a:gdLst/>
              <a:ahLst/>
              <a:cxnLst>
                <a:cxn ang="0">
                  <a:pos x="127" y="135"/>
                </a:cxn>
                <a:cxn ang="0">
                  <a:pos x="108" y="129"/>
                </a:cxn>
                <a:cxn ang="0">
                  <a:pos x="99" y="131"/>
                </a:cxn>
                <a:cxn ang="0">
                  <a:pos x="107" y="160"/>
                </a:cxn>
                <a:cxn ang="0">
                  <a:pos x="100" y="166"/>
                </a:cxn>
                <a:cxn ang="0">
                  <a:pos x="69" y="166"/>
                </a:cxn>
                <a:cxn ang="0">
                  <a:pos x="64" y="161"/>
                </a:cxn>
                <a:cxn ang="0">
                  <a:pos x="71" y="136"/>
                </a:cxn>
                <a:cxn ang="0">
                  <a:pos x="66" y="131"/>
                </a:cxn>
                <a:cxn ang="0">
                  <a:pos x="37" y="131"/>
                </a:cxn>
                <a:cxn ang="0">
                  <a:pos x="31" y="124"/>
                </a:cxn>
                <a:cxn ang="0">
                  <a:pos x="31" y="96"/>
                </a:cxn>
                <a:cxn ang="0">
                  <a:pos x="38" y="93"/>
                </a:cxn>
                <a:cxn ang="0">
                  <a:pos x="52" y="100"/>
                </a:cxn>
                <a:cxn ang="0">
                  <a:pos x="63" y="100"/>
                </a:cxn>
                <a:cxn ang="0">
                  <a:pos x="68" y="93"/>
                </a:cxn>
                <a:cxn ang="0">
                  <a:pos x="63" y="68"/>
                </a:cxn>
                <a:cxn ang="0">
                  <a:pos x="69" y="61"/>
                </a:cxn>
                <a:cxn ang="0">
                  <a:pos x="100" y="61"/>
                </a:cxn>
                <a:cxn ang="0">
                  <a:pos x="106" y="67"/>
                </a:cxn>
                <a:cxn ang="0">
                  <a:pos x="96" y="90"/>
                </a:cxn>
                <a:cxn ang="0">
                  <a:pos x="100" y="96"/>
                </a:cxn>
                <a:cxn ang="0">
                  <a:pos x="129" y="96"/>
                </a:cxn>
                <a:cxn ang="0">
                  <a:pos x="135" y="102"/>
                </a:cxn>
                <a:cxn ang="0">
                  <a:pos x="135" y="131"/>
                </a:cxn>
                <a:cxn ang="0">
                  <a:pos x="104" y="0"/>
                </a:cxn>
                <a:cxn ang="0">
                  <a:pos x="51" y="11"/>
                </a:cxn>
                <a:cxn ang="0">
                  <a:pos x="25" y="22"/>
                </a:cxn>
                <a:cxn ang="0">
                  <a:pos x="15" y="30"/>
                </a:cxn>
                <a:cxn ang="0">
                  <a:pos x="6" y="41"/>
                </a:cxn>
                <a:cxn ang="0">
                  <a:pos x="7" y="69"/>
                </a:cxn>
                <a:cxn ang="0">
                  <a:pos x="5" y="100"/>
                </a:cxn>
                <a:cxn ang="0">
                  <a:pos x="0" y="160"/>
                </a:cxn>
                <a:cxn ang="0">
                  <a:pos x="4" y="186"/>
                </a:cxn>
                <a:cxn ang="0">
                  <a:pos x="7" y="198"/>
                </a:cxn>
                <a:cxn ang="0">
                  <a:pos x="14" y="208"/>
                </a:cxn>
                <a:cxn ang="0">
                  <a:pos x="22" y="216"/>
                </a:cxn>
                <a:cxn ang="0">
                  <a:pos x="34" y="223"/>
                </a:cxn>
                <a:cxn ang="0">
                  <a:pos x="49" y="227"/>
                </a:cxn>
                <a:cxn ang="0">
                  <a:pos x="66" y="229"/>
                </a:cxn>
                <a:cxn ang="0">
                  <a:pos x="90" y="227"/>
                </a:cxn>
                <a:cxn ang="0">
                  <a:pos x="111" y="220"/>
                </a:cxn>
                <a:cxn ang="0">
                  <a:pos x="149" y="203"/>
                </a:cxn>
                <a:cxn ang="0">
                  <a:pos x="166" y="189"/>
                </a:cxn>
                <a:cxn ang="0">
                  <a:pos x="177" y="173"/>
                </a:cxn>
                <a:cxn ang="0">
                  <a:pos x="182" y="155"/>
                </a:cxn>
                <a:cxn ang="0">
                  <a:pos x="183" y="136"/>
                </a:cxn>
                <a:cxn ang="0">
                  <a:pos x="180" y="96"/>
                </a:cxn>
                <a:cxn ang="0">
                  <a:pos x="180" y="76"/>
                </a:cxn>
                <a:cxn ang="0">
                  <a:pos x="181" y="57"/>
                </a:cxn>
                <a:cxn ang="0">
                  <a:pos x="167" y="37"/>
                </a:cxn>
                <a:cxn ang="0">
                  <a:pos x="150" y="20"/>
                </a:cxn>
                <a:cxn ang="0">
                  <a:pos x="129" y="6"/>
                </a:cxn>
                <a:cxn ang="0">
                  <a:pos x="104" y="0"/>
                </a:cxn>
              </a:cxnLst>
              <a:rect l="0" t="0" r="r" b="b"/>
              <a:pathLst>
                <a:path w="183" h="229">
                  <a:moveTo>
                    <a:pt x="135" y="137"/>
                  </a:moveTo>
                  <a:lnTo>
                    <a:pt x="127" y="135"/>
                  </a:lnTo>
                  <a:lnTo>
                    <a:pt x="117" y="132"/>
                  </a:lnTo>
                  <a:lnTo>
                    <a:pt x="108" y="129"/>
                  </a:lnTo>
                  <a:lnTo>
                    <a:pt x="97" y="123"/>
                  </a:lnTo>
                  <a:lnTo>
                    <a:pt x="99" y="131"/>
                  </a:lnTo>
                  <a:lnTo>
                    <a:pt x="102" y="145"/>
                  </a:lnTo>
                  <a:lnTo>
                    <a:pt x="107" y="160"/>
                  </a:lnTo>
                  <a:lnTo>
                    <a:pt x="108" y="166"/>
                  </a:lnTo>
                  <a:lnTo>
                    <a:pt x="100" y="166"/>
                  </a:lnTo>
                  <a:lnTo>
                    <a:pt x="85" y="166"/>
                  </a:lnTo>
                  <a:lnTo>
                    <a:pt x="69" y="166"/>
                  </a:lnTo>
                  <a:lnTo>
                    <a:pt x="62" y="166"/>
                  </a:lnTo>
                  <a:lnTo>
                    <a:pt x="64" y="161"/>
                  </a:lnTo>
                  <a:lnTo>
                    <a:pt x="67" y="148"/>
                  </a:lnTo>
                  <a:lnTo>
                    <a:pt x="71" y="136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2" y="131"/>
                  </a:lnTo>
                  <a:lnTo>
                    <a:pt x="37" y="131"/>
                  </a:lnTo>
                  <a:lnTo>
                    <a:pt x="31" y="131"/>
                  </a:lnTo>
                  <a:lnTo>
                    <a:pt x="31" y="124"/>
                  </a:lnTo>
                  <a:lnTo>
                    <a:pt x="31" y="109"/>
                  </a:lnTo>
                  <a:lnTo>
                    <a:pt x="31" y="96"/>
                  </a:lnTo>
                  <a:lnTo>
                    <a:pt x="31" y="89"/>
                  </a:lnTo>
                  <a:lnTo>
                    <a:pt x="38" y="93"/>
                  </a:lnTo>
                  <a:lnTo>
                    <a:pt x="47" y="98"/>
                  </a:lnTo>
                  <a:lnTo>
                    <a:pt x="52" y="100"/>
                  </a:lnTo>
                  <a:lnTo>
                    <a:pt x="57" y="100"/>
                  </a:lnTo>
                  <a:lnTo>
                    <a:pt x="63" y="100"/>
                  </a:lnTo>
                  <a:lnTo>
                    <a:pt x="69" y="100"/>
                  </a:lnTo>
                  <a:lnTo>
                    <a:pt x="68" y="93"/>
                  </a:lnTo>
                  <a:lnTo>
                    <a:pt x="66" y="81"/>
                  </a:lnTo>
                  <a:lnTo>
                    <a:pt x="63" y="68"/>
                  </a:lnTo>
                  <a:lnTo>
                    <a:pt x="62" y="61"/>
                  </a:lnTo>
                  <a:lnTo>
                    <a:pt x="69" y="61"/>
                  </a:lnTo>
                  <a:lnTo>
                    <a:pt x="85" y="61"/>
                  </a:lnTo>
                  <a:lnTo>
                    <a:pt x="100" y="61"/>
                  </a:lnTo>
                  <a:lnTo>
                    <a:pt x="108" y="61"/>
                  </a:lnTo>
                  <a:lnTo>
                    <a:pt x="106" y="67"/>
                  </a:lnTo>
                  <a:lnTo>
                    <a:pt x="100" y="78"/>
                  </a:lnTo>
                  <a:lnTo>
                    <a:pt x="96" y="90"/>
                  </a:lnTo>
                  <a:lnTo>
                    <a:pt x="94" y="96"/>
                  </a:lnTo>
                  <a:lnTo>
                    <a:pt x="100" y="96"/>
                  </a:lnTo>
                  <a:lnTo>
                    <a:pt x="114" y="96"/>
                  </a:lnTo>
                  <a:lnTo>
                    <a:pt x="129" y="96"/>
                  </a:lnTo>
                  <a:lnTo>
                    <a:pt x="135" y="96"/>
                  </a:lnTo>
                  <a:lnTo>
                    <a:pt x="135" y="102"/>
                  </a:lnTo>
                  <a:lnTo>
                    <a:pt x="135" y="117"/>
                  </a:lnTo>
                  <a:lnTo>
                    <a:pt x="135" y="131"/>
                  </a:lnTo>
                  <a:lnTo>
                    <a:pt x="135" y="137"/>
                  </a:lnTo>
                  <a:close/>
                  <a:moveTo>
                    <a:pt x="104" y="0"/>
                  </a:moveTo>
                  <a:lnTo>
                    <a:pt x="78" y="5"/>
                  </a:lnTo>
                  <a:lnTo>
                    <a:pt x="51" y="11"/>
                  </a:lnTo>
                  <a:lnTo>
                    <a:pt x="38" y="16"/>
                  </a:lnTo>
                  <a:lnTo>
                    <a:pt x="25" y="22"/>
                  </a:lnTo>
                  <a:lnTo>
                    <a:pt x="20" y="26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6" y="41"/>
                  </a:lnTo>
                  <a:lnTo>
                    <a:pt x="7" y="55"/>
                  </a:lnTo>
                  <a:lnTo>
                    <a:pt x="7" y="69"/>
                  </a:lnTo>
                  <a:lnTo>
                    <a:pt x="6" y="84"/>
                  </a:lnTo>
                  <a:lnTo>
                    <a:pt x="5" y="100"/>
                  </a:lnTo>
                  <a:lnTo>
                    <a:pt x="2" y="131"/>
                  </a:lnTo>
                  <a:lnTo>
                    <a:pt x="0" y="160"/>
                  </a:lnTo>
                  <a:lnTo>
                    <a:pt x="1" y="173"/>
                  </a:lnTo>
                  <a:lnTo>
                    <a:pt x="4" y="186"/>
                  </a:lnTo>
                  <a:lnTo>
                    <a:pt x="5" y="193"/>
                  </a:lnTo>
                  <a:lnTo>
                    <a:pt x="7" y="198"/>
                  </a:lnTo>
                  <a:lnTo>
                    <a:pt x="11" y="203"/>
                  </a:lnTo>
                  <a:lnTo>
                    <a:pt x="14" y="208"/>
                  </a:lnTo>
                  <a:lnTo>
                    <a:pt x="18" y="212"/>
                  </a:lnTo>
                  <a:lnTo>
                    <a:pt x="22" y="216"/>
                  </a:lnTo>
                  <a:lnTo>
                    <a:pt x="28" y="219"/>
                  </a:lnTo>
                  <a:lnTo>
                    <a:pt x="34" y="223"/>
                  </a:lnTo>
                  <a:lnTo>
                    <a:pt x="40" y="225"/>
                  </a:lnTo>
                  <a:lnTo>
                    <a:pt x="49" y="227"/>
                  </a:lnTo>
                  <a:lnTo>
                    <a:pt x="57" y="228"/>
                  </a:lnTo>
                  <a:lnTo>
                    <a:pt x="66" y="229"/>
                  </a:lnTo>
                  <a:lnTo>
                    <a:pt x="78" y="229"/>
                  </a:lnTo>
                  <a:lnTo>
                    <a:pt x="90" y="227"/>
                  </a:lnTo>
                  <a:lnTo>
                    <a:pt x="100" y="225"/>
                  </a:lnTo>
                  <a:lnTo>
                    <a:pt x="111" y="220"/>
                  </a:lnTo>
                  <a:lnTo>
                    <a:pt x="130" y="212"/>
                  </a:lnTo>
                  <a:lnTo>
                    <a:pt x="149" y="203"/>
                  </a:lnTo>
                  <a:lnTo>
                    <a:pt x="159" y="197"/>
                  </a:lnTo>
                  <a:lnTo>
                    <a:pt x="166" y="189"/>
                  </a:lnTo>
                  <a:lnTo>
                    <a:pt x="173" y="182"/>
                  </a:lnTo>
                  <a:lnTo>
                    <a:pt x="177" y="173"/>
                  </a:lnTo>
                  <a:lnTo>
                    <a:pt x="180" y="165"/>
                  </a:lnTo>
                  <a:lnTo>
                    <a:pt x="182" y="155"/>
                  </a:lnTo>
                  <a:lnTo>
                    <a:pt x="183" y="146"/>
                  </a:lnTo>
                  <a:lnTo>
                    <a:pt x="183" y="136"/>
                  </a:lnTo>
                  <a:lnTo>
                    <a:pt x="182" y="116"/>
                  </a:lnTo>
                  <a:lnTo>
                    <a:pt x="180" y="96"/>
                  </a:lnTo>
                  <a:lnTo>
                    <a:pt x="180" y="86"/>
                  </a:lnTo>
                  <a:lnTo>
                    <a:pt x="180" y="76"/>
                  </a:lnTo>
                  <a:lnTo>
                    <a:pt x="180" y="67"/>
                  </a:lnTo>
                  <a:lnTo>
                    <a:pt x="181" y="57"/>
                  </a:lnTo>
                  <a:lnTo>
                    <a:pt x="175" y="46"/>
                  </a:lnTo>
                  <a:lnTo>
                    <a:pt x="167" y="37"/>
                  </a:lnTo>
                  <a:lnTo>
                    <a:pt x="159" y="27"/>
                  </a:lnTo>
                  <a:lnTo>
                    <a:pt x="150" y="20"/>
                  </a:lnTo>
                  <a:lnTo>
                    <a:pt x="140" y="12"/>
                  </a:lnTo>
                  <a:lnTo>
                    <a:pt x="129" y="6"/>
                  </a:lnTo>
                  <a:lnTo>
                    <a:pt x="117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2" name="Freeform 454"/>
            <p:cNvSpPr>
              <a:spLocks noEditPoints="1"/>
            </p:cNvSpPr>
            <p:nvPr/>
          </p:nvSpPr>
          <p:spPr bwMode="auto">
            <a:xfrm>
              <a:off x="2557" y="2105"/>
              <a:ext cx="14" cy="17"/>
            </a:xfrm>
            <a:custGeom>
              <a:avLst/>
              <a:gdLst/>
              <a:ahLst/>
              <a:cxnLst>
                <a:cxn ang="0">
                  <a:pos x="136" y="139"/>
                </a:cxn>
                <a:cxn ang="0">
                  <a:pos x="116" y="132"/>
                </a:cxn>
                <a:cxn ang="0">
                  <a:pos x="108" y="134"/>
                </a:cxn>
                <a:cxn ang="0">
                  <a:pos x="114" y="163"/>
                </a:cxn>
                <a:cxn ang="0">
                  <a:pos x="109" y="169"/>
                </a:cxn>
                <a:cxn ang="0">
                  <a:pos x="78" y="169"/>
                </a:cxn>
                <a:cxn ang="0">
                  <a:pos x="73" y="164"/>
                </a:cxn>
                <a:cxn ang="0">
                  <a:pos x="80" y="139"/>
                </a:cxn>
                <a:cxn ang="0">
                  <a:pos x="75" y="134"/>
                </a:cxn>
                <a:cxn ang="0">
                  <a:pos x="46" y="134"/>
                </a:cxn>
                <a:cxn ang="0">
                  <a:pos x="40" y="128"/>
                </a:cxn>
                <a:cxn ang="0">
                  <a:pos x="40" y="99"/>
                </a:cxn>
                <a:cxn ang="0">
                  <a:pos x="47" y="98"/>
                </a:cxn>
                <a:cxn ang="0">
                  <a:pos x="61" y="103"/>
                </a:cxn>
                <a:cxn ang="0">
                  <a:pos x="72" y="104"/>
                </a:cxn>
                <a:cxn ang="0">
                  <a:pos x="77" y="97"/>
                </a:cxn>
                <a:cxn ang="0">
                  <a:pos x="72" y="71"/>
                </a:cxn>
                <a:cxn ang="0">
                  <a:pos x="78" y="65"/>
                </a:cxn>
                <a:cxn ang="0">
                  <a:pos x="109" y="65"/>
                </a:cxn>
                <a:cxn ang="0">
                  <a:pos x="114" y="70"/>
                </a:cxn>
                <a:cxn ang="0">
                  <a:pos x="105" y="95"/>
                </a:cxn>
                <a:cxn ang="0">
                  <a:pos x="109" y="100"/>
                </a:cxn>
                <a:cxn ang="0">
                  <a:pos x="138" y="100"/>
                </a:cxn>
                <a:cxn ang="0">
                  <a:pos x="144" y="106"/>
                </a:cxn>
                <a:cxn ang="0">
                  <a:pos x="144" y="135"/>
                </a:cxn>
                <a:cxn ang="0">
                  <a:pos x="30" y="19"/>
                </a:cxn>
                <a:cxn ang="0">
                  <a:pos x="17" y="35"/>
                </a:cxn>
                <a:cxn ang="0">
                  <a:pos x="8" y="52"/>
                </a:cxn>
                <a:cxn ang="0">
                  <a:pos x="3" y="72"/>
                </a:cxn>
                <a:cxn ang="0">
                  <a:pos x="0" y="92"/>
                </a:cxn>
                <a:cxn ang="0">
                  <a:pos x="1" y="134"/>
                </a:cxn>
                <a:cxn ang="0">
                  <a:pos x="4" y="175"/>
                </a:cxn>
                <a:cxn ang="0">
                  <a:pos x="15" y="191"/>
                </a:cxn>
                <a:cxn ang="0">
                  <a:pos x="28" y="202"/>
                </a:cxn>
                <a:cxn ang="0">
                  <a:pos x="42" y="212"/>
                </a:cxn>
                <a:cxn ang="0">
                  <a:pos x="57" y="217"/>
                </a:cxn>
                <a:cxn ang="0">
                  <a:pos x="89" y="223"/>
                </a:cxn>
                <a:cxn ang="0">
                  <a:pos x="126" y="223"/>
                </a:cxn>
                <a:cxn ang="0">
                  <a:pos x="140" y="218"/>
                </a:cxn>
                <a:cxn ang="0">
                  <a:pos x="152" y="212"/>
                </a:cxn>
                <a:cxn ang="0">
                  <a:pos x="161" y="204"/>
                </a:cxn>
                <a:cxn ang="0">
                  <a:pos x="169" y="195"/>
                </a:cxn>
                <a:cxn ang="0">
                  <a:pos x="177" y="173"/>
                </a:cxn>
                <a:cxn ang="0">
                  <a:pos x="181" y="149"/>
                </a:cxn>
                <a:cxn ang="0">
                  <a:pos x="178" y="93"/>
                </a:cxn>
                <a:cxn ang="0">
                  <a:pos x="177" y="67"/>
                </a:cxn>
                <a:cxn ang="0">
                  <a:pos x="179" y="41"/>
                </a:cxn>
                <a:cxn ang="0">
                  <a:pos x="166" y="25"/>
                </a:cxn>
                <a:cxn ang="0">
                  <a:pos x="148" y="13"/>
                </a:cxn>
                <a:cxn ang="0">
                  <a:pos x="129" y="5"/>
                </a:cxn>
                <a:cxn ang="0">
                  <a:pos x="109" y="1"/>
                </a:cxn>
                <a:cxn ang="0">
                  <a:pos x="89" y="0"/>
                </a:cxn>
                <a:cxn ang="0">
                  <a:pos x="68" y="2"/>
                </a:cxn>
                <a:cxn ang="0">
                  <a:pos x="48" y="8"/>
                </a:cxn>
                <a:cxn ang="0">
                  <a:pos x="30" y="19"/>
                </a:cxn>
              </a:cxnLst>
              <a:rect l="0" t="0" r="r" b="b"/>
              <a:pathLst>
                <a:path w="181" h="223">
                  <a:moveTo>
                    <a:pt x="144" y="141"/>
                  </a:moveTo>
                  <a:lnTo>
                    <a:pt x="136" y="139"/>
                  </a:lnTo>
                  <a:lnTo>
                    <a:pt x="126" y="136"/>
                  </a:lnTo>
                  <a:lnTo>
                    <a:pt x="116" y="132"/>
                  </a:lnTo>
                  <a:lnTo>
                    <a:pt x="106" y="128"/>
                  </a:lnTo>
                  <a:lnTo>
                    <a:pt x="108" y="134"/>
                  </a:lnTo>
                  <a:lnTo>
                    <a:pt x="111" y="148"/>
                  </a:lnTo>
                  <a:lnTo>
                    <a:pt x="114" y="163"/>
                  </a:lnTo>
                  <a:lnTo>
                    <a:pt x="116" y="169"/>
                  </a:lnTo>
                  <a:lnTo>
                    <a:pt x="109" y="169"/>
                  </a:lnTo>
                  <a:lnTo>
                    <a:pt x="93" y="169"/>
                  </a:lnTo>
                  <a:lnTo>
                    <a:pt x="78" y="169"/>
                  </a:lnTo>
                  <a:lnTo>
                    <a:pt x="71" y="169"/>
                  </a:lnTo>
                  <a:lnTo>
                    <a:pt x="73" y="164"/>
                  </a:lnTo>
                  <a:lnTo>
                    <a:pt x="76" y="152"/>
                  </a:lnTo>
                  <a:lnTo>
                    <a:pt x="80" y="139"/>
                  </a:lnTo>
                  <a:lnTo>
                    <a:pt x="81" y="134"/>
                  </a:lnTo>
                  <a:lnTo>
                    <a:pt x="75" y="134"/>
                  </a:lnTo>
                  <a:lnTo>
                    <a:pt x="60" y="134"/>
                  </a:lnTo>
                  <a:lnTo>
                    <a:pt x="46" y="134"/>
                  </a:lnTo>
                  <a:lnTo>
                    <a:pt x="40" y="134"/>
                  </a:lnTo>
                  <a:lnTo>
                    <a:pt x="40" y="128"/>
                  </a:lnTo>
                  <a:lnTo>
                    <a:pt x="40" y="114"/>
                  </a:lnTo>
                  <a:lnTo>
                    <a:pt x="40" y="99"/>
                  </a:lnTo>
                  <a:lnTo>
                    <a:pt x="40" y="92"/>
                  </a:lnTo>
                  <a:lnTo>
                    <a:pt x="47" y="98"/>
                  </a:lnTo>
                  <a:lnTo>
                    <a:pt x="56" y="102"/>
                  </a:lnTo>
                  <a:lnTo>
                    <a:pt x="61" y="103"/>
                  </a:lnTo>
                  <a:lnTo>
                    <a:pt x="66" y="104"/>
                  </a:lnTo>
                  <a:lnTo>
                    <a:pt x="72" y="104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5" y="84"/>
                  </a:lnTo>
                  <a:lnTo>
                    <a:pt x="72" y="71"/>
                  </a:lnTo>
                  <a:lnTo>
                    <a:pt x="71" y="65"/>
                  </a:lnTo>
                  <a:lnTo>
                    <a:pt x="78" y="65"/>
                  </a:lnTo>
                  <a:lnTo>
                    <a:pt x="93" y="65"/>
                  </a:lnTo>
                  <a:lnTo>
                    <a:pt x="109" y="65"/>
                  </a:lnTo>
                  <a:lnTo>
                    <a:pt x="116" y="65"/>
                  </a:lnTo>
                  <a:lnTo>
                    <a:pt x="114" y="70"/>
                  </a:lnTo>
                  <a:lnTo>
                    <a:pt x="109" y="82"/>
                  </a:lnTo>
                  <a:lnTo>
                    <a:pt x="105" y="95"/>
                  </a:lnTo>
                  <a:lnTo>
                    <a:pt x="103" y="100"/>
                  </a:lnTo>
                  <a:lnTo>
                    <a:pt x="109" y="100"/>
                  </a:lnTo>
                  <a:lnTo>
                    <a:pt x="123" y="100"/>
                  </a:lnTo>
                  <a:lnTo>
                    <a:pt x="138" y="100"/>
                  </a:lnTo>
                  <a:lnTo>
                    <a:pt x="144" y="100"/>
                  </a:lnTo>
                  <a:lnTo>
                    <a:pt x="144" y="106"/>
                  </a:lnTo>
                  <a:lnTo>
                    <a:pt x="144" y="120"/>
                  </a:lnTo>
                  <a:lnTo>
                    <a:pt x="144" y="135"/>
                  </a:lnTo>
                  <a:lnTo>
                    <a:pt x="144" y="141"/>
                  </a:lnTo>
                  <a:close/>
                  <a:moveTo>
                    <a:pt x="30" y="19"/>
                  </a:moveTo>
                  <a:lnTo>
                    <a:pt x="23" y="26"/>
                  </a:lnTo>
                  <a:lnTo>
                    <a:pt x="17" y="35"/>
                  </a:lnTo>
                  <a:lnTo>
                    <a:pt x="12" y="43"/>
                  </a:lnTo>
                  <a:lnTo>
                    <a:pt x="8" y="52"/>
                  </a:lnTo>
                  <a:lnTo>
                    <a:pt x="5" y="61"/>
                  </a:lnTo>
                  <a:lnTo>
                    <a:pt x="3" y="72"/>
                  </a:lnTo>
                  <a:lnTo>
                    <a:pt x="1" y="82"/>
                  </a:lnTo>
                  <a:lnTo>
                    <a:pt x="0" y="92"/>
                  </a:lnTo>
                  <a:lnTo>
                    <a:pt x="0" y="114"/>
                  </a:lnTo>
                  <a:lnTo>
                    <a:pt x="1" y="134"/>
                  </a:lnTo>
                  <a:lnTo>
                    <a:pt x="2" y="155"/>
                  </a:lnTo>
                  <a:lnTo>
                    <a:pt x="4" y="175"/>
                  </a:lnTo>
                  <a:lnTo>
                    <a:pt x="10" y="183"/>
                  </a:lnTo>
                  <a:lnTo>
                    <a:pt x="15" y="191"/>
                  </a:lnTo>
                  <a:lnTo>
                    <a:pt x="21" y="197"/>
                  </a:lnTo>
                  <a:lnTo>
                    <a:pt x="28" y="202"/>
                  </a:lnTo>
                  <a:lnTo>
                    <a:pt x="34" y="208"/>
                  </a:lnTo>
                  <a:lnTo>
                    <a:pt x="42" y="212"/>
                  </a:lnTo>
                  <a:lnTo>
                    <a:pt x="49" y="215"/>
                  </a:lnTo>
                  <a:lnTo>
                    <a:pt x="57" y="217"/>
                  </a:lnTo>
                  <a:lnTo>
                    <a:pt x="73" y="221"/>
                  </a:lnTo>
                  <a:lnTo>
                    <a:pt x="89" y="223"/>
                  </a:lnTo>
                  <a:lnTo>
                    <a:pt x="107" y="223"/>
                  </a:lnTo>
                  <a:lnTo>
                    <a:pt x="126" y="223"/>
                  </a:lnTo>
                  <a:lnTo>
                    <a:pt x="134" y="220"/>
                  </a:lnTo>
                  <a:lnTo>
                    <a:pt x="140" y="218"/>
                  </a:lnTo>
                  <a:lnTo>
                    <a:pt x="146" y="215"/>
                  </a:lnTo>
                  <a:lnTo>
                    <a:pt x="152" y="212"/>
                  </a:lnTo>
                  <a:lnTo>
                    <a:pt x="157" y="208"/>
                  </a:lnTo>
                  <a:lnTo>
                    <a:pt x="161" y="204"/>
                  </a:lnTo>
                  <a:lnTo>
                    <a:pt x="166" y="200"/>
                  </a:lnTo>
                  <a:lnTo>
                    <a:pt x="169" y="195"/>
                  </a:lnTo>
                  <a:lnTo>
                    <a:pt x="174" y="185"/>
                  </a:lnTo>
                  <a:lnTo>
                    <a:pt x="177" y="173"/>
                  </a:lnTo>
                  <a:lnTo>
                    <a:pt x="179" y="162"/>
                  </a:lnTo>
                  <a:lnTo>
                    <a:pt x="181" y="149"/>
                  </a:lnTo>
                  <a:lnTo>
                    <a:pt x="179" y="121"/>
                  </a:lnTo>
                  <a:lnTo>
                    <a:pt x="178" y="93"/>
                  </a:lnTo>
                  <a:lnTo>
                    <a:pt x="177" y="80"/>
                  </a:lnTo>
                  <a:lnTo>
                    <a:pt x="177" y="67"/>
                  </a:lnTo>
                  <a:lnTo>
                    <a:pt x="178" y="54"/>
                  </a:lnTo>
                  <a:lnTo>
                    <a:pt x="179" y="41"/>
                  </a:lnTo>
                  <a:lnTo>
                    <a:pt x="173" y="33"/>
                  </a:lnTo>
                  <a:lnTo>
                    <a:pt x="166" y="25"/>
                  </a:lnTo>
                  <a:lnTo>
                    <a:pt x="157" y="19"/>
                  </a:lnTo>
                  <a:lnTo>
                    <a:pt x="148" y="13"/>
                  </a:lnTo>
                  <a:lnTo>
                    <a:pt x="139" y="9"/>
                  </a:lnTo>
                  <a:lnTo>
                    <a:pt x="129" y="5"/>
                  </a:lnTo>
                  <a:lnTo>
                    <a:pt x="120" y="3"/>
                  </a:lnTo>
                  <a:lnTo>
                    <a:pt x="109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78" y="1"/>
                  </a:lnTo>
                  <a:lnTo>
                    <a:pt x="68" y="2"/>
                  </a:lnTo>
                  <a:lnTo>
                    <a:pt x="58" y="5"/>
                  </a:lnTo>
                  <a:lnTo>
                    <a:pt x="48" y="8"/>
                  </a:lnTo>
                  <a:lnTo>
                    <a:pt x="39" y="13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3" name="Freeform 455"/>
            <p:cNvSpPr>
              <a:spLocks noEditPoints="1"/>
            </p:cNvSpPr>
            <p:nvPr/>
          </p:nvSpPr>
          <p:spPr bwMode="auto">
            <a:xfrm>
              <a:off x="2539" y="2106"/>
              <a:ext cx="14" cy="15"/>
            </a:xfrm>
            <a:custGeom>
              <a:avLst/>
              <a:gdLst/>
              <a:ahLst/>
              <a:cxnLst>
                <a:cxn ang="0">
                  <a:pos x="138" y="127"/>
                </a:cxn>
                <a:cxn ang="0">
                  <a:pos x="119" y="120"/>
                </a:cxn>
                <a:cxn ang="0">
                  <a:pos x="110" y="121"/>
                </a:cxn>
                <a:cxn ang="0">
                  <a:pos x="117" y="150"/>
                </a:cxn>
                <a:cxn ang="0">
                  <a:pos x="111" y="157"/>
                </a:cxn>
                <a:cxn ang="0">
                  <a:pos x="80" y="157"/>
                </a:cxn>
                <a:cxn ang="0">
                  <a:pos x="75" y="151"/>
                </a:cxn>
                <a:cxn ang="0">
                  <a:pos x="83" y="128"/>
                </a:cxn>
                <a:cxn ang="0">
                  <a:pos x="77" y="122"/>
                </a:cxn>
                <a:cxn ang="0">
                  <a:pos x="48" y="122"/>
                </a:cxn>
                <a:cxn ang="0">
                  <a:pos x="42" y="116"/>
                </a:cxn>
                <a:cxn ang="0">
                  <a:pos x="42" y="87"/>
                </a:cxn>
                <a:cxn ang="0">
                  <a:pos x="50" y="86"/>
                </a:cxn>
                <a:cxn ang="0">
                  <a:pos x="63" y="91"/>
                </a:cxn>
                <a:cxn ang="0">
                  <a:pos x="74" y="91"/>
                </a:cxn>
                <a:cxn ang="0">
                  <a:pos x="79" y="85"/>
                </a:cxn>
                <a:cxn ang="0">
                  <a:pos x="75" y="58"/>
                </a:cxn>
                <a:cxn ang="0">
                  <a:pos x="80" y="52"/>
                </a:cxn>
                <a:cxn ang="0">
                  <a:pos x="111" y="52"/>
                </a:cxn>
                <a:cxn ang="0">
                  <a:pos x="117" y="58"/>
                </a:cxn>
                <a:cxn ang="0">
                  <a:pos x="107" y="82"/>
                </a:cxn>
                <a:cxn ang="0">
                  <a:pos x="111" y="87"/>
                </a:cxn>
                <a:cxn ang="0">
                  <a:pos x="140" y="87"/>
                </a:cxn>
                <a:cxn ang="0">
                  <a:pos x="147" y="95"/>
                </a:cxn>
                <a:cxn ang="0">
                  <a:pos x="147" y="122"/>
                </a:cxn>
                <a:cxn ang="0">
                  <a:pos x="59" y="51"/>
                </a:cxn>
                <a:cxn ang="0">
                  <a:pos x="24" y="80"/>
                </a:cxn>
                <a:cxn ang="0">
                  <a:pos x="8" y="97"/>
                </a:cxn>
                <a:cxn ang="0">
                  <a:pos x="3" y="105"/>
                </a:cxn>
                <a:cxn ang="0">
                  <a:pos x="0" y="113"/>
                </a:cxn>
                <a:cxn ang="0">
                  <a:pos x="1" y="123"/>
                </a:cxn>
                <a:cxn ang="0">
                  <a:pos x="7" y="135"/>
                </a:cxn>
                <a:cxn ang="0">
                  <a:pos x="14" y="148"/>
                </a:cxn>
                <a:cxn ang="0">
                  <a:pos x="26" y="162"/>
                </a:cxn>
                <a:cxn ang="0">
                  <a:pos x="40" y="173"/>
                </a:cxn>
                <a:cxn ang="0">
                  <a:pos x="58" y="183"/>
                </a:cxn>
                <a:cxn ang="0">
                  <a:pos x="79" y="189"/>
                </a:cxn>
                <a:cxn ang="0">
                  <a:pos x="104" y="191"/>
                </a:cxn>
                <a:cxn ang="0">
                  <a:pos x="127" y="186"/>
                </a:cxn>
                <a:cxn ang="0">
                  <a:pos x="146" y="178"/>
                </a:cxn>
                <a:cxn ang="0">
                  <a:pos x="158" y="166"/>
                </a:cxn>
                <a:cxn ang="0">
                  <a:pos x="168" y="151"/>
                </a:cxn>
                <a:cxn ang="0">
                  <a:pos x="173" y="135"/>
                </a:cxn>
                <a:cxn ang="0">
                  <a:pos x="177" y="119"/>
                </a:cxn>
                <a:cxn ang="0">
                  <a:pos x="179" y="87"/>
                </a:cxn>
                <a:cxn ang="0">
                  <a:pos x="174" y="58"/>
                </a:cxn>
                <a:cxn ang="0">
                  <a:pos x="164" y="29"/>
                </a:cxn>
                <a:cxn ang="0">
                  <a:pos x="156" y="18"/>
                </a:cxn>
                <a:cxn ang="0">
                  <a:pos x="147" y="8"/>
                </a:cxn>
                <a:cxn ang="0">
                  <a:pos x="135" y="2"/>
                </a:cxn>
                <a:cxn ang="0">
                  <a:pos x="122" y="0"/>
                </a:cxn>
                <a:cxn ang="0">
                  <a:pos x="111" y="1"/>
                </a:cxn>
                <a:cxn ang="0">
                  <a:pos x="103" y="5"/>
                </a:cxn>
                <a:cxn ang="0">
                  <a:pos x="86" y="18"/>
                </a:cxn>
                <a:cxn ang="0">
                  <a:pos x="59" y="51"/>
                </a:cxn>
              </a:cxnLst>
              <a:rect l="0" t="0" r="r" b="b"/>
              <a:pathLst>
                <a:path w="179" h="191">
                  <a:moveTo>
                    <a:pt x="147" y="129"/>
                  </a:moveTo>
                  <a:lnTo>
                    <a:pt x="138" y="127"/>
                  </a:lnTo>
                  <a:lnTo>
                    <a:pt x="129" y="123"/>
                  </a:lnTo>
                  <a:lnTo>
                    <a:pt x="119" y="120"/>
                  </a:lnTo>
                  <a:lnTo>
                    <a:pt x="108" y="115"/>
                  </a:lnTo>
                  <a:lnTo>
                    <a:pt x="110" y="121"/>
                  </a:lnTo>
                  <a:lnTo>
                    <a:pt x="114" y="136"/>
                  </a:lnTo>
                  <a:lnTo>
                    <a:pt x="117" y="150"/>
                  </a:lnTo>
                  <a:lnTo>
                    <a:pt x="119" y="157"/>
                  </a:lnTo>
                  <a:lnTo>
                    <a:pt x="111" y="157"/>
                  </a:lnTo>
                  <a:lnTo>
                    <a:pt x="97" y="157"/>
                  </a:lnTo>
                  <a:lnTo>
                    <a:pt x="80" y="157"/>
                  </a:lnTo>
                  <a:lnTo>
                    <a:pt x="74" y="157"/>
                  </a:lnTo>
                  <a:lnTo>
                    <a:pt x="75" y="151"/>
                  </a:lnTo>
                  <a:lnTo>
                    <a:pt x="78" y="139"/>
                  </a:lnTo>
                  <a:lnTo>
                    <a:pt x="83" y="128"/>
                  </a:lnTo>
                  <a:lnTo>
                    <a:pt x="84" y="122"/>
                  </a:lnTo>
                  <a:lnTo>
                    <a:pt x="77" y="122"/>
                  </a:lnTo>
                  <a:lnTo>
                    <a:pt x="63" y="122"/>
                  </a:lnTo>
                  <a:lnTo>
                    <a:pt x="48" y="122"/>
                  </a:lnTo>
                  <a:lnTo>
                    <a:pt x="42" y="122"/>
                  </a:lnTo>
                  <a:lnTo>
                    <a:pt x="42" y="116"/>
                  </a:lnTo>
                  <a:lnTo>
                    <a:pt x="42" y="101"/>
                  </a:lnTo>
                  <a:lnTo>
                    <a:pt x="42" y="87"/>
                  </a:lnTo>
                  <a:lnTo>
                    <a:pt x="42" y="81"/>
                  </a:lnTo>
                  <a:lnTo>
                    <a:pt x="50" y="86"/>
                  </a:lnTo>
                  <a:lnTo>
                    <a:pt x="58" y="89"/>
                  </a:lnTo>
                  <a:lnTo>
                    <a:pt x="63" y="91"/>
                  </a:lnTo>
                  <a:lnTo>
                    <a:pt x="69" y="91"/>
                  </a:lnTo>
                  <a:lnTo>
                    <a:pt x="74" y="91"/>
                  </a:lnTo>
                  <a:lnTo>
                    <a:pt x="80" y="91"/>
                  </a:lnTo>
                  <a:lnTo>
                    <a:pt x="79" y="85"/>
                  </a:lnTo>
                  <a:lnTo>
                    <a:pt x="77" y="72"/>
                  </a:lnTo>
                  <a:lnTo>
                    <a:pt x="75" y="58"/>
                  </a:lnTo>
                  <a:lnTo>
                    <a:pt x="74" y="52"/>
                  </a:lnTo>
                  <a:lnTo>
                    <a:pt x="80" y="52"/>
                  </a:lnTo>
                  <a:lnTo>
                    <a:pt x="97" y="52"/>
                  </a:lnTo>
                  <a:lnTo>
                    <a:pt x="111" y="52"/>
                  </a:lnTo>
                  <a:lnTo>
                    <a:pt x="119" y="52"/>
                  </a:lnTo>
                  <a:lnTo>
                    <a:pt x="117" y="58"/>
                  </a:lnTo>
                  <a:lnTo>
                    <a:pt x="111" y="70"/>
                  </a:lnTo>
                  <a:lnTo>
                    <a:pt x="107" y="82"/>
                  </a:lnTo>
                  <a:lnTo>
                    <a:pt x="105" y="87"/>
                  </a:lnTo>
                  <a:lnTo>
                    <a:pt x="111" y="87"/>
                  </a:lnTo>
                  <a:lnTo>
                    <a:pt x="125" y="87"/>
                  </a:lnTo>
                  <a:lnTo>
                    <a:pt x="140" y="87"/>
                  </a:lnTo>
                  <a:lnTo>
                    <a:pt x="147" y="87"/>
                  </a:lnTo>
                  <a:lnTo>
                    <a:pt x="147" y="95"/>
                  </a:lnTo>
                  <a:lnTo>
                    <a:pt x="147" y="108"/>
                  </a:lnTo>
                  <a:lnTo>
                    <a:pt x="147" y="122"/>
                  </a:lnTo>
                  <a:lnTo>
                    <a:pt x="147" y="129"/>
                  </a:lnTo>
                  <a:close/>
                  <a:moveTo>
                    <a:pt x="59" y="51"/>
                  </a:moveTo>
                  <a:lnTo>
                    <a:pt x="44" y="64"/>
                  </a:lnTo>
                  <a:lnTo>
                    <a:pt x="24" y="80"/>
                  </a:lnTo>
                  <a:lnTo>
                    <a:pt x="15" y="88"/>
                  </a:lnTo>
                  <a:lnTo>
                    <a:pt x="8" y="97"/>
                  </a:lnTo>
                  <a:lnTo>
                    <a:pt x="5" y="101"/>
                  </a:lnTo>
                  <a:lnTo>
                    <a:pt x="3" y="105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0" y="118"/>
                  </a:lnTo>
                  <a:lnTo>
                    <a:pt x="1" y="123"/>
                  </a:lnTo>
                  <a:lnTo>
                    <a:pt x="4" y="129"/>
                  </a:lnTo>
                  <a:lnTo>
                    <a:pt x="7" y="135"/>
                  </a:lnTo>
                  <a:lnTo>
                    <a:pt x="10" y="141"/>
                  </a:lnTo>
                  <a:lnTo>
                    <a:pt x="14" y="148"/>
                  </a:lnTo>
                  <a:lnTo>
                    <a:pt x="20" y="155"/>
                  </a:lnTo>
                  <a:lnTo>
                    <a:pt x="26" y="162"/>
                  </a:lnTo>
                  <a:lnTo>
                    <a:pt x="32" y="168"/>
                  </a:lnTo>
                  <a:lnTo>
                    <a:pt x="40" y="173"/>
                  </a:lnTo>
                  <a:lnTo>
                    <a:pt x="48" y="179"/>
                  </a:lnTo>
                  <a:lnTo>
                    <a:pt x="58" y="183"/>
                  </a:lnTo>
                  <a:lnTo>
                    <a:pt x="68" y="186"/>
                  </a:lnTo>
                  <a:lnTo>
                    <a:pt x="79" y="189"/>
                  </a:lnTo>
                  <a:lnTo>
                    <a:pt x="91" y="191"/>
                  </a:lnTo>
                  <a:lnTo>
                    <a:pt x="104" y="191"/>
                  </a:lnTo>
                  <a:lnTo>
                    <a:pt x="117" y="189"/>
                  </a:lnTo>
                  <a:lnTo>
                    <a:pt x="127" y="186"/>
                  </a:lnTo>
                  <a:lnTo>
                    <a:pt x="137" y="183"/>
                  </a:lnTo>
                  <a:lnTo>
                    <a:pt x="146" y="178"/>
                  </a:lnTo>
                  <a:lnTo>
                    <a:pt x="152" y="172"/>
                  </a:lnTo>
                  <a:lnTo>
                    <a:pt x="158" y="166"/>
                  </a:lnTo>
                  <a:lnTo>
                    <a:pt x="164" y="159"/>
                  </a:lnTo>
                  <a:lnTo>
                    <a:pt x="168" y="151"/>
                  </a:lnTo>
                  <a:lnTo>
                    <a:pt x="171" y="144"/>
                  </a:lnTo>
                  <a:lnTo>
                    <a:pt x="173" y="135"/>
                  </a:lnTo>
                  <a:lnTo>
                    <a:pt x="176" y="127"/>
                  </a:lnTo>
                  <a:lnTo>
                    <a:pt x="177" y="119"/>
                  </a:lnTo>
                  <a:lnTo>
                    <a:pt x="178" y="102"/>
                  </a:lnTo>
                  <a:lnTo>
                    <a:pt x="179" y="87"/>
                  </a:lnTo>
                  <a:lnTo>
                    <a:pt x="178" y="73"/>
                  </a:lnTo>
                  <a:lnTo>
                    <a:pt x="174" y="58"/>
                  </a:lnTo>
                  <a:lnTo>
                    <a:pt x="170" y="43"/>
                  </a:lnTo>
                  <a:lnTo>
                    <a:pt x="164" y="29"/>
                  </a:lnTo>
                  <a:lnTo>
                    <a:pt x="161" y="23"/>
                  </a:lnTo>
                  <a:lnTo>
                    <a:pt x="156" y="18"/>
                  </a:lnTo>
                  <a:lnTo>
                    <a:pt x="152" y="12"/>
                  </a:lnTo>
                  <a:lnTo>
                    <a:pt x="147" y="8"/>
                  </a:lnTo>
                  <a:lnTo>
                    <a:pt x="141" y="4"/>
                  </a:lnTo>
                  <a:lnTo>
                    <a:pt x="135" y="2"/>
                  </a:lnTo>
                  <a:lnTo>
                    <a:pt x="130" y="0"/>
                  </a:lnTo>
                  <a:lnTo>
                    <a:pt x="122" y="0"/>
                  </a:lnTo>
                  <a:lnTo>
                    <a:pt x="117" y="0"/>
                  </a:lnTo>
                  <a:lnTo>
                    <a:pt x="111" y="1"/>
                  </a:lnTo>
                  <a:lnTo>
                    <a:pt x="107" y="3"/>
                  </a:lnTo>
                  <a:lnTo>
                    <a:pt x="103" y="5"/>
                  </a:lnTo>
                  <a:lnTo>
                    <a:pt x="94" y="10"/>
                  </a:lnTo>
                  <a:lnTo>
                    <a:pt x="86" y="18"/>
                  </a:lnTo>
                  <a:lnTo>
                    <a:pt x="73" y="35"/>
                  </a:lnTo>
                  <a:lnTo>
                    <a:pt x="59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4" name="Freeform 456"/>
            <p:cNvSpPr>
              <a:spLocks noEditPoints="1"/>
            </p:cNvSpPr>
            <p:nvPr/>
          </p:nvSpPr>
          <p:spPr bwMode="auto">
            <a:xfrm>
              <a:off x="2484" y="2105"/>
              <a:ext cx="14" cy="15"/>
            </a:xfrm>
            <a:custGeom>
              <a:avLst/>
              <a:gdLst/>
              <a:ahLst/>
              <a:cxnLst>
                <a:cxn ang="0">
                  <a:pos x="129" y="124"/>
                </a:cxn>
                <a:cxn ang="0">
                  <a:pos x="100" y="124"/>
                </a:cxn>
                <a:cxn ang="0">
                  <a:pos x="96" y="129"/>
                </a:cxn>
                <a:cxn ang="0">
                  <a:pos x="103" y="152"/>
                </a:cxn>
                <a:cxn ang="0">
                  <a:pos x="97" y="158"/>
                </a:cxn>
                <a:cxn ang="0">
                  <a:pos x="66" y="158"/>
                </a:cxn>
                <a:cxn ang="0">
                  <a:pos x="61" y="151"/>
                </a:cxn>
                <a:cxn ang="0">
                  <a:pos x="68" y="123"/>
                </a:cxn>
                <a:cxn ang="0">
                  <a:pos x="60" y="120"/>
                </a:cxn>
                <a:cxn ang="0">
                  <a:pos x="39" y="128"/>
                </a:cxn>
                <a:cxn ang="0">
                  <a:pos x="31" y="124"/>
                </a:cxn>
                <a:cxn ang="0">
                  <a:pos x="31" y="95"/>
                </a:cxn>
                <a:cxn ang="0">
                  <a:pos x="37" y="88"/>
                </a:cxn>
                <a:cxn ang="0">
                  <a:pos x="66" y="88"/>
                </a:cxn>
                <a:cxn ang="0">
                  <a:pos x="70" y="83"/>
                </a:cxn>
                <a:cxn ang="0">
                  <a:pos x="61" y="60"/>
                </a:cxn>
                <a:cxn ang="0">
                  <a:pos x="66" y="53"/>
                </a:cxn>
                <a:cxn ang="0">
                  <a:pos x="97" y="53"/>
                </a:cxn>
                <a:cxn ang="0">
                  <a:pos x="103" y="60"/>
                </a:cxn>
                <a:cxn ang="0">
                  <a:pos x="99" y="86"/>
                </a:cxn>
                <a:cxn ang="0">
                  <a:pos x="103" y="93"/>
                </a:cxn>
                <a:cxn ang="0">
                  <a:pos x="115" y="92"/>
                </a:cxn>
                <a:cxn ang="0">
                  <a:pos x="128" y="86"/>
                </a:cxn>
                <a:cxn ang="0">
                  <a:pos x="137" y="87"/>
                </a:cxn>
                <a:cxn ang="0">
                  <a:pos x="137" y="116"/>
                </a:cxn>
                <a:cxn ang="0">
                  <a:pos x="55" y="0"/>
                </a:cxn>
                <a:cxn ang="0">
                  <a:pos x="43" y="2"/>
                </a:cxn>
                <a:cxn ang="0">
                  <a:pos x="32" y="8"/>
                </a:cxn>
                <a:cxn ang="0">
                  <a:pos x="22" y="18"/>
                </a:cxn>
                <a:cxn ang="0">
                  <a:pos x="14" y="31"/>
                </a:cxn>
                <a:cxn ang="0">
                  <a:pos x="3" y="60"/>
                </a:cxn>
                <a:cxn ang="0">
                  <a:pos x="0" y="88"/>
                </a:cxn>
                <a:cxn ang="0">
                  <a:pos x="2" y="119"/>
                </a:cxn>
                <a:cxn ang="0">
                  <a:pos x="5" y="136"/>
                </a:cxn>
                <a:cxn ang="0">
                  <a:pos x="11" y="152"/>
                </a:cxn>
                <a:cxn ang="0">
                  <a:pos x="20" y="167"/>
                </a:cxn>
                <a:cxn ang="0">
                  <a:pos x="33" y="179"/>
                </a:cxn>
                <a:cxn ang="0">
                  <a:pos x="51" y="188"/>
                </a:cxn>
                <a:cxn ang="0">
                  <a:pos x="75" y="192"/>
                </a:cxn>
                <a:cxn ang="0">
                  <a:pos x="99" y="190"/>
                </a:cxn>
                <a:cxn ang="0">
                  <a:pos x="121" y="184"/>
                </a:cxn>
                <a:cxn ang="0">
                  <a:pos x="138" y="175"/>
                </a:cxn>
                <a:cxn ang="0">
                  <a:pos x="153" y="163"/>
                </a:cxn>
                <a:cxn ang="0">
                  <a:pos x="163" y="149"/>
                </a:cxn>
                <a:cxn ang="0">
                  <a:pos x="172" y="136"/>
                </a:cxn>
                <a:cxn ang="0">
                  <a:pos x="176" y="124"/>
                </a:cxn>
                <a:cxn ang="0">
                  <a:pos x="178" y="114"/>
                </a:cxn>
                <a:cxn ang="0">
                  <a:pos x="176" y="105"/>
                </a:cxn>
                <a:cxn ang="0">
                  <a:pos x="171" y="97"/>
                </a:cxn>
                <a:cxn ang="0">
                  <a:pos x="154" y="80"/>
                </a:cxn>
                <a:cxn ang="0">
                  <a:pos x="118" y="51"/>
                </a:cxn>
                <a:cxn ang="0">
                  <a:pos x="92" y="19"/>
                </a:cxn>
                <a:cxn ang="0">
                  <a:pos x="76" y="5"/>
                </a:cxn>
                <a:cxn ang="0">
                  <a:pos x="66" y="2"/>
                </a:cxn>
                <a:cxn ang="0">
                  <a:pos x="55" y="0"/>
                </a:cxn>
              </a:cxnLst>
              <a:rect l="0" t="0" r="r" b="b"/>
              <a:pathLst>
                <a:path w="178" h="192">
                  <a:moveTo>
                    <a:pt x="137" y="124"/>
                  </a:moveTo>
                  <a:lnTo>
                    <a:pt x="129" y="124"/>
                  </a:lnTo>
                  <a:lnTo>
                    <a:pt x="115" y="124"/>
                  </a:lnTo>
                  <a:lnTo>
                    <a:pt x="100" y="124"/>
                  </a:lnTo>
                  <a:lnTo>
                    <a:pt x="94" y="124"/>
                  </a:lnTo>
                  <a:lnTo>
                    <a:pt x="96" y="129"/>
                  </a:lnTo>
                  <a:lnTo>
                    <a:pt x="99" y="141"/>
                  </a:lnTo>
                  <a:lnTo>
                    <a:pt x="103" y="152"/>
                  </a:lnTo>
                  <a:lnTo>
                    <a:pt x="105" y="158"/>
                  </a:lnTo>
                  <a:lnTo>
                    <a:pt x="97" y="158"/>
                  </a:lnTo>
                  <a:lnTo>
                    <a:pt x="82" y="158"/>
                  </a:lnTo>
                  <a:lnTo>
                    <a:pt x="66" y="158"/>
                  </a:lnTo>
                  <a:lnTo>
                    <a:pt x="59" y="158"/>
                  </a:lnTo>
                  <a:lnTo>
                    <a:pt x="61" y="151"/>
                  </a:lnTo>
                  <a:lnTo>
                    <a:pt x="65" y="137"/>
                  </a:lnTo>
                  <a:lnTo>
                    <a:pt x="68" y="123"/>
                  </a:lnTo>
                  <a:lnTo>
                    <a:pt x="70" y="116"/>
                  </a:lnTo>
                  <a:lnTo>
                    <a:pt x="60" y="120"/>
                  </a:lnTo>
                  <a:lnTo>
                    <a:pt x="49" y="125"/>
                  </a:lnTo>
                  <a:lnTo>
                    <a:pt x="39" y="128"/>
                  </a:lnTo>
                  <a:lnTo>
                    <a:pt x="31" y="130"/>
                  </a:lnTo>
                  <a:lnTo>
                    <a:pt x="31" y="124"/>
                  </a:lnTo>
                  <a:lnTo>
                    <a:pt x="31" y="109"/>
                  </a:lnTo>
                  <a:lnTo>
                    <a:pt x="31" y="95"/>
                  </a:lnTo>
                  <a:lnTo>
                    <a:pt x="31" y="88"/>
                  </a:lnTo>
                  <a:lnTo>
                    <a:pt x="37" y="88"/>
                  </a:lnTo>
                  <a:lnTo>
                    <a:pt x="52" y="88"/>
                  </a:lnTo>
                  <a:lnTo>
                    <a:pt x="66" y="88"/>
                  </a:lnTo>
                  <a:lnTo>
                    <a:pt x="73" y="88"/>
                  </a:lnTo>
                  <a:lnTo>
                    <a:pt x="70" y="83"/>
                  </a:lnTo>
                  <a:lnTo>
                    <a:pt x="66" y="71"/>
                  </a:lnTo>
                  <a:lnTo>
                    <a:pt x="61" y="60"/>
                  </a:lnTo>
                  <a:lnTo>
                    <a:pt x="59" y="53"/>
                  </a:lnTo>
                  <a:lnTo>
                    <a:pt x="66" y="53"/>
                  </a:lnTo>
                  <a:lnTo>
                    <a:pt x="82" y="53"/>
                  </a:lnTo>
                  <a:lnTo>
                    <a:pt x="97" y="53"/>
                  </a:lnTo>
                  <a:lnTo>
                    <a:pt x="105" y="53"/>
                  </a:lnTo>
                  <a:lnTo>
                    <a:pt x="103" y="60"/>
                  </a:lnTo>
                  <a:lnTo>
                    <a:pt x="101" y="72"/>
                  </a:lnTo>
                  <a:lnTo>
                    <a:pt x="99" y="86"/>
                  </a:lnTo>
                  <a:lnTo>
                    <a:pt x="98" y="92"/>
                  </a:lnTo>
                  <a:lnTo>
                    <a:pt x="103" y="93"/>
                  </a:lnTo>
                  <a:lnTo>
                    <a:pt x="110" y="93"/>
                  </a:lnTo>
                  <a:lnTo>
                    <a:pt x="115" y="92"/>
                  </a:lnTo>
                  <a:lnTo>
                    <a:pt x="119" y="91"/>
                  </a:lnTo>
                  <a:lnTo>
                    <a:pt x="128" y="86"/>
                  </a:lnTo>
                  <a:lnTo>
                    <a:pt x="137" y="81"/>
                  </a:lnTo>
                  <a:lnTo>
                    <a:pt x="137" y="87"/>
                  </a:lnTo>
                  <a:lnTo>
                    <a:pt x="137" y="102"/>
                  </a:lnTo>
                  <a:lnTo>
                    <a:pt x="137" y="116"/>
                  </a:lnTo>
                  <a:lnTo>
                    <a:pt x="137" y="124"/>
                  </a:lnTo>
                  <a:close/>
                  <a:moveTo>
                    <a:pt x="55" y="0"/>
                  </a:moveTo>
                  <a:lnTo>
                    <a:pt x="49" y="1"/>
                  </a:lnTo>
                  <a:lnTo>
                    <a:pt x="43" y="2"/>
                  </a:lnTo>
                  <a:lnTo>
                    <a:pt x="37" y="5"/>
                  </a:lnTo>
                  <a:lnTo>
                    <a:pt x="32" y="8"/>
                  </a:lnTo>
                  <a:lnTo>
                    <a:pt x="27" y="14"/>
                  </a:lnTo>
                  <a:lnTo>
                    <a:pt x="22" y="18"/>
                  </a:lnTo>
                  <a:lnTo>
                    <a:pt x="18" y="24"/>
                  </a:lnTo>
                  <a:lnTo>
                    <a:pt x="14" y="31"/>
                  </a:lnTo>
                  <a:lnTo>
                    <a:pt x="7" y="45"/>
                  </a:lnTo>
                  <a:lnTo>
                    <a:pt x="3" y="60"/>
                  </a:lnTo>
                  <a:lnTo>
                    <a:pt x="1" y="74"/>
                  </a:lnTo>
                  <a:lnTo>
                    <a:pt x="0" y="88"/>
                  </a:lnTo>
                  <a:lnTo>
                    <a:pt x="0" y="103"/>
                  </a:lnTo>
                  <a:lnTo>
                    <a:pt x="2" y="119"/>
                  </a:lnTo>
                  <a:lnTo>
                    <a:pt x="3" y="128"/>
                  </a:lnTo>
                  <a:lnTo>
                    <a:pt x="5" y="136"/>
                  </a:lnTo>
                  <a:lnTo>
                    <a:pt x="7" y="145"/>
                  </a:lnTo>
                  <a:lnTo>
                    <a:pt x="11" y="152"/>
                  </a:lnTo>
                  <a:lnTo>
                    <a:pt x="15" y="160"/>
                  </a:lnTo>
                  <a:lnTo>
                    <a:pt x="20" y="167"/>
                  </a:lnTo>
                  <a:lnTo>
                    <a:pt x="26" y="174"/>
                  </a:lnTo>
                  <a:lnTo>
                    <a:pt x="33" y="179"/>
                  </a:lnTo>
                  <a:lnTo>
                    <a:pt x="42" y="184"/>
                  </a:lnTo>
                  <a:lnTo>
                    <a:pt x="51" y="188"/>
                  </a:lnTo>
                  <a:lnTo>
                    <a:pt x="62" y="190"/>
                  </a:lnTo>
                  <a:lnTo>
                    <a:pt x="75" y="192"/>
                  </a:lnTo>
                  <a:lnTo>
                    <a:pt x="87" y="192"/>
                  </a:lnTo>
                  <a:lnTo>
                    <a:pt x="99" y="190"/>
                  </a:lnTo>
                  <a:lnTo>
                    <a:pt x="110" y="188"/>
                  </a:lnTo>
                  <a:lnTo>
                    <a:pt x="121" y="184"/>
                  </a:lnTo>
                  <a:lnTo>
                    <a:pt x="129" y="180"/>
                  </a:lnTo>
                  <a:lnTo>
                    <a:pt x="138" y="175"/>
                  </a:lnTo>
                  <a:lnTo>
                    <a:pt x="145" y="168"/>
                  </a:lnTo>
                  <a:lnTo>
                    <a:pt x="153" y="163"/>
                  </a:lnTo>
                  <a:lnTo>
                    <a:pt x="158" y="156"/>
                  </a:lnTo>
                  <a:lnTo>
                    <a:pt x="163" y="149"/>
                  </a:lnTo>
                  <a:lnTo>
                    <a:pt x="168" y="143"/>
                  </a:lnTo>
                  <a:lnTo>
                    <a:pt x="172" y="136"/>
                  </a:lnTo>
                  <a:lnTo>
                    <a:pt x="174" y="130"/>
                  </a:lnTo>
                  <a:lnTo>
                    <a:pt x="176" y="124"/>
                  </a:lnTo>
                  <a:lnTo>
                    <a:pt x="177" y="118"/>
                  </a:lnTo>
                  <a:lnTo>
                    <a:pt x="178" y="114"/>
                  </a:lnTo>
                  <a:lnTo>
                    <a:pt x="177" y="110"/>
                  </a:lnTo>
                  <a:lnTo>
                    <a:pt x="176" y="105"/>
                  </a:lnTo>
                  <a:lnTo>
                    <a:pt x="174" y="101"/>
                  </a:lnTo>
                  <a:lnTo>
                    <a:pt x="171" y="97"/>
                  </a:lnTo>
                  <a:lnTo>
                    <a:pt x="163" y="88"/>
                  </a:lnTo>
                  <a:lnTo>
                    <a:pt x="154" y="80"/>
                  </a:lnTo>
                  <a:lnTo>
                    <a:pt x="134" y="65"/>
                  </a:lnTo>
                  <a:lnTo>
                    <a:pt x="118" y="51"/>
                  </a:lnTo>
                  <a:lnTo>
                    <a:pt x="106" y="36"/>
                  </a:lnTo>
                  <a:lnTo>
                    <a:pt x="92" y="19"/>
                  </a:lnTo>
                  <a:lnTo>
                    <a:pt x="84" y="12"/>
                  </a:lnTo>
                  <a:lnTo>
                    <a:pt x="76" y="5"/>
                  </a:lnTo>
                  <a:lnTo>
                    <a:pt x="71" y="3"/>
                  </a:lnTo>
                  <a:lnTo>
                    <a:pt x="66" y="2"/>
                  </a:lnTo>
                  <a:lnTo>
                    <a:pt x="62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5" name="Freeform 457"/>
            <p:cNvSpPr>
              <a:spLocks noEditPoints="1"/>
            </p:cNvSpPr>
            <p:nvPr/>
          </p:nvSpPr>
          <p:spPr bwMode="auto">
            <a:xfrm>
              <a:off x="2504" y="2084"/>
              <a:ext cx="35" cy="20"/>
            </a:xfrm>
            <a:custGeom>
              <a:avLst/>
              <a:gdLst/>
              <a:ahLst/>
              <a:cxnLst>
                <a:cxn ang="0">
                  <a:pos x="225" y="147"/>
                </a:cxn>
                <a:cxn ang="0">
                  <a:pos x="227" y="123"/>
                </a:cxn>
                <a:cxn ang="0">
                  <a:pos x="239" y="114"/>
                </a:cxn>
                <a:cxn ang="0">
                  <a:pos x="299" y="111"/>
                </a:cxn>
                <a:cxn ang="0">
                  <a:pos x="285" y="152"/>
                </a:cxn>
                <a:cxn ang="0">
                  <a:pos x="107" y="101"/>
                </a:cxn>
                <a:cxn ang="0">
                  <a:pos x="133" y="122"/>
                </a:cxn>
                <a:cxn ang="0">
                  <a:pos x="113" y="155"/>
                </a:cxn>
                <a:cxn ang="0">
                  <a:pos x="70" y="146"/>
                </a:cxn>
                <a:cxn ang="0">
                  <a:pos x="69" y="106"/>
                </a:cxn>
                <a:cxn ang="0">
                  <a:pos x="263" y="6"/>
                </a:cxn>
                <a:cxn ang="0">
                  <a:pos x="216" y="18"/>
                </a:cxn>
                <a:cxn ang="0">
                  <a:pos x="161" y="20"/>
                </a:cxn>
                <a:cxn ang="0">
                  <a:pos x="117" y="10"/>
                </a:cxn>
                <a:cxn ang="0">
                  <a:pos x="81" y="13"/>
                </a:cxn>
                <a:cxn ang="0">
                  <a:pos x="32" y="28"/>
                </a:cxn>
                <a:cxn ang="0">
                  <a:pos x="10" y="34"/>
                </a:cxn>
                <a:cxn ang="0">
                  <a:pos x="1" y="88"/>
                </a:cxn>
                <a:cxn ang="0">
                  <a:pos x="8" y="170"/>
                </a:cxn>
                <a:cxn ang="0">
                  <a:pos x="16" y="165"/>
                </a:cxn>
                <a:cxn ang="0">
                  <a:pos x="29" y="149"/>
                </a:cxn>
                <a:cxn ang="0">
                  <a:pos x="33" y="187"/>
                </a:cxn>
                <a:cxn ang="0">
                  <a:pos x="85" y="252"/>
                </a:cxn>
                <a:cxn ang="0">
                  <a:pos x="118" y="247"/>
                </a:cxn>
                <a:cxn ang="0">
                  <a:pos x="121" y="215"/>
                </a:cxn>
                <a:cxn ang="0">
                  <a:pos x="129" y="194"/>
                </a:cxn>
                <a:cxn ang="0">
                  <a:pos x="151" y="223"/>
                </a:cxn>
                <a:cxn ang="0">
                  <a:pos x="157" y="180"/>
                </a:cxn>
                <a:cxn ang="0">
                  <a:pos x="156" y="100"/>
                </a:cxn>
                <a:cxn ang="0">
                  <a:pos x="112" y="69"/>
                </a:cxn>
                <a:cxn ang="0">
                  <a:pos x="71" y="70"/>
                </a:cxn>
                <a:cxn ang="0">
                  <a:pos x="49" y="93"/>
                </a:cxn>
                <a:cxn ang="0">
                  <a:pos x="46" y="71"/>
                </a:cxn>
                <a:cxn ang="0">
                  <a:pos x="95" y="45"/>
                </a:cxn>
                <a:cxn ang="0">
                  <a:pos x="151" y="55"/>
                </a:cxn>
                <a:cxn ang="0">
                  <a:pos x="181" y="111"/>
                </a:cxn>
                <a:cxn ang="0">
                  <a:pos x="188" y="215"/>
                </a:cxn>
                <a:cxn ang="0">
                  <a:pos x="190" y="153"/>
                </a:cxn>
                <a:cxn ang="0">
                  <a:pos x="200" y="78"/>
                </a:cxn>
                <a:cxn ang="0">
                  <a:pos x="240" y="54"/>
                </a:cxn>
                <a:cxn ang="0">
                  <a:pos x="309" y="60"/>
                </a:cxn>
                <a:cxn ang="0">
                  <a:pos x="329" y="91"/>
                </a:cxn>
                <a:cxn ang="0">
                  <a:pos x="317" y="98"/>
                </a:cxn>
                <a:cxn ang="0">
                  <a:pos x="260" y="81"/>
                </a:cxn>
                <a:cxn ang="0">
                  <a:pos x="218" y="102"/>
                </a:cxn>
                <a:cxn ang="0">
                  <a:pos x="224" y="189"/>
                </a:cxn>
                <a:cxn ang="0">
                  <a:pos x="275" y="239"/>
                </a:cxn>
                <a:cxn ang="0">
                  <a:pos x="313" y="252"/>
                </a:cxn>
                <a:cxn ang="0">
                  <a:pos x="340" y="189"/>
                </a:cxn>
                <a:cxn ang="0">
                  <a:pos x="337" y="150"/>
                </a:cxn>
                <a:cxn ang="0">
                  <a:pos x="361" y="162"/>
                </a:cxn>
                <a:cxn ang="0">
                  <a:pos x="383" y="157"/>
                </a:cxn>
                <a:cxn ang="0">
                  <a:pos x="383" y="70"/>
                </a:cxn>
                <a:cxn ang="0">
                  <a:pos x="355" y="27"/>
                </a:cxn>
                <a:cxn ang="0">
                  <a:pos x="290" y="18"/>
                </a:cxn>
              </a:cxnLst>
              <a:rect l="0" t="0" r="r" b="b"/>
              <a:pathLst>
                <a:path w="386" h="263">
                  <a:moveTo>
                    <a:pt x="262" y="162"/>
                  </a:moveTo>
                  <a:lnTo>
                    <a:pt x="254" y="162"/>
                  </a:lnTo>
                  <a:lnTo>
                    <a:pt x="244" y="159"/>
                  </a:lnTo>
                  <a:lnTo>
                    <a:pt x="236" y="155"/>
                  </a:lnTo>
                  <a:lnTo>
                    <a:pt x="228" y="150"/>
                  </a:lnTo>
                  <a:lnTo>
                    <a:pt x="225" y="147"/>
                  </a:lnTo>
                  <a:lnTo>
                    <a:pt x="223" y="142"/>
                  </a:lnTo>
                  <a:lnTo>
                    <a:pt x="222" y="139"/>
                  </a:lnTo>
                  <a:lnTo>
                    <a:pt x="222" y="135"/>
                  </a:lnTo>
                  <a:lnTo>
                    <a:pt x="222" y="132"/>
                  </a:lnTo>
                  <a:lnTo>
                    <a:pt x="224" y="127"/>
                  </a:lnTo>
                  <a:lnTo>
                    <a:pt x="227" y="123"/>
                  </a:lnTo>
                  <a:lnTo>
                    <a:pt x="231" y="119"/>
                  </a:lnTo>
                  <a:lnTo>
                    <a:pt x="230" y="122"/>
                  </a:lnTo>
                  <a:lnTo>
                    <a:pt x="229" y="124"/>
                  </a:lnTo>
                  <a:lnTo>
                    <a:pt x="231" y="120"/>
                  </a:lnTo>
                  <a:lnTo>
                    <a:pt x="235" y="117"/>
                  </a:lnTo>
                  <a:lnTo>
                    <a:pt x="239" y="114"/>
                  </a:lnTo>
                  <a:lnTo>
                    <a:pt x="243" y="110"/>
                  </a:lnTo>
                  <a:lnTo>
                    <a:pt x="254" y="107"/>
                  </a:lnTo>
                  <a:lnTo>
                    <a:pt x="265" y="106"/>
                  </a:lnTo>
                  <a:lnTo>
                    <a:pt x="277" y="107"/>
                  </a:lnTo>
                  <a:lnTo>
                    <a:pt x="289" y="108"/>
                  </a:lnTo>
                  <a:lnTo>
                    <a:pt x="299" y="111"/>
                  </a:lnTo>
                  <a:lnTo>
                    <a:pt x="307" y="115"/>
                  </a:lnTo>
                  <a:lnTo>
                    <a:pt x="305" y="123"/>
                  </a:lnTo>
                  <a:lnTo>
                    <a:pt x="302" y="132"/>
                  </a:lnTo>
                  <a:lnTo>
                    <a:pt x="298" y="139"/>
                  </a:lnTo>
                  <a:lnTo>
                    <a:pt x="291" y="146"/>
                  </a:lnTo>
                  <a:lnTo>
                    <a:pt x="285" y="152"/>
                  </a:lnTo>
                  <a:lnTo>
                    <a:pt x="278" y="157"/>
                  </a:lnTo>
                  <a:lnTo>
                    <a:pt x="271" y="161"/>
                  </a:lnTo>
                  <a:lnTo>
                    <a:pt x="262" y="162"/>
                  </a:lnTo>
                  <a:close/>
                  <a:moveTo>
                    <a:pt x="95" y="98"/>
                  </a:moveTo>
                  <a:lnTo>
                    <a:pt x="101" y="99"/>
                  </a:lnTo>
                  <a:lnTo>
                    <a:pt x="107" y="101"/>
                  </a:lnTo>
                  <a:lnTo>
                    <a:pt x="112" y="104"/>
                  </a:lnTo>
                  <a:lnTo>
                    <a:pt x="117" y="108"/>
                  </a:lnTo>
                  <a:lnTo>
                    <a:pt x="128" y="116"/>
                  </a:lnTo>
                  <a:lnTo>
                    <a:pt x="139" y="122"/>
                  </a:lnTo>
                  <a:lnTo>
                    <a:pt x="135" y="122"/>
                  </a:lnTo>
                  <a:lnTo>
                    <a:pt x="133" y="122"/>
                  </a:lnTo>
                  <a:lnTo>
                    <a:pt x="137" y="125"/>
                  </a:lnTo>
                  <a:lnTo>
                    <a:pt x="143" y="130"/>
                  </a:lnTo>
                  <a:lnTo>
                    <a:pt x="133" y="140"/>
                  </a:lnTo>
                  <a:lnTo>
                    <a:pt x="124" y="149"/>
                  </a:lnTo>
                  <a:lnTo>
                    <a:pt x="118" y="153"/>
                  </a:lnTo>
                  <a:lnTo>
                    <a:pt x="113" y="155"/>
                  </a:lnTo>
                  <a:lnTo>
                    <a:pt x="107" y="157"/>
                  </a:lnTo>
                  <a:lnTo>
                    <a:pt x="100" y="157"/>
                  </a:lnTo>
                  <a:lnTo>
                    <a:pt x="93" y="156"/>
                  </a:lnTo>
                  <a:lnTo>
                    <a:pt x="85" y="154"/>
                  </a:lnTo>
                  <a:lnTo>
                    <a:pt x="78" y="150"/>
                  </a:lnTo>
                  <a:lnTo>
                    <a:pt x="70" y="146"/>
                  </a:lnTo>
                  <a:lnTo>
                    <a:pt x="64" y="140"/>
                  </a:lnTo>
                  <a:lnTo>
                    <a:pt x="56" y="135"/>
                  </a:lnTo>
                  <a:lnTo>
                    <a:pt x="51" y="130"/>
                  </a:lnTo>
                  <a:lnTo>
                    <a:pt x="47" y="124"/>
                  </a:lnTo>
                  <a:lnTo>
                    <a:pt x="57" y="115"/>
                  </a:lnTo>
                  <a:lnTo>
                    <a:pt x="69" y="106"/>
                  </a:lnTo>
                  <a:lnTo>
                    <a:pt x="74" y="103"/>
                  </a:lnTo>
                  <a:lnTo>
                    <a:pt x="82" y="100"/>
                  </a:lnTo>
                  <a:lnTo>
                    <a:pt x="88" y="98"/>
                  </a:lnTo>
                  <a:lnTo>
                    <a:pt x="95" y="98"/>
                  </a:lnTo>
                  <a:close/>
                  <a:moveTo>
                    <a:pt x="268" y="0"/>
                  </a:moveTo>
                  <a:lnTo>
                    <a:pt x="263" y="6"/>
                  </a:lnTo>
                  <a:lnTo>
                    <a:pt x="258" y="9"/>
                  </a:lnTo>
                  <a:lnTo>
                    <a:pt x="253" y="12"/>
                  </a:lnTo>
                  <a:lnTo>
                    <a:pt x="246" y="13"/>
                  </a:lnTo>
                  <a:lnTo>
                    <a:pt x="234" y="16"/>
                  </a:lnTo>
                  <a:lnTo>
                    <a:pt x="223" y="20"/>
                  </a:lnTo>
                  <a:lnTo>
                    <a:pt x="216" y="18"/>
                  </a:lnTo>
                  <a:lnTo>
                    <a:pt x="204" y="13"/>
                  </a:lnTo>
                  <a:lnTo>
                    <a:pt x="191" y="9"/>
                  </a:lnTo>
                  <a:lnTo>
                    <a:pt x="184" y="7"/>
                  </a:lnTo>
                  <a:lnTo>
                    <a:pt x="177" y="13"/>
                  </a:lnTo>
                  <a:lnTo>
                    <a:pt x="170" y="18"/>
                  </a:lnTo>
                  <a:lnTo>
                    <a:pt x="161" y="20"/>
                  </a:lnTo>
                  <a:lnTo>
                    <a:pt x="153" y="21"/>
                  </a:lnTo>
                  <a:lnTo>
                    <a:pt x="146" y="20"/>
                  </a:lnTo>
                  <a:lnTo>
                    <a:pt x="139" y="18"/>
                  </a:lnTo>
                  <a:lnTo>
                    <a:pt x="131" y="15"/>
                  </a:lnTo>
                  <a:lnTo>
                    <a:pt x="125" y="13"/>
                  </a:lnTo>
                  <a:lnTo>
                    <a:pt x="117" y="10"/>
                  </a:lnTo>
                  <a:lnTo>
                    <a:pt x="111" y="8"/>
                  </a:lnTo>
                  <a:lnTo>
                    <a:pt x="104" y="7"/>
                  </a:lnTo>
                  <a:lnTo>
                    <a:pt x="98" y="6"/>
                  </a:lnTo>
                  <a:lnTo>
                    <a:pt x="93" y="7"/>
                  </a:lnTo>
                  <a:lnTo>
                    <a:pt x="86" y="9"/>
                  </a:lnTo>
                  <a:lnTo>
                    <a:pt x="81" y="13"/>
                  </a:lnTo>
                  <a:lnTo>
                    <a:pt x="77" y="20"/>
                  </a:lnTo>
                  <a:lnTo>
                    <a:pt x="63" y="25"/>
                  </a:lnTo>
                  <a:lnTo>
                    <a:pt x="49" y="29"/>
                  </a:lnTo>
                  <a:lnTo>
                    <a:pt x="41" y="30"/>
                  </a:lnTo>
                  <a:lnTo>
                    <a:pt x="35" y="29"/>
                  </a:lnTo>
                  <a:lnTo>
                    <a:pt x="32" y="28"/>
                  </a:lnTo>
                  <a:lnTo>
                    <a:pt x="29" y="27"/>
                  </a:lnTo>
                  <a:lnTo>
                    <a:pt x="25" y="25"/>
                  </a:lnTo>
                  <a:lnTo>
                    <a:pt x="22" y="23"/>
                  </a:lnTo>
                  <a:lnTo>
                    <a:pt x="18" y="26"/>
                  </a:lnTo>
                  <a:lnTo>
                    <a:pt x="14" y="29"/>
                  </a:lnTo>
                  <a:lnTo>
                    <a:pt x="10" y="34"/>
                  </a:lnTo>
                  <a:lnTo>
                    <a:pt x="7" y="38"/>
                  </a:lnTo>
                  <a:lnTo>
                    <a:pt x="3" y="46"/>
                  </a:lnTo>
                  <a:lnTo>
                    <a:pt x="1" y="56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9"/>
                  </a:lnTo>
                  <a:lnTo>
                    <a:pt x="6" y="121"/>
                  </a:lnTo>
                  <a:lnTo>
                    <a:pt x="9" y="142"/>
                  </a:lnTo>
                  <a:lnTo>
                    <a:pt x="10" y="152"/>
                  </a:lnTo>
                  <a:lnTo>
                    <a:pt x="10" y="162"/>
                  </a:lnTo>
                  <a:lnTo>
                    <a:pt x="8" y="170"/>
                  </a:lnTo>
                  <a:lnTo>
                    <a:pt x="6" y="178"/>
                  </a:lnTo>
                  <a:lnTo>
                    <a:pt x="8" y="177"/>
                  </a:lnTo>
                  <a:lnTo>
                    <a:pt x="10" y="174"/>
                  </a:lnTo>
                  <a:lnTo>
                    <a:pt x="13" y="172"/>
                  </a:lnTo>
                  <a:lnTo>
                    <a:pt x="14" y="170"/>
                  </a:lnTo>
                  <a:lnTo>
                    <a:pt x="16" y="165"/>
                  </a:lnTo>
                  <a:lnTo>
                    <a:pt x="18" y="159"/>
                  </a:lnTo>
                  <a:lnTo>
                    <a:pt x="19" y="155"/>
                  </a:lnTo>
                  <a:lnTo>
                    <a:pt x="21" y="152"/>
                  </a:lnTo>
                  <a:lnTo>
                    <a:pt x="23" y="150"/>
                  </a:lnTo>
                  <a:lnTo>
                    <a:pt x="25" y="150"/>
                  </a:lnTo>
                  <a:lnTo>
                    <a:pt x="29" y="149"/>
                  </a:lnTo>
                  <a:lnTo>
                    <a:pt x="32" y="150"/>
                  </a:lnTo>
                  <a:lnTo>
                    <a:pt x="31" y="157"/>
                  </a:lnTo>
                  <a:lnTo>
                    <a:pt x="30" y="165"/>
                  </a:lnTo>
                  <a:lnTo>
                    <a:pt x="30" y="173"/>
                  </a:lnTo>
                  <a:lnTo>
                    <a:pt x="32" y="180"/>
                  </a:lnTo>
                  <a:lnTo>
                    <a:pt x="33" y="187"/>
                  </a:lnTo>
                  <a:lnTo>
                    <a:pt x="36" y="194"/>
                  </a:lnTo>
                  <a:lnTo>
                    <a:pt x="38" y="200"/>
                  </a:lnTo>
                  <a:lnTo>
                    <a:pt x="42" y="206"/>
                  </a:lnTo>
                  <a:lnTo>
                    <a:pt x="60" y="232"/>
                  </a:lnTo>
                  <a:lnTo>
                    <a:pt x="79" y="258"/>
                  </a:lnTo>
                  <a:lnTo>
                    <a:pt x="85" y="252"/>
                  </a:lnTo>
                  <a:lnTo>
                    <a:pt x="92" y="248"/>
                  </a:lnTo>
                  <a:lnTo>
                    <a:pt x="102" y="250"/>
                  </a:lnTo>
                  <a:lnTo>
                    <a:pt x="111" y="250"/>
                  </a:lnTo>
                  <a:lnTo>
                    <a:pt x="113" y="249"/>
                  </a:lnTo>
                  <a:lnTo>
                    <a:pt x="116" y="248"/>
                  </a:lnTo>
                  <a:lnTo>
                    <a:pt x="118" y="247"/>
                  </a:lnTo>
                  <a:lnTo>
                    <a:pt x="119" y="245"/>
                  </a:lnTo>
                  <a:lnTo>
                    <a:pt x="121" y="241"/>
                  </a:lnTo>
                  <a:lnTo>
                    <a:pt x="123" y="235"/>
                  </a:lnTo>
                  <a:lnTo>
                    <a:pt x="123" y="229"/>
                  </a:lnTo>
                  <a:lnTo>
                    <a:pt x="121" y="222"/>
                  </a:lnTo>
                  <a:lnTo>
                    <a:pt x="121" y="215"/>
                  </a:lnTo>
                  <a:lnTo>
                    <a:pt x="121" y="209"/>
                  </a:lnTo>
                  <a:lnTo>
                    <a:pt x="123" y="203"/>
                  </a:lnTo>
                  <a:lnTo>
                    <a:pt x="124" y="198"/>
                  </a:lnTo>
                  <a:lnTo>
                    <a:pt x="125" y="196"/>
                  </a:lnTo>
                  <a:lnTo>
                    <a:pt x="127" y="195"/>
                  </a:lnTo>
                  <a:lnTo>
                    <a:pt x="129" y="194"/>
                  </a:lnTo>
                  <a:lnTo>
                    <a:pt x="132" y="193"/>
                  </a:lnTo>
                  <a:lnTo>
                    <a:pt x="140" y="191"/>
                  </a:lnTo>
                  <a:lnTo>
                    <a:pt x="149" y="194"/>
                  </a:lnTo>
                  <a:lnTo>
                    <a:pt x="149" y="199"/>
                  </a:lnTo>
                  <a:lnTo>
                    <a:pt x="150" y="212"/>
                  </a:lnTo>
                  <a:lnTo>
                    <a:pt x="151" y="223"/>
                  </a:lnTo>
                  <a:lnTo>
                    <a:pt x="152" y="229"/>
                  </a:lnTo>
                  <a:lnTo>
                    <a:pt x="155" y="229"/>
                  </a:lnTo>
                  <a:lnTo>
                    <a:pt x="156" y="229"/>
                  </a:lnTo>
                  <a:lnTo>
                    <a:pt x="155" y="214"/>
                  </a:lnTo>
                  <a:lnTo>
                    <a:pt x="156" y="197"/>
                  </a:lnTo>
                  <a:lnTo>
                    <a:pt x="157" y="180"/>
                  </a:lnTo>
                  <a:lnTo>
                    <a:pt x="159" y="162"/>
                  </a:lnTo>
                  <a:lnTo>
                    <a:pt x="160" y="143"/>
                  </a:lnTo>
                  <a:lnTo>
                    <a:pt x="160" y="125"/>
                  </a:lnTo>
                  <a:lnTo>
                    <a:pt x="159" y="117"/>
                  </a:lnTo>
                  <a:lnTo>
                    <a:pt x="158" y="108"/>
                  </a:lnTo>
                  <a:lnTo>
                    <a:pt x="156" y="100"/>
                  </a:lnTo>
                  <a:lnTo>
                    <a:pt x="152" y="92"/>
                  </a:lnTo>
                  <a:lnTo>
                    <a:pt x="145" y="86"/>
                  </a:lnTo>
                  <a:lnTo>
                    <a:pt x="137" y="79"/>
                  </a:lnTo>
                  <a:lnTo>
                    <a:pt x="130" y="75"/>
                  </a:lnTo>
                  <a:lnTo>
                    <a:pt x="121" y="71"/>
                  </a:lnTo>
                  <a:lnTo>
                    <a:pt x="112" y="69"/>
                  </a:lnTo>
                  <a:lnTo>
                    <a:pt x="103" y="67"/>
                  </a:lnTo>
                  <a:lnTo>
                    <a:pt x="93" y="67"/>
                  </a:lnTo>
                  <a:lnTo>
                    <a:pt x="83" y="67"/>
                  </a:lnTo>
                  <a:lnTo>
                    <a:pt x="79" y="67"/>
                  </a:lnTo>
                  <a:lnTo>
                    <a:pt x="74" y="68"/>
                  </a:lnTo>
                  <a:lnTo>
                    <a:pt x="71" y="70"/>
                  </a:lnTo>
                  <a:lnTo>
                    <a:pt x="67" y="72"/>
                  </a:lnTo>
                  <a:lnTo>
                    <a:pt x="62" y="79"/>
                  </a:lnTo>
                  <a:lnTo>
                    <a:pt x="55" y="86"/>
                  </a:lnTo>
                  <a:lnTo>
                    <a:pt x="53" y="89"/>
                  </a:lnTo>
                  <a:lnTo>
                    <a:pt x="51" y="91"/>
                  </a:lnTo>
                  <a:lnTo>
                    <a:pt x="49" y="93"/>
                  </a:lnTo>
                  <a:lnTo>
                    <a:pt x="47" y="93"/>
                  </a:lnTo>
                  <a:lnTo>
                    <a:pt x="46" y="92"/>
                  </a:lnTo>
                  <a:lnTo>
                    <a:pt x="44" y="89"/>
                  </a:lnTo>
                  <a:lnTo>
                    <a:pt x="42" y="84"/>
                  </a:lnTo>
                  <a:lnTo>
                    <a:pt x="41" y="76"/>
                  </a:lnTo>
                  <a:lnTo>
                    <a:pt x="46" y="71"/>
                  </a:lnTo>
                  <a:lnTo>
                    <a:pt x="50" y="66"/>
                  </a:lnTo>
                  <a:lnTo>
                    <a:pt x="55" y="61"/>
                  </a:lnTo>
                  <a:lnTo>
                    <a:pt x="60" y="58"/>
                  </a:lnTo>
                  <a:lnTo>
                    <a:pt x="71" y="52"/>
                  </a:lnTo>
                  <a:lnTo>
                    <a:pt x="83" y="47"/>
                  </a:lnTo>
                  <a:lnTo>
                    <a:pt x="95" y="45"/>
                  </a:lnTo>
                  <a:lnTo>
                    <a:pt x="108" y="44"/>
                  </a:lnTo>
                  <a:lnTo>
                    <a:pt x="120" y="44"/>
                  </a:lnTo>
                  <a:lnTo>
                    <a:pt x="133" y="44"/>
                  </a:lnTo>
                  <a:lnTo>
                    <a:pt x="141" y="47"/>
                  </a:lnTo>
                  <a:lnTo>
                    <a:pt x="146" y="51"/>
                  </a:lnTo>
                  <a:lnTo>
                    <a:pt x="151" y="55"/>
                  </a:lnTo>
                  <a:lnTo>
                    <a:pt x="157" y="58"/>
                  </a:lnTo>
                  <a:lnTo>
                    <a:pt x="164" y="67"/>
                  </a:lnTo>
                  <a:lnTo>
                    <a:pt x="171" y="77"/>
                  </a:lnTo>
                  <a:lnTo>
                    <a:pt x="176" y="88"/>
                  </a:lnTo>
                  <a:lnTo>
                    <a:pt x="179" y="100"/>
                  </a:lnTo>
                  <a:lnTo>
                    <a:pt x="181" y="111"/>
                  </a:lnTo>
                  <a:lnTo>
                    <a:pt x="182" y="124"/>
                  </a:lnTo>
                  <a:lnTo>
                    <a:pt x="183" y="151"/>
                  </a:lnTo>
                  <a:lnTo>
                    <a:pt x="184" y="178"/>
                  </a:lnTo>
                  <a:lnTo>
                    <a:pt x="184" y="190"/>
                  </a:lnTo>
                  <a:lnTo>
                    <a:pt x="187" y="203"/>
                  </a:lnTo>
                  <a:lnTo>
                    <a:pt x="188" y="215"/>
                  </a:lnTo>
                  <a:lnTo>
                    <a:pt x="191" y="226"/>
                  </a:lnTo>
                  <a:lnTo>
                    <a:pt x="193" y="214"/>
                  </a:lnTo>
                  <a:lnTo>
                    <a:pt x="193" y="202"/>
                  </a:lnTo>
                  <a:lnTo>
                    <a:pt x="193" y="190"/>
                  </a:lnTo>
                  <a:lnTo>
                    <a:pt x="193" y="178"/>
                  </a:lnTo>
                  <a:lnTo>
                    <a:pt x="190" y="153"/>
                  </a:lnTo>
                  <a:lnTo>
                    <a:pt x="189" y="130"/>
                  </a:lnTo>
                  <a:lnTo>
                    <a:pt x="189" y="118"/>
                  </a:lnTo>
                  <a:lnTo>
                    <a:pt x="190" y="107"/>
                  </a:lnTo>
                  <a:lnTo>
                    <a:pt x="192" y="97"/>
                  </a:lnTo>
                  <a:lnTo>
                    <a:pt x="195" y="87"/>
                  </a:lnTo>
                  <a:lnTo>
                    <a:pt x="200" y="78"/>
                  </a:lnTo>
                  <a:lnTo>
                    <a:pt x="208" y="70"/>
                  </a:lnTo>
                  <a:lnTo>
                    <a:pt x="212" y="67"/>
                  </a:lnTo>
                  <a:lnTo>
                    <a:pt x="218" y="63"/>
                  </a:lnTo>
                  <a:lnTo>
                    <a:pt x="223" y="60"/>
                  </a:lnTo>
                  <a:lnTo>
                    <a:pt x="229" y="57"/>
                  </a:lnTo>
                  <a:lnTo>
                    <a:pt x="240" y="54"/>
                  </a:lnTo>
                  <a:lnTo>
                    <a:pt x="251" y="51"/>
                  </a:lnTo>
                  <a:lnTo>
                    <a:pt x="262" y="50"/>
                  </a:lnTo>
                  <a:lnTo>
                    <a:pt x="275" y="51"/>
                  </a:lnTo>
                  <a:lnTo>
                    <a:pt x="287" y="53"/>
                  </a:lnTo>
                  <a:lnTo>
                    <a:pt x="299" y="56"/>
                  </a:lnTo>
                  <a:lnTo>
                    <a:pt x="309" y="60"/>
                  </a:lnTo>
                  <a:lnTo>
                    <a:pt x="319" y="67"/>
                  </a:lnTo>
                  <a:lnTo>
                    <a:pt x="319" y="73"/>
                  </a:lnTo>
                  <a:lnTo>
                    <a:pt x="320" y="77"/>
                  </a:lnTo>
                  <a:lnTo>
                    <a:pt x="323" y="83"/>
                  </a:lnTo>
                  <a:lnTo>
                    <a:pt x="326" y="87"/>
                  </a:lnTo>
                  <a:lnTo>
                    <a:pt x="329" y="91"/>
                  </a:lnTo>
                  <a:lnTo>
                    <a:pt x="329" y="94"/>
                  </a:lnTo>
                  <a:lnTo>
                    <a:pt x="329" y="97"/>
                  </a:lnTo>
                  <a:lnTo>
                    <a:pt x="328" y="99"/>
                  </a:lnTo>
                  <a:lnTo>
                    <a:pt x="325" y="100"/>
                  </a:lnTo>
                  <a:lnTo>
                    <a:pt x="322" y="102"/>
                  </a:lnTo>
                  <a:lnTo>
                    <a:pt x="317" y="98"/>
                  </a:lnTo>
                  <a:lnTo>
                    <a:pt x="311" y="93"/>
                  </a:lnTo>
                  <a:lnTo>
                    <a:pt x="306" y="90"/>
                  </a:lnTo>
                  <a:lnTo>
                    <a:pt x="300" y="87"/>
                  </a:lnTo>
                  <a:lnTo>
                    <a:pt x="287" y="83"/>
                  </a:lnTo>
                  <a:lnTo>
                    <a:pt x="273" y="81"/>
                  </a:lnTo>
                  <a:lnTo>
                    <a:pt x="260" y="81"/>
                  </a:lnTo>
                  <a:lnTo>
                    <a:pt x="246" y="83"/>
                  </a:lnTo>
                  <a:lnTo>
                    <a:pt x="240" y="84"/>
                  </a:lnTo>
                  <a:lnTo>
                    <a:pt x="235" y="86"/>
                  </a:lnTo>
                  <a:lnTo>
                    <a:pt x="228" y="89"/>
                  </a:lnTo>
                  <a:lnTo>
                    <a:pt x="223" y="92"/>
                  </a:lnTo>
                  <a:lnTo>
                    <a:pt x="218" y="102"/>
                  </a:lnTo>
                  <a:lnTo>
                    <a:pt x="214" y="113"/>
                  </a:lnTo>
                  <a:lnTo>
                    <a:pt x="213" y="124"/>
                  </a:lnTo>
                  <a:lnTo>
                    <a:pt x="212" y="136"/>
                  </a:lnTo>
                  <a:lnTo>
                    <a:pt x="213" y="162"/>
                  </a:lnTo>
                  <a:lnTo>
                    <a:pt x="216" y="187"/>
                  </a:lnTo>
                  <a:lnTo>
                    <a:pt x="224" y="189"/>
                  </a:lnTo>
                  <a:lnTo>
                    <a:pt x="231" y="193"/>
                  </a:lnTo>
                  <a:lnTo>
                    <a:pt x="238" y="197"/>
                  </a:lnTo>
                  <a:lnTo>
                    <a:pt x="244" y="201"/>
                  </a:lnTo>
                  <a:lnTo>
                    <a:pt x="255" y="214"/>
                  </a:lnTo>
                  <a:lnTo>
                    <a:pt x="266" y="227"/>
                  </a:lnTo>
                  <a:lnTo>
                    <a:pt x="275" y="239"/>
                  </a:lnTo>
                  <a:lnTo>
                    <a:pt x="286" y="251"/>
                  </a:lnTo>
                  <a:lnTo>
                    <a:pt x="292" y="255"/>
                  </a:lnTo>
                  <a:lnTo>
                    <a:pt x="298" y="260"/>
                  </a:lnTo>
                  <a:lnTo>
                    <a:pt x="305" y="262"/>
                  </a:lnTo>
                  <a:lnTo>
                    <a:pt x="313" y="263"/>
                  </a:lnTo>
                  <a:lnTo>
                    <a:pt x="313" y="252"/>
                  </a:lnTo>
                  <a:lnTo>
                    <a:pt x="315" y="241"/>
                  </a:lnTo>
                  <a:lnTo>
                    <a:pt x="318" y="230"/>
                  </a:lnTo>
                  <a:lnTo>
                    <a:pt x="322" y="219"/>
                  </a:lnTo>
                  <a:lnTo>
                    <a:pt x="328" y="209"/>
                  </a:lnTo>
                  <a:lnTo>
                    <a:pt x="334" y="199"/>
                  </a:lnTo>
                  <a:lnTo>
                    <a:pt x="340" y="189"/>
                  </a:lnTo>
                  <a:lnTo>
                    <a:pt x="347" y="181"/>
                  </a:lnTo>
                  <a:lnTo>
                    <a:pt x="344" y="171"/>
                  </a:lnTo>
                  <a:lnTo>
                    <a:pt x="338" y="162"/>
                  </a:lnTo>
                  <a:lnTo>
                    <a:pt x="337" y="157"/>
                  </a:lnTo>
                  <a:lnTo>
                    <a:pt x="336" y="152"/>
                  </a:lnTo>
                  <a:lnTo>
                    <a:pt x="337" y="150"/>
                  </a:lnTo>
                  <a:lnTo>
                    <a:pt x="338" y="148"/>
                  </a:lnTo>
                  <a:lnTo>
                    <a:pt x="340" y="146"/>
                  </a:lnTo>
                  <a:lnTo>
                    <a:pt x="344" y="142"/>
                  </a:lnTo>
                  <a:lnTo>
                    <a:pt x="351" y="149"/>
                  </a:lnTo>
                  <a:lnTo>
                    <a:pt x="356" y="154"/>
                  </a:lnTo>
                  <a:lnTo>
                    <a:pt x="361" y="162"/>
                  </a:lnTo>
                  <a:lnTo>
                    <a:pt x="365" y="168"/>
                  </a:lnTo>
                  <a:lnTo>
                    <a:pt x="369" y="175"/>
                  </a:lnTo>
                  <a:lnTo>
                    <a:pt x="373" y="182"/>
                  </a:lnTo>
                  <a:lnTo>
                    <a:pt x="379" y="188"/>
                  </a:lnTo>
                  <a:lnTo>
                    <a:pt x="386" y="194"/>
                  </a:lnTo>
                  <a:lnTo>
                    <a:pt x="383" y="157"/>
                  </a:lnTo>
                  <a:lnTo>
                    <a:pt x="380" y="126"/>
                  </a:lnTo>
                  <a:lnTo>
                    <a:pt x="379" y="110"/>
                  </a:lnTo>
                  <a:lnTo>
                    <a:pt x="379" y="95"/>
                  </a:lnTo>
                  <a:lnTo>
                    <a:pt x="380" y="87"/>
                  </a:lnTo>
                  <a:lnTo>
                    <a:pt x="381" y="78"/>
                  </a:lnTo>
                  <a:lnTo>
                    <a:pt x="383" y="70"/>
                  </a:lnTo>
                  <a:lnTo>
                    <a:pt x="386" y="61"/>
                  </a:lnTo>
                  <a:lnTo>
                    <a:pt x="381" y="50"/>
                  </a:lnTo>
                  <a:lnTo>
                    <a:pt x="374" y="41"/>
                  </a:lnTo>
                  <a:lnTo>
                    <a:pt x="369" y="35"/>
                  </a:lnTo>
                  <a:lnTo>
                    <a:pt x="362" y="30"/>
                  </a:lnTo>
                  <a:lnTo>
                    <a:pt x="355" y="27"/>
                  </a:lnTo>
                  <a:lnTo>
                    <a:pt x="347" y="25"/>
                  </a:lnTo>
                  <a:lnTo>
                    <a:pt x="339" y="24"/>
                  </a:lnTo>
                  <a:lnTo>
                    <a:pt x="332" y="24"/>
                  </a:lnTo>
                  <a:lnTo>
                    <a:pt x="315" y="23"/>
                  </a:lnTo>
                  <a:lnTo>
                    <a:pt x="299" y="20"/>
                  </a:lnTo>
                  <a:lnTo>
                    <a:pt x="290" y="18"/>
                  </a:lnTo>
                  <a:lnTo>
                    <a:pt x="283" y="13"/>
                  </a:lnTo>
                  <a:lnTo>
                    <a:pt x="275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6" name="Freeform 458"/>
            <p:cNvSpPr>
              <a:spLocks/>
            </p:cNvSpPr>
            <p:nvPr/>
          </p:nvSpPr>
          <p:spPr bwMode="auto">
            <a:xfrm>
              <a:off x="2333" y="2141"/>
              <a:ext cx="12" cy="14"/>
            </a:xfrm>
            <a:custGeom>
              <a:avLst/>
              <a:gdLst/>
              <a:ahLst/>
              <a:cxnLst>
                <a:cxn ang="0">
                  <a:pos x="156" y="68"/>
                </a:cxn>
                <a:cxn ang="0">
                  <a:pos x="148" y="47"/>
                </a:cxn>
                <a:cxn ang="0">
                  <a:pos x="136" y="32"/>
                </a:cxn>
                <a:cxn ang="0">
                  <a:pos x="114" y="17"/>
                </a:cxn>
                <a:cxn ang="0">
                  <a:pos x="88" y="5"/>
                </a:cxn>
                <a:cxn ang="0">
                  <a:pos x="61" y="0"/>
                </a:cxn>
                <a:cxn ang="0">
                  <a:pos x="41" y="3"/>
                </a:cxn>
                <a:cxn ang="0">
                  <a:pos x="31" y="10"/>
                </a:cxn>
                <a:cxn ang="0">
                  <a:pos x="22" y="22"/>
                </a:cxn>
                <a:cxn ang="0">
                  <a:pos x="13" y="42"/>
                </a:cxn>
                <a:cxn ang="0">
                  <a:pos x="10" y="60"/>
                </a:cxn>
                <a:cxn ang="0">
                  <a:pos x="10" y="67"/>
                </a:cxn>
                <a:cxn ang="0">
                  <a:pos x="11" y="61"/>
                </a:cxn>
                <a:cxn ang="0">
                  <a:pos x="16" y="48"/>
                </a:cxn>
                <a:cxn ang="0">
                  <a:pos x="28" y="37"/>
                </a:cxn>
                <a:cxn ang="0">
                  <a:pos x="42" y="30"/>
                </a:cxn>
                <a:cxn ang="0">
                  <a:pos x="58" y="25"/>
                </a:cxn>
                <a:cxn ang="0">
                  <a:pos x="75" y="23"/>
                </a:cxn>
                <a:cxn ang="0">
                  <a:pos x="95" y="28"/>
                </a:cxn>
                <a:cxn ang="0">
                  <a:pos x="114" y="37"/>
                </a:cxn>
                <a:cxn ang="0">
                  <a:pos x="123" y="48"/>
                </a:cxn>
                <a:cxn ang="0">
                  <a:pos x="129" y="59"/>
                </a:cxn>
                <a:cxn ang="0">
                  <a:pos x="124" y="66"/>
                </a:cxn>
                <a:cxn ang="0">
                  <a:pos x="119" y="67"/>
                </a:cxn>
                <a:cxn ang="0">
                  <a:pos x="116" y="67"/>
                </a:cxn>
                <a:cxn ang="0">
                  <a:pos x="103" y="62"/>
                </a:cxn>
                <a:cxn ang="0">
                  <a:pos x="84" y="52"/>
                </a:cxn>
                <a:cxn ang="0">
                  <a:pos x="73" y="51"/>
                </a:cxn>
                <a:cxn ang="0">
                  <a:pos x="67" y="53"/>
                </a:cxn>
                <a:cxn ang="0">
                  <a:pos x="56" y="54"/>
                </a:cxn>
                <a:cxn ang="0">
                  <a:pos x="46" y="58"/>
                </a:cxn>
                <a:cxn ang="0">
                  <a:pos x="37" y="67"/>
                </a:cxn>
                <a:cxn ang="0">
                  <a:pos x="29" y="85"/>
                </a:cxn>
                <a:cxn ang="0">
                  <a:pos x="21" y="96"/>
                </a:cxn>
                <a:cxn ang="0">
                  <a:pos x="11" y="101"/>
                </a:cxn>
                <a:cxn ang="0">
                  <a:pos x="3" y="110"/>
                </a:cxn>
                <a:cxn ang="0">
                  <a:pos x="0" y="125"/>
                </a:cxn>
                <a:cxn ang="0">
                  <a:pos x="3" y="140"/>
                </a:cxn>
                <a:cxn ang="0">
                  <a:pos x="8" y="154"/>
                </a:cxn>
                <a:cxn ang="0">
                  <a:pos x="23" y="164"/>
                </a:cxn>
                <a:cxn ang="0">
                  <a:pos x="44" y="172"/>
                </a:cxn>
                <a:cxn ang="0">
                  <a:pos x="67" y="177"/>
                </a:cxn>
                <a:cxn ang="0">
                  <a:pos x="91" y="175"/>
                </a:cxn>
                <a:cxn ang="0">
                  <a:pos x="113" y="165"/>
                </a:cxn>
                <a:cxn ang="0">
                  <a:pos x="127" y="151"/>
                </a:cxn>
                <a:cxn ang="0">
                  <a:pos x="140" y="137"/>
                </a:cxn>
                <a:cxn ang="0">
                  <a:pos x="149" y="119"/>
                </a:cxn>
                <a:cxn ang="0">
                  <a:pos x="143" y="107"/>
                </a:cxn>
                <a:cxn ang="0">
                  <a:pos x="130" y="99"/>
                </a:cxn>
                <a:cxn ang="0">
                  <a:pos x="125" y="93"/>
                </a:cxn>
                <a:cxn ang="0">
                  <a:pos x="125" y="86"/>
                </a:cxn>
                <a:cxn ang="0">
                  <a:pos x="130" y="80"/>
                </a:cxn>
                <a:cxn ang="0">
                  <a:pos x="138" y="78"/>
                </a:cxn>
                <a:cxn ang="0">
                  <a:pos x="147" y="77"/>
                </a:cxn>
                <a:cxn ang="0">
                  <a:pos x="154" y="76"/>
                </a:cxn>
              </a:cxnLst>
              <a:rect l="0" t="0" r="r" b="b"/>
              <a:pathLst>
                <a:path w="158" h="177">
                  <a:moveTo>
                    <a:pt x="158" y="74"/>
                  </a:moveTo>
                  <a:lnTo>
                    <a:pt x="156" y="68"/>
                  </a:lnTo>
                  <a:lnTo>
                    <a:pt x="152" y="58"/>
                  </a:lnTo>
                  <a:lnTo>
                    <a:pt x="148" y="47"/>
                  </a:lnTo>
                  <a:lnTo>
                    <a:pt x="146" y="42"/>
                  </a:lnTo>
                  <a:lnTo>
                    <a:pt x="136" y="32"/>
                  </a:lnTo>
                  <a:lnTo>
                    <a:pt x="124" y="25"/>
                  </a:lnTo>
                  <a:lnTo>
                    <a:pt x="114" y="17"/>
                  </a:lnTo>
                  <a:lnTo>
                    <a:pt x="101" y="11"/>
                  </a:lnTo>
                  <a:lnTo>
                    <a:pt x="88" y="5"/>
                  </a:lnTo>
                  <a:lnTo>
                    <a:pt x="75" y="2"/>
                  </a:lnTo>
                  <a:lnTo>
                    <a:pt x="61" y="0"/>
                  </a:lnTo>
                  <a:lnTo>
                    <a:pt x="46" y="1"/>
                  </a:lnTo>
                  <a:lnTo>
                    <a:pt x="41" y="3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8" y="14"/>
                  </a:lnTo>
                  <a:lnTo>
                    <a:pt x="22" y="22"/>
                  </a:lnTo>
                  <a:lnTo>
                    <a:pt x="16" y="32"/>
                  </a:lnTo>
                  <a:lnTo>
                    <a:pt x="13" y="42"/>
                  </a:lnTo>
                  <a:lnTo>
                    <a:pt x="11" y="50"/>
                  </a:lnTo>
                  <a:lnTo>
                    <a:pt x="10" y="60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1" y="67"/>
                  </a:lnTo>
                  <a:lnTo>
                    <a:pt x="11" y="61"/>
                  </a:lnTo>
                  <a:lnTo>
                    <a:pt x="11" y="54"/>
                  </a:lnTo>
                  <a:lnTo>
                    <a:pt x="16" y="48"/>
                  </a:lnTo>
                  <a:lnTo>
                    <a:pt x="22" y="43"/>
                  </a:lnTo>
                  <a:lnTo>
                    <a:pt x="28" y="37"/>
                  </a:lnTo>
                  <a:lnTo>
                    <a:pt x="35" y="33"/>
                  </a:lnTo>
                  <a:lnTo>
                    <a:pt x="42" y="30"/>
                  </a:lnTo>
                  <a:lnTo>
                    <a:pt x="50" y="27"/>
                  </a:lnTo>
                  <a:lnTo>
                    <a:pt x="58" y="25"/>
                  </a:lnTo>
                  <a:lnTo>
                    <a:pt x="66" y="22"/>
                  </a:lnTo>
                  <a:lnTo>
                    <a:pt x="75" y="23"/>
                  </a:lnTo>
                  <a:lnTo>
                    <a:pt x="86" y="25"/>
                  </a:lnTo>
                  <a:lnTo>
                    <a:pt x="95" y="28"/>
                  </a:lnTo>
                  <a:lnTo>
                    <a:pt x="105" y="32"/>
                  </a:lnTo>
                  <a:lnTo>
                    <a:pt x="114" y="37"/>
                  </a:lnTo>
                  <a:lnTo>
                    <a:pt x="121" y="44"/>
                  </a:lnTo>
                  <a:lnTo>
                    <a:pt x="123" y="48"/>
                  </a:lnTo>
                  <a:lnTo>
                    <a:pt x="126" y="53"/>
                  </a:lnTo>
                  <a:lnTo>
                    <a:pt x="129" y="59"/>
                  </a:lnTo>
                  <a:lnTo>
                    <a:pt x="130" y="64"/>
                  </a:lnTo>
                  <a:lnTo>
                    <a:pt x="124" y="66"/>
                  </a:lnTo>
                  <a:lnTo>
                    <a:pt x="120" y="66"/>
                  </a:lnTo>
                  <a:lnTo>
                    <a:pt x="119" y="67"/>
                  </a:lnTo>
                  <a:lnTo>
                    <a:pt x="117" y="68"/>
                  </a:lnTo>
                  <a:lnTo>
                    <a:pt x="116" y="67"/>
                  </a:lnTo>
                  <a:lnTo>
                    <a:pt x="115" y="67"/>
                  </a:lnTo>
                  <a:lnTo>
                    <a:pt x="103" y="62"/>
                  </a:lnTo>
                  <a:lnTo>
                    <a:pt x="90" y="55"/>
                  </a:lnTo>
                  <a:lnTo>
                    <a:pt x="84" y="52"/>
                  </a:lnTo>
                  <a:lnTo>
                    <a:pt x="77" y="51"/>
                  </a:lnTo>
                  <a:lnTo>
                    <a:pt x="73" y="51"/>
                  </a:lnTo>
                  <a:lnTo>
                    <a:pt x="70" y="51"/>
                  </a:lnTo>
                  <a:lnTo>
                    <a:pt x="67" y="53"/>
                  </a:lnTo>
                  <a:lnTo>
                    <a:pt x="62" y="54"/>
                  </a:lnTo>
                  <a:lnTo>
                    <a:pt x="56" y="54"/>
                  </a:lnTo>
                  <a:lnTo>
                    <a:pt x="51" y="55"/>
                  </a:lnTo>
                  <a:lnTo>
                    <a:pt x="46" y="58"/>
                  </a:lnTo>
                  <a:lnTo>
                    <a:pt x="42" y="61"/>
                  </a:lnTo>
                  <a:lnTo>
                    <a:pt x="37" y="67"/>
                  </a:lnTo>
                  <a:lnTo>
                    <a:pt x="32" y="76"/>
                  </a:lnTo>
                  <a:lnTo>
                    <a:pt x="29" y="85"/>
                  </a:lnTo>
                  <a:lnTo>
                    <a:pt x="24" y="93"/>
                  </a:lnTo>
                  <a:lnTo>
                    <a:pt x="21" y="96"/>
                  </a:lnTo>
                  <a:lnTo>
                    <a:pt x="16" y="99"/>
                  </a:lnTo>
                  <a:lnTo>
                    <a:pt x="11" y="101"/>
                  </a:lnTo>
                  <a:lnTo>
                    <a:pt x="6" y="102"/>
                  </a:lnTo>
                  <a:lnTo>
                    <a:pt x="3" y="110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1" y="132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8" y="154"/>
                  </a:lnTo>
                  <a:lnTo>
                    <a:pt x="11" y="159"/>
                  </a:lnTo>
                  <a:lnTo>
                    <a:pt x="23" y="164"/>
                  </a:lnTo>
                  <a:lnTo>
                    <a:pt x="34" y="169"/>
                  </a:lnTo>
                  <a:lnTo>
                    <a:pt x="44" y="172"/>
                  </a:lnTo>
                  <a:lnTo>
                    <a:pt x="56" y="175"/>
                  </a:lnTo>
                  <a:lnTo>
                    <a:pt x="67" y="177"/>
                  </a:lnTo>
                  <a:lnTo>
                    <a:pt x="78" y="177"/>
                  </a:lnTo>
                  <a:lnTo>
                    <a:pt x="91" y="175"/>
                  </a:lnTo>
                  <a:lnTo>
                    <a:pt x="104" y="172"/>
                  </a:lnTo>
                  <a:lnTo>
                    <a:pt x="113" y="165"/>
                  </a:lnTo>
                  <a:lnTo>
                    <a:pt x="120" y="159"/>
                  </a:lnTo>
                  <a:lnTo>
                    <a:pt x="127" y="151"/>
                  </a:lnTo>
                  <a:lnTo>
                    <a:pt x="134" y="144"/>
                  </a:lnTo>
                  <a:lnTo>
                    <a:pt x="140" y="137"/>
                  </a:lnTo>
                  <a:lnTo>
                    <a:pt x="145" y="128"/>
                  </a:lnTo>
                  <a:lnTo>
                    <a:pt x="149" y="119"/>
                  </a:lnTo>
                  <a:lnTo>
                    <a:pt x="152" y="111"/>
                  </a:lnTo>
                  <a:lnTo>
                    <a:pt x="143" y="107"/>
                  </a:lnTo>
                  <a:lnTo>
                    <a:pt x="133" y="102"/>
                  </a:lnTo>
                  <a:lnTo>
                    <a:pt x="130" y="99"/>
                  </a:lnTo>
                  <a:lnTo>
                    <a:pt x="126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6" y="83"/>
                  </a:lnTo>
                  <a:lnTo>
                    <a:pt x="130" y="80"/>
                  </a:lnTo>
                  <a:lnTo>
                    <a:pt x="134" y="79"/>
                  </a:lnTo>
                  <a:lnTo>
                    <a:pt x="138" y="78"/>
                  </a:lnTo>
                  <a:lnTo>
                    <a:pt x="142" y="78"/>
                  </a:lnTo>
                  <a:lnTo>
                    <a:pt x="147" y="77"/>
                  </a:lnTo>
                  <a:lnTo>
                    <a:pt x="150" y="77"/>
                  </a:lnTo>
                  <a:lnTo>
                    <a:pt x="154" y="76"/>
                  </a:lnTo>
                  <a:lnTo>
                    <a:pt x="158" y="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7" name="Freeform 459"/>
            <p:cNvSpPr>
              <a:spLocks/>
            </p:cNvSpPr>
            <p:nvPr/>
          </p:nvSpPr>
          <p:spPr bwMode="auto">
            <a:xfrm>
              <a:off x="2484" y="1892"/>
              <a:ext cx="3" cy="11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5" y="146"/>
                </a:cxn>
                <a:cxn ang="0">
                  <a:pos x="18" y="146"/>
                </a:cxn>
                <a:cxn ang="0">
                  <a:pos x="30" y="146"/>
                </a:cxn>
                <a:cxn ang="0">
                  <a:pos x="36" y="146"/>
                </a:cxn>
                <a:cxn ang="0">
                  <a:pos x="36" y="125"/>
                </a:cxn>
                <a:cxn ang="0">
                  <a:pos x="36" y="77"/>
                </a:cxn>
                <a:cxn ang="0">
                  <a:pos x="36" y="29"/>
                </a:cxn>
                <a:cxn ang="0">
                  <a:pos x="36" y="8"/>
                </a:cxn>
                <a:cxn ang="0">
                  <a:pos x="35" y="7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7" y="1"/>
                </a:cxn>
                <a:cxn ang="0">
                  <a:pos x="23" y="1"/>
                </a:cxn>
                <a:cxn ang="0">
                  <a:pos x="18" y="0"/>
                </a:cxn>
                <a:cxn ang="0">
                  <a:pos x="11" y="1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29"/>
                </a:cxn>
                <a:cxn ang="0">
                  <a:pos x="0" y="77"/>
                </a:cxn>
                <a:cxn ang="0">
                  <a:pos x="0" y="125"/>
                </a:cxn>
                <a:cxn ang="0">
                  <a:pos x="0" y="146"/>
                </a:cxn>
              </a:cxnLst>
              <a:rect l="0" t="0" r="r" b="b"/>
              <a:pathLst>
                <a:path w="36" h="146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5"/>
                  </a:lnTo>
                  <a:lnTo>
                    <a:pt x="36" y="77"/>
                  </a:lnTo>
                  <a:lnTo>
                    <a:pt x="36" y="29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29"/>
                  </a:lnTo>
                  <a:lnTo>
                    <a:pt x="0" y="77"/>
                  </a:lnTo>
                  <a:lnTo>
                    <a:pt x="0" y="125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8" name="Freeform 460"/>
            <p:cNvSpPr>
              <a:spLocks/>
            </p:cNvSpPr>
            <p:nvPr/>
          </p:nvSpPr>
          <p:spPr bwMode="auto">
            <a:xfrm>
              <a:off x="2507" y="1892"/>
              <a:ext cx="3" cy="11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5" y="146"/>
                </a:cxn>
                <a:cxn ang="0">
                  <a:pos x="18" y="146"/>
                </a:cxn>
                <a:cxn ang="0">
                  <a:pos x="30" y="146"/>
                </a:cxn>
                <a:cxn ang="0">
                  <a:pos x="36" y="146"/>
                </a:cxn>
                <a:cxn ang="0">
                  <a:pos x="36" y="125"/>
                </a:cxn>
                <a:cxn ang="0">
                  <a:pos x="36" y="77"/>
                </a:cxn>
                <a:cxn ang="0">
                  <a:pos x="36" y="29"/>
                </a:cxn>
                <a:cxn ang="0">
                  <a:pos x="36" y="8"/>
                </a:cxn>
                <a:cxn ang="0">
                  <a:pos x="35" y="7"/>
                </a:cxn>
                <a:cxn ang="0">
                  <a:pos x="34" y="4"/>
                </a:cxn>
                <a:cxn ang="0">
                  <a:pos x="32" y="3"/>
                </a:cxn>
                <a:cxn ang="0">
                  <a:pos x="28" y="1"/>
                </a:cxn>
                <a:cxn ang="0">
                  <a:pos x="23" y="1"/>
                </a:cxn>
                <a:cxn ang="0">
                  <a:pos x="18" y="0"/>
                </a:cxn>
                <a:cxn ang="0">
                  <a:pos x="11" y="1"/>
                </a:cxn>
                <a:cxn ang="0">
                  <a:pos x="7" y="1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29"/>
                </a:cxn>
                <a:cxn ang="0">
                  <a:pos x="0" y="77"/>
                </a:cxn>
                <a:cxn ang="0">
                  <a:pos x="0" y="125"/>
                </a:cxn>
                <a:cxn ang="0">
                  <a:pos x="0" y="146"/>
                </a:cxn>
              </a:cxnLst>
              <a:rect l="0" t="0" r="r" b="b"/>
              <a:pathLst>
                <a:path w="36" h="146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5"/>
                  </a:lnTo>
                  <a:lnTo>
                    <a:pt x="36" y="77"/>
                  </a:lnTo>
                  <a:lnTo>
                    <a:pt x="36" y="29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4"/>
                  </a:lnTo>
                  <a:lnTo>
                    <a:pt x="32" y="3"/>
                  </a:lnTo>
                  <a:lnTo>
                    <a:pt x="28" y="1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7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29"/>
                  </a:lnTo>
                  <a:lnTo>
                    <a:pt x="0" y="77"/>
                  </a:lnTo>
                  <a:lnTo>
                    <a:pt x="0" y="125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9" name="Freeform 461"/>
            <p:cNvSpPr>
              <a:spLocks/>
            </p:cNvSpPr>
            <p:nvPr/>
          </p:nvSpPr>
          <p:spPr bwMode="auto">
            <a:xfrm>
              <a:off x="2530" y="1892"/>
              <a:ext cx="3" cy="12"/>
            </a:xfrm>
            <a:custGeom>
              <a:avLst/>
              <a:gdLst/>
              <a:ahLst/>
              <a:cxnLst>
                <a:cxn ang="0">
                  <a:pos x="0" y="145"/>
                </a:cxn>
                <a:cxn ang="0">
                  <a:pos x="5" y="145"/>
                </a:cxn>
                <a:cxn ang="0">
                  <a:pos x="18" y="145"/>
                </a:cxn>
                <a:cxn ang="0">
                  <a:pos x="31" y="145"/>
                </a:cxn>
                <a:cxn ang="0">
                  <a:pos x="36" y="145"/>
                </a:cxn>
                <a:cxn ang="0">
                  <a:pos x="36" y="124"/>
                </a:cxn>
                <a:cxn ang="0">
                  <a:pos x="36" y="76"/>
                </a:cxn>
                <a:cxn ang="0">
                  <a:pos x="36" y="29"/>
                </a:cxn>
                <a:cxn ang="0">
                  <a:pos x="36" y="7"/>
                </a:cxn>
                <a:cxn ang="0">
                  <a:pos x="36" y="6"/>
                </a:cxn>
                <a:cxn ang="0">
                  <a:pos x="34" y="4"/>
                </a:cxn>
                <a:cxn ang="0">
                  <a:pos x="32" y="2"/>
                </a:cxn>
                <a:cxn ang="0">
                  <a:pos x="29" y="1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29"/>
                </a:cxn>
                <a:cxn ang="0">
                  <a:pos x="0" y="76"/>
                </a:cxn>
                <a:cxn ang="0">
                  <a:pos x="0" y="124"/>
                </a:cxn>
                <a:cxn ang="0">
                  <a:pos x="0" y="145"/>
                </a:cxn>
              </a:cxnLst>
              <a:rect l="0" t="0" r="r" b="b"/>
              <a:pathLst>
                <a:path w="36" h="145">
                  <a:moveTo>
                    <a:pt x="0" y="145"/>
                  </a:moveTo>
                  <a:lnTo>
                    <a:pt x="5" y="145"/>
                  </a:lnTo>
                  <a:lnTo>
                    <a:pt x="18" y="145"/>
                  </a:lnTo>
                  <a:lnTo>
                    <a:pt x="31" y="145"/>
                  </a:lnTo>
                  <a:lnTo>
                    <a:pt x="36" y="145"/>
                  </a:lnTo>
                  <a:lnTo>
                    <a:pt x="36" y="124"/>
                  </a:lnTo>
                  <a:lnTo>
                    <a:pt x="36" y="76"/>
                  </a:lnTo>
                  <a:lnTo>
                    <a:pt x="36" y="29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29"/>
                  </a:lnTo>
                  <a:lnTo>
                    <a:pt x="0" y="76"/>
                  </a:lnTo>
                  <a:lnTo>
                    <a:pt x="0" y="124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0" name="Freeform 462"/>
            <p:cNvSpPr>
              <a:spLocks/>
            </p:cNvSpPr>
            <p:nvPr/>
          </p:nvSpPr>
          <p:spPr bwMode="auto">
            <a:xfrm>
              <a:off x="2553" y="1892"/>
              <a:ext cx="3" cy="11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5" y="146"/>
                </a:cxn>
                <a:cxn ang="0">
                  <a:pos x="18" y="146"/>
                </a:cxn>
                <a:cxn ang="0">
                  <a:pos x="30" y="146"/>
                </a:cxn>
                <a:cxn ang="0">
                  <a:pos x="36" y="146"/>
                </a:cxn>
                <a:cxn ang="0">
                  <a:pos x="36" y="124"/>
                </a:cxn>
                <a:cxn ang="0">
                  <a:pos x="36" y="76"/>
                </a:cxn>
                <a:cxn ang="0">
                  <a:pos x="36" y="29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7" y="1"/>
                </a:cxn>
                <a:cxn ang="0">
                  <a:pos x="23" y="0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29"/>
                </a:cxn>
                <a:cxn ang="0">
                  <a:pos x="0" y="76"/>
                </a:cxn>
                <a:cxn ang="0">
                  <a:pos x="0" y="124"/>
                </a:cxn>
                <a:cxn ang="0">
                  <a:pos x="0" y="146"/>
                </a:cxn>
              </a:cxnLst>
              <a:rect l="0" t="0" r="r" b="b"/>
              <a:pathLst>
                <a:path w="36" h="146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4"/>
                  </a:lnTo>
                  <a:lnTo>
                    <a:pt x="36" y="76"/>
                  </a:lnTo>
                  <a:lnTo>
                    <a:pt x="36" y="29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29"/>
                  </a:lnTo>
                  <a:lnTo>
                    <a:pt x="0" y="76"/>
                  </a:lnTo>
                  <a:lnTo>
                    <a:pt x="0" y="124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1" name="Freeform 463"/>
            <p:cNvSpPr>
              <a:spLocks noEditPoints="1"/>
            </p:cNvSpPr>
            <p:nvPr/>
          </p:nvSpPr>
          <p:spPr bwMode="auto">
            <a:xfrm>
              <a:off x="2438" y="2082"/>
              <a:ext cx="14" cy="14"/>
            </a:xfrm>
            <a:custGeom>
              <a:avLst/>
              <a:gdLst/>
              <a:ahLst/>
              <a:cxnLst>
                <a:cxn ang="0">
                  <a:pos x="138" y="115"/>
                </a:cxn>
                <a:cxn ang="0">
                  <a:pos x="119" y="109"/>
                </a:cxn>
                <a:cxn ang="0">
                  <a:pos x="110" y="110"/>
                </a:cxn>
                <a:cxn ang="0">
                  <a:pos x="118" y="138"/>
                </a:cxn>
                <a:cxn ang="0">
                  <a:pos x="112" y="145"/>
                </a:cxn>
                <a:cxn ang="0">
                  <a:pos x="80" y="145"/>
                </a:cxn>
                <a:cxn ang="0">
                  <a:pos x="75" y="140"/>
                </a:cxn>
                <a:cxn ang="0">
                  <a:pos x="82" y="116"/>
                </a:cxn>
                <a:cxn ang="0">
                  <a:pos x="77" y="111"/>
                </a:cxn>
                <a:cxn ang="0">
                  <a:pos x="48" y="111"/>
                </a:cxn>
                <a:cxn ang="0">
                  <a:pos x="42" y="104"/>
                </a:cxn>
                <a:cxn ang="0">
                  <a:pos x="42" y="75"/>
                </a:cxn>
                <a:cxn ang="0">
                  <a:pos x="50" y="73"/>
                </a:cxn>
                <a:cxn ang="0">
                  <a:pos x="63" y="79"/>
                </a:cxn>
                <a:cxn ang="0">
                  <a:pos x="74" y="80"/>
                </a:cxn>
                <a:cxn ang="0">
                  <a:pos x="79" y="73"/>
                </a:cxn>
                <a:cxn ang="0">
                  <a:pos x="74" y="47"/>
                </a:cxn>
                <a:cxn ang="0">
                  <a:pos x="80" y="41"/>
                </a:cxn>
                <a:cxn ang="0">
                  <a:pos x="112" y="41"/>
                </a:cxn>
                <a:cxn ang="0">
                  <a:pos x="117" y="47"/>
                </a:cxn>
                <a:cxn ang="0">
                  <a:pos x="107" y="70"/>
                </a:cxn>
                <a:cxn ang="0">
                  <a:pos x="111" y="75"/>
                </a:cxn>
                <a:cxn ang="0">
                  <a:pos x="140" y="75"/>
                </a:cxn>
                <a:cxn ang="0">
                  <a:pos x="146" y="82"/>
                </a:cxn>
                <a:cxn ang="0">
                  <a:pos x="146" y="111"/>
                </a:cxn>
                <a:cxn ang="0">
                  <a:pos x="8" y="127"/>
                </a:cxn>
                <a:cxn ang="0">
                  <a:pos x="15" y="142"/>
                </a:cxn>
                <a:cxn ang="0">
                  <a:pos x="24" y="154"/>
                </a:cxn>
                <a:cxn ang="0">
                  <a:pos x="35" y="164"/>
                </a:cxn>
                <a:cxn ang="0">
                  <a:pos x="48" y="173"/>
                </a:cxn>
                <a:cxn ang="0">
                  <a:pos x="62" y="179"/>
                </a:cxn>
                <a:cxn ang="0">
                  <a:pos x="77" y="183"/>
                </a:cxn>
                <a:cxn ang="0">
                  <a:pos x="109" y="188"/>
                </a:cxn>
                <a:cxn ang="0">
                  <a:pos x="152" y="168"/>
                </a:cxn>
                <a:cxn ang="0">
                  <a:pos x="169" y="156"/>
                </a:cxn>
                <a:cxn ang="0">
                  <a:pos x="175" y="147"/>
                </a:cxn>
                <a:cxn ang="0">
                  <a:pos x="181" y="135"/>
                </a:cxn>
                <a:cxn ang="0">
                  <a:pos x="185" y="77"/>
                </a:cxn>
                <a:cxn ang="0">
                  <a:pos x="184" y="63"/>
                </a:cxn>
                <a:cxn ang="0">
                  <a:pos x="181" y="50"/>
                </a:cxn>
                <a:cxn ang="0">
                  <a:pos x="174" y="37"/>
                </a:cxn>
                <a:cxn ang="0">
                  <a:pos x="165" y="25"/>
                </a:cxn>
                <a:cxn ang="0">
                  <a:pos x="148" y="13"/>
                </a:cxn>
                <a:cxn ang="0">
                  <a:pos x="128" y="4"/>
                </a:cxn>
                <a:cxn ang="0">
                  <a:pos x="108" y="0"/>
                </a:cxn>
                <a:cxn ang="0">
                  <a:pos x="87" y="0"/>
                </a:cxn>
                <a:cxn ang="0">
                  <a:pos x="66" y="4"/>
                </a:cxn>
                <a:cxn ang="0">
                  <a:pos x="47" y="13"/>
                </a:cxn>
                <a:cxn ang="0">
                  <a:pos x="30" y="23"/>
                </a:cxn>
                <a:cxn ang="0">
                  <a:pos x="15" y="38"/>
                </a:cxn>
                <a:cxn ang="0">
                  <a:pos x="8" y="59"/>
                </a:cxn>
                <a:cxn ang="0">
                  <a:pos x="1" y="82"/>
                </a:cxn>
                <a:cxn ang="0">
                  <a:pos x="1" y="105"/>
                </a:cxn>
                <a:cxn ang="0">
                  <a:pos x="3" y="116"/>
                </a:cxn>
                <a:cxn ang="0">
                  <a:pos x="8" y="127"/>
                </a:cxn>
              </a:cxnLst>
              <a:rect l="0" t="0" r="r" b="b"/>
              <a:pathLst>
                <a:path w="185" h="188">
                  <a:moveTo>
                    <a:pt x="146" y="117"/>
                  </a:moveTo>
                  <a:lnTo>
                    <a:pt x="138" y="115"/>
                  </a:lnTo>
                  <a:lnTo>
                    <a:pt x="128" y="112"/>
                  </a:lnTo>
                  <a:lnTo>
                    <a:pt x="119" y="109"/>
                  </a:lnTo>
                  <a:lnTo>
                    <a:pt x="108" y="103"/>
                  </a:lnTo>
                  <a:lnTo>
                    <a:pt x="110" y="110"/>
                  </a:lnTo>
                  <a:lnTo>
                    <a:pt x="113" y="125"/>
                  </a:lnTo>
                  <a:lnTo>
                    <a:pt x="118" y="138"/>
                  </a:lnTo>
                  <a:lnTo>
                    <a:pt x="119" y="145"/>
                  </a:lnTo>
                  <a:lnTo>
                    <a:pt x="112" y="145"/>
                  </a:lnTo>
                  <a:lnTo>
                    <a:pt x="96" y="145"/>
                  </a:lnTo>
                  <a:lnTo>
                    <a:pt x="80" y="145"/>
                  </a:lnTo>
                  <a:lnTo>
                    <a:pt x="73" y="145"/>
                  </a:lnTo>
                  <a:lnTo>
                    <a:pt x="75" y="140"/>
                  </a:lnTo>
                  <a:lnTo>
                    <a:pt x="78" y="128"/>
                  </a:lnTo>
                  <a:lnTo>
                    <a:pt x="82" y="116"/>
                  </a:lnTo>
                  <a:lnTo>
                    <a:pt x="83" y="111"/>
                  </a:lnTo>
                  <a:lnTo>
                    <a:pt x="77" y="111"/>
                  </a:lnTo>
                  <a:lnTo>
                    <a:pt x="63" y="111"/>
                  </a:lnTo>
                  <a:lnTo>
                    <a:pt x="48" y="111"/>
                  </a:lnTo>
                  <a:lnTo>
                    <a:pt x="42" y="111"/>
                  </a:lnTo>
                  <a:lnTo>
                    <a:pt x="42" y="104"/>
                  </a:lnTo>
                  <a:lnTo>
                    <a:pt x="42" y="89"/>
                  </a:lnTo>
                  <a:lnTo>
                    <a:pt x="42" y="75"/>
                  </a:lnTo>
                  <a:lnTo>
                    <a:pt x="42" y="69"/>
                  </a:lnTo>
                  <a:lnTo>
                    <a:pt x="50" y="73"/>
                  </a:lnTo>
                  <a:lnTo>
                    <a:pt x="59" y="78"/>
                  </a:lnTo>
                  <a:lnTo>
                    <a:pt x="63" y="79"/>
                  </a:lnTo>
                  <a:lnTo>
                    <a:pt x="69" y="80"/>
                  </a:lnTo>
                  <a:lnTo>
                    <a:pt x="74" y="80"/>
                  </a:lnTo>
                  <a:lnTo>
                    <a:pt x="80" y="80"/>
                  </a:lnTo>
                  <a:lnTo>
                    <a:pt x="79" y="73"/>
                  </a:lnTo>
                  <a:lnTo>
                    <a:pt x="77" y="61"/>
                  </a:lnTo>
                  <a:lnTo>
                    <a:pt x="74" y="47"/>
                  </a:lnTo>
                  <a:lnTo>
                    <a:pt x="73" y="41"/>
                  </a:lnTo>
                  <a:lnTo>
                    <a:pt x="80" y="41"/>
                  </a:lnTo>
                  <a:lnTo>
                    <a:pt x="96" y="41"/>
                  </a:lnTo>
                  <a:lnTo>
                    <a:pt x="112" y="41"/>
                  </a:lnTo>
                  <a:lnTo>
                    <a:pt x="119" y="41"/>
                  </a:lnTo>
                  <a:lnTo>
                    <a:pt x="117" y="47"/>
                  </a:lnTo>
                  <a:lnTo>
                    <a:pt x="112" y="58"/>
                  </a:lnTo>
                  <a:lnTo>
                    <a:pt x="107" y="70"/>
                  </a:lnTo>
                  <a:lnTo>
                    <a:pt x="105" y="75"/>
                  </a:lnTo>
                  <a:lnTo>
                    <a:pt x="111" y="75"/>
                  </a:lnTo>
                  <a:lnTo>
                    <a:pt x="126" y="75"/>
                  </a:lnTo>
                  <a:lnTo>
                    <a:pt x="140" y="75"/>
                  </a:lnTo>
                  <a:lnTo>
                    <a:pt x="146" y="75"/>
                  </a:lnTo>
                  <a:lnTo>
                    <a:pt x="146" y="82"/>
                  </a:lnTo>
                  <a:lnTo>
                    <a:pt x="146" y="97"/>
                  </a:lnTo>
                  <a:lnTo>
                    <a:pt x="146" y="111"/>
                  </a:lnTo>
                  <a:lnTo>
                    <a:pt x="146" y="117"/>
                  </a:lnTo>
                  <a:close/>
                  <a:moveTo>
                    <a:pt x="8" y="127"/>
                  </a:moveTo>
                  <a:lnTo>
                    <a:pt x="11" y="134"/>
                  </a:lnTo>
                  <a:lnTo>
                    <a:pt x="15" y="142"/>
                  </a:lnTo>
                  <a:lnTo>
                    <a:pt x="19" y="148"/>
                  </a:lnTo>
                  <a:lnTo>
                    <a:pt x="24" y="154"/>
                  </a:lnTo>
                  <a:lnTo>
                    <a:pt x="29" y="160"/>
                  </a:lnTo>
                  <a:lnTo>
                    <a:pt x="35" y="164"/>
                  </a:lnTo>
                  <a:lnTo>
                    <a:pt x="41" y="169"/>
                  </a:lnTo>
                  <a:lnTo>
                    <a:pt x="48" y="173"/>
                  </a:lnTo>
                  <a:lnTo>
                    <a:pt x="55" y="176"/>
                  </a:lnTo>
                  <a:lnTo>
                    <a:pt x="62" y="179"/>
                  </a:lnTo>
                  <a:lnTo>
                    <a:pt x="70" y="181"/>
                  </a:lnTo>
                  <a:lnTo>
                    <a:pt x="77" y="183"/>
                  </a:lnTo>
                  <a:lnTo>
                    <a:pt x="93" y="186"/>
                  </a:lnTo>
                  <a:lnTo>
                    <a:pt x="109" y="188"/>
                  </a:lnTo>
                  <a:lnTo>
                    <a:pt x="131" y="178"/>
                  </a:lnTo>
                  <a:lnTo>
                    <a:pt x="152" y="168"/>
                  </a:lnTo>
                  <a:lnTo>
                    <a:pt x="161" y="163"/>
                  </a:lnTo>
                  <a:lnTo>
                    <a:pt x="169" y="156"/>
                  </a:lnTo>
                  <a:lnTo>
                    <a:pt x="172" y="151"/>
                  </a:lnTo>
                  <a:lnTo>
                    <a:pt x="175" y="147"/>
                  </a:lnTo>
                  <a:lnTo>
                    <a:pt x="178" y="142"/>
                  </a:lnTo>
                  <a:lnTo>
                    <a:pt x="181" y="135"/>
                  </a:lnTo>
                  <a:lnTo>
                    <a:pt x="183" y="105"/>
                  </a:lnTo>
                  <a:lnTo>
                    <a:pt x="185" y="77"/>
                  </a:lnTo>
                  <a:lnTo>
                    <a:pt x="184" y="70"/>
                  </a:lnTo>
                  <a:lnTo>
                    <a:pt x="184" y="63"/>
                  </a:lnTo>
                  <a:lnTo>
                    <a:pt x="183" y="56"/>
                  </a:lnTo>
                  <a:lnTo>
                    <a:pt x="181" y="50"/>
                  </a:lnTo>
                  <a:lnTo>
                    <a:pt x="177" y="43"/>
                  </a:lnTo>
                  <a:lnTo>
                    <a:pt x="174" y="37"/>
                  </a:lnTo>
                  <a:lnTo>
                    <a:pt x="170" y="32"/>
                  </a:lnTo>
                  <a:lnTo>
                    <a:pt x="165" y="25"/>
                  </a:lnTo>
                  <a:lnTo>
                    <a:pt x="156" y="19"/>
                  </a:lnTo>
                  <a:lnTo>
                    <a:pt x="148" y="13"/>
                  </a:lnTo>
                  <a:lnTo>
                    <a:pt x="138" y="7"/>
                  </a:lnTo>
                  <a:lnTo>
                    <a:pt x="128" y="4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7" y="0"/>
                  </a:lnTo>
                  <a:lnTo>
                    <a:pt x="77" y="2"/>
                  </a:lnTo>
                  <a:lnTo>
                    <a:pt x="66" y="4"/>
                  </a:lnTo>
                  <a:lnTo>
                    <a:pt x="57" y="7"/>
                  </a:lnTo>
                  <a:lnTo>
                    <a:pt x="47" y="13"/>
                  </a:lnTo>
                  <a:lnTo>
                    <a:pt x="39" y="18"/>
                  </a:lnTo>
                  <a:lnTo>
                    <a:pt x="30" y="23"/>
                  </a:lnTo>
                  <a:lnTo>
                    <a:pt x="23" y="31"/>
                  </a:lnTo>
                  <a:lnTo>
                    <a:pt x="15" y="38"/>
                  </a:lnTo>
                  <a:lnTo>
                    <a:pt x="11" y="49"/>
                  </a:lnTo>
                  <a:lnTo>
                    <a:pt x="8" y="59"/>
                  </a:lnTo>
                  <a:lnTo>
                    <a:pt x="4" y="71"/>
                  </a:lnTo>
                  <a:lnTo>
                    <a:pt x="1" y="82"/>
                  </a:lnTo>
                  <a:lnTo>
                    <a:pt x="0" y="94"/>
                  </a:lnTo>
                  <a:lnTo>
                    <a:pt x="1" y="105"/>
                  </a:lnTo>
                  <a:lnTo>
                    <a:pt x="1" y="111"/>
                  </a:lnTo>
                  <a:lnTo>
                    <a:pt x="3" y="116"/>
                  </a:lnTo>
                  <a:lnTo>
                    <a:pt x="6" y="121"/>
                  </a:lnTo>
                  <a:lnTo>
                    <a:pt x="8" y="1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2" name="Freeform 464"/>
            <p:cNvSpPr>
              <a:spLocks noEditPoints="1"/>
            </p:cNvSpPr>
            <p:nvPr/>
          </p:nvSpPr>
          <p:spPr bwMode="auto">
            <a:xfrm>
              <a:off x="2433" y="2063"/>
              <a:ext cx="25" cy="120"/>
            </a:xfrm>
            <a:custGeom>
              <a:avLst/>
              <a:gdLst/>
              <a:ahLst/>
              <a:cxnLst>
                <a:cxn ang="0">
                  <a:pos x="280" y="305"/>
                </a:cxn>
                <a:cxn ang="0">
                  <a:pos x="257" y="264"/>
                </a:cxn>
                <a:cxn ang="0">
                  <a:pos x="222" y="235"/>
                </a:cxn>
                <a:cxn ang="0">
                  <a:pos x="177" y="221"/>
                </a:cxn>
                <a:cxn ang="0">
                  <a:pos x="129" y="225"/>
                </a:cxn>
                <a:cxn ang="0">
                  <a:pos x="87" y="248"/>
                </a:cxn>
                <a:cxn ang="0">
                  <a:pos x="59" y="283"/>
                </a:cxn>
                <a:cxn ang="0">
                  <a:pos x="45" y="329"/>
                </a:cxn>
                <a:cxn ang="0">
                  <a:pos x="49" y="377"/>
                </a:cxn>
                <a:cxn ang="0">
                  <a:pos x="71" y="417"/>
                </a:cxn>
                <a:cxn ang="0">
                  <a:pos x="107" y="446"/>
                </a:cxn>
                <a:cxn ang="0">
                  <a:pos x="153" y="460"/>
                </a:cxn>
                <a:cxn ang="0">
                  <a:pos x="201" y="456"/>
                </a:cxn>
                <a:cxn ang="0">
                  <a:pos x="241" y="433"/>
                </a:cxn>
                <a:cxn ang="0">
                  <a:pos x="270" y="398"/>
                </a:cxn>
                <a:cxn ang="0">
                  <a:pos x="284" y="353"/>
                </a:cxn>
                <a:cxn ang="0">
                  <a:pos x="307" y="1554"/>
                </a:cxn>
                <a:cxn ang="0">
                  <a:pos x="328" y="1495"/>
                </a:cxn>
                <a:cxn ang="0">
                  <a:pos x="325" y="1128"/>
                </a:cxn>
                <a:cxn ang="0">
                  <a:pos x="323" y="635"/>
                </a:cxn>
                <a:cxn ang="0">
                  <a:pos x="321" y="268"/>
                </a:cxn>
                <a:cxn ang="0">
                  <a:pos x="295" y="178"/>
                </a:cxn>
                <a:cxn ang="0">
                  <a:pos x="179" y="32"/>
                </a:cxn>
                <a:cxn ang="0">
                  <a:pos x="129" y="31"/>
                </a:cxn>
                <a:cxn ang="0">
                  <a:pos x="23" y="170"/>
                </a:cxn>
                <a:cxn ang="0">
                  <a:pos x="0" y="260"/>
                </a:cxn>
                <a:cxn ang="0">
                  <a:pos x="0" y="633"/>
                </a:cxn>
                <a:cxn ang="0">
                  <a:pos x="0" y="1133"/>
                </a:cxn>
                <a:cxn ang="0">
                  <a:pos x="0" y="1507"/>
                </a:cxn>
                <a:cxn ang="0">
                  <a:pos x="25" y="1559"/>
                </a:cxn>
                <a:cxn ang="0">
                  <a:pos x="25" y="1412"/>
                </a:cxn>
                <a:cxn ang="0">
                  <a:pos x="25" y="1087"/>
                </a:cxn>
                <a:cxn ang="0">
                  <a:pos x="25" y="764"/>
                </a:cxn>
                <a:cxn ang="0">
                  <a:pos x="25" y="617"/>
                </a:cxn>
                <a:cxn ang="0">
                  <a:pos x="34" y="570"/>
                </a:cxn>
                <a:cxn ang="0">
                  <a:pos x="53" y="539"/>
                </a:cxn>
                <a:cxn ang="0">
                  <a:pos x="77" y="526"/>
                </a:cxn>
                <a:cxn ang="0">
                  <a:pos x="106" y="531"/>
                </a:cxn>
                <a:cxn ang="0">
                  <a:pos x="129" y="557"/>
                </a:cxn>
                <a:cxn ang="0">
                  <a:pos x="139" y="606"/>
                </a:cxn>
                <a:cxn ang="0">
                  <a:pos x="138" y="661"/>
                </a:cxn>
                <a:cxn ang="0">
                  <a:pos x="137" y="917"/>
                </a:cxn>
                <a:cxn ang="0">
                  <a:pos x="135" y="1261"/>
                </a:cxn>
                <a:cxn ang="0">
                  <a:pos x="134" y="1518"/>
                </a:cxn>
                <a:cxn ang="0">
                  <a:pos x="163" y="1558"/>
                </a:cxn>
                <a:cxn ang="0">
                  <a:pos x="163" y="1411"/>
                </a:cxn>
                <a:cxn ang="0">
                  <a:pos x="163" y="1086"/>
                </a:cxn>
                <a:cxn ang="0">
                  <a:pos x="163" y="761"/>
                </a:cxn>
                <a:cxn ang="0">
                  <a:pos x="164" y="614"/>
                </a:cxn>
                <a:cxn ang="0">
                  <a:pos x="176" y="568"/>
                </a:cxn>
                <a:cxn ang="0">
                  <a:pos x="201" y="537"/>
                </a:cxn>
                <a:cxn ang="0">
                  <a:pos x="244" y="523"/>
                </a:cxn>
                <a:cxn ang="0">
                  <a:pos x="267" y="526"/>
                </a:cxn>
                <a:cxn ang="0">
                  <a:pos x="292" y="552"/>
                </a:cxn>
                <a:cxn ang="0">
                  <a:pos x="298" y="600"/>
                </a:cxn>
                <a:cxn ang="0">
                  <a:pos x="295" y="654"/>
                </a:cxn>
                <a:cxn ang="0">
                  <a:pos x="292" y="911"/>
                </a:cxn>
                <a:cxn ang="0">
                  <a:pos x="290" y="1258"/>
                </a:cxn>
                <a:cxn ang="0">
                  <a:pos x="288" y="1515"/>
                </a:cxn>
              </a:cxnLst>
              <a:rect l="0" t="0" r="r" b="b"/>
              <a:pathLst>
                <a:path w="328" h="1565">
                  <a:moveTo>
                    <a:pt x="285" y="341"/>
                  </a:moveTo>
                  <a:lnTo>
                    <a:pt x="284" y="329"/>
                  </a:lnTo>
                  <a:lnTo>
                    <a:pt x="283" y="316"/>
                  </a:lnTo>
                  <a:lnTo>
                    <a:pt x="280" y="305"/>
                  </a:lnTo>
                  <a:lnTo>
                    <a:pt x="275" y="294"/>
                  </a:lnTo>
                  <a:lnTo>
                    <a:pt x="270" y="283"/>
                  </a:lnTo>
                  <a:lnTo>
                    <a:pt x="265" y="273"/>
                  </a:lnTo>
                  <a:lnTo>
                    <a:pt x="257" y="264"/>
                  </a:lnTo>
                  <a:lnTo>
                    <a:pt x="250" y="255"/>
                  </a:lnTo>
                  <a:lnTo>
                    <a:pt x="241" y="248"/>
                  </a:lnTo>
                  <a:lnTo>
                    <a:pt x="232" y="241"/>
                  </a:lnTo>
                  <a:lnTo>
                    <a:pt x="222" y="235"/>
                  </a:lnTo>
                  <a:lnTo>
                    <a:pt x="211" y="230"/>
                  </a:lnTo>
                  <a:lnTo>
                    <a:pt x="201" y="225"/>
                  </a:lnTo>
                  <a:lnTo>
                    <a:pt x="189" y="223"/>
                  </a:lnTo>
                  <a:lnTo>
                    <a:pt x="177" y="221"/>
                  </a:lnTo>
                  <a:lnTo>
                    <a:pt x="164" y="220"/>
                  </a:lnTo>
                  <a:lnTo>
                    <a:pt x="153" y="221"/>
                  </a:lnTo>
                  <a:lnTo>
                    <a:pt x="140" y="223"/>
                  </a:lnTo>
                  <a:lnTo>
                    <a:pt x="129" y="225"/>
                  </a:lnTo>
                  <a:lnTo>
                    <a:pt x="117" y="230"/>
                  </a:lnTo>
                  <a:lnTo>
                    <a:pt x="107" y="235"/>
                  </a:lnTo>
                  <a:lnTo>
                    <a:pt x="97" y="241"/>
                  </a:lnTo>
                  <a:lnTo>
                    <a:pt x="87" y="248"/>
                  </a:lnTo>
                  <a:lnTo>
                    <a:pt x="79" y="255"/>
                  </a:lnTo>
                  <a:lnTo>
                    <a:pt x="71" y="264"/>
                  </a:lnTo>
                  <a:lnTo>
                    <a:pt x="65" y="273"/>
                  </a:lnTo>
                  <a:lnTo>
                    <a:pt x="59" y="283"/>
                  </a:lnTo>
                  <a:lnTo>
                    <a:pt x="53" y="294"/>
                  </a:lnTo>
                  <a:lnTo>
                    <a:pt x="49" y="305"/>
                  </a:lnTo>
                  <a:lnTo>
                    <a:pt x="47" y="316"/>
                  </a:lnTo>
                  <a:lnTo>
                    <a:pt x="45" y="329"/>
                  </a:lnTo>
                  <a:lnTo>
                    <a:pt x="44" y="341"/>
                  </a:lnTo>
                  <a:lnTo>
                    <a:pt x="45" y="353"/>
                  </a:lnTo>
                  <a:lnTo>
                    <a:pt x="47" y="365"/>
                  </a:lnTo>
                  <a:lnTo>
                    <a:pt x="49" y="377"/>
                  </a:lnTo>
                  <a:lnTo>
                    <a:pt x="53" y="388"/>
                  </a:lnTo>
                  <a:lnTo>
                    <a:pt x="59" y="398"/>
                  </a:lnTo>
                  <a:lnTo>
                    <a:pt x="65" y="408"/>
                  </a:lnTo>
                  <a:lnTo>
                    <a:pt x="71" y="417"/>
                  </a:lnTo>
                  <a:lnTo>
                    <a:pt x="79" y="426"/>
                  </a:lnTo>
                  <a:lnTo>
                    <a:pt x="87" y="433"/>
                  </a:lnTo>
                  <a:lnTo>
                    <a:pt x="97" y="441"/>
                  </a:lnTo>
                  <a:lnTo>
                    <a:pt x="107" y="446"/>
                  </a:lnTo>
                  <a:lnTo>
                    <a:pt x="117" y="452"/>
                  </a:lnTo>
                  <a:lnTo>
                    <a:pt x="129" y="456"/>
                  </a:lnTo>
                  <a:lnTo>
                    <a:pt x="140" y="459"/>
                  </a:lnTo>
                  <a:lnTo>
                    <a:pt x="153" y="460"/>
                  </a:lnTo>
                  <a:lnTo>
                    <a:pt x="164" y="461"/>
                  </a:lnTo>
                  <a:lnTo>
                    <a:pt x="177" y="460"/>
                  </a:lnTo>
                  <a:lnTo>
                    <a:pt x="189" y="459"/>
                  </a:lnTo>
                  <a:lnTo>
                    <a:pt x="201" y="456"/>
                  </a:lnTo>
                  <a:lnTo>
                    <a:pt x="211" y="452"/>
                  </a:lnTo>
                  <a:lnTo>
                    <a:pt x="222" y="446"/>
                  </a:lnTo>
                  <a:lnTo>
                    <a:pt x="232" y="441"/>
                  </a:lnTo>
                  <a:lnTo>
                    <a:pt x="241" y="433"/>
                  </a:lnTo>
                  <a:lnTo>
                    <a:pt x="250" y="426"/>
                  </a:lnTo>
                  <a:lnTo>
                    <a:pt x="257" y="417"/>
                  </a:lnTo>
                  <a:lnTo>
                    <a:pt x="265" y="408"/>
                  </a:lnTo>
                  <a:lnTo>
                    <a:pt x="270" y="398"/>
                  </a:lnTo>
                  <a:lnTo>
                    <a:pt x="275" y="388"/>
                  </a:lnTo>
                  <a:lnTo>
                    <a:pt x="280" y="377"/>
                  </a:lnTo>
                  <a:lnTo>
                    <a:pt x="283" y="365"/>
                  </a:lnTo>
                  <a:lnTo>
                    <a:pt x="284" y="353"/>
                  </a:lnTo>
                  <a:lnTo>
                    <a:pt x="285" y="341"/>
                  </a:lnTo>
                  <a:close/>
                  <a:moveTo>
                    <a:pt x="288" y="1556"/>
                  </a:moveTo>
                  <a:lnTo>
                    <a:pt x="295" y="1555"/>
                  </a:lnTo>
                  <a:lnTo>
                    <a:pt x="307" y="1554"/>
                  </a:lnTo>
                  <a:lnTo>
                    <a:pt x="321" y="1553"/>
                  </a:lnTo>
                  <a:lnTo>
                    <a:pt x="328" y="1553"/>
                  </a:lnTo>
                  <a:lnTo>
                    <a:pt x="328" y="1538"/>
                  </a:lnTo>
                  <a:lnTo>
                    <a:pt x="328" y="1495"/>
                  </a:lnTo>
                  <a:lnTo>
                    <a:pt x="328" y="1429"/>
                  </a:lnTo>
                  <a:lnTo>
                    <a:pt x="327" y="1342"/>
                  </a:lnTo>
                  <a:lnTo>
                    <a:pt x="327" y="1241"/>
                  </a:lnTo>
                  <a:lnTo>
                    <a:pt x="325" y="1128"/>
                  </a:lnTo>
                  <a:lnTo>
                    <a:pt x="325" y="1006"/>
                  </a:lnTo>
                  <a:lnTo>
                    <a:pt x="324" y="882"/>
                  </a:lnTo>
                  <a:lnTo>
                    <a:pt x="323" y="757"/>
                  </a:lnTo>
                  <a:lnTo>
                    <a:pt x="323" y="635"/>
                  </a:lnTo>
                  <a:lnTo>
                    <a:pt x="322" y="522"/>
                  </a:lnTo>
                  <a:lnTo>
                    <a:pt x="322" y="421"/>
                  </a:lnTo>
                  <a:lnTo>
                    <a:pt x="321" y="335"/>
                  </a:lnTo>
                  <a:lnTo>
                    <a:pt x="321" y="268"/>
                  </a:lnTo>
                  <a:lnTo>
                    <a:pt x="321" y="226"/>
                  </a:lnTo>
                  <a:lnTo>
                    <a:pt x="321" y="210"/>
                  </a:lnTo>
                  <a:lnTo>
                    <a:pt x="314" y="202"/>
                  </a:lnTo>
                  <a:lnTo>
                    <a:pt x="295" y="178"/>
                  </a:lnTo>
                  <a:lnTo>
                    <a:pt x="268" y="144"/>
                  </a:lnTo>
                  <a:lnTo>
                    <a:pt x="237" y="105"/>
                  </a:lnTo>
                  <a:lnTo>
                    <a:pt x="206" y="66"/>
                  </a:lnTo>
                  <a:lnTo>
                    <a:pt x="179" y="32"/>
                  </a:lnTo>
                  <a:lnTo>
                    <a:pt x="160" y="9"/>
                  </a:lnTo>
                  <a:lnTo>
                    <a:pt x="153" y="0"/>
                  </a:lnTo>
                  <a:lnTo>
                    <a:pt x="146" y="9"/>
                  </a:lnTo>
                  <a:lnTo>
                    <a:pt x="129" y="31"/>
                  </a:lnTo>
                  <a:lnTo>
                    <a:pt x="104" y="63"/>
                  </a:lnTo>
                  <a:lnTo>
                    <a:pt x="76" y="101"/>
                  </a:lnTo>
                  <a:lnTo>
                    <a:pt x="48" y="138"/>
                  </a:lnTo>
                  <a:lnTo>
                    <a:pt x="23" y="170"/>
                  </a:lnTo>
                  <a:lnTo>
                    <a:pt x="6" y="192"/>
                  </a:lnTo>
                  <a:lnTo>
                    <a:pt x="0" y="201"/>
                  </a:lnTo>
                  <a:lnTo>
                    <a:pt x="0" y="217"/>
                  </a:lnTo>
                  <a:lnTo>
                    <a:pt x="0" y="260"/>
                  </a:lnTo>
                  <a:lnTo>
                    <a:pt x="0" y="327"/>
                  </a:lnTo>
                  <a:lnTo>
                    <a:pt x="0" y="414"/>
                  </a:lnTo>
                  <a:lnTo>
                    <a:pt x="0" y="518"/>
                  </a:lnTo>
                  <a:lnTo>
                    <a:pt x="0" y="633"/>
                  </a:lnTo>
                  <a:lnTo>
                    <a:pt x="0" y="756"/>
                  </a:lnTo>
                  <a:lnTo>
                    <a:pt x="0" y="884"/>
                  </a:lnTo>
                  <a:lnTo>
                    <a:pt x="0" y="1011"/>
                  </a:lnTo>
                  <a:lnTo>
                    <a:pt x="0" y="1133"/>
                  </a:lnTo>
                  <a:lnTo>
                    <a:pt x="0" y="1249"/>
                  </a:lnTo>
                  <a:lnTo>
                    <a:pt x="0" y="1352"/>
                  </a:lnTo>
                  <a:lnTo>
                    <a:pt x="0" y="1440"/>
                  </a:lnTo>
                  <a:lnTo>
                    <a:pt x="0" y="1507"/>
                  </a:lnTo>
                  <a:lnTo>
                    <a:pt x="0" y="1550"/>
                  </a:lnTo>
                  <a:lnTo>
                    <a:pt x="0" y="1565"/>
                  </a:lnTo>
                  <a:lnTo>
                    <a:pt x="13" y="1562"/>
                  </a:lnTo>
                  <a:lnTo>
                    <a:pt x="25" y="1559"/>
                  </a:lnTo>
                  <a:lnTo>
                    <a:pt x="25" y="1548"/>
                  </a:lnTo>
                  <a:lnTo>
                    <a:pt x="25" y="1518"/>
                  </a:lnTo>
                  <a:lnTo>
                    <a:pt x="25" y="1472"/>
                  </a:lnTo>
                  <a:lnTo>
                    <a:pt x="25" y="1412"/>
                  </a:lnTo>
                  <a:lnTo>
                    <a:pt x="25" y="1340"/>
                  </a:lnTo>
                  <a:lnTo>
                    <a:pt x="25" y="1261"/>
                  </a:lnTo>
                  <a:lnTo>
                    <a:pt x="25" y="1176"/>
                  </a:lnTo>
                  <a:lnTo>
                    <a:pt x="25" y="1087"/>
                  </a:lnTo>
                  <a:lnTo>
                    <a:pt x="25" y="1000"/>
                  </a:lnTo>
                  <a:lnTo>
                    <a:pt x="25" y="915"/>
                  </a:lnTo>
                  <a:lnTo>
                    <a:pt x="25" y="836"/>
                  </a:lnTo>
                  <a:lnTo>
                    <a:pt x="25" y="764"/>
                  </a:lnTo>
                  <a:lnTo>
                    <a:pt x="25" y="704"/>
                  </a:lnTo>
                  <a:lnTo>
                    <a:pt x="25" y="658"/>
                  </a:lnTo>
                  <a:lnTo>
                    <a:pt x="25" y="628"/>
                  </a:lnTo>
                  <a:lnTo>
                    <a:pt x="25" y="617"/>
                  </a:lnTo>
                  <a:lnTo>
                    <a:pt x="25" y="613"/>
                  </a:lnTo>
                  <a:lnTo>
                    <a:pt x="27" y="602"/>
                  </a:lnTo>
                  <a:lnTo>
                    <a:pt x="30" y="587"/>
                  </a:lnTo>
                  <a:lnTo>
                    <a:pt x="34" y="570"/>
                  </a:lnTo>
                  <a:lnTo>
                    <a:pt x="37" y="561"/>
                  </a:lnTo>
                  <a:lnTo>
                    <a:pt x="41" y="553"/>
                  </a:lnTo>
                  <a:lnTo>
                    <a:pt x="47" y="545"/>
                  </a:lnTo>
                  <a:lnTo>
                    <a:pt x="53" y="539"/>
                  </a:lnTo>
                  <a:lnTo>
                    <a:pt x="60" y="533"/>
                  </a:lnTo>
                  <a:lnTo>
                    <a:pt x="68" y="529"/>
                  </a:lnTo>
                  <a:lnTo>
                    <a:pt x="72" y="527"/>
                  </a:lnTo>
                  <a:lnTo>
                    <a:pt x="77" y="526"/>
                  </a:lnTo>
                  <a:lnTo>
                    <a:pt x="82" y="526"/>
                  </a:lnTo>
                  <a:lnTo>
                    <a:pt x="87" y="526"/>
                  </a:lnTo>
                  <a:lnTo>
                    <a:pt x="97" y="527"/>
                  </a:lnTo>
                  <a:lnTo>
                    <a:pt x="106" y="531"/>
                  </a:lnTo>
                  <a:lnTo>
                    <a:pt x="113" y="536"/>
                  </a:lnTo>
                  <a:lnTo>
                    <a:pt x="119" y="542"/>
                  </a:lnTo>
                  <a:lnTo>
                    <a:pt x="125" y="550"/>
                  </a:lnTo>
                  <a:lnTo>
                    <a:pt x="129" y="557"/>
                  </a:lnTo>
                  <a:lnTo>
                    <a:pt x="132" y="566"/>
                  </a:lnTo>
                  <a:lnTo>
                    <a:pt x="134" y="574"/>
                  </a:lnTo>
                  <a:lnTo>
                    <a:pt x="138" y="591"/>
                  </a:lnTo>
                  <a:lnTo>
                    <a:pt x="139" y="606"/>
                  </a:lnTo>
                  <a:lnTo>
                    <a:pt x="139" y="617"/>
                  </a:lnTo>
                  <a:lnTo>
                    <a:pt x="139" y="620"/>
                  </a:lnTo>
                  <a:lnTo>
                    <a:pt x="138" y="631"/>
                  </a:lnTo>
                  <a:lnTo>
                    <a:pt x="138" y="661"/>
                  </a:lnTo>
                  <a:lnTo>
                    <a:pt x="138" y="707"/>
                  </a:lnTo>
                  <a:lnTo>
                    <a:pt x="138" y="767"/>
                  </a:lnTo>
                  <a:lnTo>
                    <a:pt x="138" y="838"/>
                  </a:lnTo>
                  <a:lnTo>
                    <a:pt x="137" y="917"/>
                  </a:lnTo>
                  <a:lnTo>
                    <a:pt x="137" y="1002"/>
                  </a:lnTo>
                  <a:lnTo>
                    <a:pt x="137" y="1090"/>
                  </a:lnTo>
                  <a:lnTo>
                    <a:pt x="135" y="1177"/>
                  </a:lnTo>
                  <a:lnTo>
                    <a:pt x="135" y="1261"/>
                  </a:lnTo>
                  <a:lnTo>
                    <a:pt x="134" y="1340"/>
                  </a:lnTo>
                  <a:lnTo>
                    <a:pt x="134" y="1412"/>
                  </a:lnTo>
                  <a:lnTo>
                    <a:pt x="134" y="1472"/>
                  </a:lnTo>
                  <a:lnTo>
                    <a:pt x="134" y="1518"/>
                  </a:lnTo>
                  <a:lnTo>
                    <a:pt x="133" y="1547"/>
                  </a:lnTo>
                  <a:lnTo>
                    <a:pt x="133" y="1558"/>
                  </a:lnTo>
                  <a:lnTo>
                    <a:pt x="148" y="1558"/>
                  </a:lnTo>
                  <a:lnTo>
                    <a:pt x="163" y="1558"/>
                  </a:lnTo>
                  <a:lnTo>
                    <a:pt x="163" y="1547"/>
                  </a:lnTo>
                  <a:lnTo>
                    <a:pt x="163" y="1517"/>
                  </a:lnTo>
                  <a:lnTo>
                    <a:pt x="163" y="1472"/>
                  </a:lnTo>
                  <a:lnTo>
                    <a:pt x="163" y="1411"/>
                  </a:lnTo>
                  <a:lnTo>
                    <a:pt x="163" y="1339"/>
                  </a:lnTo>
                  <a:lnTo>
                    <a:pt x="163" y="1259"/>
                  </a:lnTo>
                  <a:lnTo>
                    <a:pt x="163" y="1174"/>
                  </a:lnTo>
                  <a:lnTo>
                    <a:pt x="163" y="1086"/>
                  </a:lnTo>
                  <a:lnTo>
                    <a:pt x="163" y="998"/>
                  </a:lnTo>
                  <a:lnTo>
                    <a:pt x="163" y="912"/>
                  </a:lnTo>
                  <a:lnTo>
                    <a:pt x="163" y="832"/>
                  </a:lnTo>
                  <a:lnTo>
                    <a:pt x="163" y="761"/>
                  </a:lnTo>
                  <a:lnTo>
                    <a:pt x="163" y="701"/>
                  </a:lnTo>
                  <a:lnTo>
                    <a:pt x="163" y="654"/>
                  </a:lnTo>
                  <a:lnTo>
                    <a:pt x="163" y="624"/>
                  </a:lnTo>
                  <a:lnTo>
                    <a:pt x="164" y="614"/>
                  </a:lnTo>
                  <a:lnTo>
                    <a:pt x="164" y="609"/>
                  </a:lnTo>
                  <a:lnTo>
                    <a:pt x="166" y="600"/>
                  </a:lnTo>
                  <a:lnTo>
                    <a:pt x="170" y="585"/>
                  </a:lnTo>
                  <a:lnTo>
                    <a:pt x="176" y="568"/>
                  </a:lnTo>
                  <a:lnTo>
                    <a:pt x="181" y="559"/>
                  </a:lnTo>
                  <a:lnTo>
                    <a:pt x="187" y="552"/>
                  </a:lnTo>
                  <a:lnTo>
                    <a:pt x="193" y="543"/>
                  </a:lnTo>
                  <a:lnTo>
                    <a:pt x="201" y="537"/>
                  </a:lnTo>
                  <a:lnTo>
                    <a:pt x="209" y="531"/>
                  </a:lnTo>
                  <a:lnTo>
                    <a:pt x="220" y="526"/>
                  </a:lnTo>
                  <a:lnTo>
                    <a:pt x="230" y="524"/>
                  </a:lnTo>
                  <a:lnTo>
                    <a:pt x="244" y="523"/>
                  </a:lnTo>
                  <a:lnTo>
                    <a:pt x="251" y="523"/>
                  </a:lnTo>
                  <a:lnTo>
                    <a:pt x="256" y="524"/>
                  </a:lnTo>
                  <a:lnTo>
                    <a:pt x="262" y="525"/>
                  </a:lnTo>
                  <a:lnTo>
                    <a:pt x="267" y="526"/>
                  </a:lnTo>
                  <a:lnTo>
                    <a:pt x="275" y="531"/>
                  </a:lnTo>
                  <a:lnTo>
                    <a:pt x="283" y="537"/>
                  </a:lnTo>
                  <a:lnTo>
                    <a:pt x="288" y="543"/>
                  </a:lnTo>
                  <a:lnTo>
                    <a:pt x="292" y="552"/>
                  </a:lnTo>
                  <a:lnTo>
                    <a:pt x="296" y="559"/>
                  </a:lnTo>
                  <a:lnTo>
                    <a:pt x="297" y="568"/>
                  </a:lnTo>
                  <a:lnTo>
                    <a:pt x="298" y="585"/>
                  </a:lnTo>
                  <a:lnTo>
                    <a:pt x="298" y="600"/>
                  </a:lnTo>
                  <a:lnTo>
                    <a:pt x="296" y="609"/>
                  </a:lnTo>
                  <a:lnTo>
                    <a:pt x="296" y="614"/>
                  </a:lnTo>
                  <a:lnTo>
                    <a:pt x="295" y="624"/>
                  </a:lnTo>
                  <a:lnTo>
                    <a:pt x="295" y="654"/>
                  </a:lnTo>
                  <a:lnTo>
                    <a:pt x="295" y="700"/>
                  </a:lnTo>
                  <a:lnTo>
                    <a:pt x="293" y="761"/>
                  </a:lnTo>
                  <a:lnTo>
                    <a:pt x="293" y="832"/>
                  </a:lnTo>
                  <a:lnTo>
                    <a:pt x="292" y="911"/>
                  </a:lnTo>
                  <a:lnTo>
                    <a:pt x="292" y="997"/>
                  </a:lnTo>
                  <a:lnTo>
                    <a:pt x="291" y="1084"/>
                  </a:lnTo>
                  <a:lnTo>
                    <a:pt x="290" y="1173"/>
                  </a:lnTo>
                  <a:lnTo>
                    <a:pt x="290" y="1258"/>
                  </a:lnTo>
                  <a:lnTo>
                    <a:pt x="289" y="1337"/>
                  </a:lnTo>
                  <a:lnTo>
                    <a:pt x="289" y="1409"/>
                  </a:lnTo>
                  <a:lnTo>
                    <a:pt x="288" y="1468"/>
                  </a:lnTo>
                  <a:lnTo>
                    <a:pt x="288" y="1515"/>
                  </a:lnTo>
                  <a:lnTo>
                    <a:pt x="288" y="1545"/>
                  </a:lnTo>
                  <a:lnTo>
                    <a:pt x="288" y="15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3" name="Freeform 465"/>
            <p:cNvSpPr>
              <a:spLocks noEditPoints="1"/>
            </p:cNvSpPr>
            <p:nvPr/>
          </p:nvSpPr>
          <p:spPr bwMode="auto">
            <a:xfrm>
              <a:off x="2586" y="2082"/>
              <a:ext cx="14" cy="14"/>
            </a:xfrm>
            <a:custGeom>
              <a:avLst/>
              <a:gdLst/>
              <a:ahLst/>
              <a:cxnLst>
                <a:cxn ang="0">
                  <a:pos x="137" y="115"/>
                </a:cxn>
                <a:cxn ang="0">
                  <a:pos x="118" y="109"/>
                </a:cxn>
                <a:cxn ang="0">
                  <a:pos x="110" y="110"/>
                </a:cxn>
                <a:cxn ang="0">
                  <a:pos x="116" y="138"/>
                </a:cxn>
                <a:cxn ang="0">
                  <a:pos x="111" y="145"/>
                </a:cxn>
                <a:cxn ang="0">
                  <a:pos x="80" y="145"/>
                </a:cxn>
                <a:cxn ang="0">
                  <a:pos x="74" y="140"/>
                </a:cxn>
                <a:cxn ang="0">
                  <a:pos x="82" y="116"/>
                </a:cxn>
                <a:cxn ang="0">
                  <a:pos x="77" y="111"/>
                </a:cxn>
                <a:cxn ang="0">
                  <a:pos x="48" y="111"/>
                </a:cxn>
                <a:cxn ang="0">
                  <a:pos x="41" y="104"/>
                </a:cxn>
                <a:cxn ang="0">
                  <a:pos x="41" y="75"/>
                </a:cxn>
                <a:cxn ang="0">
                  <a:pos x="49" y="73"/>
                </a:cxn>
                <a:cxn ang="0">
                  <a:pos x="63" y="79"/>
                </a:cxn>
                <a:cxn ang="0">
                  <a:pos x="73" y="80"/>
                </a:cxn>
                <a:cxn ang="0">
                  <a:pos x="79" y="73"/>
                </a:cxn>
                <a:cxn ang="0">
                  <a:pos x="73" y="47"/>
                </a:cxn>
                <a:cxn ang="0">
                  <a:pos x="80" y="41"/>
                </a:cxn>
                <a:cxn ang="0">
                  <a:pos x="111" y="41"/>
                </a:cxn>
                <a:cxn ang="0">
                  <a:pos x="116" y="47"/>
                </a:cxn>
                <a:cxn ang="0">
                  <a:pos x="106" y="70"/>
                </a:cxn>
                <a:cxn ang="0">
                  <a:pos x="111" y="75"/>
                </a:cxn>
                <a:cxn ang="0">
                  <a:pos x="139" y="75"/>
                </a:cxn>
                <a:cxn ang="0">
                  <a:pos x="146" y="82"/>
                </a:cxn>
                <a:cxn ang="0">
                  <a:pos x="146" y="111"/>
                </a:cxn>
                <a:cxn ang="0">
                  <a:pos x="7" y="127"/>
                </a:cxn>
                <a:cxn ang="0">
                  <a:pos x="14" y="142"/>
                </a:cxn>
                <a:cxn ang="0">
                  <a:pos x="23" y="154"/>
                </a:cxn>
                <a:cxn ang="0">
                  <a:pos x="34" y="164"/>
                </a:cxn>
                <a:cxn ang="0">
                  <a:pos x="47" y="173"/>
                </a:cxn>
                <a:cxn ang="0">
                  <a:pos x="62" y="179"/>
                </a:cxn>
                <a:cxn ang="0">
                  <a:pos x="77" y="183"/>
                </a:cxn>
                <a:cxn ang="0">
                  <a:pos x="109" y="188"/>
                </a:cxn>
                <a:cxn ang="0">
                  <a:pos x="151" y="168"/>
                </a:cxn>
                <a:cxn ang="0">
                  <a:pos x="168" y="156"/>
                </a:cxn>
                <a:cxn ang="0">
                  <a:pos x="175" y="147"/>
                </a:cxn>
                <a:cxn ang="0">
                  <a:pos x="180" y="135"/>
                </a:cxn>
                <a:cxn ang="0">
                  <a:pos x="183" y="77"/>
                </a:cxn>
                <a:cxn ang="0">
                  <a:pos x="182" y="63"/>
                </a:cxn>
                <a:cxn ang="0">
                  <a:pos x="180" y="50"/>
                </a:cxn>
                <a:cxn ang="0">
                  <a:pos x="174" y="37"/>
                </a:cxn>
                <a:cxn ang="0">
                  <a:pos x="164" y="25"/>
                </a:cxn>
                <a:cxn ang="0">
                  <a:pos x="147" y="13"/>
                </a:cxn>
                <a:cxn ang="0">
                  <a:pos x="128" y="4"/>
                </a:cxn>
                <a:cxn ang="0">
                  <a:pos x="107" y="0"/>
                </a:cxn>
                <a:cxn ang="0">
                  <a:pos x="86" y="0"/>
                </a:cxn>
                <a:cxn ang="0">
                  <a:pos x="66" y="4"/>
                </a:cxn>
                <a:cxn ang="0">
                  <a:pos x="47" y="13"/>
                </a:cxn>
                <a:cxn ang="0">
                  <a:pos x="30" y="23"/>
                </a:cxn>
                <a:cxn ang="0">
                  <a:pos x="15" y="38"/>
                </a:cxn>
                <a:cxn ang="0">
                  <a:pos x="7" y="59"/>
                </a:cxn>
                <a:cxn ang="0">
                  <a:pos x="1" y="82"/>
                </a:cxn>
                <a:cxn ang="0">
                  <a:pos x="0" y="105"/>
                </a:cxn>
                <a:cxn ang="0">
                  <a:pos x="2" y="116"/>
                </a:cxn>
                <a:cxn ang="0">
                  <a:pos x="7" y="127"/>
                </a:cxn>
              </a:cxnLst>
              <a:rect l="0" t="0" r="r" b="b"/>
              <a:pathLst>
                <a:path w="183" h="188">
                  <a:moveTo>
                    <a:pt x="146" y="117"/>
                  </a:moveTo>
                  <a:lnTo>
                    <a:pt x="137" y="115"/>
                  </a:lnTo>
                  <a:lnTo>
                    <a:pt x="128" y="112"/>
                  </a:lnTo>
                  <a:lnTo>
                    <a:pt x="118" y="109"/>
                  </a:lnTo>
                  <a:lnTo>
                    <a:pt x="107" y="103"/>
                  </a:lnTo>
                  <a:lnTo>
                    <a:pt x="110" y="110"/>
                  </a:lnTo>
                  <a:lnTo>
                    <a:pt x="113" y="125"/>
                  </a:lnTo>
                  <a:lnTo>
                    <a:pt x="116" y="138"/>
                  </a:lnTo>
                  <a:lnTo>
                    <a:pt x="118" y="145"/>
                  </a:lnTo>
                  <a:lnTo>
                    <a:pt x="111" y="145"/>
                  </a:lnTo>
                  <a:lnTo>
                    <a:pt x="96" y="145"/>
                  </a:lnTo>
                  <a:lnTo>
                    <a:pt x="80" y="145"/>
                  </a:lnTo>
                  <a:lnTo>
                    <a:pt x="72" y="145"/>
                  </a:lnTo>
                  <a:lnTo>
                    <a:pt x="74" y="140"/>
                  </a:lnTo>
                  <a:lnTo>
                    <a:pt x="78" y="128"/>
                  </a:lnTo>
                  <a:lnTo>
                    <a:pt x="82" y="116"/>
                  </a:lnTo>
                  <a:lnTo>
                    <a:pt x="83" y="111"/>
                  </a:lnTo>
                  <a:lnTo>
                    <a:pt x="77" y="111"/>
                  </a:lnTo>
                  <a:lnTo>
                    <a:pt x="63" y="111"/>
                  </a:lnTo>
                  <a:lnTo>
                    <a:pt x="48" y="111"/>
                  </a:lnTo>
                  <a:lnTo>
                    <a:pt x="41" y="111"/>
                  </a:lnTo>
                  <a:lnTo>
                    <a:pt x="41" y="104"/>
                  </a:lnTo>
                  <a:lnTo>
                    <a:pt x="41" y="89"/>
                  </a:lnTo>
                  <a:lnTo>
                    <a:pt x="41" y="75"/>
                  </a:lnTo>
                  <a:lnTo>
                    <a:pt x="41" y="69"/>
                  </a:lnTo>
                  <a:lnTo>
                    <a:pt x="49" y="73"/>
                  </a:lnTo>
                  <a:lnTo>
                    <a:pt x="58" y="78"/>
                  </a:lnTo>
                  <a:lnTo>
                    <a:pt x="63" y="79"/>
                  </a:lnTo>
                  <a:lnTo>
                    <a:pt x="68" y="80"/>
                  </a:lnTo>
                  <a:lnTo>
                    <a:pt x="73" y="80"/>
                  </a:lnTo>
                  <a:lnTo>
                    <a:pt x="80" y="80"/>
                  </a:lnTo>
                  <a:lnTo>
                    <a:pt x="79" y="73"/>
                  </a:lnTo>
                  <a:lnTo>
                    <a:pt x="77" y="61"/>
                  </a:lnTo>
                  <a:lnTo>
                    <a:pt x="73" y="47"/>
                  </a:lnTo>
                  <a:lnTo>
                    <a:pt x="72" y="41"/>
                  </a:lnTo>
                  <a:lnTo>
                    <a:pt x="80" y="41"/>
                  </a:lnTo>
                  <a:lnTo>
                    <a:pt x="96" y="41"/>
                  </a:lnTo>
                  <a:lnTo>
                    <a:pt x="111" y="41"/>
                  </a:lnTo>
                  <a:lnTo>
                    <a:pt x="118" y="41"/>
                  </a:lnTo>
                  <a:lnTo>
                    <a:pt x="116" y="47"/>
                  </a:lnTo>
                  <a:lnTo>
                    <a:pt x="111" y="58"/>
                  </a:lnTo>
                  <a:lnTo>
                    <a:pt x="106" y="70"/>
                  </a:lnTo>
                  <a:lnTo>
                    <a:pt x="104" y="75"/>
                  </a:lnTo>
                  <a:lnTo>
                    <a:pt x="111" y="75"/>
                  </a:lnTo>
                  <a:lnTo>
                    <a:pt x="125" y="75"/>
                  </a:lnTo>
                  <a:lnTo>
                    <a:pt x="139" y="75"/>
                  </a:lnTo>
                  <a:lnTo>
                    <a:pt x="146" y="75"/>
                  </a:lnTo>
                  <a:lnTo>
                    <a:pt x="146" y="82"/>
                  </a:lnTo>
                  <a:lnTo>
                    <a:pt x="146" y="97"/>
                  </a:lnTo>
                  <a:lnTo>
                    <a:pt x="146" y="111"/>
                  </a:lnTo>
                  <a:lnTo>
                    <a:pt x="146" y="117"/>
                  </a:lnTo>
                  <a:close/>
                  <a:moveTo>
                    <a:pt x="7" y="127"/>
                  </a:moveTo>
                  <a:lnTo>
                    <a:pt x="10" y="134"/>
                  </a:lnTo>
                  <a:lnTo>
                    <a:pt x="14" y="142"/>
                  </a:lnTo>
                  <a:lnTo>
                    <a:pt x="18" y="148"/>
                  </a:lnTo>
                  <a:lnTo>
                    <a:pt x="23" y="154"/>
                  </a:lnTo>
                  <a:lnTo>
                    <a:pt x="28" y="160"/>
                  </a:lnTo>
                  <a:lnTo>
                    <a:pt x="34" y="164"/>
                  </a:lnTo>
                  <a:lnTo>
                    <a:pt x="40" y="169"/>
                  </a:lnTo>
                  <a:lnTo>
                    <a:pt x="47" y="173"/>
                  </a:lnTo>
                  <a:lnTo>
                    <a:pt x="54" y="176"/>
                  </a:lnTo>
                  <a:lnTo>
                    <a:pt x="62" y="179"/>
                  </a:lnTo>
                  <a:lnTo>
                    <a:pt x="69" y="181"/>
                  </a:lnTo>
                  <a:lnTo>
                    <a:pt x="77" y="183"/>
                  </a:lnTo>
                  <a:lnTo>
                    <a:pt x="93" y="186"/>
                  </a:lnTo>
                  <a:lnTo>
                    <a:pt x="109" y="188"/>
                  </a:lnTo>
                  <a:lnTo>
                    <a:pt x="131" y="178"/>
                  </a:lnTo>
                  <a:lnTo>
                    <a:pt x="151" y="168"/>
                  </a:lnTo>
                  <a:lnTo>
                    <a:pt x="161" y="163"/>
                  </a:lnTo>
                  <a:lnTo>
                    <a:pt x="168" y="156"/>
                  </a:lnTo>
                  <a:lnTo>
                    <a:pt x="172" y="151"/>
                  </a:lnTo>
                  <a:lnTo>
                    <a:pt x="175" y="147"/>
                  </a:lnTo>
                  <a:lnTo>
                    <a:pt x="178" y="142"/>
                  </a:lnTo>
                  <a:lnTo>
                    <a:pt x="180" y="135"/>
                  </a:lnTo>
                  <a:lnTo>
                    <a:pt x="182" y="105"/>
                  </a:lnTo>
                  <a:lnTo>
                    <a:pt x="183" y="77"/>
                  </a:lnTo>
                  <a:lnTo>
                    <a:pt x="183" y="70"/>
                  </a:lnTo>
                  <a:lnTo>
                    <a:pt x="182" y="63"/>
                  </a:lnTo>
                  <a:lnTo>
                    <a:pt x="181" y="56"/>
                  </a:lnTo>
                  <a:lnTo>
                    <a:pt x="180" y="50"/>
                  </a:lnTo>
                  <a:lnTo>
                    <a:pt x="177" y="43"/>
                  </a:lnTo>
                  <a:lnTo>
                    <a:pt x="174" y="37"/>
                  </a:lnTo>
                  <a:lnTo>
                    <a:pt x="169" y="32"/>
                  </a:lnTo>
                  <a:lnTo>
                    <a:pt x="164" y="25"/>
                  </a:lnTo>
                  <a:lnTo>
                    <a:pt x="156" y="19"/>
                  </a:lnTo>
                  <a:lnTo>
                    <a:pt x="147" y="13"/>
                  </a:lnTo>
                  <a:lnTo>
                    <a:pt x="137" y="7"/>
                  </a:lnTo>
                  <a:lnTo>
                    <a:pt x="128" y="4"/>
                  </a:lnTo>
                  <a:lnTo>
                    <a:pt x="118" y="1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6" y="0"/>
                  </a:lnTo>
                  <a:lnTo>
                    <a:pt x="75" y="2"/>
                  </a:lnTo>
                  <a:lnTo>
                    <a:pt x="66" y="4"/>
                  </a:lnTo>
                  <a:lnTo>
                    <a:pt x="56" y="7"/>
                  </a:lnTo>
                  <a:lnTo>
                    <a:pt x="47" y="13"/>
                  </a:lnTo>
                  <a:lnTo>
                    <a:pt x="37" y="18"/>
                  </a:lnTo>
                  <a:lnTo>
                    <a:pt x="30" y="23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10" y="49"/>
                  </a:lnTo>
                  <a:lnTo>
                    <a:pt x="7" y="59"/>
                  </a:lnTo>
                  <a:lnTo>
                    <a:pt x="3" y="71"/>
                  </a:lnTo>
                  <a:lnTo>
                    <a:pt x="1" y="82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1" y="111"/>
                  </a:lnTo>
                  <a:lnTo>
                    <a:pt x="2" y="116"/>
                  </a:lnTo>
                  <a:lnTo>
                    <a:pt x="4" y="121"/>
                  </a:lnTo>
                  <a:lnTo>
                    <a:pt x="7" y="1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4" name="Freeform 466"/>
            <p:cNvSpPr>
              <a:spLocks noEditPoints="1"/>
            </p:cNvSpPr>
            <p:nvPr/>
          </p:nvSpPr>
          <p:spPr bwMode="auto">
            <a:xfrm>
              <a:off x="2580" y="2063"/>
              <a:ext cx="26" cy="120"/>
            </a:xfrm>
            <a:custGeom>
              <a:avLst/>
              <a:gdLst/>
              <a:ahLst/>
              <a:cxnLst>
                <a:cxn ang="0">
                  <a:pos x="280" y="305"/>
                </a:cxn>
                <a:cxn ang="0">
                  <a:pos x="258" y="264"/>
                </a:cxn>
                <a:cxn ang="0">
                  <a:pos x="222" y="235"/>
                </a:cxn>
                <a:cxn ang="0">
                  <a:pos x="178" y="221"/>
                </a:cxn>
                <a:cxn ang="0">
                  <a:pos x="128" y="225"/>
                </a:cxn>
                <a:cxn ang="0">
                  <a:pos x="88" y="248"/>
                </a:cxn>
                <a:cxn ang="0">
                  <a:pos x="59" y="283"/>
                </a:cxn>
                <a:cxn ang="0">
                  <a:pos x="45" y="329"/>
                </a:cxn>
                <a:cxn ang="0">
                  <a:pos x="49" y="377"/>
                </a:cxn>
                <a:cxn ang="0">
                  <a:pos x="72" y="417"/>
                </a:cxn>
                <a:cxn ang="0">
                  <a:pos x="107" y="446"/>
                </a:cxn>
                <a:cxn ang="0">
                  <a:pos x="152" y="460"/>
                </a:cxn>
                <a:cxn ang="0">
                  <a:pos x="200" y="456"/>
                </a:cxn>
                <a:cxn ang="0">
                  <a:pos x="242" y="433"/>
                </a:cxn>
                <a:cxn ang="0">
                  <a:pos x="270" y="398"/>
                </a:cxn>
                <a:cxn ang="0">
                  <a:pos x="284" y="353"/>
                </a:cxn>
                <a:cxn ang="0">
                  <a:pos x="328" y="1495"/>
                </a:cxn>
                <a:cxn ang="0">
                  <a:pos x="326" y="1128"/>
                </a:cxn>
                <a:cxn ang="0">
                  <a:pos x="324" y="635"/>
                </a:cxn>
                <a:cxn ang="0">
                  <a:pos x="322" y="268"/>
                </a:cxn>
                <a:cxn ang="0">
                  <a:pos x="295" y="178"/>
                </a:cxn>
                <a:cxn ang="0">
                  <a:pos x="180" y="32"/>
                </a:cxn>
                <a:cxn ang="0">
                  <a:pos x="129" y="31"/>
                </a:cxn>
                <a:cxn ang="0">
                  <a:pos x="24" y="170"/>
                </a:cxn>
                <a:cxn ang="0">
                  <a:pos x="0" y="260"/>
                </a:cxn>
                <a:cxn ang="0">
                  <a:pos x="0" y="633"/>
                </a:cxn>
                <a:cxn ang="0">
                  <a:pos x="0" y="1133"/>
                </a:cxn>
                <a:cxn ang="0">
                  <a:pos x="0" y="1507"/>
                </a:cxn>
                <a:cxn ang="0">
                  <a:pos x="25" y="1559"/>
                </a:cxn>
                <a:cxn ang="0">
                  <a:pos x="25" y="1412"/>
                </a:cxn>
                <a:cxn ang="0">
                  <a:pos x="25" y="1087"/>
                </a:cxn>
                <a:cxn ang="0">
                  <a:pos x="25" y="764"/>
                </a:cxn>
                <a:cxn ang="0">
                  <a:pos x="25" y="617"/>
                </a:cxn>
                <a:cxn ang="0">
                  <a:pos x="34" y="570"/>
                </a:cxn>
                <a:cxn ang="0">
                  <a:pos x="53" y="539"/>
                </a:cxn>
                <a:cxn ang="0">
                  <a:pos x="77" y="526"/>
                </a:cxn>
                <a:cxn ang="0">
                  <a:pos x="106" y="531"/>
                </a:cxn>
                <a:cxn ang="0">
                  <a:pos x="129" y="557"/>
                </a:cxn>
                <a:cxn ang="0">
                  <a:pos x="139" y="606"/>
                </a:cxn>
                <a:cxn ang="0">
                  <a:pos x="138" y="661"/>
                </a:cxn>
                <a:cxn ang="0">
                  <a:pos x="137" y="917"/>
                </a:cxn>
                <a:cxn ang="0">
                  <a:pos x="136" y="1261"/>
                </a:cxn>
                <a:cxn ang="0">
                  <a:pos x="134" y="1518"/>
                </a:cxn>
                <a:cxn ang="0">
                  <a:pos x="163" y="1558"/>
                </a:cxn>
                <a:cxn ang="0">
                  <a:pos x="164" y="1411"/>
                </a:cxn>
                <a:cxn ang="0">
                  <a:pos x="164" y="1086"/>
                </a:cxn>
                <a:cxn ang="0">
                  <a:pos x="164" y="761"/>
                </a:cxn>
                <a:cxn ang="0">
                  <a:pos x="164" y="614"/>
                </a:cxn>
                <a:cxn ang="0">
                  <a:pos x="176" y="568"/>
                </a:cxn>
                <a:cxn ang="0">
                  <a:pos x="201" y="537"/>
                </a:cxn>
                <a:cxn ang="0">
                  <a:pos x="244" y="523"/>
                </a:cxn>
                <a:cxn ang="0">
                  <a:pos x="267" y="526"/>
                </a:cxn>
                <a:cxn ang="0">
                  <a:pos x="293" y="552"/>
                </a:cxn>
                <a:cxn ang="0">
                  <a:pos x="298" y="600"/>
                </a:cxn>
                <a:cxn ang="0">
                  <a:pos x="295" y="654"/>
                </a:cxn>
                <a:cxn ang="0">
                  <a:pos x="293" y="911"/>
                </a:cxn>
                <a:cxn ang="0">
                  <a:pos x="291" y="1258"/>
                </a:cxn>
                <a:cxn ang="0">
                  <a:pos x="289" y="1515"/>
                </a:cxn>
                <a:cxn ang="0">
                  <a:pos x="308" y="1555"/>
                </a:cxn>
              </a:cxnLst>
              <a:rect l="0" t="0" r="r" b="b"/>
              <a:pathLst>
                <a:path w="328" h="1565">
                  <a:moveTo>
                    <a:pt x="285" y="341"/>
                  </a:moveTo>
                  <a:lnTo>
                    <a:pt x="284" y="329"/>
                  </a:lnTo>
                  <a:lnTo>
                    <a:pt x="282" y="316"/>
                  </a:lnTo>
                  <a:lnTo>
                    <a:pt x="280" y="305"/>
                  </a:lnTo>
                  <a:lnTo>
                    <a:pt x="276" y="294"/>
                  </a:lnTo>
                  <a:lnTo>
                    <a:pt x="270" y="283"/>
                  </a:lnTo>
                  <a:lnTo>
                    <a:pt x="264" y="273"/>
                  </a:lnTo>
                  <a:lnTo>
                    <a:pt x="258" y="264"/>
                  </a:lnTo>
                  <a:lnTo>
                    <a:pt x="250" y="255"/>
                  </a:lnTo>
                  <a:lnTo>
                    <a:pt x="242" y="248"/>
                  </a:lnTo>
                  <a:lnTo>
                    <a:pt x="232" y="241"/>
                  </a:lnTo>
                  <a:lnTo>
                    <a:pt x="222" y="235"/>
                  </a:lnTo>
                  <a:lnTo>
                    <a:pt x="212" y="230"/>
                  </a:lnTo>
                  <a:lnTo>
                    <a:pt x="200" y="225"/>
                  </a:lnTo>
                  <a:lnTo>
                    <a:pt x="189" y="223"/>
                  </a:lnTo>
                  <a:lnTo>
                    <a:pt x="178" y="221"/>
                  </a:lnTo>
                  <a:lnTo>
                    <a:pt x="165" y="220"/>
                  </a:lnTo>
                  <a:lnTo>
                    <a:pt x="152" y="221"/>
                  </a:lnTo>
                  <a:lnTo>
                    <a:pt x="140" y="223"/>
                  </a:lnTo>
                  <a:lnTo>
                    <a:pt x="128" y="225"/>
                  </a:lnTo>
                  <a:lnTo>
                    <a:pt x="118" y="230"/>
                  </a:lnTo>
                  <a:lnTo>
                    <a:pt x="107" y="235"/>
                  </a:lnTo>
                  <a:lnTo>
                    <a:pt x="97" y="241"/>
                  </a:lnTo>
                  <a:lnTo>
                    <a:pt x="88" y="248"/>
                  </a:lnTo>
                  <a:lnTo>
                    <a:pt x="79" y="255"/>
                  </a:lnTo>
                  <a:lnTo>
                    <a:pt x="72" y="264"/>
                  </a:lnTo>
                  <a:lnTo>
                    <a:pt x="64" y="273"/>
                  </a:lnTo>
                  <a:lnTo>
                    <a:pt x="59" y="283"/>
                  </a:lnTo>
                  <a:lnTo>
                    <a:pt x="54" y="294"/>
                  </a:lnTo>
                  <a:lnTo>
                    <a:pt x="49" y="305"/>
                  </a:lnTo>
                  <a:lnTo>
                    <a:pt x="46" y="316"/>
                  </a:lnTo>
                  <a:lnTo>
                    <a:pt x="45" y="329"/>
                  </a:lnTo>
                  <a:lnTo>
                    <a:pt x="44" y="341"/>
                  </a:lnTo>
                  <a:lnTo>
                    <a:pt x="45" y="353"/>
                  </a:lnTo>
                  <a:lnTo>
                    <a:pt x="46" y="365"/>
                  </a:lnTo>
                  <a:lnTo>
                    <a:pt x="49" y="377"/>
                  </a:lnTo>
                  <a:lnTo>
                    <a:pt x="54" y="388"/>
                  </a:lnTo>
                  <a:lnTo>
                    <a:pt x="59" y="398"/>
                  </a:lnTo>
                  <a:lnTo>
                    <a:pt x="64" y="408"/>
                  </a:lnTo>
                  <a:lnTo>
                    <a:pt x="72" y="417"/>
                  </a:lnTo>
                  <a:lnTo>
                    <a:pt x="79" y="426"/>
                  </a:lnTo>
                  <a:lnTo>
                    <a:pt x="88" y="433"/>
                  </a:lnTo>
                  <a:lnTo>
                    <a:pt x="97" y="441"/>
                  </a:lnTo>
                  <a:lnTo>
                    <a:pt x="107" y="446"/>
                  </a:lnTo>
                  <a:lnTo>
                    <a:pt x="118" y="452"/>
                  </a:lnTo>
                  <a:lnTo>
                    <a:pt x="128" y="456"/>
                  </a:lnTo>
                  <a:lnTo>
                    <a:pt x="140" y="459"/>
                  </a:lnTo>
                  <a:lnTo>
                    <a:pt x="152" y="460"/>
                  </a:lnTo>
                  <a:lnTo>
                    <a:pt x="165" y="461"/>
                  </a:lnTo>
                  <a:lnTo>
                    <a:pt x="178" y="460"/>
                  </a:lnTo>
                  <a:lnTo>
                    <a:pt x="189" y="459"/>
                  </a:lnTo>
                  <a:lnTo>
                    <a:pt x="200" y="456"/>
                  </a:lnTo>
                  <a:lnTo>
                    <a:pt x="212" y="452"/>
                  </a:lnTo>
                  <a:lnTo>
                    <a:pt x="222" y="446"/>
                  </a:lnTo>
                  <a:lnTo>
                    <a:pt x="232" y="441"/>
                  </a:lnTo>
                  <a:lnTo>
                    <a:pt x="242" y="433"/>
                  </a:lnTo>
                  <a:lnTo>
                    <a:pt x="250" y="426"/>
                  </a:lnTo>
                  <a:lnTo>
                    <a:pt x="258" y="417"/>
                  </a:lnTo>
                  <a:lnTo>
                    <a:pt x="264" y="408"/>
                  </a:lnTo>
                  <a:lnTo>
                    <a:pt x="270" y="398"/>
                  </a:lnTo>
                  <a:lnTo>
                    <a:pt x="276" y="388"/>
                  </a:lnTo>
                  <a:lnTo>
                    <a:pt x="280" y="377"/>
                  </a:lnTo>
                  <a:lnTo>
                    <a:pt x="282" y="365"/>
                  </a:lnTo>
                  <a:lnTo>
                    <a:pt x="284" y="353"/>
                  </a:lnTo>
                  <a:lnTo>
                    <a:pt x="285" y="341"/>
                  </a:lnTo>
                  <a:close/>
                  <a:moveTo>
                    <a:pt x="328" y="1553"/>
                  </a:moveTo>
                  <a:lnTo>
                    <a:pt x="328" y="1538"/>
                  </a:lnTo>
                  <a:lnTo>
                    <a:pt x="328" y="1495"/>
                  </a:lnTo>
                  <a:lnTo>
                    <a:pt x="327" y="1429"/>
                  </a:lnTo>
                  <a:lnTo>
                    <a:pt x="327" y="1342"/>
                  </a:lnTo>
                  <a:lnTo>
                    <a:pt x="326" y="1241"/>
                  </a:lnTo>
                  <a:lnTo>
                    <a:pt x="326" y="1128"/>
                  </a:lnTo>
                  <a:lnTo>
                    <a:pt x="325" y="1006"/>
                  </a:lnTo>
                  <a:lnTo>
                    <a:pt x="325" y="882"/>
                  </a:lnTo>
                  <a:lnTo>
                    <a:pt x="324" y="757"/>
                  </a:lnTo>
                  <a:lnTo>
                    <a:pt x="324" y="635"/>
                  </a:lnTo>
                  <a:lnTo>
                    <a:pt x="323" y="522"/>
                  </a:lnTo>
                  <a:lnTo>
                    <a:pt x="323" y="421"/>
                  </a:lnTo>
                  <a:lnTo>
                    <a:pt x="322" y="335"/>
                  </a:lnTo>
                  <a:lnTo>
                    <a:pt x="322" y="268"/>
                  </a:lnTo>
                  <a:lnTo>
                    <a:pt x="322" y="226"/>
                  </a:lnTo>
                  <a:lnTo>
                    <a:pt x="322" y="210"/>
                  </a:lnTo>
                  <a:lnTo>
                    <a:pt x="314" y="202"/>
                  </a:lnTo>
                  <a:lnTo>
                    <a:pt x="295" y="178"/>
                  </a:lnTo>
                  <a:lnTo>
                    <a:pt x="268" y="144"/>
                  </a:lnTo>
                  <a:lnTo>
                    <a:pt x="237" y="105"/>
                  </a:lnTo>
                  <a:lnTo>
                    <a:pt x="206" y="66"/>
                  </a:lnTo>
                  <a:lnTo>
                    <a:pt x="180" y="32"/>
                  </a:lnTo>
                  <a:lnTo>
                    <a:pt x="160" y="9"/>
                  </a:lnTo>
                  <a:lnTo>
                    <a:pt x="153" y="0"/>
                  </a:lnTo>
                  <a:lnTo>
                    <a:pt x="147" y="9"/>
                  </a:lnTo>
                  <a:lnTo>
                    <a:pt x="129" y="31"/>
                  </a:lnTo>
                  <a:lnTo>
                    <a:pt x="105" y="63"/>
                  </a:lnTo>
                  <a:lnTo>
                    <a:pt x="76" y="101"/>
                  </a:lnTo>
                  <a:lnTo>
                    <a:pt x="48" y="138"/>
                  </a:lnTo>
                  <a:lnTo>
                    <a:pt x="24" y="170"/>
                  </a:lnTo>
                  <a:lnTo>
                    <a:pt x="7" y="192"/>
                  </a:lnTo>
                  <a:lnTo>
                    <a:pt x="0" y="201"/>
                  </a:lnTo>
                  <a:lnTo>
                    <a:pt x="0" y="217"/>
                  </a:lnTo>
                  <a:lnTo>
                    <a:pt x="0" y="260"/>
                  </a:lnTo>
                  <a:lnTo>
                    <a:pt x="0" y="327"/>
                  </a:lnTo>
                  <a:lnTo>
                    <a:pt x="0" y="414"/>
                  </a:lnTo>
                  <a:lnTo>
                    <a:pt x="0" y="518"/>
                  </a:lnTo>
                  <a:lnTo>
                    <a:pt x="0" y="633"/>
                  </a:lnTo>
                  <a:lnTo>
                    <a:pt x="0" y="756"/>
                  </a:lnTo>
                  <a:lnTo>
                    <a:pt x="0" y="884"/>
                  </a:lnTo>
                  <a:lnTo>
                    <a:pt x="0" y="1011"/>
                  </a:lnTo>
                  <a:lnTo>
                    <a:pt x="0" y="1133"/>
                  </a:lnTo>
                  <a:lnTo>
                    <a:pt x="0" y="1249"/>
                  </a:lnTo>
                  <a:lnTo>
                    <a:pt x="0" y="1352"/>
                  </a:lnTo>
                  <a:lnTo>
                    <a:pt x="0" y="1440"/>
                  </a:lnTo>
                  <a:lnTo>
                    <a:pt x="0" y="1507"/>
                  </a:lnTo>
                  <a:lnTo>
                    <a:pt x="0" y="1550"/>
                  </a:lnTo>
                  <a:lnTo>
                    <a:pt x="0" y="1565"/>
                  </a:lnTo>
                  <a:lnTo>
                    <a:pt x="13" y="1562"/>
                  </a:lnTo>
                  <a:lnTo>
                    <a:pt x="25" y="1559"/>
                  </a:lnTo>
                  <a:lnTo>
                    <a:pt x="25" y="1548"/>
                  </a:lnTo>
                  <a:lnTo>
                    <a:pt x="25" y="1518"/>
                  </a:lnTo>
                  <a:lnTo>
                    <a:pt x="25" y="1472"/>
                  </a:lnTo>
                  <a:lnTo>
                    <a:pt x="25" y="1412"/>
                  </a:lnTo>
                  <a:lnTo>
                    <a:pt x="25" y="1340"/>
                  </a:lnTo>
                  <a:lnTo>
                    <a:pt x="25" y="1261"/>
                  </a:lnTo>
                  <a:lnTo>
                    <a:pt x="25" y="1176"/>
                  </a:lnTo>
                  <a:lnTo>
                    <a:pt x="25" y="1087"/>
                  </a:lnTo>
                  <a:lnTo>
                    <a:pt x="25" y="1000"/>
                  </a:lnTo>
                  <a:lnTo>
                    <a:pt x="25" y="915"/>
                  </a:lnTo>
                  <a:lnTo>
                    <a:pt x="25" y="836"/>
                  </a:lnTo>
                  <a:lnTo>
                    <a:pt x="25" y="764"/>
                  </a:lnTo>
                  <a:lnTo>
                    <a:pt x="25" y="704"/>
                  </a:lnTo>
                  <a:lnTo>
                    <a:pt x="25" y="658"/>
                  </a:lnTo>
                  <a:lnTo>
                    <a:pt x="25" y="628"/>
                  </a:lnTo>
                  <a:lnTo>
                    <a:pt x="25" y="617"/>
                  </a:lnTo>
                  <a:lnTo>
                    <a:pt x="26" y="613"/>
                  </a:lnTo>
                  <a:lnTo>
                    <a:pt x="27" y="602"/>
                  </a:lnTo>
                  <a:lnTo>
                    <a:pt x="29" y="587"/>
                  </a:lnTo>
                  <a:lnTo>
                    <a:pt x="34" y="570"/>
                  </a:lnTo>
                  <a:lnTo>
                    <a:pt x="38" y="561"/>
                  </a:lnTo>
                  <a:lnTo>
                    <a:pt x="42" y="553"/>
                  </a:lnTo>
                  <a:lnTo>
                    <a:pt x="47" y="545"/>
                  </a:lnTo>
                  <a:lnTo>
                    <a:pt x="53" y="539"/>
                  </a:lnTo>
                  <a:lnTo>
                    <a:pt x="60" y="533"/>
                  </a:lnTo>
                  <a:lnTo>
                    <a:pt x="68" y="529"/>
                  </a:lnTo>
                  <a:lnTo>
                    <a:pt x="72" y="527"/>
                  </a:lnTo>
                  <a:lnTo>
                    <a:pt x="77" y="526"/>
                  </a:lnTo>
                  <a:lnTo>
                    <a:pt x="83" y="526"/>
                  </a:lnTo>
                  <a:lnTo>
                    <a:pt x="88" y="526"/>
                  </a:lnTo>
                  <a:lnTo>
                    <a:pt x="97" y="527"/>
                  </a:lnTo>
                  <a:lnTo>
                    <a:pt x="106" y="531"/>
                  </a:lnTo>
                  <a:lnTo>
                    <a:pt x="113" y="536"/>
                  </a:lnTo>
                  <a:lnTo>
                    <a:pt x="120" y="542"/>
                  </a:lnTo>
                  <a:lnTo>
                    <a:pt x="125" y="550"/>
                  </a:lnTo>
                  <a:lnTo>
                    <a:pt x="129" y="557"/>
                  </a:lnTo>
                  <a:lnTo>
                    <a:pt x="133" y="566"/>
                  </a:lnTo>
                  <a:lnTo>
                    <a:pt x="135" y="574"/>
                  </a:lnTo>
                  <a:lnTo>
                    <a:pt x="138" y="591"/>
                  </a:lnTo>
                  <a:lnTo>
                    <a:pt x="139" y="606"/>
                  </a:lnTo>
                  <a:lnTo>
                    <a:pt x="139" y="617"/>
                  </a:lnTo>
                  <a:lnTo>
                    <a:pt x="138" y="620"/>
                  </a:lnTo>
                  <a:lnTo>
                    <a:pt x="138" y="631"/>
                  </a:lnTo>
                  <a:lnTo>
                    <a:pt x="138" y="661"/>
                  </a:lnTo>
                  <a:lnTo>
                    <a:pt x="138" y="707"/>
                  </a:lnTo>
                  <a:lnTo>
                    <a:pt x="138" y="767"/>
                  </a:lnTo>
                  <a:lnTo>
                    <a:pt x="137" y="838"/>
                  </a:lnTo>
                  <a:lnTo>
                    <a:pt x="137" y="917"/>
                  </a:lnTo>
                  <a:lnTo>
                    <a:pt x="137" y="1002"/>
                  </a:lnTo>
                  <a:lnTo>
                    <a:pt x="136" y="1090"/>
                  </a:lnTo>
                  <a:lnTo>
                    <a:pt x="136" y="1177"/>
                  </a:lnTo>
                  <a:lnTo>
                    <a:pt x="136" y="1261"/>
                  </a:lnTo>
                  <a:lnTo>
                    <a:pt x="135" y="1340"/>
                  </a:lnTo>
                  <a:lnTo>
                    <a:pt x="135" y="1412"/>
                  </a:lnTo>
                  <a:lnTo>
                    <a:pt x="135" y="1472"/>
                  </a:lnTo>
                  <a:lnTo>
                    <a:pt x="134" y="1518"/>
                  </a:lnTo>
                  <a:lnTo>
                    <a:pt x="134" y="1547"/>
                  </a:lnTo>
                  <a:lnTo>
                    <a:pt x="134" y="1558"/>
                  </a:lnTo>
                  <a:lnTo>
                    <a:pt x="149" y="1558"/>
                  </a:lnTo>
                  <a:lnTo>
                    <a:pt x="163" y="1558"/>
                  </a:lnTo>
                  <a:lnTo>
                    <a:pt x="163" y="1547"/>
                  </a:lnTo>
                  <a:lnTo>
                    <a:pt x="163" y="1517"/>
                  </a:lnTo>
                  <a:lnTo>
                    <a:pt x="164" y="1472"/>
                  </a:lnTo>
                  <a:lnTo>
                    <a:pt x="164" y="1411"/>
                  </a:lnTo>
                  <a:lnTo>
                    <a:pt x="164" y="1339"/>
                  </a:lnTo>
                  <a:lnTo>
                    <a:pt x="164" y="1259"/>
                  </a:lnTo>
                  <a:lnTo>
                    <a:pt x="164" y="1174"/>
                  </a:lnTo>
                  <a:lnTo>
                    <a:pt x="164" y="1086"/>
                  </a:lnTo>
                  <a:lnTo>
                    <a:pt x="164" y="998"/>
                  </a:lnTo>
                  <a:lnTo>
                    <a:pt x="164" y="912"/>
                  </a:lnTo>
                  <a:lnTo>
                    <a:pt x="164" y="832"/>
                  </a:lnTo>
                  <a:lnTo>
                    <a:pt x="164" y="761"/>
                  </a:lnTo>
                  <a:lnTo>
                    <a:pt x="164" y="701"/>
                  </a:lnTo>
                  <a:lnTo>
                    <a:pt x="164" y="654"/>
                  </a:lnTo>
                  <a:lnTo>
                    <a:pt x="164" y="624"/>
                  </a:lnTo>
                  <a:lnTo>
                    <a:pt x="164" y="614"/>
                  </a:lnTo>
                  <a:lnTo>
                    <a:pt x="165" y="609"/>
                  </a:lnTo>
                  <a:lnTo>
                    <a:pt x="166" y="600"/>
                  </a:lnTo>
                  <a:lnTo>
                    <a:pt x="170" y="585"/>
                  </a:lnTo>
                  <a:lnTo>
                    <a:pt x="176" y="568"/>
                  </a:lnTo>
                  <a:lnTo>
                    <a:pt x="182" y="559"/>
                  </a:lnTo>
                  <a:lnTo>
                    <a:pt x="187" y="552"/>
                  </a:lnTo>
                  <a:lnTo>
                    <a:pt x="194" y="543"/>
                  </a:lnTo>
                  <a:lnTo>
                    <a:pt x="201" y="537"/>
                  </a:lnTo>
                  <a:lnTo>
                    <a:pt x="210" y="531"/>
                  </a:lnTo>
                  <a:lnTo>
                    <a:pt x="220" y="526"/>
                  </a:lnTo>
                  <a:lnTo>
                    <a:pt x="231" y="524"/>
                  </a:lnTo>
                  <a:lnTo>
                    <a:pt x="244" y="523"/>
                  </a:lnTo>
                  <a:lnTo>
                    <a:pt x="251" y="523"/>
                  </a:lnTo>
                  <a:lnTo>
                    <a:pt x="257" y="524"/>
                  </a:lnTo>
                  <a:lnTo>
                    <a:pt x="262" y="525"/>
                  </a:lnTo>
                  <a:lnTo>
                    <a:pt x="267" y="526"/>
                  </a:lnTo>
                  <a:lnTo>
                    <a:pt x="276" y="531"/>
                  </a:lnTo>
                  <a:lnTo>
                    <a:pt x="283" y="537"/>
                  </a:lnTo>
                  <a:lnTo>
                    <a:pt x="289" y="543"/>
                  </a:lnTo>
                  <a:lnTo>
                    <a:pt x="293" y="552"/>
                  </a:lnTo>
                  <a:lnTo>
                    <a:pt x="295" y="559"/>
                  </a:lnTo>
                  <a:lnTo>
                    <a:pt x="297" y="568"/>
                  </a:lnTo>
                  <a:lnTo>
                    <a:pt x="298" y="585"/>
                  </a:lnTo>
                  <a:lnTo>
                    <a:pt x="298" y="600"/>
                  </a:lnTo>
                  <a:lnTo>
                    <a:pt x="296" y="609"/>
                  </a:lnTo>
                  <a:lnTo>
                    <a:pt x="295" y="614"/>
                  </a:lnTo>
                  <a:lnTo>
                    <a:pt x="295" y="624"/>
                  </a:lnTo>
                  <a:lnTo>
                    <a:pt x="295" y="654"/>
                  </a:lnTo>
                  <a:lnTo>
                    <a:pt x="295" y="700"/>
                  </a:lnTo>
                  <a:lnTo>
                    <a:pt x="294" y="761"/>
                  </a:lnTo>
                  <a:lnTo>
                    <a:pt x="294" y="832"/>
                  </a:lnTo>
                  <a:lnTo>
                    <a:pt x="293" y="911"/>
                  </a:lnTo>
                  <a:lnTo>
                    <a:pt x="293" y="997"/>
                  </a:lnTo>
                  <a:lnTo>
                    <a:pt x="292" y="1084"/>
                  </a:lnTo>
                  <a:lnTo>
                    <a:pt x="291" y="1173"/>
                  </a:lnTo>
                  <a:lnTo>
                    <a:pt x="291" y="1258"/>
                  </a:lnTo>
                  <a:lnTo>
                    <a:pt x="290" y="1337"/>
                  </a:lnTo>
                  <a:lnTo>
                    <a:pt x="290" y="1409"/>
                  </a:lnTo>
                  <a:lnTo>
                    <a:pt x="289" y="1468"/>
                  </a:lnTo>
                  <a:lnTo>
                    <a:pt x="289" y="1515"/>
                  </a:lnTo>
                  <a:lnTo>
                    <a:pt x="289" y="1545"/>
                  </a:lnTo>
                  <a:lnTo>
                    <a:pt x="289" y="1556"/>
                  </a:lnTo>
                  <a:lnTo>
                    <a:pt x="298" y="1556"/>
                  </a:lnTo>
                  <a:lnTo>
                    <a:pt x="308" y="1555"/>
                  </a:lnTo>
                  <a:lnTo>
                    <a:pt x="318" y="1554"/>
                  </a:lnTo>
                  <a:lnTo>
                    <a:pt x="328" y="15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5" name="Freeform 467"/>
            <p:cNvSpPr>
              <a:spLocks/>
            </p:cNvSpPr>
            <p:nvPr/>
          </p:nvSpPr>
          <p:spPr bwMode="auto">
            <a:xfrm>
              <a:off x="2484" y="2050"/>
              <a:ext cx="68" cy="65"/>
            </a:xfrm>
            <a:custGeom>
              <a:avLst/>
              <a:gdLst/>
              <a:ahLst/>
              <a:cxnLst>
                <a:cxn ang="0">
                  <a:pos x="822" y="663"/>
                </a:cxn>
                <a:cxn ang="0">
                  <a:pos x="766" y="740"/>
                </a:cxn>
                <a:cxn ang="0">
                  <a:pos x="692" y="803"/>
                </a:cxn>
                <a:cxn ang="0">
                  <a:pos x="657" y="789"/>
                </a:cxn>
                <a:cxn ang="0">
                  <a:pos x="675" y="733"/>
                </a:cxn>
                <a:cxn ang="0">
                  <a:pos x="727" y="640"/>
                </a:cxn>
                <a:cxn ang="0">
                  <a:pos x="767" y="616"/>
                </a:cxn>
                <a:cxn ang="0">
                  <a:pos x="767" y="590"/>
                </a:cxn>
                <a:cxn ang="0">
                  <a:pos x="781" y="555"/>
                </a:cxn>
                <a:cxn ang="0">
                  <a:pos x="811" y="525"/>
                </a:cxn>
                <a:cxn ang="0">
                  <a:pos x="814" y="502"/>
                </a:cxn>
                <a:cxn ang="0">
                  <a:pos x="796" y="475"/>
                </a:cxn>
                <a:cxn ang="0">
                  <a:pos x="767" y="409"/>
                </a:cxn>
                <a:cxn ang="0">
                  <a:pos x="740" y="367"/>
                </a:cxn>
                <a:cxn ang="0">
                  <a:pos x="683" y="329"/>
                </a:cxn>
                <a:cxn ang="0">
                  <a:pos x="614" y="291"/>
                </a:cxn>
                <a:cxn ang="0">
                  <a:pos x="504" y="256"/>
                </a:cxn>
                <a:cxn ang="0">
                  <a:pos x="391" y="258"/>
                </a:cxn>
                <a:cxn ang="0">
                  <a:pos x="320" y="276"/>
                </a:cxn>
                <a:cxn ang="0">
                  <a:pos x="268" y="309"/>
                </a:cxn>
                <a:cxn ang="0">
                  <a:pos x="207" y="329"/>
                </a:cxn>
                <a:cxn ang="0">
                  <a:pos x="144" y="388"/>
                </a:cxn>
                <a:cxn ang="0">
                  <a:pos x="112" y="441"/>
                </a:cxn>
                <a:cxn ang="0">
                  <a:pos x="107" y="478"/>
                </a:cxn>
                <a:cxn ang="0">
                  <a:pos x="126" y="501"/>
                </a:cxn>
                <a:cxn ang="0">
                  <a:pos x="141" y="552"/>
                </a:cxn>
                <a:cxn ang="0">
                  <a:pos x="150" y="607"/>
                </a:cxn>
                <a:cxn ang="0">
                  <a:pos x="173" y="634"/>
                </a:cxn>
                <a:cxn ang="0">
                  <a:pos x="215" y="656"/>
                </a:cxn>
                <a:cxn ang="0">
                  <a:pos x="228" y="674"/>
                </a:cxn>
                <a:cxn ang="0">
                  <a:pos x="243" y="714"/>
                </a:cxn>
                <a:cxn ang="0">
                  <a:pos x="266" y="806"/>
                </a:cxn>
                <a:cxn ang="0">
                  <a:pos x="223" y="821"/>
                </a:cxn>
                <a:cxn ang="0">
                  <a:pos x="121" y="736"/>
                </a:cxn>
                <a:cxn ang="0">
                  <a:pos x="44" y="628"/>
                </a:cxn>
                <a:cxn ang="0">
                  <a:pos x="7" y="513"/>
                </a:cxn>
                <a:cxn ang="0">
                  <a:pos x="0" y="427"/>
                </a:cxn>
                <a:cxn ang="0">
                  <a:pos x="10" y="346"/>
                </a:cxn>
                <a:cxn ang="0">
                  <a:pos x="33" y="271"/>
                </a:cxn>
                <a:cxn ang="0">
                  <a:pos x="71" y="201"/>
                </a:cxn>
                <a:cxn ang="0">
                  <a:pos x="142" y="115"/>
                </a:cxn>
                <a:cxn ang="0">
                  <a:pos x="244" y="44"/>
                </a:cxn>
                <a:cxn ang="0">
                  <a:pos x="336" y="11"/>
                </a:cxn>
                <a:cxn ang="0">
                  <a:pos x="435" y="0"/>
                </a:cxn>
                <a:cxn ang="0">
                  <a:pos x="533" y="8"/>
                </a:cxn>
                <a:cxn ang="0">
                  <a:pos x="627" y="38"/>
                </a:cxn>
                <a:cxn ang="0">
                  <a:pos x="712" y="88"/>
                </a:cxn>
                <a:cxn ang="0">
                  <a:pos x="782" y="154"/>
                </a:cxn>
                <a:cxn ang="0">
                  <a:pos x="838" y="242"/>
                </a:cxn>
                <a:cxn ang="0">
                  <a:pos x="881" y="388"/>
                </a:cxn>
                <a:cxn ang="0">
                  <a:pos x="872" y="539"/>
                </a:cxn>
              </a:cxnLst>
              <a:rect l="0" t="0" r="r" b="b"/>
              <a:pathLst>
                <a:path w="884" h="847">
                  <a:moveTo>
                    <a:pt x="854" y="596"/>
                  </a:moveTo>
                  <a:lnTo>
                    <a:pt x="848" y="613"/>
                  </a:lnTo>
                  <a:lnTo>
                    <a:pt x="840" y="630"/>
                  </a:lnTo>
                  <a:lnTo>
                    <a:pt x="832" y="647"/>
                  </a:lnTo>
                  <a:lnTo>
                    <a:pt x="822" y="663"/>
                  </a:lnTo>
                  <a:lnTo>
                    <a:pt x="813" y="679"/>
                  </a:lnTo>
                  <a:lnTo>
                    <a:pt x="802" y="695"/>
                  </a:lnTo>
                  <a:lnTo>
                    <a:pt x="790" y="710"/>
                  </a:lnTo>
                  <a:lnTo>
                    <a:pt x="778" y="725"/>
                  </a:lnTo>
                  <a:lnTo>
                    <a:pt x="766" y="740"/>
                  </a:lnTo>
                  <a:lnTo>
                    <a:pt x="753" y="754"/>
                  </a:lnTo>
                  <a:lnTo>
                    <a:pt x="738" y="767"/>
                  </a:lnTo>
                  <a:lnTo>
                    <a:pt x="723" y="779"/>
                  </a:lnTo>
                  <a:lnTo>
                    <a:pt x="708" y="792"/>
                  </a:lnTo>
                  <a:lnTo>
                    <a:pt x="692" y="803"/>
                  </a:lnTo>
                  <a:lnTo>
                    <a:pt x="675" y="815"/>
                  </a:lnTo>
                  <a:lnTo>
                    <a:pt x="657" y="825"/>
                  </a:lnTo>
                  <a:lnTo>
                    <a:pt x="656" y="813"/>
                  </a:lnTo>
                  <a:lnTo>
                    <a:pt x="656" y="801"/>
                  </a:lnTo>
                  <a:lnTo>
                    <a:pt x="657" y="789"/>
                  </a:lnTo>
                  <a:lnTo>
                    <a:pt x="659" y="777"/>
                  </a:lnTo>
                  <a:lnTo>
                    <a:pt x="662" y="766"/>
                  </a:lnTo>
                  <a:lnTo>
                    <a:pt x="666" y="755"/>
                  </a:lnTo>
                  <a:lnTo>
                    <a:pt x="671" y="743"/>
                  </a:lnTo>
                  <a:lnTo>
                    <a:pt x="675" y="733"/>
                  </a:lnTo>
                  <a:lnTo>
                    <a:pt x="686" y="710"/>
                  </a:lnTo>
                  <a:lnTo>
                    <a:pt x="696" y="689"/>
                  </a:lnTo>
                  <a:lnTo>
                    <a:pt x="706" y="666"/>
                  </a:lnTo>
                  <a:lnTo>
                    <a:pt x="714" y="644"/>
                  </a:lnTo>
                  <a:lnTo>
                    <a:pt x="727" y="640"/>
                  </a:lnTo>
                  <a:lnTo>
                    <a:pt x="744" y="633"/>
                  </a:lnTo>
                  <a:lnTo>
                    <a:pt x="753" y="629"/>
                  </a:lnTo>
                  <a:lnTo>
                    <a:pt x="760" y="624"/>
                  </a:lnTo>
                  <a:lnTo>
                    <a:pt x="764" y="619"/>
                  </a:lnTo>
                  <a:lnTo>
                    <a:pt x="767" y="616"/>
                  </a:lnTo>
                  <a:lnTo>
                    <a:pt x="770" y="611"/>
                  </a:lnTo>
                  <a:lnTo>
                    <a:pt x="772" y="606"/>
                  </a:lnTo>
                  <a:lnTo>
                    <a:pt x="769" y="600"/>
                  </a:lnTo>
                  <a:lnTo>
                    <a:pt x="768" y="595"/>
                  </a:lnTo>
                  <a:lnTo>
                    <a:pt x="767" y="590"/>
                  </a:lnTo>
                  <a:lnTo>
                    <a:pt x="767" y="585"/>
                  </a:lnTo>
                  <a:lnTo>
                    <a:pt x="768" y="577"/>
                  </a:lnTo>
                  <a:lnTo>
                    <a:pt x="771" y="568"/>
                  </a:lnTo>
                  <a:lnTo>
                    <a:pt x="775" y="562"/>
                  </a:lnTo>
                  <a:lnTo>
                    <a:pt x="781" y="555"/>
                  </a:lnTo>
                  <a:lnTo>
                    <a:pt x="787" y="549"/>
                  </a:lnTo>
                  <a:lnTo>
                    <a:pt x="793" y="543"/>
                  </a:lnTo>
                  <a:lnTo>
                    <a:pt x="800" y="537"/>
                  </a:lnTo>
                  <a:lnTo>
                    <a:pt x="806" y="531"/>
                  </a:lnTo>
                  <a:lnTo>
                    <a:pt x="811" y="525"/>
                  </a:lnTo>
                  <a:lnTo>
                    <a:pt x="814" y="518"/>
                  </a:lnTo>
                  <a:lnTo>
                    <a:pt x="815" y="515"/>
                  </a:lnTo>
                  <a:lnTo>
                    <a:pt x="815" y="511"/>
                  </a:lnTo>
                  <a:lnTo>
                    <a:pt x="815" y="506"/>
                  </a:lnTo>
                  <a:lnTo>
                    <a:pt x="814" y="502"/>
                  </a:lnTo>
                  <a:lnTo>
                    <a:pt x="813" y="498"/>
                  </a:lnTo>
                  <a:lnTo>
                    <a:pt x="811" y="492"/>
                  </a:lnTo>
                  <a:lnTo>
                    <a:pt x="807" y="488"/>
                  </a:lnTo>
                  <a:lnTo>
                    <a:pt x="804" y="482"/>
                  </a:lnTo>
                  <a:lnTo>
                    <a:pt x="796" y="475"/>
                  </a:lnTo>
                  <a:lnTo>
                    <a:pt x="788" y="467"/>
                  </a:lnTo>
                  <a:lnTo>
                    <a:pt x="783" y="458"/>
                  </a:lnTo>
                  <a:lnTo>
                    <a:pt x="778" y="449"/>
                  </a:lnTo>
                  <a:lnTo>
                    <a:pt x="772" y="430"/>
                  </a:lnTo>
                  <a:lnTo>
                    <a:pt x="767" y="409"/>
                  </a:lnTo>
                  <a:lnTo>
                    <a:pt x="764" y="400"/>
                  </a:lnTo>
                  <a:lnTo>
                    <a:pt x="759" y="390"/>
                  </a:lnTo>
                  <a:lnTo>
                    <a:pt x="754" y="382"/>
                  </a:lnTo>
                  <a:lnTo>
                    <a:pt x="749" y="373"/>
                  </a:lnTo>
                  <a:lnTo>
                    <a:pt x="740" y="367"/>
                  </a:lnTo>
                  <a:lnTo>
                    <a:pt x="732" y="360"/>
                  </a:lnTo>
                  <a:lnTo>
                    <a:pt x="720" y="356"/>
                  </a:lnTo>
                  <a:lnTo>
                    <a:pt x="705" y="353"/>
                  </a:lnTo>
                  <a:lnTo>
                    <a:pt x="695" y="340"/>
                  </a:lnTo>
                  <a:lnTo>
                    <a:pt x="683" y="329"/>
                  </a:lnTo>
                  <a:lnTo>
                    <a:pt x="672" y="320"/>
                  </a:lnTo>
                  <a:lnTo>
                    <a:pt x="658" y="311"/>
                  </a:lnTo>
                  <a:lnTo>
                    <a:pt x="644" y="304"/>
                  </a:lnTo>
                  <a:lnTo>
                    <a:pt x="629" y="297"/>
                  </a:lnTo>
                  <a:lnTo>
                    <a:pt x="614" y="291"/>
                  </a:lnTo>
                  <a:lnTo>
                    <a:pt x="598" y="286"/>
                  </a:lnTo>
                  <a:lnTo>
                    <a:pt x="567" y="276"/>
                  </a:lnTo>
                  <a:lnTo>
                    <a:pt x="535" y="266"/>
                  </a:lnTo>
                  <a:lnTo>
                    <a:pt x="519" y="261"/>
                  </a:lnTo>
                  <a:lnTo>
                    <a:pt x="504" y="256"/>
                  </a:lnTo>
                  <a:lnTo>
                    <a:pt x="489" y="250"/>
                  </a:lnTo>
                  <a:lnTo>
                    <a:pt x="475" y="244"/>
                  </a:lnTo>
                  <a:lnTo>
                    <a:pt x="445" y="251"/>
                  </a:lnTo>
                  <a:lnTo>
                    <a:pt x="418" y="256"/>
                  </a:lnTo>
                  <a:lnTo>
                    <a:pt x="391" y="258"/>
                  </a:lnTo>
                  <a:lnTo>
                    <a:pt x="366" y="262"/>
                  </a:lnTo>
                  <a:lnTo>
                    <a:pt x="355" y="264"/>
                  </a:lnTo>
                  <a:lnTo>
                    <a:pt x="343" y="267"/>
                  </a:lnTo>
                  <a:lnTo>
                    <a:pt x="332" y="271"/>
                  </a:lnTo>
                  <a:lnTo>
                    <a:pt x="320" y="276"/>
                  </a:lnTo>
                  <a:lnTo>
                    <a:pt x="310" y="281"/>
                  </a:lnTo>
                  <a:lnTo>
                    <a:pt x="299" y="289"/>
                  </a:lnTo>
                  <a:lnTo>
                    <a:pt x="288" y="297"/>
                  </a:lnTo>
                  <a:lnTo>
                    <a:pt x="278" y="308"/>
                  </a:lnTo>
                  <a:lnTo>
                    <a:pt x="268" y="309"/>
                  </a:lnTo>
                  <a:lnTo>
                    <a:pt x="259" y="310"/>
                  </a:lnTo>
                  <a:lnTo>
                    <a:pt x="250" y="312"/>
                  </a:lnTo>
                  <a:lnTo>
                    <a:pt x="241" y="314"/>
                  </a:lnTo>
                  <a:lnTo>
                    <a:pt x="224" y="321"/>
                  </a:lnTo>
                  <a:lnTo>
                    <a:pt x="207" y="329"/>
                  </a:lnTo>
                  <a:lnTo>
                    <a:pt x="192" y="339"/>
                  </a:lnTo>
                  <a:lnTo>
                    <a:pt x="177" y="350"/>
                  </a:lnTo>
                  <a:lnTo>
                    <a:pt x="164" y="361"/>
                  </a:lnTo>
                  <a:lnTo>
                    <a:pt x="150" y="374"/>
                  </a:lnTo>
                  <a:lnTo>
                    <a:pt x="144" y="388"/>
                  </a:lnTo>
                  <a:lnTo>
                    <a:pt x="137" y="402"/>
                  </a:lnTo>
                  <a:lnTo>
                    <a:pt x="128" y="415"/>
                  </a:lnTo>
                  <a:lnTo>
                    <a:pt x="120" y="427"/>
                  </a:lnTo>
                  <a:lnTo>
                    <a:pt x="115" y="434"/>
                  </a:lnTo>
                  <a:lnTo>
                    <a:pt x="112" y="441"/>
                  </a:lnTo>
                  <a:lnTo>
                    <a:pt x="110" y="448"/>
                  </a:lnTo>
                  <a:lnTo>
                    <a:pt x="108" y="455"/>
                  </a:lnTo>
                  <a:lnTo>
                    <a:pt x="107" y="462"/>
                  </a:lnTo>
                  <a:lnTo>
                    <a:pt x="106" y="469"/>
                  </a:lnTo>
                  <a:lnTo>
                    <a:pt x="107" y="478"/>
                  </a:lnTo>
                  <a:lnTo>
                    <a:pt x="109" y="485"/>
                  </a:lnTo>
                  <a:lnTo>
                    <a:pt x="114" y="489"/>
                  </a:lnTo>
                  <a:lnTo>
                    <a:pt x="119" y="492"/>
                  </a:lnTo>
                  <a:lnTo>
                    <a:pt x="123" y="497"/>
                  </a:lnTo>
                  <a:lnTo>
                    <a:pt x="126" y="501"/>
                  </a:lnTo>
                  <a:lnTo>
                    <a:pt x="132" y="511"/>
                  </a:lnTo>
                  <a:lnTo>
                    <a:pt x="136" y="520"/>
                  </a:lnTo>
                  <a:lnTo>
                    <a:pt x="139" y="531"/>
                  </a:lnTo>
                  <a:lnTo>
                    <a:pt x="140" y="542"/>
                  </a:lnTo>
                  <a:lnTo>
                    <a:pt x="141" y="552"/>
                  </a:lnTo>
                  <a:lnTo>
                    <a:pt x="142" y="564"/>
                  </a:lnTo>
                  <a:lnTo>
                    <a:pt x="143" y="576"/>
                  </a:lnTo>
                  <a:lnTo>
                    <a:pt x="144" y="586"/>
                  </a:lnTo>
                  <a:lnTo>
                    <a:pt x="146" y="597"/>
                  </a:lnTo>
                  <a:lnTo>
                    <a:pt x="150" y="607"/>
                  </a:lnTo>
                  <a:lnTo>
                    <a:pt x="154" y="616"/>
                  </a:lnTo>
                  <a:lnTo>
                    <a:pt x="160" y="625"/>
                  </a:lnTo>
                  <a:lnTo>
                    <a:pt x="164" y="628"/>
                  </a:lnTo>
                  <a:lnTo>
                    <a:pt x="168" y="631"/>
                  </a:lnTo>
                  <a:lnTo>
                    <a:pt x="173" y="634"/>
                  </a:lnTo>
                  <a:lnTo>
                    <a:pt x="178" y="638"/>
                  </a:lnTo>
                  <a:lnTo>
                    <a:pt x="189" y="642"/>
                  </a:lnTo>
                  <a:lnTo>
                    <a:pt x="199" y="646"/>
                  </a:lnTo>
                  <a:lnTo>
                    <a:pt x="207" y="650"/>
                  </a:lnTo>
                  <a:lnTo>
                    <a:pt x="215" y="656"/>
                  </a:lnTo>
                  <a:lnTo>
                    <a:pt x="218" y="658"/>
                  </a:lnTo>
                  <a:lnTo>
                    <a:pt x="221" y="661"/>
                  </a:lnTo>
                  <a:lnTo>
                    <a:pt x="223" y="665"/>
                  </a:lnTo>
                  <a:lnTo>
                    <a:pt x="225" y="669"/>
                  </a:lnTo>
                  <a:lnTo>
                    <a:pt x="228" y="674"/>
                  </a:lnTo>
                  <a:lnTo>
                    <a:pt x="229" y="679"/>
                  </a:lnTo>
                  <a:lnTo>
                    <a:pt x="230" y="685"/>
                  </a:lnTo>
                  <a:lnTo>
                    <a:pt x="230" y="692"/>
                  </a:lnTo>
                  <a:lnTo>
                    <a:pt x="237" y="703"/>
                  </a:lnTo>
                  <a:lnTo>
                    <a:pt x="243" y="714"/>
                  </a:lnTo>
                  <a:lnTo>
                    <a:pt x="247" y="727"/>
                  </a:lnTo>
                  <a:lnTo>
                    <a:pt x="250" y="740"/>
                  </a:lnTo>
                  <a:lnTo>
                    <a:pt x="255" y="767"/>
                  </a:lnTo>
                  <a:lnTo>
                    <a:pt x="262" y="793"/>
                  </a:lnTo>
                  <a:lnTo>
                    <a:pt x="266" y="806"/>
                  </a:lnTo>
                  <a:lnTo>
                    <a:pt x="268" y="819"/>
                  </a:lnTo>
                  <a:lnTo>
                    <a:pt x="269" y="833"/>
                  </a:lnTo>
                  <a:lnTo>
                    <a:pt x="268" y="847"/>
                  </a:lnTo>
                  <a:lnTo>
                    <a:pt x="246" y="835"/>
                  </a:lnTo>
                  <a:lnTo>
                    <a:pt x="223" y="821"/>
                  </a:lnTo>
                  <a:lnTo>
                    <a:pt x="201" y="806"/>
                  </a:lnTo>
                  <a:lnTo>
                    <a:pt x="180" y="790"/>
                  </a:lnTo>
                  <a:lnTo>
                    <a:pt x="159" y="773"/>
                  </a:lnTo>
                  <a:lnTo>
                    <a:pt x="140" y="755"/>
                  </a:lnTo>
                  <a:lnTo>
                    <a:pt x="121" y="736"/>
                  </a:lnTo>
                  <a:lnTo>
                    <a:pt x="103" y="715"/>
                  </a:lnTo>
                  <a:lnTo>
                    <a:pt x="87" y="695"/>
                  </a:lnTo>
                  <a:lnTo>
                    <a:pt x="71" y="674"/>
                  </a:lnTo>
                  <a:lnTo>
                    <a:pt x="57" y="651"/>
                  </a:lnTo>
                  <a:lnTo>
                    <a:pt x="44" y="628"/>
                  </a:lnTo>
                  <a:lnTo>
                    <a:pt x="32" y="605"/>
                  </a:lnTo>
                  <a:lnTo>
                    <a:pt x="23" y="580"/>
                  </a:lnTo>
                  <a:lnTo>
                    <a:pt x="15" y="555"/>
                  </a:lnTo>
                  <a:lnTo>
                    <a:pt x="10" y="530"/>
                  </a:lnTo>
                  <a:lnTo>
                    <a:pt x="7" y="513"/>
                  </a:lnTo>
                  <a:lnTo>
                    <a:pt x="3" y="496"/>
                  </a:lnTo>
                  <a:lnTo>
                    <a:pt x="2" y="479"/>
                  </a:lnTo>
                  <a:lnTo>
                    <a:pt x="0" y="462"/>
                  </a:lnTo>
                  <a:lnTo>
                    <a:pt x="0" y="444"/>
                  </a:lnTo>
                  <a:lnTo>
                    <a:pt x="0" y="427"/>
                  </a:lnTo>
                  <a:lnTo>
                    <a:pt x="1" y="411"/>
                  </a:lnTo>
                  <a:lnTo>
                    <a:pt x="2" y="394"/>
                  </a:lnTo>
                  <a:lnTo>
                    <a:pt x="4" y="378"/>
                  </a:lnTo>
                  <a:lnTo>
                    <a:pt x="7" y="362"/>
                  </a:lnTo>
                  <a:lnTo>
                    <a:pt x="10" y="346"/>
                  </a:lnTo>
                  <a:lnTo>
                    <a:pt x="13" y="331"/>
                  </a:lnTo>
                  <a:lnTo>
                    <a:pt x="17" y="315"/>
                  </a:lnTo>
                  <a:lnTo>
                    <a:pt x="23" y="300"/>
                  </a:lnTo>
                  <a:lnTo>
                    <a:pt x="28" y="286"/>
                  </a:lnTo>
                  <a:lnTo>
                    <a:pt x="33" y="271"/>
                  </a:lnTo>
                  <a:lnTo>
                    <a:pt x="40" y="257"/>
                  </a:lnTo>
                  <a:lnTo>
                    <a:pt x="47" y="242"/>
                  </a:lnTo>
                  <a:lnTo>
                    <a:pt x="55" y="228"/>
                  </a:lnTo>
                  <a:lnTo>
                    <a:pt x="62" y="214"/>
                  </a:lnTo>
                  <a:lnTo>
                    <a:pt x="71" y="201"/>
                  </a:lnTo>
                  <a:lnTo>
                    <a:pt x="79" y="188"/>
                  </a:lnTo>
                  <a:lnTo>
                    <a:pt x="89" y="175"/>
                  </a:lnTo>
                  <a:lnTo>
                    <a:pt x="98" y="163"/>
                  </a:lnTo>
                  <a:lnTo>
                    <a:pt x="119" y="138"/>
                  </a:lnTo>
                  <a:lnTo>
                    <a:pt x="142" y="115"/>
                  </a:lnTo>
                  <a:lnTo>
                    <a:pt x="166" y="93"/>
                  </a:lnTo>
                  <a:lnTo>
                    <a:pt x="191" y="73"/>
                  </a:lnTo>
                  <a:lnTo>
                    <a:pt x="208" y="63"/>
                  </a:lnTo>
                  <a:lnTo>
                    <a:pt x="225" y="53"/>
                  </a:lnTo>
                  <a:lnTo>
                    <a:pt x="244" y="44"/>
                  </a:lnTo>
                  <a:lnTo>
                    <a:pt x="262" y="36"/>
                  </a:lnTo>
                  <a:lnTo>
                    <a:pt x="280" y="28"/>
                  </a:lnTo>
                  <a:lnTo>
                    <a:pt x="299" y="22"/>
                  </a:lnTo>
                  <a:lnTo>
                    <a:pt x="317" y="17"/>
                  </a:lnTo>
                  <a:lnTo>
                    <a:pt x="336" y="11"/>
                  </a:lnTo>
                  <a:lnTo>
                    <a:pt x="356" y="7"/>
                  </a:lnTo>
                  <a:lnTo>
                    <a:pt x="376" y="4"/>
                  </a:lnTo>
                  <a:lnTo>
                    <a:pt x="395" y="2"/>
                  </a:lnTo>
                  <a:lnTo>
                    <a:pt x="414" y="1"/>
                  </a:lnTo>
                  <a:lnTo>
                    <a:pt x="435" y="0"/>
                  </a:lnTo>
                  <a:lnTo>
                    <a:pt x="454" y="0"/>
                  </a:lnTo>
                  <a:lnTo>
                    <a:pt x="474" y="1"/>
                  </a:lnTo>
                  <a:lnTo>
                    <a:pt x="493" y="2"/>
                  </a:lnTo>
                  <a:lnTo>
                    <a:pt x="513" y="5"/>
                  </a:lnTo>
                  <a:lnTo>
                    <a:pt x="533" y="8"/>
                  </a:lnTo>
                  <a:lnTo>
                    <a:pt x="552" y="12"/>
                  </a:lnTo>
                  <a:lnTo>
                    <a:pt x="570" y="18"/>
                  </a:lnTo>
                  <a:lnTo>
                    <a:pt x="590" y="23"/>
                  </a:lnTo>
                  <a:lnTo>
                    <a:pt x="608" y="29"/>
                  </a:lnTo>
                  <a:lnTo>
                    <a:pt x="627" y="38"/>
                  </a:lnTo>
                  <a:lnTo>
                    <a:pt x="644" y="45"/>
                  </a:lnTo>
                  <a:lnTo>
                    <a:pt x="662" y="55"/>
                  </a:lnTo>
                  <a:lnTo>
                    <a:pt x="679" y="65"/>
                  </a:lnTo>
                  <a:lnTo>
                    <a:pt x="696" y="76"/>
                  </a:lnTo>
                  <a:lnTo>
                    <a:pt x="712" y="88"/>
                  </a:lnTo>
                  <a:lnTo>
                    <a:pt x="727" y="100"/>
                  </a:lnTo>
                  <a:lnTo>
                    <a:pt x="743" y="114"/>
                  </a:lnTo>
                  <a:lnTo>
                    <a:pt x="757" y="128"/>
                  </a:lnTo>
                  <a:lnTo>
                    <a:pt x="772" y="143"/>
                  </a:lnTo>
                  <a:lnTo>
                    <a:pt x="782" y="154"/>
                  </a:lnTo>
                  <a:lnTo>
                    <a:pt x="791" y="166"/>
                  </a:lnTo>
                  <a:lnTo>
                    <a:pt x="800" y="178"/>
                  </a:lnTo>
                  <a:lnTo>
                    <a:pt x="808" y="190"/>
                  </a:lnTo>
                  <a:lnTo>
                    <a:pt x="824" y="215"/>
                  </a:lnTo>
                  <a:lnTo>
                    <a:pt x="838" y="242"/>
                  </a:lnTo>
                  <a:lnTo>
                    <a:pt x="851" y="271"/>
                  </a:lnTo>
                  <a:lnTo>
                    <a:pt x="861" y="298"/>
                  </a:lnTo>
                  <a:lnTo>
                    <a:pt x="869" y="328"/>
                  </a:lnTo>
                  <a:lnTo>
                    <a:pt x="877" y="358"/>
                  </a:lnTo>
                  <a:lnTo>
                    <a:pt x="881" y="388"/>
                  </a:lnTo>
                  <a:lnTo>
                    <a:pt x="883" y="419"/>
                  </a:lnTo>
                  <a:lnTo>
                    <a:pt x="884" y="450"/>
                  </a:lnTo>
                  <a:lnTo>
                    <a:pt x="882" y="480"/>
                  </a:lnTo>
                  <a:lnTo>
                    <a:pt x="879" y="510"/>
                  </a:lnTo>
                  <a:lnTo>
                    <a:pt x="872" y="539"/>
                  </a:lnTo>
                  <a:lnTo>
                    <a:pt x="869" y="554"/>
                  </a:lnTo>
                  <a:lnTo>
                    <a:pt x="865" y="568"/>
                  </a:lnTo>
                  <a:lnTo>
                    <a:pt x="860" y="582"/>
                  </a:lnTo>
                  <a:lnTo>
                    <a:pt x="854" y="5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6" name="Freeform 468"/>
            <p:cNvSpPr>
              <a:spLocks/>
            </p:cNvSpPr>
            <p:nvPr/>
          </p:nvSpPr>
          <p:spPr bwMode="auto">
            <a:xfrm>
              <a:off x="2847" y="1907"/>
              <a:ext cx="471" cy="466"/>
            </a:xfrm>
            <a:custGeom>
              <a:avLst/>
              <a:gdLst/>
              <a:ahLst/>
              <a:cxnLst>
                <a:cxn ang="0">
                  <a:pos x="3377" y="6109"/>
                </a:cxn>
                <a:cxn ang="0">
                  <a:pos x="3828" y="6029"/>
                </a:cxn>
                <a:cxn ang="0">
                  <a:pos x="4254" y="5884"/>
                </a:cxn>
                <a:cxn ang="0">
                  <a:pos x="4650" y="5681"/>
                </a:cxn>
                <a:cxn ang="0">
                  <a:pos x="5011" y="5424"/>
                </a:cxn>
                <a:cxn ang="0">
                  <a:pos x="5330" y="5120"/>
                </a:cxn>
                <a:cxn ang="0">
                  <a:pos x="5604" y="4773"/>
                </a:cxn>
                <a:cxn ang="0">
                  <a:pos x="5826" y="4388"/>
                </a:cxn>
                <a:cxn ang="0">
                  <a:pos x="5990" y="3972"/>
                </a:cxn>
                <a:cxn ang="0">
                  <a:pos x="6093" y="3528"/>
                </a:cxn>
                <a:cxn ang="0">
                  <a:pos x="6128" y="3063"/>
                </a:cxn>
                <a:cxn ang="0">
                  <a:pos x="6093" y="2598"/>
                </a:cxn>
                <a:cxn ang="0">
                  <a:pos x="5990" y="2154"/>
                </a:cxn>
                <a:cxn ang="0">
                  <a:pos x="5826" y="1737"/>
                </a:cxn>
                <a:cxn ang="0">
                  <a:pos x="5604" y="1353"/>
                </a:cxn>
                <a:cxn ang="0">
                  <a:pos x="5330" y="1005"/>
                </a:cxn>
                <a:cxn ang="0">
                  <a:pos x="5011" y="701"/>
                </a:cxn>
                <a:cxn ang="0">
                  <a:pos x="4650" y="445"/>
                </a:cxn>
                <a:cxn ang="0">
                  <a:pos x="4254" y="241"/>
                </a:cxn>
                <a:cxn ang="0">
                  <a:pos x="3828" y="97"/>
                </a:cxn>
                <a:cxn ang="0">
                  <a:pos x="3377" y="16"/>
                </a:cxn>
                <a:cxn ang="0">
                  <a:pos x="2907" y="4"/>
                </a:cxn>
                <a:cxn ang="0">
                  <a:pos x="2448" y="63"/>
                </a:cxn>
                <a:cxn ang="0">
                  <a:pos x="2012" y="187"/>
                </a:cxn>
                <a:cxn ang="0">
                  <a:pos x="1605" y="371"/>
                </a:cxn>
                <a:cxn ang="0">
                  <a:pos x="1232" y="610"/>
                </a:cxn>
                <a:cxn ang="0">
                  <a:pos x="899" y="899"/>
                </a:cxn>
                <a:cxn ang="0">
                  <a:pos x="609" y="1232"/>
                </a:cxn>
                <a:cxn ang="0">
                  <a:pos x="370" y="1605"/>
                </a:cxn>
                <a:cxn ang="0">
                  <a:pos x="186" y="2012"/>
                </a:cxn>
                <a:cxn ang="0">
                  <a:pos x="62" y="2446"/>
                </a:cxn>
                <a:cxn ang="0">
                  <a:pos x="3" y="2905"/>
                </a:cxn>
                <a:cxn ang="0">
                  <a:pos x="16" y="3375"/>
                </a:cxn>
                <a:cxn ang="0">
                  <a:pos x="96" y="3827"/>
                </a:cxn>
                <a:cxn ang="0">
                  <a:pos x="241" y="4253"/>
                </a:cxn>
                <a:cxn ang="0">
                  <a:pos x="444" y="4648"/>
                </a:cxn>
                <a:cxn ang="0">
                  <a:pos x="700" y="5009"/>
                </a:cxn>
                <a:cxn ang="0">
                  <a:pos x="1005" y="5328"/>
                </a:cxn>
                <a:cxn ang="0">
                  <a:pos x="1352" y="5601"/>
                </a:cxn>
                <a:cxn ang="0">
                  <a:pos x="1737" y="5822"/>
                </a:cxn>
                <a:cxn ang="0">
                  <a:pos x="2154" y="5987"/>
                </a:cxn>
                <a:cxn ang="0">
                  <a:pos x="2598" y="6090"/>
                </a:cxn>
                <a:cxn ang="0">
                  <a:pos x="3064" y="6125"/>
                </a:cxn>
              </a:cxnLst>
              <a:rect l="0" t="0" r="r" b="b"/>
              <a:pathLst>
                <a:path w="6128" h="6125">
                  <a:moveTo>
                    <a:pt x="3064" y="6125"/>
                  </a:moveTo>
                  <a:lnTo>
                    <a:pt x="3221" y="6121"/>
                  </a:lnTo>
                  <a:lnTo>
                    <a:pt x="3377" y="6109"/>
                  </a:lnTo>
                  <a:lnTo>
                    <a:pt x="3529" y="6090"/>
                  </a:lnTo>
                  <a:lnTo>
                    <a:pt x="3680" y="6063"/>
                  </a:lnTo>
                  <a:lnTo>
                    <a:pt x="3828" y="6029"/>
                  </a:lnTo>
                  <a:lnTo>
                    <a:pt x="3973" y="5987"/>
                  </a:lnTo>
                  <a:lnTo>
                    <a:pt x="4115" y="5938"/>
                  </a:lnTo>
                  <a:lnTo>
                    <a:pt x="4254" y="5884"/>
                  </a:lnTo>
                  <a:lnTo>
                    <a:pt x="4391" y="5822"/>
                  </a:lnTo>
                  <a:lnTo>
                    <a:pt x="4522" y="5755"/>
                  </a:lnTo>
                  <a:lnTo>
                    <a:pt x="4650" y="5681"/>
                  </a:lnTo>
                  <a:lnTo>
                    <a:pt x="4775" y="5601"/>
                  </a:lnTo>
                  <a:lnTo>
                    <a:pt x="4895" y="5516"/>
                  </a:lnTo>
                  <a:lnTo>
                    <a:pt x="5011" y="5424"/>
                  </a:lnTo>
                  <a:lnTo>
                    <a:pt x="5122" y="5328"/>
                  </a:lnTo>
                  <a:lnTo>
                    <a:pt x="5229" y="5227"/>
                  </a:lnTo>
                  <a:lnTo>
                    <a:pt x="5330" y="5120"/>
                  </a:lnTo>
                  <a:lnTo>
                    <a:pt x="5428" y="5009"/>
                  </a:lnTo>
                  <a:lnTo>
                    <a:pt x="5518" y="4893"/>
                  </a:lnTo>
                  <a:lnTo>
                    <a:pt x="5604" y="4773"/>
                  </a:lnTo>
                  <a:lnTo>
                    <a:pt x="5684" y="4648"/>
                  </a:lnTo>
                  <a:lnTo>
                    <a:pt x="5757" y="4520"/>
                  </a:lnTo>
                  <a:lnTo>
                    <a:pt x="5826" y="4388"/>
                  </a:lnTo>
                  <a:lnTo>
                    <a:pt x="5887" y="4253"/>
                  </a:lnTo>
                  <a:lnTo>
                    <a:pt x="5942" y="4114"/>
                  </a:lnTo>
                  <a:lnTo>
                    <a:pt x="5990" y="3972"/>
                  </a:lnTo>
                  <a:lnTo>
                    <a:pt x="6032" y="3827"/>
                  </a:lnTo>
                  <a:lnTo>
                    <a:pt x="6066" y="3679"/>
                  </a:lnTo>
                  <a:lnTo>
                    <a:pt x="6093" y="3528"/>
                  </a:lnTo>
                  <a:lnTo>
                    <a:pt x="6113" y="3375"/>
                  </a:lnTo>
                  <a:lnTo>
                    <a:pt x="6125" y="3220"/>
                  </a:lnTo>
                  <a:lnTo>
                    <a:pt x="6128" y="3063"/>
                  </a:lnTo>
                  <a:lnTo>
                    <a:pt x="6125" y="2905"/>
                  </a:lnTo>
                  <a:lnTo>
                    <a:pt x="6113" y="2750"/>
                  </a:lnTo>
                  <a:lnTo>
                    <a:pt x="6093" y="2598"/>
                  </a:lnTo>
                  <a:lnTo>
                    <a:pt x="6066" y="2446"/>
                  </a:lnTo>
                  <a:lnTo>
                    <a:pt x="6032" y="2299"/>
                  </a:lnTo>
                  <a:lnTo>
                    <a:pt x="5990" y="2154"/>
                  </a:lnTo>
                  <a:lnTo>
                    <a:pt x="5942" y="2012"/>
                  </a:lnTo>
                  <a:lnTo>
                    <a:pt x="5887" y="1872"/>
                  </a:lnTo>
                  <a:lnTo>
                    <a:pt x="5826" y="1737"/>
                  </a:lnTo>
                  <a:lnTo>
                    <a:pt x="5757" y="1605"/>
                  </a:lnTo>
                  <a:lnTo>
                    <a:pt x="5684" y="1477"/>
                  </a:lnTo>
                  <a:lnTo>
                    <a:pt x="5604" y="1353"/>
                  </a:lnTo>
                  <a:lnTo>
                    <a:pt x="5518" y="1232"/>
                  </a:lnTo>
                  <a:lnTo>
                    <a:pt x="5428" y="1117"/>
                  </a:lnTo>
                  <a:lnTo>
                    <a:pt x="5330" y="1005"/>
                  </a:lnTo>
                  <a:lnTo>
                    <a:pt x="5229" y="899"/>
                  </a:lnTo>
                  <a:lnTo>
                    <a:pt x="5122" y="797"/>
                  </a:lnTo>
                  <a:lnTo>
                    <a:pt x="5011" y="701"/>
                  </a:lnTo>
                  <a:lnTo>
                    <a:pt x="4895" y="610"/>
                  </a:lnTo>
                  <a:lnTo>
                    <a:pt x="4775" y="525"/>
                  </a:lnTo>
                  <a:lnTo>
                    <a:pt x="4650" y="445"/>
                  </a:lnTo>
                  <a:lnTo>
                    <a:pt x="4522" y="371"/>
                  </a:lnTo>
                  <a:lnTo>
                    <a:pt x="4391" y="303"/>
                  </a:lnTo>
                  <a:lnTo>
                    <a:pt x="4254" y="241"/>
                  </a:lnTo>
                  <a:lnTo>
                    <a:pt x="4115" y="187"/>
                  </a:lnTo>
                  <a:lnTo>
                    <a:pt x="3973" y="139"/>
                  </a:lnTo>
                  <a:lnTo>
                    <a:pt x="3828" y="97"/>
                  </a:lnTo>
                  <a:lnTo>
                    <a:pt x="3680" y="63"/>
                  </a:lnTo>
                  <a:lnTo>
                    <a:pt x="3529" y="35"/>
                  </a:lnTo>
                  <a:lnTo>
                    <a:pt x="3377" y="16"/>
                  </a:lnTo>
                  <a:lnTo>
                    <a:pt x="3221" y="4"/>
                  </a:lnTo>
                  <a:lnTo>
                    <a:pt x="3064" y="0"/>
                  </a:lnTo>
                  <a:lnTo>
                    <a:pt x="2907" y="4"/>
                  </a:lnTo>
                  <a:lnTo>
                    <a:pt x="2751" y="16"/>
                  </a:lnTo>
                  <a:lnTo>
                    <a:pt x="2598" y="35"/>
                  </a:lnTo>
                  <a:lnTo>
                    <a:pt x="2448" y="63"/>
                  </a:lnTo>
                  <a:lnTo>
                    <a:pt x="2299" y="97"/>
                  </a:lnTo>
                  <a:lnTo>
                    <a:pt x="2154" y="139"/>
                  </a:lnTo>
                  <a:lnTo>
                    <a:pt x="2012" y="187"/>
                  </a:lnTo>
                  <a:lnTo>
                    <a:pt x="1873" y="241"/>
                  </a:lnTo>
                  <a:lnTo>
                    <a:pt x="1737" y="303"/>
                  </a:lnTo>
                  <a:lnTo>
                    <a:pt x="1605" y="371"/>
                  </a:lnTo>
                  <a:lnTo>
                    <a:pt x="1477" y="445"/>
                  </a:lnTo>
                  <a:lnTo>
                    <a:pt x="1352" y="525"/>
                  </a:lnTo>
                  <a:lnTo>
                    <a:pt x="1232" y="610"/>
                  </a:lnTo>
                  <a:lnTo>
                    <a:pt x="1116" y="701"/>
                  </a:lnTo>
                  <a:lnTo>
                    <a:pt x="1005" y="797"/>
                  </a:lnTo>
                  <a:lnTo>
                    <a:pt x="899" y="899"/>
                  </a:lnTo>
                  <a:lnTo>
                    <a:pt x="797" y="1005"/>
                  </a:lnTo>
                  <a:lnTo>
                    <a:pt x="700" y="1117"/>
                  </a:lnTo>
                  <a:lnTo>
                    <a:pt x="609" y="1232"/>
                  </a:lnTo>
                  <a:lnTo>
                    <a:pt x="524" y="1353"/>
                  </a:lnTo>
                  <a:lnTo>
                    <a:pt x="444" y="1477"/>
                  </a:lnTo>
                  <a:lnTo>
                    <a:pt x="370" y="1605"/>
                  </a:lnTo>
                  <a:lnTo>
                    <a:pt x="302" y="1737"/>
                  </a:lnTo>
                  <a:lnTo>
                    <a:pt x="241" y="1872"/>
                  </a:lnTo>
                  <a:lnTo>
                    <a:pt x="186" y="2012"/>
                  </a:lnTo>
                  <a:lnTo>
                    <a:pt x="137" y="2154"/>
                  </a:lnTo>
                  <a:lnTo>
                    <a:pt x="96" y="2299"/>
                  </a:lnTo>
                  <a:lnTo>
                    <a:pt x="62" y="2446"/>
                  </a:lnTo>
                  <a:lnTo>
                    <a:pt x="35" y="2598"/>
                  </a:lnTo>
                  <a:lnTo>
                    <a:pt x="16" y="2750"/>
                  </a:lnTo>
                  <a:lnTo>
                    <a:pt x="3" y="2905"/>
                  </a:lnTo>
                  <a:lnTo>
                    <a:pt x="0" y="3063"/>
                  </a:lnTo>
                  <a:lnTo>
                    <a:pt x="3" y="3220"/>
                  </a:lnTo>
                  <a:lnTo>
                    <a:pt x="16" y="3375"/>
                  </a:lnTo>
                  <a:lnTo>
                    <a:pt x="35" y="3528"/>
                  </a:lnTo>
                  <a:lnTo>
                    <a:pt x="62" y="3679"/>
                  </a:lnTo>
                  <a:lnTo>
                    <a:pt x="96" y="3827"/>
                  </a:lnTo>
                  <a:lnTo>
                    <a:pt x="137" y="3972"/>
                  </a:lnTo>
                  <a:lnTo>
                    <a:pt x="186" y="4114"/>
                  </a:lnTo>
                  <a:lnTo>
                    <a:pt x="241" y="4253"/>
                  </a:lnTo>
                  <a:lnTo>
                    <a:pt x="302" y="4388"/>
                  </a:lnTo>
                  <a:lnTo>
                    <a:pt x="370" y="4520"/>
                  </a:lnTo>
                  <a:lnTo>
                    <a:pt x="444" y="4648"/>
                  </a:lnTo>
                  <a:lnTo>
                    <a:pt x="524" y="4773"/>
                  </a:lnTo>
                  <a:lnTo>
                    <a:pt x="609" y="4893"/>
                  </a:lnTo>
                  <a:lnTo>
                    <a:pt x="700" y="5009"/>
                  </a:lnTo>
                  <a:lnTo>
                    <a:pt x="797" y="5120"/>
                  </a:lnTo>
                  <a:lnTo>
                    <a:pt x="899" y="5227"/>
                  </a:lnTo>
                  <a:lnTo>
                    <a:pt x="1005" y="5328"/>
                  </a:lnTo>
                  <a:lnTo>
                    <a:pt x="1116" y="5424"/>
                  </a:lnTo>
                  <a:lnTo>
                    <a:pt x="1232" y="5516"/>
                  </a:lnTo>
                  <a:lnTo>
                    <a:pt x="1352" y="5601"/>
                  </a:lnTo>
                  <a:lnTo>
                    <a:pt x="1477" y="5681"/>
                  </a:lnTo>
                  <a:lnTo>
                    <a:pt x="1605" y="5755"/>
                  </a:lnTo>
                  <a:lnTo>
                    <a:pt x="1737" y="5822"/>
                  </a:lnTo>
                  <a:lnTo>
                    <a:pt x="1873" y="5884"/>
                  </a:lnTo>
                  <a:lnTo>
                    <a:pt x="2012" y="5938"/>
                  </a:lnTo>
                  <a:lnTo>
                    <a:pt x="2154" y="5987"/>
                  </a:lnTo>
                  <a:lnTo>
                    <a:pt x="2299" y="6029"/>
                  </a:lnTo>
                  <a:lnTo>
                    <a:pt x="2448" y="6063"/>
                  </a:lnTo>
                  <a:lnTo>
                    <a:pt x="2598" y="6090"/>
                  </a:lnTo>
                  <a:lnTo>
                    <a:pt x="2751" y="6109"/>
                  </a:lnTo>
                  <a:lnTo>
                    <a:pt x="2907" y="6121"/>
                  </a:lnTo>
                  <a:lnTo>
                    <a:pt x="3064" y="6125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7" name="Freeform 469"/>
            <p:cNvSpPr>
              <a:spLocks/>
            </p:cNvSpPr>
            <p:nvPr/>
          </p:nvSpPr>
          <p:spPr bwMode="auto">
            <a:xfrm>
              <a:off x="2949" y="1999"/>
              <a:ext cx="260" cy="289"/>
            </a:xfrm>
            <a:custGeom>
              <a:avLst/>
              <a:gdLst/>
              <a:ahLst/>
              <a:cxnLst>
                <a:cxn ang="0">
                  <a:pos x="201" y="962"/>
                </a:cxn>
                <a:cxn ang="0">
                  <a:pos x="496" y="604"/>
                </a:cxn>
                <a:cxn ang="0">
                  <a:pos x="599" y="578"/>
                </a:cxn>
                <a:cxn ang="0">
                  <a:pos x="628" y="764"/>
                </a:cxn>
                <a:cxn ang="0">
                  <a:pos x="754" y="903"/>
                </a:cxn>
                <a:cxn ang="0">
                  <a:pos x="918" y="893"/>
                </a:cxn>
                <a:cxn ang="0">
                  <a:pos x="999" y="786"/>
                </a:cxn>
                <a:cxn ang="0">
                  <a:pos x="963" y="637"/>
                </a:cxn>
                <a:cxn ang="0">
                  <a:pos x="839" y="535"/>
                </a:cxn>
                <a:cxn ang="0">
                  <a:pos x="682" y="476"/>
                </a:cxn>
                <a:cxn ang="0">
                  <a:pos x="834" y="312"/>
                </a:cxn>
                <a:cxn ang="0">
                  <a:pos x="1241" y="58"/>
                </a:cxn>
                <a:cxn ang="0">
                  <a:pos x="1379" y="83"/>
                </a:cxn>
                <a:cxn ang="0">
                  <a:pos x="1520" y="264"/>
                </a:cxn>
                <a:cxn ang="0">
                  <a:pos x="1604" y="399"/>
                </a:cxn>
                <a:cxn ang="0">
                  <a:pos x="1687" y="359"/>
                </a:cxn>
                <a:cxn ang="0">
                  <a:pos x="1813" y="152"/>
                </a:cxn>
                <a:cxn ang="0">
                  <a:pos x="1952" y="2"/>
                </a:cxn>
                <a:cxn ang="0">
                  <a:pos x="2210" y="126"/>
                </a:cxn>
                <a:cxn ang="0">
                  <a:pos x="2414" y="265"/>
                </a:cxn>
                <a:cxn ang="0">
                  <a:pos x="2422" y="330"/>
                </a:cxn>
                <a:cxn ang="0">
                  <a:pos x="2303" y="426"/>
                </a:cxn>
                <a:cxn ang="0">
                  <a:pos x="2237" y="571"/>
                </a:cxn>
                <a:cxn ang="0">
                  <a:pos x="2274" y="707"/>
                </a:cxn>
                <a:cxn ang="0">
                  <a:pos x="2427" y="724"/>
                </a:cxn>
                <a:cxn ang="0">
                  <a:pos x="2532" y="615"/>
                </a:cxn>
                <a:cxn ang="0">
                  <a:pos x="2551" y="392"/>
                </a:cxn>
                <a:cxn ang="0">
                  <a:pos x="2609" y="351"/>
                </a:cxn>
                <a:cxn ang="0">
                  <a:pos x="2966" y="617"/>
                </a:cxn>
                <a:cxn ang="0">
                  <a:pos x="3221" y="885"/>
                </a:cxn>
                <a:cxn ang="0">
                  <a:pos x="3231" y="983"/>
                </a:cxn>
                <a:cxn ang="0">
                  <a:pos x="3089" y="999"/>
                </a:cxn>
                <a:cxn ang="0">
                  <a:pos x="3020" y="1198"/>
                </a:cxn>
                <a:cxn ang="0">
                  <a:pos x="3028" y="1691"/>
                </a:cxn>
                <a:cxn ang="0">
                  <a:pos x="3062" y="1814"/>
                </a:cxn>
                <a:cxn ang="0">
                  <a:pos x="3220" y="1813"/>
                </a:cxn>
                <a:cxn ang="0">
                  <a:pos x="3332" y="1952"/>
                </a:cxn>
                <a:cxn ang="0">
                  <a:pos x="3343" y="2142"/>
                </a:cxn>
                <a:cxn ang="0">
                  <a:pos x="3373" y="2251"/>
                </a:cxn>
                <a:cxn ang="0">
                  <a:pos x="3348" y="2332"/>
                </a:cxn>
                <a:cxn ang="0">
                  <a:pos x="3195" y="2666"/>
                </a:cxn>
                <a:cxn ang="0">
                  <a:pos x="2956" y="2859"/>
                </a:cxn>
                <a:cxn ang="0">
                  <a:pos x="2814" y="2992"/>
                </a:cxn>
                <a:cxn ang="0">
                  <a:pos x="2665" y="3291"/>
                </a:cxn>
                <a:cxn ang="0">
                  <a:pos x="2393" y="3473"/>
                </a:cxn>
                <a:cxn ang="0">
                  <a:pos x="1925" y="3667"/>
                </a:cxn>
                <a:cxn ang="0">
                  <a:pos x="1803" y="3680"/>
                </a:cxn>
                <a:cxn ang="0">
                  <a:pos x="1579" y="3609"/>
                </a:cxn>
                <a:cxn ang="0">
                  <a:pos x="1140" y="3504"/>
                </a:cxn>
                <a:cxn ang="0">
                  <a:pos x="932" y="3368"/>
                </a:cxn>
                <a:cxn ang="0">
                  <a:pos x="799" y="3177"/>
                </a:cxn>
                <a:cxn ang="0">
                  <a:pos x="714" y="3048"/>
                </a:cxn>
                <a:cxn ang="0">
                  <a:pos x="534" y="2987"/>
                </a:cxn>
                <a:cxn ang="0">
                  <a:pos x="344" y="2804"/>
                </a:cxn>
                <a:cxn ang="0">
                  <a:pos x="216" y="2566"/>
                </a:cxn>
                <a:cxn ang="0">
                  <a:pos x="139" y="2278"/>
                </a:cxn>
                <a:cxn ang="0">
                  <a:pos x="152" y="2111"/>
                </a:cxn>
                <a:cxn ang="0">
                  <a:pos x="313" y="2030"/>
                </a:cxn>
                <a:cxn ang="0">
                  <a:pos x="362" y="1838"/>
                </a:cxn>
                <a:cxn ang="0">
                  <a:pos x="323" y="1582"/>
                </a:cxn>
                <a:cxn ang="0">
                  <a:pos x="188" y="1348"/>
                </a:cxn>
                <a:cxn ang="0">
                  <a:pos x="15" y="1307"/>
                </a:cxn>
              </a:cxnLst>
              <a:rect l="0" t="0" r="r" b="b"/>
              <a:pathLst>
                <a:path w="3378" h="3693">
                  <a:moveTo>
                    <a:pt x="0" y="1294"/>
                  </a:moveTo>
                  <a:lnTo>
                    <a:pt x="13" y="1263"/>
                  </a:lnTo>
                  <a:lnTo>
                    <a:pt x="27" y="1234"/>
                  </a:lnTo>
                  <a:lnTo>
                    <a:pt x="41" y="1205"/>
                  </a:lnTo>
                  <a:lnTo>
                    <a:pt x="57" y="1176"/>
                  </a:lnTo>
                  <a:lnTo>
                    <a:pt x="73" y="1148"/>
                  </a:lnTo>
                  <a:lnTo>
                    <a:pt x="90" y="1121"/>
                  </a:lnTo>
                  <a:lnTo>
                    <a:pt x="108" y="1094"/>
                  </a:lnTo>
                  <a:lnTo>
                    <a:pt x="126" y="1067"/>
                  </a:lnTo>
                  <a:lnTo>
                    <a:pt x="163" y="1014"/>
                  </a:lnTo>
                  <a:lnTo>
                    <a:pt x="201" y="962"/>
                  </a:lnTo>
                  <a:lnTo>
                    <a:pt x="238" y="908"/>
                  </a:lnTo>
                  <a:lnTo>
                    <a:pt x="275" y="855"/>
                  </a:lnTo>
                  <a:lnTo>
                    <a:pt x="294" y="828"/>
                  </a:lnTo>
                  <a:lnTo>
                    <a:pt x="330" y="784"/>
                  </a:lnTo>
                  <a:lnTo>
                    <a:pt x="352" y="756"/>
                  </a:lnTo>
                  <a:lnTo>
                    <a:pt x="377" y="727"/>
                  </a:lnTo>
                  <a:lnTo>
                    <a:pt x="403" y="697"/>
                  </a:lnTo>
                  <a:lnTo>
                    <a:pt x="429" y="668"/>
                  </a:lnTo>
                  <a:lnTo>
                    <a:pt x="456" y="641"/>
                  </a:lnTo>
                  <a:lnTo>
                    <a:pt x="483" y="616"/>
                  </a:lnTo>
                  <a:lnTo>
                    <a:pt x="496" y="604"/>
                  </a:lnTo>
                  <a:lnTo>
                    <a:pt x="509" y="595"/>
                  </a:lnTo>
                  <a:lnTo>
                    <a:pt x="521" y="585"/>
                  </a:lnTo>
                  <a:lnTo>
                    <a:pt x="533" y="578"/>
                  </a:lnTo>
                  <a:lnTo>
                    <a:pt x="543" y="571"/>
                  </a:lnTo>
                  <a:lnTo>
                    <a:pt x="554" y="567"/>
                  </a:lnTo>
                  <a:lnTo>
                    <a:pt x="564" y="564"/>
                  </a:lnTo>
                  <a:lnTo>
                    <a:pt x="573" y="562"/>
                  </a:lnTo>
                  <a:lnTo>
                    <a:pt x="581" y="563"/>
                  </a:lnTo>
                  <a:lnTo>
                    <a:pt x="588" y="566"/>
                  </a:lnTo>
                  <a:lnTo>
                    <a:pt x="595" y="570"/>
                  </a:lnTo>
                  <a:lnTo>
                    <a:pt x="599" y="578"/>
                  </a:lnTo>
                  <a:lnTo>
                    <a:pt x="604" y="588"/>
                  </a:lnTo>
                  <a:lnTo>
                    <a:pt x="607" y="600"/>
                  </a:lnTo>
                  <a:lnTo>
                    <a:pt x="610" y="612"/>
                  </a:lnTo>
                  <a:lnTo>
                    <a:pt x="612" y="625"/>
                  </a:lnTo>
                  <a:lnTo>
                    <a:pt x="613" y="650"/>
                  </a:lnTo>
                  <a:lnTo>
                    <a:pt x="613" y="676"/>
                  </a:lnTo>
                  <a:lnTo>
                    <a:pt x="614" y="702"/>
                  </a:lnTo>
                  <a:lnTo>
                    <a:pt x="617" y="728"/>
                  </a:lnTo>
                  <a:lnTo>
                    <a:pt x="619" y="740"/>
                  </a:lnTo>
                  <a:lnTo>
                    <a:pt x="622" y="753"/>
                  </a:lnTo>
                  <a:lnTo>
                    <a:pt x="628" y="764"/>
                  </a:lnTo>
                  <a:lnTo>
                    <a:pt x="634" y="776"/>
                  </a:lnTo>
                  <a:lnTo>
                    <a:pt x="649" y="800"/>
                  </a:lnTo>
                  <a:lnTo>
                    <a:pt x="666" y="824"/>
                  </a:lnTo>
                  <a:lnTo>
                    <a:pt x="676" y="836"/>
                  </a:lnTo>
                  <a:lnTo>
                    <a:pt x="685" y="848"/>
                  </a:lnTo>
                  <a:lnTo>
                    <a:pt x="695" y="859"/>
                  </a:lnTo>
                  <a:lnTo>
                    <a:pt x="706" y="870"/>
                  </a:lnTo>
                  <a:lnTo>
                    <a:pt x="717" y="880"/>
                  </a:lnTo>
                  <a:lnTo>
                    <a:pt x="729" y="888"/>
                  </a:lnTo>
                  <a:lnTo>
                    <a:pt x="741" y="897"/>
                  </a:lnTo>
                  <a:lnTo>
                    <a:pt x="754" y="903"/>
                  </a:lnTo>
                  <a:lnTo>
                    <a:pt x="767" y="909"/>
                  </a:lnTo>
                  <a:lnTo>
                    <a:pt x="782" y="914"/>
                  </a:lnTo>
                  <a:lnTo>
                    <a:pt x="795" y="916"/>
                  </a:lnTo>
                  <a:lnTo>
                    <a:pt x="810" y="917"/>
                  </a:lnTo>
                  <a:lnTo>
                    <a:pt x="828" y="916"/>
                  </a:lnTo>
                  <a:lnTo>
                    <a:pt x="846" y="915"/>
                  </a:lnTo>
                  <a:lnTo>
                    <a:pt x="862" y="913"/>
                  </a:lnTo>
                  <a:lnTo>
                    <a:pt x="878" y="908"/>
                  </a:lnTo>
                  <a:lnTo>
                    <a:pt x="891" y="904"/>
                  </a:lnTo>
                  <a:lnTo>
                    <a:pt x="905" y="900"/>
                  </a:lnTo>
                  <a:lnTo>
                    <a:pt x="918" y="893"/>
                  </a:lnTo>
                  <a:lnTo>
                    <a:pt x="930" y="887"/>
                  </a:lnTo>
                  <a:lnTo>
                    <a:pt x="942" y="880"/>
                  </a:lnTo>
                  <a:lnTo>
                    <a:pt x="951" y="871"/>
                  </a:lnTo>
                  <a:lnTo>
                    <a:pt x="961" y="863"/>
                  </a:lnTo>
                  <a:lnTo>
                    <a:pt x="969" y="853"/>
                  </a:lnTo>
                  <a:lnTo>
                    <a:pt x="977" y="843"/>
                  </a:lnTo>
                  <a:lnTo>
                    <a:pt x="983" y="833"/>
                  </a:lnTo>
                  <a:lnTo>
                    <a:pt x="989" y="822"/>
                  </a:lnTo>
                  <a:lnTo>
                    <a:pt x="993" y="810"/>
                  </a:lnTo>
                  <a:lnTo>
                    <a:pt x="997" y="798"/>
                  </a:lnTo>
                  <a:lnTo>
                    <a:pt x="999" y="786"/>
                  </a:lnTo>
                  <a:lnTo>
                    <a:pt x="1001" y="773"/>
                  </a:lnTo>
                  <a:lnTo>
                    <a:pt x="1003" y="760"/>
                  </a:lnTo>
                  <a:lnTo>
                    <a:pt x="1003" y="747"/>
                  </a:lnTo>
                  <a:lnTo>
                    <a:pt x="1000" y="734"/>
                  </a:lnTo>
                  <a:lnTo>
                    <a:pt x="998" y="721"/>
                  </a:lnTo>
                  <a:lnTo>
                    <a:pt x="995" y="707"/>
                  </a:lnTo>
                  <a:lnTo>
                    <a:pt x="991" y="693"/>
                  </a:lnTo>
                  <a:lnTo>
                    <a:pt x="985" y="679"/>
                  </a:lnTo>
                  <a:lnTo>
                    <a:pt x="979" y="665"/>
                  </a:lnTo>
                  <a:lnTo>
                    <a:pt x="972" y="651"/>
                  </a:lnTo>
                  <a:lnTo>
                    <a:pt x="963" y="637"/>
                  </a:lnTo>
                  <a:lnTo>
                    <a:pt x="953" y="624"/>
                  </a:lnTo>
                  <a:lnTo>
                    <a:pt x="943" y="611"/>
                  </a:lnTo>
                  <a:lnTo>
                    <a:pt x="931" y="597"/>
                  </a:lnTo>
                  <a:lnTo>
                    <a:pt x="919" y="586"/>
                  </a:lnTo>
                  <a:lnTo>
                    <a:pt x="909" y="576"/>
                  </a:lnTo>
                  <a:lnTo>
                    <a:pt x="897" y="567"/>
                  </a:lnTo>
                  <a:lnTo>
                    <a:pt x="885" y="560"/>
                  </a:lnTo>
                  <a:lnTo>
                    <a:pt x="874" y="552"/>
                  </a:lnTo>
                  <a:lnTo>
                    <a:pt x="863" y="546"/>
                  </a:lnTo>
                  <a:lnTo>
                    <a:pt x="851" y="540"/>
                  </a:lnTo>
                  <a:lnTo>
                    <a:pt x="839" y="535"/>
                  </a:lnTo>
                  <a:lnTo>
                    <a:pt x="816" y="525"/>
                  </a:lnTo>
                  <a:lnTo>
                    <a:pt x="791" y="516"/>
                  </a:lnTo>
                  <a:lnTo>
                    <a:pt x="765" y="505"/>
                  </a:lnTo>
                  <a:lnTo>
                    <a:pt x="740" y="493"/>
                  </a:lnTo>
                  <a:lnTo>
                    <a:pt x="723" y="489"/>
                  </a:lnTo>
                  <a:lnTo>
                    <a:pt x="700" y="486"/>
                  </a:lnTo>
                  <a:lnTo>
                    <a:pt x="695" y="485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3" y="479"/>
                  </a:lnTo>
                  <a:lnTo>
                    <a:pt x="682" y="476"/>
                  </a:lnTo>
                  <a:lnTo>
                    <a:pt x="681" y="473"/>
                  </a:lnTo>
                  <a:lnTo>
                    <a:pt x="682" y="469"/>
                  </a:lnTo>
                  <a:lnTo>
                    <a:pt x="684" y="463"/>
                  </a:lnTo>
                  <a:lnTo>
                    <a:pt x="695" y="447"/>
                  </a:lnTo>
                  <a:lnTo>
                    <a:pt x="707" y="431"/>
                  </a:lnTo>
                  <a:lnTo>
                    <a:pt x="717" y="418"/>
                  </a:lnTo>
                  <a:lnTo>
                    <a:pt x="730" y="405"/>
                  </a:lnTo>
                  <a:lnTo>
                    <a:pt x="756" y="379"/>
                  </a:lnTo>
                  <a:lnTo>
                    <a:pt x="786" y="353"/>
                  </a:lnTo>
                  <a:lnTo>
                    <a:pt x="809" y="332"/>
                  </a:lnTo>
                  <a:lnTo>
                    <a:pt x="834" y="312"/>
                  </a:lnTo>
                  <a:lnTo>
                    <a:pt x="858" y="293"/>
                  </a:lnTo>
                  <a:lnTo>
                    <a:pt x="884" y="275"/>
                  </a:lnTo>
                  <a:lnTo>
                    <a:pt x="934" y="239"/>
                  </a:lnTo>
                  <a:lnTo>
                    <a:pt x="986" y="206"/>
                  </a:lnTo>
                  <a:lnTo>
                    <a:pt x="1039" y="174"/>
                  </a:lnTo>
                  <a:lnTo>
                    <a:pt x="1092" y="142"/>
                  </a:lnTo>
                  <a:lnTo>
                    <a:pt x="1146" y="110"/>
                  </a:lnTo>
                  <a:lnTo>
                    <a:pt x="1199" y="77"/>
                  </a:lnTo>
                  <a:lnTo>
                    <a:pt x="1214" y="70"/>
                  </a:lnTo>
                  <a:lnTo>
                    <a:pt x="1228" y="62"/>
                  </a:lnTo>
                  <a:lnTo>
                    <a:pt x="1241" y="58"/>
                  </a:lnTo>
                  <a:lnTo>
                    <a:pt x="1254" y="54"/>
                  </a:lnTo>
                  <a:lnTo>
                    <a:pt x="1268" y="52"/>
                  </a:lnTo>
                  <a:lnTo>
                    <a:pt x="1281" y="51"/>
                  </a:lnTo>
                  <a:lnTo>
                    <a:pt x="1294" y="51"/>
                  </a:lnTo>
                  <a:lnTo>
                    <a:pt x="1307" y="53"/>
                  </a:lnTo>
                  <a:lnTo>
                    <a:pt x="1320" y="55"/>
                  </a:lnTo>
                  <a:lnTo>
                    <a:pt x="1332" y="58"/>
                  </a:lnTo>
                  <a:lnTo>
                    <a:pt x="1344" y="63"/>
                  </a:lnTo>
                  <a:lnTo>
                    <a:pt x="1356" y="69"/>
                  </a:lnTo>
                  <a:lnTo>
                    <a:pt x="1368" y="75"/>
                  </a:lnTo>
                  <a:lnTo>
                    <a:pt x="1379" y="83"/>
                  </a:lnTo>
                  <a:lnTo>
                    <a:pt x="1390" y="90"/>
                  </a:lnTo>
                  <a:lnTo>
                    <a:pt x="1401" y="99"/>
                  </a:lnTo>
                  <a:lnTo>
                    <a:pt x="1411" y="108"/>
                  </a:lnTo>
                  <a:lnTo>
                    <a:pt x="1422" y="119"/>
                  </a:lnTo>
                  <a:lnTo>
                    <a:pt x="1432" y="128"/>
                  </a:lnTo>
                  <a:lnTo>
                    <a:pt x="1441" y="140"/>
                  </a:lnTo>
                  <a:lnTo>
                    <a:pt x="1461" y="164"/>
                  </a:lnTo>
                  <a:lnTo>
                    <a:pt x="1478" y="188"/>
                  </a:lnTo>
                  <a:lnTo>
                    <a:pt x="1493" y="213"/>
                  </a:lnTo>
                  <a:lnTo>
                    <a:pt x="1507" y="238"/>
                  </a:lnTo>
                  <a:lnTo>
                    <a:pt x="1520" y="264"/>
                  </a:lnTo>
                  <a:lnTo>
                    <a:pt x="1532" y="289"/>
                  </a:lnTo>
                  <a:lnTo>
                    <a:pt x="1544" y="317"/>
                  </a:lnTo>
                  <a:lnTo>
                    <a:pt x="1557" y="345"/>
                  </a:lnTo>
                  <a:lnTo>
                    <a:pt x="1563" y="358"/>
                  </a:lnTo>
                  <a:lnTo>
                    <a:pt x="1570" y="370"/>
                  </a:lnTo>
                  <a:lnTo>
                    <a:pt x="1578" y="379"/>
                  </a:lnTo>
                  <a:lnTo>
                    <a:pt x="1585" y="388"/>
                  </a:lnTo>
                  <a:lnTo>
                    <a:pt x="1590" y="392"/>
                  </a:lnTo>
                  <a:lnTo>
                    <a:pt x="1594" y="394"/>
                  </a:lnTo>
                  <a:lnTo>
                    <a:pt x="1598" y="397"/>
                  </a:lnTo>
                  <a:lnTo>
                    <a:pt x="1604" y="399"/>
                  </a:lnTo>
                  <a:lnTo>
                    <a:pt x="1608" y="401"/>
                  </a:lnTo>
                  <a:lnTo>
                    <a:pt x="1613" y="402"/>
                  </a:lnTo>
                  <a:lnTo>
                    <a:pt x="1619" y="402"/>
                  </a:lnTo>
                  <a:lnTo>
                    <a:pt x="1624" y="402"/>
                  </a:lnTo>
                  <a:lnTo>
                    <a:pt x="1629" y="401"/>
                  </a:lnTo>
                  <a:lnTo>
                    <a:pt x="1636" y="398"/>
                  </a:lnTo>
                  <a:lnTo>
                    <a:pt x="1641" y="396"/>
                  </a:lnTo>
                  <a:lnTo>
                    <a:pt x="1647" y="392"/>
                  </a:lnTo>
                  <a:lnTo>
                    <a:pt x="1661" y="382"/>
                  </a:lnTo>
                  <a:lnTo>
                    <a:pt x="1676" y="370"/>
                  </a:lnTo>
                  <a:lnTo>
                    <a:pt x="1687" y="359"/>
                  </a:lnTo>
                  <a:lnTo>
                    <a:pt x="1696" y="347"/>
                  </a:lnTo>
                  <a:lnTo>
                    <a:pt x="1706" y="335"/>
                  </a:lnTo>
                  <a:lnTo>
                    <a:pt x="1715" y="322"/>
                  </a:lnTo>
                  <a:lnTo>
                    <a:pt x="1732" y="294"/>
                  </a:lnTo>
                  <a:lnTo>
                    <a:pt x="1748" y="264"/>
                  </a:lnTo>
                  <a:lnTo>
                    <a:pt x="1764" y="234"/>
                  </a:lnTo>
                  <a:lnTo>
                    <a:pt x="1780" y="205"/>
                  </a:lnTo>
                  <a:lnTo>
                    <a:pt x="1787" y="191"/>
                  </a:lnTo>
                  <a:lnTo>
                    <a:pt x="1796" y="178"/>
                  </a:lnTo>
                  <a:lnTo>
                    <a:pt x="1804" y="165"/>
                  </a:lnTo>
                  <a:lnTo>
                    <a:pt x="1813" y="152"/>
                  </a:lnTo>
                  <a:lnTo>
                    <a:pt x="1824" y="138"/>
                  </a:lnTo>
                  <a:lnTo>
                    <a:pt x="1840" y="117"/>
                  </a:lnTo>
                  <a:lnTo>
                    <a:pt x="1860" y="90"/>
                  </a:lnTo>
                  <a:lnTo>
                    <a:pt x="1882" y="62"/>
                  </a:lnTo>
                  <a:lnTo>
                    <a:pt x="1894" y="48"/>
                  </a:lnTo>
                  <a:lnTo>
                    <a:pt x="1906" y="36"/>
                  </a:lnTo>
                  <a:lnTo>
                    <a:pt x="1916" y="25"/>
                  </a:lnTo>
                  <a:lnTo>
                    <a:pt x="1927" y="15"/>
                  </a:lnTo>
                  <a:lnTo>
                    <a:pt x="1938" y="8"/>
                  </a:lnTo>
                  <a:lnTo>
                    <a:pt x="1947" y="3"/>
                  </a:lnTo>
                  <a:lnTo>
                    <a:pt x="1952" y="2"/>
                  </a:lnTo>
                  <a:lnTo>
                    <a:pt x="1955" y="0"/>
                  </a:lnTo>
                  <a:lnTo>
                    <a:pt x="1959" y="0"/>
                  </a:lnTo>
                  <a:lnTo>
                    <a:pt x="1962" y="2"/>
                  </a:lnTo>
                  <a:lnTo>
                    <a:pt x="1993" y="18"/>
                  </a:lnTo>
                  <a:lnTo>
                    <a:pt x="2024" y="32"/>
                  </a:lnTo>
                  <a:lnTo>
                    <a:pt x="2055" y="47"/>
                  </a:lnTo>
                  <a:lnTo>
                    <a:pt x="2087" y="62"/>
                  </a:lnTo>
                  <a:lnTo>
                    <a:pt x="2118" y="77"/>
                  </a:lnTo>
                  <a:lnTo>
                    <a:pt x="2149" y="93"/>
                  </a:lnTo>
                  <a:lnTo>
                    <a:pt x="2180" y="109"/>
                  </a:lnTo>
                  <a:lnTo>
                    <a:pt x="2210" y="126"/>
                  </a:lnTo>
                  <a:lnTo>
                    <a:pt x="2236" y="140"/>
                  </a:lnTo>
                  <a:lnTo>
                    <a:pt x="2261" y="155"/>
                  </a:lnTo>
                  <a:lnTo>
                    <a:pt x="2288" y="170"/>
                  </a:lnTo>
                  <a:lnTo>
                    <a:pt x="2314" y="185"/>
                  </a:lnTo>
                  <a:lnTo>
                    <a:pt x="2339" y="201"/>
                  </a:lnTo>
                  <a:lnTo>
                    <a:pt x="2364" y="218"/>
                  </a:lnTo>
                  <a:lnTo>
                    <a:pt x="2375" y="228"/>
                  </a:lnTo>
                  <a:lnTo>
                    <a:pt x="2386" y="237"/>
                  </a:lnTo>
                  <a:lnTo>
                    <a:pt x="2397" y="247"/>
                  </a:lnTo>
                  <a:lnTo>
                    <a:pt x="2408" y="258"/>
                  </a:lnTo>
                  <a:lnTo>
                    <a:pt x="2414" y="265"/>
                  </a:lnTo>
                  <a:lnTo>
                    <a:pt x="2419" y="271"/>
                  </a:lnTo>
                  <a:lnTo>
                    <a:pt x="2422" y="279"/>
                  </a:lnTo>
                  <a:lnTo>
                    <a:pt x="2427" y="285"/>
                  </a:lnTo>
                  <a:lnTo>
                    <a:pt x="2429" y="292"/>
                  </a:lnTo>
                  <a:lnTo>
                    <a:pt x="2430" y="298"/>
                  </a:lnTo>
                  <a:lnTo>
                    <a:pt x="2431" y="303"/>
                  </a:lnTo>
                  <a:lnTo>
                    <a:pt x="2430" y="310"/>
                  </a:lnTo>
                  <a:lnTo>
                    <a:pt x="2430" y="315"/>
                  </a:lnTo>
                  <a:lnTo>
                    <a:pt x="2428" y="321"/>
                  </a:lnTo>
                  <a:lnTo>
                    <a:pt x="2426" y="326"/>
                  </a:lnTo>
                  <a:lnTo>
                    <a:pt x="2422" y="330"/>
                  </a:lnTo>
                  <a:lnTo>
                    <a:pt x="2416" y="340"/>
                  </a:lnTo>
                  <a:lnTo>
                    <a:pt x="2406" y="349"/>
                  </a:lnTo>
                  <a:lnTo>
                    <a:pt x="2396" y="358"/>
                  </a:lnTo>
                  <a:lnTo>
                    <a:pt x="2384" y="366"/>
                  </a:lnTo>
                  <a:lnTo>
                    <a:pt x="2372" y="375"/>
                  </a:lnTo>
                  <a:lnTo>
                    <a:pt x="2359" y="382"/>
                  </a:lnTo>
                  <a:lnTo>
                    <a:pt x="2347" y="391"/>
                  </a:lnTo>
                  <a:lnTo>
                    <a:pt x="2335" y="398"/>
                  </a:lnTo>
                  <a:lnTo>
                    <a:pt x="2323" y="407"/>
                  </a:lnTo>
                  <a:lnTo>
                    <a:pt x="2312" y="415"/>
                  </a:lnTo>
                  <a:lnTo>
                    <a:pt x="2303" y="426"/>
                  </a:lnTo>
                  <a:lnTo>
                    <a:pt x="2293" y="437"/>
                  </a:lnTo>
                  <a:lnTo>
                    <a:pt x="2284" y="449"/>
                  </a:lnTo>
                  <a:lnTo>
                    <a:pt x="2276" y="460"/>
                  </a:lnTo>
                  <a:lnTo>
                    <a:pt x="2269" y="473"/>
                  </a:lnTo>
                  <a:lnTo>
                    <a:pt x="2261" y="486"/>
                  </a:lnTo>
                  <a:lnTo>
                    <a:pt x="2256" y="500"/>
                  </a:lnTo>
                  <a:lnTo>
                    <a:pt x="2251" y="514"/>
                  </a:lnTo>
                  <a:lnTo>
                    <a:pt x="2245" y="529"/>
                  </a:lnTo>
                  <a:lnTo>
                    <a:pt x="2242" y="542"/>
                  </a:lnTo>
                  <a:lnTo>
                    <a:pt x="2239" y="557"/>
                  </a:lnTo>
                  <a:lnTo>
                    <a:pt x="2237" y="571"/>
                  </a:lnTo>
                  <a:lnTo>
                    <a:pt x="2236" y="586"/>
                  </a:lnTo>
                  <a:lnTo>
                    <a:pt x="2235" y="600"/>
                  </a:lnTo>
                  <a:lnTo>
                    <a:pt x="2236" y="614"/>
                  </a:lnTo>
                  <a:lnTo>
                    <a:pt x="2237" y="628"/>
                  </a:lnTo>
                  <a:lnTo>
                    <a:pt x="2239" y="641"/>
                  </a:lnTo>
                  <a:lnTo>
                    <a:pt x="2242" y="653"/>
                  </a:lnTo>
                  <a:lnTo>
                    <a:pt x="2246" y="666"/>
                  </a:lnTo>
                  <a:lnTo>
                    <a:pt x="2252" y="678"/>
                  </a:lnTo>
                  <a:lnTo>
                    <a:pt x="2258" y="689"/>
                  </a:lnTo>
                  <a:lnTo>
                    <a:pt x="2266" y="698"/>
                  </a:lnTo>
                  <a:lnTo>
                    <a:pt x="2274" y="707"/>
                  </a:lnTo>
                  <a:lnTo>
                    <a:pt x="2284" y="715"/>
                  </a:lnTo>
                  <a:lnTo>
                    <a:pt x="2293" y="722"/>
                  </a:lnTo>
                  <a:lnTo>
                    <a:pt x="2305" y="727"/>
                  </a:lnTo>
                  <a:lnTo>
                    <a:pt x="2319" y="731"/>
                  </a:lnTo>
                  <a:lnTo>
                    <a:pt x="2333" y="734"/>
                  </a:lnTo>
                  <a:lnTo>
                    <a:pt x="2348" y="737"/>
                  </a:lnTo>
                  <a:lnTo>
                    <a:pt x="2365" y="737"/>
                  </a:lnTo>
                  <a:lnTo>
                    <a:pt x="2382" y="734"/>
                  </a:lnTo>
                  <a:lnTo>
                    <a:pt x="2401" y="731"/>
                  </a:lnTo>
                  <a:lnTo>
                    <a:pt x="2414" y="728"/>
                  </a:lnTo>
                  <a:lnTo>
                    <a:pt x="2427" y="724"/>
                  </a:lnTo>
                  <a:lnTo>
                    <a:pt x="2438" y="717"/>
                  </a:lnTo>
                  <a:lnTo>
                    <a:pt x="2450" y="711"/>
                  </a:lnTo>
                  <a:lnTo>
                    <a:pt x="2462" y="702"/>
                  </a:lnTo>
                  <a:lnTo>
                    <a:pt x="2473" y="694"/>
                  </a:lnTo>
                  <a:lnTo>
                    <a:pt x="2483" y="684"/>
                  </a:lnTo>
                  <a:lnTo>
                    <a:pt x="2493" y="674"/>
                  </a:lnTo>
                  <a:lnTo>
                    <a:pt x="2503" y="663"/>
                  </a:lnTo>
                  <a:lnTo>
                    <a:pt x="2511" y="651"/>
                  </a:lnTo>
                  <a:lnTo>
                    <a:pt x="2519" y="640"/>
                  </a:lnTo>
                  <a:lnTo>
                    <a:pt x="2526" y="627"/>
                  </a:lnTo>
                  <a:lnTo>
                    <a:pt x="2532" y="615"/>
                  </a:lnTo>
                  <a:lnTo>
                    <a:pt x="2538" y="602"/>
                  </a:lnTo>
                  <a:lnTo>
                    <a:pt x="2543" y="590"/>
                  </a:lnTo>
                  <a:lnTo>
                    <a:pt x="2547" y="578"/>
                  </a:lnTo>
                  <a:lnTo>
                    <a:pt x="2549" y="568"/>
                  </a:lnTo>
                  <a:lnTo>
                    <a:pt x="2552" y="556"/>
                  </a:lnTo>
                  <a:lnTo>
                    <a:pt x="2552" y="542"/>
                  </a:lnTo>
                  <a:lnTo>
                    <a:pt x="2552" y="526"/>
                  </a:lnTo>
                  <a:lnTo>
                    <a:pt x="2552" y="493"/>
                  </a:lnTo>
                  <a:lnTo>
                    <a:pt x="2549" y="457"/>
                  </a:lnTo>
                  <a:lnTo>
                    <a:pt x="2549" y="423"/>
                  </a:lnTo>
                  <a:lnTo>
                    <a:pt x="2551" y="392"/>
                  </a:lnTo>
                  <a:lnTo>
                    <a:pt x="2552" y="379"/>
                  </a:lnTo>
                  <a:lnTo>
                    <a:pt x="2555" y="369"/>
                  </a:lnTo>
                  <a:lnTo>
                    <a:pt x="2556" y="364"/>
                  </a:lnTo>
                  <a:lnTo>
                    <a:pt x="2558" y="360"/>
                  </a:lnTo>
                  <a:lnTo>
                    <a:pt x="2560" y="357"/>
                  </a:lnTo>
                  <a:lnTo>
                    <a:pt x="2563" y="355"/>
                  </a:lnTo>
                  <a:lnTo>
                    <a:pt x="2570" y="350"/>
                  </a:lnTo>
                  <a:lnTo>
                    <a:pt x="2578" y="348"/>
                  </a:lnTo>
                  <a:lnTo>
                    <a:pt x="2588" y="347"/>
                  </a:lnTo>
                  <a:lnTo>
                    <a:pt x="2598" y="348"/>
                  </a:lnTo>
                  <a:lnTo>
                    <a:pt x="2609" y="351"/>
                  </a:lnTo>
                  <a:lnTo>
                    <a:pt x="2621" y="356"/>
                  </a:lnTo>
                  <a:lnTo>
                    <a:pt x="2634" y="361"/>
                  </a:lnTo>
                  <a:lnTo>
                    <a:pt x="2647" y="367"/>
                  </a:lnTo>
                  <a:lnTo>
                    <a:pt x="2674" y="383"/>
                  </a:lnTo>
                  <a:lnTo>
                    <a:pt x="2705" y="403"/>
                  </a:lnTo>
                  <a:lnTo>
                    <a:pt x="2736" y="425"/>
                  </a:lnTo>
                  <a:lnTo>
                    <a:pt x="2767" y="450"/>
                  </a:lnTo>
                  <a:lnTo>
                    <a:pt x="2830" y="500"/>
                  </a:lnTo>
                  <a:lnTo>
                    <a:pt x="2887" y="550"/>
                  </a:lnTo>
                  <a:lnTo>
                    <a:pt x="2934" y="590"/>
                  </a:lnTo>
                  <a:lnTo>
                    <a:pt x="2966" y="617"/>
                  </a:lnTo>
                  <a:lnTo>
                    <a:pt x="3012" y="651"/>
                  </a:lnTo>
                  <a:lnTo>
                    <a:pt x="3057" y="686"/>
                  </a:lnTo>
                  <a:lnTo>
                    <a:pt x="3078" y="706"/>
                  </a:lnTo>
                  <a:lnTo>
                    <a:pt x="3099" y="726"/>
                  </a:lnTo>
                  <a:lnTo>
                    <a:pt x="3121" y="746"/>
                  </a:lnTo>
                  <a:lnTo>
                    <a:pt x="3140" y="768"/>
                  </a:lnTo>
                  <a:lnTo>
                    <a:pt x="3159" y="789"/>
                  </a:lnTo>
                  <a:lnTo>
                    <a:pt x="3176" y="811"/>
                  </a:lnTo>
                  <a:lnTo>
                    <a:pt x="3193" y="835"/>
                  </a:lnTo>
                  <a:lnTo>
                    <a:pt x="3208" y="859"/>
                  </a:lnTo>
                  <a:lnTo>
                    <a:pt x="3221" y="885"/>
                  </a:lnTo>
                  <a:lnTo>
                    <a:pt x="3233" y="911"/>
                  </a:lnTo>
                  <a:lnTo>
                    <a:pt x="3238" y="923"/>
                  </a:lnTo>
                  <a:lnTo>
                    <a:pt x="3242" y="937"/>
                  </a:lnTo>
                  <a:lnTo>
                    <a:pt x="3247" y="951"/>
                  </a:lnTo>
                  <a:lnTo>
                    <a:pt x="3250" y="965"/>
                  </a:lnTo>
                  <a:lnTo>
                    <a:pt x="3250" y="969"/>
                  </a:lnTo>
                  <a:lnTo>
                    <a:pt x="3250" y="972"/>
                  </a:lnTo>
                  <a:lnTo>
                    <a:pt x="3249" y="975"/>
                  </a:lnTo>
                  <a:lnTo>
                    <a:pt x="3247" y="978"/>
                  </a:lnTo>
                  <a:lnTo>
                    <a:pt x="3239" y="981"/>
                  </a:lnTo>
                  <a:lnTo>
                    <a:pt x="3231" y="983"/>
                  </a:lnTo>
                  <a:lnTo>
                    <a:pt x="3219" y="985"/>
                  </a:lnTo>
                  <a:lnTo>
                    <a:pt x="3205" y="985"/>
                  </a:lnTo>
                  <a:lnTo>
                    <a:pt x="3191" y="986"/>
                  </a:lnTo>
                  <a:lnTo>
                    <a:pt x="3176" y="986"/>
                  </a:lnTo>
                  <a:lnTo>
                    <a:pt x="3160" y="986"/>
                  </a:lnTo>
                  <a:lnTo>
                    <a:pt x="3145" y="986"/>
                  </a:lnTo>
                  <a:lnTo>
                    <a:pt x="3130" y="987"/>
                  </a:lnTo>
                  <a:lnTo>
                    <a:pt x="3116" y="989"/>
                  </a:lnTo>
                  <a:lnTo>
                    <a:pt x="3104" y="993"/>
                  </a:lnTo>
                  <a:lnTo>
                    <a:pt x="3093" y="996"/>
                  </a:lnTo>
                  <a:lnTo>
                    <a:pt x="3089" y="999"/>
                  </a:lnTo>
                  <a:lnTo>
                    <a:pt x="3085" y="1002"/>
                  </a:lnTo>
                  <a:lnTo>
                    <a:pt x="3082" y="1005"/>
                  </a:lnTo>
                  <a:lnTo>
                    <a:pt x="3080" y="1009"/>
                  </a:lnTo>
                  <a:lnTo>
                    <a:pt x="3065" y="1042"/>
                  </a:lnTo>
                  <a:lnTo>
                    <a:pt x="3052" y="1074"/>
                  </a:lnTo>
                  <a:lnTo>
                    <a:pt x="3042" y="1104"/>
                  </a:lnTo>
                  <a:lnTo>
                    <a:pt x="3032" y="1135"/>
                  </a:lnTo>
                  <a:lnTo>
                    <a:pt x="3029" y="1149"/>
                  </a:lnTo>
                  <a:lnTo>
                    <a:pt x="3026" y="1166"/>
                  </a:lnTo>
                  <a:lnTo>
                    <a:pt x="3022" y="1182"/>
                  </a:lnTo>
                  <a:lnTo>
                    <a:pt x="3020" y="1198"/>
                  </a:lnTo>
                  <a:lnTo>
                    <a:pt x="3018" y="1214"/>
                  </a:lnTo>
                  <a:lnTo>
                    <a:pt x="3018" y="1231"/>
                  </a:lnTo>
                  <a:lnTo>
                    <a:pt x="3017" y="1249"/>
                  </a:lnTo>
                  <a:lnTo>
                    <a:pt x="3018" y="1267"/>
                  </a:lnTo>
                  <a:lnTo>
                    <a:pt x="3019" y="1330"/>
                  </a:lnTo>
                  <a:lnTo>
                    <a:pt x="3020" y="1394"/>
                  </a:lnTo>
                  <a:lnTo>
                    <a:pt x="3020" y="1460"/>
                  </a:lnTo>
                  <a:lnTo>
                    <a:pt x="3021" y="1527"/>
                  </a:lnTo>
                  <a:lnTo>
                    <a:pt x="3022" y="1593"/>
                  </a:lnTo>
                  <a:lnTo>
                    <a:pt x="3026" y="1659"/>
                  </a:lnTo>
                  <a:lnTo>
                    <a:pt x="3028" y="1691"/>
                  </a:lnTo>
                  <a:lnTo>
                    <a:pt x="3031" y="1722"/>
                  </a:lnTo>
                  <a:lnTo>
                    <a:pt x="3034" y="1753"/>
                  </a:lnTo>
                  <a:lnTo>
                    <a:pt x="3040" y="1783"/>
                  </a:lnTo>
                  <a:lnTo>
                    <a:pt x="3041" y="1790"/>
                  </a:lnTo>
                  <a:lnTo>
                    <a:pt x="3043" y="1796"/>
                  </a:lnTo>
                  <a:lnTo>
                    <a:pt x="3045" y="1800"/>
                  </a:lnTo>
                  <a:lnTo>
                    <a:pt x="3047" y="1805"/>
                  </a:lnTo>
                  <a:lnTo>
                    <a:pt x="3050" y="1808"/>
                  </a:lnTo>
                  <a:lnTo>
                    <a:pt x="3053" y="1811"/>
                  </a:lnTo>
                  <a:lnTo>
                    <a:pt x="3058" y="1813"/>
                  </a:lnTo>
                  <a:lnTo>
                    <a:pt x="3062" y="1814"/>
                  </a:lnTo>
                  <a:lnTo>
                    <a:pt x="3072" y="1816"/>
                  </a:lnTo>
                  <a:lnTo>
                    <a:pt x="3081" y="1816"/>
                  </a:lnTo>
                  <a:lnTo>
                    <a:pt x="3093" y="1815"/>
                  </a:lnTo>
                  <a:lnTo>
                    <a:pt x="3105" y="1814"/>
                  </a:lnTo>
                  <a:lnTo>
                    <a:pt x="3130" y="1809"/>
                  </a:lnTo>
                  <a:lnTo>
                    <a:pt x="3157" y="1804"/>
                  </a:lnTo>
                  <a:lnTo>
                    <a:pt x="3170" y="1802"/>
                  </a:lnTo>
                  <a:lnTo>
                    <a:pt x="3183" y="1801"/>
                  </a:lnTo>
                  <a:lnTo>
                    <a:pt x="3195" y="1804"/>
                  </a:lnTo>
                  <a:lnTo>
                    <a:pt x="3207" y="1807"/>
                  </a:lnTo>
                  <a:lnTo>
                    <a:pt x="3220" y="1813"/>
                  </a:lnTo>
                  <a:lnTo>
                    <a:pt x="3234" y="1821"/>
                  </a:lnTo>
                  <a:lnTo>
                    <a:pt x="3246" y="1829"/>
                  </a:lnTo>
                  <a:lnTo>
                    <a:pt x="3258" y="1840"/>
                  </a:lnTo>
                  <a:lnTo>
                    <a:pt x="3270" y="1852"/>
                  </a:lnTo>
                  <a:lnTo>
                    <a:pt x="3281" y="1864"/>
                  </a:lnTo>
                  <a:lnTo>
                    <a:pt x="3291" y="1877"/>
                  </a:lnTo>
                  <a:lnTo>
                    <a:pt x="3301" y="1891"/>
                  </a:lnTo>
                  <a:lnTo>
                    <a:pt x="3310" y="1906"/>
                  </a:lnTo>
                  <a:lnTo>
                    <a:pt x="3318" y="1921"/>
                  </a:lnTo>
                  <a:lnTo>
                    <a:pt x="3326" y="1936"/>
                  </a:lnTo>
                  <a:lnTo>
                    <a:pt x="3332" y="1952"/>
                  </a:lnTo>
                  <a:lnTo>
                    <a:pt x="3337" y="1967"/>
                  </a:lnTo>
                  <a:lnTo>
                    <a:pt x="3343" y="1982"/>
                  </a:lnTo>
                  <a:lnTo>
                    <a:pt x="3346" y="1997"/>
                  </a:lnTo>
                  <a:lnTo>
                    <a:pt x="3349" y="2010"/>
                  </a:lnTo>
                  <a:lnTo>
                    <a:pt x="3351" y="2024"/>
                  </a:lnTo>
                  <a:lnTo>
                    <a:pt x="3351" y="2037"/>
                  </a:lnTo>
                  <a:lnTo>
                    <a:pt x="3351" y="2051"/>
                  </a:lnTo>
                  <a:lnTo>
                    <a:pt x="3351" y="2064"/>
                  </a:lnTo>
                  <a:lnTo>
                    <a:pt x="3348" y="2089"/>
                  </a:lnTo>
                  <a:lnTo>
                    <a:pt x="3345" y="2116"/>
                  </a:lnTo>
                  <a:lnTo>
                    <a:pt x="3343" y="2142"/>
                  </a:lnTo>
                  <a:lnTo>
                    <a:pt x="3342" y="2167"/>
                  </a:lnTo>
                  <a:lnTo>
                    <a:pt x="3342" y="2180"/>
                  </a:lnTo>
                  <a:lnTo>
                    <a:pt x="3343" y="2193"/>
                  </a:lnTo>
                  <a:lnTo>
                    <a:pt x="3346" y="2206"/>
                  </a:lnTo>
                  <a:lnTo>
                    <a:pt x="3349" y="2219"/>
                  </a:lnTo>
                  <a:lnTo>
                    <a:pt x="3351" y="2224"/>
                  </a:lnTo>
                  <a:lnTo>
                    <a:pt x="3354" y="2229"/>
                  </a:lnTo>
                  <a:lnTo>
                    <a:pt x="3357" y="2233"/>
                  </a:lnTo>
                  <a:lnTo>
                    <a:pt x="3360" y="2237"/>
                  </a:lnTo>
                  <a:lnTo>
                    <a:pt x="3366" y="2244"/>
                  </a:lnTo>
                  <a:lnTo>
                    <a:pt x="3373" y="2251"/>
                  </a:lnTo>
                  <a:lnTo>
                    <a:pt x="3375" y="2255"/>
                  </a:lnTo>
                  <a:lnTo>
                    <a:pt x="3377" y="2258"/>
                  </a:lnTo>
                  <a:lnTo>
                    <a:pt x="3378" y="2261"/>
                  </a:lnTo>
                  <a:lnTo>
                    <a:pt x="3378" y="2265"/>
                  </a:lnTo>
                  <a:lnTo>
                    <a:pt x="3378" y="2271"/>
                  </a:lnTo>
                  <a:lnTo>
                    <a:pt x="3377" y="2276"/>
                  </a:lnTo>
                  <a:lnTo>
                    <a:pt x="3374" y="2281"/>
                  </a:lnTo>
                  <a:lnTo>
                    <a:pt x="3371" y="2288"/>
                  </a:lnTo>
                  <a:lnTo>
                    <a:pt x="3362" y="2303"/>
                  </a:lnTo>
                  <a:lnTo>
                    <a:pt x="3354" y="2317"/>
                  </a:lnTo>
                  <a:lnTo>
                    <a:pt x="3348" y="2332"/>
                  </a:lnTo>
                  <a:lnTo>
                    <a:pt x="3343" y="2347"/>
                  </a:lnTo>
                  <a:lnTo>
                    <a:pt x="3333" y="2376"/>
                  </a:lnTo>
                  <a:lnTo>
                    <a:pt x="3322" y="2407"/>
                  </a:lnTo>
                  <a:lnTo>
                    <a:pt x="3303" y="2456"/>
                  </a:lnTo>
                  <a:lnTo>
                    <a:pt x="3282" y="2509"/>
                  </a:lnTo>
                  <a:lnTo>
                    <a:pt x="3269" y="2535"/>
                  </a:lnTo>
                  <a:lnTo>
                    <a:pt x="3256" y="2562"/>
                  </a:lnTo>
                  <a:lnTo>
                    <a:pt x="3241" y="2589"/>
                  </a:lnTo>
                  <a:lnTo>
                    <a:pt x="3227" y="2615"/>
                  </a:lnTo>
                  <a:lnTo>
                    <a:pt x="3211" y="2641"/>
                  </a:lnTo>
                  <a:lnTo>
                    <a:pt x="3195" y="2666"/>
                  </a:lnTo>
                  <a:lnTo>
                    <a:pt x="3177" y="2690"/>
                  </a:lnTo>
                  <a:lnTo>
                    <a:pt x="3160" y="2713"/>
                  </a:lnTo>
                  <a:lnTo>
                    <a:pt x="3141" y="2735"/>
                  </a:lnTo>
                  <a:lnTo>
                    <a:pt x="3122" y="2754"/>
                  </a:lnTo>
                  <a:lnTo>
                    <a:pt x="3101" y="2772"/>
                  </a:lnTo>
                  <a:lnTo>
                    <a:pt x="3081" y="2788"/>
                  </a:lnTo>
                  <a:lnTo>
                    <a:pt x="3057" y="2804"/>
                  </a:lnTo>
                  <a:lnTo>
                    <a:pt x="3032" y="2819"/>
                  </a:lnTo>
                  <a:lnTo>
                    <a:pt x="3006" y="2833"/>
                  </a:lnTo>
                  <a:lnTo>
                    <a:pt x="2982" y="2846"/>
                  </a:lnTo>
                  <a:lnTo>
                    <a:pt x="2956" y="2859"/>
                  </a:lnTo>
                  <a:lnTo>
                    <a:pt x="2932" y="2873"/>
                  </a:lnTo>
                  <a:lnTo>
                    <a:pt x="2907" y="2885"/>
                  </a:lnTo>
                  <a:lnTo>
                    <a:pt x="2883" y="2900"/>
                  </a:lnTo>
                  <a:lnTo>
                    <a:pt x="2871" y="2909"/>
                  </a:lnTo>
                  <a:lnTo>
                    <a:pt x="2861" y="2918"/>
                  </a:lnTo>
                  <a:lnTo>
                    <a:pt x="2852" y="2929"/>
                  </a:lnTo>
                  <a:lnTo>
                    <a:pt x="2843" y="2940"/>
                  </a:lnTo>
                  <a:lnTo>
                    <a:pt x="2835" y="2951"/>
                  </a:lnTo>
                  <a:lnTo>
                    <a:pt x="2827" y="2964"/>
                  </a:lnTo>
                  <a:lnTo>
                    <a:pt x="2821" y="2978"/>
                  </a:lnTo>
                  <a:lnTo>
                    <a:pt x="2814" y="2992"/>
                  </a:lnTo>
                  <a:lnTo>
                    <a:pt x="2804" y="3021"/>
                  </a:lnTo>
                  <a:lnTo>
                    <a:pt x="2794" y="3052"/>
                  </a:lnTo>
                  <a:lnTo>
                    <a:pt x="2784" y="3082"/>
                  </a:lnTo>
                  <a:lnTo>
                    <a:pt x="2774" y="3112"/>
                  </a:lnTo>
                  <a:lnTo>
                    <a:pt x="2763" y="3141"/>
                  </a:lnTo>
                  <a:lnTo>
                    <a:pt x="2750" y="3169"/>
                  </a:lnTo>
                  <a:lnTo>
                    <a:pt x="2735" y="3197"/>
                  </a:lnTo>
                  <a:lnTo>
                    <a:pt x="2720" y="3221"/>
                  </a:lnTo>
                  <a:lnTo>
                    <a:pt x="2703" y="3246"/>
                  </a:lnTo>
                  <a:lnTo>
                    <a:pt x="2685" y="3269"/>
                  </a:lnTo>
                  <a:lnTo>
                    <a:pt x="2665" y="3291"/>
                  </a:lnTo>
                  <a:lnTo>
                    <a:pt x="2645" y="3312"/>
                  </a:lnTo>
                  <a:lnTo>
                    <a:pt x="2623" y="3331"/>
                  </a:lnTo>
                  <a:lnTo>
                    <a:pt x="2600" y="3351"/>
                  </a:lnTo>
                  <a:lnTo>
                    <a:pt x="2576" y="3369"/>
                  </a:lnTo>
                  <a:lnTo>
                    <a:pt x="2553" y="3386"/>
                  </a:lnTo>
                  <a:lnTo>
                    <a:pt x="2527" y="3402"/>
                  </a:lnTo>
                  <a:lnTo>
                    <a:pt x="2501" y="3418"/>
                  </a:lnTo>
                  <a:lnTo>
                    <a:pt x="2475" y="3433"/>
                  </a:lnTo>
                  <a:lnTo>
                    <a:pt x="2448" y="3447"/>
                  </a:lnTo>
                  <a:lnTo>
                    <a:pt x="2420" y="3460"/>
                  </a:lnTo>
                  <a:lnTo>
                    <a:pt x="2393" y="3473"/>
                  </a:lnTo>
                  <a:lnTo>
                    <a:pt x="2365" y="3486"/>
                  </a:lnTo>
                  <a:lnTo>
                    <a:pt x="2336" y="3498"/>
                  </a:lnTo>
                  <a:lnTo>
                    <a:pt x="2278" y="3521"/>
                  </a:lnTo>
                  <a:lnTo>
                    <a:pt x="2221" y="3543"/>
                  </a:lnTo>
                  <a:lnTo>
                    <a:pt x="2164" y="3564"/>
                  </a:lnTo>
                  <a:lnTo>
                    <a:pt x="2107" y="3585"/>
                  </a:lnTo>
                  <a:lnTo>
                    <a:pt x="2053" y="3607"/>
                  </a:lnTo>
                  <a:lnTo>
                    <a:pt x="2001" y="3629"/>
                  </a:lnTo>
                  <a:lnTo>
                    <a:pt x="1977" y="3640"/>
                  </a:lnTo>
                  <a:lnTo>
                    <a:pt x="1952" y="3654"/>
                  </a:lnTo>
                  <a:lnTo>
                    <a:pt x="1925" y="3667"/>
                  </a:lnTo>
                  <a:lnTo>
                    <a:pt x="1898" y="3679"/>
                  </a:lnTo>
                  <a:lnTo>
                    <a:pt x="1884" y="3684"/>
                  </a:lnTo>
                  <a:lnTo>
                    <a:pt x="1872" y="3689"/>
                  </a:lnTo>
                  <a:lnTo>
                    <a:pt x="1859" y="3692"/>
                  </a:lnTo>
                  <a:lnTo>
                    <a:pt x="1847" y="3693"/>
                  </a:lnTo>
                  <a:lnTo>
                    <a:pt x="1835" y="3693"/>
                  </a:lnTo>
                  <a:lnTo>
                    <a:pt x="1824" y="3691"/>
                  </a:lnTo>
                  <a:lnTo>
                    <a:pt x="1818" y="3689"/>
                  </a:lnTo>
                  <a:lnTo>
                    <a:pt x="1813" y="3687"/>
                  </a:lnTo>
                  <a:lnTo>
                    <a:pt x="1807" y="3683"/>
                  </a:lnTo>
                  <a:lnTo>
                    <a:pt x="1803" y="3680"/>
                  </a:lnTo>
                  <a:lnTo>
                    <a:pt x="1790" y="3671"/>
                  </a:lnTo>
                  <a:lnTo>
                    <a:pt x="1777" y="3662"/>
                  </a:lnTo>
                  <a:lnTo>
                    <a:pt x="1762" y="3654"/>
                  </a:lnTo>
                  <a:lnTo>
                    <a:pt x="1747" y="3647"/>
                  </a:lnTo>
                  <a:lnTo>
                    <a:pt x="1731" y="3641"/>
                  </a:lnTo>
                  <a:lnTo>
                    <a:pt x="1715" y="3635"/>
                  </a:lnTo>
                  <a:lnTo>
                    <a:pt x="1698" y="3631"/>
                  </a:lnTo>
                  <a:lnTo>
                    <a:pt x="1680" y="3627"/>
                  </a:lnTo>
                  <a:lnTo>
                    <a:pt x="1646" y="3619"/>
                  </a:lnTo>
                  <a:lnTo>
                    <a:pt x="1612" y="3614"/>
                  </a:lnTo>
                  <a:lnTo>
                    <a:pt x="1579" y="3609"/>
                  </a:lnTo>
                  <a:lnTo>
                    <a:pt x="1547" y="3603"/>
                  </a:lnTo>
                  <a:lnTo>
                    <a:pt x="1491" y="3593"/>
                  </a:lnTo>
                  <a:lnTo>
                    <a:pt x="1433" y="3582"/>
                  </a:lnTo>
                  <a:lnTo>
                    <a:pt x="1373" y="3571"/>
                  </a:lnTo>
                  <a:lnTo>
                    <a:pt x="1313" y="3557"/>
                  </a:lnTo>
                  <a:lnTo>
                    <a:pt x="1283" y="3551"/>
                  </a:lnTo>
                  <a:lnTo>
                    <a:pt x="1253" y="3543"/>
                  </a:lnTo>
                  <a:lnTo>
                    <a:pt x="1225" y="3534"/>
                  </a:lnTo>
                  <a:lnTo>
                    <a:pt x="1196" y="3525"/>
                  </a:lnTo>
                  <a:lnTo>
                    <a:pt x="1168" y="3516"/>
                  </a:lnTo>
                  <a:lnTo>
                    <a:pt x="1140" y="3504"/>
                  </a:lnTo>
                  <a:lnTo>
                    <a:pt x="1114" y="3492"/>
                  </a:lnTo>
                  <a:lnTo>
                    <a:pt x="1089" y="3481"/>
                  </a:lnTo>
                  <a:lnTo>
                    <a:pt x="1068" y="3469"/>
                  </a:lnTo>
                  <a:lnTo>
                    <a:pt x="1047" y="3457"/>
                  </a:lnTo>
                  <a:lnTo>
                    <a:pt x="1028" y="3444"/>
                  </a:lnTo>
                  <a:lnTo>
                    <a:pt x="1010" y="3433"/>
                  </a:lnTo>
                  <a:lnTo>
                    <a:pt x="993" y="3421"/>
                  </a:lnTo>
                  <a:lnTo>
                    <a:pt x="977" y="3408"/>
                  </a:lnTo>
                  <a:lnTo>
                    <a:pt x="962" y="3395"/>
                  </a:lnTo>
                  <a:lnTo>
                    <a:pt x="947" y="3381"/>
                  </a:lnTo>
                  <a:lnTo>
                    <a:pt x="932" y="3368"/>
                  </a:lnTo>
                  <a:lnTo>
                    <a:pt x="918" y="3353"/>
                  </a:lnTo>
                  <a:lnTo>
                    <a:pt x="904" y="3338"/>
                  </a:lnTo>
                  <a:lnTo>
                    <a:pt x="890" y="3322"/>
                  </a:lnTo>
                  <a:lnTo>
                    <a:pt x="862" y="3288"/>
                  </a:lnTo>
                  <a:lnTo>
                    <a:pt x="833" y="3249"/>
                  </a:lnTo>
                  <a:lnTo>
                    <a:pt x="826" y="3242"/>
                  </a:lnTo>
                  <a:lnTo>
                    <a:pt x="821" y="3233"/>
                  </a:lnTo>
                  <a:lnTo>
                    <a:pt x="817" y="3225"/>
                  </a:lnTo>
                  <a:lnTo>
                    <a:pt x="812" y="3215"/>
                  </a:lnTo>
                  <a:lnTo>
                    <a:pt x="805" y="3196"/>
                  </a:lnTo>
                  <a:lnTo>
                    <a:pt x="799" y="3177"/>
                  </a:lnTo>
                  <a:lnTo>
                    <a:pt x="793" y="3157"/>
                  </a:lnTo>
                  <a:lnTo>
                    <a:pt x="787" y="3137"/>
                  </a:lnTo>
                  <a:lnTo>
                    <a:pt x="779" y="3119"/>
                  </a:lnTo>
                  <a:lnTo>
                    <a:pt x="771" y="3101"/>
                  </a:lnTo>
                  <a:lnTo>
                    <a:pt x="762" y="3087"/>
                  </a:lnTo>
                  <a:lnTo>
                    <a:pt x="755" y="3076"/>
                  </a:lnTo>
                  <a:lnTo>
                    <a:pt x="746" y="3067"/>
                  </a:lnTo>
                  <a:lnTo>
                    <a:pt x="739" y="3060"/>
                  </a:lnTo>
                  <a:lnTo>
                    <a:pt x="730" y="3055"/>
                  </a:lnTo>
                  <a:lnTo>
                    <a:pt x="723" y="3051"/>
                  </a:lnTo>
                  <a:lnTo>
                    <a:pt x="714" y="3048"/>
                  </a:lnTo>
                  <a:lnTo>
                    <a:pt x="706" y="3045"/>
                  </a:lnTo>
                  <a:lnTo>
                    <a:pt x="688" y="3042"/>
                  </a:lnTo>
                  <a:lnTo>
                    <a:pt x="667" y="3040"/>
                  </a:lnTo>
                  <a:lnTo>
                    <a:pt x="656" y="3038"/>
                  </a:lnTo>
                  <a:lnTo>
                    <a:pt x="644" y="3036"/>
                  </a:lnTo>
                  <a:lnTo>
                    <a:pt x="630" y="3033"/>
                  </a:lnTo>
                  <a:lnTo>
                    <a:pt x="616" y="3027"/>
                  </a:lnTo>
                  <a:lnTo>
                    <a:pt x="595" y="3019"/>
                  </a:lnTo>
                  <a:lnTo>
                    <a:pt x="574" y="3009"/>
                  </a:lnTo>
                  <a:lnTo>
                    <a:pt x="554" y="2998"/>
                  </a:lnTo>
                  <a:lnTo>
                    <a:pt x="534" y="2987"/>
                  </a:lnTo>
                  <a:lnTo>
                    <a:pt x="514" y="2974"/>
                  </a:lnTo>
                  <a:lnTo>
                    <a:pt x="495" y="2961"/>
                  </a:lnTo>
                  <a:lnTo>
                    <a:pt x="476" y="2946"/>
                  </a:lnTo>
                  <a:lnTo>
                    <a:pt x="458" y="2931"/>
                  </a:lnTo>
                  <a:lnTo>
                    <a:pt x="440" y="2915"/>
                  </a:lnTo>
                  <a:lnTo>
                    <a:pt x="423" y="2898"/>
                  </a:lnTo>
                  <a:lnTo>
                    <a:pt x="406" y="2880"/>
                  </a:lnTo>
                  <a:lnTo>
                    <a:pt x="390" y="2862"/>
                  </a:lnTo>
                  <a:lnTo>
                    <a:pt x="374" y="2844"/>
                  </a:lnTo>
                  <a:lnTo>
                    <a:pt x="359" y="2823"/>
                  </a:lnTo>
                  <a:lnTo>
                    <a:pt x="344" y="2804"/>
                  </a:lnTo>
                  <a:lnTo>
                    <a:pt x="330" y="2784"/>
                  </a:lnTo>
                  <a:lnTo>
                    <a:pt x="316" y="2763"/>
                  </a:lnTo>
                  <a:lnTo>
                    <a:pt x="302" y="2742"/>
                  </a:lnTo>
                  <a:lnTo>
                    <a:pt x="289" y="2721"/>
                  </a:lnTo>
                  <a:lnTo>
                    <a:pt x="278" y="2699"/>
                  </a:lnTo>
                  <a:lnTo>
                    <a:pt x="266" y="2677"/>
                  </a:lnTo>
                  <a:lnTo>
                    <a:pt x="254" y="2655"/>
                  </a:lnTo>
                  <a:lnTo>
                    <a:pt x="244" y="2634"/>
                  </a:lnTo>
                  <a:lnTo>
                    <a:pt x="234" y="2611"/>
                  </a:lnTo>
                  <a:lnTo>
                    <a:pt x="224" y="2589"/>
                  </a:lnTo>
                  <a:lnTo>
                    <a:pt x="216" y="2566"/>
                  </a:lnTo>
                  <a:lnTo>
                    <a:pt x="207" y="2544"/>
                  </a:lnTo>
                  <a:lnTo>
                    <a:pt x="200" y="2523"/>
                  </a:lnTo>
                  <a:lnTo>
                    <a:pt x="192" y="2500"/>
                  </a:lnTo>
                  <a:lnTo>
                    <a:pt x="186" y="2479"/>
                  </a:lnTo>
                  <a:lnTo>
                    <a:pt x="180" y="2458"/>
                  </a:lnTo>
                  <a:lnTo>
                    <a:pt x="175" y="2436"/>
                  </a:lnTo>
                  <a:lnTo>
                    <a:pt x="167" y="2402"/>
                  </a:lnTo>
                  <a:lnTo>
                    <a:pt x="155" y="2357"/>
                  </a:lnTo>
                  <a:lnTo>
                    <a:pt x="149" y="2332"/>
                  </a:lnTo>
                  <a:lnTo>
                    <a:pt x="144" y="2305"/>
                  </a:lnTo>
                  <a:lnTo>
                    <a:pt x="139" y="2278"/>
                  </a:lnTo>
                  <a:lnTo>
                    <a:pt x="136" y="2251"/>
                  </a:lnTo>
                  <a:lnTo>
                    <a:pt x="132" y="2224"/>
                  </a:lnTo>
                  <a:lnTo>
                    <a:pt x="132" y="2197"/>
                  </a:lnTo>
                  <a:lnTo>
                    <a:pt x="132" y="2184"/>
                  </a:lnTo>
                  <a:lnTo>
                    <a:pt x="133" y="2173"/>
                  </a:lnTo>
                  <a:lnTo>
                    <a:pt x="135" y="2161"/>
                  </a:lnTo>
                  <a:lnTo>
                    <a:pt x="137" y="2149"/>
                  </a:lnTo>
                  <a:lnTo>
                    <a:pt x="140" y="2139"/>
                  </a:lnTo>
                  <a:lnTo>
                    <a:pt x="143" y="2129"/>
                  </a:lnTo>
                  <a:lnTo>
                    <a:pt x="147" y="2119"/>
                  </a:lnTo>
                  <a:lnTo>
                    <a:pt x="152" y="2111"/>
                  </a:lnTo>
                  <a:lnTo>
                    <a:pt x="158" y="2103"/>
                  </a:lnTo>
                  <a:lnTo>
                    <a:pt x="164" y="2097"/>
                  </a:lnTo>
                  <a:lnTo>
                    <a:pt x="172" y="2092"/>
                  </a:lnTo>
                  <a:lnTo>
                    <a:pt x="180" y="2086"/>
                  </a:lnTo>
                  <a:lnTo>
                    <a:pt x="218" y="2073"/>
                  </a:lnTo>
                  <a:lnTo>
                    <a:pt x="255" y="2062"/>
                  </a:lnTo>
                  <a:lnTo>
                    <a:pt x="273" y="2055"/>
                  </a:lnTo>
                  <a:lnTo>
                    <a:pt x="290" y="2047"/>
                  </a:lnTo>
                  <a:lnTo>
                    <a:pt x="298" y="2041"/>
                  </a:lnTo>
                  <a:lnTo>
                    <a:pt x="306" y="2036"/>
                  </a:lnTo>
                  <a:lnTo>
                    <a:pt x="313" y="2030"/>
                  </a:lnTo>
                  <a:lnTo>
                    <a:pt x="320" y="2022"/>
                  </a:lnTo>
                  <a:lnTo>
                    <a:pt x="326" y="2014"/>
                  </a:lnTo>
                  <a:lnTo>
                    <a:pt x="331" y="2004"/>
                  </a:lnTo>
                  <a:lnTo>
                    <a:pt x="336" y="1994"/>
                  </a:lnTo>
                  <a:lnTo>
                    <a:pt x="341" y="1983"/>
                  </a:lnTo>
                  <a:lnTo>
                    <a:pt x="347" y="1958"/>
                  </a:lnTo>
                  <a:lnTo>
                    <a:pt x="352" y="1933"/>
                  </a:lnTo>
                  <a:lnTo>
                    <a:pt x="356" y="1907"/>
                  </a:lnTo>
                  <a:lnTo>
                    <a:pt x="358" y="1881"/>
                  </a:lnTo>
                  <a:lnTo>
                    <a:pt x="360" y="1858"/>
                  </a:lnTo>
                  <a:lnTo>
                    <a:pt x="362" y="1838"/>
                  </a:lnTo>
                  <a:lnTo>
                    <a:pt x="364" y="1813"/>
                  </a:lnTo>
                  <a:lnTo>
                    <a:pt x="365" y="1789"/>
                  </a:lnTo>
                  <a:lnTo>
                    <a:pt x="364" y="1764"/>
                  </a:lnTo>
                  <a:lnTo>
                    <a:pt x="363" y="1741"/>
                  </a:lnTo>
                  <a:lnTo>
                    <a:pt x="361" y="1717"/>
                  </a:lnTo>
                  <a:lnTo>
                    <a:pt x="357" y="1694"/>
                  </a:lnTo>
                  <a:lnTo>
                    <a:pt x="352" y="1671"/>
                  </a:lnTo>
                  <a:lnTo>
                    <a:pt x="346" y="1649"/>
                  </a:lnTo>
                  <a:lnTo>
                    <a:pt x="340" y="1626"/>
                  </a:lnTo>
                  <a:lnTo>
                    <a:pt x="332" y="1604"/>
                  </a:lnTo>
                  <a:lnTo>
                    <a:pt x="323" y="1582"/>
                  </a:lnTo>
                  <a:lnTo>
                    <a:pt x="314" y="1560"/>
                  </a:lnTo>
                  <a:lnTo>
                    <a:pt x="304" y="1539"/>
                  </a:lnTo>
                  <a:lnTo>
                    <a:pt x="293" y="1517"/>
                  </a:lnTo>
                  <a:lnTo>
                    <a:pt x="281" y="1496"/>
                  </a:lnTo>
                  <a:lnTo>
                    <a:pt x="269" y="1475"/>
                  </a:lnTo>
                  <a:lnTo>
                    <a:pt x="251" y="1442"/>
                  </a:lnTo>
                  <a:lnTo>
                    <a:pt x="227" y="1399"/>
                  </a:lnTo>
                  <a:lnTo>
                    <a:pt x="215" y="1379"/>
                  </a:lnTo>
                  <a:lnTo>
                    <a:pt x="201" y="1361"/>
                  </a:lnTo>
                  <a:lnTo>
                    <a:pt x="194" y="1353"/>
                  </a:lnTo>
                  <a:lnTo>
                    <a:pt x="188" y="1348"/>
                  </a:lnTo>
                  <a:lnTo>
                    <a:pt x="182" y="1343"/>
                  </a:lnTo>
                  <a:lnTo>
                    <a:pt x="175" y="1340"/>
                  </a:lnTo>
                  <a:lnTo>
                    <a:pt x="155" y="1336"/>
                  </a:lnTo>
                  <a:lnTo>
                    <a:pt x="132" y="1333"/>
                  </a:lnTo>
                  <a:lnTo>
                    <a:pt x="110" y="1331"/>
                  </a:lnTo>
                  <a:lnTo>
                    <a:pt x="86" y="1329"/>
                  </a:lnTo>
                  <a:lnTo>
                    <a:pt x="64" y="1324"/>
                  </a:lnTo>
                  <a:lnTo>
                    <a:pt x="43" y="1320"/>
                  </a:lnTo>
                  <a:lnTo>
                    <a:pt x="32" y="1317"/>
                  </a:lnTo>
                  <a:lnTo>
                    <a:pt x="23" y="1313"/>
                  </a:lnTo>
                  <a:lnTo>
                    <a:pt x="15" y="1307"/>
                  </a:lnTo>
                  <a:lnTo>
                    <a:pt x="7" y="1302"/>
                  </a:lnTo>
                  <a:lnTo>
                    <a:pt x="4" y="1298"/>
                  </a:lnTo>
                  <a:lnTo>
                    <a:pt x="0" y="1294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8" name="Freeform 470"/>
            <p:cNvSpPr>
              <a:spLocks noEditPoints="1"/>
            </p:cNvSpPr>
            <p:nvPr/>
          </p:nvSpPr>
          <p:spPr bwMode="auto">
            <a:xfrm>
              <a:off x="2851" y="1911"/>
              <a:ext cx="463" cy="458"/>
            </a:xfrm>
            <a:custGeom>
              <a:avLst/>
              <a:gdLst/>
              <a:ahLst/>
              <a:cxnLst>
                <a:cxn ang="0">
                  <a:pos x="4389" y="336"/>
                </a:cxn>
                <a:cxn ang="0">
                  <a:pos x="3818" y="176"/>
                </a:cxn>
                <a:cxn ang="0">
                  <a:pos x="3262" y="12"/>
                </a:cxn>
                <a:cxn ang="0">
                  <a:pos x="2684" y="64"/>
                </a:cxn>
                <a:cxn ang="0">
                  <a:pos x="2143" y="143"/>
                </a:cxn>
                <a:cxn ang="0">
                  <a:pos x="1587" y="390"/>
                </a:cxn>
                <a:cxn ang="0">
                  <a:pos x="1137" y="693"/>
                </a:cxn>
                <a:cxn ang="0">
                  <a:pos x="695" y="1112"/>
                </a:cxn>
                <a:cxn ang="0">
                  <a:pos x="413" y="1577"/>
                </a:cxn>
                <a:cxn ang="0">
                  <a:pos x="143" y="2116"/>
                </a:cxn>
                <a:cxn ang="0">
                  <a:pos x="68" y="2676"/>
                </a:cxn>
                <a:cxn ang="0">
                  <a:pos x="10" y="3234"/>
                </a:cxn>
                <a:cxn ang="0">
                  <a:pos x="154" y="3797"/>
                </a:cxn>
                <a:cxn ang="0">
                  <a:pos x="315" y="4317"/>
                </a:cxn>
                <a:cxn ang="0">
                  <a:pos x="622" y="4820"/>
                </a:cxn>
                <a:cxn ang="0">
                  <a:pos x="1015" y="5224"/>
                </a:cxn>
                <a:cxn ang="0">
                  <a:pos x="1499" y="5594"/>
                </a:cxn>
                <a:cxn ang="0">
                  <a:pos x="2015" y="5820"/>
                </a:cxn>
                <a:cxn ang="0">
                  <a:pos x="2554" y="5983"/>
                </a:cxn>
                <a:cxn ang="0">
                  <a:pos x="3132" y="5953"/>
                </a:cxn>
                <a:cxn ang="0">
                  <a:pos x="3727" y="5932"/>
                </a:cxn>
                <a:cxn ang="0">
                  <a:pos x="4252" y="5684"/>
                </a:cxn>
                <a:cxn ang="0">
                  <a:pos x="4771" y="5452"/>
                </a:cxn>
                <a:cxn ang="0">
                  <a:pos x="5174" y="5014"/>
                </a:cxn>
                <a:cxn ang="0">
                  <a:pos x="5573" y="4592"/>
                </a:cxn>
                <a:cxn ang="0">
                  <a:pos x="5776" y="4035"/>
                </a:cxn>
                <a:cxn ang="0">
                  <a:pos x="5963" y="3537"/>
                </a:cxn>
                <a:cxn ang="0">
                  <a:pos x="5994" y="2929"/>
                </a:cxn>
                <a:cxn ang="0">
                  <a:pos x="5940" y="2369"/>
                </a:cxn>
                <a:cxn ang="0">
                  <a:pos x="5739" y="1796"/>
                </a:cxn>
                <a:cxn ang="0">
                  <a:pos x="5472" y="1322"/>
                </a:cxn>
                <a:cxn ang="0">
                  <a:pos x="5089" y="852"/>
                </a:cxn>
                <a:cxn ang="0">
                  <a:pos x="4762" y="829"/>
                </a:cxn>
                <a:cxn ang="0">
                  <a:pos x="5150" y="1251"/>
                </a:cxn>
                <a:cxn ang="0">
                  <a:pos x="5462" y="1661"/>
                </a:cxn>
                <a:cxn ang="0">
                  <a:pos x="5678" y="2218"/>
                </a:cxn>
                <a:cxn ang="0">
                  <a:pos x="5768" y="2745"/>
                </a:cxn>
                <a:cxn ang="0">
                  <a:pos x="5806" y="3330"/>
                </a:cxn>
                <a:cxn ang="0">
                  <a:pos x="5632" y="3887"/>
                </a:cxn>
                <a:cxn ang="0">
                  <a:pos x="5418" y="4402"/>
                </a:cxn>
                <a:cxn ang="0">
                  <a:pos x="5087" y="4843"/>
                </a:cxn>
                <a:cxn ang="0">
                  <a:pos x="4746" y="5224"/>
                </a:cxn>
                <a:cxn ang="0">
                  <a:pos x="4242" y="5482"/>
                </a:cxn>
                <a:cxn ang="0">
                  <a:pos x="3751" y="5706"/>
                </a:cxn>
                <a:cxn ang="0">
                  <a:pos x="3161" y="5785"/>
                </a:cxn>
                <a:cxn ang="0">
                  <a:pos x="2673" y="5799"/>
                </a:cxn>
                <a:cxn ang="0">
                  <a:pos x="2111" y="5627"/>
                </a:cxn>
                <a:cxn ang="0">
                  <a:pos x="1607" y="5395"/>
                </a:cxn>
                <a:cxn ang="0">
                  <a:pos x="1130" y="5079"/>
                </a:cxn>
                <a:cxn ang="0">
                  <a:pos x="804" y="4700"/>
                </a:cxn>
                <a:cxn ang="0">
                  <a:pos x="503" y="4209"/>
                </a:cxn>
                <a:cxn ang="0">
                  <a:pos x="325" y="3727"/>
                </a:cxn>
                <a:cxn ang="0">
                  <a:pos x="204" y="3130"/>
                </a:cxn>
                <a:cxn ang="0">
                  <a:pos x="285" y="2528"/>
                </a:cxn>
                <a:cxn ang="0">
                  <a:pos x="416" y="2010"/>
                </a:cxn>
                <a:cxn ang="0">
                  <a:pos x="668" y="1456"/>
                </a:cxn>
                <a:cxn ang="0">
                  <a:pos x="1041" y="1077"/>
                </a:cxn>
                <a:cxn ang="0">
                  <a:pos x="1439" y="697"/>
                </a:cxn>
                <a:cxn ang="0">
                  <a:pos x="1885" y="469"/>
                </a:cxn>
                <a:cxn ang="0">
                  <a:pos x="2447" y="271"/>
                </a:cxn>
                <a:cxn ang="0">
                  <a:pos x="3012" y="251"/>
                </a:cxn>
                <a:cxn ang="0">
                  <a:pos x="3567" y="247"/>
                </a:cxn>
                <a:cxn ang="0">
                  <a:pos x="4068" y="463"/>
                </a:cxn>
              </a:cxnLst>
              <a:rect l="0" t="0" r="r" b="b"/>
              <a:pathLst>
                <a:path w="6024" h="6020">
                  <a:moveTo>
                    <a:pt x="4831" y="703"/>
                  </a:moveTo>
                  <a:lnTo>
                    <a:pt x="4833" y="693"/>
                  </a:lnTo>
                  <a:lnTo>
                    <a:pt x="4834" y="681"/>
                  </a:lnTo>
                  <a:lnTo>
                    <a:pt x="4833" y="669"/>
                  </a:lnTo>
                  <a:lnTo>
                    <a:pt x="4831" y="659"/>
                  </a:lnTo>
                  <a:lnTo>
                    <a:pt x="4829" y="646"/>
                  </a:lnTo>
                  <a:lnTo>
                    <a:pt x="4826" y="634"/>
                  </a:lnTo>
                  <a:lnTo>
                    <a:pt x="4821" y="622"/>
                  </a:lnTo>
                  <a:lnTo>
                    <a:pt x="4816" y="612"/>
                  </a:lnTo>
                  <a:lnTo>
                    <a:pt x="4810" y="601"/>
                  </a:lnTo>
                  <a:lnTo>
                    <a:pt x="4801" y="591"/>
                  </a:lnTo>
                  <a:lnTo>
                    <a:pt x="4793" y="583"/>
                  </a:lnTo>
                  <a:lnTo>
                    <a:pt x="4783" y="574"/>
                  </a:lnTo>
                  <a:lnTo>
                    <a:pt x="4771" y="568"/>
                  </a:lnTo>
                  <a:lnTo>
                    <a:pt x="4760" y="562"/>
                  </a:lnTo>
                  <a:lnTo>
                    <a:pt x="4748" y="557"/>
                  </a:lnTo>
                  <a:lnTo>
                    <a:pt x="4737" y="554"/>
                  </a:lnTo>
                  <a:lnTo>
                    <a:pt x="4725" y="552"/>
                  </a:lnTo>
                  <a:lnTo>
                    <a:pt x="4714" y="551"/>
                  </a:lnTo>
                  <a:lnTo>
                    <a:pt x="4701" y="552"/>
                  </a:lnTo>
                  <a:lnTo>
                    <a:pt x="4689" y="554"/>
                  </a:lnTo>
                  <a:lnTo>
                    <a:pt x="4676" y="555"/>
                  </a:lnTo>
                  <a:lnTo>
                    <a:pt x="4665" y="558"/>
                  </a:lnTo>
                  <a:lnTo>
                    <a:pt x="4654" y="563"/>
                  </a:lnTo>
                  <a:lnTo>
                    <a:pt x="4643" y="568"/>
                  </a:lnTo>
                  <a:lnTo>
                    <a:pt x="4645" y="557"/>
                  </a:lnTo>
                  <a:lnTo>
                    <a:pt x="4646" y="546"/>
                  </a:lnTo>
                  <a:lnTo>
                    <a:pt x="4645" y="534"/>
                  </a:lnTo>
                  <a:lnTo>
                    <a:pt x="4643" y="522"/>
                  </a:lnTo>
                  <a:lnTo>
                    <a:pt x="4639" y="510"/>
                  </a:lnTo>
                  <a:lnTo>
                    <a:pt x="4634" y="499"/>
                  </a:lnTo>
                  <a:lnTo>
                    <a:pt x="4627" y="488"/>
                  </a:lnTo>
                  <a:lnTo>
                    <a:pt x="4620" y="477"/>
                  </a:lnTo>
                  <a:lnTo>
                    <a:pt x="4612" y="469"/>
                  </a:lnTo>
                  <a:lnTo>
                    <a:pt x="4604" y="460"/>
                  </a:lnTo>
                  <a:lnTo>
                    <a:pt x="4594" y="453"/>
                  </a:lnTo>
                  <a:lnTo>
                    <a:pt x="4584" y="446"/>
                  </a:lnTo>
                  <a:lnTo>
                    <a:pt x="4574" y="439"/>
                  </a:lnTo>
                  <a:lnTo>
                    <a:pt x="4562" y="433"/>
                  </a:lnTo>
                  <a:lnTo>
                    <a:pt x="4551" y="429"/>
                  </a:lnTo>
                  <a:lnTo>
                    <a:pt x="4540" y="427"/>
                  </a:lnTo>
                  <a:lnTo>
                    <a:pt x="4528" y="425"/>
                  </a:lnTo>
                  <a:lnTo>
                    <a:pt x="4515" y="425"/>
                  </a:lnTo>
                  <a:lnTo>
                    <a:pt x="4502" y="426"/>
                  </a:lnTo>
                  <a:lnTo>
                    <a:pt x="4489" y="428"/>
                  </a:lnTo>
                  <a:lnTo>
                    <a:pt x="4478" y="431"/>
                  </a:lnTo>
                  <a:lnTo>
                    <a:pt x="4468" y="437"/>
                  </a:lnTo>
                  <a:lnTo>
                    <a:pt x="4458" y="442"/>
                  </a:lnTo>
                  <a:lnTo>
                    <a:pt x="4448" y="450"/>
                  </a:lnTo>
                  <a:lnTo>
                    <a:pt x="4448" y="437"/>
                  </a:lnTo>
                  <a:lnTo>
                    <a:pt x="4447" y="425"/>
                  </a:lnTo>
                  <a:lnTo>
                    <a:pt x="4445" y="413"/>
                  </a:lnTo>
                  <a:lnTo>
                    <a:pt x="4441" y="400"/>
                  </a:lnTo>
                  <a:lnTo>
                    <a:pt x="4437" y="390"/>
                  </a:lnTo>
                  <a:lnTo>
                    <a:pt x="4431" y="378"/>
                  </a:lnTo>
                  <a:lnTo>
                    <a:pt x="4424" y="368"/>
                  </a:lnTo>
                  <a:lnTo>
                    <a:pt x="4418" y="359"/>
                  </a:lnTo>
                  <a:lnTo>
                    <a:pt x="4409" y="351"/>
                  </a:lnTo>
                  <a:lnTo>
                    <a:pt x="4400" y="343"/>
                  </a:lnTo>
                  <a:lnTo>
                    <a:pt x="4389" y="336"/>
                  </a:lnTo>
                  <a:lnTo>
                    <a:pt x="4378" y="331"/>
                  </a:lnTo>
                  <a:lnTo>
                    <a:pt x="4367" y="325"/>
                  </a:lnTo>
                  <a:lnTo>
                    <a:pt x="4355" y="320"/>
                  </a:lnTo>
                  <a:lnTo>
                    <a:pt x="4343" y="317"/>
                  </a:lnTo>
                  <a:lnTo>
                    <a:pt x="4331" y="315"/>
                  </a:lnTo>
                  <a:lnTo>
                    <a:pt x="4320" y="315"/>
                  </a:lnTo>
                  <a:lnTo>
                    <a:pt x="4308" y="315"/>
                  </a:lnTo>
                  <a:lnTo>
                    <a:pt x="4296" y="317"/>
                  </a:lnTo>
                  <a:lnTo>
                    <a:pt x="4284" y="320"/>
                  </a:lnTo>
                  <a:lnTo>
                    <a:pt x="4273" y="326"/>
                  </a:lnTo>
                  <a:lnTo>
                    <a:pt x="4262" y="331"/>
                  </a:lnTo>
                  <a:lnTo>
                    <a:pt x="4252" y="337"/>
                  </a:lnTo>
                  <a:lnTo>
                    <a:pt x="4243" y="345"/>
                  </a:lnTo>
                  <a:lnTo>
                    <a:pt x="4242" y="332"/>
                  </a:lnTo>
                  <a:lnTo>
                    <a:pt x="4240" y="320"/>
                  </a:lnTo>
                  <a:lnTo>
                    <a:pt x="4236" y="310"/>
                  </a:lnTo>
                  <a:lnTo>
                    <a:pt x="4232" y="299"/>
                  </a:lnTo>
                  <a:lnTo>
                    <a:pt x="4227" y="287"/>
                  </a:lnTo>
                  <a:lnTo>
                    <a:pt x="4221" y="276"/>
                  </a:lnTo>
                  <a:lnTo>
                    <a:pt x="4215" y="266"/>
                  </a:lnTo>
                  <a:lnTo>
                    <a:pt x="4207" y="256"/>
                  </a:lnTo>
                  <a:lnTo>
                    <a:pt x="4198" y="249"/>
                  </a:lnTo>
                  <a:lnTo>
                    <a:pt x="4187" y="241"/>
                  </a:lnTo>
                  <a:lnTo>
                    <a:pt x="4177" y="235"/>
                  </a:lnTo>
                  <a:lnTo>
                    <a:pt x="4166" y="230"/>
                  </a:lnTo>
                  <a:lnTo>
                    <a:pt x="4153" y="225"/>
                  </a:lnTo>
                  <a:lnTo>
                    <a:pt x="4140" y="222"/>
                  </a:lnTo>
                  <a:lnTo>
                    <a:pt x="4127" y="220"/>
                  </a:lnTo>
                  <a:lnTo>
                    <a:pt x="4116" y="219"/>
                  </a:lnTo>
                  <a:lnTo>
                    <a:pt x="4104" y="220"/>
                  </a:lnTo>
                  <a:lnTo>
                    <a:pt x="4091" y="222"/>
                  </a:lnTo>
                  <a:lnTo>
                    <a:pt x="4079" y="225"/>
                  </a:lnTo>
                  <a:lnTo>
                    <a:pt x="4068" y="230"/>
                  </a:lnTo>
                  <a:lnTo>
                    <a:pt x="4058" y="235"/>
                  </a:lnTo>
                  <a:lnTo>
                    <a:pt x="4047" y="240"/>
                  </a:lnTo>
                  <a:lnTo>
                    <a:pt x="4038" y="247"/>
                  </a:lnTo>
                  <a:lnTo>
                    <a:pt x="4029" y="254"/>
                  </a:lnTo>
                  <a:lnTo>
                    <a:pt x="4028" y="244"/>
                  </a:lnTo>
                  <a:lnTo>
                    <a:pt x="4025" y="233"/>
                  </a:lnTo>
                  <a:lnTo>
                    <a:pt x="4021" y="223"/>
                  </a:lnTo>
                  <a:lnTo>
                    <a:pt x="4015" y="213"/>
                  </a:lnTo>
                  <a:lnTo>
                    <a:pt x="4010" y="201"/>
                  </a:lnTo>
                  <a:lnTo>
                    <a:pt x="4004" y="191"/>
                  </a:lnTo>
                  <a:lnTo>
                    <a:pt x="3996" y="182"/>
                  </a:lnTo>
                  <a:lnTo>
                    <a:pt x="3987" y="173"/>
                  </a:lnTo>
                  <a:lnTo>
                    <a:pt x="3977" y="166"/>
                  </a:lnTo>
                  <a:lnTo>
                    <a:pt x="3966" y="159"/>
                  </a:lnTo>
                  <a:lnTo>
                    <a:pt x="3956" y="154"/>
                  </a:lnTo>
                  <a:lnTo>
                    <a:pt x="3943" y="150"/>
                  </a:lnTo>
                  <a:lnTo>
                    <a:pt x="3931" y="147"/>
                  </a:lnTo>
                  <a:lnTo>
                    <a:pt x="3918" y="144"/>
                  </a:lnTo>
                  <a:lnTo>
                    <a:pt x="3907" y="142"/>
                  </a:lnTo>
                  <a:lnTo>
                    <a:pt x="3894" y="142"/>
                  </a:lnTo>
                  <a:lnTo>
                    <a:pt x="3882" y="144"/>
                  </a:lnTo>
                  <a:lnTo>
                    <a:pt x="3870" y="147"/>
                  </a:lnTo>
                  <a:lnTo>
                    <a:pt x="3860" y="151"/>
                  </a:lnTo>
                  <a:lnTo>
                    <a:pt x="3849" y="157"/>
                  </a:lnTo>
                  <a:lnTo>
                    <a:pt x="3837" y="163"/>
                  </a:lnTo>
                  <a:lnTo>
                    <a:pt x="3826" y="169"/>
                  </a:lnTo>
                  <a:lnTo>
                    <a:pt x="3818" y="176"/>
                  </a:lnTo>
                  <a:lnTo>
                    <a:pt x="3810" y="185"/>
                  </a:lnTo>
                  <a:lnTo>
                    <a:pt x="3807" y="173"/>
                  </a:lnTo>
                  <a:lnTo>
                    <a:pt x="3804" y="163"/>
                  </a:lnTo>
                  <a:lnTo>
                    <a:pt x="3800" y="151"/>
                  </a:lnTo>
                  <a:lnTo>
                    <a:pt x="3792" y="139"/>
                  </a:lnTo>
                  <a:lnTo>
                    <a:pt x="3786" y="129"/>
                  </a:lnTo>
                  <a:lnTo>
                    <a:pt x="3777" y="120"/>
                  </a:lnTo>
                  <a:lnTo>
                    <a:pt x="3769" y="112"/>
                  </a:lnTo>
                  <a:lnTo>
                    <a:pt x="3759" y="105"/>
                  </a:lnTo>
                  <a:lnTo>
                    <a:pt x="3750" y="98"/>
                  </a:lnTo>
                  <a:lnTo>
                    <a:pt x="3739" y="93"/>
                  </a:lnTo>
                  <a:lnTo>
                    <a:pt x="3727" y="88"/>
                  </a:lnTo>
                  <a:lnTo>
                    <a:pt x="3716" y="84"/>
                  </a:lnTo>
                  <a:lnTo>
                    <a:pt x="3703" y="81"/>
                  </a:lnTo>
                  <a:lnTo>
                    <a:pt x="3691" y="80"/>
                  </a:lnTo>
                  <a:lnTo>
                    <a:pt x="3678" y="80"/>
                  </a:lnTo>
                  <a:lnTo>
                    <a:pt x="3666" y="81"/>
                  </a:lnTo>
                  <a:lnTo>
                    <a:pt x="3655" y="85"/>
                  </a:lnTo>
                  <a:lnTo>
                    <a:pt x="3644" y="89"/>
                  </a:lnTo>
                  <a:lnTo>
                    <a:pt x="3632" y="94"/>
                  </a:lnTo>
                  <a:lnTo>
                    <a:pt x="3621" y="101"/>
                  </a:lnTo>
                  <a:lnTo>
                    <a:pt x="3610" y="107"/>
                  </a:lnTo>
                  <a:lnTo>
                    <a:pt x="3600" y="113"/>
                  </a:lnTo>
                  <a:lnTo>
                    <a:pt x="3593" y="121"/>
                  </a:lnTo>
                  <a:lnTo>
                    <a:pt x="3587" y="128"/>
                  </a:lnTo>
                  <a:lnTo>
                    <a:pt x="3582" y="119"/>
                  </a:lnTo>
                  <a:lnTo>
                    <a:pt x="3577" y="108"/>
                  </a:lnTo>
                  <a:lnTo>
                    <a:pt x="3571" y="97"/>
                  </a:lnTo>
                  <a:lnTo>
                    <a:pt x="3566" y="87"/>
                  </a:lnTo>
                  <a:lnTo>
                    <a:pt x="3557" y="77"/>
                  </a:lnTo>
                  <a:lnTo>
                    <a:pt x="3549" y="69"/>
                  </a:lnTo>
                  <a:lnTo>
                    <a:pt x="3539" y="61"/>
                  </a:lnTo>
                  <a:lnTo>
                    <a:pt x="3530" y="55"/>
                  </a:lnTo>
                  <a:lnTo>
                    <a:pt x="3519" y="49"/>
                  </a:lnTo>
                  <a:lnTo>
                    <a:pt x="3507" y="45"/>
                  </a:lnTo>
                  <a:lnTo>
                    <a:pt x="3495" y="41"/>
                  </a:lnTo>
                  <a:lnTo>
                    <a:pt x="3483" y="39"/>
                  </a:lnTo>
                  <a:lnTo>
                    <a:pt x="3470" y="38"/>
                  </a:lnTo>
                  <a:lnTo>
                    <a:pt x="3457" y="38"/>
                  </a:lnTo>
                  <a:lnTo>
                    <a:pt x="3445" y="39"/>
                  </a:lnTo>
                  <a:lnTo>
                    <a:pt x="3434" y="41"/>
                  </a:lnTo>
                  <a:lnTo>
                    <a:pt x="3422" y="44"/>
                  </a:lnTo>
                  <a:lnTo>
                    <a:pt x="3411" y="48"/>
                  </a:lnTo>
                  <a:lnTo>
                    <a:pt x="3402" y="54"/>
                  </a:lnTo>
                  <a:lnTo>
                    <a:pt x="3392" y="59"/>
                  </a:lnTo>
                  <a:lnTo>
                    <a:pt x="3382" y="68"/>
                  </a:lnTo>
                  <a:lnTo>
                    <a:pt x="3373" y="75"/>
                  </a:lnTo>
                  <a:lnTo>
                    <a:pt x="3365" y="85"/>
                  </a:lnTo>
                  <a:lnTo>
                    <a:pt x="3357" y="94"/>
                  </a:lnTo>
                  <a:lnTo>
                    <a:pt x="3353" y="84"/>
                  </a:lnTo>
                  <a:lnTo>
                    <a:pt x="3349" y="74"/>
                  </a:lnTo>
                  <a:lnTo>
                    <a:pt x="3343" y="64"/>
                  </a:lnTo>
                  <a:lnTo>
                    <a:pt x="3336" y="56"/>
                  </a:lnTo>
                  <a:lnTo>
                    <a:pt x="3327" y="46"/>
                  </a:lnTo>
                  <a:lnTo>
                    <a:pt x="3317" y="38"/>
                  </a:lnTo>
                  <a:lnTo>
                    <a:pt x="3306" y="30"/>
                  </a:lnTo>
                  <a:lnTo>
                    <a:pt x="3297" y="24"/>
                  </a:lnTo>
                  <a:lnTo>
                    <a:pt x="3285" y="18"/>
                  </a:lnTo>
                  <a:lnTo>
                    <a:pt x="3273" y="15"/>
                  </a:lnTo>
                  <a:lnTo>
                    <a:pt x="3262" y="12"/>
                  </a:lnTo>
                  <a:lnTo>
                    <a:pt x="3249" y="10"/>
                  </a:lnTo>
                  <a:lnTo>
                    <a:pt x="3236" y="10"/>
                  </a:lnTo>
                  <a:lnTo>
                    <a:pt x="3223" y="10"/>
                  </a:lnTo>
                  <a:lnTo>
                    <a:pt x="3211" y="12"/>
                  </a:lnTo>
                  <a:lnTo>
                    <a:pt x="3200" y="15"/>
                  </a:lnTo>
                  <a:lnTo>
                    <a:pt x="3188" y="21"/>
                  </a:lnTo>
                  <a:lnTo>
                    <a:pt x="3177" y="26"/>
                  </a:lnTo>
                  <a:lnTo>
                    <a:pt x="3168" y="33"/>
                  </a:lnTo>
                  <a:lnTo>
                    <a:pt x="3158" y="42"/>
                  </a:lnTo>
                  <a:lnTo>
                    <a:pt x="3148" y="49"/>
                  </a:lnTo>
                  <a:lnTo>
                    <a:pt x="3140" y="58"/>
                  </a:lnTo>
                  <a:lnTo>
                    <a:pt x="3132" y="66"/>
                  </a:lnTo>
                  <a:lnTo>
                    <a:pt x="3127" y="76"/>
                  </a:lnTo>
                  <a:lnTo>
                    <a:pt x="3123" y="66"/>
                  </a:lnTo>
                  <a:lnTo>
                    <a:pt x="3118" y="56"/>
                  </a:lnTo>
                  <a:lnTo>
                    <a:pt x="3110" y="46"/>
                  </a:lnTo>
                  <a:lnTo>
                    <a:pt x="3103" y="39"/>
                  </a:lnTo>
                  <a:lnTo>
                    <a:pt x="3093" y="30"/>
                  </a:lnTo>
                  <a:lnTo>
                    <a:pt x="3083" y="22"/>
                  </a:lnTo>
                  <a:lnTo>
                    <a:pt x="3073" y="15"/>
                  </a:lnTo>
                  <a:lnTo>
                    <a:pt x="3061" y="10"/>
                  </a:lnTo>
                  <a:lnTo>
                    <a:pt x="3049" y="6"/>
                  </a:lnTo>
                  <a:lnTo>
                    <a:pt x="3037" y="2"/>
                  </a:lnTo>
                  <a:lnTo>
                    <a:pt x="3025" y="0"/>
                  </a:lnTo>
                  <a:lnTo>
                    <a:pt x="3012" y="0"/>
                  </a:lnTo>
                  <a:lnTo>
                    <a:pt x="2999" y="0"/>
                  </a:lnTo>
                  <a:lnTo>
                    <a:pt x="2987" y="2"/>
                  </a:lnTo>
                  <a:lnTo>
                    <a:pt x="2976" y="6"/>
                  </a:lnTo>
                  <a:lnTo>
                    <a:pt x="2965" y="10"/>
                  </a:lnTo>
                  <a:lnTo>
                    <a:pt x="2954" y="15"/>
                  </a:lnTo>
                  <a:lnTo>
                    <a:pt x="2944" y="22"/>
                  </a:lnTo>
                  <a:lnTo>
                    <a:pt x="2934" y="30"/>
                  </a:lnTo>
                  <a:lnTo>
                    <a:pt x="2924" y="39"/>
                  </a:lnTo>
                  <a:lnTo>
                    <a:pt x="2920" y="42"/>
                  </a:lnTo>
                  <a:lnTo>
                    <a:pt x="2916" y="46"/>
                  </a:lnTo>
                  <a:lnTo>
                    <a:pt x="2911" y="52"/>
                  </a:lnTo>
                  <a:lnTo>
                    <a:pt x="2908" y="56"/>
                  </a:lnTo>
                  <a:lnTo>
                    <a:pt x="2902" y="66"/>
                  </a:lnTo>
                  <a:lnTo>
                    <a:pt x="2897" y="76"/>
                  </a:lnTo>
                  <a:lnTo>
                    <a:pt x="2891" y="66"/>
                  </a:lnTo>
                  <a:lnTo>
                    <a:pt x="2884" y="58"/>
                  </a:lnTo>
                  <a:lnTo>
                    <a:pt x="2876" y="49"/>
                  </a:lnTo>
                  <a:lnTo>
                    <a:pt x="2869" y="42"/>
                  </a:lnTo>
                  <a:lnTo>
                    <a:pt x="2858" y="33"/>
                  </a:lnTo>
                  <a:lnTo>
                    <a:pt x="2847" y="26"/>
                  </a:lnTo>
                  <a:lnTo>
                    <a:pt x="2837" y="21"/>
                  </a:lnTo>
                  <a:lnTo>
                    <a:pt x="2825" y="15"/>
                  </a:lnTo>
                  <a:lnTo>
                    <a:pt x="2813" y="12"/>
                  </a:lnTo>
                  <a:lnTo>
                    <a:pt x="2802" y="10"/>
                  </a:lnTo>
                  <a:lnTo>
                    <a:pt x="2790" y="10"/>
                  </a:lnTo>
                  <a:lnTo>
                    <a:pt x="2778" y="10"/>
                  </a:lnTo>
                  <a:lnTo>
                    <a:pt x="2765" y="12"/>
                  </a:lnTo>
                  <a:lnTo>
                    <a:pt x="2753" y="15"/>
                  </a:lnTo>
                  <a:lnTo>
                    <a:pt x="2742" y="18"/>
                  </a:lnTo>
                  <a:lnTo>
                    <a:pt x="2731" y="24"/>
                  </a:lnTo>
                  <a:lnTo>
                    <a:pt x="2720" y="30"/>
                  </a:lnTo>
                  <a:lnTo>
                    <a:pt x="2710" y="38"/>
                  </a:lnTo>
                  <a:lnTo>
                    <a:pt x="2700" y="46"/>
                  </a:lnTo>
                  <a:lnTo>
                    <a:pt x="2692" y="56"/>
                  </a:lnTo>
                  <a:lnTo>
                    <a:pt x="2684" y="64"/>
                  </a:lnTo>
                  <a:lnTo>
                    <a:pt x="2678" y="74"/>
                  </a:lnTo>
                  <a:lnTo>
                    <a:pt x="2672" y="84"/>
                  </a:lnTo>
                  <a:lnTo>
                    <a:pt x="2667" y="94"/>
                  </a:lnTo>
                  <a:lnTo>
                    <a:pt x="2661" y="86"/>
                  </a:lnTo>
                  <a:lnTo>
                    <a:pt x="2654" y="77"/>
                  </a:lnTo>
                  <a:lnTo>
                    <a:pt x="2646" y="69"/>
                  </a:lnTo>
                  <a:lnTo>
                    <a:pt x="2635" y="62"/>
                  </a:lnTo>
                  <a:lnTo>
                    <a:pt x="2624" y="56"/>
                  </a:lnTo>
                  <a:lnTo>
                    <a:pt x="2614" y="49"/>
                  </a:lnTo>
                  <a:lnTo>
                    <a:pt x="2603" y="45"/>
                  </a:lnTo>
                  <a:lnTo>
                    <a:pt x="2591" y="41"/>
                  </a:lnTo>
                  <a:lnTo>
                    <a:pt x="2579" y="39"/>
                  </a:lnTo>
                  <a:lnTo>
                    <a:pt x="2567" y="38"/>
                  </a:lnTo>
                  <a:lnTo>
                    <a:pt x="2554" y="38"/>
                  </a:lnTo>
                  <a:lnTo>
                    <a:pt x="2541" y="39"/>
                  </a:lnTo>
                  <a:lnTo>
                    <a:pt x="2528" y="42"/>
                  </a:lnTo>
                  <a:lnTo>
                    <a:pt x="2516" y="45"/>
                  </a:lnTo>
                  <a:lnTo>
                    <a:pt x="2505" y="50"/>
                  </a:lnTo>
                  <a:lnTo>
                    <a:pt x="2494" y="57"/>
                  </a:lnTo>
                  <a:lnTo>
                    <a:pt x="2484" y="63"/>
                  </a:lnTo>
                  <a:lnTo>
                    <a:pt x="2475" y="72"/>
                  </a:lnTo>
                  <a:lnTo>
                    <a:pt x="2465" y="80"/>
                  </a:lnTo>
                  <a:lnTo>
                    <a:pt x="2458" y="91"/>
                  </a:lnTo>
                  <a:lnTo>
                    <a:pt x="2452" y="100"/>
                  </a:lnTo>
                  <a:lnTo>
                    <a:pt x="2448" y="108"/>
                  </a:lnTo>
                  <a:lnTo>
                    <a:pt x="2444" y="119"/>
                  </a:lnTo>
                  <a:lnTo>
                    <a:pt x="2441" y="128"/>
                  </a:lnTo>
                  <a:lnTo>
                    <a:pt x="2433" y="121"/>
                  </a:lnTo>
                  <a:lnTo>
                    <a:pt x="2426" y="113"/>
                  </a:lnTo>
                  <a:lnTo>
                    <a:pt x="2416" y="105"/>
                  </a:lnTo>
                  <a:lnTo>
                    <a:pt x="2405" y="97"/>
                  </a:lnTo>
                  <a:lnTo>
                    <a:pt x="2395" y="92"/>
                  </a:lnTo>
                  <a:lnTo>
                    <a:pt x="2383" y="87"/>
                  </a:lnTo>
                  <a:lnTo>
                    <a:pt x="2371" y="84"/>
                  </a:lnTo>
                  <a:lnTo>
                    <a:pt x="2360" y="81"/>
                  </a:lnTo>
                  <a:lnTo>
                    <a:pt x="2348" y="80"/>
                  </a:lnTo>
                  <a:lnTo>
                    <a:pt x="2335" y="80"/>
                  </a:lnTo>
                  <a:lnTo>
                    <a:pt x="2323" y="81"/>
                  </a:lnTo>
                  <a:lnTo>
                    <a:pt x="2311" y="84"/>
                  </a:lnTo>
                  <a:lnTo>
                    <a:pt x="2299" y="88"/>
                  </a:lnTo>
                  <a:lnTo>
                    <a:pt x="2286" y="93"/>
                  </a:lnTo>
                  <a:lnTo>
                    <a:pt x="2275" y="98"/>
                  </a:lnTo>
                  <a:lnTo>
                    <a:pt x="2264" y="105"/>
                  </a:lnTo>
                  <a:lnTo>
                    <a:pt x="2255" y="112"/>
                  </a:lnTo>
                  <a:lnTo>
                    <a:pt x="2246" y="120"/>
                  </a:lnTo>
                  <a:lnTo>
                    <a:pt x="2238" y="129"/>
                  </a:lnTo>
                  <a:lnTo>
                    <a:pt x="2231" y="139"/>
                  </a:lnTo>
                  <a:lnTo>
                    <a:pt x="2226" y="150"/>
                  </a:lnTo>
                  <a:lnTo>
                    <a:pt x="2221" y="160"/>
                  </a:lnTo>
                  <a:lnTo>
                    <a:pt x="2216" y="172"/>
                  </a:lnTo>
                  <a:lnTo>
                    <a:pt x="2213" y="185"/>
                  </a:lnTo>
                  <a:lnTo>
                    <a:pt x="2211" y="180"/>
                  </a:lnTo>
                  <a:lnTo>
                    <a:pt x="2207" y="175"/>
                  </a:lnTo>
                  <a:lnTo>
                    <a:pt x="2204" y="171"/>
                  </a:lnTo>
                  <a:lnTo>
                    <a:pt x="2198" y="168"/>
                  </a:lnTo>
                  <a:lnTo>
                    <a:pt x="2189" y="163"/>
                  </a:lnTo>
                  <a:lnTo>
                    <a:pt x="2179" y="157"/>
                  </a:lnTo>
                  <a:lnTo>
                    <a:pt x="2167" y="151"/>
                  </a:lnTo>
                  <a:lnTo>
                    <a:pt x="2156" y="147"/>
                  </a:lnTo>
                  <a:lnTo>
                    <a:pt x="2143" y="143"/>
                  </a:lnTo>
                  <a:lnTo>
                    <a:pt x="2131" y="141"/>
                  </a:lnTo>
                  <a:lnTo>
                    <a:pt x="2119" y="141"/>
                  </a:lnTo>
                  <a:lnTo>
                    <a:pt x="2106" y="142"/>
                  </a:lnTo>
                  <a:lnTo>
                    <a:pt x="2094" y="145"/>
                  </a:lnTo>
                  <a:lnTo>
                    <a:pt x="2081" y="150"/>
                  </a:lnTo>
                  <a:lnTo>
                    <a:pt x="2070" y="154"/>
                  </a:lnTo>
                  <a:lnTo>
                    <a:pt x="2058" y="159"/>
                  </a:lnTo>
                  <a:lnTo>
                    <a:pt x="2049" y="166"/>
                  </a:lnTo>
                  <a:lnTo>
                    <a:pt x="2039" y="173"/>
                  </a:lnTo>
                  <a:lnTo>
                    <a:pt x="2031" y="181"/>
                  </a:lnTo>
                  <a:lnTo>
                    <a:pt x="2022" y="189"/>
                  </a:lnTo>
                  <a:lnTo>
                    <a:pt x="2015" y="199"/>
                  </a:lnTo>
                  <a:lnTo>
                    <a:pt x="2008" y="209"/>
                  </a:lnTo>
                  <a:lnTo>
                    <a:pt x="2003" y="221"/>
                  </a:lnTo>
                  <a:lnTo>
                    <a:pt x="2000" y="233"/>
                  </a:lnTo>
                  <a:lnTo>
                    <a:pt x="1998" y="244"/>
                  </a:lnTo>
                  <a:lnTo>
                    <a:pt x="1998" y="254"/>
                  </a:lnTo>
                  <a:lnTo>
                    <a:pt x="1988" y="247"/>
                  </a:lnTo>
                  <a:lnTo>
                    <a:pt x="1978" y="240"/>
                  </a:lnTo>
                  <a:lnTo>
                    <a:pt x="1968" y="235"/>
                  </a:lnTo>
                  <a:lnTo>
                    <a:pt x="1956" y="230"/>
                  </a:lnTo>
                  <a:lnTo>
                    <a:pt x="1944" y="225"/>
                  </a:lnTo>
                  <a:lnTo>
                    <a:pt x="1932" y="222"/>
                  </a:lnTo>
                  <a:lnTo>
                    <a:pt x="1921" y="220"/>
                  </a:lnTo>
                  <a:lnTo>
                    <a:pt x="1909" y="219"/>
                  </a:lnTo>
                  <a:lnTo>
                    <a:pt x="1897" y="220"/>
                  </a:lnTo>
                  <a:lnTo>
                    <a:pt x="1885" y="222"/>
                  </a:lnTo>
                  <a:lnTo>
                    <a:pt x="1874" y="225"/>
                  </a:lnTo>
                  <a:lnTo>
                    <a:pt x="1862" y="230"/>
                  </a:lnTo>
                  <a:lnTo>
                    <a:pt x="1849" y="235"/>
                  </a:lnTo>
                  <a:lnTo>
                    <a:pt x="1837" y="241"/>
                  </a:lnTo>
                  <a:lnTo>
                    <a:pt x="1828" y="249"/>
                  </a:lnTo>
                  <a:lnTo>
                    <a:pt x="1819" y="256"/>
                  </a:lnTo>
                  <a:lnTo>
                    <a:pt x="1811" y="266"/>
                  </a:lnTo>
                  <a:lnTo>
                    <a:pt x="1803" y="276"/>
                  </a:lnTo>
                  <a:lnTo>
                    <a:pt x="1797" y="287"/>
                  </a:lnTo>
                  <a:lnTo>
                    <a:pt x="1792" y="299"/>
                  </a:lnTo>
                  <a:lnTo>
                    <a:pt x="1787" y="310"/>
                  </a:lnTo>
                  <a:lnTo>
                    <a:pt x="1784" y="320"/>
                  </a:lnTo>
                  <a:lnTo>
                    <a:pt x="1782" y="332"/>
                  </a:lnTo>
                  <a:lnTo>
                    <a:pt x="1781" y="345"/>
                  </a:lnTo>
                  <a:lnTo>
                    <a:pt x="1773" y="337"/>
                  </a:lnTo>
                  <a:lnTo>
                    <a:pt x="1764" y="331"/>
                  </a:lnTo>
                  <a:lnTo>
                    <a:pt x="1753" y="326"/>
                  </a:lnTo>
                  <a:lnTo>
                    <a:pt x="1743" y="320"/>
                  </a:lnTo>
                  <a:lnTo>
                    <a:pt x="1730" y="317"/>
                  </a:lnTo>
                  <a:lnTo>
                    <a:pt x="1718" y="315"/>
                  </a:lnTo>
                  <a:lnTo>
                    <a:pt x="1705" y="315"/>
                  </a:lnTo>
                  <a:lnTo>
                    <a:pt x="1693" y="315"/>
                  </a:lnTo>
                  <a:lnTo>
                    <a:pt x="1681" y="317"/>
                  </a:lnTo>
                  <a:lnTo>
                    <a:pt x="1669" y="320"/>
                  </a:lnTo>
                  <a:lnTo>
                    <a:pt x="1657" y="325"/>
                  </a:lnTo>
                  <a:lnTo>
                    <a:pt x="1645" y="331"/>
                  </a:lnTo>
                  <a:lnTo>
                    <a:pt x="1635" y="336"/>
                  </a:lnTo>
                  <a:lnTo>
                    <a:pt x="1624" y="343"/>
                  </a:lnTo>
                  <a:lnTo>
                    <a:pt x="1614" y="351"/>
                  </a:lnTo>
                  <a:lnTo>
                    <a:pt x="1606" y="359"/>
                  </a:lnTo>
                  <a:lnTo>
                    <a:pt x="1598" y="368"/>
                  </a:lnTo>
                  <a:lnTo>
                    <a:pt x="1593" y="378"/>
                  </a:lnTo>
                  <a:lnTo>
                    <a:pt x="1587" y="390"/>
                  </a:lnTo>
                  <a:lnTo>
                    <a:pt x="1582" y="400"/>
                  </a:lnTo>
                  <a:lnTo>
                    <a:pt x="1580" y="413"/>
                  </a:lnTo>
                  <a:lnTo>
                    <a:pt x="1578" y="425"/>
                  </a:lnTo>
                  <a:lnTo>
                    <a:pt x="1576" y="437"/>
                  </a:lnTo>
                  <a:lnTo>
                    <a:pt x="1576" y="450"/>
                  </a:lnTo>
                  <a:lnTo>
                    <a:pt x="1567" y="442"/>
                  </a:lnTo>
                  <a:lnTo>
                    <a:pt x="1558" y="437"/>
                  </a:lnTo>
                  <a:lnTo>
                    <a:pt x="1546" y="431"/>
                  </a:lnTo>
                  <a:lnTo>
                    <a:pt x="1534" y="428"/>
                  </a:lnTo>
                  <a:lnTo>
                    <a:pt x="1521" y="426"/>
                  </a:lnTo>
                  <a:lnTo>
                    <a:pt x="1510" y="425"/>
                  </a:lnTo>
                  <a:lnTo>
                    <a:pt x="1498" y="425"/>
                  </a:lnTo>
                  <a:lnTo>
                    <a:pt x="1485" y="427"/>
                  </a:lnTo>
                  <a:lnTo>
                    <a:pt x="1473" y="429"/>
                  </a:lnTo>
                  <a:lnTo>
                    <a:pt x="1462" y="433"/>
                  </a:lnTo>
                  <a:lnTo>
                    <a:pt x="1451" y="439"/>
                  </a:lnTo>
                  <a:lnTo>
                    <a:pt x="1439" y="446"/>
                  </a:lnTo>
                  <a:lnTo>
                    <a:pt x="1429" y="453"/>
                  </a:lnTo>
                  <a:lnTo>
                    <a:pt x="1419" y="460"/>
                  </a:lnTo>
                  <a:lnTo>
                    <a:pt x="1410" y="469"/>
                  </a:lnTo>
                  <a:lnTo>
                    <a:pt x="1403" y="477"/>
                  </a:lnTo>
                  <a:lnTo>
                    <a:pt x="1397" y="488"/>
                  </a:lnTo>
                  <a:lnTo>
                    <a:pt x="1391" y="499"/>
                  </a:lnTo>
                  <a:lnTo>
                    <a:pt x="1387" y="510"/>
                  </a:lnTo>
                  <a:lnTo>
                    <a:pt x="1384" y="522"/>
                  </a:lnTo>
                  <a:lnTo>
                    <a:pt x="1382" y="527"/>
                  </a:lnTo>
                  <a:lnTo>
                    <a:pt x="1380" y="534"/>
                  </a:lnTo>
                  <a:lnTo>
                    <a:pt x="1379" y="539"/>
                  </a:lnTo>
                  <a:lnTo>
                    <a:pt x="1378" y="546"/>
                  </a:lnTo>
                  <a:lnTo>
                    <a:pt x="1378" y="557"/>
                  </a:lnTo>
                  <a:lnTo>
                    <a:pt x="1380" y="568"/>
                  </a:lnTo>
                  <a:lnTo>
                    <a:pt x="1370" y="563"/>
                  </a:lnTo>
                  <a:lnTo>
                    <a:pt x="1359" y="558"/>
                  </a:lnTo>
                  <a:lnTo>
                    <a:pt x="1347" y="555"/>
                  </a:lnTo>
                  <a:lnTo>
                    <a:pt x="1336" y="554"/>
                  </a:lnTo>
                  <a:lnTo>
                    <a:pt x="1323" y="552"/>
                  </a:lnTo>
                  <a:lnTo>
                    <a:pt x="1311" y="551"/>
                  </a:lnTo>
                  <a:lnTo>
                    <a:pt x="1299" y="552"/>
                  </a:lnTo>
                  <a:lnTo>
                    <a:pt x="1288" y="554"/>
                  </a:lnTo>
                  <a:lnTo>
                    <a:pt x="1276" y="557"/>
                  </a:lnTo>
                  <a:lnTo>
                    <a:pt x="1264" y="562"/>
                  </a:lnTo>
                  <a:lnTo>
                    <a:pt x="1252" y="568"/>
                  </a:lnTo>
                  <a:lnTo>
                    <a:pt x="1241" y="574"/>
                  </a:lnTo>
                  <a:lnTo>
                    <a:pt x="1231" y="583"/>
                  </a:lnTo>
                  <a:lnTo>
                    <a:pt x="1222" y="591"/>
                  </a:lnTo>
                  <a:lnTo>
                    <a:pt x="1215" y="601"/>
                  </a:lnTo>
                  <a:lnTo>
                    <a:pt x="1209" y="612"/>
                  </a:lnTo>
                  <a:lnTo>
                    <a:pt x="1203" y="622"/>
                  </a:lnTo>
                  <a:lnTo>
                    <a:pt x="1199" y="634"/>
                  </a:lnTo>
                  <a:lnTo>
                    <a:pt x="1195" y="646"/>
                  </a:lnTo>
                  <a:lnTo>
                    <a:pt x="1193" y="659"/>
                  </a:lnTo>
                  <a:lnTo>
                    <a:pt x="1190" y="669"/>
                  </a:lnTo>
                  <a:lnTo>
                    <a:pt x="1189" y="681"/>
                  </a:lnTo>
                  <a:lnTo>
                    <a:pt x="1190" y="693"/>
                  </a:lnTo>
                  <a:lnTo>
                    <a:pt x="1193" y="703"/>
                  </a:lnTo>
                  <a:lnTo>
                    <a:pt x="1182" y="699"/>
                  </a:lnTo>
                  <a:lnTo>
                    <a:pt x="1171" y="696"/>
                  </a:lnTo>
                  <a:lnTo>
                    <a:pt x="1161" y="694"/>
                  </a:lnTo>
                  <a:lnTo>
                    <a:pt x="1151" y="693"/>
                  </a:lnTo>
                  <a:lnTo>
                    <a:pt x="1137" y="693"/>
                  </a:lnTo>
                  <a:lnTo>
                    <a:pt x="1125" y="693"/>
                  </a:lnTo>
                  <a:lnTo>
                    <a:pt x="1113" y="695"/>
                  </a:lnTo>
                  <a:lnTo>
                    <a:pt x="1101" y="698"/>
                  </a:lnTo>
                  <a:lnTo>
                    <a:pt x="1089" y="702"/>
                  </a:lnTo>
                  <a:lnTo>
                    <a:pt x="1078" y="708"/>
                  </a:lnTo>
                  <a:lnTo>
                    <a:pt x="1067" y="714"/>
                  </a:lnTo>
                  <a:lnTo>
                    <a:pt x="1056" y="722"/>
                  </a:lnTo>
                  <a:lnTo>
                    <a:pt x="1047" y="730"/>
                  </a:lnTo>
                  <a:lnTo>
                    <a:pt x="1039" y="740"/>
                  </a:lnTo>
                  <a:lnTo>
                    <a:pt x="1032" y="750"/>
                  </a:lnTo>
                  <a:lnTo>
                    <a:pt x="1026" y="761"/>
                  </a:lnTo>
                  <a:lnTo>
                    <a:pt x="1021" y="772"/>
                  </a:lnTo>
                  <a:lnTo>
                    <a:pt x="1018" y="783"/>
                  </a:lnTo>
                  <a:lnTo>
                    <a:pt x="1015" y="795"/>
                  </a:lnTo>
                  <a:lnTo>
                    <a:pt x="1014" y="808"/>
                  </a:lnTo>
                  <a:lnTo>
                    <a:pt x="1013" y="820"/>
                  </a:lnTo>
                  <a:lnTo>
                    <a:pt x="1013" y="830"/>
                  </a:lnTo>
                  <a:lnTo>
                    <a:pt x="1015" y="842"/>
                  </a:lnTo>
                  <a:lnTo>
                    <a:pt x="1019" y="854"/>
                  </a:lnTo>
                  <a:lnTo>
                    <a:pt x="1007" y="851"/>
                  </a:lnTo>
                  <a:lnTo>
                    <a:pt x="995" y="849"/>
                  </a:lnTo>
                  <a:lnTo>
                    <a:pt x="983" y="847"/>
                  </a:lnTo>
                  <a:lnTo>
                    <a:pt x="973" y="846"/>
                  </a:lnTo>
                  <a:lnTo>
                    <a:pt x="960" y="847"/>
                  </a:lnTo>
                  <a:lnTo>
                    <a:pt x="947" y="849"/>
                  </a:lnTo>
                  <a:lnTo>
                    <a:pt x="935" y="852"/>
                  </a:lnTo>
                  <a:lnTo>
                    <a:pt x="924" y="855"/>
                  </a:lnTo>
                  <a:lnTo>
                    <a:pt x="912" y="859"/>
                  </a:lnTo>
                  <a:lnTo>
                    <a:pt x="901" y="866"/>
                  </a:lnTo>
                  <a:lnTo>
                    <a:pt x="892" y="873"/>
                  </a:lnTo>
                  <a:lnTo>
                    <a:pt x="882" y="882"/>
                  </a:lnTo>
                  <a:lnTo>
                    <a:pt x="873" y="891"/>
                  </a:lnTo>
                  <a:lnTo>
                    <a:pt x="866" y="901"/>
                  </a:lnTo>
                  <a:lnTo>
                    <a:pt x="861" y="911"/>
                  </a:lnTo>
                  <a:lnTo>
                    <a:pt x="855" y="923"/>
                  </a:lnTo>
                  <a:lnTo>
                    <a:pt x="852" y="935"/>
                  </a:lnTo>
                  <a:lnTo>
                    <a:pt x="849" y="947"/>
                  </a:lnTo>
                  <a:lnTo>
                    <a:pt x="848" y="959"/>
                  </a:lnTo>
                  <a:lnTo>
                    <a:pt x="847" y="972"/>
                  </a:lnTo>
                  <a:lnTo>
                    <a:pt x="848" y="983"/>
                  </a:lnTo>
                  <a:lnTo>
                    <a:pt x="849" y="995"/>
                  </a:lnTo>
                  <a:lnTo>
                    <a:pt x="851" y="1006"/>
                  </a:lnTo>
                  <a:lnTo>
                    <a:pt x="854" y="1017"/>
                  </a:lnTo>
                  <a:lnTo>
                    <a:pt x="843" y="1013"/>
                  </a:lnTo>
                  <a:lnTo>
                    <a:pt x="833" y="1011"/>
                  </a:lnTo>
                  <a:lnTo>
                    <a:pt x="821" y="1011"/>
                  </a:lnTo>
                  <a:lnTo>
                    <a:pt x="809" y="1011"/>
                  </a:lnTo>
                  <a:lnTo>
                    <a:pt x="797" y="1012"/>
                  </a:lnTo>
                  <a:lnTo>
                    <a:pt x="784" y="1015"/>
                  </a:lnTo>
                  <a:lnTo>
                    <a:pt x="772" y="1019"/>
                  </a:lnTo>
                  <a:lnTo>
                    <a:pt x="761" y="1023"/>
                  </a:lnTo>
                  <a:lnTo>
                    <a:pt x="751" y="1030"/>
                  </a:lnTo>
                  <a:lnTo>
                    <a:pt x="741" y="1037"/>
                  </a:lnTo>
                  <a:lnTo>
                    <a:pt x="731" y="1046"/>
                  </a:lnTo>
                  <a:lnTo>
                    <a:pt x="722" y="1055"/>
                  </a:lnTo>
                  <a:lnTo>
                    <a:pt x="714" y="1066"/>
                  </a:lnTo>
                  <a:lnTo>
                    <a:pt x="708" y="1077"/>
                  </a:lnTo>
                  <a:lnTo>
                    <a:pt x="703" y="1089"/>
                  </a:lnTo>
                  <a:lnTo>
                    <a:pt x="698" y="1100"/>
                  </a:lnTo>
                  <a:lnTo>
                    <a:pt x="695" y="1112"/>
                  </a:lnTo>
                  <a:lnTo>
                    <a:pt x="694" y="1124"/>
                  </a:lnTo>
                  <a:lnTo>
                    <a:pt x="693" y="1137"/>
                  </a:lnTo>
                  <a:lnTo>
                    <a:pt x="694" y="1149"/>
                  </a:lnTo>
                  <a:lnTo>
                    <a:pt x="694" y="1160"/>
                  </a:lnTo>
                  <a:lnTo>
                    <a:pt x="696" y="1171"/>
                  </a:lnTo>
                  <a:lnTo>
                    <a:pt x="699" y="1181"/>
                  </a:lnTo>
                  <a:lnTo>
                    <a:pt x="705" y="1191"/>
                  </a:lnTo>
                  <a:lnTo>
                    <a:pt x="693" y="1190"/>
                  </a:lnTo>
                  <a:lnTo>
                    <a:pt x="681" y="1189"/>
                  </a:lnTo>
                  <a:lnTo>
                    <a:pt x="669" y="1190"/>
                  </a:lnTo>
                  <a:lnTo>
                    <a:pt x="659" y="1191"/>
                  </a:lnTo>
                  <a:lnTo>
                    <a:pt x="646" y="1193"/>
                  </a:lnTo>
                  <a:lnTo>
                    <a:pt x="634" y="1196"/>
                  </a:lnTo>
                  <a:lnTo>
                    <a:pt x="622" y="1201"/>
                  </a:lnTo>
                  <a:lnTo>
                    <a:pt x="612" y="1207"/>
                  </a:lnTo>
                  <a:lnTo>
                    <a:pt x="601" y="1213"/>
                  </a:lnTo>
                  <a:lnTo>
                    <a:pt x="593" y="1221"/>
                  </a:lnTo>
                  <a:lnTo>
                    <a:pt x="583" y="1230"/>
                  </a:lnTo>
                  <a:lnTo>
                    <a:pt x="576" y="1240"/>
                  </a:lnTo>
                  <a:lnTo>
                    <a:pt x="568" y="1252"/>
                  </a:lnTo>
                  <a:lnTo>
                    <a:pt x="563" y="1264"/>
                  </a:lnTo>
                  <a:lnTo>
                    <a:pt x="558" y="1274"/>
                  </a:lnTo>
                  <a:lnTo>
                    <a:pt x="555" y="1286"/>
                  </a:lnTo>
                  <a:lnTo>
                    <a:pt x="554" y="1298"/>
                  </a:lnTo>
                  <a:lnTo>
                    <a:pt x="553" y="1309"/>
                  </a:lnTo>
                  <a:lnTo>
                    <a:pt x="553" y="1321"/>
                  </a:lnTo>
                  <a:lnTo>
                    <a:pt x="554" y="1334"/>
                  </a:lnTo>
                  <a:lnTo>
                    <a:pt x="554" y="1340"/>
                  </a:lnTo>
                  <a:lnTo>
                    <a:pt x="555" y="1347"/>
                  </a:lnTo>
                  <a:lnTo>
                    <a:pt x="557" y="1352"/>
                  </a:lnTo>
                  <a:lnTo>
                    <a:pt x="558" y="1358"/>
                  </a:lnTo>
                  <a:lnTo>
                    <a:pt x="563" y="1369"/>
                  </a:lnTo>
                  <a:lnTo>
                    <a:pt x="568" y="1380"/>
                  </a:lnTo>
                  <a:lnTo>
                    <a:pt x="557" y="1378"/>
                  </a:lnTo>
                  <a:lnTo>
                    <a:pt x="546" y="1377"/>
                  </a:lnTo>
                  <a:lnTo>
                    <a:pt x="534" y="1378"/>
                  </a:lnTo>
                  <a:lnTo>
                    <a:pt x="523" y="1380"/>
                  </a:lnTo>
                  <a:lnTo>
                    <a:pt x="510" y="1384"/>
                  </a:lnTo>
                  <a:lnTo>
                    <a:pt x="499" y="1389"/>
                  </a:lnTo>
                  <a:lnTo>
                    <a:pt x="488" y="1396"/>
                  </a:lnTo>
                  <a:lnTo>
                    <a:pt x="478" y="1402"/>
                  </a:lnTo>
                  <a:lnTo>
                    <a:pt x="469" y="1411"/>
                  </a:lnTo>
                  <a:lnTo>
                    <a:pt x="460" y="1419"/>
                  </a:lnTo>
                  <a:lnTo>
                    <a:pt x="453" y="1429"/>
                  </a:lnTo>
                  <a:lnTo>
                    <a:pt x="446" y="1439"/>
                  </a:lnTo>
                  <a:lnTo>
                    <a:pt x="439" y="1449"/>
                  </a:lnTo>
                  <a:lnTo>
                    <a:pt x="434" y="1461"/>
                  </a:lnTo>
                  <a:lnTo>
                    <a:pt x="429" y="1472"/>
                  </a:lnTo>
                  <a:lnTo>
                    <a:pt x="427" y="1483"/>
                  </a:lnTo>
                  <a:lnTo>
                    <a:pt x="426" y="1495"/>
                  </a:lnTo>
                  <a:lnTo>
                    <a:pt x="426" y="1508"/>
                  </a:lnTo>
                  <a:lnTo>
                    <a:pt x="427" y="1520"/>
                  </a:lnTo>
                  <a:lnTo>
                    <a:pt x="429" y="1532"/>
                  </a:lnTo>
                  <a:lnTo>
                    <a:pt x="432" y="1545"/>
                  </a:lnTo>
                  <a:lnTo>
                    <a:pt x="437" y="1556"/>
                  </a:lnTo>
                  <a:lnTo>
                    <a:pt x="442" y="1567"/>
                  </a:lnTo>
                  <a:lnTo>
                    <a:pt x="450" y="1575"/>
                  </a:lnTo>
                  <a:lnTo>
                    <a:pt x="437" y="1575"/>
                  </a:lnTo>
                  <a:lnTo>
                    <a:pt x="425" y="1575"/>
                  </a:lnTo>
                  <a:lnTo>
                    <a:pt x="413" y="1577"/>
                  </a:lnTo>
                  <a:lnTo>
                    <a:pt x="401" y="1581"/>
                  </a:lnTo>
                  <a:lnTo>
                    <a:pt x="390" y="1586"/>
                  </a:lnTo>
                  <a:lnTo>
                    <a:pt x="379" y="1591"/>
                  </a:lnTo>
                  <a:lnTo>
                    <a:pt x="368" y="1597"/>
                  </a:lnTo>
                  <a:lnTo>
                    <a:pt x="360" y="1605"/>
                  </a:lnTo>
                  <a:lnTo>
                    <a:pt x="351" y="1613"/>
                  </a:lnTo>
                  <a:lnTo>
                    <a:pt x="344" y="1623"/>
                  </a:lnTo>
                  <a:lnTo>
                    <a:pt x="337" y="1633"/>
                  </a:lnTo>
                  <a:lnTo>
                    <a:pt x="331" y="1644"/>
                  </a:lnTo>
                  <a:lnTo>
                    <a:pt x="326" y="1656"/>
                  </a:lnTo>
                  <a:lnTo>
                    <a:pt x="320" y="1668"/>
                  </a:lnTo>
                  <a:lnTo>
                    <a:pt x="317" y="1680"/>
                  </a:lnTo>
                  <a:lnTo>
                    <a:pt x="315" y="1691"/>
                  </a:lnTo>
                  <a:lnTo>
                    <a:pt x="315" y="1703"/>
                  </a:lnTo>
                  <a:lnTo>
                    <a:pt x="315" y="1715"/>
                  </a:lnTo>
                  <a:lnTo>
                    <a:pt x="317" y="1727"/>
                  </a:lnTo>
                  <a:lnTo>
                    <a:pt x="320" y="1738"/>
                  </a:lnTo>
                  <a:lnTo>
                    <a:pt x="326" y="1750"/>
                  </a:lnTo>
                  <a:lnTo>
                    <a:pt x="332" y="1761"/>
                  </a:lnTo>
                  <a:lnTo>
                    <a:pt x="337" y="1770"/>
                  </a:lnTo>
                  <a:lnTo>
                    <a:pt x="345" y="1780"/>
                  </a:lnTo>
                  <a:lnTo>
                    <a:pt x="333" y="1781"/>
                  </a:lnTo>
                  <a:lnTo>
                    <a:pt x="321" y="1783"/>
                  </a:lnTo>
                  <a:lnTo>
                    <a:pt x="311" y="1786"/>
                  </a:lnTo>
                  <a:lnTo>
                    <a:pt x="300" y="1791"/>
                  </a:lnTo>
                  <a:lnTo>
                    <a:pt x="287" y="1795"/>
                  </a:lnTo>
                  <a:lnTo>
                    <a:pt x="277" y="1801"/>
                  </a:lnTo>
                  <a:lnTo>
                    <a:pt x="266" y="1808"/>
                  </a:lnTo>
                  <a:lnTo>
                    <a:pt x="257" y="1816"/>
                  </a:lnTo>
                  <a:lnTo>
                    <a:pt x="249" y="1825"/>
                  </a:lnTo>
                  <a:lnTo>
                    <a:pt x="242" y="1834"/>
                  </a:lnTo>
                  <a:lnTo>
                    <a:pt x="236" y="1845"/>
                  </a:lnTo>
                  <a:lnTo>
                    <a:pt x="230" y="1857"/>
                  </a:lnTo>
                  <a:lnTo>
                    <a:pt x="225" y="1870"/>
                  </a:lnTo>
                  <a:lnTo>
                    <a:pt x="222" y="1882"/>
                  </a:lnTo>
                  <a:lnTo>
                    <a:pt x="220" y="1895"/>
                  </a:lnTo>
                  <a:lnTo>
                    <a:pt x="220" y="1907"/>
                  </a:lnTo>
                  <a:lnTo>
                    <a:pt x="220" y="1919"/>
                  </a:lnTo>
                  <a:lnTo>
                    <a:pt x="222" y="1930"/>
                  </a:lnTo>
                  <a:lnTo>
                    <a:pt x="225" y="1942"/>
                  </a:lnTo>
                  <a:lnTo>
                    <a:pt x="230" y="1954"/>
                  </a:lnTo>
                  <a:lnTo>
                    <a:pt x="235" y="1964"/>
                  </a:lnTo>
                  <a:lnTo>
                    <a:pt x="241" y="1975"/>
                  </a:lnTo>
                  <a:lnTo>
                    <a:pt x="248" y="1984"/>
                  </a:lnTo>
                  <a:lnTo>
                    <a:pt x="254" y="1992"/>
                  </a:lnTo>
                  <a:lnTo>
                    <a:pt x="245" y="1995"/>
                  </a:lnTo>
                  <a:lnTo>
                    <a:pt x="234" y="1999"/>
                  </a:lnTo>
                  <a:lnTo>
                    <a:pt x="223" y="2002"/>
                  </a:lnTo>
                  <a:lnTo>
                    <a:pt x="213" y="2007"/>
                  </a:lnTo>
                  <a:lnTo>
                    <a:pt x="202" y="2013"/>
                  </a:lnTo>
                  <a:lnTo>
                    <a:pt x="191" y="2019"/>
                  </a:lnTo>
                  <a:lnTo>
                    <a:pt x="182" y="2026"/>
                  </a:lnTo>
                  <a:lnTo>
                    <a:pt x="173" y="2035"/>
                  </a:lnTo>
                  <a:lnTo>
                    <a:pt x="167" y="2045"/>
                  </a:lnTo>
                  <a:lnTo>
                    <a:pt x="160" y="2055"/>
                  </a:lnTo>
                  <a:lnTo>
                    <a:pt x="154" y="2067"/>
                  </a:lnTo>
                  <a:lnTo>
                    <a:pt x="150" y="2080"/>
                  </a:lnTo>
                  <a:lnTo>
                    <a:pt x="146" y="2091"/>
                  </a:lnTo>
                  <a:lnTo>
                    <a:pt x="144" y="2103"/>
                  </a:lnTo>
                  <a:lnTo>
                    <a:pt x="143" y="2116"/>
                  </a:lnTo>
                  <a:lnTo>
                    <a:pt x="143" y="2128"/>
                  </a:lnTo>
                  <a:lnTo>
                    <a:pt x="144" y="2141"/>
                  </a:lnTo>
                  <a:lnTo>
                    <a:pt x="147" y="2152"/>
                  </a:lnTo>
                  <a:lnTo>
                    <a:pt x="152" y="2163"/>
                  </a:lnTo>
                  <a:lnTo>
                    <a:pt x="157" y="2174"/>
                  </a:lnTo>
                  <a:lnTo>
                    <a:pt x="162" y="2185"/>
                  </a:lnTo>
                  <a:lnTo>
                    <a:pt x="170" y="2196"/>
                  </a:lnTo>
                  <a:lnTo>
                    <a:pt x="177" y="2205"/>
                  </a:lnTo>
                  <a:lnTo>
                    <a:pt x="185" y="2212"/>
                  </a:lnTo>
                  <a:lnTo>
                    <a:pt x="174" y="2215"/>
                  </a:lnTo>
                  <a:lnTo>
                    <a:pt x="163" y="2219"/>
                  </a:lnTo>
                  <a:lnTo>
                    <a:pt x="152" y="2225"/>
                  </a:lnTo>
                  <a:lnTo>
                    <a:pt x="140" y="2229"/>
                  </a:lnTo>
                  <a:lnTo>
                    <a:pt x="129" y="2237"/>
                  </a:lnTo>
                  <a:lnTo>
                    <a:pt x="121" y="2244"/>
                  </a:lnTo>
                  <a:lnTo>
                    <a:pt x="112" y="2254"/>
                  </a:lnTo>
                  <a:lnTo>
                    <a:pt x="105" y="2262"/>
                  </a:lnTo>
                  <a:lnTo>
                    <a:pt x="98" y="2273"/>
                  </a:lnTo>
                  <a:lnTo>
                    <a:pt x="93" y="2283"/>
                  </a:lnTo>
                  <a:lnTo>
                    <a:pt x="88" y="2294"/>
                  </a:lnTo>
                  <a:lnTo>
                    <a:pt x="83" y="2306"/>
                  </a:lnTo>
                  <a:lnTo>
                    <a:pt x="81" y="2319"/>
                  </a:lnTo>
                  <a:lnTo>
                    <a:pt x="80" y="2332"/>
                  </a:lnTo>
                  <a:lnTo>
                    <a:pt x="80" y="2344"/>
                  </a:lnTo>
                  <a:lnTo>
                    <a:pt x="82" y="2356"/>
                  </a:lnTo>
                  <a:lnTo>
                    <a:pt x="84" y="2368"/>
                  </a:lnTo>
                  <a:lnTo>
                    <a:pt x="89" y="2381"/>
                  </a:lnTo>
                  <a:lnTo>
                    <a:pt x="94" y="2392"/>
                  </a:lnTo>
                  <a:lnTo>
                    <a:pt x="101" y="2404"/>
                  </a:lnTo>
                  <a:lnTo>
                    <a:pt x="107" y="2414"/>
                  </a:lnTo>
                  <a:lnTo>
                    <a:pt x="114" y="2422"/>
                  </a:lnTo>
                  <a:lnTo>
                    <a:pt x="123" y="2431"/>
                  </a:lnTo>
                  <a:lnTo>
                    <a:pt x="132" y="2438"/>
                  </a:lnTo>
                  <a:lnTo>
                    <a:pt x="120" y="2441"/>
                  </a:lnTo>
                  <a:lnTo>
                    <a:pt x="109" y="2446"/>
                  </a:lnTo>
                  <a:lnTo>
                    <a:pt x="98" y="2451"/>
                  </a:lnTo>
                  <a:lnTo>
                    <a:pt x="88" y="2456"/>
                  </a:lnTo>
                  <a:lnTo>
                    <a:pt x="77" y="2464"/>
                  </a:lnTo>
                  <a:lnTo>
                    <a:pt x="68" y="2473"/>
                  </a:lnTo>
                  <a:lnTo>
                    <a:pt x="61" y="2482"/>
                  </a:lnTo>
                  <a:lnTo>
                    <a:pt x="55" y="2493"/>
                  </a:lnTo>
                  <a:lnTo>
                    <a:pt x="49" y="2503"/>
                  </a:lnTo>
                  <a:lnTo>
                    <a:pt x="45" y="2515"/>
                  </a:lnTo>
                  <a:lnTo>
                    <a:pt x="42" y="2527"/>
                  </a:lnTo>
                  <a:lnTo>
                    <a:pt x="38" y="2540"/>
                  </a:lnTo>
                  <a:lnTo>
                    <a:pt x="37" y="2552"/>
                  </a:lnTo>
                  <a:lnTo>
                    <a:pt x="37" y="2565"/>
                  </a:lnTo>
                  <a:lnTo>
                    <a:pt x="38" y="2577"/>
                  </a:lnTo>
                  <a:lnTo>
                    <a:pt x="40" y="2589"/>
                  </a:lnTo>
                  <a:lnTo>
                    <a:pt x="43" y="2600"/>
                  </a:lnTo>
                  <a:lnTo>
                    <a:pt x="47" y="2612"/>
                  </a:lnTo>
                  <a:lnTo>
                    <a:pt x="52" y="2623"/>
                  </a:lnTo>
                  <a:lnTo>
                    <a:pt x="60" y="2633"/>
                  </a:lnTo>
                  <a:lnTo>
                    <a:pt x="67" y="2641"/>
                  </a:lnTo>
                  <a:lnTo>
                    <a:pt x="76" y="2649"/>
                  </a:lnTo>
                  <a:lnTo>
                    <a:pt x="84" y="2657"/>
                  </a:lnTo>
                  <a:lnTo>
                    <a:pt x="94" y="2665"/>
                  </a:lnTo>
                  <a:lnTo>
                    <a:pt x="83" y="2669"/>
                  </a:lnTo>
                  <a:lnTo>
                    <a:pt x="74" y="2673"/>
                  </a:lnTo>
                  <a:lnTo>
                    <a:pt x="68" y="2676"/>
                  </a:lnTo>
                  <a:lnTo>
                    <a:pt x="64" y="2680"/>
                  </a:lnTo>
                  <a:lnTo>
                    <a:pt x="60" y="2685"/>
                  </a:lnTo>
                  <a:lnTo>
                    <a:pt x="56" y="2689"/>
                  </a:lnTo>
                  <a:lnTo>
                    <a:pt x="46" y="2697"/>
                  </a:lnTo>
                  <a:lnTo>
                    <a:pt x="37" y="2706"/>
                  </a:lnTo>
                  <a:lnTo>
                    <a:pt x="30" y="2716"/>
                  </a:lnTo>
                  <a:lnTo>
                    <a:pt x="24" y="2726"/>
                  </a:lnTo>
                  <a:lnTo>
                    <a:pt x="19" y="2737"/>
                  </a:lnTo>
                  <a:lnTo>
                    <a:pt x="15" y="2748"/>
                  </a:lnTo>
                  <a:lnTo>
                    <a:pt x="12" y="2760"/>
                  </a:lnTo>
                  <a:lnTo>
                    <a:pt x="11" y="2773"/>
                  </a:lnTo>
                  <a:lnTo>
                    <a:pt x="10" y="2786"/>
                  </a:lnTo>
                  <a:lnTo>
                    <a:pt x="11" y="2799"/>
                  </a:lnTo>
                  <a:lnTo>
                    <a:pt x="12" y="2811"/>
                  </a:lnTo>
                  <a:lnTo>
                    <a:pt x="15" y="2822"/>
                  </a:lnTo>
                  <a:lnTo>
                    <a:pt x="19" y="2833"/>
                  </a:lnTo>
                  <a:lnTo>
                    <a:pt x="25" y="2844"/>
                  </a:lnTo>
                  <a:lnTo>
                    <a:pt x="31" y="2854"/>
                  </a:lnTo>
                  <a:lnTo>
                    <a:pt x="38" y="2864"/>
                  </a:lnTo>
                  <a:lnTo>
                    <a:pt x="48" y="2873"/>
                  </a:lnTo>
                  <a:lnTo>
                    <a:pt x="58" y="2882"/>
                  </a:lnTo>
                  <a:lnTo>
                    <a:pt x="67" y="2889"/>
                  </a:lnTo>
                  <a:lnTo>
                    <a:pt x="77" y="2895"/>
                  </a:lnTo>
                  <a:lnTo>
                    <a:pt x="66" y="2899"/>
                  </a:lnTo>
                  <a:lnTo>
                    <a:pt x="57" y="2904"/>
                  </a:lnTo>
                  <a:lnTo>
                    <a:pt x="47" y="2912"/>
                  </a:lnTo>
                  <a:lnTo>
                    <a:pt x="38" y="2919"/>
                  </a:lnTo>
                  <a:lnTo>
                    <a:pt x="30" y="2929"/>
                  </a:lnTo>
                  <a:lnTo>
                    <a:pt x="22" y="2939"/>
                  </a:lnTo>
                  <a:lnTo>
                    <a:pt x="15" y="2949"/>
                  </a:lnTo>
                  <a:lnTo>
                    <a:pt x="10" y="2961"/>
                  </a:lnTo>
                  <a:lnTo>
                    <a:pt x="5" y="2973"/>
                  </a:lnTo>
                  <a:lnTo>
                    <a:pt x="2" y="2984"/>
                  </a:lnTo>
                  <a:lnTo>
                    <a:pt x="1" y="2997"/>
                  </a:lnTo>
                  <a:lnTo>
                    <a:pt x="0" y="3010"/>
                  </a:lnTo>
                  <a:lnTo>
                    <a:pt x="1" y="3023"/>
                  </a:lnTo>
                  <a:lnTo>
                    <a:pt x="2" y="3035"/>
                  </a:lnTo>
                  <a:lnTo>
                    <a:pt x="5" y="3046"/>
                  </a:lnTo>
                  <a:lnTo>
                    <a:pt x="10" y="3057"/>
                  </a:lnTo>
                  <a:lnTo>
                    <a:pt x="15" y="3068"/>
                  </a:lnTo>
                  <a:lnTo>
                    <a:pt x="22" y="3078"/>
                  </a:lnTo>
                  <a:lnTo>
                    <a:pt x="30" y="3088"/>
                  </a:lnTo>
                  <a:lnTo>
                    <a:pt x="38" y="3096"/>
                  </a:lnTo>
                  <a:lnTo>
                    <a:pt x="43" y="3102"/>
                  </a:lnTo>
                  <a:lnTo>
                    <a:pt x="47" y="3106"/>
                  </a:lnTo>
                  <a:lnTo>
                    <a:pt x="51" y="3110"/>
                  </a:lnTo>
                  <a:lnTo>
                    <a:pt x="57" y="3114"/>
                  </a:lnTo>
                  <a:lnTo>
                    <a:pt x="66" y="3120"/>
                  </a:lnTo>
                  <a:lnTo>
                    <a:pt x="77" y="3125"/>
                  </a:lnTo>
                  <a:lnTo>
                    <a:pt x="67" y="3131"/>
                  </a:lnTo>
                  <a:lnTo>
                    <a:pt x="58" y="3138"/>
                  </a:lnTo>
                  <a:lnTo>
                    <a:pt x="48" y="3147"/>
                  </a:lnTo>
                  <a:lnTo>
                    <a:pt x="38" y="3156"/>
                  </a:lnTo>
                  <a:lnTo>
                    <a:pt x="31" y="3166"/>
                  </a:lnTo>
                  <a:lnTo>
                    <a:pt x="25" y="3175"/>
                  </a:lnTo>
                  <a:lnTo>
                    <a:pt x="19" y="3186"/>
                  </a:lnTo>
                  <a:lnTo>
                    <a:pt x="15" y="3198"/>
                  </a:lnTo>
                  <a:lnTo>
                    <a:pt x="12" y="3210"/>
                  </a:lnTo>
                  <a:lnTo>
                    <a:pt x="11" y="3221"/>
                  </a:lnTo>
                  <a:lnTo>
                    <a:pt x="10" y="3234"/>
                  </a:lnTo>
                  <a:lnTo>
                    <a:pt x="11" y="3247"/>
                  </a:lnTo>
                  <a:lnTo>
                    <a:pt x="12" y="3260"/>
                  </a:lnTo>
                  <a:lnTo>
                    <a:pt x="15" y="3271"/>
                  </a:lnTo>
                  <a:lnTo>
                    <a:pt x="19" y="3283"/>
                  </a:lnTo>
                  <a:lnTo>
                    <a:pt x="24" y="3294"/>
                  </a:lnTo>
                  <a:lnTo>
                    <a:pt x="30" y="3305"/>
                  </a:lnTo>
                  <a:lnTo>
                    <a:pt x="37" y="3315"/>
                  </a:lnTo>
                  <a:lnTo>
                    <a:pt x="46" y="3325"/>
                  </a:lnTo>
                  <a:lnTo>
                    <a:pt x="56" y="3334"/>
                  </a:lnTo>
                  <a:lnTo>
                    <a:pt x="64" y="3341"/>
                  </a:lnTo>
                  <a:lnTo>
                    <a:pt x="74" y="3347"/>
                  </a:lnTo>
                  <a:lnTo>
                    <a:pt x="83" y="3351"/>
                  </a:lnTo>
                  <a:lnTo>
                    <a:pt x="94" y="3355"/>
                  </a:lnTo>
                  <a:lnTo>
                    <a:pt x="84" y="3362"/>
                  </a:lnTo>
                  <a:lnTo>
                    <a:pt x="76" y="3371"/>
                  </a:lnTo>
                  <a:lnTo>
                    <a:pt x="67" y="3379"/>
                  </a:lnTo>
                  <a:lnTo>
                    <a:pt x="60" y="3390"/>
                  </a:lnTo>
                  <a:lnTo>
                    <a:pt x="52" y="3399"/>
                  </a:lnTo>
                  <a:lnTo>
                    <a:pt x="47" y="3409"/>
                  </a:lnTo>
                  <a:lnTo>
                    <a:pt x="43" y="3420"/>
                  </a:lnTo>
                  <a:lnTo>
                    <a:pt x="40" y="3430"/>
                  </a:lnTo>
                  <a:lnTo>
                    <a:pt x="38" y="3442"/>
                  </a:lnTo>
                  <a:lnTo>
                    <a:pt x="37" y="3455"/>
                  </a:lnTo>
                  <a:lnTo>
                    <a:pt x="37" y="3468"/>
                  </a:lnTo>
                  <a:lnTo>
                    <a:pt x="38" y="3481"/>
                  </a:lnTo>
                  <a:lnTo>
                    <a:pt x="42" y="3493"/>
                  </a:lnTo>
                  <a:lnTo>
                    <a:pt x="45" y="3505"/>
                  </a:lnTo>
                  <a:lnTo>
                    <a:pt x="49" y="3518"/>
                  </a:lnTo>
                  <a:lnTo>
                    <a:pt x="55" y="3529"/>
                  </a:lnTo>
                  <a:lnTo>
                    <a:pt x="61" y="3539"/>
                  </a:lnTo>
                  <a:lnTo>
                    <a:pt x="68" y="3548"/>
                  </a:lnTo>
                  <a:lnTo>
                    <a:pt x="77" y="3556"/>
                  </a:lnTo>
                  <a:lnTo>
                    <a:pt x="88" y="3564"/>
                  </a:lnTo>
                  <a:lnTo>
                    <a:pt x="98" y="3569"/>
                  </a:lnTo>
                  <a:lnTo>
                    <a:pt x="109" y="3576"/>
                  </a:lnTo>
                  <a:lnTo>
                    <a:pt x="120" y="3581"/>
                  </a:lnTo>
                  <a:lnTo>
                    <a:pt x="132" y="3585"/>
                  </a:lnTo>
                  <a:lnTo>
                    <a:pt x="127" y="3587"/>
                  </a:lnTo>
                  <a:lnTo>
                    <a:pt x="123" y="3592"/>
                  </a:lnTo>
                  <a:lnTo>
                    <a:pt x="119" y="3595"/>
                  </a:lnTo>
                  <a:lnTo>
                    <a:pt x="114" y="3599"/>
                  </a:lnTo>
                  <a:lnTo>
                    <a:pt x="107" y="3610"/>
                  </a:lnTo>
                  <a:lnTo>
                    <a:pt x="101" y="3619"/>
                  </a:lnTo>
                  <a:lnTo>
                    <a:pt x="94" y="3631"/>
                  </a:lnTo>
                  <a:lnTo>
                    <a:pt x="89" y="3643"/>
                  </a:lnTo>
                  <a:lnTo>
                    <a:pt x="84" y="3653"/>
                  </a:lnTo>
                  <a:lnTo>
                    <a:pt x="82" y="3665"/>
                  </a:lnTo>
                  <a:lnTo>
                    <a:pt x="80" y="3677"/>
                  </a:lnTo>
                  <a:lnTo>
                    <a:pt x="80" y="3689"/>
                  </a:lnTo>
                  <a:lnTo>
                    <a:pt x="81" y="3700"/>
                  </a:lnTo>
                  <a:lnTo>
                    <a:pt x="83" y="3713"/>
                  </a:lnTo>
                  <a:lnTo>
                    <a:pt x="88" y="3725"/>
                  </a:lnTo>
                  <a:lnTo>
                    <a:pt x="93" y="3737"/>
                  </a:lnTo>
                  <a:lnTo>
                    <a:pt x="98" y="3747"/>
                  </a:lnTo>
                  <a:lnTo>
                    <a:pt x="106" y="3757"/>
                  </a:lnTo>
                  <a:lnTo>
                    <a:pt x="113" y="3766"/>
                  </a:lnTo>
                  <a:lnTo>
                    <a:pt x="122" y="3775"/>
                  </a:lnTo>
                  <a:lnTo>
                    <a:pt x="131" y="3784"/>
                  </a:lnTo>
                  <a:lnTo>
                    <a:pt x="143" y="3790"/>
                  </a:lnTo>
                  <a:lnTo>
                    <a:pt x="154" y="3797"/>
                  </a:lnTo>
                  <a:lnTo>
                    <a:pt x="163" y="3803"/>
                  </a:lnTo>
                  <a:lnTo>
                    <a:pt x="169" y="3805"/>
                  </a:lnTo>
                  <a:lnTo>
                    <a:pt x="174" y="3806"/>
                  </a:lnTo>
                  <a:lnTo>
                    <a:pt x="179" y="3807"/>
                  </a:lnTo>
                  <a:lnTo>
                    <a:pt x="185" y="3808"/>
                  </a:lnTo>
                  <a:lnTo>
                    <a:pt x="177" y="3816"/>
                  </a:lnTo>
                  <a:lnTo>
                    <a:pt x="170" y="3824"/>
                  </a:lnTo>
                  <a:lnTo>
                    <a:pt x="162" y="3834"/>
                  </a:lnTo>
                  <a:lnTo>
                    <a:pt x="157" y="3845"/>
                  </a:lnTo>
                  <a:lnTo>
                    <a:pt x="152" y="3856"/>
                  </a:lnTo>
                  <a:lnTo>
                    <a:pt x="148" y="3868"/>
                  </a:lnTo>
                  <a:lnTo>
                    <a:pt x="145" y="3880"/>
                  </a:lnTo>
                  <a:lnTo>
                    <a:pt x="144" y="3891"/>
                  </a:lnTo>
                  <a:lnTo>
                    <a:pt x="144" y="3904"/>
                  </a:lnTo>
                  <a:lnTo>
                    <a:pt x="144" y="3916"/>
                  </a:lnTo>
                  <a:lnTo>
                    <a:pt x="146" y="3928"/>
                  </a:lnTo>
                  <a:lnTo>
                    <a:pt x="150" y="3940"/>
                  </a:lnTo>
                  <a:lnTo>
                    <a:pt x="154" y="3952"/>
                  </a:lnTo>
                  <a:lnTo>
                    <a:pt x="160" y="3964"/>
                  </a:lnTo>
                  <a:lnTo>
                    <a:pt x="167" y="3975"/>
                  </a:lnTo>
                  <a:lnTo>
                    <a:pt x="173" y="3984"/>
                  </a:lnTo>
                  <a:lnTo>
                    <a:pt x="182" y="3993"/>
                  </a:lnTo>
                  <a:lnTo>
                    <a:pt x="191" y="4001"/>
                  </a:lnTo>
                  <a:lnTo>
                    <a:pt x="202" y="4008"/>
                  </a:lnTo>
                  <a:lnTo>
                    <a:pt x="213" y="4013"/>
                  </a:lnTo>
                  <a:lnTo>
                    <a:pt x="223" y="4018"/>
                  </a:lnTo>
                  <a:lnTo>
                    <a:pt x="234" y="4023"/>
                  </a:lnTo>
                  <a:lnTo>
                    <a:pt x="245" y="4026"/>
                  </a:lnTo>
                  <a:lnTo>
                    <a:pt x="254" y="4027"/>
                  </a:lnTo>
                  <a:lnTo>
                    <a:pt x="248" y="4035"/>
                  </a:lnTo>
                  <a:lnTo>
                    <a:pt x="241" y="4045"/>
                  </a:lnTo>
                  <a:lnTo>
                    <a:pt x="235" y="4055"/>
                  </a:lnTo>
                  <a:lnTo>
                    <a:pt x="230" y="4065"/>
                  </a:lnTo>
                  <a:lnTo>
                    <a:pt x="226" y="4077"/>
                  </a:lnTo>
                  <a:lnTo>
                    <a:pt x="224" y="4089"/>
                  </a:lnTo>
                  <a:lnTo>
                    <a:pt x="223" y="4100"/>
                  </a:lnTo>
                  <a:lnTo>
                    <a:pt x="222" y="4113"/>
                  </a:lnTo>
                  <a:lnTo>
                    <a:pt x="223" y="4125"/>
                  </a:lnTo>
                  <a:lnTo>
                    <a:pt x="224" y="4138"/>
                  </a:lnTo>
                  <a:lnTo>
                    <a:pt x="226" y="4149"/>
                  </a:lnTo>
                  <a:lnTo>
                    <a:pt x="230" y="4163"/>
                  </a:lnTo>
                  <a:lnTo>
                    <a:pt x="236" y="4174"/>
                  </a:lnTo>
                  <a:lnTo>
                    <a:pt x="242" y="4185"/>
                  </a:lnTo>
                  <a:lnTo>
                    <a:pt x="250" y="4194"/>
                  </a:lnTo>
                  <a:lnTo>
                    <a:pt x="258" y="4203"/>
                  </a:lnTo>
                  <a:lnTo>
                    <a:pt x="268" y="4210"/>
                  </a:lnTo>
                  <a:lnTo>
                    <a:pt x="278" y="4218"/>
                  </a:lnTo>
                  <a:lnTo>
                    <a:pt x="288" y="4223"/>
                  </a:lnTo>
                  <a:lnTo>
                    <a:pt x="300" y="4230"/>
                  </a:lnTo>
                  <a:lnTo>
                    <a:pt x="311" y="4234"/>
                  </a:lnTo>
                  <a:lnTo>
                    <a:pt x="321" y="4237"/>
                  </a:lnTo>
                  <a:lnTo>
                    <a:pt x="333" y="4239"/>
                  </a:lnTo>
                  <a:lnTo>
                    <a:pt x="345" y="4239"/>
                  </a:lnTo>
                  <a:lnTo>
                    <a:pt x="337" y="4248"/>
                  </a:lnTo>
                  <a:lnTo>
                    <a:pt x="332" y="4258"/>
                  </a:lnTo>
                  <a:lnTo>
                    <a:pt x="326" y="4269"/>
                  </a:lnTo>
                  <a:lnTo>
                    <a:pt x="320" y="4282"/>
                  </a:lnTo>
                  <a:lnTo>
                    <a:pt x="317" y="4294"/>
                  </a:lnTo>
                  <a:lnTo>
                    <a:pt x="315" y="4305"/>
                  </a:lnTo>
                  <a:lnTo>
                    <a:pt x="315" y="4317"/>
                  </a:lnTo>
                  <a:lnTo>
                    <a:pt x="315" y="4329"/>
                  </a:lnTo>
                  <a:lnTo>
                    <a:pt x="317" y="4340"/>
                  </a:lnTo>
                  <a:lnTo>
                    <a:pt x="320" y="4352"/>
                  </a:lnTo>
                  <a:lnTo>
                    <a:pt x="326" y="4364"/>
                  </a:lnTo>
                  <a:lnTo>
                    <a:pt x="331" y="4376"/>
                  </a:lnTo>
                  <a:lnTo>
                    <a:pt x="337" y="4386"/>
                  </a:lnTo>
                  <a:lnTo>
                    <a:pt x="344" y="4397"/>
                  </a:lnTo>
                  <a:lnTo>
                    <a:pt x="351" y="4407"/>
                  </a:lnTo>
                  <a:lnTo>
                    <a:pt x="360" y="4414"/>
                  </a:lnTo>
                  <a:lnTo>
                    <a:pt x="369" y="4422"/>
                  </a:lnTo>
                  <a:lnTo>
                    <a:pt x="380" y="4428"/>
                  </a:lnTo>
                  <a:lnTo>
                    <a:pt x="392" y="4433"/>
                  </a:lnTo>
                  <a:lnTo>
                    <a:pt x="405" y="4438"/>
                  </a:lnTo>
                  <a:lnTo>
                    <a:pt x="415" y="4442"/>
                  </a:lnTo>
                  <a:lnTo>
                    <a:pt x="426" y="4444"/>
                  </a:lnTo>
                  <a:lnTo>
                    <a:pt x="437" y="4445"/>
                  </a:lnTo>
                  <a:lnTo>
                    <a:pt x="450" y="4445"/>
                  </a:lnTo>
                  <a:lnTo>
                    <a:pt x="442" y="4454"/>
                  </a:lnTo>
                  <a:lnTo>
                    <a:pt x="437" y="4464"/>
                  </a:lnTo>
                  <a:lnTo>
                    <a:pt x="432" y="4476"/>
                  </a:lnTo>
                  <a:lnTo>
                    <a:pt x="429" y="4487"/>
                  </a:lnTo>
                  <a:lnTo>
                    <a:pt x="427" y="4499"/>
                  </a:lnTo>
                  <a:lnTo>
                    <a:pt x="426" y="4512"/>
                  </a:lnTo>
                  <a:lnTo>
                    <a:pt x="426" y="4525"/>
                  </a:lnTo>
                  <a:lnTo>
                    <a:pt x="427" y="4537"/>
                  </a:lnTo>
                  <a:lnTo>
                    <a:pt x="429" y="4549"/>
                  </a:lnTo>
                  <a:lnTo>
                    <a:pt x="434" y="4559"/>
                  </a:lnTo>
                  <a:lnTo>
                    <a:pt x="439" y="4570"/>
                  </a:lnTo>
                  <a:lnTo>
                    <a:pt x="446" y="4581"/>
                  </a:lnTo>
                  <a:lnTo>
                    <a:pt x="453" y="4592"/>
                  </a:lnTo>
                  <a:lnTo>
                    <a:pt x="460" y="4602"/>
                  </a:lnTo>
                  <a:lnTo>
                    <a:pt x="469" y="4610"/>
                  </a:lnTo>
                  <a:lnTo>
                    <a:pt x="478" y="4618"/>
                  </a:lnTo>
                  <a:lnTo>
                    <a:pt x="488" y="4625"/>
                  </a:lnTo>
                  <a:lnTo>
                    <a:pt x="499" y="4631"/>
                  </a:lnTo>
                  <a:lnTo>
                    <a:pt x="510" y="4636"/>
                  </a:lnTo>
                  <a:lnTo>
                    <a:pt x="523" y="4640"/>
                  </a:lnTo>
                  <a:lnTo>
                    <a:pt x="534" y="4642"/>
                  </a:lnTo>
                  <a:lnTo>
                    <a:pt x="546" y="4642"/>
                  </a:lnTo>
                  <a:lnTo>
                    <a:pt x="557" y="4642"/>
                  </a:lnTo>
                  <a:lnTo>
                    <a:pt x="568" y="4640"/>
                  </a:lnTo>
                  <a:lnTo>
                    <a:pt x="563" y="4651"/>
                  </a:lnTo>
                  <a:lnTo>
                    <a:pt x="558" y="4662"/>
                  </a:lnTo>
                  <a:lnTo>
                    <a:pt x="557" y="4667"/>
                  </a:lnTo>
                  <a:lnTo>
                    <a:pt x="555" y="4673"/>
                  </a:lnTo>
                  <a:lnTo>
                    <a:pt x="554" y="4679"/>
                  </a:lnTo>
                  <a:lnTo>
                    <a:pt x="554" y="4685"/>
                  </a:lnTo>
                  <a:lnTo>
                    <a:pt x="553" y="4697"/>
                  </a:lnTo>
                  <a:lnTo>
                    <a:pt x="553" y="4709"/>
                  </a:lnTo>
                  <a:lnTo>
                    <a:pt x="554" y="4720"/>
                  </a:lnTo>
                  <a:lnTo>
                    <a:pt x="555" y="4732"/>
                  </a:lnTo>
                  <a:lnTo>
                    <a:pt x="558" y="4744"/>
                  </a:lnTo>
                  <a:lnTo>
                    <a:pt x="563" y="4755"/>
                  </a:lnTo>
                  <a:lnTo>
                    <a:pt x="568" y="4768"/>
                  </a:lnTo>
                  <a:lnTo>
                    <a:pt x="576" y="4779"/>
                  </a:lnTo>
                  <a:lnTo>
                    <a:pt x="583" y="4790"/>
                  </a:lnTo>
                  <a:lnTo>
                    <a:pt x="593" y="4798"/>
                  </a:lnTo>
                  <a:lnTo>
                    <a:pt x="601" y="4807"/>
                  </a:lnTo>
                  <a:lnTo>
                    <a:pt x="612" y="4813"/>
                  </a:lnTo>
                  <a:lnTo>
                    <a:pt x="622" y="4820"/>
                  </a:lnTo>
                  <a:lnTo>
                    <a:pt x="634" y="4825"/>
                  </a:lnTo>
                  <a:lnTo>
                    <a:pt x="646" y="4829"/>
                  </a:lnTo>
                  <a:lnTo>
                    <a:pt x="659" y="4831"/>
                  </a:lnTo>
                  <a:lnTo>
                    <a:pt x="672" y="4831"/>
                  </a:lnTo>
                  <a:lnTo>
                    <a:pt x="683" y="4831"/>
                  </a:lnTo>
                  <a:lnTo>
                    <a:pt x="694" y="4830"/>
                  </a:lnTo>
                  <a:lnTo>
                    <a:pt x="705" y="4828"/>
                  </a:lnTo>
                  <a:lnTo>
                    <a:pt x="699" y="4839"/>
                  </a:lnTo>
                  <a:lnTo>
                    <a:pt x="696" y="4849"/>
                  </a:lnTo>
                  <a:lnTo>
                    <a:pt x="694" y="4861"/>
                  </a:lnTo>
                  <a:lnTo>
                    <a:pt x="694" y="4874"/>
                  </a:lnTo>
                  <a:lnTo>
                    <a:pt x="693" y="4887"/>
                  </a:lnTo>
                  <a:lnTo>
                    <a:pt x="694" y="4898"/>
                  </a:lnTo>
                  <a:lnTo>
                    <a:pt x="695" y="4911"/>
                  </a:lnTo>
                  <a:lnTo>
                    <a:pt x="698" y="4923"/>
                  </a:lnTo>
                  <a:lnTo>
                    <a:pt x="703" y="4934"/>
                  </a:lnTo>
                  <a:lnTo>
                    <a:pt x="708" y="4944"/>
                  </a:lnTo>
                  <a:lnTo>
                    <a:pt x="714" y="4955"/>
                  </a:lnTo>
                  <a:lnTo>
                    <a:pt x="722" y="4965"/>
                  </a:lnTo>
                  <a:lnTo>
                    <a:pt x="731" y="4974"/>
                  </a:lnTo>
                  <a:lnTo>
                    <a:pt x="741" y="4983"/>
                  </a:lnTo>
                  <a:lnTo>
                    <a:pt x="751" y="4990"/>
                  </a:lnTo>
                  <a:lnTo>
                    <a:pt x="761" y="4996"/>
                  </a:lnTo>
                  <a:lnTo>
                    <a:pt x="772" y="5001"/>
                  </a:lnTo>
                  <a:lnTo>
                    <a:pt x="784" y="5005"/>
                  </a:lnTo>
                  <a:lnTo>
                    <a:pt x="797" y="5007"/>
                  </a:lnTo>
                  <a:lnTo>
                    <a:pt x="809" y="5009"/>
                  </a:lnTo>
                  <a:lnTo>
                    <a:pt x="821" y="5009"/>
                  </a:lnTo>
                  <a:lnTo>
                    <a:pt x="833" y="5008"/>
                  </a:lnTo>
                  <a:lnTo>
                    <a:pt x="843" y="5006"/>
                  </a:lnTo>
                  <a:lnTo>
                    <a:pt x="854" y="5002"/>
                  </a:lnTo>
                  <a:lnTo>
                    <a:pt x="851" y="5014"/>
                  </a:lnTo>
                  <a:lnTo>
                    <a:pt x="849" y="5025"/>
                  </a:lnTo>
                  <a:lnTo>
                    <a:pt x="848" y="5037"/>
                  </a:lnTo>
                  <a:lnTo>
                    <a:pt x="847" y="5048"/>
                  </a:lnTo>
                  <a:lnTo>
                    <a:pt x="848" y="5061"/>
                  </a:lnTo>
                  <a:lnTo>
                    <a:pt x="849" y="5073"/>
                  </a:lnTo>
                  <a:lnTo>
                    <a:pt x="852" y="5085"/>
                  </a:lnTo>
                  <a:lnTo>
                    <a:pt x="855" y="5097"/>
                  </a:lnTo>
                  <a:lnTo>
                    <a:pt x="861" y="5109"/>
                  </a:lnTo>
                  <a:lnTo>
                    <a:pt x="866" y="5119"/>
                  </a:lnTo>
                  <a:lnTo>
                    <a:pt x="873" y="5129"/>
                  </a:lnTo>
                  <a:lnTo>
                    <a:pt x="882" y="5139"/>
                  </a:lnTo>
                  <a:lnTo>
                    <a:pt x="892" y="5147"/>
                  </a:lnTo>
                  <a:lnTo>
                    <a:pt x="901" y="5155"/>
                  </a:lnTo>
                  <a:lnTo>
                    <a:pt x="912" y="5160"/>
                  </a:lnTo>
                  <a:lnTo>
                    <a:pt x="924" y="5165"/>
                  </a:lnTo>
                  <a:lnTo>
                    <a:pt x="935" y="5169"/>
                  </a:lnTo>
                  <a:lnTo>
                    <a:pt x="947" y="5173"/>
                  </a:lnTo>
                  <a:lnTo>
                    <a:pt x="960" y="5175"/>
                  </a:lnTo>
                  <a:lnTo>
                    <a:pt x="973" y="5177"/>
                  </a:lnTo>
                  <a:lnTo>
                    <a:pt x="983" y="5175"/>
                  </a:lnTo>
                  <a:lnTo>
                    <a:pt x="995" y="5173"/>
                  </a:lnTo>
                  <a:lnTo>
                    <a:pt x="1007" y="5171"/>
                  </a:lnTo>
                  <a:lnTo>
                    <a:pt x="1019" y="5166"/>
                  </a:lnTo>
                  <a:lnTo>
                    <a:pt x="1015" y="5177"/>
                  </a:lnTo>
                  <a:lnTo>
                    <a:pt x="1013" y="5189"/>
                  </a:lnTo>
                  <a:lnTo>
                    <a:pt x="1013" y="5200"/>
                  </a:lnTo>
                  <a:lnTo>
                    <a:pt x="1014" y="5211"/>
                  </a:lnTo>
                  <a:lnTo>
                    <a:pt x="1015" y="5224"/>
                  </a:lnTo>
                  <a:lnTo>
                    <a:pt x="1018" y="5237"/>
                  </a:lnTo>
                  <a:lnTo>
                    <a:pt x="1021" y="5248"/>
                  </a:lnTo>
                  <a:lnTo>
                    <a:pt x="1026" y="5259"/>
                  </a:lnTo>
                  <a:lnTo>
                    <a:pt x="1032" y="5270"/>
                  </a:lnTo>
                  <a:lnTo>
                    <a:pt x="1039" y="5279"/>
                  </a:lnTo>
                  <a:lnTo>
                    <a:pt x="1047" y="5289"/>
                  </a:lnTo>
                  <a:lnTo>
                    <a:pt x="1056" y="5299"/>
                  </a:lnTo>
                  <a:lnTo>
                    <a:pt x="1067" y="5306"/>
                  </a:lnTo>
                  <a:lnTo>
                    <a:pt x="1078" y="5312"/>
                  </a:lnTo>
                  <a:lnTo>
                    <a:pt x="1089" y="5318"/>
                  </a:lnTo>
                  <a:lnTo>
                    <a:pt x="1101" y="5322"/>
                  </a:lnTo>
                  <a:lnTo>
                    <a:pt x="1113" y="5324"/>
                  </a:lnTo>
                  <a:lnTo>
                    <a:pt x="1125" y="5326"/>
                  </a:lnTo>
                  <a:lnTo>
                    <a:pt x="1137" y="5327"/>
                  </a:lnTo>
                  <a:lnTo>
                    <a:pt x="1151" y="5326"/>
                  </a:lnTo>
                  <a:lnTo>
                    <a:pt x="1161" y="5326"/>
                  </a:lnTo>
                  <a:lnTo>
                    <a:pt x="1171" y="5324"/>
                  </a:lnTo>
                  <a:lnTo>
                    <a:pt x="1182" y="5321"/>
                  </a:lnTo>
                  <a:lnTo>
                    <a:pt x="1193" y="5316"/>
                  </a:lnTo>
                  <a:lnTo>
                    <a:pt x="1190" y="5327"/>
                  </a:lnTo>
                  <a:lnTo>
                    <a:pt x="1189" y="5339"/>
                  </a:lnTo>
                  <a:lnTo>
                    <a:pt x="1190" y="5350"/>
                  </a:lnTo>
                  <a:lnTo>
                    <a:pt x="1193" y="5361"/>
                  </a:lnTo>
                  <a:lnTo>
                    <a:pt x="1195" y="5374"/>
                  </a:lnTo>
                  <a:lnTo>
                    <a:pt x="1199" y="5386"/>
                  </a:lnTo>
                  <a:lnTo>
                    <a:pt x="1203" y="5398"/>
                  </a:lnTo>
                  <a:lnTo>
                    <a:pt x="1209" y="5408"/>
                  </a:lnTo>
                  <a:lnTo>
                    <a:pt x="1215" y="5418"/>
                  </a:lnTo>
                  <a:lnTo>
                    <a:pt x="1222" y="5428"/>
                  </a:lnTo>
                  <a:lnTo>
                    <a:pt x="1231" y="5437"/>
                  </a:lnTo>
                  <a:lnTo>
                    <a:pt x="1241" y="5445"/>
                  </a:lnTo>
                  <a:lnTo>
                    <a:pt x="1252" y="5452"/>
                  </a:lnTo>
                  <a:lnTo>
                    <a:pt x="1264" y="5458"/>
                  </a:lnTo>
                  <a:lnTo>
                    <a:pt x="1277" y="5463"/>
                  </a:lnTo>
                  <a:lnTo>
                    <a:pt x="1289" y="5466"/>
                  </a:lnTo>
                  <a:lnTo>
                    <a:pt x="1300" y="5468"/>
                  </a:lnTo>
                  <a:lnTo>
                    <a:pt x="1313" y="5468"/>
                  </a:lnTo>
                  <a:lnTo>
                    <a:pt x="1326" y="5468"/>
                  </a:lnTo>
                  <a:lnTo>
                    <a:pt x="1339" y="5466"/>
                  </a:lnTo>
                  <a:lnTo>
                    <a:pt x="1350" y="5465"/>
                  </a:lnTo>
                  <a:lnTo>
                    <a:pt x="1359" y="5462"/>
                  </a:lnTo>
                  <a:lnTo>
                    <a:pt x="1370" y="5456"/>
                  </a:lnTo>
                  <a:lnTo>
                    <a:pt x="1380" y="5452"/>
                  </a:lnTo>
                  <a:lnTo>
                    <a:pt x="1380" y="5463"/>
                  </a:lnTo>
                  <a:lnTo>
                    <a:pt x="1380" y="5475"/>
                  </a:lnTo>
                  <a:lnTo>
                    <a:pt x="1382" y="5486"/>
                  </a:lnTo>
                  <a:lnTo>
                    <a:pt x="1384" y="5497"/>
                  </a:lnTo>
                  <a:lnTo>
                    <a:pt x="1387" y="5510"/>
                  </a:lnTo>
                  <a:lnTo>
                    <a:pt x="1392" y="5522"/>
                  </a:lnTo>
                  <a:lnTo>
                    <a:pt x="1398" y="5532"/>
                  </a:lnTo>
                  <a:lnTo>
                    <a:pt x="1404" y="5543"/>
                  </a:lnTo>
                  <a:lnTo>
                    <a:pt x="1411" y="5552"/>
                  </a:lnTo>
                  <a:lnTo>
                    <a:pt x="1420" y="5561"/>
                  </a:lnTo>
                  <a:lnTo>
                    <a:pt x="1430" y="5570"/>
                  </a:lnTo>
                  <a:lnTo>
                    <a:pt x="1439" y="5577"/>
                  </a:lnTo>
                  <a:lnTo>
                    <a:pt x="1451" y="5583"/>
                  </a:lnTo>
                  <a:lnTo>
                    <a:pt x="1463" y="5588"/>
                  </a:lnTo>
                  <a:lnTo>
                    <a:pt x="1476" y="5591"/>
                  </a:lnTo>
                  <a:lnTo>
                    <a:pt x="1487" y="5593"/>
                  </a:lnTo>
                  <a:lnTo>
                    <a:pt x="1499" y="5594"/>
                  </a:lnTo>
                  <a:lnTo>
                    <a:pt x="1511" y="5594"/>
                  </a:lnTo>
                  <a:lnTo>
                    <a:pt x="1522" y="5593"/>
                  </a:lnTo>
                  <a:lnTo>
                    <a:pt x="1534" y="5591"/>
                  </a:lnTo>
                  <a:lnTo>
                    <a:pt x="1546" y="5588"/>
                  </a:lnTo>
                  <a:lnTo>
                    <a:pt x="1558" y="5583"/>
                  </a:lnTo>
                  <a:lnTo>
                    <a:pt x="1568" y="5579"/>
                  </a:lnTo>
                  <a:lnTo>
                    <a:pt x="1579" y="5574"/>
                  </a:lnTo>
                  <a:lnTo>
                    <a:pt x="1578" y="5584"/>
                  </a:lnTo>
                  <a:lnTo>
                    <a:pt x="1578" y="5595"/>
                  </a:lnTo>
                  <a:lnTo>
                    <a:pt x="1580" y="5607"/>
                  </a:lnTo>
                  <a:lnTo>
                    <a:pt x="1582" y="5619"/>
                  </a:lnTo>
                  <a:lnTo>
                    <a:pt x="1587" y="5630"/>
                  </a:lnTo>
                  <a:lnTo>
                    <a:pt x="1593" y="5641"/>
                  </a:lnTo>
                  <a:lnTo>
                    <a:pt x="1598" y="5652"/>
                  </a:lnTo>
                  <a:lnTo>
                    <a:pt x="1606" y="5661"/>
                  </a:lnTo>
                  <a:lnTo>
                    <a:pt x="1614" y="5670"/>
                  </a:lnTo>
                  <a:lnTo>
                    <a:pt x="1624" y="5678"/>
                  </a:lnTo>
                  <a:lnTo>
                    <a:pt x="1635" y="5686"/>
                  </a:lnTo>
                  <a:lnTo>
                    <a:pt x="1645" y="5692"/>
                  </a:lnTo>
                  <a:lnTo>
                    <a:pt x="1657" y="5698"/>
                  </a:lnTo>
                  <a:lnTo>
                    <a:pt x="1669" y="5701"/>
                  </a:lnTo>
                  <a:lnTo>
                    <a:pt x="1681" y="5703"/>
                  </a:lnTo>
                  <a:lnTo>
                    <a:pt x="1693" y="5705"/>
                  </a:lnTo>
                  <a:lnTo>
                    <a:pt x="1705" y="5705"/>
                  </a:lnTo>
                  <a:lnTo>
                    <a:pt x="1718" y="5704"/>
                  </a:lnTo>
                  <a:lnTo>
                    <a:pt x="1730" y="5702"/>
                  </a:lnTo>
                  <a:lnTo>
                    <a:pt x="1743" y="5699"/>
                  </a:lnTo>
                  <a:lnTo>
                    <a:pt x="1753" y="5694"/>
                  </a:lnTo>
                  <a:lnTo>
                    <a:pt x="1764" y="5689"/>
                  </a:lnTo>
                  <a:lnTo>
                    <a:pt x="1773" y="5684"/>
                  </a:lnTo>
                  <a:lnTo>
                    <a:pt x="1781" y="5678"/>
                  </a:lnTo>
                  <a:lnTo>
                    <a:pt x="1784" y="5689"/>
                  </a:lnTo>
                  <a:lnTo>
                    <a:pt x="1786" y="5700"/>
                  </a:lnTo>
                  <a:lnTo>
                    <a:pt x="1789" y="5709"/>
                  </a:lnTo>
                  <a:lnTo>
                    <a:pt x="1792" y="5720"/>
                  </a:lnTo>
                  <a:lnTo>
                    <a:pt x="1797" y="5732"/>
                  </a:lnTo>
                  <a:lnTo>
                    <a:pt x="1803" y="5742"/>
                  </a:lnTo>
                  <a:lnTo>
                    <a:pt x="1811" y="5752"/>
                  </a:lnTo>
                  <a:lnTo>
                    <a:pt x="1819" y="5762"/>
                  </a:lnTo>
                  <a:lnTo>
                    <a:pt x="1828" y="5770"/>
                  </a:lnTo>
                  <a:lnTo>
                    <a:pt x="1837" y="5778"/>
                  </a:lnTo>
                  <a:lnTo>
                    <a:pt x="1849" y="5784"/>
                  </a:lnTo>
                  <a:lnTo>
                    <a:pt x="1862" y="5789"/>
                  </a:lnTo>
                  <a:lnTo>
                    <a:pt x="1874" y="5794"/>
                  </a:lnTo>
                  <a:lnTo>
                    <a:pt x="1885" y="5796"/>
                  </a:lnTo>
                  <a:lnTo>
                    <a:pt x="1897" y="5797"/>
                  </a:lnTo>
                  <a:lnTo>
                    <a:pt x="1909" y="5798"/>
                  </a:lnTo>
                  <a:lnTo>
                    <a:pt x="1921" y="5797"/>
                  </a:lnTo>
                  <a:lnTo>
                    <a:pt x="1932" y="5796"/>
                  </a:lnTo>
                  <a:lnTo>
                    <a:pt x="1944" y="5794"/>
                  </a:lnTo>
                  <a:lnTo>
                    <a:pt x="1956" y="5789"/>
                  </a:lnTo>
                  <a:lnTo>
                    <a:pt x="1968" y="5784"/>
                  </a:lnTo>
                  <a:lnTo>
                    <a:pt x="1978" y="5779"/>
                  </a:lnTo>
                  <a:lnTo>
                    <a:pt x="1988" y="5772"/>
                  </a:lnTo>
                  <a:lnTo>
                    <a:pt x="1998" y="5766"/>
                  </a:lnTo>
                  <a:lnTo>
                    <a:pt x="1998" y="5775"/>
                  </a:lnTo>
                  <a:lnTo>
                    <a:pt x="2000" y="5787"/>
                  </a:lnTo>
                  <a:lnTo>
                    <a:pt x="2003" y="5798"/>
                  </a:lnTo>
                  <a:lnTo>
                    <a:pt x="2008" y="5811"/>
                  </a:lnTo>
                  <a:lnTo>
                    <a:pt x="2015" y="5820"/>
                  </a:lnTo>
                  <a:lnTo>
                    <a:pt x="2022" y="5830"/>
                  </a:lnTo>
                  <a:lnTo>
                    <a:pt x="2031" y="5839"/>
                  </a:lnTo>
                  <a:lnTo>
                    <a:pt x="2039" y="5847"/>
                  </a:lnTo>
                  <a:lnTo>
                    <a:pt x="2049" y="5854"/>
                  </a:lnTo>
                  <a:lnTo>
                    <a:pt x="2058" y="5862"/>
                  </a:lnTo>
                  <a:lnTo>
                    <a:pt x="2070" y="5868"/>
                  </a:lnTo>
                  <a:lnTo>
                    <a:pt x="2081" y="5874"/>
                  </a:lnTo>
                  <a:lnTo>
                    <a:pt x="2094" y="5877"/>
                  </a:lnTo>
                  <a:lnTo>
                    <a:pt x="2106" y="5879"/>
                  </a:lnTo>
                  <a:lnTo>
                    <a:pt x="2119" y="5879"/>
                  </a:lnTo>
                  <a:lnTo>
                    <a:pt x="2131" y="5879"/>
                  </a:lnTo>
                  <a:lnTo>
                    <a:pt x="2143" y="5877"/>
                  </a:lnTo>
                  <a:lnTo>
                    <a:pt x="2156" y="5874"/>
                  </a:lnTo>
                  <a:lnTo>
                    <a:pt x="2167" y="5869"/>
                  </a:lnTo>
                  <a:lnTo>
                    <a:pt x="2179" y="5863"/>
                  </a:lnTo>
                  <a:lnTo>
                    <a:pt x="2189" y="5858"/>
                  </a:lnTo>
                  <a:lnTo>
                    <a:pt x="2198" y="5851"/>
                  </a:lnTo>
                  <a:lnTo>
                    <a:pt x="2204" y="5848"/>
                  </a:lnTo>
                  <a:lnTo>
                    <a:pt x="2207" y="5845"/>
                  </a:lnTo>
                  <a:lnTo>
                    <a:pt x="2211" y="5839"/>
                  </a:lnTo>
                  <a:lnTo>
                    <a:pt x="2213" y="5835"/>
                  </a:lnTo>
                  <a:lnTo>
                    <a:pt x="2216" y="5848"/>
                  </a:lnTo>
                  <a:lnTo>
                    <a:pt x="2221" y="5859"/>
                  </a:lnTo>
                  <a:lnTo>
                    <a:pt x="2226" y="5870"/>
                  </a:lnTo>
                  <a:lnTo>
                    <a:pt x="2231" y="5880"/>
                  </a:lnTo>
                  <a:lnTo>
                    <a:pt x="2238" y="5891"/>
                  </a:lnTo>
                  <a:lnTo>
                    <a:pt x="2246" y="5899"/>
                  </a:lnTo>
                  <a:lnTo>
                    <a:pt x="2255" y="5908"/>
                  </a:lnTo>
                  <a:lnTo>
                    <a:pt x="2264" y="5915"/>
                  </a:lnTo>
                  <a:lnTo>
                    <a:pt x="2275" y="5922"/>
                  </a:lnTo>
                  <a:lnTo>
                    <a:pt x="2286" y="5927"/>
                  </a:lnTo>
                  <a:lnTo>
                    <a:pt x="2299" y="5932"/>
                  </a:lnTo>
                  <a:lnTo>
                    <a:pt x="2311" y="5937"/>
                  </a:lnTo>
                  <a:lnTo>
                    <a:pt x="2323" y="5939"/>
                  </a:lnTo>
                  <a:lnTo>
                    <a:pt x="2335" y="5940"/>
                  </a:lnTo>
                  <a:lnTo>
                    <a:pt x="2348" y="5940"/>
                  </a:lnTo>
                  <a:lnTo>
                    <a:pt x="2360" y="5939"/>
                  </a:lnTo>
                  <a:lnTo>
                    <a:pt x="2371" y="5937"/>
                  </a:lnTo>
                  <a:lnTo>
                    <a:pt x="2383" y="5932"/>
                  </a:lnTo>
                  <a:lnTo>
                    <a:pt x="2395" y="5928"/>
                  </a:lnTo>
                  <a:lnTo>
                    <a:pt x="2405" y="5923"/>
                  </a:lnTo>
                  <a:lnTo>
                    <a:pt x="2415" y="5916"/>
                  </a:lnTo>
                  <a:lnTo>
                    <a:pt x="2424" y="5908"/>
                  </a:lnTo>
                  <a:lnTo>
                    <a:pt x="2432" y="5899"/>
                  </a:lnTo>
                  <a:lnTo>
                    <a:pt x="2441" y="5891"/>
                  </a:lnTo>
                  <a:lnTo>
                    <a:pt x="2441" y="5896"/>
                  </a:lnTo>
                  <a:lnTo>
                    <a:pt x="2442" y="5901"/>
                  </a:lnTo>
                  <a:lnTo>
                    <a:pt x="2444" y="5907"/>
                  </a:lnTo>
                  <a:lnTo>
                    <a:pt x="2446" y="5912"/>
                  </a:lnTo>
                  <a:lnTo>
                    <a:pt x="2452" y="5923"/>
                  </a:lnTo>
                  <a:lnTo>
                    <a:pt x="2458" y="5932"/>
                  </a:lnTo>
                  <a:lnTo>
                    <a:pt x="2465" y="5943"/>
                  </a:lnTo>
                  <a:lnTo>
                    <a:pt x="2475" y="5951"/>
                  </a:lnTo>
                  <a:lnTo>
                    <a:pt x="2484" y="5959"/>
                  </a:lnTo>
                  <a:lnTo>
                    <a:pt x="2494" y="5966"/>
                  </a:lnTo>
                  <a:lnTo>
                    <a:pt x="2505" y="5972"/>
                  </a:lnTo>
                  <a:lnTo>
                    <a:pt x="2516" y="5976"/>
                  </a:lnTo>
                  <a:lnTo>
                    <a:pt x="2528" y="5979"/>
                  </a:lnTo>
                  <a:lnTo>
                    <a:pt x="2541" y="5981"/>
                  </a:lnTo>
                  <a:lnTo>
                    <a:pt x="2554" y="5983"/>
                  </a:lnTo>
                  <a:lnTo>
                    <a:pt x="2567" y="5983"/>
                  </a:lnTo>
                  <a:lnTo>
                    <a:pt x="2578" y="5983"/>
                  </a:lnTo>
                  <a:lnTo>
                    <a:pt x="2590" y="5981"/>
                  </a:lnTo>
                  <a:lnTo>
                    <a:pt x="2602" y="5978"/>
                  </a:lnTo>
                  <a:lnTo>
                    <a:pt x="2613" y="5974"/>
                  </a:lnTo>
                  <a:lnTo>
                    <a:pt x="2622" y="5967"/>
                  </a:lnTo>
                  <a:lnTo>
                    <a:pt x="2632" y="5960"/>
                  </a:lnTo>
                  <a:lnTo>
                    <a:pt x="2644" y="5951"/>
                  </a:lnTo>
                  <a:lnTo>
                    <a:pt x="2653" y="5943"/>
                  </a:lnTo>
                  <a:lnTo>
                    <a:pt x="2661" y="5934"/>
                  </a:lnTo>
                  <a:lnTo>
                    <a:pt x="2667" y="5926"/>
                  </a:lnTo>
                  <a:lnTo>
                    <a:pt x="2672" y="5937"/>
                  </a:lnTo>
                  <a:lnTo>
                    <a:pt x="2678" y="5946"/>
                  </a:lnTo>
                  <a:lnTo>
                    <a:pt x="2684" y="5957"/>
                  </a:lnTo>
                  <a:lnTo>
                    <a:pt x="2692" y="5967"/>
                  </a:lnTo>
                  <a:lnTo>
                    <a:pt x="2700" y="5976"/>
                  </a:lnTo>
                  <a:lnTo>
                    <a:pt x="2710" y="5983"/>
                  </a:lnTo>
                  <a:lnTo>
                    <a:pt x="2720" y="5991"/>
                  </a:lnTo>
                  <a:lnTo>
                    <a:pt x="2731" y="5996"/>
                  </a:lnTo>
                  <a:lnTo>
                    <a:pt x="2742" y="6001"/>
                  </a:lnTo>
                  <a:lnTo>
                    <a:pt x="2753" y="6005"/>
                  </a:lnTo>
                  <a:lnTo>
                    <a:pt x="2765" y="6007"/>
                  </a:lnTo>
                  <a:lnTo>
                    <a:pt x="2778" y="6009"/>
                  </a:lnTo>
                  <a:lnTo>
                    <a:pt x="2790" y="6010"/>
                  </a:lnTo>
                  <a:lnTo>
                    <a:pt x="2802" y="6009"/>
                  </a:lnTo>
                  <a:lnTo>
                    <a:pt x="2813" y="6008"/>
                  </a:lnTo>
                  <a:lnTo>
                    <a:pt x="2825" y="6005"/>
                  </a:lnTo>
                  <a:lnTo>
                    <a:pt x="2837" y="6001"/>
                  </a:lnTo>
                  <a:lnTo>
                    <a:pt x="2847" y="5995"/>
                  </a:lnTo>
                  <a:lnTo>
                    <a:pt x="2858" y="5989"/>
                  </a:lnTo>
                  <a:lnTo>
                    <a:pt x="2869" y="5981"/>
                  </a:lnTo>
                  <a:lnTo>
                    <a:pt x="2876" y="5972"/>
                  </a:lnTo>
                  <a:lnTo>
                    <a:pt x="2884" y="5962"/>
                  </a:lnTo>
                  <a:lnTo>
                    <a:pt x="2891" y="5953"/>
                  </a:lnTo>
                  <a:lnTo>
                    <a:pt x="2897" y="5943"/>
                  </a:lnTo>
                  <a:lnTo>
                    <a:pt x="2902" y="5954"/>
                  </a:lnTo>
                  <a:lnTo>
                    <a:pt x="2908" y="5963"/>
                  </a:lnTo>
                  <a:lnTo>
                    <a:pt x="2916" y="5973"/>
                  </a:lnTo>
                  <a:lnTo>
                    <a:pt x="2924" y="5981"/>
                  </a:lnTo>
                  <a:lnTo>
                    <a:pt x="2934" y="5990"/>
                  </a:lnTo>
                  <a:lnTo>
                    <a:pt x="2944" y="5997"/>
                  </a:lnTo>
                  <a:lnTo>
                    <a:pt x="2954" y="6004"/>
                  </a:lnTo>
                  <a:lnTo>
                    <a:pt x="2965" y="6009"/>
                  </a:lnTo>
                  <a:lnTo>
                    <a:pt x="2976" y="6014"/>
                  </a:lnTo>
                  <a:lnTo>
                    <a:pt x="2987" y="6017"/>
                  </a:lnTo>
                  <a:lnTo>
                    <a:pt x="2999" y="6019"/>
                  </a:lnTo>
                  <a:lnTo>
                    <a:pt x="3012" y="6020"/>
                  </a:lnTo>
                  <a:lnTo>
                    <a:pt x="3025" y="6019"/>
                  </a:lnTo>
                  <a:lnTo>
                    <a:pt x="3037" y="6017"/>
                  </a:lnTo>
                  <a:lnTo>
                    <a:pt x="3049" y="6014"/>
                  </a:lnTo>
                  <a:lnTo>
                    <a:pt x="3061" y="6009"/>
                  </a:lnTo>
                  <a:lnTo>
                    <a:pt x="3073" y="6004"/>
                  </a:lnTo>
                  <a:lnTo>
                    <a:pt x="3083" y="5997"/>
                  </a:lnTo>
                  <a:lnTo>
                    <a:pt x="3093" y="5990"/>
                  </a:lnTo>
                  <a:lnTo>
                    <a:pt x="3103" y="5981"/>
                  </a:lnTo>
                  <a:lnTo>
                    <a:pt x="3110" y="5973"/>
                  </a:lnTo>
                  <a:lnTo>
                    <a:pt x="3118" y="5963"/>
                  </a:lnTo>
                  <a:lnTo>
                    <a:pt x="3123" y="5954"/>
                  </a:lnTo>
                  <a:lnTo>
                    <a:pt x="3127" y="5943"/>
                  </a:lnTo>
                  <a:lnTo>
                    <a:pt x="3132" y="5953"/>
                  </a:lnTo>
                  <a:lnTo>
                    <a:pt x="3140" y="5962"/>
                  </a:lnTo>
                  <a:lnTo>
                    <a:pt x="3148" y="5972"/>
                  </a:lnTo>
                  <a:lnTo>
                    <a:pt x="3158" y="5981"/>
                  </a:lnTo>
                  <a:lnTo>
                    <a:pt x="3168" y="5989"/>
                  </a:lnTo>
                  <a:lnTo>
                    <a:pt x="3177" y="5995"/>
                  </a:lnTo>
                  <a:lnTo>
                    <a:pt x="3188" y="6001"/>
                  </a:lnTo>
                  <a:lnTo>
                    <a:pt x="3200" y="6005"/>
                  </a:lnTo>
                  <a:lnTo>
                    <a:pt x="3211" y="6008"/>
                  </a:lnTo>
                  <a:lnTo>
                    <a:pt x="3223" y="6009"/>
                  </a:lnTo>
                  <a:lnTo>
                    <a:pt x="3236" y="6010"/>
                  </a:lnTo>
                  <a:lnTo>
                    <a:pt x="3249" y="6009"/>
                  </a:lnTo>
                  <a:lnTo>
                    <a:pt x="3262" y="6007"/>
                  </a:lnTo>
                  <a:lnTo>
                    <a:pt x="3273" y="6005"/>
                  </a:lnTo>
                  <a:lnTo>
                    <a:pt x="3285" y="6001"/>
                  </a:lnTo>
                  <a:lnTo>
                    <a:pt x="3297" y="5995"/>
                  </a:lnTo>
                  <a:lnTo>
                    <a:pt x="3306" y="5990"/>
                  </a:lnTo>
                  <a:lnTo>
                    <a:pt x="3317" y="5982"/>
                  </a:lnTo>
                  <a:lnTo>
                    <a:pt x="3327" y="5974"/>
                  </a:lnTo>
                  <a:lnTo>
                    <a:pt x="3336" y="5964"/>
                  </a:lnTo>
                  <a:lnTo>
                    <a:pt x="3343" y="5956"/>
                  </a:lnTo>
                  <a:lnTo>
                    <a:pt x="3349" y="5946"/>
                  </a:lnTo>
                  <a:lnTo>
                    <a:pt x="3353" y="5937"/>
                  </a:lnTo>
                  <a:lnTo>
                    <a:pt x="3357" y="5926"/>
                  </a:lnTo>
                  <a:lnTo>
                    <a:pt x="3365" y="5935"/>
                  </a:lnTo>
                  <a:lnTo>
                    <a:pt x="3373" y="5944"/>
                  </a:lnTo>
                  <a:lnTo>
                    <a:pt x="3382" y="5953"/>
                  </a:lnTo>
                  <a:lnTo>
                    <a:pt x="3392" y="5960"/>
                  </a:lnTo>
                  <a:lnTo>
                    <a:pt x="3402" y="5967"/>
                  </a:lnTo>
                  <a:lnTo>
                    <a:pt x="3411" y="5974"/>
                  </a:lnTo>
                  <a:lnTo>
                    <a:pt x="3422" y="5978"/>
                  </a:lnTo>
                  <a:lnTo>
                    <a:pt x="3434" y="5981"/>
                  </a:lnTo>
                  <a:lnTo>
                    <a:pt x="3445" y="5983"/>
                  </a:lnTo>
                  <a:lnTo>
                    <a:pt x="3457" y="5983"/>
                  </a:lnTo>
                  <a:lnTo>
                    <a:pt x="3470" y="5983"/>
                  </a:lnTo>
                  <a:lnTo>
                    <a:pt x="3483" y="5981"/>
                  </a:lnTo>
                  <a:lnTo>
                    <a:pt x="3495" y="5979"/>
                  </a:lnTo>
                  <a:lnTo>
                    <a:pt x="3507" y="5976"/>
                  </a:lnTo>
                  <a:lnTo>
                    <a:pt x="3519" y="5972"/>
                  </a:lnTo>
                  <a:lnTo>
                    <a:pt x="3530" y="5966"/>
                  </a:lnTo>
                  <a:lnTo>
                    <a:pt x="3539" y="5959"/>
                  </a:lnTo>
                  <a:lnTo>
                    <a:pt x="3549" y="5951"/>
                  </a:lnTo>
                  <a:lnTo>
                    <a:pt x="3557" y="5943"/>
                  </a:lnTo>
                  <a:lnTo>
                    <a:pt x="3566" y="5932"/>
                  </a:lnTo>
                  <a:lnTo>
                    <a:pt x="3571" y="5923"/>
                  </a:lnTo>
                  <a:lnTo>
                    <a:pt x="3577" y="5912"/>
                  </a:lnTo>
                  <a:lnTo>
                    <a:pt x="3582" y="5901"/>
                  </a:lnTo>
                  <a:lnTo>
                    <a:pt x="3587" y="5891"/>
                  </a:lnTo>
                  <a:lnTo>
                    <a:pt x="3594" y="5898"/>
                  </a:lnTo>
                  <a:lnTo>
                    <a:pt x="3602" y="5906"/>
                  </a:lnTo>
                  <a:lnTo>
                    <a:pt x="3612" y="5913"/>
                  </a:lnTo>
                  <a:lnTo>
                    <a:pt x="3621" y="5918"/>
                  </a:lnTo>
                  <a:lnTo>
                    <a:pt x="3632" y="5926"/>
                  </a:lnTo>
                  <a:lnTo>
                    <a:pt x="3644" y="5931"/>
                  </a:lnTo>
                  <a:lnTo>
                    <a:pt x="3655" y="5935"/>
                  </a:lnTo>
                  <a:lnTo>
                    <a:pt x="3666" y="5938"/>
                  </a:lnTo>
                  <a:lnTo>
                    <a:pt x="3678" y="5940"/>
                  </a:lnTo>
                  <a:lnTo>
                    <a:pt x="3691" y="5940"/>
                  </a:lnTo>
                  <a:lnTo>
                    <a:pt x="3703" y="5939"/>
                  </a:lnTo>
                  <a:lnTo>
                    <a:pt x="3716" y="5937"/>
                  </a:lnTo>
                  <a:lnTo>
                    <a:pt x="3727" y="5932"/>
                  </a:lnTo>
                  <a:lnTo>
                    <a:pt x="3739" y="5927"/>
                  </a:lnTo>
                  <a:lnTo>
                    <a:pt x="3750" y="5922"/>
                  </a:lnTo>
                  <a:lnTo>
                    <a:pt x="3759" y="5915"/>
                  </a:lnTo>
                  <a:lnTo>
                    <a:pt x="3769" y="5908"/>
                  </a:lnTo>
                  <a:lnTo>
                    <a:pt x="3777" y="5899"/>
                  </a:lnTo>
                  <a:lnTo>
                    <a:pt x="3786" y="5891"/>
                  </a:lnTo>
                  <a:lnTo>
                    <a:pt x="3792" y="5880"/>
                  </a:lnTo>
                  <a:lnTo>
                    <a:pt x="3800" y="5868"/>
                  </a:lnTo>
                  <a:lnTo>
                    <a:pt x="3804" y="5857"/>
                  </a:lnTo>
                  <a:lnTo>
                    <a:pt x="3807" y="5846"/>
                  </a:lnTo>
                  <a:lnTo>
                    <a:pt x="3810" y="5835"/>
                  </a:lnTo>
                  <a:lnTo>
                    <a:pt x="3818" y="5843"/>
                  </a:lnTo>
                  <a:lnTo>
                    <a:pt x="3826" y="5850"/>
                  </a:lnTo>
                  <a:lnTo>
                    <a:pt x="3837" y="5858"/>
                  </a:lnTo>
                  <a:lnTo>
                    <a:pt x="3849" y="5863"/>
                  </a:lnTo>
                  <a:lnTo>
                    <a:pt x="3860" y="5868"/>
                  </a:lnTo>
                  <a:lnTo>
                    <a:pt x="3870" y="5873"/>
                  </a:lnTo>
                  <a:lnTo>
                    <a:pt x="3882" y="5876"/>
                  </a:lnTo>
                  <a:lnTo>
                    <a:pt x="3894" y="5877"/>
                  </a:lnTo>
                  <a:lnTo>
                    <a:pt x="3907" y="5877"/>
                  </a:lnTo>
                  <a:lnTo>
                    <a:pt x="3918" y="5876"/>
                  </a:lnTo>
                  <a:lnTo>
                    <a:pt x="3931" y="5874"/>
                  </a:lnTo>
                  <a:lnTo>
                    <a:pt x="3943" y="5870"/>
                  </a:lnTo>
                  <a:lnTo>
                    <a:pt x="3956" y="5865"/>
                  </a:lnTo>
                  <a:lnTo>
                    <a:pt x="3966" y="5860"/>
                  </a:lnTo>
                  <a:lnTo>
                    <a:pt x="3977" y="5853"/>
                  </a:lnTo>
                  <a:lnTo>
                    <a:pt x="3987" y="5846"/>
                  </a:lnTo>
                  <a:lnTo>
                    <a:pt x="3996" y="5838"/>
                  </a:lnTo>
                  <a:lnTo>
                    <a:pt x="4004" y="5829"/>
                  </a:lnTo>
                  <a:lnTo>
                    <a:pt x="4010" y="5818"/>
                  </a:lnTo>
                  <a:lnTo>
                    <a:pt x="4015" y="5807"/>
                  </a:lnTo>
                  <a:lnTo>
                    <a:pt x="4021" y="5797"/>
                  </a:lnTo>
                  <a:lnTo>
                    <a:pt x="4025" y="5786"/>
                  </a:lnTo>
                  <a:lnTo>
                    <a:pt x="4028" y="5775"/>
                  </a:lnTo>
                  <a:lnTo>
                    <a:pt x="4029" y="5766"/>
                  </a:lnTo>
                  <a:lnTo>
                    <a:pt x="4038" y="5772"/>
                  </a:lnTo>
                  <a:lnTo>
                    <a:pt x="4047" y="5779"/>
                  </a:lnTo>
                  <a:lnTo>
                    <a:pt x="4058" y="5784"/>
                  </a:lnTo>
                  <a:lnTo>
                    <a:pt x="4068" y="5789"/>
                  </a:lnTo>
                  <a:lnTo>
                    <a:pt x="4079" y="5794"/>
                  </a:lnTo>
                  <a:lnTo>
                    <a:pt x="4091" y="5796"/>
                  </a:lnTo>
                  <a:lnTo>
                    <a:pt x="4104" y="5797"/>
                  </a:lnTo>
                  <a:lnTo>
                    <a:pt x="4116" y="5798"/>
                  </a:lnTo>
                  <a:lnTo>
                    <a:pt x="4127" y="5797"/>
                  </a:lnTo>
                  <a:lnTo>
                    <a:pt x="4140" y="5796"/>
                  </a:lnTo>
                  <a:lnTo>
                    <a:pt x="4153" y="5794"/>
                  </a:lnTo>
                  <a:lnTo>
                    <a:pt x="4166" y="5789"/>
                  </a:lnTo>
                  <a:lnTo>
                    <a:pt x="4177" y="5784"/>
                  </a:lnTo>
                  <a:lnTo>
                    <a:pt x="4187" y="5778"/>
                  </a:lnTo>
                  <a:lnTo>
                    <a:pt x="4197" y="5770"/>
                  </a:lnTo>
                  <a:lnTo>
                    <a:pt x="4205" y="5762"/>
                  </a:lnTo>
                  <a:lnTo>
                    <a:pt x="4213" y="5752"/>
                  </a:lnTo>
                  <a:lnTo>
                    <a:pt x="4220" y="5742"/>
                  </a:lnTo>
                  <a:lnTo>
                    <a:pt x="4227" y="5732"/>
                  </a:lnTo>
                  <a:lnTo>
                    <a:pt x="4232" y="5720"/>
                  </a:lnTo>
                  <a:lnTo>
                    <a:pt x="4236" y="5709"/>
                  </a:lnTo>
                  <a:lnTo>
                    <a:pt x="4240" y="5700"/>
                  </a:lnTo>
                  <a:lnTo>
                    <a:pt x="4242" y="5689"/>
                  </a:lnTo>
                  <a:lnTo>
                    <a:pt x="4243" y="5678"/>
                  </a:lnTo>
                  <a:lnTo>
                    <a:pt x="4252" y="5684"/>
                  </a:lnTo>
                  <a:lnTo>
                    <a:pt x="4262" y="5689"/>
                  </a:lnTo>
                  <a:lnTo>
                    <a:pt x="4273" y="5694"/>
                  </a:lnTo>
                  <a:lnTo>
                    <a:pt x="4284" y="5699"/>
                  </a:lnTo>
                  <a:lnTo>
                    <a:pt x="4296" y="5702"/>
                  </a:lnTo>
                  <a:lnTo>
                    <a:pt x="4308" y="5704"/>
                  </a:lnTo>
                  <a:lnTo>
                    <a:pt x="4320" y="5705"/>
                  </a:lnTo>
                  <a:lnTo>
                    <a:pt x="4331" y="5705"/>
                  </a:lnTo>
                  <a:lnTo>
                    <a:pt x="4343" y="5703"/>
                  </a:lnTo>
                  <a:lnTo>
                    <a:pt x="4355" y="5701"/>
                  </a:lnTo>
                  <a:lnTo>
                    <a:pt x="4367" y="5698"/>
                  </a:lnTo>
                  <a:lnTo>
                    <a:pt x="4378" y="5692"/>
                  </a:lnTo>
                  <a:lnTo>
                    <a:pt x="4389" y="5686"/>
                  </a:lnTo>
                  <a:lnTo>
                    <a:pt x="4400" y="5678"/>
                  </a:lnTo>
                  <a:lnTo>
                    <a:pt x="4409" y="5670"/>
                  </a:lnTo>
                  <a:lnTo>
                    <a:pt x="4418" y="5661"/>
                  </a:lnTo>
                  <a:lnTo>
                    <a:pt x="4424" y="5652"/>
                  </a:lnTo>
                  <a:lnTo>
                    <a:pt x="4431" y="5641"/>
                  </a:lnTo>
                  <a:lnTo>
                    <a:pt x="4437" y="5630"/>
                  </a:lnTo>
                  <a:lnTo>
                    <a:pt x="4441" y="5619"/>
                  </a:lnTo>
                  <a:lnTo>
                    <a:pt x="4445" y="5607"/>
                  </a:lnTo>
                  <a:lnTo>
                    <a:pt x="4447" y="5595"/>
                  </a:lnTo>
                  <a:lnTo>
                    <a:pt x="4448" y="5582"/>
                  </a:lnTo>
                  <a:lnTo>
                    <a:pt x="4448" y="5571"/>
                  </a:lnTo>
                  <a:lnTo>
                    <a:pt x="4456" y="5577"/>
                  </a:lnTo>
                  <a:lnTo>
                    <a:pt x="4466" y="5583"/>
                  </a:lnTo>
                  <a:lnTo>
                    <a:pt x="4478" y="5588"/>
                  </a:lnTo>
                  <a:lnTo>
                    <a:pt x="4489" y="5591"/>
                  </a:lnTo>
                  <a:lnTo>
                    <a:pt x="4502" y="5593"/>
                  </a:lnTo>
                  <a:lnTo>
                    <a:pt x="4515" y="5594"/>
                  </a:lnTo>
                  <a:lnTo>
                    <a:pt x="4528" y="5594"/>
                  </a:lnTo>
                  <a:lnTo>
                    <a:pt x="4540" y="5593"/>
                  </a:lnTo>
                  <a:lnTo>
                    <a:pt x="4551" y="5591"/>
                  </a:lnTo>
                  <a:lnTo>
                    <a:pt x="4562" y="5588"/>
                  </a:lnTo>
                  <a:lnTo>
                    <a:pt x="4574" y="5583"/>
                  </a:lnTo>
                  <a:lnTo>
                    <a:pt x="4584" y="5577"/>
                  </a:lnTo>
                  <a:lnTo>
                    <a:pt x="4594" y="5570"/>
                  </a:lnTo>
                  <a:lnTo>
                    <a:pt x="4604" y="5561"/>
                  </a:lnTo>
                  <a:lnTo>
                    <a:pt x="4612" y="5552"/>
                  </a:lnTo>
                  <a:lnTo>
                    <a:pt x="4620" y="5543"/>
                  </a:lnTo>
                  <a:lnTo>
                    <a:pt x="4627" y="5532"/>
                  </a:lnTo>
                  <a:lnTo>
                    <a:pt x="4634" y="5522"/>
                  </a:lnTo>
                  <a:lnTo>
                    <a:pt x="4639" y="5510"/>
                  </a:lnTo>
                  <a:lnTo>
                    <a:pt x="4643" y="5497"/>
                  </a:lnTo>
                  <a:lnTo>
                    <a:pt x="4645" y="5486"/>
                  </a:lnTo>
                  <a:lnTo>
                    <a:pt x="4646" y="5475"/>
                  </a:lnTo>
                  <a:lnTo>
                    <a:pt x="4645" y="5463"/>
                  </a:lnTo>
                  <a:lnTo>
                    <a:pt x="4643" y="5452"/>
                  </a:lnTo>
                  <a:lnTo>
                    <a:pt x="4654" y="5456"/>
                  </a:lnTo>
                  <a:lnTo>
                    <a:pt x="4665" y="5462"/>
                  </a:lnTo>
                  <a:lnTo>
                    <a:pt x="4670" y="5463"/>
                  </a:lnTo>
                  <a:lnTo>
                    <a:pt x="4676" y="5465"/>
                  </a:lnTo>
                  <a:lnTo>
                    <a:pt x="4683" y="5465"/>
                  </a:lnTo>
                  <a:lnTo>
                    <a:pt x="4689" y="5466"/>
                  </a:lnTo>
                  <a:lnTo>
                    <a:pt x="4701" y="5468"/>
                  </a:lnTo>
                  <a:lnTo>
                    <a:pt x="4713" y="5468"/>
                  </a:lnTo>
                  <a:lnTo>
                    <a:pt x="4724" y="5468"/>
                  </a:lnTo>
                  <a:lnTo>
                    <a:pt x="4736" y="5466"/>
                  </a:lnTo>
                  <a:lnTo>
                    <a:pt x="4748" y="5463"/>
                  </a:lnTo>
                  <a:lnTo>
                    <a:pt x="4760" y="5458"/>
                  </a:lnTo>
                  <a:lnTo>
                    <a:pt x="4771" y="5452"/>
                  </a:lnTo>
                  <a:lnTo>
                    <a:pt x="4783" y="5445"/>
                  </a:lnTo>
                  <a:lnTo>
                    <a:pt x="4793" y="5437"/>
                  </a:lnTo>
                  <a:lnTo>
                    <a:pt x="4801" y="5428"/>
                  </a:lnTo>
                  <a:lnTo>
                    <a:pt x="4810" y="5418"/>
                  </a:lnTo>
                  <a:lnTo>
                    <a:pt x="4816" y="5408"/>
                  </a:lnTo>
                  <a:lnTo>
                    <a:pt x="4821" y="5398"/>
                  </a:lnTo>
                  <a:lnTo>
                    <a:pt x="4826" y="5386"/>
                  </a:lnTo>
                  <a:lnTo>
                    <a:pt x="4829" y="5374"/>
                  </a:lnTo>
                  <a:lnTo>
                    <a:pt x="4831" y="5361"/>
                  </a:lnTo>
                  <a:lnTo>
                    <a:pt x="4833" y="5350"/>
                  </a:lnTo>
                  <a:lnTo>
                    <a:pt x="4834" y="5339"/>
                  </a:lnTo>
                  <a:lnTo>
                    <a:pt x="4833" y="5327"/>
                  </a:lnTo>
                  <a:lnTo>
                    <a:pt x="4831" y="5316"/>
                  </a:lnTo>
                  <a:lnTo>
                    <a:pt x="4842" y="5321"/>
                  </a:lnTo>
                  <a:lnTo>
                    <a:pt x="4852" y="5324"/>
                  </a:lnTo>
                  <a:lnTo>
                    <a:pt x="4863" y="5326"/>
                  </a:lnTo>
                  <a:lnTo>
                    <a:pt x="4873" y="5326"/>
                  </a:lnTo>
                  <a:lnTo>
                    <a:pt x="4887" y="5327"/>
                  </a:lnTo>
                  <a:lnTo>
                    <a:pt x="4899" y="5326"/>
                  </a:lnTo>
                  <a:lnTo>
                    <a:pt x="4912" y="5324"/>
                  </a:lnTo>
                  <a:lnTo>
                    <a:pt x="4924" y="5322"/>
                  </a:lnTo>
                  <a:lnTo>
                    <a:pt x="4936" y="5318"/>
                  </a:lnTo>
                  <a:lnTo>
                    <a:pt x="4947" y="5312"/>
                  </a:lnTo>
                  <a:lnTo>
                    <a:pt x="4958" y="5306"/>
                  </a:lnTo>
                  <a:lnTo>
                    <a:pt x="4968" y="5299"/>
                  </a:lnTo>
                  <a:lnTo>
                    <a:pt x="4977" y="5289"/>
                  </a:lnTo>
                  <a:lnTo>
                    <a:pt x="4986" y="5279"/>
                  </a:lnTo>
                  <a:lnTo>
                    <a:pt x="4993" y="5270"/>
                  </a:lnTo>
                  <a:lnTo>
                    <a:pt x="5000" y="5259"/>
                  </a:lnTo>
                  <a:lnTo>
                    <a:pt x="5004" y="5248"/>
                  </a:lnTo>
                  <a:lnTo>
                    <a:pt x="5008" y="5237"/>
                  </a:lnTo>
                  <a:lnTo>
                    <a:pt x="5010" y="5224"/>
                  </a:lnTo>
                  <a:lnTo>
                    <a:pt x="5013" y="5211"/>
                  </a:lnTo>
                  <a:lnTo>
                    <a:pt x="5013" y="5200"/>
                  </a:lnTo>
                  <a:lnTo>
                    <a:pt x="5011" y="5189"/>
                  </a:lnTo>
                  <a:lnTo>
                    <a:pt x="5009" y="5177"/>
                  </a:lnTo>
                  <a:lnTo>
                    <a:pt x="5006" y="5166"/>
                  </a:lnTo>
                  <a:lnTo>
                    <a:pt x="5017" y="5171"/>
                  </a:lnTo>
                  <a:lnTo>
                    <a:pt x="5029" y="5173"/>
                  </a:lnTo>
                  <a:lnTo>
                    <a:pt x="5040" y="5173"/>
                  </a:lnTo>
                  <a:lnTo>
                    <a:pt x="5051" y="5173"/>
                  </a:lnTo>
                  <a:lnTo>
                    <a:pt x="5064" y="5173"/>
                  </a:lnTo>
                  <a:lnTo>
                    <a:pt x="5077" y="5172"/>
                  </a:lnTo>
                  <a:lnTo>
                    <a:pt x="5088" y="5168"/>
                  </a:lnTo>
                  <a:lnTo>
                    <a:pt x="5100" y="5165"/>
                  </a:lnTo>
                  <a:lnTo>
                    <a:pt x="5112" y="5160"/>
                  </a:lnTo>
                  <a:lnTo>
                    <a:pt x="5123" y="5155"/>
                  </a:lnTo>
                  <a:lnTo>
                    <a:pt x="5132" y="5147"/>
                  </a:lnTo>
                  <a:lnTo>
                    <a:pt x="5142" y="5139"/>
                  </a:lnTo>
                  <a:lnTo>
                    <a:pt x="5150" y="5129"/>
                  </a:lnTo>
                  <a:lnTo>
                    <a:pt x="5158" y="5119"/>
                  </a:lnTo>
                  <a:lnTo>
                    <a:pt x="5164" y="5109"/>
                  </a:lnTo>
                  <a:lnTo>
                    <a:pt x="5170" y="5097"/>
                  </a:lnTo>
                  <a:lnTo>
                    <a:pt x="5175" y="5085"/>
                  </a:lnTo>
                  <a:lnTo>
                    <a:pt x="5177" y="5073"/>
                  </a:lnTo>
                  <a:lnTo>
                    <a:pt x="5179" y="5061"/>
                  </a:lnTo>
                  <a:lnTo>
                    <a:pt x="5180" y="5048"/>
                  </a:lnTo>
                  <a:lnTo>
                    <a:pt x="5178" y="5037"/>
                  </a:lnTo>
                  <a:lnTo>
                    <a:pt x="5176" y="5025"/>
                  </a:lnTo>
                  <a:lnTo>
                    <a:pt x="5174" y="5014"/>
                  </a:lnTo>
                  <a:lnTo>
                    <a:pt x="5170" y="5002"/>
                  </a:lnTo>
                  <a:lnTo>
                    <a:pt x="5180" y="5005"/>
                  </a:lnTo>
                  <a:lnTo>
                    <a:pt x="5192" y="5007"/>
                  </a:lnTo>
                  <a:lnTo>
                    <a:pt x="5204" y="5007"/>
                  </a:lnTo>
                  <a:lnTo>
                    <a:pt x="5215" y="5006"/>
                  </a:lnTo>
                  <a:lnTo>
                    <a:pt x="5227" y="5005"/>
                  </a:lnTo>
                  <a:lnTo>
                    <a:pt x="5240" y="5003"/>
                  </a:lnTo>
                  <a:lnTo>
                    <a:pt x="5252" y="4999"/>
                  </a:lnTo>
                  <a:lnTo>
                    <a:pt x="5262" y="4994"/>
                  </a:lnTo>
                  <a:lnTo>
                    <a:pt x="5273" y="4988"/>
                  </a:lnTo>
                  <a:lnTo>
                    <a:pt x="5283" y="4981"/>
                  </a:lnTo>
                  <a:lnTo>
                    <a:pt x="5292" y="4973"/>
                  </a:lnTo>
                  <a:lnTo>
                    <a:pt x="5302" y="4965"/>
                  </a:lnTo>
                  <a:lnTo>
                    <a:pt x="5309" y="4954"/>
                  </a:lnTo>
                  <a:lnTo>
                    <a:pt x="5316" y="4942"/>
                  </a:lnTo>
                  <a:lnTo>
                    <a:pt x="5321" y="4932"/>
                  </a:lnTo>
                  <a:lnTo>
                    <a:pt x="5325" y="4920"/>
                  </a:lnTo>
                  <a:lnTo>
                    <a:pt x="5329" y="4909"/>
                  </a:lnTo>
                  <a:lnTo>
                    <a:pt x="5330" y="4897"/>
                  </a:lnTo>
                  <a:lnTo>
                    <a:pt x="5331" y="4886"/>
                  </a:lnTo>
                  <a:lnTo>
                    <a:pt x="5330" y="4874"/>
                  </a:lnTo>
                  <a:lnTo>
                    <a:pt x="5330" y="4861"/>
                  </a:lnTo>
                  <a:lnTo>
                    <a:pt x="5328" y="4849"/>
                  </a:lnTo>
                  <a:lnTo>
                    <a:pt x="5324" y="4839"/>
                  </a:lnTo>
                  <a:lnTo>
                    <a:pt x="5319" y="4828"/>
                  </a:lnTo>
                  <a:lnTo>
                    <a:pt x="5331" y="4830"/>
                  </a:lnTo>
                  <a:lnTo>
                    <a:pt x="5342" y="4831"/>
                  </a:lnTo>
                  <a:lnTo>
                    <a:pt x="5354" y="4831"/>
                  </a:lnTo>
                  <a:lnTo>
                    <a:pt x="5365" y="4831"/>
                  </a:lnTo>
                  <a:lnTo>
                    <a:pt x="5378" y="4829"/>
                  </a:lnTo>
                  <a:lnTo>
                    <a:pt x="5389" y="4825"/>
                  </a:lnTo>
                  <a:lnTo>
                    <a:pt x="5401" y="4820"/>
                  </a:lnTo>
                  <a:lnTo>
                    <a:pt x="5412" y="4813"/>
                  </a:lnTo>
                  <a:lnTo>
                    <a:pt x="5421" y="4807"/>
                  </a:lnTo>
                  <a:lnTo>
                    <a:pt x="5431" y="4798"/>
                  </a:lnTo>
                  <a:lnTo>
                    <a:pt x="5441" y="4790"/>
                  </a:lnTo>
                  <a:lnTo>
                    <a:pt x="5448" y="4779"/>
                  </a:lnTo>
                  <a:lnTo>
                    <a:pt x="5456" y="4768"/>
                  </a:lnTo>
                  <a:lnTo>
                    <a:pt x="5461" y="4755"/>
                  </a:lnTo>
                  <a:lnTo>
                    <a:pt x="5466" y="4744"/>
                  </a:lnTo>
                  <a:lnTo>
                    <a:pt x="5470" y="4732"/>
                  </a:lnTo>
                  <a:lnTo>
                    <a:pt x="5472" y="4720"/>
                  </a:lnTo>
                  <a:lnTo>
                    <a:pt x="5472" y="4709"/>
                  </a:lnTo>
                  <a:lnTo>
                    <a:pt x="5472" y="4697"/>
                  </a:lnTo>
                  <a:lnTo>
                    <a:pt x="5470" y="4685"/>
                  </a:lnTo>
                  <a:lnTo>
                    <a:pt x="5468" y="4673"/>
                  </a:lnTo>
                  <a:lnTo>
                    <a:pt x="5465" y="4662"/>
                  </a:lnTo>
                  <a:lnTo>
                    <a:pt x="5461" y="4651"/>
                  </a:lnTo>
                  <a:lnTo>
                    <a:pt x="5456" y="4640"/>
                  </a:lnTo>
                  <a:lnTo>
                    <a:pt x="5466" y="4641"/>
                  </a:lnTo>
                  <a:lnTo>
                    <a:pt x="5478" y="4641"/>
                  </a:lnTo>
                  <a:lnTo>
                    <a:pt x="5490" y="4639"/>
                  </a:lnTo>
                  <a:lnTo>
                    <a:pt x="5500" y="4637"/>
                  </a:lnTo>
                  <a:lnTo>
                    <a:pt x="5513" y="4634"/>
                  </a:lnTo>
                  <a:lnTo>
                    <a:pt x="5525" y="4630"/>
                  </a:lnTo>
                  <a:lnTo>
                    <a:pt x="5536" y="4624"/>
                  </a:lnTo>
                  <a:lnTo>
                    <a:pt x="5546" y="4618"/>
                  </a:lnTo>
                  <a:lnTo>
                    <a:pt x="5555" y="4610"/>
                  </a:lnTo>
                  <a:lnTo>
                    <a:pt x="5565" y="4602"/>
                  </a:lnTo>
                  <a:lnTo>
                    <a:pt x="5573" y="4592"/>
                  </a:lnTo>
                  <a:lnTo>
                    <a:pt x="5581" y="4581"/>
                  </a:lnTo>
                  <a:lnTo>
                    <a:pt x="5587" y="4570"/>
                  </a:lnTo>
                  <a:lnTo>
                    <a:pt x="5591" y="4559"/>
                  </a:lnTo>
                  <a:lnTo>
                    <a:pt x="5594" y="4547"/>
                  </a:lnTo>
                  <a:lnTo>
                    <a:pt x="5597" y="4535"/>
                  </a:lnTo>
                  <a:lnTo>
                    <a:pt x="5598" y="4523"/>
                  </a:lnTo>
                  <a:lnTo>
                    <a:pt x="5598" y="4511"/>
                  </a:lnTo>
                  <a:lnTo>
                    <a:pt x="5597" y="4498"/>
                  </a:lnTo>
                  <a:lnTo>
                    <a:pt x="5595" y="4487"/>
                  </a:lnTo>
                  <a:lnTo>
                    <a:pt x="5591" y="4475"/>
                  </a:lnTo>
                  <a:lnTo>
                    <a:pt x="5587" y="4463"/>
                  </a:lnTo>
                  <a:lnTo>
                    <a:pt x="5583" y="4454"/>
                  </a:lnTo>
                  <a:lnTo>
                    <a:pt x="5577" y="4445"/>
                  </a:lnTo>
                  <a:lnTo>
                    <a:pt x="5588" y="4444"/>
                  </a:lnTo>
                  <a:lnTo>
                    <a:pt x="5599" y="4443"/>
                  </a:lnTo>
                  <a:lnTo>
                    <a:pt x="5610" y="4441"/>
                  </a:lnTo>
                  <a:lnTo>
                    <a:pt x="5622" y="4438"/>
                  </a:lnTo>
                  <a:lnTo>
                    <a:pt x="5634" y="4433"/>
                  </a:lnTo>
                  <a:lnTo>
                    <a:pt x="5645" y="4428"/>
                  </a:lnTo>
                  <a:lnTo>
                    <a:pt x="5655" y="4422"/>
                  </a:lnTo>
                  <a:lnTo>
                    <a:pt x="5665" y="4414"/>
                  </a:lnTo>
                  <a:lnTo>
                    <a:pt x="5673" y="4407"/>
                  </a:lnTo>
                  <a:lnTo>
                    <a:pt x="5682" y="4397"/>
                  </a:lnTo>
                  <a:lnTo>
                    <a:pt x="5689" y="4386"/>
                  </a:lnTo>
                  <a:lnTo>
                    <a:pt x="5696" y="4376"/>
                  </a:lnTo>
                  <a:lnTo>
                    <a:pt x="5701" y="4364"/>
                  </a:lnTo>
                  <a:lnTo>
                    <a:pt x="5704" y="4352"/>
                  </a:lnTo>
                  <a:lnTo>
                    <a:pt x="5707" y="4340"/>
                  </a:lnTo>
                  <a:lnTo>
                    <a:pt x="5709" y="4329"/>
                  </a:lnTo>
                  <a:lnTo>
                    <a:pt x="5709" y="4317"/>
                  </a:lnTo>
                  <a:lnTo>
                    <a:pt x="5709" y="4305"/>
                  </a:lnTo>
                  <a:lnTo>
                    <a:pt x="5707" y="4294"/>
                  </a:lnTo>
                  <a:lnTo>
                    <a:pt x="5703" y="4282"/>
                  </a:lnTo>
                  <a:lnTo>
                    <a:pt x="5699" y="4269"/>
                  </a:lnTo>
                  <a:lnTo>
                    <a:pt x="5694" y="4258"/>
                  </a:lnTo>
                  <a:lnTo>
                    <a:pt x="5687" y="4248"/>
                  </a:lnTo>
                  <a:lnTo>
                    <a:pt x="5682" y="4239"/>
                  </a:lnTo>
                  <a:lnTo>
                    <a:pt x="5693" y="4237"/>
                  </a:lnTo>
                  <a:lnTo>
                    <a:pt x="5703" y="4235"/>
                  </a:lnTo>
                  <a:lnTo>
                    <a:pt x="5713" y="4232"/>
                  </a:lnTo>
                  <a:lnTo>
                    <a:pt x="5724" y="4230"/>
                  </a:lnTo>
                  <a:lnTo>
                    <a:pt x="5735" y="4223"/>
                  </a:lnTo>
                  <a:lnTo>
                    <a:pt x="5746" y="4218"/>
                  </a:lnTo>
                  <a:lnTo>
                    <a:pt x="5756" y="4210"/>
                  </a:lnTo>
                  <a:lnTo>
                    <a:pt x="5765" y="4203"/>
                  </a:lnTo>
                  <a:lnTo>
                    <a:pt x="5774" y="4194"/>
                  </a:lnTo>
                  <a:lnTo>
                    <a:pt x="5781" y="4185"/>
                  </a:lnTo>
                  <a:lnTo>
                    <a:pt x="5788" y="4174"/>
                  </a:lnTo>
                  <a:lnTo>
                    <a:pt x="5794" y="4163"/>
                  </a:lnTo>
                  <a:lnTo>
                    <a:pt x="5797" y="4149"/>
                  </a:lnTo>
                  <a:lnTo>
                    <a:pt x="5799" y="4138"/>
                  </a:lnTo>
                  <a:lnTo>
                    <a:pt x="5800" y="4125"/>
                  </a:lnTo>
                  <a:lnTo>
                    <a:pt x="5802" y="4113"/>
                  </a:lnTo>
                  <a:lnTo>
                    <a:pt x="5800" y="4100"/>
                  </a:lnTo>
                  <a:lnTo>
                    <a:pt x="5799" y="4089"/>
                  </a:lnTo>
                  <a:lnTo>
                    <a:pt x="5797" y="4077"/>
                  </a:lnTo>
                  <a:lnTo>
                    <a:pt x="5794" y="4065"/>
                  </a:lnTo>
                  <a:lnTo>
                    <a:pt x="5789" y="4053"/>
                  </a:lnTo>
                  <a:lnTo>
                    <a:pt x="5782" y="4044"/>
                  </a:lnTo>
                  <a:lnTo>
                    <a:pt x="5776" y="4035"/>
                  </a:lnTo>
                  <a:lnTo>
                    <a:pt x="5770" y="4027"/>
                  </a:lnTo>
                  <a:lnTo>
                    <a:pt x="5779" y="4025"/>
                  </a:lnTo>
                  <a:lnTo>
                    <a:pt x="5791" y="4021"/>
                  </a:lnTo>
                  <a:lnTo>
                    <a:pt x="5802" y="4018"/>
                  </a:lnTo>
                  <a:lnTo>
                    <a:pt x="5814" y="4013"/>
                  </a:lnTo>
                  <a:lnTo>
                    <a:pt x="5825" y="4007"/>
                  </a:lnTo>
                  <a:lnTo>
                    <a:pt x="5834" y="3999"/>
                  </a:lnTo>
                  <a:lnTo>
                    <a:pt x="5843" y="3991"/>
                  </a:lnTo>
                  <a:lnTo>
                    <a:pt x="5851" y="3982"/>
                  </a:lnTo>
                  <a:lnTo>
                    <a:pt x="5858" y="3972"/>
                  </a:lnTo>
                  <a:lnTo>
                    <a:pt x="5866" y="3962"/>
                  </a:lnTo>
                  <a:lnTo>
                    <a:pt x="5872" y="3951"/>
                  </a:lnTo>
                  <a:lnTo>
                    <a:pt x="5877" y="3940"/>
                  </a:lnTo>
                  <a:lnTo>
                    <a:pt x="5881" y="3927"/>
                  </a:lnTo>
                  <a:lnTo>
                    <a:pt x="5883" y="3915"/>
                  </a:lnTo>
                  <a:lnTo>
                    <a:pt x="5883" y="3902"/>
                  </a:lnTo>
                  <a:lnTo>
                    <a:pt x="5883" y="3890"/>
                  </a:lnTo>
                  <a:lnTo>
                    <a:pt x="5881" y="3877"/>
                  </a:lnTo>
                  <a:lnTo>
                    <a:pt x="5877" y="3866"/>
                  </a:lnTo>
                  <a:lnTo>
                    <a:pt x="5873" y="3854"/>
                  </a:lnTo>
                  <a:lnTo>
                    <a:pt x="5867" y="3842"/>
                  </a:lnTo>
                  <a:lnTo>
                    <a:pt x="5861" y="3833"/>
                  </a:lnTo>
                  <a:lnTo>
                    <a:pt x="5856" y="3822"/>
                  </a:lnTo>
                  <a:lnTo>
                    <a:pt x="5852" y="3818"/>
                  </a:lnTo>
                  <a:lnTo>
                    <a:pt x="5849" y="3814"/>
                  </a:lnTo>
                  <a:lnTo>
                    <a:pt x="5844" y="3810"/>
                  </a:lnTo>
                  <a:lnTo>
                    <a:pt x="5839" y="3808"/>
                  </a:lnTo>
                  <a:lnTo>
                    <a:pt x="5852" y="3805"/>
                  </a:lnTo>
                  <a:lnTo>
                    <a:pt x="5862" y="3801"/>
                  </a:lnTo>
                  <a:lnTo>
                    <a:pt x="5874" y="3795"/>
                  </a:lnTo>
                  <a:lnTo>
                    <a:pt x="5884" y="3790"/>
                  </a:lnTo>
                  <a:lnTo>
                    <a:pt x="5894" y="3784"/>
                  </a:lnTo>
                  <a:lnTo>
                    <a:pt x="5903" y="3775"/>
                  </a:lnTo>
                  <a:lnTo>
                    <a:pt x="5912" y="3766"/>
                  </a:lnTo>
                  <a:lnTo>
                    <a:pt x="5919" y="3757"/>
                  </a:lnTo>
                  <a:lnTo>
                    <a:pt x="5925" y="3747"/>
                  </a:lnTo>
                  <a:lnTo>
                    <a:pt x="5931" y="3737"/>
                  </a:lnTo>
                  <a:lnTo>
                    <a:pt x="5936" y="3725"/>
                  </a:lnTo>
                  <a:lnTo>
                    <a:pt x="5940" y="3713"/>
                  </a:lnTo>
                  <a:lnTo>
                    <a:pt x="5942" y="3700"/>
                  </a:lnTo>
                  <a:lnTo>
                    <a:pt x="5944" y="3688"/>
                  </a:lnTo>
                  <a:lnTo>
                    <a:pt x="5944" y="3676"/>
                  </a:lnTo>
                  <a:lnTo>
                    <a:pt x="5942" y="3663"/>
                  </a:lnTo>
                  <a:lnTo>
                    <a:pt x="5940" y="3651"/>
                  </a:lnTo>
                  <a:lnTo>
                    <a:pt x="5936" y="3640"/>
                  </a:lnTo>
                  <a:lnTo>
                    <a:pt x="5932" y="3628"/>
                  </a:lnTo>
                  <a:lnTo>
                    <a:pt x="5926" y="3616"/>
                  </a:lnTo>
                  <a:lnTo>
                    <a:pt x="5918" y="3606"/>
                  </a:lnTo>
                  <a:lnTo>
                    <a:pt x="5910" y="3597"/>
                  </a:lnTo>
                  <a:lnTo>
                    <a:pt x="5903" y="3589"/>
                  </a:lnTo>
                  <a:lnTo>
                    <a:pt x="5894" y="3581"/>
                  </a:lnTo>
                  <a:lnTo>
                    <a:pt x="5900" y="3581"/>
                  </a:lnTo>
                  <a:lnTo>
                    <a:pt x="5905" y="3580"/>
                  </a:lnTo>
                  <a:lnTo>
                    <a:pt x="5910" y="3578"/>
                  </a:lnTo>
                  <a:lnTo>
                    <a:pt x="5916" y="3574"/>
                  </a:lnTo>
                  <a:lnTo>
                    <a:pt x="5926" y="3569"/>
                  </a:lnTo>
                  <a:lnTo>
                    <a:pt x="5936" y="3564"/>
                  </a:lnTo>
                  <a:lnTo>
                    <a:pt x="5947" y="3555"/>
                  </a:lnTo>
                  <a:lnTo>
                    <a:pt x="5955" y="3547"/>
                  </a:lnTo>
                  <a:lnTo>
                    <a:pt x="5963" y="3537"/>
                  </a:lnTo>
                  <a:lnTo>
                    <a:pt x="5970" y="3527"/>
                  </a:lnTo>
                  <a:lnTo>
                    <a:pt x="5976" y="3517"/>
                  </a:lnTo>
                  <a:lnTo>
                    <a:pt x="5980" y="3505"/>
                  </a:lnTo>
                  <a:lnTo>
                    <a:pt x="5983" y="3493"/>
                  </a:lnTo>
                  <a:lnTo>
                    <a:pt x="5985" y="3481"/>
                  </a:lnTo>
                  <a:lnTo>
                    <a:pt x="5987" y="3468"/>
                  </a:lnTo>
                  <a:lnTo>
                    <a:pt x="5987" y="3455"/>
                  </a:lnTo>
                  <a:lnTo>
                    <a:pt x="5986" y="3442"/>
                  </a:lnTo>
                  <a:lnTo>
                    <a:pt x="5984" y="3430"/>
                  </a:lnTo>
                  <a:lnTo>
                    <a:pt x="5981" y="3420"/>
                  </a:lnTo>
                  <a:lnTo>
                    <a:pt x="5976" y="3409"/>
                  </a:lnTo>
                  <a:lnTo>
                    <a:pt x="5970" y="3399"/>
                  </a:lnTo>
                  <a:lnTo>
                    <a:pt x="5965" y="3390"/>
                  </a:lnTo>
                  <a:lnTo>
                    <a:pt x="5956" y="3378"/>
                  </a:lnTo>
                  <a:lnTo>
                    <a:pt x="5947" y="3369"/>
                  </a:lnTo>
                  <a:lnTo>
                    <a:pt x="5938" y="3361"/>
                  </a:lnTo>
                  <a:lnTo>
                    <a:pt x="5930" y="3355"/>
                  </a:lnTo>
                  <a:lnTo>
                    <a:pt x="5940" y="3351"/>
                  </a:lnTo>
                  <a:lnTo>
                    <a:pt x="5950" y="3345"/>
                  </a:lnTo>
                  <a:lnTo>
                    <a:pt x="5961" y="3338"/>
                  </a:lnTo>
                  <a:lnTo>
                    <a:pt x="5971" y="3330"/>
                  </a:lnTo>
                  <a:lnTo>
                    <a:pt x="5980" y="3322"/>
                  </a:lnTo>
                  <a:lnTo>
                    <a:pt x="5987" y="3313"/>
                  </a:lnTo>
                  <a:lnTo>
                    <a:pt x="5995" y="3302"/>
                  </a:lnTo>
                  <a:lnTo>
                    <a:pt x="6000" y="3293"/>
                  </a:lnTo>
                  <a:lnTo>
                    <a:pt x="6004" y="3281"/>
                  </a:lnTo>
                  <a:lnTo>
                    <a:pt x="6009" y="3270"/>
                  </a:lnTo>
                  <a:lnTo>
                    <a:pt x="6012" y="3259"/>
                  </a:lnTo>
                  <a:lnTo>
                    <a:pt x="6013" y="3247"/>
                  </a:lnTo>
                  <a:lnTo>
                    <a:pt x="6014" y="3234"/>
                  </a:lnTo>
                  <a:lnTo>
                    <a:pt x="6013" y="3221"/>
                  </a:lnTo>
                  <a:lnTo>
                    <a:pt x="6012" y="3210"/>
                  </a:lnTo>
                  <a:lnTo>
                    <a:pt x="6009" y="3197"/>
                  </a:lnTo>
                  <a:lnTo>
                    <a:pt x="6004" y="3185"/>
                  </a:lnTo>
                  <a:lnTo>
                    <a:pt x="5999" y="3174"/>
                  </a:lnTo>
                  <a:lnTo>
                    <a:pt x="5993" y="3164"/>
                  </a:lnTo>
                  <a:lnTo>
                    <a:pt x="5985" y="3153"/>
                  </a:lnTo>
                  <a:lnTo>
                    <a:pt x="5976" y="3144"/>
                  </a:lnTo>
                  <a:lnTo>
                    <a:pt x="5966" y="3137"/>
                  </a:lnTo>
                  <a:lnTo>
                    <a:pt x="5956" y="3131"/>
                  </a:lnTo>
                  <a:lnTo>
                    <a:pt x="5947" y="3125"/>
                  </a:lnTo>
                  <a:lnTo>
                    <a:pt x="5957" y="3120"/>
                  </a:lnTo>
                  <a:lnTo>
                    <a:pt x="5967" y="3114"/>
                  </a:lnTo>
                  <a:lnTo>
                    <a:pt x="5977" y="3106"/>
                  </a:lnTo>
                  <a:lnTo>
                    <a:pt x="5985" y="3096"/>
                  </a:lnTo>
                  <a:lnTo>
                    <a:pt x="5994" y="3088"/>
                  </a:lnTo>
                  <a:lnTo>
                    <a:pt x="6001" y="3078"/>
                  </a:lnTo>
                  <a:lnTo>
                    <a:pt x="6008" y="3068"/>
                  </a:lnTo>
                  <a:lnTo>
                    <a:pt x="6014" y="3057"/>
                  </a:lnTo>
                  <a:lnTo>
                    <a:pt x="6018" y="3046"/>
                  </a:lnTo>
                  <a:lnTo>
                    <a:pt x="6021" y="3035"/>
                  </a:lnTo>
                  <a:lnTo>
                    <a:pt x="6023" y="3023"/>
                  </a:lnTo>
                  <a:lnTo>
                    <a:pt x="6024" y="3010"/>
                  </a:lnTo>
                  <a:lnTo>
                    <a:pt x="6023" y="2997"/>
                  </a:lnTo>
                  <a:lnTo>
                    <a:pt x="6021" y="2984"/>
                  </a:lnTo>
                  <a:lnTo>
                    <a:pt x="6018" y="2973"/>
                  </a:lnTo>
                  <a:lnTo>
                    <a:pt x="6014" y="2961"/>
                  </a:lnTo>
                  <a:lnTo>
                    <a:pt x="6008" y="2949"/>
                  </a:lnTo>
                  <a:lnTo>
                    <a:pt x="6001" y="2939"/>
                  </a:lnTo>
                  <a:lnTo>
                    <a:pt x="5994" y="2929"/>
                  </a:lnTo>
                  <a:lnTo>
                    <a:pt x="5985" y="2919"/>
                  </a:lnTo>
                  <a:lnTo>
                    <a:pt x="5977" y="2912"/>
                  </a:lnTo>
                  <a:lnTo>
                    <a:pt x="5968" y="2905"/>
                  </a:lnTo>
                  <a:lnTo>
                    <a:pt x="5958" y="2900"/>
                  </a:lnTo>
                  <a:lnTo>
                    <a:pt x="5950" y="2895"/>
                  </a:lnTo>
                  <a:lnTo>
                    <a:pt x="5958" y="2889"/>
                  </a:lnTo>
                  <a:lnTo>
                    <a:pt x="5968" y="2882"/>
                  </a:lnTo>
                  <a:lnTo>
                    <a:pt x="5977" y="2875"/>
                  </a:lnTo>
                  <a:lnTo>
                    <a:pt x="5985" y="2867"/>
                  </a:lnTo>
                  <a:lnTo>
                    <a:pt x="5993" y="2856"/>
                  </a:lnTo>
                  <a:lnTo>
                    <a:pt x="5999" y="2846"/>
                  </a:lnTo>
                  <a:lnTo>
                    <a:pt x="6004" y="2834"/>
                  </a:lnTo>
                  <a:lnTo>
                    <a:pt x="6009" y="2823"/>
                  </a:lnTo>
                  <a:lnTo>
                    <a:pt x="6012" y="2812"/>
                  </a:lnTo>
                  <a:lnTo>
                    <a:pt x="6013" y="2800"/>
                  </a:lnTo>
                  <a:lnTo>
                    <a:pt x="6014" y="2788"/>
                  </a:lnTo>
                  <a:lnTo>
                    <a:pt x="6013" y="2776"/>
                  </a:lnTo>
                  <a:lnTo>
                    <a:pt x="6012" y="2763"/>
                  </a:lnTo>
                  <a:lnTo>
                    <a:pt x="6009" y="2750"/>
                  </a:lnTo>
                  <a:lnTo>
                    <a:pt x="6004" y="2738"/>
                  </a:lnTo>
                  <a:lnTo>
                    <a:pt x="6000" y="2726"/>
                  </a:lnTo>
                  <a:lnTo>
                    <a:pt x="5995" y="2716"/>
                  </a:lnTo>
                  <a:lnTo>
                    <a:pt x="5987" y="2706"/>
                  </a:lnTo>
                  <a:lnTo>
                    <a:pt x="5980" y="2697"/>
                  </a:lnTo>
                  <a:lnTo>
                    <a:pt x="5971" y="2689"/>
                  </a:lnTo>
                  <a:lnTo>
                    <a:pt x="5961" y="2683"/>
                  </a:lnTo>
                  <a:lnTo>
                    <a:pt x="5950" y="2676"/>
                  </a:lnTo>
                  <a:lnTo>
                    <a:pt x="5940" y="2670"/>
                  </a:lnTo>
                  <a:lnTo>
                    <a:pt x="5930" y="2665"/>
                  </a:lnTo>
                  <a:lnTo>
                    <a:pt x="5939" y="2659"/>
                  </a:lnTo>
                  <a:lnTo>
                    <a:pt x="5948" y="2652"/>
                  </a:lnTo>
                  <a:lnTo>
                    <a:pt x="5956" y="2643"/>
                  </a:lnTo>
                  <a:lnTo>
                    <a:pt x="5965" y="2633"/>
                  </a:lnTo>
                  <a:lnTo>
                    <a:pt x="5970" y="2623"/>
                  </a:lnTo>
                  <a:lnTo>
                    <a:pt x="5976" y="2612"/>
                  </a:lnTo>
                  <a:lnTo>
                    <a:pt x="5981" y="2600"/>
                  </a:lnTo>
                  <a:lnTo>
                    <a:pt x="5984" y="2589"/>
                  </a:lnTo>
                  <a:lnTo>
                    <a:pt x="5986" y="2577"/>
                  </a:lnTo>
                  <a:lnTo>
                    <a:pt x="5987" y="2565"/>
                  </a:lnTo>
                  <a:lnTo>
                    <a:pt x="5987" y="2552"/>
                  </a:lnTo>
                  <a:lnTo>
                    <a:pt x="5985" y="2540"/>
                  </a:lnTo>
                  <a:lnTo>
                    <a:pt x="5983" y="2527"/>
                  </a:lnTo>
                  <a:lnTo>
                    <a:pt x="5980" y="2515"/>
                  </a:lnTo>
                  <a:lnTo>
                    <a:pt x="5976" y="2503"/>
                  </a:lnTo>
                  <a:lnTo>
                    <a:pt x="5970" y="2493"/>
                  </a:lnTo>
                  <a:lnTo>
                    <a:pt x="5963" y="2483"/>
                  </a:lnTo>
                  <a:lnTo>
                    <a:pt x="5955" y="2474"/>
                  </a:lnTo>
                  <a:lnTo>
                    <a:pt x="5947" y="2466"/>
                  </a:lnTo>
                  <a:lnTo>
                    <a:pt x="5936" y="2460"/>
                  </a:lnTo>
                  <a:lnTo>
                    <a:pt x="5926" y="2452"/>
                  </a:lnTo>
                  <a:lnTo>
                    <a:pt x="5916" y="2447"/>
                  </a:lnTo>
                  <a:lnTo>
                    <a:pt x="5905" y="2441"/>
                  </a:lnTo>
                  <a:lnTo>
                    <a:pt x="5894" y="2438"/>
                  </a:lnTo>
                  <a:lnTo>
                    <a:pt x="5903" y="2431"/>
                  </a:lnTo>
                  <a:lnTo>
                    <a:pt x="5910" y="2422"/>
                  </a:lnTo>
                  <a:lnTo>
                    <a:pt x="5918" y="2414"/>
                  </a:lnTo>
                  <a:lnTo>
                    <a:pt x="5926" y="2404"/>
                  </a:lnTo>
                  <a:lnTo>
                    <a:pt x="5932" y="2392"/>
                  </a:lnTo>
                  <a:lnTo>
                    <a:pt x="5937" y="2381"/>
                  </a:lnTo>
                  <a:lnTo>
                    <a:pt x="5940" y="2369"/>
                  </a:lnTo>
                  <a:lnTo>
                    <a:pt x="5944" y="2357"/>
                  </a:lnTo>
                  <a:lnTo>
                    <a:pt x="5945" y="2345"/>
                  </a:lnTo>
                  <a:lnTo>
                    <a:pt x="5945" y="2334"/>
                  </a:lnTo>
                  <a:lnTo>
                    <a:pt x="5944" y="2322"/>
                  </a:lnTo>
                  <a:lnTo>
                    <a:pt x="5940" y="2309"/>
                  </a:lnTo>
                  <a:lnTo>
                    <a:pt x="5937" y="2297"/>
                  </a:lnTo>
                  <a:lnTo>
                    <a:pt x="5932" y="2286"/>
                  </a:lnTo>
                  <a:lnTo>
                    <a:pt x="5926" y="2275"/>
                  </a:lnTo>
                  <a:lnTo>
                    <a:pt x="5920" y="2264"/>
                  </a:lnTo>
                  <a:lnTo>
                    <a:pt x="5913" y="2255"/>
                  </a:lnTo>
                  <a:lnTo>
                    <a:pt x="5904" y="2246"/>
                  </a:lnTo>
                  <a:lnTo>
                    <a:pt x="5894" y="2238"/>
                  </a:lnTo>
                  <a:lnTo>
                    <a:pt x="5884" y="2229"/>
                  </a:lnTo>
                  <a:lnTo>
                    <a:pt x="5874" y="2225"/>
                  </a:lnTo>
                  <a:lnTo>
                    <a:pt x="5862" y="2219"/>
                  </a:lnTo>
                  <a:lnTo>
                    <a:pt x="5852" y="2216"/>
                  </a:lnTo>
                  <a:lnTo>
                    <a:pt x="5839" y="2215"/>
                  </a:lnTo>
                  <a:lnTo>
                    <a:pt x="5849" y="2207"/>
                  </a:lnTo>
                  <a:lnTo>
                    <a:pt x="5856" y="2198"/>
                  </a:lnTo>
                  <a:lnTo>
                    <a:pt x="5863" y="2187"/>
                  </a:lnTo>
                  <a:lnTo>
                    <a:pt x="5870" y="2177"/>
                  </a:lnTo>
                  <a:lnTo>
                    <a:pt x="5875" y="2165"/>
                  </a:lnTo>
                  <a:lnTo>
                    <a:pt x="5878" y="2153"/>
                  </a:lnTo>
                  <a:lnTo>
                    <a:pt x="5882" y="2142"/>
                  </a:lnTo>
                  <a:lnTo>
                    <a:pt x="5883" y="2130"/>
                  </a:lnTo>
                  <a:lnTo>
                    <a:pt x="5884" y="2118"/>
                  </a:lnTo>
                  <a:lnTo>
                    <a:pt x="5883" y="2105"/>
                  </a:lnTo>
                  <a:lnTo>
                    <a:pt x="5881" y="2093"/>
                  </a:lnTo>
                  <a:lnTo>
                    <a:pt x="5877" y="2080"/>
                  </a:lnTo>
                  <a:lnTo>
                    <a:pt x="5872" y="2068"/>
                  </a:lnTo>
                  <a:lnTo>
                    <a:pt x="5866" y="2057"/>
                  </a:lnTo>
                  <a:lnTo>
                    <a:pt x="5858" y="2048"/>
                  </a:lnTo>
                  <a:lnTo>
                    <a:pt x="5851" y="2038"/>
                  </a:lnTo>
                  <a:lnTo>
                    <a:pt x="5843" y="2030"/>
                  </a:lnTo>
                  <a:lnTo>
                    <a:pt x="5834" y="2021"/>
                  </a:lnTo>
                  <a:lnTo>
                    <a:pt x="5825" y="2014"/>
                  </a:lnTo>
                  <a:lnTo>
                    <a:pt x="5814" y="2007"/>
                  </a:lnTo>
                  <a:lnTo>
                    <a:pt x="5802" y="2002"/>
                  </a:lnTo>
                  <a:lnTo>
                    <a:pt x="5791" y="1999"/>
                  </a:lnTo>
                  <a:lnTo>
                    <a:pt x="5779" y="1997"/>
                  </a:lnTo>
                  <a:lnTo>
                    <a:pt x="5770" y="1997"/>
                  </a:lnTo>
                  <a:lnTo>
                    <a:pt x="5776" y="1986"/>
                  </a:lnTo>
                  <a:lnTo>
                    <a:pt x="5782" y="1976"/>
                  </a:lnTo>
                  <a:lnTo>
                    <a:pt x="5789" y="1967"/>
                  </a:lnTo>
                  <a:lnTo>
                    <a:pt x="5794" y="1954"/>
                  </a:lnTo>
                  <a:lnTo>
                    <a:pt x="5798" y="1942"/>
                  </a:lnTo>
                  <a:lnTo>
                    <a:pt x="5802" y="1930"/>
                  </a:lnTo>
                  <a:lnTo>
                    <a:pt x="5804" y="1919"/>
                  </a:lnTo>
                  <a:lnTo>
                    <a:pt x="5804" y="1907"/>
                  </a:lnTo>
                  <a:lnTo>
                    <a:pt x="5804" y="1895"/>
                  </a:lnTo>
                  <a:lnTo>
                    <a:pt x="5802" y="1883"/>
                  </a:lnTo>
                  <a:lnTo>
                    <a:pt x="5798" y="1872"/>
                  </a:lnTo>
                  <a:lnTo>
                    <a:pt x="5794" y="1860"/>
                  </a:lnTo>
                  <a:lnTo>
                    <a:pt x="5788" y="1848"/>
                  </a:lnTo>
                  <a:lnTo>
                    <a:pt x="5781" y="1836"/>
                  </a:lnTo>
                  <a:lnTo>
                    <a:pt x="5775" y="1827"/>
                  </a:lnTo>
                  <a:lnTo>
                    <a:pt x="5767" y="1817"/>
                  </a:lnTo>
                  <a:lnTo>
                    <a:pt x="5759" y="1810"/>
                  </a:lnTo>
                  <a:lnTo>
                    <a:pt x="5749" y="1802"/>
                  </a:lnTo>
                  <a:lnTo>
                    <a:pt x="5739" y="1796"/>
                  </a:lnTo>
                  <a:lnTo>
                    <a:pt x="5727" y="1791"/>
                  </a:lnTo>
                  <a:lnTo>
                    <a:pt x="5715" y="1786"/>
                  </a:lnTo>
                  <a:lnTo>
                    <a:pt x="5703" y="1783"/>
                  </a:lnTo>
                  <a:lnTo>
                    <a:pt x="5693" y="1781"/>
                  </a:lnTo>
                  <a:lnTo>
                    <a:pt x="5682" y="1780"/>
                  </a:lnTo>
                  <a:lnTo>
                    <a:pt x="5687" y="1771"/>
                  </a:lnTo>
                  <a:lnTo>
                    <a:pt x="5694" y="1762"/>
                  </a:lnTo>
                  <a:lnTo>
                    <a:pt x="5699" y="1752"/>
                  </a:lnTo>
                  <a:lnTo>
                    <a:pt x="5703" y="1742"/>
                  </a:lnTo>
                  <a:lnTo>
                    <a:pt x="5707" y="1729"/>
                  </a:lnTo>
                  <a:lnTo>
                    <a:pt x="5709" y="1716"/>
                  </a:lnTo>
                  <a:lnTo>
                    <a:pt x="5709" y="1704"/>
                  </a:lnTo>
                  <a:lnTo>
                    <a:pt x="5709" y="1691"/>
                  </a:lnTo>
                  <a:lnTo>
                    <a:pt x="5707" y="1680"/>
                  </a:lnTo>
                  <a:lnTo>
                    <a:pt x="5704" y="1668"/>
                  </a:lnTo>
                  <a:lnTo>
                    <a:pt x="5701" y="1656"/>
                  </a:lnTo>
                  <a:lnTo>
                    <a:pt x="5696" y="1644"/>
                  </a:lnTo>
                  <a:lnTo>
                    <a:pt x="5689" y="1633"/>
                  </a:lnTo>
                  <a:lnTo>
                    <a:pt x="5682" y="1623"/>
                  </a:lnTo>
                  <a:lnTo>
                    <a:pt x="5673" y="1613"/>
                  </a:lnTo>
                  <a:lnTo>
                    <a:pt x="5665" y="1606"/>
                  </a:lnTo>
                  <a:lnTo>
                    <a:pt x="5655" y="1599"/>
                  </a:lnTo>
                  <a:lnTo>
                    <a:pt x="5645" y="1593"/>
                  </a:lnTo>
                  <a:lnTo>
                    <a:pt x="5634" y="1588"/>
                  </a:lnTo>
                  <a:lnTo>
                    <a:pt x="5622" y="1585"/>
                  </a:lnTo>
                  <a:lnTo>
                    <a:pt x="5610" y="1580"/>
                  </a:lnTo>
                  <a:lnTo>
                    <a:pt x="5599" y="1577"/>
                  </a:lnTo>
                  <a:lnTo>
                    <a:pt x="5588" y="1575"/>
                  </a:lnTo>
                  <a:lnTo>
                    <a:pt x="5577" y="1575"/>
                  </a:lnTo>
                  <a:lnTo>
                    <a:pt x="5583" y="1567"/>
                  </a:lnTo>
                  <a:lnTo>
                    <a:pt x="5587" y="1556"/>
                  </a:lnTo>
                  <a:lnTo>
                    <a:pt x="5591" y="1545"/>
                  </a:lnTo>
                  <a:lnTo>
                    <a:pt x="5595" y="1532"/>
                  </a:lnTo>
                  <a:lnTo>
                    <a:pt x="5597" y="1521"/>
                  </a:lnTo>
                  <a:lnTo>
                    <a:pt x="5598" y="1509"/>
                  </a:lnTo>
                  <a:lnTo>
                    <a:pt x="5598" y="1497"/>
                  </a:lnTo>
                  <a:lnTo>
                    <a:pt x="5597" y="1484"/>
                  </a:lnTo>
                  <a:lnTo>
                    <a:pt x="5594" y="1473"/>
                  </a:lnTo>
                  <a:lnTo>
                    <a:pt x="5590" y="1461"/>
                  </a:lnTo>
                  <a:lnTo>
                    <a:pt x="5585" y="1449"/>
                  </a:lnTo>
                  <a:lnTo>
                    <a:pt x="5577" y="1439"/>
                  </a:lnTo>
                  <a:lnTo>
                    <a:pt x="5571" y="1429"/>
                  </a:lnTo>
                  <a:lnTo>
                    <a:pt x="5562" y="1419"/>
                  </a:lnTo>
                  <a:lnTo>
                    <a:pt x="5555" y="1411"/>
                  </a:lnTo>
                  <a:lnTo>
                    <a:pt x="5545" y="1403"/>
                  </a:lnTo>
                  <a:lnTo>
                    <a:pt x="5536" y="1396"/>
                  </a:lnTo>
                  <a:lnTo>
                    <a:pt x="5525" y="1391"/>
                  </a:lnTo>
                  <a:lnTo>
                    <a:pt x="5513" y="1386"/>
                  </a:lnTo>
                  <a:lnTo>
                    <a:pt x="5500" y="1383"/>
                  </a:lnTo>
                  <a:lnTo>
                    <a:pt x="5495" y="1381"/>
                  </a:lnTo>
                  <a:lnTo>
                    <a:pt x="5490" y="1379"/>
                  </a:lnTo>
                  <a:lnTo>
                    <a:pt x="5484" y="1378"/>
                  </a:lnTo>
                  <a:lnTo>
                    <a:pt x="5478" y="1378"/>
                  </a:lnTo>
                  <a:lnTo>
                    <a:pt x="5466" y="1378"/>
                  </a:lnTo>
                  <a:lnTo>
                    <a:pt x="5456" y="1380"/>
                  </a:lnTo>
                  <a:lnTo>
                    <a:pt x="5461" y="1369"/>
                  </a:lnTo>
                  <a:lnTo>
                    <a:pt x="5465" y="1358"/>
                  </a:lnTo>
                  <a:lnTo>
                    <a:pt x="5468" y="1347"/>
                  </a:lnTo>
                  <a:lnTo>
                    <a:pt x="5470" y="1334"/>
                  </a:lnTo>
                  <a:lnTo>
                    <a:pt x="5472" y="1322"/>
                  </a:lnTo>
                  <a:lnTo>
                    <a:pt x="5472" y="1310"/>
                  </a:lnTo>
                  <a:lnTo>
                    <a:pt x="5472" y="1299"/>
                  </a:lnTo>
                  <a:lnTo>
                    <a:pt x="5470" y="1288"/>
                  </a:lnTo>
                  <a:lnTo>
                    <a:pt x="5466" y="1276"/>
                  </a:lnTo>
                  <a:lnTo>
                    <a:pt x="5461" y="1265"/>
                  </a:lnTo>
                  <a:lnTo>
                    <a:pt x="5456" y="1254"/>
                  </a:lnTo>
                  <a:lnTo>
                    <a:pt x="5448" y="1243"/>
                  </a:lnTo>
                  <a:lnTo>
                    <a:pt x="5441" y="1233"/>
                  </a:lnTo>
                  <a:lnTo>
                    <a:pt x="5431" y="1223"/>
                  </a:lnTo>
                  <a:lnTo>
                    <a:pt x="5421" y="1216"/>
                  </a:lnTo>
                  <a:lnTo>
                    <a:pt x="5412" y="1208"/>
                  </a:lnTo>
                  <a:lnTo>
                    <a:pt x="5401" y="1203"/>
                  </a:lnTo>
                  <a:lnTo>
                    <a:pt x="5389" y="1198"/>
                  </a:lnTo>
                  <a:lnTo>
                    <a:pt x="5378" y="1194"/>
                  </a:lnTo>
                  <a:lnTo>
                    <a:pt x="5365" y="1191"/>
                  </a:lnTo>
                  <a:lnTo>
                    <a:pt x="5354" y="1190"/>
                  </a:lnTo>
                  <a:lnTo>
                    <a:pt x="5342" y="1189"/>
                  </a:lnTo>
                  <a:lnTo>
                    <a:pt x="5331" y="1190"/>
                  </a:lnTo>
                  <a:lnTo>
                    <a:pt x="5319" y="1191"/>
                  </a:lnTo>
                  <a:lnTo>
                    <a:pt x="5324" y="1181"/>
                  </a:lnTo>
                  <a:lnTo>
                    <a:pt x="5328" y="1172"/>
                  </a:lnTo>
                  <a:lnTo>
                    <a:pt x="5330" y="1161"/>
                  </a:lnTo>
                  <a:lnTo>
                    <a:pt x="5330" y="1149"/>
                  </a:lnTo>
                  <a:lnTo>
                    <a:pt x="5331" y="1137"/>
                  </a:lnTo>
                  <a:lnTo>
                    <a:pt x="5330" y="1124"/>
                  </a:lnTo>
                  <a:lnTo>
                    <a:pt x="5329" y="1112"/>
                  </a:lnTo>
                  <a:lnTo>
                    <a:pt x="5325" y="1100"/>
                  </a:lnTo>
                  <a:lnTo>
                    <a:pt x="5321" y="1089"/>
                  </a:lnTo>
                  <a:lnTo>
                    <a:pt x="5316" y="1077"/>
                  </a:lnTo>
                  <a:lnTo>
                    <a:pt x="5309" y="1066"/>
                  </a:lnTo>
                  <a:lnTo>
                    <a:pt x="5302" y="1055"/>
                  </a:lnTo>
                  <a:lnTo>
                    <a:pt x="5292" y="1047"/>
                  </a:lnTo>
                  <a:lnTo>
                    <a:pt x="5283" y="1038"/>
                  </a:lnTo>
                  <a:lnTo>
                    <a:pt x="5273" y="1032"/>
                  </a:lnTo>
                  <a:lnTo>
                    <a:pt x="5262" y="1026"/>
                  </a:lnTo>
                  <a:lnTo>
                    <a:pt x="5252" y="1020"/>
                  </a:lnTo>
                  <a:lnTo>
                    <a:pt x="5240" y="1017"/>
                  </a:lnTo>
                  <a:lnTo>
                    <a:pt x="5227" y="1015"/>
                  </a:lnTo>
                  <a:lnTo>
                    <a:pt x="5215" y="1014"/>
                  </a:lnTo>
                  <a:lnTo>
                    <a:pt x="5204" y="1013"/>
                  </a:lnTo>
                  <a:lnTo>
                    <a:pt x="5192" y="1013"/>
                  </a:lnTo>
                  <a:lnTo>
                    <a:pt x="5180" y="1015"/>
                  </a:lnTo>
                  <a:lnTo>
                    <a:pt x="5170" y="1017"/>
                  </a:lnTo>
                  <a:lnTo>
                    <a:pt x="5174" y="1006"/>
                  </a:lnTo>
                  <a:lnTo>
                    <a:pt x="5176" y="995"/>
                  </a:lnTo>
                  <a:lnTo>
                    <a:pt x="5178" y="983"/>
                  </a:lnTo>
                  <a:lnTo>
                    <a:pt x="5180" y="972"/>
                  </a:lnTo>
                  <a:lnTo>
                    <a:pt x="5178" y="959"/>
                  </a:lnTo>
                  <a:lnTo>
                    <a:pt x="5176" y="947"/>
                  </a:lnTo>
                  <a:lnTo>
                    <a:pt x="5173" y="935"/>
                  </a:lnTo>
                  <a:lnTo>
                    <a:pt x="5168" y="923"/>
                  </a:lnTo>
                  <a:lnTo>
                    <a:pt x="5163" y="911"/>
                  </a:lnTo>
                  <a:lnTo>
                    <a:pt x="5158" y="901"/>
                  </a:lnTo>
                  <a:lnTo>
                    <a:pt x="5150" y="891"/>
                  </a:lnTo>
                  <a:lnTo>
                    <a:pt x="5142" y="882"/>
                  </a:lnTo>
                  <a:lnTo>
                    <a:pt x="5132" y="873"/>
                  </a:lnTo>
                  <a:lnTo>
                    <a:pt x="5123" y="866"/>
                  </a:lnTo>
                  <a:lnTo>
                    <a:pt x="5112" y="859"/>
                  </a:lnTo>
                  <a:lnTo>
                    <a:pt x="5101" y="855"/>
                  </a:lnTo>
                  <a:lnTo>
                    <a:pt x="5089" y="852"/>
                  </a:lnTo>
                  <a:lnTo>
                    <a:pt x="5078" y="849"/>
                  </a:lnTo>
                  <a:lnTo>
                    <a:pt x="5066" y="847"/>
                  </a:lnTo>
                  <a:lnTo>
                    <a:pt x="5054" y="846"/>
                  </a:lnTo>
                  <a:lnTo>
                    <a:pt x="5041" y="847"/>
                  </a:lnTo>
                  <a:lnTo>
                    <a:pt x="5029" y="849"/>
                  </a:lnTo>
                  <a:lnTo>
                    <a:pt x="5017" y="851"/>
                  </a:lnTo>
                  <a:lnTo>
                    <a:pt x="5006" y="854"/>
                  </a:lnTo>
                  <a:lnTo>
                    <a:pt x="5009" y="842"/>
                  </a:lnTo>
                  <a:lnTo>
                    <a:pt x="5011" y="830"/>
                  </a:lnTo>
                  <a:lnTo>
                    <a:pt x="5013" y="820"/>
                  </a:lnTo>
                  <a:lnTo>
                    <a:pt x="5013" y="808"/>
                  </a:lnTo>
                  <a:lnTo>
                    <a:pt x="5010" y="795"/>
                  </a:lnTo>
                  <a:lnTo>
                    <a:pt x="5008" y="783"/>
                  </a:lnTo>
                  <a:lnTo>
                    <a:pt x="5004" y="772"/>
                  </a:lnTo>
                  <a:lnTo>
                    <a:pt x="5000" y="761"/>
                  </a:lnTo>
                  <a:lnTo>
                    <a:pt x="4993" y="750"/>
                  </a:lnTo>
                  <a:lnTo>
                    <a:pt x="4986" y="740"/>
                  </a:lnTo>
                  <a:lnTo>
                    <a:pt x="4977" y="730"/>
                  </a:lnTo>
                  <a:lnTo>
                    <a:pt x="4968" y="722"/>
                  </a:lnTo>
                  <a:lnTo>
                    <a:pt x="4958" y="714"/>
                  </a:lnTo>
                  <a:lnTo>
                    <a:pt x="4947" y="708"/>
                  </a:lnTo>
                  <a:lnTo>
                    <a:pt x="4937" y="702"/>
                  </a:lnTo>
                  <a:lnTo>
                    <a:pt x="4925" y="698"/>
                  </a:lnTo>
                  <a:lnTo>
                    <a:pt x="4913" y="695"/>
                  </a:lnTo>
                  <a:lnTo>
                    <a:pt x="4900" y="693"/>
                  </a:lnTo>
                  <a:lnTo>
                    <a:pt x="4889" y="693"/>
                  </a:lnTo>
                  <a:lnTo>
                    <a:pt x="4877" y="693"/>
                  </a:lnTo>
                  <a:lnTo>
                    <a:pt x="4864" y="694"/>
                  </a:lnTo>
                  <a:lnTo>
                    <a:pt x="4852" y="696"/>
                  </a:lnTo>
                  <a:lnTo>
                    <a:pt x="4842" y="699"/>
                  </a:lnTo>
                  <a:lnTo>
                    <a:pt x="4831" y="703"/>
                  </a:lnTo>
                  <a:close/>
                  <a:moveTo>
                    <a:pt x="4584" y="662"/>
                  </a:moveTo>
                  <a:lnTo>
                    <a:pt x="4582" y="670"/>
                  </a:lnTo>
                  <a:lnTo>
                    <a:pt x="4582" y="679"/>
                  </a:lnTo>
                  <a:lnTo>
                    <a:pt x="4583" y="688"/>
                  </a:lnTo>
                  <a:lnTo>
                    <a:pt x="4584" y="697"/>
                  </a:lnTo>
                  <a:lnTo>
                    <a:pt x="4587" y="710"/>
                  </a:lnTo>
                  <a:lnTo>
                    <a:pt x="4591" y="722"/>
                  </a:lnTo>
                  <a:lnTo>
                    <a:pt x="4595" y="733"/>
                  </a:lnTo>
                  <a:lnTo>
                    <a:pt x="4600" y="744"/>
                  </a:lnTo>
                  <a:lnTo>
                    <a:pt x="4608" y="754"/>
                  </a:lnTo>
                  <a:lnTo>
                    <a:pt x="4615" y="763"/>
                  </a:lnTo>
                  <a:lnTo>
                    <a:pt x="4625" y="772"/>
                  </a:lnTo>
                  <a:lnTo>
                    <a:pt x="4637" y="780"/>
                  </a:lnTo>
                  <a:lnTo>
                    <a:pt x="4646" y="788"/>
                  </a:lnTo>
                  <a:lnTo>
                    <a:pt x="4658" y="793"/>
                  </a:lnTo>
                  <a:lnTo>
                    <a:pt x="4669" y="798"/>
                  </a:lnTo>
                  <a:lnTo>
                    <a:pt x="4681" y="802"/>
                  </a:lnTo>
                  <a:lnTo>
                    <a:pt x="4691" y="804"/>
                  </a:lnTo>
                  <a:lnTo>
                    <a:pt x="4703" y="804"/>
                  </a:lnTo>
                  <a:lnTo>
                    <a:pt x="4715" y="804"/>
                  </a:lnTo>
                  <a:lnTo>
                    <a:pt x="4726" y="802"/>
                  </a:lnTo>
                  <a:lnTo>
                    <a:pt x="4737" y="801"/>
                  </a:lnTo>
                  <a:lnTo>
                    <a:pt x="4746" y="798"/>
                  </a:lnTo>
                  <a:lnTo>
                    <a:pt x="4755" y="795"/>
                  </a:lnTo>
                  <a:lnTo>
                    <a:pt x="4765" y="791"/>
                  </a:lnTo>
                  <a:lnTo>
                    <a:pt x="4764" y="802"/>
                  </a:lnTo>
                  <a:lnTo>
                    <a:pt x="4763" y="811"/>
                  </a:lnTo>
                  <a:lnTo>
                    <a:pt x="4762" y="821"/>
                  </a:lnTo>
                  <a:lnTo>
                    <a:pt x="4762" y="829"/>
                  </a:lnTo>
                  <a:lnTo>
                    <a:pt x="4764" y="841"/>
                  </a:lnTo>
                  <a:lnTo>
                    <a:pt x="4766" y="853"/>
                  </a:lnTo>
                  <a:lnTo>
                    <a:pt x="4770" y="863"/>
                  </a:lnTo>
                  <a:lnTo>
                    <a:pt x="4774" y="875"/>
                  </a:lnTo>
                  <a:lnTo>
                    <a:pt x="4781" y="886"/>
                  </a:lnTo>
                  <a:lnTo>
                    <a:pt x="4787" y="895"/>
                  </a:lnTo>
                  <a:lnTo>
                    <a:pt x="4795" y="904"/>
                  </a:lnTo>
                  <a:lnTo>
                    <a:pt x="4803" y="913"/>
                  </a:lnTo>
                  <a:lnTo>
                    <a:pt x="4814" y="921"/>
                  </a:lnTo>
                  <a:lnTo>
                    <a:pt x="4825" y="927"/>
                  </a:lnTo>
                  <a:lnTo>
                    <a:pt x="4836" y="934"/>
                  </a:lnTo>
                  <a:lnTo>
                    <a:pt x="4848" y="937"/>
                  </a:lnTo>
                  <a:lnTo>
                    <a:pt x="4860" y="940"/>
                  </a:lnTo>
                  <a:lnTo>
                    <a:pt x="4873" y="942"/>
                  </a:lnTo>
                  <a:lnTo>
                    <a:pt x="4884" y="943"/>
                  </a:lnTo>
                  <a:lnTo>
                    <a:pt x="4897" y="943"/>
                  </a:lnTo>
                  <a:lnTo>
                    <a:pt x="4906" y="942"/>
                  </a:lnTo>
                  <a:lnTo>
                    <a:pt x="4914" y="940"/>
                  </a:lnTo>
                  <a:lnTo>
                    <a:pt x="4923" y="939"/>
                  </a:lnTo>
                  <a:lnTo>
                    <a:pt x="4932" y="937"/>
                  </a:lnTo>
                  <a:lnTo>
                    <a:pt x="4928" y="945"/>
                  </a:lnTo>
                  <a:lnTo>
                    <a:pt x="4926" y="953"/>
                  </a:lnTo>
                  <a:lnTo>
                    <a:pt x="4926" y="962"/>
                  </a:lnTo>
                  <a:lnTo>
                    <a:pt x="4926" y="972"/>
                  </a:lnTo>
                  <a:lnTo>
                    <a:pt x="4926" y="985"/>
                  </a:lnTo>
                  <a:lnTo>
                    <a:pt x="4928" y="997"/>
                  </a:lnTo>
                  <a:lnTo>
                    <a:pt x="4931" y="1009"/>
                  </a:lnTo>
                  <a:lnTo>
                    <a:pt x="4936" y="1020"/>
                  </a:lnTo>
                  <a:lnTo>
                    <a:pt x="4941" y="1031"/>
                  </a:lnTo>
                  <a:lnTo>
                    <a:pt x="4947" y="1042"/>
                  </a:lnTo>
                  <a:lnTo>
                    <a:pt x="4955" y="1052"/>
                  </a:lnTo>
                  <a:lnTo>
                    <a:pt x="4963" y="1063"/>
                  </a:lnTo>
                  <a:lnTo>
                    <a:pt x="4973" y="1070"/>
                  </a:lnTo>
                  <a:lnTo>
                    <a:pt x="4984" y="1077"/>
                  </a:lnTo>
                  <a:lnTo>
                    <a:pt x="4994" y="1082"/>
                  </a:lnTo>
                  <a:lnTo>
                    <a:pt x="5005" y="1088"/>
                  </a:lnTo>
                  <a:lnTo>
                    <a:pt x="5017" y="1092"/>
                  </a:lnTo>
                  <a:lnTo>
                    <a:pt x="5030" y="1095"/>
                  </a:lnTo>
                  <a:lnTo>
                    <a:pt x="5041" y="1097"/>
                  </a:lnTo>
                  <a:lnTo>
                    <a:pt x="5054" y="1097"/>
                  </a:lnTo>
                  <a:lnTo>
                    <a:pt x="5063" y="1097"/>
                  </a:lnTo>
                  <a:lnTo>
                    <a:pt x="5070" y="1097"/>
                  </a:lnTo>
                  <a:lnTo>
                    <a:pt x="5080" y="1096"/>
                  </a:lnTo>
                  <a:lnTo>
                    <a:pt x="5089" y="1094"/>
                  </a:lnTo>
                  <a:lnTo>
                    <a:pt x="5085" y="1101"/>
                  </a:lnTo>
                  <a:lnTo>
                    <a:pt x="5083" y="1110"/>
                  </a:lnTo>
                  <a:lnTo>
                    <a:pt x="5083" y="1118"/>
                  </a:lnTo>
                  <a:lnTo>
                    <a:pt x="5082" y="1129"/>
                  </a:lnTo>
                  <a:lnTo>
                    <a:pt x="5082" y="1142"/>
                  </a:lnTo>
                  <a:lnTo>
                    <a:pt x="5082" y="1154"/>
                  </a:lnTo>
                  <a:lnTo>
                    <a:pt x="5084" y="1166"/>
                  </a:lnTo>
                  <a:lnTo>
                    <a:pt x="5087" y="1178"/>
                  </a:lnTo>
                  <a:lnTo>
                    <a:pt x="5092" y="1189"/>
                  </a:lnTo>
                  <a:lnTo>
                    <a:pt x="5097" y="1200"/>
                  </a:lnTo>
                  <a:lnTo>
                    <a:pt x="5103" y="1210"/>
                  </a:lnTo>
                  <a:lnTo>
                    <a:pt x="5111" y="1220"/>
                  </a:lnTo>
                  <a:lnTo>
                    <a:pt x="5119" y="1229"/>
                  </a:lnTo>
                  <a:lnTo>
                    <a:pt x="5129" y="1238"/>
                  </a:lnTo>
                  <a:lnTo>
                    <a:pt x="5140" y="1245"/>
                  </a:lnTo>
                  <a:lnTo>
                    <a:pt x="5150" y="1251"/>
                  </a:lnTo>
                  <a:lnTo>
                    <a:pt x="5161" y="1256"/>
                  </a:lnTo>
                  <a:lnTo>
                    <a:pt x="5173" y="1260"/>
                  </a:lnTo>
                  <a:lnTo>
                    <a:pt x="5184" y="1262"/>
                  </a:lnTo>
                  <a:lnTo>
                    <a:pt x="5197" y="1265"/>
                  </a:lnTo>
                  <a:lnTo>
                    <a:pt x="5206" y="1265"/>
                  </a:lnTo>
                  <a:lnTo>
                    <a:pt x="5215" y="1264"/>
                  </a:lnTo>
                  <a:lnTo>
                    <a:pt x="5224" y="1264"/>
                  </a:lnTo>
                  <a:lnTo>
                    <a:pt x="5232" y="1261"/>
                  </a:lnTo>
                  <a:lnTo>
                    <a:pt x="5229" y="1269"/>
                  </a:lnTo>
                  <a:lnTo>
                    <a:pt x="5226" y="1278"/>
                  </a:lnTo>
                  <a:lnTo>
                    <a:pt x="5223" y="1287"/>
                  </a:lnTo>
                  <a:lnTo>
                    <a:pt x="5222" y="1296"/>
                  </a:lnTo>
                  <a:lnTo>
                    <a:pt x="5221" y="1308"/>
                  </a:lnTo>
                  <a:lnTo>
                    <a:pt x="5221" y="1321"/>
                  </a:lnTo>
                  <a:lnTo>
                    <a:pt x="5222" y="1334"/>
                  </a:lnTo>
                  <a:lnTo>
                    <a:pt x="5224" y="1346"/>
                  </a:lnTo>
                  <a:lnTo>
                    <a:pt x="5227" y="1357"/>
                  </a:lnTo>
                  <a:lnTo>
                    <a:pt x="5231" y="1368"/>
                  </a:lnTo>
                  <a:lnTo>
                    <a:pt x="5238" y="1380"/>
                  </a:lnTo>
                  <a:lnTo>
                    <a:pt x="5246" y="1389"/>
                  </a:lnTo>
                  <a:lnTo>
                    <a:pt x="5253" y="1400"/>
                  </a:lnTo>
                  <a:lnTo>
                    <a:pt x="5261" y="1409"/>
                  </a:lnTo>
                  <a:lnTo>
                    <a:pt x="5270" y="1417"/>
                  </a:lnTo>
                  <a:lnTo>
                    <a:pt x="5279" y="1424"/>
                  </a:lnTo>
                  <a:lnTo>
                    <a:pt x="5290" y="1429"/>
                  </a:lnTo>
                  <a:lnTo>
                    <a:pt x="5302" y="1433"/>
                  </a:lnTo>
                  <a:lnTo>
                    <a:pt x="5314" y="1436"/>
                  </a:lnTo>
                  <a:lnTo>
                    <a:pt x="5326" y="1439"/>
                  </a:lnTo>
                  <a:lnTo>
                    <a:pt x="5336" y="1441"/>
                  </a:lnTo>
                  <a:lnTo>
                    <a:pt x="5346" y="1442"/>
                  </a:lnTo>
                  <a:lnTo>
                    <a:pt x="5355" y="1441"/>
                  </a:lnTo>
                  <a:lnTo>
                    <a:pt x="5365" y="1439"/>
                  </a:lnTo>
                  <a:lnTo>
                    <a:pt x="5360" y="1447"/>
                  </a:lnTo>
                  <a:lnTo>
                    <a:pt x="5355" y="1456"/>
                  </a:lnTo>
                  <a:lnTo>
                    <a:pt x="5352" y="1465"/>
                  </a:lnTo>
                  <a:lnTo>
                    <a:pt x="5351" y="1474"/>
                  </a:lnTo>
                  <a:lnTo>
                    <a:pt x="5348" y="1487"/>
                  </a:lnTo>
                  <a:lnTo>
                    <a:pt x="5346" y="1499"/>
                  </a:lnTo>
                  <a:lnTo>
                    <a:pt x="5346" y="1511"/>
                  </a:lnTo>
                  <a:lnTo>
                    <a:pt x="5348" y="1524"/>
                  </a:lnTo>
                  <a:lnTo>
                    <a:pt x="5350" y="1536"/>
                  </a:lnTo>
                  <a:lnTo>
                    <a:pt x="5354" y="1547"/>
                  </a:lnTo>
                  <a:lnTo>
                    <a:pt x="5358" y="1559"/>
                  </a:lnTo>
                  <a:lnTo>
                    <a:pt x="5365" y="1571"/>
                  </a:lnTo>
                  <a:lnTo>
                    <a:pt x="5372" y="1581"/>
                  </a:lnTo>
                  <a:lnTo>
                    <a:pt x="5380" y="1590"/>
                  </a:lnTo>
                  <a:lnTo>
                    <a:pt x="5388" y="1599"/>
                  </a:lnTo>
                  <a:lnTo>
                    <a:pt x="5398" y="1605"/>
                  </a:lnTo>
                  <a:lnTo>
                    <a:pt x="5408" y="1612"/>
                  </a:lnTo>
                  <a:lnTo>
                    <a:pt x="5418" y="1618"/>
                  </a:lnTo>
                  <a:lnTo>
                    <a:pt x="5430" y="1623"/>
                  </a:lnTo>
                  <a:lnTo>
                    <a:pt x="5442" y="1627"/>
                  </a:lnTo>
                  <a:lnTo>
                    <a:pt x="5451" y="1628"/>
                  </a:lnTo>
                  <a:lnTo>
                    <a:pt x="5461" y="1629"/>
                  </a:lnTo>
                  <a:lnTo>
                    <a:pt x="5470" y="1631"/>
                  </a:lnTo>
                  <a:lnTo>
                    <a:pt x="5480" y="1631"/>
                  </a:lnTo>
                  <a:lnTo>
                    <a:pt x="5475" y="1637"/>
                  </a:lnTo>
                  <a:lnTo>
                    <a:pt x="5470" y="1644"/>
                  </a:lnTo>
                  <a:lnTo>
                    <a:pt x="5465" y="1653"/>
                  </a:lnTo>
                  <a:lnTo>
                    <a:pt x="5462" y="1661"/>
                  </a:lnTo>
                  <a:lnTo>
                    <a:pt x="5459" y="1674"/>
                  </a:lnTo>
                  <a:lnTo>
                    <a:pt x="5457" y="1687"/>
                  </a:lnTo>
                  <a:lnTo>
                    <a:pt x="5457" y="1700"/>
                  </a:lnTo>
                  <a:lnTo>
                    <a:pt x="5457" y="1712"/>
                  </a:lnTo>
                  <a:lnTo>
                    <a:pt x="5459" y="1723"/>
                  </a:lnTo>
                  <a:lnTo>
                    <a:pt x="5462" y="1736"/>
                  </a:lnTo>
                  <a:lnTo>
                    <a:pt x="5467" y="1748"/>
                  </a:lnTo>
                  <a:lnTo>
                    <a:pt x="5473" y="1760"/>
                  </a:lnTo>
                  <a:lnTo>
                    <a:pt x="5479" y="1769"/>
                  </a:lnTo>
                  <a:lnTo>
                    <a:pt x="5486" y="1779"/>
                  </a:lnTo>
                  <a:lnTo>
                    <a:pt x="5493" y="1787"/>
                  </a:lnTo>
                  <a:lnTo>
                    <a:pt x="5502" y="1796"/>
                  </a:lnTo>
                  <a:lnTo>
                    <a:pt x="5511" y="1803"/>
                  </a:lnTo>
                  <a:lnTo>
                    <a:pt x="5522" y="1810"/>
                  </a:lnTo>
                  <a:lnTo>
                    <a:pt x="5534" y="1816"/>
                  </a:lnTo>
                  <a:lnTo>
                    <a:pt x="5546" y="1822"/>
                  </a:lnTo>
                  <a:lnTo>
                    <a:pt x="5555" y="1824"/>
                  </a:lnTo>
                  <a:lnTo>
                    <a:pt x="5563" y="1825"/>
                  </a:lnTo>
                  <a:lnTo>
                    <a:pt x="5572" y="1826"/>
                  </a:lnTo>
                  <a:lnTo>
                    <a:pt x="5581" y="1826"/>
                  </a:lnTo>
                  <a:lnTo>
                    <a:pt x="5575" y="1833"/>
                  </a:lnTo>
                  <a:lnTo>
                    <a:pt x="5571" y="1842"/>
                  </a:lnTo>
                  <a:lnTo>
                    <a:pt x="5567" y="1850"/>
                  </a:lnTo>
                  <a:lnTo>
                    <a:pt x="5563" y="1860"/>
                  </a:lnTo>
                  <a:lnTo>
                    <a:pt x="5559" y="1872"/>
                  </a:lnTo>
                  <a:lnTo>
                    <a:pt x="5556" y="1883"/>
                  </a:lnTo>
                  <a:lnTo>
                    <a:pt x="5554" y="1895"/>
                  </a:lnTo>
                  <a:lnTo>
                    <a:pt x="5553" y="1907"/>
                  </a:lnTo>
                  <a:lnTo>
                    <a:pt x="5553" y="1919"/>
                  </a:lnTo>
                  <a:lnTo>
                    <a:pt x="5554" y="1930"/>
                  </a:lnTo>
                  <a:lnTo>
                    <a:pt x="5556" y="1942"/>
                  </a:lnTo>
                  <a:lnTo>
                    <a:pt x="5560" y="1954"/>
                  </a:lnTo>
                  <a:lnTo>
                    <a:pt x="5566" y="1967"/>
                  </a:lnTo>
                  <a:lnTo>
                    <a:pt x="5572" y="1978"/>
                  </a:lnTo>
                  <a:lnTo>
                    <a:pt x="5579" y="1988"/>
                  </a:lnTo>
                  <a:lnTo>
                    <a:pt x="5588" y="1997"/>
                  </a:lnTo>
                  <a:lnTo>
                    <a:pt x="5598" y="2005"/>
                  </a:lnTo>
                  <a:lnTo>
                    <a:pt x="5607" y="2013"/>
                  </a:lnTo>
                  <a:lnTo>
                    <a:pt x="5618" y="2019"/>
                  </a:lnTo>
                  <a:lnTo>
                    <a:pt x="5630" y="2024"/>
                  </a:lnTo>
                  <a:lnTo>
                    <a:pt x="5638" y="2026"/>
                  </a:lnTo>
                  <a:lnTo>
                    <a:pt x="5647" y="2030"/>
                  </a:lnTo>
                  <a:lnTo>
                    <a:pt x="5656" y="2032"/>
                  </a:lnTo>
                  <a:lnTo>
                    <a:pt x="5665" y="2035"/>
                  </a:lnTo>
                  <a:lnTo>
                    <a:pt x="5654" y="2047"/>
                  </a:lnTo>
                  <a:lnTo>
                    <a:pt x="5644" y="2063"/>
                  </a:lnTo>
                  <a:lnTo>
                    <a:pt x="5639" y="2074"/>
                  </a:lnTo>
                  <a:lnTo>
                    <a:pt x="5635" y="2086"/>
                  </a:lnTo>
                  <a:lnTo>
                    <a:pt x="5633" y="2098"/>
                  </a:lnTo>
                  <a:lnTo>
                    <a:pt x="5631" y="2110"/>
                  </a:lnTo>
                  <a:lnTo>
                    <a:pt x="5631" y="2122"/>
                  </a:lnTo>
                  <a:lnTo>
                    <a:pt x="5632" y="2134"/>
                  </a:lnTo>
                  <a:lnTo>
                    <a:pt x="5634" y="2147"/>
                  </a:lnTo>
                  <a:lnTo>
                    <a:pt x="5637" y="2160"/>
                  </a:lnTo>
                  <a:lnTo>
                    <a:pt x="5641" y="2171"/>
                  </a:lnTo>
                  <a:lnTo>
                    <a:pt x="5647" y="2182"/>
                  </a:lnTo>
                  <a:lnTo>
                    <a:pt x="5653" y="2192"/>
                  </a:lnTo>
                  <a:lnTo>
                    <a:pt x="5661" y="2201"/>
                  </a:lnTo>
                  <a:lnTo>
                    <a:pt x="5668" y="2211"/>
                  </a:lnTo>
                  <a:lnTo>
                    <a:pt x="5678" y="2218"/>
                  </a:lnTo>
                  <a:lnTo>
                    <a:pt x="5688" y="2226"/>
                  </a:lnTo>
                  <a:lnTo>
                    <a:pt x="5699" y="2233"/>
                  </a:lnTo>
                  <a:lnTo>
                    <a:pt x="5708" y="2237"/>
                  </a:lnTo>
                  <a:lnTo>
                    <a:pt x="5717" y="2240"/>
                  </a:lnTo>
                  <a:lnTo>
                    <a:pt x="5726" y="2242"/>
                  </a:lnTo>
                  <a:lnTo>
                    <a:pt x="5734" y="2243"/>
                  </a:lnTo>
                  <a:lnTo>
                    <a:pt x="5723" y="2256"/>
                  </a:lnTo>
                  <a:lnTo>
                    <a:pt x="5710" y="2272"/>
                  </a:lnTo>
                  <a:lnTo>
                    <a:pt x="5704" y="2283"/>
                  </a:lnTo>
                  <a:lnTo>
                    <a:pt x="5699" y="2295"/>
                  </a:lnTo>
                  <a:lnTo>
                    <a:pt x="5696" y="2307"/>
                  </a:lnTo>
                  <a:lnTo>
                    <a:pt x="5694" y="2319"/>
                  </a:lnTo>
                  <a:lnTo>
                    <a:pt x="5693" y="2330"/>
                  </a:lnTo>
                  <a:lnTo>
                    <a:pt x="5693" y="2343"/>
                  </a:lnTo>
                  <a:lnTo>
                    <a:pt x="5694" y="2356"/>
                  </a:lnTo>
                  <a:lnTo>
                    <a:pt x="5696" y="2369"/>
                  </a:lnTo>
                  <a:lnTo>
                    <a:pt x="5700" y="2381"/>
                  </a:lnTo>
                  <a:lnTo>
                    <a:pt x="5705" y="2391"/>
                  </a:lnTo>
                  <a:lnTo>
                    <a:pt x="5711" y="2402"/>
                  </a:lnTo>
                  <a:lnTo>
                    <a:pt x="5717" y="2413"/>
                  </a:lnTo>
                  <a:lnTo>
                    <a:pt x="5725" y="2422"/>
                  </a:lnTo>
                  <a:lnTo>
                    <a:pt x="5732" y="2431"/>
                  </a:lnTo>
                  <a:lnTo>
                    <a:pt x="5742" y="2438"/>
                  </a:lnTo>
                  <a:lnTo>
                    <a:pt x="5751" y="2446"/>
                  </a:lnTo>
                  <a:lnTo>
                    <a:pt x="5760" y="2450"/>
                  </a:lnTo>
                  <a:lnTo>
                    <a:pt x="5767" y="2454"/>
                  </a:lnTo>
                  <a:lnTo>
                    <a:pt x="5777" y="2456"/>
                  </a:lnTo>
                  <a:lnTo>
                    <a:pt x="5787" y="2460"/>
                  </a:lnTo>
                  <a:lnTo>
                    <a:pt x="5779" y="2465"/>
                  </a:lnTo>
                  <a:lnTo>
                    <a:pt x="5772" y="2472"/>
                  </a:lnTo>
                  <a:lnTo>
                    <a:pt x="5764" y="2480"/>
                  </a:lnTo>
                  <a:lnTo>
                    <a:pt x="5759" y="2487"/>
                  </a:lnTo>
                  <a:lnTo>
                    <a:pt x="5751" y="2497"/>
                  </a:lnTo>
                  <a:lnTo>
                    <a:pt x="5746" y="2506"/>
                  </a:lnTo>
                  <a:lnTo>
                    <a:pt x="5741" y="2517"/>
                  </a:lnTo>
                  <a:lnTo>
                    <a:pt x="5737" y="2529"/>
                  </a:lnTo>
                  <a:lnTo>
                    <a:pt x="5735" y="2541"/>
                  </a:lnTo>
                  <a:lnTo>
                    <a:pt x="5735" y="2552"/>
                  </a:lnTo>
                  <a:lnTo>
                    <a:pt x="5735" y="2565"/>
                  </a:lnTo>
                  <a:lnTo>
                    <a:pt x="5737" y="2578"/>
                  </a:lnTo>
                  <a:lnTo>
                    <a:pt x="5740" y="2591"/>
                  </a:lnTo>
                  <a:lnTo>
                    <a:pt x="5743" y="2602"/>
                  </a:lnTo>
                  <a:lnTo>
                    <a:pt x="5747" y="2614"/>
                  </a:lnTo>
                  <a:lnTo>
                    <a:pt x="5753" y="2625"/>
                  </a:lnTo>
                  <a:lnTo>
                    <a:pt x="5760" y="2636"/>
                  </a:lnTo>
                  <a:lnTo>
                    <a:pt x="5767" y="2644"/>
                  </a:lnTo>
                  <a:lnTo>
                    <a:pt x="5777" y="2654"/>
                  </a:lnTo>
                  <a:lnTo>
                    <a:pt x="5787" y="2661"/>
                  </a:lnTo>
                  <a:lnTo>
                    <a:pt x="5794" y="2667"/>
                  </a:lnTo>
                  <a:lnTo>
                    <a:pt x="5803" y="2672"/>
                  </a:lnTo>
                  <a:lnTo>
                    <a:pt x="5811" y="2676"/>
                  </a:lnTo>
                  <a:lnTo>
                    <a:pt x="5822" y="2679"/>
                  </a:lnTo>
                  <a:lnTo>
                    <a:pt x="5813" y="2685"/>
                  </a:lnTo>
                  <a:lnTo>
                    <a:pt x="5806" y="2690"/>
                  </a:lnTo>
                  <a:lnTo>
                    <a:pt x="5799" y="2696"/>
                  </a:lnTo>
                  <a:lnTo>
                    <a:pt x="5794" y="2703"/>
                  </a:lnTo>
                  <a:lnTo>
                    <a:pt x="5786" y="2713"/>
                  </a:lnTo>
                  <a:lnTo>
                    <a:pt x="5778" y="2724"/>
                  </a:lnTo>
                  <a:lnTo>
                    <a:pt x="5773" y="2735"/>
                  </a:lnTo>
                  <a:lnTo>
                    <a:pt x="5768" y="2745"/>
                  </a:lnTo>
                  <a:lnTo>
                    <a:pt x="5765" y="2757"/>
                  </a:lnTo>
                  <a:lnTo>
                    <a:pt x="5764" y="2769"/>
                  </a:lnTo>
                  <a:lnTo>
                    <a:pt x="5762" y="2781"/>
                  </a:lnTo>
                  <a:lnTo>
                    <a:pt x="5762" y="2793"/>
                  </a:lnTo>
                  <a:lnTo>
                    <a:pt x="5764" y="2806"/>
                  </a:lnTo>
                  <a:lnTo>
                    <a:pt x="5766" y="2819"/>
                  </a:lnTo>
                  <a:lnTo>
                    <a:pt x="5771" y="2831"/>
                  </a:lnTo>
                  <a:lnTo>
                    <a:pt x="5776" y="2841"/>
                  </a:lnTo>
                  <a:lnTo>
                    <a:pt x="5782" y="2852"/>
                  </a:lnTo>
                  <a:lnTo>
                    <a:pt x="5789" y="2862"/>
                  </a:lnTo>
                  <a:lnTo>
                    <a:pt x="5797" y="2871"/>
                  </a:lnTo>
                  <a:lnTo>
                    <a:pt x="5808" y="2881"/>
                  </a:lnTo>
                  <a:lnTo>
                    <a:pt x="5813" y="2886"/>
                  </a:lnTo>
                  <a:lnTo>
                    <a:pt x="5820" y="2891"/>
                  </a:lnTo>
                  <a:lnTo>
                    <a:pt x="5827" y="2895"/>
                  </a:lnTo>
                  <a:lnTo>
                    <a:pt x="5836" y="2898"/>
                  </a:lnTo>
                  <a:lnTo>
                    <a:pt x="5822" y="2909"/>
                  </a:lnTo>
                  <a:lnTo>
                    <a:pt x="5808" y="2919"/>
                  </a:lnTo>
                  <a:lnTo>
                    <a:pt x="5799" y="2929"/>
                  </a:lnTo>
                  <a:lnTo>
                    <a:pt x="5792" y="2939"/>
                  </a:lnTo>
                  <a:lnTo>
                    <a:pt x="5786" y="2949"/>
                  </a:lnTo>
                  <a:lnTo>
                    <a:pt x="5781" y="2961"/>
                  </a:lnTo>
                  <a:lnTo>
                    <a:pt x="5777" y="2973"/>
                  </a:lnTo>
                  <a:lnTo>
                    <a:pt x="5775" y="2984"/>
                  </a:lnTo>
                  <a:lnTo>
                    <a:pt x="5773" y="2997"/>
                  </a:lnTo>
                  <a:lnTo>
                    <a:pt x="5773" y="3010"/>
                  </a:lnTo>
                  <a:lnTo>
                    <a:pt x="5773" y="3023"/>
                  </a:lnTo>
                  <a:lnTo>
                    <a:pt x="5775" y="3035"/>
                  </a:lnTo>
                  <a:lnTo>
                    <a:pt x="5777" y="3046"/>
                  </a:lnTo>
                  <a:lnTo>
                    <a:pt x="5781" y="3057"/>
                  </a:lnTo>
                  <a:lnTo>
                    <a:pt x="5786" y="3068"/>
                  </a:lnTo>
                  <a:lnTo>
                    <a:pt x="5792" y="3078"/>
                  </a:lnTo>
                  <a:lnTo>
                    <a:pt x="5799" y="3088"/>
                  </a:lnTo>
                  <a:lnTo>
                    <a:pt x="5808" y="3096"/>
                  </a:lnTo>
                  <a:lnTo>
                    <a:pt x="5815" y="3104"/>
                  </a:lnTo>
                  <a:lnTo>
                    <a:pt x="5823" y="3110"/>
                  </a:lnTo>
                  <a:lnTo>
                    <a:pt x="5831" y="3116"/>
                  </a:lnTo>
                  <a:lnTo>
                    <a:pt x="5839" y="3121"/>
                  </a:lnTo>
                  <a:lnTo>
                    <a:pt x="5829" y="3124"/>
                  </a:lnTo>
                  <a:lnTo>
                    <a:pt x="5821" y="3128"/>
                  </a:lnTo>
                  <a:lnTo>
                    <a:pt x="5813" y="3134"/>
                  </a:lnTo>
                  <a:lnTo>
                    <a:pt x="5808" y="3139"/>
                  </a:lnTo>
                  <a:lnTo>
                    <a:pt x="5797" y="3148"/>
                  </a:lnTo>
                  <a:lnTo>
                    <a:pt x="5789" y="3157"/>
                  </a:lnTo>
                  <a:lnTo>
                    <a:pt x="5782" y="3168"/>
                  </a:lnTo>
                  <a:lnTo>
                    <a:pt x="5776" y="3179"/>
                  </a:lnTo>
                  <a:lnTo>
                    <a:pt x="5771" y="3189"/>
                  </a:lnTo>
                  <a:lnTo>
                    <a:pt x="5766" y="3201"/>
                  </a:lnTo>
                  <a:lnTo>
                    <a:pt x="5764" y="3213"/>
                  </a:lnTo>
                  <a:lnTo>
                    <a:pt x="5762" y="3226"/>
                  </a:lnTo>
                  <a:lnTo>
                    <a:pt x="5762" y="3238"/>
                  </a:lnTo>
                  <a:lnTo>
                    <a:pt x="5764" y="3251"/>
                  </a:lnTo>
                  <a:lnTo>
                    <a:pt x="5765" y="3263"/>
                  </a:lnTo>
                  <a:lnTo>
                    <a:pt x="5768" y="3275"/>
                  </a:lnTo>
                  <a:lnTo>
                    <a:pt x="5773" y="3286"/>
                  </a:lnTo>
                  <a:lnTo>
                    <a:pt x="5778" y="3297"/>
                  </a:lnTo>
                  <a:lnTo>
                    <a:pt x="5786" y="3307"/>
                  </a:lnTo>
                  <a:lnTo>
                    <a:pt x="5794" y="3316"/>
                  </a:lnTo>
                  <a:lnTo>
                    <a:pt x="5799" y="3324"/>
                  </a:lnTo>
                  <a:lnTo>
                    <a:pt x="5806" y="3330"/>
                  </a:lnTo>
                  <a:lnTo>
                    <a:pt x="5813" y="3335"/>
                  </a:lnTo>
                  <a:lnTo>
                    <a:pt x="5822" y="3341"/>
                  </a:lnTo>
                  <a:lnTo>
                    <a:pt x="5811" y="3344"/>
                  </a:lnTo>
                  <a:lnTo>
                    <a:pt x="5803" y="3348"/>
                  </a:lnTo>
                  <a:lnTo>
                    <a:pt x="5794" y="3353"/>
                  </a:lnTo>
                  <a:lnTo>
                    <a:pt x="5787" y="3358"/>
                  </a:lnTo>
                  <a:lnTo>
                    <a:pt x="5777" y="3366"/>
                  </a:lnTo>
                  <a:lnTo>
                    <a:pt x="5768" y="3375"/>
                  </a:lnTo>
                  <a:lnTo>
                    <a:pt x="5761" y="3385"/>
                  </a:lnTo>
                  <a:lnTo>
                    <a:pt x="5755" y="3395"/>
                  </a:lnTo>
                  <a:lnTo>
                    <a:pt x="5749" y="3406"/>
                  </a:lnTo>
                  <a:lnTo>
                    <a:pt x="5744" y="3417"/>
                  </a:lnTo>
                  <a:lnTo>
                    <a:pt x="5741" y="3429"/>
                  </a:lnTo>
                  <a:lnTo>
                    <a:pt x="5737" y="3442"/>
                  </a:lnTo>
                  <a:lnTo>
                    <a:pt x="5737" y="3455"/>
                  </a:lnTo>
                  <a:lnTo>
                    <a:pt x="5737" y="3468"/>
                  </a:lnTo>
                  <a:lnTo>
                    <a:pt x="5739" y="3479"/>
                  </a:lnTo>
                  <a:lnTo>
                    <a:pt x="5741" y="3491"/>
                  </a:lnTo>
                  <a:lnTo>
                    <a:pt x="5744" y="3503"/>
                  </a:lnTo>
                  <a:lnTo>
                    <a:pt x="5747" y="3515"/>
                  </a:lnTo>
                  <a:lnTo>
                    <a:pt x="5752" y="3525"/>
                  </a:lnTo>
                  <a:lnTo>
                    <a:pt x="5759" y="3536"/>
                  </a:lnTo>
                  <a:lnTo>
                    <a:pt x="5772" y="3550"/>
                  </a:lnTo>
                  <a:lnTo>
                    <a:pt x="5787" y="3564"/>
                  </a:lnTo>
                  <a:lnTo>
                    <a:pt x="5777" y="3565"/>
                  </a:lnTo>
                  <a:lnTo>
                    <a:pt x="5767" y="3566"/>
                  </a:lnTo>
                  <a:lnTo>
                    <a:pt x="5760" y="3570"/>
                  </a:lnTo>
                  <a:lnTo>
                    <a:pt x="5751" y="3574"/>
                  </a:lnTo>
                  <a:lnTo>
                    <a:pt x="5742" y="3581"/>
                  </a:lnTo>
                  <a:lnTo>
                    <a:pt x="5732" y="3589"/>
                  </a:lnTo>
                  <a:lnTo>
                    <a:pt x="5724" y="3598"/>
                  </a:lnTo>
                  <a:lnTo>
                    <a:pt x="5716" y="3608"/>
                  </a:lnTo>
                  <a:lnTo>
                    <a:pt x="5710" y="3618"/>
                  </a:lnTo>
                  <a:lnTo>
                    <a:pt x="5703" y="3630"/>
                  </a:lnTo>
                  <a:lnTo>
                    <a:pt x="5699" y="3642"/>
                  </a:lnTo>
                  <a:lnTo>
                    <a:pt x="5696" y="3654"/>
                  </a:lnTo>
                  <a:lnTo>
                    <a:pt x="5693" y="3666"/>
                  </a:lnTo>
                  <a:lnTo>
                    <a:pt x="5692" y="3678"/>
                  </a:lnTo>
                  <a:lnTo>
                    <a:pt x="5692" y="3691"/>
                  </a:lnTo>
                  <a:lnTo>
                    <a:pt x="5693" y="3702"/>
                  </a:lnTo>
                  <a:lnTo>
                    <a:pt x="5695" y="3714"/>
                  </a:lnTo>
                  <a:lnTo>
                    <a:pt x="5699" y="3726"/>
                  </a:lnTo>
                  <a:lnTo>
                    <a:pt x="5703" y="3738"/>
                  </a:lnTo>
                  <a:lnTo>
                    <a:pt x="5710" y="3748"/>
                  </a:lnTo>
                  <a:lnTo>
                    <a:pt x="5723" y="3763"/>
                  </a:lnTo>
                  <a:lnTo>
                    <a:pt x="5734" y="3776"/>
                  </a:lnTo>
                  <a:lnTo>
                    <a:pt x="5726" y="3779"/>
                  </a:lnTo>
                  <a:lnTo>
                    <a:pt x="5717" y="3781"/>
                  </a:lnTo>
                  <a:lnTo>
                    <a:pt x="5708" y="3786"/>
                  </a:lnTo>
                  <a:lnTo>
                    <a:pt x="5699" y="3790"/>
                  </a:lnTo>
                  <a:lnTo>
                    <a:pt x="5688" y="3796"/>
                  </a:lnTo>
                  <a:lnTo>
                    <a:pt x="5678" y="3804"/>
                  </a:lnTo>
                  <a:lnTo>
                    <a:pt x="5668" y="3811"/>
                  </a:lnTo>
                  <a:lnTo>
                    <a:pt x="5661" y="3820"/>
                  </a:lnTo>
                  <a:lnTo>
                    <a:pt x="5653" y="3829"/>
                  </a:lnTo>
                  <a:lnTo>
                    <a:pt x="5647" y="3840"/>
                  </a:lnTo>
                  <a:lnTo>
                    <a:pt x="5641" y="3851"/>
                  </a:lnTo>
                  <a:lnTo>
                    <a:pt x="5637" y="3864"/>
                  </a:lnTo>
                  <a:lnTo>
                    <a:pt x="5634" y="3875"/>
                  </a:lnTo>
                  <a:lnTo>
                    <a:pt x="5632" y="3887"/>
                  </a:lnTo>
                  <a:lnTo>
                    <a:pt x="5631" y="3899"/>
                  </a:lnTo>
                  <a:lnTo>
                    <a:pt x="5631" y="3911"/>
                  </a:lnTo>
                  <a:lnTo>
                    <a:pt x="5633" y="3922"/>
                  </a:lnTo>
                  <a:lnTo>
                    <a:pt x="5635" y="3934"/>
                  </a:lnTo>
                  <a:lnTo>
                    <a:pt x="5639" y="3946"/>
                  </a:lnTo>
                  <a:lnTo>
                    <a:pt x="5644" y="3957"/>
                  </a:lnTo>
                  <a:lnTo>
                    <a:pt x="5654" y="3973"/>
                  </a:lnTo>
                  <a:lnTo>
                    <a:pt x="5665" y="3988"/>
                  </a:lnTo>
                  <a:lnTo>
                    <a:pt x="5656" y="3989"/>
                  </a:lnTo>
                  <a:lnTo>
                    <a:pt x="5647" y="3991"/>
                  </a:lnTo>
                  <a:lnTo>
                    <a:pt x="5638" y="3993"/>
                  </a:lnTo>
                  <a:lnTo>
                    <a:pt x="5630" y="3996"/>
                  </a:lnTo>
                  <a:lnTo>
                    <a:pt x="5618" y="4001"/>
                  </a:lnTo>
                  <a:lnTo>
                    <a:pt x="5607" y="4008"/>
                  </a:lnTo>
                  <a:lnTo>
                    <a:pt x="5598" y="4016"/>
                  </a:lnTo>
                  <a:lnTo>
                    <a:pt x="5588" y="4024"/>
                  </a:lnTo>
                  <a:lnTo>
                    <a:pt x="5579" y="4033"/>
                  </a:lnTo>
                  <a:lnTo>
                    <a:pt x="5572" y="4043"/>
                  </a:lnTo>
                  <a:lnTo>
                    <a:pt x="5566" y="4055"/>
                  </a:lnTo>
                  <a:lnTo>
                    <a:pt x="5560" y="4065"/>
                  </a:lnTo>
                  <a:lnTo>
                    <a:pt x="5556" y="4077"/>
                  </a:lnTo>
                  <a:lnTo>
                    <a:pt x="5554" y="4089"/>
                  </a:lnTo>
                  <a:lnTo>
                    <a:pt x="5553" y="4100"/>
                  </a:lnTo>
                  <a:lnTo>
                    <a:pt x="5552" y="4113"/>
                  </a:lnTo>
                  <a:lnTo>
                    <a:pt x="5553" y="4125"/>
                  </a:lnTo>
                  <a:lnTo>
                    <a:pt x="5554" y="4138"/>
                  </a:lnTo>
                  <a:lnTo>
                    <a:pt x="5556" y="4149"/>
                  </a:lnTo>
                  <a:lnTo>
                    <a:pt x="5560" y="4163"/>
                  </a:lnTo>
                  <a:lnTo>
                    <a:pt x="5569" y="4178"/>
                  </a:lnTo>
                  <a:lnTo>
                    <a:pt x="5581" y="4194"/>
                  </a:lnTo>
                  <a:lnTo>
                    <a:pt x="5571" y="4194"/>
                  </a:lnTo>
                  <a:lnTo>
                    <a:pt x="5562" y="4194"/>
                  </a:lnTo>
                  <a:lnTo>
                    <a:pt x="5554" y="4195"/>
                  </a:lnTo>
                  <a:lnTo>
                    <a:pt x="5546" y="4198"/>
                  </a:lnTo>
                  <a:lnTo>
                    <a:pt x="5534" y="4202"/>
                  </a:lnTo>
                  <a:lnTo>
                    <a:pt x="5522" y="4207"/>
                  </a:lnTo>
                  <a:lnTo>
                    <a:pt x="5511" y="4214"/>
                  </a:lnTo>
                  <a:lnTo>
                    <a:pt x="5502" y="4221"/>
                  </a:lnTo>
                  <a:lnTo>
                    <a:pt x="5493" y="4230"/>
                  </a:lnTo>
                  <a:lnTo>
                    <a:pt x="5486" y="4239"/>
                  </a:lnTo>
                  <a:lnTo>
                    <a:pt x="5479" y="4249"/>
                  </a:lnTo>
                  <a:lnTo>
                    <a:pt x="5473" y="4260"/>
                  </a:lnTo>
                  <a:lnTo>
                    <a:pt x="5467" y="4272"/>
                  </a:lnTo>
                  <a:lnTo>
                    <a:pt x="5462" y="4284"/>
                  </a:lnTo>
                  <a:lnTo>
                    <a:pt x="5459" y="4296"/>
                  </a:lnTo>
                  <a:lnTo>
                    <a:pt x="5457" y="4308"/>
                  </a:lnTo>
                  <a:lnTo>
                    <a:pt x="5457" y="4320"/>
                  </a:lnTo>
                  <a:lnTo>
                    <a:pt x="5457" y="4333"/>
                  </a:lnTo>
                  <a:lnTo>
                    <a:pt x="5459" y="4345"/>
                  </a:lnTo>
                  <a:lnTo>
                    <a:pt x="5462" y="4358"/>
                  </a:lnTo>
                  <a:lnTo>
                    <a:pt x="5465" y="4366"/>
                  </a:lnTo>
                  <a:lnTo>
                    <a:pt x="5470" y="4375"/>
                  </a:lnTo>
                  <a:lnTo>
                    <a:pt x="5475" y="4383"/>
                  </a:lnTo>
                  <a:lnTo>
                    <a:pt x="5480" y="4390"/>
                  </a:lnTo>
                  <a:lnTo>
                    <a:pt x="5472" y="4390"/>
                  </a:lnTo>
                  <a:lnTo>
                    <a:pt x="5462" y="4390"/>
                  </a:lnTo>
                  <a:lnTo>
                    <a:pt x="5452" y="4391"/>
                  </a:lnTo>
                  <a:lnTo>
                    <a:pt x="5442" y="4393"/>
                  </a:lnTo>
                  <a:lnTo>
                    <a:pt x="5430" y="4397"/>
                  </a:lnTo>
                  <a:lnTo>
                    <a:pt x="5418" y="4402"/>
                  </a:lnTo>
                  <a:lnTo>
                    <a:pt x="5408" y="4408"/>
                  </a:lnTo>
                  <a:lnTo>
                    <a:pt x="5398" y="4414"/>
                  </a:lnTo>
                  <a:lnTo>
                    <a:pt x="5388" y="4423"/>
                  </a:lnTo>
                  <a:lnTo>
                    <a:pt x="5380" y="4431"/>
                  </a:lnTo>
                  <a:lnTo>
                    <a:pt x="5372" y="4441"/>
                  </a:lnTo>
                  <a:lnTo>
                    <a:pt x="5365" y="4451"/>
                  </a:lnTo>
                  <a:lnTo>
                    <a:pt x="5358" y="4463"/>
                  </a:lnTo>
                  <a:lnTo>
                    <a:pt x="5354" y="4474"/>
                  </a:lnTo>
                  <a:lnTo>
                    <a:pt x="5350" y="4485"/>
                  </a:lnTo>
                  <a:lnTo>
                    <a:pt x="5348" y="4496"/>
                  </a:lnTo>
                  <a:lnTo>
                    <a:pt x="5346" y="4508"/>
                  </a:lnTo>
                  <a:lnTo>
                    <a:pt x="5346" y="4521"/>
                  </a:lnTo>
                  <a:lnTo>
                    <a:pt x="5348" y="4534"/>
                  </a:lnTo>
                  <a:lnTo>
                    <a:pt x="5351" y="4546"/>
                  </a:lnTo>
                  <a:lnTo>
                    <a:pt x="5353" y="4555"/>
                  </a:lnTo>
                  <a:lnTo>
                    <a:pt x="5356" y="4563"/>
                  </a:lnTo>
                  <a:lnTo>
                    <a:pt x="5361" y="4572"/>
                  </a:lnTo>
                  <a:lnTo>
                    <a:pt x="5365" y="4581"/>
                  </a:lnTo>
                  <a:lnTo>
                    <a:pt x="5355" y="4579"/>
                  </a:lnTo>
                  <a:lnTo>
                    <a:pt x="5346" y="4578"/>
                  </a:lnTo>
                  <a:lnTo>
                    <a:pt x="5336" y="4579"/>
                  </a:lnTo>
                  <a:lnTo>
                    <a:pt x="5326" y="4581"/>
                  </a:lnTo>
                  <a:lnTo>
                    <a:pt x="5314" y="4583"/>
                  </a:lnTo>
                  <a:lnTo>
                    <a:pt x="5302" y="4586"/>
                  </a:lnTo>
                  <a:lnTo>
                    <a:pt x="5290" y="4590"/>
                  </a:lnTo>
                  <a:lnTo>
                    <a:pt x="5279" y="4597"/>
                  </a:lnTo>
                  <a:lnTo>
                    <a:pt x="5270" y="4603"/>
                  </a:lnTo>
                  <a:lnTo>
                    <a:pt x="5261" y="4610"/>
                  </a:lnTo>
                  <a:lnTo>
                    <a:pt x="5253" y="4620"/>
                  </a:lnTo>
                  <a:lnTo>
                    <a:pt x="5246" y="4630"/>
                  </a:lnTo>
                  <a:lnTo>
                    <a:pt x="5238" y="4640"/>
                  </a:lnTo>
                  <a:lnTo>
                    <a:pt x="5231" y="4651"/>
                  </a:lnTo>
                  <a:lnTo>
                    <a:pt x="5227" y="4663"/>
                  </a:lnTo>
                  <a:lnTo>
                    <a:pt x="5224" y="4674"/>
                  </a:lnTo>
                  <a:lnTo>
                    <a:pt x="5222" y="4686"/>
                  </a:lnTo>
                  <a:lnTo>
                    <a:pt x="5221" y="4698"/>
                  </a:lnTo>
                  <a:lnTo>
                    <a:pt x="5221" y="4711"/>
                  </a:lnTo>
                  <a:lnTo>
                    <a:pt x="5222" y="4723"/>
                  </a:lnTo>
                  <a:lnTo>
                    <a:pt x="5223" y="4732"/>
                  </a:lnTo>
                  <a:lnTo>
                    <a:pt x="5226" y="4742"/>
                  </a:lnTo>
                  <a:lnTo>
                    <a:pt x="5229" y="4751"/>
                  </a:lnTo>
                  <a:lnTo>
                    <a:pt x="5232" y="4762"/>
                  </a:lnTo>
                  <a:lnTo>
                    <a:pt x="5228" y="4760"/>
                  </a:lnTo>
                  <a:lnTo>
                    <a:pt x="5224" y="4758"/>
                  </a:lnTo>
                  <a:lnTo>
                    <a:pt x="5220" y="4757"/>
                  </a:lnTo>
                  <a:lnTo>
                    <a:pt x="5215" y="4757"/>
                  </a:lnTo>
                  <a:lnTo>
                    <a:pt x="5206" y="4757"/>
                  </a:lnTo>
                  <a:lnTo>
                    <a:pt x="5197" y="4759"/>
                  </a:lnTo>
                  <a:lnTo>
                    <a:pt x="5184" y="4761"/>
                  </a:lnTo>
                  <a:lnTo>
                    <a:pt x="5173" y="4763"/>
                  </a:lnTo>
                  <a:lnTo>
                    <a:pt x="5161" y="4767"/>
                  </a:lnTo>
                  <a:lnTo>
                    <a:pt x="5150" y="4771"/>
                  </a:lnTo>
                  <a:lnTo>
                    <a:pt x="5140" y="4778"/>
                  </a:lnTo>
                  <a:lnTo>
                    <a:pt x="5129" y="4784"/>
                  </a:lnTo>
                  <a:lnTo>
                    <a:pt x="5119" y="4792"/>
                  </a:lnTo>
                  <a:lnTo>
                    <a:pt x="5111" y="4800"/>
                  </a:lnTo>
                  <a:lnTo>
                    <a:pt x="5103" y="4811"/>
                  </a:lnTo>
                  <a:lnTo>
                    <a:pt x="5097" y="4822"/>
                  </a:lnTo>
                  <a:lnTo>
                    <a:pt x="5092" y="4832"/>
                  </a:lnTo>
                  <a:lnTo>
                    <a:pt x="5087" y="4843"/>
                  </a:lnTo>
                  <a:lnTo>
                    <a:pt x="5084" y="4855"/>
                  </a:lnTo>
                  <a:lnTo>
                    <a:pt x="5082" y="4866"/>
                  </a:lnTo>
                  <a:lnTo>
                    <a:pt x="5082" y="4878"/>
                  </a:lnTo>
                  <a:lnTo>
                    <a:pt x="5082" y="4891"/>
                  </a:lnTo>
                  <a:lnTo>
                    <a:pt x="5083" y="4902"/>
                  </a:lnTo>
                  <a:lnTo>
                    <a:pt x="5083" y="4911"/>
                  </a:lnTo>
                  <a:lnTo>
                    <a:pt x="5084" y="4917"/>
                  </a:lnTo>
                  <a:lnTo>
                    <a:pt x="5085" y="4921"/>
                  </a:lnTo>
                  <a:lnTo>
                    <a:pt x="5087" y="4925"/>
                  </a:lnTo>
                  <a:lnTo>
                    <a:pt x="5089" y="4929"/>
                  </a:lnTo>
                  <a:lnTo>
                    <a:pt x="5080" y="4926"/>
                  </a:lnTo>
                  <a:lnTo>
                    <a:pt x="5070" y="4924"/>
                  </a:lnTo>
                  <a:lnTo>
                    <a:pt x="5061" y="4923"/>
                  </a:lnTo>
                  <a:lnTo>
                    <a:pt x="5051" y="4922"/>
                  </a:lnTo>
                  <a:lnTo>
                    <a:pt x="5039" y="4923"/>
                  </a:lnTo>
                  <a:lnTo>
                    <a:pt x="5028" y="4925"/>
                  </a:lnTo>
                  <a:lnTo>
                    <a:pt x="5016" y="4928"/>
                  </a:lnTo>
                  <a:lnTo>
                    <a:pt x="5005" y="4933"/>
                  </a:lnTo>
                  <a:lnTo>
                    <a:pt x="4994" y="4938"/>
                  </a:lnTo>
                  <a:lnTo>
                    <a:pt x="4984" y="4944"/>
                  </a:lnTo>
                  <a:lnTo>
                    <a:pt x="4973" y="4952"/>
                  </a:lnTo>
                  <a:lnTo>
                    <a:pt x="4963" y="4960"/>
                  </a:lnTo>
                  <a:lnTo>
                    <a:pt x="4955" y="4970"/>
                  </a:lnTo>
                  <a:lnTo>
                    <a:pt x="4947" y="4981"/>
                  </a:lnTo>
                  <a:lnTo>
                    <a:pt x="4941" y="4990"/>
                  </a:lnTo>
                  <a:lnTo>
                    <a:pt x="4936" y="5002"/>
                  </a:lnTo>
                  <a:lnTo>
                    <a:pt x="4931" y="5013"/>
                  </a:lnTo>
                  <a:lnTo>
                    <a:pt x="4928" y="5024"/>
                  </a:lnTo>
                  <a:lnTo>
                    <a:pt x="4926" y="5036"/>
                  </a:lnTo>
                  <a:lnTo>
                    <a:pt x="4926" y="5048"/>
                  </a:lnTo>
                  <a:lnTo>
                    <a:pt x="4926" y="5057"/>
                  </a:lnTo>
                  <a:lnTo>
                    <a:pt x="4926" y="5067"/>
                  </a:lnTo>
                  <a:lnTo>
                    <a:pt x="4928" y="5077"/>
                  </a:lnTo>
                  <a:lnTo>
                    <a:pt x="4932" y="5086"/>
                  </a:lnTo>
                  <a:lnTo>
                    <a:pt x="4923" y="5082"/>
                  </a:lnTo>
                  <a:lnTo>
                    <a:pt x="4914" y="5080"/>
                  </a:lnTo>
                  <a:lnTo>
                    <a:pt x="4906" y="5079"/>
                  </a:lnTo>
                  <a:lnTo>
                    <a:pt x="4897" y="5079"/>
                  </a:lnTo>
                  <a:lnTo>
                    <a:pt x="4884" y="5079"/>
                  </a:lnTo>
                  <a:lnTo>
                    <a:pt x="4873" y="5079"/>
                  </a:lnTo>
                  <a:lnTo>
                    <a:pt x="4860" y="5081"/>
                  </a:lnTo>
                  <a:lnTo>
                    <a:pt x="4848" y="5084"/>
                  </a:lnTo>
                  <a:lnTo>
                    <a:pt x="4836" y="5088"/>
                  </a:lnTo>
                  <a:lnTo>
                    <a:pt x="4825" y="5094"/>
                  </a:lnTo>
                  <a:lnTo>
                    <a:pt x="4814" y="5100"/>
                  </a:lnTo>
                  <a:lnTo>
                    <a:pt x="4803" y="5107"/>
                  </a:lnTo>
                  <a:lnTo>
                    <a:pt x="4795" y="5116"/>
                  </a:lnTo>
                  <a:lnTo>
                    <a:pt x="4786" y="5126"/>
                  </a:lnTo>
                  <a:lnTo>
                    <a:pt x="4780" y="5136"/>
                  </a:lnTo>
                  <a:lnTo>
                    <a:pt x="4773" y="5147"/>
                  </a:lnTo>
                  <a:lnTo>
                    <a:pt x="4768" y="5158"/>
                  </a:lnTo>
                  <a:lnTo>
                    <a:pt x="4765" y="5169"/>
                  </a:lnTo>
                  <a:lnTo>
                    <a:pt x="4763" y="5181"/>
                  </a:lnTo>
                  <a:lnTo>
                    <a:pt x="4762" y="5194"/>
                  </a:lnTo>
                  <a:lnTo>
                    <a:pt x="4761" y="5203"/>
                  </a:lnTo>
                  <a:lnTo>
                    <a:pt x="4761" y="5211"/>
                  </a:lnTo>
                  <a:lnTo>
                    <a:pt x="4763" y="5221"/>
                  </a:lnTo>
                  <a:lnTo>
                    <a:pt x="4765" y="5229"/>
                  </a:lnTo>
                  <a:lnTo>
                    <a:pt x="4755" y="5226"/>
                  </a:lnTo>
                  <a:lnTo>
                    <a:pt x="4746" y="5224"/>
                  </a:lnTo>
                  <a:lnTo>
                    <a:pt x="4737" y="5221"/>
                  </a:lnTo>
                  <a:lnTo>
                    <a:pt x="4726" y="5219"/>
                  </a:lnTo>
                  <a:lnTo>
                    <a:pt x="4714" y="5217"/>
                  </a:lnTo>
                  <a:lnTo>
                    <a:pt x="4702" y="5217"/>
                  </a:lnTo>
                  <a:lnTo>
                    <a:pt x="4689" y="5220"/>
                  </a:lnTo>
                  <a:lnTo>
                    <a:pt x="4677" y="5222"/>
                  </a:lnTo>
                  <a:lnTo>
                    <a:pt x="4666" y="5225"/>
                  </a:lnTo>
                  <a:lnTo>
                    <a:pt x="4654" y="5230"/>
                  </a:lnTo>
                  <a:lnTo>
                    <a:pt x="4643" y="5236"/>
                  </a:lnTo>
                  <a:lnTo>
                    <a:pt x="4632" y="5243"/>
                  </a:lnTo>
                  <a:lnTo>
                    <a:pt x="4623" y="5249"/>
                  </a:lnTo>
                  <a:lnTo>
                    <a:pt x="4614" y="5258"/>
                  </a:lnTo>
                  <a:lnTo>
                    <a:pt x="4607" y="5267"/>
                  </a:lnTo>
                  <a:lnTo>
                    <a:pt x="4600" y="5276"/>
                  </a:lnTo>
                  <a:lnTo>
                    <a:pt x="4595" y="5287"/>
                  </a:lnTo>
                  <a:lnTo>
                    <a:pt x="4591" y="5299"/>
                  </a:lnTo>
                  <a:lnTo>
                    <a:pt x="4587" y="5310"/>
                  </a:lnTo>
                  <a:lnTo>
                    <a:pt x="4584" y="5323"/>
                  </a:lnTo>
                  <a:lnTo>
                    <a:pt x="4583" y="5332"/>
                  </a:lnTo>
                  <a:lnTo>
                    <a:pt x="4582" y="5341"/>
                  </a:lnTo>
                  <a:lnTo>
                    <a:pt x="4582" y="5351"/>
                  </a:lnTo>
                  <a:lnTo>
                    <a:pt x="4584" y="5361"/>
                  </a:lnTo>
                  <a:lnTo>
                    <a:pt x="4576" y="5356"/>
                  </a:lnTo>
                  <a:lnTo>
                    <a:pt x="4566" y="5352"/>
                  </a:lnTo>
                  <a:lnTo>
                    <a:pt x="4558" y="5349"/>
                  </a:lnTo>
                  <a:lnTo>
                    <a:pt x="4549" y="5348"/>
                  </a:lnTo>
                  <a:lnTo>
                    <a:pt x="4537" y="5344"/>
                  </a:lnTo>
                  <a:lnTo>
                    <a:pt x="4525" y="5342"/>
                  </a:lnTo>
                  <a:lnTo>
                    <a:pt x="4513" y="5342"/>
                  </a:lnTo>
                  <a:lnTo>
                    <a:pt x="4501" y="5344"/>
                  </a:lnTo>
                  <a:lnTo>
                    <a:pt x="4488" y="5347"/>
                  </a:lnTo>
                  <a:lnTo>
                    <a:pt x="4477" y="5351"/>
                  </a:lnTo>
                  <a:lnTo>
                    <a:pt x="4466" y="5355"/>
                  </a:lnTo>
                  <a:lnTo>
                    <a:pt x="4455" y="5361"/>
                  </a:lnTo>
                  <a:lnTo>
                    <a:pt x="4444" y="5368"/>
                  </a:lnTo>
                  <a:lnTo>
                    <a:pt x="4434" y="5376"/>
                  </a:lnTo>
                  <a:lnTo>
                    <a:pt x="4425" y="5385"/>
                  </a:lnTo>
                  <a:lnTo>
                    <a:pt x="4418" y="5395"/>
                  </a:lnTo>
                  <a:lnTo>
                    <a:pt x="4411" y="5404"/>
                  </a:lnTo>
                  <a:lnTo>
                    <a:pt x="4406" y="5415"/>
                  </a:lnTo>
                  <a:lnTo>
                    <a:pt x="4402" y="5427"/>
                  </a:lnTo>
                  <a:lnTo>
                    <a:pt x="4400" y="5437"/>
                  </a:lnTo>
                  <a:lnTo>
                    <a:pt x="4397" y="5448"/>
                  </a:lnTo>
                  <a:lnTo>
                    <a:pt x="4394" y="5459"/>
                  </a:lnTo>
                  <a:lnTo>
                    <a:pt x="4394" y="5468"/>
                  </a:lnTo>
                  <a:lnTo>
                    <a:pt x="4395" y="5476"/>
                  </a:lnTo>
                  <a:lnTo>
                    <a:pt x="4388" y="5471"/>
                  </a:lnTo>
                  <a:lnTo>
                    <a:pt x="4379" y="5467"/>
                  </a:lnTo>
                  <a:lnTo>
                    <a:pt x="4371" y="5464"/>
                  </a:lnTo>
                  <a:lnTo>
                    <a:pt x="4361" y="5459"/>
                  </a:lnTo>
                  <a:lnTo>
                    <a:pt x="4348" y="5455"/>
                  </a:lnTo>
                  <a:lnTo>
                    <a:pt x="4337" y="5453"/>
                  </a:lnTo>
                  <a:lnTo>
                    <a:pt x="4324" y="5453"/>
                  </a:lnTo>
                  <a:lnTo>
                    <a:pt x="4312" y="5453"/>
                  </a:lnTo>
                  <a:lnTo>
                    <a:pt x="4299" y="5455"/>
                  </a:lnTo>
                  <a:lnTo>
                    <a:pt x="4288" y="5459"/>
                  </a:lnTo>
                  <a:lnTo>
                    <a:pt x="4275" y="5464"/>
                  </a:lnTo>
                  <a:lnTo>
                    <a:pt x="4263" y="5469"/>
                  </a:lnTo>
                  <a:lnTo>
                    <a:pt x="4252" y="5475"/>
                  </a:lnTo>
                  <a:lnTo>
                    <a:pt x="4242" y="5482"/>
                  </a:lnTo>
                  <a:lnTo>
                    <a:pt x="4232" y="5490"/>
                  </a:lnTo>
                  <a:lnTo>
                    <a:pt x="4225" y="5498"/>
                  </a:lnTo>
                  <a:lnTo>
                    <a:pt x="4217" y="5507"/>
                  </a:lnTo>
                  <a:lnTo>
                    <a:pt x="4212" y="5517"/>
                  </a:lnTo>
                  <a:lnTo>
                    <a:pt x="4208" y="5528"/>
                  </a:lnTo>
                  <a:lnTo>
                    <a:pt x="4204" y="5539"/>
                  </a:lnTo>
                  <a:lnTo>
                    <a:pt x="4200" y="5549"/>
                  </a:lnTo>
                  <a:lnTo>
                    <a:pt x="4198" y="5558"/>
                  </a:lnTo>
                  <a:lnTo>
                    <a:pt x="4197" y="5567"/>
                  </a:lnTo>
                  <a:lnTo>
                    <a:pt x="4197" y="5577"/>
                  </a:lnTo>
                  <a:lnTo>
                    <a:pt x="4181" y="5565"/>
                  </a:lnTo>
                  <a:lnTo>
                    <a:pt x="4166" y="5557"/>
                  </a:lnTo>
                  <a:lnTo>
                    <a:pt x="4153" y="5552"/>
                  </a:lnTo>
                  <a:lnTo>
                    <a:pt x="4140" y="5550"/>
                  </a:lnTo>
                  <a:lnTo>
                    <a:pt x="4127" y="5549"/>
                  </a:lnTo>
                  <a:lnTo>
                    <a:pt x="4116" y="5548"/>
                  </a:lnTo>
                  <a:lnTo>
                    <a:pt x="4104" y="5549"/>
                  </a:lnTo>
                  <a:lnTo>
                    <a:pt x="4091" y="5550"/>
                  </a:lnTo>
                  <a:lnTo>
                    <a:pt x="4079" y="5552"/>
                  </a:lnTo>
                  <a:lnTo>
                    <a:pt x="4068" y="5557"/>
                  </a:lnTo>
                  <a:lnTo>
                    <a:pt x="4057" y="5562"/>
                  </a:lnTo>
                  <a:lnTo>
                    <a:pt x="4046" y="5568"/>
                  </a:lnTo>
                  <a:lnTo>
                    <a:pt x="4036" y="5576"/>
                  </a:lnTo>
                  <a:lnTo>
                    <a:pt x="4027" y="5584"/>
                  </a:lnTo>
                  <a:lnTo>
                    <a:pt x="4019" y="5594"/>
                  </a:lnTo>
                  <a:lnTo>
                    <a:pt x="4012" y="5604"/>
                  </a:lnTo>
                  <a:lnTo>
                    <a:pt x="4007" y="5614"/>
                  </a:lnTo>
                  <a:lnTo>
                    <a:pt x="4002" y="5626"/>
                  </a:lnTo>
                  <a:lnTo>
                    <a:pt x="3997" y="5634"/>
                  </a:lnTo>
                  <a:lnTo>
                    <a:pt x="3994" y="5642"/>
                  </a:lnTo>
                  <a:lnTo>
                    <a:pt x="3992" y="5651"/>
                  </a:lnTo>
                  <a:lnTo>
                    <a:pt x="3992" y="5661"/>
                  </a:lnTo>
                  <a:lnTo>
                    <a:pt x="3984" y="5654"/>
                  </a:lnTo>
                  <a:lnTo>
                    <a:pt x="3977" y="5647"/>
                  </a:lnTo>
                  <a:lnTo>
                    <a:pt x="3971" y="5643"/>
                  </a:lnTo>
                  <a:lnTo>
                    <a:pt x="3963" y="5640"/>
                  </a:lnTo>
                  <a:lnTo>
                    <a:pt x="3951" y="5635"/>
                  </a:lnTo>
                  <a:lnTo>
                    <a:pt x="3940" y="5630"/>
                  </a:lnTo>
                  <a:lnTo>
                    <a:pt x="3927" y="5627"/>
                  </a:lnTo>
                  <a:lnTo>
                    <a:pt x="3915" y="5626"/>
                  </a:lnTo>
                  <a:lnTo>
                    <a:pt x="3902" y="5626"/>
                  </a:lnTo>
                  <a:lnTo>
                    <a:pt x="3889" y="5627"/>
                  </a:lnTo>
                  <a:lnTo>
                    <a:pt x="3878" y="5629"/>
                  </a:lnTo>
                  <a:lnTo>
                    <a:pt x="3866" y="5632"/>
                  </a:lnTo>
                  <a:lnTo>
                    <a:pt x="3853" y="5638"/>
                  </a:lnTo>
                  <a:lnTo>
                    <a:pt x="3842" y="5643"/>
                  </a:lnTo>
                  <a:lnTo>
                    <a:pt x="3832" y="5650"/>
                  </a:lnTo>
                  <a:lnTo>
                    <a:pt x="3823" y="5657"/>
                  </a:lnTo>
                  <a:lnTo>
                    <a:pt x="3815" y="5664"/>
                  </a:lnTo>
                  <a:lnTo>
                    <a:pt x="3806" y="5674"/>
                  </a:lnTo>
                  <a:lnTo>
                    <a:pt x="3800" y="5685"/>
                  </a:lnTo>
                  <a:lnTo>
                    <a:pt x="3792" y="5695"/>
                  </a:lnTo>
                  <a:lnTo>
                    <a:pt x="3788" y="5704"/>
                  </a:lnTo>
                  <a:lnTo>
                    <a:pt x="3785" y="5711"/>
                  </a:lnTo>
                  <a:lnTo>
                    <a:pt x="3783" y="5721"/>
                  </a:lnTo>
                  <a:lnTo>
                    <a:pt x="3783" y="5731"/>
                  </a:lnTo>
                  <a:lnTo>
                    <a:pt x="3775" y="5723"/>
                  </a:lnTo>
                  <a:lnTo>
                    <a:pt x="3768" y="5717"/>
                  </a:lnTo>
                  <a:lnTo>
                    <a:pt x="3760" y="5711"/>
                  </a:lnTo>
                  <a:lnTo>
                    <a:pt x="3751" y="5706"/>
                  </a:lnTo>
                  <a:lnTo>
                    <a:pt x="3740" y="5700"/>
                  </a:lnTo>
                  <a:lnTo>
                    <a:pt x="3729" y="5695"/>
                  </a:lnTo>
                  <a:lnTo>
                    <a:pt x="3718" y="5691"/>
                  </a:lnTo>
                  <a:lnTo>
                    <a:pt x="3707" y="5689"/>
                  </a:lnTo>
                  <a:lnTo>
                    <a:pt x="3694" y="5688"/>
                  </a:lnTo>
                  <a:lnTo>
                    <a:pt x="3682" y="5688"/>
                  </a:lnTo>
                  <a:lnTo>
                    <a:pt x="3669" y="5689"/>
                  </a:lnTo>
                  <a:lnTo>
                    <a:pt x="3657" y="5692"/>
                  </a:lnTo>
                  <a:lnTo>
                    <a:pt x="3644" y="5695"/>
                  </a:lnTo>
                  <a:lnTo>
                    <a:pt x="3632" y="5700"/>
                  </a:lnTo>
                  <a:lnTo>
                    <a:pt x="3621" y="5705"/>
                  </a:lnTo>
                  <a:lnTo>
                    <a:pt x="3612" y="5710"/>
                  </a:lnTo>
                  <a:lnTo>
                    <a:pt x="3602" y="5718"/>
                  </a:lnTo>
                  <a:lnTo>
                    <a:pt x="3595" y="5727"/>
                  </a:lnTo>
                  <a:lnTo>
                    <a:pt x="3587" y="5737"/>
                  </a:lnTo>
                  <a:lnTo>
                    <a:pt x="3580" y="5748"/>
                  </a:lnTo>
                  <a:lnTo>
                    <a:pt x="3574" y="5756"/>
                  </a:lnTo>
                  <a:lnTo>
                    <a:pt x="3570" y="5764"/>
                  </a:lnTo>
                  <a:lnTo>
                    <a:pt x="3569" y="5768"/>
                  </a:lnTo>
                  <a:lnTo>
                    <a:pt x="3567" y="5773"/>
                  </a:lnTo>
                  <a:lnTo>
                    <a:pt x="3566" y="5778"/>
                  </a:lnTo>
                  <a:lnTo>
                    <a:pt x="3566" y="5783"/>
                  </a:lnTo>
                  <a:lnTo>
                    <a:pt x="3552" y="5769"/>
                  </a:lnTo>
                  <a:lnTo>
                    <a:pt x="3538" y="5755"/>
                  </a:lnTo>
                  <a:lnTo>
                    <a:pt x="3527" y="5749"/>
                  </a:lnTo>
                  <a:lnTo>
                    <a:pt x="3517" y="5743"/>
                  </a:lnTo>
                  <a:lnTo>
                    <a:pt x="3505" y="5740"/>
                  </a:lnTo>
                  <a:lnTo>
                    <a:pt x="3493" y="5737"/>
                  </a:lnTo>
                  <a:lnTo>
                    <a:pt x="3482" y="5735"/>
                  </a:lnTo>
                  <a:lnTo>
                    <a:pt x="3470" y="5734"/>
                  </a:lnTo>
                  <a:lnTo>
                    <a:pt x="3457" y="5734"/>
                  </a:lnTo>
                  <a:lnTo>
                    <a:pt x="3444" y="5734"/>
                  </a:lnTo>
                  <a:lnTo>
                    <a:pt x="3431" y="5737"/>
                  </a:lnTo>
                  <a:lnTo>
                    <a:pt x="3420" y="5740"/>
                  </a:lnTo>
                  <a:lnTo>
                    <a:pt x="3408" y="5746"/>
                  </a:lnTo>
                  <a:lnTo>
                    <a:pt x="3397" y="5751"/>
                  </a:lnTo>
                  <a:lnTo>
                    <a:pt x="3388" y="5757"/>
                  </a:lnTo>
                  <a:lnTo>
                    <a:pt x="3379" y="5765"/>
                  </a:lnTo>
                  <a:lnTo>
                    <a:pt x="3371" y="5773"/>
                  </a:lnTo>
                  <a:lnTo>
                    <a:pt x="3364" y="5783"/>
                  </a:lnTo>
                  <a:lnTo>
                    <a:pt x="3358" y="5790"/>
                  </a:lnTo>
                  <a:lnTo>
                    <a:pt x="3352" y="5799"/>
                  </a:lnTo>
                  <a:lnTo>
                    <a:pt x="3349" y="5807"/>
                  </a:lnTo>
                  <a:lnTo>
                    <a:pt x="3346" y="5817"/>
                  </a:lnTo>
                  <a:lnTo>
                    <a:pt x="3334" y="5802"/>
                  </a:lnTo>
                  <a:lnTo>
                    <a:pt x="3323" y="5789"/>
                  </a:lnTo>
                  <a:lnTo>
                    <a:pt x="3312" y="5781"/>
                  </a:lnTo>
                  <a:lnTo>
                    <a:pt x="3300" y="5774"/>
                  </a:lnTo>
                  <a:lnTo>
                    <a:pt x="3289" y="5768"/>
                  </a:lnTo>
                  <a:lnTo>
                    <a:pt x="3278" y="5764"/>
                  </a:lnTo>
                  <a:lnTo>
                    <a:pt x="3266" y="5761"/>
                  </a:lnTo>
                  <a:lnTo>
                    <a:pt x="3253" y="5758"/>
                  </a:lnTo>
                  <a:lnTo>
                    <a:pt x="3241" y="5757"/>
                  </a:lnTo>
                  <a:lnTo>
                    <a:pt x="3227" y="5758"/>
                  </a:lnTo>
                  <a:lnTo>
                    <a:pt x="3216" y="5761"/>
                  </a:lnTo>
                  <a:lnTo>
                    <a:pt x="3203" y="5763"/>
                  </a:lnTo>
                  <a:lnTo>
                    <a:pt x="3191" y="5767"/>
                  </a:lnTo>
                  <a:lnTo>
                    <a:pt x="3181" y="5772"/>
                  </a:lnTo>
                  <a:lnTo>
                    <a:pt x="3171" y="5778"/>
                  </a:lnTo>
                  <a:lnTo>
                    <a:pt x="3161" y="5785"/>
                  </a:lnTo>
                  <a:lnTo>
                    <a:pt x="3153" y="5794"/>
                  </a:lnTo>
                  <a:lnTo>
                    <a:pt x="3144" y="5803"/>
                  </a:lnTo>
                  <a:lnTo>
                    <a:pt x="3141" y="5806"/>
                  </a:lnTo>
                  <a:lnTo>
                    <a:pt x="3138" y="5810"/>
                  </a:lnTo>
                  <a:lnTo>
                    <a:pt x="3135" y="5813"/>
                  </a:lnTo>
                  <a:lnTo>
                    <a:pt x="3132" y="5817"/>
                  </a:lnTo>
                  <a:lnTo>
                    <a:pt x="3128" y="5826"/>
                  </a:lnTo>
                  <a:lnTo>
                    <a:pt x="3123" y="5835"/>
                  </a:lnTo>
                  <a:lnTo>
                    <a:pt x="3122" y="5830"/>
                  </a:lnTo>
                  <a:lnTo>
                    <a:pt x="3120" y="5826"/>
                  </a:lnTo>
                  <a:lnTo>
                    <a:pt x="3118" y="5821"/>
                  </a:lnTo>
                  <a:lnTo>
                    <a:pt x="3114" y="5818"/>
                  </a:lnTo>
                  <a:lnTo>
                    <a:pt x="3108" y="5811"/>
                  </a:lnTo>
                  <a:lnTo>
                    <a:pt x="3103" y="5803"/>
                  </a:lnTo>
                  <a:lnTo>
                    <a:pt x="3093" y="5796"/>
                  </a:lnTo>
                  <a:lnTo>
                    <a:pt x="3083" y="5788"/>
                  </a:lnTo>
                  <a:lnTo>
                    <a:pt x="3073" y="5782"/>
                  </a:lnTo>
                  <a:lnTo>
                    <a:pt x="3061" y="5778"/>
                  </a:lnTo>
                  <a:lnTo>
                    <a:pt x="3049" y="5773"/>
                  </a:lnTo>
                  <a:lnTo>
                    <a:pt x="3037" y="5771"/>
                  </a:lnTo>
                  <a:lnTo>
                    <a:pt x="3025" y="5769"/>
                  </a:lnTo>
                  <a:lnTo>
                    <a:pt x="3012" y="5769"/>
                  </a:lnTo>
                  <a:lnTo>
                    <a:pt x="2999" y="5769"/>
                  </a:lnTo>
                  <a:lnTo>
                    <a:pt x="2987" y="5771"/>
                  </a:lnTo>
                  <a:lnTo>
                    <a:pt x="2976" y="5773"/>
                  </a:lnTo>
                  <a:lnTo>
                    <a:pt x="2965" y="5778"/>
                  </a:lnTo>
                  <a:lnTo>
                    <a:pt x="2954" y="5782"/>
                  </a:lnTo>
                  <a:lnTo>
                    <a:pt x="2944" y="5788"/>
                  </a:lnTo>
                  <a:lnTo>
                    <a:pt x="2934" y="5796"/>
                  </a:lnTo>
                  <a:lnTo>
                    <a:pt x="2924" y="5803"/>
                  </a:lnTo>
                  <a:lnTo>
                    <a:pt x="2918" y="5811"/>
                  </a:lnTo>
                  <a:lnTo>
                    <a:pt x="2911" y="5818"/>
                  </a:lnTo>
                  <a:lnTo>
                    <a:pt x="2907" y="5826"/>
                  </a:lnTo>
                  <a:lnTo>
                    <a:pt x="2904" y="5835"/>
                  </a:lnTo>
                  <a:lnTo>
                    <a:pt x="2899" y="5826"/>
                  </a:lnTo>
                  <a:lnTo>
                    <a:pt x="2893" y="5817"/>
                  </a:lnTo>
                  <a:lnTo>
                    <a:pt x="2888" y="5810"/>
                  </a:lnTo>
                  <a:lnTo>
                    <a:pt x="2883" y="5803"/>
                  </a:lnTo>
                  <a:lnTo>
                    <a:pt x="2873" y="5794"/>
                  </a:lnTo>
                  <a:lnTo>
                    <a:pt x="2863" y="5785"/>
                  </a:lnTo>
                  <a:lnTo>
                    <a:pt x="2854" y="5778"/>
                  </a:lnTo>
                  <a:lnTo>
                    <a:pt x="2843" y="5772"/>
                  </a:lnTo>
                  <a:lnTo>
                    <a:pt x="2832" y="5767"/>
                  </a:lnTo>
                  <a:lnTo>
                    <a:pt x="2821" y="5763"/>
                  </a:lnTo>
                  <a:lnTo>
                    <a:pt x="2808" y="5761"/>
                  </a:lnTo>
                  <a:lnTo>
                    <a:pt x="2796" y="5758"/>
                  </a:lnTo>
                  <a:lnTo>
                    <a:pt x="2783" y="5758"/>
                  </a:lnTo>
                  <a:lnTo>
                    <a:pt x="2771" y="5759"/>
                  </a:lnTo>
                  <a:lnTo>
                    <a:pt x="2759" y="5762"/>
                  </a:lnTo>
                  <a:lnTo>
                    <a:pt x="2748" y="5765"/>
                  </a:lnTo>
                  <a:lnTo>
                    <a:pt x="2736" y="5769"/>
                  </a:lnTo>
                  <a:lnTo>
                    <a:pt x="2726" y="5774"/>
                  </a:lnTo>
                  <a:lnTo>
                    <a:pt x="2715" y="5782"/>
                  </a:lnTo>
                  <a:lnTo>
                    <a:pt x="2705" y="5789"/>
                  </a:lnTo>
                  <a:lnTo>
                    <a:pt x="2698" y="5796"/>
                  </a:lnTo>
                  <a:lnTo>
                    <a:pt x="2692" y="5802"/>
                  </a:lnTo>
                  <a:lnTo>
                    <a:pt x="2686" y="5810"/>
                  </a:lnTo>
                  <a:lnTo>
                    <a:pt x="2681" y="5817"/>
                  </a:lnTo>
                  <a:lnTo>
                    <a:pt x="2678" y="5807"/>
                  </a:lnTo>
                  <a:lnTo>
                    <a:pt x="2673" y="5799"/>
                  </a:lnTo>
                  <a:lnTo>
                    <a:pt x="2668" y="5790"/>
                  </a:lnTo>
                  <a:lnTo>
                    <a:pt x="2664" y="5783"/>
                  </a:lnTo>
                  <a:lnTo>
                    <a:pt x="2655" y="5773"/>
                  </a:lnTo>
                  <a:lnTo>
                    <a:pt x="2647" y="5764"/>
                  </a:lnTo>
                  <a:lnTo>
                    <a:pt x="2637" y="5756"/>
                  </a:lnTo>
                  <a:lnTo>
                    <a:pt x="2626" y="5749"/>
                  </a:lnTo>
                  <a:lnTo>
                    <a:pt x="2616" y="5743"/>
                  </a:lnTo>
                  <a:lnTo>
                    <a:pt x="2604" y="5739"/>
                  </a:lnTo>
                  <a:lnTo>
                    <a:pt x="2592" y="5736"/>
                  </a:lnTo>
                  <a:lnTo>
                    <a:pt x="2579" y="5734"/>
                  </a:lnTo>
                  <a:lnTo>
                    <a:pt x="2567" y="5733"/>
                  </a:lnTo>
                  <a:lnTo>
                    <a:pt x="2554" y="5733"/>
                  </a:lnTo>
                  <a:lnTo>
                    <a:pt x="2542" y="5734"/>
                  </a:lnTo>
                  <a:lnTo>
                    <a:pt x="2530" y="5735"/>
                  </a:lnTo>
                  <a:lnTo>
                    <a:pt x="2520" y="5738"/>
                  </a:lnTo>
                  <a:lnTo>
                    <a:pt x="2509" y="5742"/>
                  </a:lnTo>
                  <a:lnTo>
                    <a:pt x="2498" y="5748"/>
                  </a:lnTo>
                  <a:lnTo>
                    <a:pt x="2489" y="5755"/>
                  </a:lnTo>
                  <a:lnTo>
                    <a:pt x="2480" y="5763"/>
                  </a:lnTo>
                  <a:lnTo>
                    <a:pt x="2473" y="5769"/>
                  </a:lnTo>
                  <a:lnTo>
                    <a:pt x="2466" y="5775"/>
                  </a:lnTo>
                  <a:lnTo>
                    <a:pt x="2461" y="5783"/>
                  </a:lnTo>
                  <a:lnTo>
                    <a:pt x="2459" y="5773"/>
                  </a:lnTo>
                  <a:lnTo>
                    <a:pt x="2456" y="5764"/>
                  </a:lnTo>
                  <a:lnTo>
                    <a:pt x="2451" y="5756"/>
                  </a:lnTo>
                  <a:lnTo>
                    <a:pt x="2447" y="5748"/>
                  </a:lnTo>
                  <a:lnTo>
                    <a:pt x="2440" y="5738"/>
                  </a:lnTo>
                  <a:lnTo>
                    <a:pt x="2432" y="5729"/>
                  </a:lnTo>
                  <a:lnTo>
                    <a:pt x="2424" y="5720"/>
                  </a:lnTo>
                  <a:lnTo>
                    <a:pt x="2414" y="5712"/>
                  </a:lnTo>
                  <a:lnTo>
                    <a:pt x="2404" y="5706"/>
                  </a:lnTo>
                  <a:lnTo>
                    <a:pt x="2394" y="5700"/>
                  </a:lnTo>
                  <a:lnTo>
                    <a:pt x="2382" y="5695"/>
                  </a:lnTo>
                  <a:lnTo>
                    <a:pt x="2370" y="5692"/>
                  </a:lnTo>
                  <a:lnTo>
                    <a:pt x="2357" y="5689"/>
                  </a:lnTo>
                  <a:lnTo>
                    <a:pt x="2345" y="5688"/>
                  </a:lnTo>
                  <a:lnTo>
                    <a:pt x="2332" y="5688"/>
                  </a:lnTo>
                  <a:lnTo>
                    <a:pt x="2319" y="5689"/>
                  </a:lnTo>
                  <a:lnTo>
                    <a:pt x="2307" y="5691"/>
                  </a:lnTo>
                  <a:lnTo>
                    <a:pt x="2295" y="5695"/>
                  </a:lnTo>
                  <a:lnTo>
                    <a:pt x="2284" y="5700"/>
                  </a:lnTo>
                  <a:lnTo>
                    <a:pt x="2273" y="5706"/>
                  </a:lnTo>
                  <a:lnTo>
                    <a:pt x="2259" y="5717"/>
                  </a:lnTo>
                  <a:lnTo>
                    <a:pt x="2245" y="5731"/>
                  </a:lnTo>
                  <a:lnTo>
                    <a:pt x="2244" y="5721"/>
                  </a:lnTo>
                  <a:lnTo>
                    <a:pt x="2241" y="5711"/>
                  </a:lnTo>
                  <a:lnTo>
                    <a:pt x="2236" y="5704"/>
                  </a:lnTo>
                  <a:lnTo>
                    <a:pt x="2231" y="5695"/>
                  </a:lnTo>
                  <a:lnTo>
                    <a:pt x="2225" y="5685"/>
                  </a:lnTo>
                  <a:lnTo>
                    <a:pt x="2219" y="5674"/>
                  </a:lnTo>
                  <a:lnTo>
                    <a:pt x="2211" y="5664"/>
                  </a:lnTo>
                  <a:lnTo>
                    <a:pt x="2203" y="5657"/>
                  </a:lnTo>
                  <a:lnTo>
                    <a:pt x="2193" y="5650"/>
                  </a:lnTo>
                  <a:lnTo>
                    <a:pt x="2183" y="5643"/>
                  </a:lnTo>
                  <a:lnTo>
                    <a:pt x="2173" y="5638"/>
                  </a:lnTo>
                  <a:lnTo>
                    <a:pt x="2161" y="5632"/>
                  </a:lnTo>
                  <a:lnTo>
                    <a:pt x="2148" y="5629"/>
                  </a:lnTo>
                  <a:lnTo>
                    <a:pt x="2135" y="5628"/>
                  </a:lnTo>
                  <a:lnTo>
                    <a:pt x="2124" y="5627"/>
                  </a:lnTo>
                  <a:lnTo>
                    <a:pt x="2111" y="5627"/>
                  </a:lnTo>
                  <a:lnTo>
                    <a:pt x="2099" y="5629"/>
                  </a:lnTo>
                  <a:lnTo>
                    <a:pt x="2087" y="5631"/>
                  </a:lnTo>
                  <a:lnTo>
                    <a:pt x="2076" y="5636"/>
                  </a:lnTo>
                  <a:lnTo>
                    <a:pt x="2064" y="5640"/>
                  </a:lnTo>
                  <a:lnTo>
                    <a:pt x="2049" y="5651"/>
                  </a:lnTo>
                  <a:lnTo>
                    <a:pt x="2036" y="5661"/>
                  </a:lnTo>
                  <a:lnTo>
                    <a:pt x="2033" y="5653"/>
                  </a:lnTo>
                  <a:lnTo>
                    <a:pt x="2031" y="5643"/>
                  </a:lnTo>
                  <a:lnTo>
                    <a:pt x="2027" y="5635"/>
                  </a:lnTo>
                  <a:lnTo>
                    <a:pt x="2025" y="5626"/>
                  </a:lnTo>
                  <a:lnTo>
                    <a:pt x="2020" y="5614"/>
                  </a:lnTo>
                  <a:lnTo>
                    <a:pt x="2014" y="5604"/>
                  </a:lnTo>
                  <a:lnTo>
                    <a:pt x="2006" y="5594"/>
                  </a:lnTo>
                  <a:lnTo>
                    <a:pt x="1999" y="5584"/>
                  </a:lnTo>
                  <a:lnTo>
                    <a:pt x="1989" y="5576"/>
                  </a:lnTo>
                  <a:lnTo>
                    <a:pt x="1979" y="5568"/>
                  </a:lnTo>
                  <a:lnTo>
                    <a:pt x="1968" y="5562"/>
                  </a:lnTo>
                  <a:lnTo>
                    <a:pt x="1956" y="5557"/>
                  </a:lnTo>
                  <a:lnTo>
                    <a:pt x="1944" y="5552"/>
                  </a:lnTo>
                  <a:lnTo>
                    <a:pt x="1932" y="5550"/>
                  </a:lnTo>
                  <a:lnTo>
                    <a:pt x="1921" y="5549"/>
                  </a:lnTo>
                  <a:lnTo>
                    <a:pt x="1909" y="5548"/>
                  </a:lnTo>
                  <a:lnTo>
                    <a:pt x="1897" y="5549"/>
                  </a:lnTo>
                  <a:lnTo>
                    <a:pt x="1885" y="5550"/>
                  </a:lnTo>
                  <a:lnTo>
                    <a:pt x="1874" y="5552"/>
                  </a:lnTo>
                  <a:lnTo>
                    <a:pt x="1862" y="5557"/>
                  </a:lnTo>
                  <a:lnTo>
                    <a:pt x="1851" y="5561"/>
                  </a:lnTo>
                  <a:lnTo>
                    <a:pt x="1843" y="5565"/>
                  </a:lnTo>
                  <a:lnTo>
                    <a:pt x="1836" y="5571"/>
                  </a:lnTo>
                  <a:lnTo>
                    <a:pt x="1830" y="5577"/>
                  </a:lnTo>
                  <a:lnTo>
                    <a:pt x="1828" y="5567"/>
                  </a:lnTo>
                  <a:lnTo>
                    <a:pt x="1827" y="5559"/>
                  </a:lnTo>
                  <a:lnTo>
                    <a:pt x="1826" y="5550"/>
                  </a:lnTo>
                  <a:lnTo>
                    <a:pt x="1824" y="5543"/>
                  </a:lnTo>
                  <a:lnTo>
                    <a:pt x="1818" y="5530"/>
                  </a:lnTo>
                  <a:lnTo>
                    <a:pt x="1813" y="5518"/>
                  </a:lnTo>
                  <a:lnTo>
                    <a:pt x="1806" y="5508"/>
                  </a:lnTo>
                  <a:lnTo>
                    <a:pt x="1800" y="5498"/>
                  </a:lnTo>
                  <a:lnTo>
                    <a:pt x="1792" y="5490"/>
                  </a:lnTo>
                  <a:lnTo>
                    <a:pt x="1782" y="5482"/>
                  </a:lnTo>
                  <a:lnTo>
                    <a:pt x="1771" y="5475"/>
                  </a:lnTo>
                  <a:lnTo>
                    <a:pt x="1761" y="5469"/>
                  </a:lnTo>
                  <a:lnTo>
                    <a:pt x="1749" y="5464"/>
                  </a:lnTo>
                  <a:lnTo>
                    <a:pt x="1737" y="5459"/>
                  </a:lnTo>
                  <a:lnTo>
                    <a:pt x="1725" y="5455"/>
                  </a:lnTo>
                  <a:lnTo>
                    <a:pt x="1713" y="5453"/>
                  </a:lnTo>
                  <a:lnTo>
                    <a:pt x="1701" y="5453"/>
                  </a:lnTo>
                  <a:lnTo>
                    <a:pt x="1688" y="5453"/>
                  </a:lnTo>
                  <a:lnTo>
                    <a:pt x="1676" y="5455"/>
                  </a:lnTo>
                  <a:lnTo>
                    <a:pt x="1662" y="5459"/>
                  </a:lnTo>
                  <a:lnTo>
                    <a:pt x="1646" y="5467"/>
                  </a:lnTo>
                  <a:lnTo>
                    <a:pt x="1631" y="5476"/>
                  </a:lnTo>
                  <a:lnTo>
                    <a:pt x="1631" y="5468"/>
                  </a:lnTo>
                  <a:lnTo>
                    <a:pt x="1631" y="5459"/>
                  </a:lnTo>
                  <a:lnTo>
                    <a:pt x="1630" y="5448"/>
                  </a:lnTo>
                  <a:lnTo>
                    <a:pt x="1628" y="5437"/>
                  </a:lnTo>
                  <a:lnTo>
                    <a:pt x="1624" y="5427"/>
                  </a:lnTo>
                  <a:lnTo>
                    <a:pt x="1619" y="5415"/>
                  </a:lnTo>
                  <a:lnTo>
                    <a:pt x="1613" y="5404"/>
                  </a:lnTo>
                  <a:lnTo>
                    <a:pt x="1607" y="5395"/>
                  </a:lnTo>
                  <a:lnTo>
                    <a:pt x="1599" y="5385"/>
                  </a:lnTo>
                  <a:lnTo>
                    <a:pt x="1591" y="5376"/>
                  </a:lnTo>
                  <a:lnTo>
                    <a:pt x="1582" y="5368"/>
                  </a:lnTo>
                  <a:lnTo>
                    <a:pt x="1573" y="5361"/>
                  </a:lnTo>
                  <a:lnTo>
                    <a:pt x="1560" y="5355"/>
                  </a:lnTo>
                  <a:lnTo>
                    <a:pt x="1548" y="5351"/>
                  </a:lnTo>
                  <a:lnTo>
                    <a:pt x="1536" y="5347"/>
                  </a:lnTo>
                  <a:lnTo>
                    <a:pt x="1525" y="5344"/>
                  </a:lnTo>
                  <a:lnTo>
                    <a:pt x="1513" y="5342"/>
                  </a:lnTo>
                  <a:lnTo>
                    <a:pt x="1500" y="5342"/>
                  </a:lnTo>
                  <a:lnTo>
                    <a:pt x="1487" y="5344"/>
                  </a:lnTo>
                  <a:lnTo>
                    <a:pt x="1474" y="5348"/>
                  </a:lnTo>
                  <a:lnTo>
                    <a:pt x="1466" y="5349"/>
                  </a:lnTo>
                  <a:lnTo>
                    <a:pt x="1457" y="5352"/>
                  </a:lnTo>
                  <a:lnTo>
                    <a:pt x="1450" y="5356"/>
                  </a:lnTo>
                  <a:lnTo>
                    <a:pt x="1443" y="5361"/>
                  </a:lnTo>
                  <a:lnTo>
                    <a:pt x="1443" y="5352"/>
                  </a:lnTo>
                  <a:lnTo>
                    <a:pt x="1442" y="5342"/>
                  </a:lnTo>
                  <a:lnTo>
                    <a:pt x="1441" y="5333"/>
                  </a:lnTo>
                  <a:lnTo>
                    <a:pt x="1439" y="5323"/>
                  </a:lnTo>
                  <a:lnTo>
                    <a:pt x="1438" y="5310"/>
                  </a:lnTo>
                  <a:lnTo>
                    <a:pt x="1435" y="5299"/>
                  </a:lnTo>
                  <a:lnTo>
                    <a:pt x="1430" y="5287"/>
                  </a:lnTo>
                  <a:lnTo>
                    <a:pt x="1424" y="5276"/>
                  </a:lnTo>
                  <a:lnTo>
                    <a:pt x="1418" y="5267"/>
                  </a:lnTo>
                  <a:lnTo>
                    <a:pt x="1409" y="5258"/>
                  </a:lnTo>
                  <a:lnTo>
                    <a:pt x="1401" y="5249"/>
                  </a:lnTo>
                  <a:lnTo>
                    <a:pt x="1391" y="5243"/>
                  </a:lnTo>
                  <a:lnTo>
                    <a:pt x="1380" y="5236"/>
                  </a:lnTo>
                  <a:lnTo>
                    <a:pt x="1370" y="5230"/>
                  </a:lnTo>
                  <a:lnTo>
                    <a:pt x="1358" y="5225"/>
                  </a:lnTo>
                  <a:lnTo>
                    <a:pt x="1346" y="5222"/>
                  </a:lnTo>
                  <a:lnTo>
                    <a:pt x="1335" y="5220"/>
                  </a:lnTo>
                  <a:lnTo>
                    <a:pt x="1323" y="5217"/>
                  </a:lnTo>
                  <a:lnTo>
                    <a:pt x="1310" y="5217"/>
                  </a:lnTo>
                  <a:lnTo>
                    <a:pt x="1297" y="5219"/>
                  </a:lnTo>
                  <a:lnTo>
                    <a:pt x="1289" y="5221"/>
                  </a:lnTo>
                  <a:lnTo>
                    <a:pt x="1279" y="5224"/>
                  </a:lnTo>
                  <a:lnTo>
                    <a:pt x="1271" y="5226"/>
                  </a:lnTo>
                  <a:lnTo>
                    <a:pt x="1262" y="5229"/>
                  </a:lnTo>
                  <a:lnTo>
                    <a:pt x="1264" y="5221"/>
                  </a:lnTo>
                  <a:lnTo>
                    <a:pt x="1265" y="5211"/>
                  </a:lnTo>
                  <a:lnTo>
                    <a:pt x="1265" y="5203"/>
                  </a:lnTo>
                  <a:lnTo>
                    <a:pt x="1265" y="5194"/>
                  </a:lnTo>
                  <a:lnTo>
                    <a:pt x="1263" y="5181"/>
                  </a:lnTo>
                  <a:lnTo>
                    <a:pt x="1259" y="5169"/>
                  </a:lnTo>
                  <a:lnTo>
                    <a:pt x="1256" y="5158"/>
                  </a:lnTo>
                  <a:lnTo>
                    <a:pt x="1250" y="5147"/>
                  </a:lnTo>
                  <a:lnTo>
                    <a:pt x="1245" y="5136"/>
                  </a:lnTo>
                  <a:lnTo>
                    <a:pt x="1237" y="5126"/>
                  </a:lnTo>
                  <a:lnTo>
                    <a:pt x="1230" y="5116"/>
                  </a:lnTo>
                  <a:lnTo>
                    <a:pt x="1220" y="5107"/>
                  </a:lnTo>
                  <a:lnTo>
                    <a:pt x="1211" y="5100"/>
                  </a:lnTo>
                  <a:lnTo>
                    <a:pt x="1200" y="5094"/>
                  </a:lnTo>
                  <a:lnTo>
                    <a:pt x="1189" y="5088"/>
                  </a:lnTo>
                  <a:lnTo>
                    <a:pt x="1179" y="5084"/>
                  </a:lnTo>
                  <a:lnTo>
                    <a:pt x="1167" y="5081"/>
                  </a:lnTo>
                  <a:lnTo>
                    <a:pt x="1155" y="5079"/>
                  </a:lnTo>
                  <a:lnTo>
                    <a:pt x="1142" y="5079"/>
                  </a:lnTo>
                  <a:lnTo>
                    <a:pt x="1130" y="5079"/>
                  </a:lnTo>
                  <a:lnTo>
                    <a:pt x="1119" y="5079"/>
                  </a:lnTo>
                  <a:lnTo>
                    <a:pt x="1109" y="5080"/>
                  </a:lnTo>
                  <a:lnTo>
                    <a:pt x="1104" y="5081"/>
                  </a:lnTo>
                  <a:lnTo>
                    <a:pt x="1100" y="5082"/>
                  </a:lnTo>
                  <a:lnTo>
                    <a:pt x="1095" y="5084"/>
                  </a:lnTo>
                  <a:lnTo>
                    <a:pt x="1091" y="5086"/>
                  </a:lnTo>
                  <a:lnTo>
                    <a:pt x="1093" y="5077"/>
                  </a:lnTo>
                  <a:lnTo>
                    <a:pt x="1095" y="5067"/>
                  </a:lnTo>
                  <a:lnTo>
                    <a:pt x="1098" y="5057"/>
                  </a:lnTo>
                  <a:lnTo>
                    <a:pt x="1099" y="5048"/>
                  </a:lnTo>
                  <a:lnTo>
                    <a:pt x="1098" y="5036"/>
                  </a:lnTo>
                  <a:lnTo>
                    <a:pt x="1095" y="5024"/>
                  </a:lnTo>
                  <a:lnTo>
                    <a:pt x="1092" y="5013"/>
                  </a:lnTo>
                  <a:lnTo>
                    <a:pt x="1088" y="5002"/>
                  </a:lnTo>
                  <a:lnTo>
                    <a:pt x="1083" y="4990"/>
                  </a:lnTo>
                  <a:lnTo>
                    <a:pt x="1076" y="4981"/>
                  </a:lnTo>
                  <a:lnTo>
                    <a:pt x="1069" y="4970"/>
                  </a:lnTo>
                  <a:lnTo>
                    <a:pt x="1060" y="4960"/>
                  </a:lnTo>
                  <a:lnTo>
                    <a:pt x="1051" y="4952"/>
                  </a:lnTo>
                  <a:lnTo>
                    <a:pt x="1040" y="4944"/>
                  </a:lnTo>
                  <a:lnTo>
                    <a:pt x="1029" y="4938"/>
                  </a:lnTo>
                  <a:lnTo>
                    <a:pt x="1019" y="4933"/>
                  </a:lnTo>
                  <a:lnTo>
                    <a:pt x="1008" y="4928"/>
                  </a:lnTo>
                  <a:lnTo>
                    <a:pt x="996" y="4925"/>
                  </a:lnTo>
                  <a:lnTo>
                    <a:pt x="984" y="4923"/>
                  </a:lnTo>
                  <a:lnTo>
                    <a:pt x="973" y="4922"/>
                  </a:lnTo>
                  <a:lnTo>
                    <a:pt x="963" y="4923"/>
                  </a:lnTo>
                  <a:lnTo>
                    <a:pt x="953" y="4924"/>
                  </a:lnTo>
                  <a:lnTo>
                    <a:pt x="944" y="4926"/>
                  </a:lnTo>
                  <a:lnTo>
                    <a:pt x="934" y="4929"/>
                  </a:lnTo>
                  <a:lnTo>
                    <a:pt x="939" y="4921"/>
                  </a:lnTo>
                  <a:lnTo>
                    <a:pt x="941" y="4912"/>
                  </a:lnTo>
                  <a:lnTo>
                    <a:pt x="943" y="4903"/>
                  </a:lnTo>
                  <a:lnTo>
                    <a:pt x="945" y="4894"/>
                  </a:lnTo>
                  <a:lnTo>
                    <a:pt x="944" y="4881"/>
                  </a:lnTo>
                  <a:lnTo>
                    <a:pt x="943" y="4869"/>
                  </a:lnTo>
                  <a:lnTo>
                    <a:pt x="942" y="4857"/>
                  </a:lnTo>
                  <a:lnTo>
                    <a:pt x="939" y="4845"/>
                  </a:lnTo>
                  <a:lnTo>
                    <a:pt x="934" y="4833"/>
                  </a:lnTo>
                  <a:lnTo>
                    <a:pt x="929" y="4822"/>
                  </a:lnTo>
                  <a:lnTo>
                    <a:pt x="921" y="4811"/>
                  </a:lnTo>
                  <a:lnTo>
                    <a:pt x="913" y="4800"/>
                  </a:lnTo>
                  <a:lnTo>
                    <a:pt x="905" y="4792"/>
                  </a:lnTo>
                  <a:lnTo>
                    <a:pt x="896" y="4784"/>
                  </a:lnTo>
                  <a:lnTo>
                    <a:pt x="886" y="4778"/>
                  </a:lnTo>
                  <a:lnTo>
                    <a:pt x="876" y="4771"/>
                  </a:lnTo>
                  <a:lnTo>
                    <a:pt x="865" y="4767"/>
                  </a:lnTo>
                  <a:lnTo>
                    <a:pt x="853" y="4763"/>
                  </a:lnTo>
                  <a:lnTo>
                    <a:pt x="841" y="4761"/>
                  </a:lnTo>
                  <a:lnTo>
                    <a:pt x="830" y="4759"/>
                  </a:lnTo>
                  <a:lnTo>
                    <a:pt x="819" y="4758"/>
                  </a:lnTo>
                  <a:lnTo>
                    <a:pt x="809" y="4758"/>
                  </a:lnTo>
                  <a:lnTo>
                    <a:pt x="800" y="4760"/>
                  </a:lnTo>
                  <a:lnTo>
                    <a:pt x="791" y="4762"/>
                  </a:lnTo>
                  <a:lnTo>
                    <a:pt x="795" y="4752"/>
                  </a:lnTo>
                  <a:lnTo>
                    <a:pt x="800" y="4744"/>
                  </a:lnTo>
                  <a:lnTo>
                    <a:pt x="801" y="4735"/>
                  </a:lnTo>
                  <a:lnTo>
                    <a:pt x="802" y="4728"/>
                  </a:lnTo>
                  <a:lnTo>
                    <a:pt x="804" y="4713"/>
                  </a:lnTo>
                  <a:lnTo>
                    <a:pt x="804" y="4700"/>
                  </a:lnTo>
                  <a:lnTo>
                    <a:pt x="803" y="4687"/>
                  </a:lnTo>
                  <a:lnTo>
                    <a:pt x="801" y="4674"/>
                  </a:lnTo>
                  <a:lnTo>
                    <a:pt x="797" y="4663"/>
                  </a:lnTo>
                  <a:lnTo>
                    <a:pt x="792" y="4651"/>
                  </a:lnTo>
                  <a:lnTo>
                    <a:pt x="787" y="4640"/>
                  </a:lnTo>
                  <a:lnTo>
                    <a:pt x="780" y="4630"/>
                  </a:lnTo>
                  <a:lnTo>
                    <a:pt x="773" y="4620"/>
                  </a:lnTo>
                  <a:lnTo>
                    <a:pt x="763" y="4611"/>
                  </a:lnTo>
                  <a:lnTo>
                    <a:pt x="755" y="4604"/>
                  </a:lnTo>
                  <a:lnTo>
                    <a:pt x="744" y="4598"/>
                  </a:lnTo>
                  <a:lnTo>
                    <a:pt x="734" y="4592"/>
                  </a:lnTo>
                  <a:lnTo>
                    <a:pt x="722" y="4588"/>
                  </a:lnTo>
                  <a:lnTo>
                    <a:pt x="710" y="4584"/>
                  </a:lnTo>
                  <a:lnTo>
                    <a:pt x="697" y="4581"/>
                  </a:lnTo>
                  <a:lnTo>
                    <a:pt x="689" y="4581"/>
                  </a:lnTo>
                  <a:lnTo>
                    <a:pt x="680" y="4579"/>
                  </a:lnTo>
                  <a:lnTo>
                    <a:pt x="671" y="4579"/>
                  </a:lnTo>
                  <a:lnTo>
                    <a:pt x="662" y="4581"/>
                  </a:lnTo>
                  <a:lnTo>
                    <a:pt x="665" y="4573"/>
                  </a:lnTo>
                  <a:lnTo>
                    <a:pt x="668" y="4565"/>
                  </a:lnTo>
                  <a:lnTo>
                    <a:pt x="672" y="4556"/>
                  </a:lnTo>
                  <a:lnTo>
                    <a:pt x="673" y="4546"/>
                  </a:lnTo>
                  <a:lnTo>
                    <a:pt x="676" y="4535"/>
                  </a:lnTo>
                  <a:lnTo>
                    <a:pt x="677" y="4522"/>
                  </a:lnTo>
                  <a:lnTo>
                    <a:pt x="678" y="4510"/>
                  </a:lnTo>
                  <a:lnTo>
                    <a:pt x="676" y="4497"/>
                  </a:lnTo>
                  <a:lnTo>
                    <a:pt x="674" y="4486"/>
                  </a:lnTo>
                  <a:lnTo>
                    <a:pt x="669" y="4474"/>
                  </a:lnTo>
                  <a:lnTo>
                    <a:pt x="665" y="4463"/>
                  </a:lnTo>
                  <a:lnTo>
                    <a:pt x="659" y="4451"/>
                  </a:lnTo>
                  <a:lnTo>
                    <a:pt x="652" y="4441"/>
                  </a:lnTo>
                  <a:lnTo>
                    <a:pt x="644" y="4431"/>
                  </a:lnTo>
                  <a:lnTo>
                    <a:pt x="635" y="4423"/>
                  </a:lnTo>
                  <a:lnTo>
                    <a:pt x="626" y="4415"/>
                  </a:lnTo>
                  <a:lnTo>
                    <a:pt x="616" y="4409"/>
                  </a:lnTo>
                  <a:lnTo>
                    <a:pt x="605" y="4403"/>
                  </a:lnTo>
                  <a:lnTo>
                    <a:pt x="594" y="4399"/>
                  </a:lnTo>
                  <a:lnTo>
                    <a:pt x="582" y="4396"/>
                  </a:lnTo>
                  <a:lnTo>
                    <a:pt x="571" y="4394"/>
                  </a:lnTo>
                  <a:lnTo>
                    <a:pt x="562" y="4392"/>
                  </a:lnTo>
                  <a:lnTo>
                    <a:pt x="552" y="4392"/>
                  </a:lnTo>
                  <a:lnTo>
                    <a:pt x="543" y="4393"/>
                  </a:lnTo>
                  <a:lnTo>
                    <a:pt x="549" y="4385"/>
                  </a:lnTo>
                  <a:lnTo>
                    <a:pt x="553" y="4377"/>
                  </a:lnTo>
                  <a:lnTo>
                    <a:pt x="556" y="4368"/>
                  </a:lnTo>
                  <a:lnTo>
                    <a:pt x="562" y="4358"/>
                  </a:lnTo>
                  <a:lnTo>
                    <a:pt x="565" y="4346"/>
                  </a:lnTo>
                  <a:lnTo>
                    <a:pt x="567" y="4334"/>
                  </a:lnTo>
                  <a:lnTo>
                    <a:pt x="567" y="4321"/>
                  </a:lnTo>
                  <a:lnTo>
                    <a:pt x="567" y="4310"/>
                  </a:lnTo>
                  <a:lnTo>
                    <a:pt x="566" y="4297"/>
                  </a:lnTo>
                  <a:lnTo>
                    <a:pt x="563" y="4285"/>
                  </a:lnTo>
                  <a:lnTo>
                    <a:pt x="559" y="4272"/>
                  </a:lnTo>
                  <a:lnTo>
                    <a:pt x="554" y="4260"/>
                  </a:lnTo>
                  <a:lnTo>
                    <a:pt x="548" y="4249"/>
                  </a:lnTo>
                  <a:lnTo>
                    <a:pt x="540" y="4239"/>
                  </a:lnTo>
                  <a:lnTo>
                    <a:pt x="532" y="4230"/>
                  </a:lnTo>
                  <a:lnTo>
                    <a:pt x="523" y="4222"/>
                  </a:lnTo>
                  <a:lnTo>
                    <a:pt x="514" y="4215"/>
                  </a:lnTo>
                  <a:lnTo>
                    <a:pt x="503" y="4209"/>
                  </a:lnTo>
                  <a:lnTo>
                    <a:pt x="492" y="4205"/>
                  </a:lnTo>
                  <a:lnTo>
                    <a:pt x="482" y="4202"/>
                  </a:lnTo>
                  <a:lnTo>
                    <a:pt x="471" y="4198"/>
                  </a:lnTo>
                  <a:lnTo>
                    <a:pt x="462" y="4195"/>
                  </a:lnTo>
                  <a:lnTo>
                    <a:pt x="454" y="4194"/>
                  </a:lnTo>
                  <a:lnTo>
                    <a:pt x="446" y="4194"/>
                  </a:lnTo>
                  <a:lnTo>
                    <a:pt x="452" y="4187"/>
                  </a:lnTo>
                  <a:lnTo>
                    <a:pt x="456" y="4178"/>
                  </a:lnTo>
                  <a:lnTo>
                    <a:pt x="460" y="4171"/>
                  </a:lnTo>
                  <a:lnTo>
                    <a:pt x="463" y="4163"/>
                  </a:lnTo>
                  <a:lnTo>
                    <a:pt x="468" y="4149"/>
                  </a:lnTo>
                  <a:lnTo>
                    <a:pt x="472" y="4138"/>
                  </a:lnTo>
                  <a:lnTo>
                    <a:pt x="473" y="4125"/>
                  </a:lnTo>
                  <a:lnTo>
                    <a:pt x="474" y="4113"/>
                  </a:lnTo>
                  <a:lnTo>
                    <a:pt x="473" y="4100"/>
                  </a:lnTo>
                  <a:lnTo>
                    <a:pt x="472" y="4089"/>
                  </a:lnTo>
                  <a:lnTo>
                    <a:pt x="468" y="4077"/>
                  </a:lnTo>
                  <a:lnTo>
                    <a:pt x="463" y="4065"/>
                  </a:lnTo>
                  <a:lnTo>
                    <a:pt x="458" y="4055"/>
                  </a:lnTo>
                  <a:lnTo>
                    <a:pt x="452" y="4044"/>
                  </a:lnTo>
                  <a:lnTo>
                    <a:pt x="444" y="4033"/>
                  </a:lnTo>
                  <a:lnTo>
                    <a:pt x="436" y="4025"/>
                  </a:lnTo>
                  <a:lnTo>
                    <a:pt x="426" y="4016"/>
                  </a:lnTo>
                  <a:lnTo>
                    <a:pt x="416" y="4010"/>
                  </a:lnTo>
                  <a:lnTo>
                    <a:pt x="406" y="4003"/>
                  </a:lnTo>
                  <a:lnTo>
                    <a:pt x="394" y="3999"/>
                  </a:lnTo>
                  <a:lnTo>
                    <a:pt x="385" y="3995"/>
                  </a:lnTo>
                  <a:lnTo>
                    <a:pt x="378" y="3992"/>
                  </a:lnTo>
                  <a:lnTo>
                    <a:pt x="368" y="3989"/>
                  </a:lnTo>
                  <a:lnTo>
                    <a:pt x="359" y="3988"/>
                  </a:lnTo>
                  <a:lnTo>
                    <a:pt x="366" y="3981"/>
                  </a:lnTo>
                  <a:lnTo>
                    <a:pt x="373" y="3975"/>
                  </a:lnTo>
                  <a:lnTo>
                    <a:pt x="377" y="3967"/>
                  </a:lnTo>
                  <a:lnTo>
                    <a:pt x="380" y="3957"/>
                  </a:lnTo>
                  <a:lnTo>
                    <a:pt x="385" y="3947"/>
                  </a:lnTo>
                  <a:lnTo>
                    <a:pt x="390" y="3935"/>
                  </a:lnTo>
                  <a:lnTo>
                    <a:pt x="393" y="3923"/>
                  </a:lnTo>
                  <a:lnTo>
                    <a:pt x="394" y="3912"/>
                  </a:lnTo>
                  <a:lnTo>
                    <a:pt x="394" y="3900"/>
                  </a:lnTo>
                  <a:lnTo>
                    <a:pt x="393" y="3887"/>
                  </a:lnTo>
                  <a:lnTo>
                    <a:pt x="391" y="3875"/>
                  </a:lnTo>
                  <a:lnTo>
                    <a:pt x="388" y="3864"/>
                  </a:lnTo>
                  <a:lnTo>
                    <a:pt x="382" y="3851"/>
                  </a:lnTo>
                  <a:lnTo>
                    <a:pt x="377" y="3840"/>
                  </a:lnTo>
                  <a:lnTo>
                    <a:pt x="371" y="3829"/>
                  </a:lnTo>
                  <a:lnTo>
                    <a:pt x="364" y="3820"/>
                  </a:lnTo>
                  <a:lnTo>
                    <a:pt x="356" y="3811"/>
                  </a:lnTo>
                  <a:lnTo>
                    <a:pt x="347" y="3804"/>
                  </a:lnTo>
                  <a:lnTo>
                    <a:pt x="337" y="3796"/>
                  </a:lnTo>
                  <a:lnTo>
                    <a:pt x="328" y="3790"/>
                  </a:lnTo>
                  <a:lnTo>
                    <a:pt x="318" y="3786"/>
                  </a:lnTo>
                  <a:lnTo>
                    <a:pt x="309" y="3782"/>
                  </a:lnTo>
                  <a:lnTo>
                    <a:pt x="299" y="3780"/>
                  </a:lnTo>
                  <a:lnTo>
                    <a:pt x="289" y="3779"/>
                  </a:lnTo>
                  <a:lnTo>
                    <a:pt x="297" y="3774"/>
                  </a:lnTo>
                  <a:lnTo>
                    <a:pt x="303" y="3766"/>
                  </a:lnTo>
                  <a:lnTo>
                    <a:pt x="309" y="3758"/>
                  </a:lnTo>
                  <a:lnTo>
                    <a:pt x="314" y="3748"/>
                  </a:lnTo>
                  <a:lnTo>
                    <a:pt x="319" y="3738"/>
                  </a:lnTo>
                  <a:lnTo>
                    <a:pt x="325" y="3727"/>
                  </a:lnTo>
                  <a:lnTo>
                    <a:pt x="329" y="3715"/>
                  </a:lnTo>
                  <a:lnTo>
                    <a:pt x="331" y="3704"/>
                  </a:lnTo>
                  <a:lnTo>
                    <a:pt x="332" y="3692"/>
                  </a:lnTo>
                  <a:lnTo>
                    <a:pt x="332" y="3680"/>
                  </a:lnTo>
                  <a:lnTo>
                    <a:pt x="331" y="3667"/>
                  </a:lnTo>
                  <a:lnTo>
                    <a:pt x="328" y="3654"/>
                  </a:lnTo>
                  <a:lnTo>
                    <a:pt x="325" y="3642"/>
                  </a:lnTo>
                  <a:lnTo>
                    <a:pt x="320" y="3630"/>
                  </a:lnTo>
                  <a:lnTo>
                    <a:pt x="315" y="3619"/>
                  </a:lnTo>
                  <a:lnTo>
                    <a:pt x="309" y="3610"/>
                  </a:lnTo>
                  <a:lnTo>
                    <a:pt x="301" y="3600"/>
                  </a:lnTo>
                  <a:lnTo>
                    <a:pt x="293" y="3593"/>
                  </a:lnTo>
                  <a:lnTo>
                    <a:pt x="283" y="3584"/>
                  </a:lnTo>
                  <a:lnTo>
                    <a:pt x="272" y="3578"/>
                  </a:lnTo>
                  <a:lnTo>
                    <a:pt x="264" y="3572"/>
                  </a:lnTo>
                  <a:lnTo>
                    <a:pt x="256" y="3568"/>
                  </a:lnTo>
                  <a:lnTo>
                    <a:pt x="249" y="3565"/>
                  </a:lnTo>
                  <a:lnTo>
                    <a:pt x="240" y="3564"/>
                  </a:lnTo>
                  <a:lnTo>
                    <a:pt x="251" y="3550"/>
                  </a:lnTo>
                  <a:lnTo>
                    <a:pt x="265" y="3536"/>
                  </a:lnTo>
                  <a:lnTo>
                    <a:pt x="271" y="3525"/>
                  </a:lnTo>
                  <a:lnTo>
                    <a:pt x="277" y="3515"/>
                  </a:lnTo>
                  <a:lnTo>
                    <a:pt x="280" y="3503"/>
                  </a:lnTo>
                  <a:lnTo>
                    <a:pt x="283" y="3491"/>
                  </a:lnTo>
                  <a:lnTo>
                    <a:pt x="285" y="3479"/>
                  </a:lnTo>
                  <a:lnTo>
                    <a:pt x="286" y="3468"/>
                  </a:lnTo>
                  <a:lnTo>
                    <a:pt x="287" y="3455"/>
                  </a:lnTo>
                  <a:lnTo>
                    <a:pt x="286" y="3442"/>
                  </a:lnTo>
                  <a:lnTo>
                    <a:pt x="284" y="3429"/>
                  </a:lnTo>
                  <a:lnTo>
                    <a:pt x="281" y="3417"/>
                  </a:lnTo>
                  <a:lnTo>
                    <a:pt x="277" y="3406"/>
                  </a:lnTo>
                  <a:lnTo>
                    <a:pt x="270" y="3395"/>
                  </a:lnTo>
                  <a:lnTo>
                    <a:pt x="264" y="3386"/>
                  </a:lnTo>
                  <a:lnTo>
                    <a:pt x="256" y="3377"/>
                  </a:lnTo>
                  <a:lnTo>
                    <a:pt x="247" y="3369"/>
                  </a:lnTo>
                  <a:lnTo>
                    <a:pt x="237" y="3362"/>
                  </a:lnTo>
                  <a:lnTo>
                    <a:pt x="230" y="3355"/>
                  </a:lnTo>
                  <a:lnTo>
                    <a:pt x="221" y="3350"/>
                  </a:lnTo>
                  <a:lnTo>
                    <a:pt x="214" y="3347"/>
                  </a:lnTo>
                  <a:lnTo>
                    <a:pt x="206" y="3344"/>
                  </a:lnTo>
                  <a:lnTo>
                    <a:pt x="218" y="3332"/>
                  </a:lnTo>
                  <a:lnTo>
                    <a:pt x="234" y="3319"/>
                  </a:lnTo>
                  <a:lnTo>
                    <a:pt x="241" y="3310"/>
                  </a:lnTo>
                  <a:lnTo>
                    <a:pt x="248" y="3298"/>
                  </a:lnTo>
                  <a:lnTo>
                    <a:pt x="252" y="3287"/>
                  </a:lnTo>
                  <a:lnTo>
                    <a:pt x="256" y="3276"/>
                  </a:lnTo>
                  <a:lnTo>
                    <a:pt x="259" y="3264"/>
                  </a:lnTo>
                  <a:lnTo>
                    <a:pt x="262" y="3251"/>
                  </a:lnTo>
                  <a:lnTo>
                    <a:pt x="262" y="3238"/>
                  </a:lnTo>
                  <a:lnTo>
                    <a:pt x="262" y="3226"/>
                  </a:lnTo>
                  <a:lnTo>
                    <a:pt x="259" y="3213"/>
                  </a:lnTo>
                  <a:lnTo>
                    <a:pt x="257" y="3201"/>
                  </a:lnTo>
                  <a:lnTo>
                    <a:pt x="253" y="3189"/>
                  </a:lnTo>
                  <a:lnTo>
                    <a:pt x="249" y="3179"/>
                  </a:lnTo>
                  <a:lnTo>
                    <a:pt x="242" y="3169"/>
                  </a:lnTo>
                  <a:lnTo>
                    <a:pt x="236" y="3159"/>
                  </a:lnTo>
                  <a:lnTo>
                    <a:pt x="229" y="3151"/>
                  </a:lnTo>
                  <a:lnTo>
                    <a:pt x="220" y="3142"/>
                  </a:lnTo>
                  <a:lnTo>
                    <a:pt x="211" y="3135"/>
                  </a:lnTo>
                  <a:lnTo>
                    <a:pt x="204" y="3130"/>
                  </a:lnTo>
                  <a:lnTo>
                    <a:pt x="194" y="3124"/>
                  </a:lnTo>
                  <a:lnTo>
                    <a:pt x="185" y="3121"/>
                  </a:lnTo>
                  <a:lnTo>
                    <a:pt x="201" y="3110"/>
                  </a:lnTo>
                  <a:lnTo>
                    <a:pt x="217" y="3096"/>
                  </a:lnTo>
                  <a:lnTo>
                    <a:pt x="224" y="3088"/>
                  </a:lnTo>
                  <a:lnTo>
                    <a:pt x="232" y="3078"/>
                  </a:lnTo>
                  <a:lnTo>
                    <a:pt x="238" y="3068"/>
                  </a:lnTo>
                  <a:lnTo>
                    <a:pt x="242" y="3057"/>
                  </a:lnTo>
                  <a:lnTo>
                    <a:pt x="247" y="3046"/>
                  </a:lnTo>
                  <a:lnTo>
                    <a:pt x="249" y="3035"/>
                  </a:lnTo>
                  <a:lnTo>
                    <a:pt x="251" y="3023"/>
                  </a:lnTo>
                  <a:lnTo>
                    <a:pt x="251" y="3010"/>
                  </a:lnTo>
                  <a:lnTo>
                    <a:pt x="251" y="2997"/>
                  </a:lnTo>
                  <a:lnTo>
                    <a:pt x="249" y="2984"/>
                  </a:lnTo>
                  <a:lnTo>
                    <a:pt x="247" y="2973"/>
                  </a:lnTo>
                  <a:lnTo>
                    <a:pt x="242" y="2961"/>
                  </a:lnTo>
                  <a:lnTo>
                    <a:pt x="238" y="2949"/>
                  </a:lnTo>
                  <a:lnTo>
                    <a:pt x="232" y="2939"/>
                  </a:lnTo>
                  <a:lnTo>
                    <a:pt x="224" y="2929"/>
                  </a:lnTo>
                  <a:lnTo>
                    <a:pt x="217" y="2919"/>
                  </a:lnTo>
                  <a:lnTo>
                    <a:pt x="201" y="2909"/>
                  </a:lnTo>
                  <a:lnTo>
                    <a:pt x="185" y="2898"/>
                  </a:lnTo>
                  <a:lnTo>
                    <a:pt x="194" y="2895"/>
                  </a:lnTo>
                  <a:lnTo>
                    <a:pt x="203" y="2891"/>
                  </a:lnTo>
                  <a:lnTo>
                    <a:pt x="210" y="2885"/>
                  </a:lnTo>
                  <a:lnTo>
                    <a:pt x="217" y="2878"/>
                  </a:lnTo>
                  <a:lnTo>
                    <a:pt x="226" y="2869"/>
                  </a:lnTo>
                  <a:lnTo>
                    <a:pt x="235" y="2861"/>
                  </a:lnTo>
                  <a:lnTo>
                    <a:pt x="241" y="2851"/>
                  </a:lnTo>
                  <a:lnTo>
                    <a:pt x="248" y="2840"/>
                  </a:lnTo>
                  <a:lnTo>
                    <a:pt x="253" y="2830"/>
                  </a:lnTo>
                  <a:lnTo>
                    <a:pt x="257" y="2819"/>
                  </a:lnTo>
                  <a:lnTo>
                    <a:pt x="259" y="2806"/>
                  </a:lnTo>
                  <a:lnTo>
                    <a:pt x="262" y="2793"/>
                  </a:lnTo>
                  <a:lnTo>
                    <a:pt x="262" y="2781"/>
                  </a:lnTo>
                  <a:lnTo>
                    <a:pt x="262" y="2769"/>
                  </a:lnTo>
                  <a:lnTo>
                    <a:pt x="259" y="2756"/>
                  </a:lnTo>
                  <a:lnTo>
                    <a:pt x="256" y="2744"/>
                  </a:lnTo>
                  <a:lnTo>
                    <a:pt x="252" y="2734"/>
                  </a:lnTo>
                  <a:lnTo>
                    <a:pt x="248" y="2723"/>
                  </a:lnTo>
                  <a:lnTo>
                    <a:pt x="241" y="2712"/>
                  </a:lnTo>
                  <a:lnTo>
                    <a:pt x="234" y="2703"/>
                  </a:lnTo>
                  <a:lnTo>
                    <a:pt x="225" y="2695"/>
                  </a:lnTo>
                  <a:lnTo>
                    <a:pt x="218" y="2689"/>
                  </a:lnTo>
                  <a:lnTo>
                    <a:pt x="211" y="2683"/>
                  </a:lnTo>
                  <a:lnTo>
                    <a:pt x="206" y="2679"/>
                  </a:lnTo>
                  <a:lnTo>
                    <a:pt x="221" y="2670"/>
                  </a:lnTo>
                  <a:lnTo>
                    <a:pt x="237" y="2661"/>
                  </a:lnTo>
                  <a:lnTo>
                    <a:pt x="247" y="2654"/>
                  </a:lnTo>
                  <a:lnTo>
                    <a:pt x="256" y="2644"/>
                  </a:lnTo>
                  <a:lnTo>
                    <a:pt x="264" y="2636"/>
                  </a:lnTo>
                  <a:lnTo>
                    <a:pt x="270" y="2625"/>
                  </a:lnTo>
                  <a:lnTo>
                    <a:pt x="277" y="2614"/>
                  </a:lnTo>
                  <a:lnTo>
                    <a:pt x="281" y="2602"/>
                  </a:lnTo>
                  <a:lnTo>
                    <a:pt x="284" y="2591"/>
                  </a:lnTo>
                  <a:lnTo>
                    <a:pt x="286" y="2578"/>
                  </a:lnTo>
                  <a:lnTo>
                    <a:pt x="287" y="2565"/>
                  </a:lnTo>
                  <a:lnTo>
                    <a:pt x="287" y="2552"/>
                  </a:lnTo>
                  <a:lnTo>
                    <a:pt x="286" y="2541"/>
                  </a:lnTo>
                  <a:lnTo>
                    <a:pt x="285" y="2528"/>
                  </a:lnTo>
                  <a:lnTo>
                    <a:pt x="282" y="2517"/>
                  </a:lnTo>
                  <a:lnTo>
                    <a:pt x="278" y="2505"/>
                  </a:lnTo>
                  <a:lnTo>
                    <a:pt x="272" y="2495"/>
                  </a:lnTo>
                  <a:lnTo>
                    <a:pt x="265" y="2484"/>
                  </a:lnTo>
                  <a:lnTo>
                    <a:pt x="251" y="2470"/>
                  </a:lnTo>
                  <a:lnTo>
                    <a:pt x="237" y="2460"/>
                  </a:lnTo>
                  <a:lnTo>
                    <a:pt x="247" y="2456"/>
                  </a:lnTo>
                  <a:lnTo>
                    <a:pt x="256" y="2452"/>
                  </a:lnTo>
                  <a:lnTo>
                    <a:pt x="264" y="2447"/>
                  </a:lnTo>
                  <a:lnTo>
                    <a:pt x="272" y="2441"/>
                  </a:lnTo>
                  <a:lnTo>
                    <a:pt x="283" y="2435"/>
                  </a:lnTo>
                  <a:lnTo>
                    <a:pt x="293" y="2428"/>
                  </a:lnTo>
                  <a:lnTo>
                    <a:pt x="301" y="2419"/>
                  </a:lnTo>
                  <a:lnTo>
                    <a:pt x="309" y="2410"/>
                  </a:lnTo>
                  <a:lnTo>
                    <a:pt x="315" y="2401"/>
                  </a:lnTo>
                  <a:lnTo>
                    <a:pt x="320" y="2389"/>
                  </a:lnTo>
                  <a:lnTo>
                    <a:pt x="325" y="2378"/>
                  </a:lnTo>
                  <a:lnTo>
                    <a:pt x="328" y="2366"/>
                  </a:lnTo>
                  <a:lnTo>
                    <a:pt x="331" y="2354"/>
                  </a:lnTo>
                  <a:lnTo>
                    <a:pt x="332" y="2341"/>
                  </a:lnTo>
                  <a:lnTo>
                    <a:pt x="332" y="2329"/>
                  </a:lnTo>
                  <a:lnTo>
                    <a:pt x="331" y="2317"/>
                  </a:lnTo>
                  <a:lnTo>
                    <a:pt x="329" y="2305"/>
                  </a:lnTo>
                  <a:lnTo>
                    <a:pt x="325" y="2293"/>
                  </a:lnTo>
                  <a:lnTo>
                    <a:pt x="319" y="2282"/>
                  </a:lnTo>
                  <a:lnTo>
                    <a:pt x="314" y="2272"/>
                  </a:lnTo>
                  <a:lnTo>
                    <a:pt x="309" y="2262"/>
                  </a:lnTo>
                  <a:lnTo>
                    <a:pt x="303" y="2255"/>
                  </a:lnTo>
                  <a:lnTo>
                    <a:pt x="297" y="2248"/>
                  </a:lnTo>
                  <a:lnTo>
                    <a:pt x="289" y="2243"/>
                  </a:lnTo>
                  <a:lnTo>
                    <a:pt x="299" y="2241"/>
                  </a:lnTo>
                  <a:lnTo>
                    <a:pt x="309" y="2238"/>
                  </a:lnTo>
                  <a:lnTo>
                    <a:pt x="316" y="2234"/>
                  </a:lnTo>
                  <a:lnTo>
                    <a:pt x="325" y="2229"/>
                  </a:lnTo>
                  <a:lnTo>
                    <a:pt x="335" y="2224"/>
                  </a:lnTo>
                  <a:lnTo>
                    <a:pt x="346" y="2217"/>
                  </a:lnTo>
                  <a:lnTo>
                    <a:pt x="356" y="2210"/>
                  </a:lnTo>
                  <a:lnTo>
                    <a:pt x="363" y="2200"/>
                  </a:lnTo>
                  <a:lnTo>
                    <a:pt x="371" y="2191"/>
                  </a:lnTo>
                  <a:lnTo>
                    <a:pt x="377" y="2180"/>
                  </a:lnTo>
                  <a:lnTo>
                    <a:pt x="382" y="2169"/>
                  </a:lnTo>
                  <a:lnTo>
                    <a:pt x="388" y="2157"/>
                  </a:lnTo>
                  <a:lnTo>
                    <a:pt x="391" y="2145"/>
                  </a:lnTo>
                  <a:lnTo>
                    <a:pt x="393" y="2132"/>
                  </a:lnTo>
                  <a:lnTo>
                    <a:pt x="394" y="2120"/>
                  </a:lnTo>
                  <a:lnTo>
                    <a:pt x="394" y="2109"/>
                  </a:lnTo>
                  <a:lnTo>
                    <a:pt x="393" y="2096"/>
                  </a:lnTo>
                  <a:lnTo>
                    <a:pt x="390" y="2084"/>
                  </a:lnTo>
                  <a:lnTo>
                    <a:pt x="385" y="2073"/>
                  </a:lnTo>
                  <a:lnTo>
                    <a:pt x="380" y="2063"/>
                  </a:lnTo>
                  <a:lnTo>
                    <a:pt x="377" y="2053"/>
                  </a:lnTo>
                  <a:lnTo>
                    <a:pt x="373" y="2046"/>
                  </a:lnTo>
                  <a:lnTo>
                    <a:pt x="366" y="2038"/>
                  </a:lnTo>
                  <a:lnTo>
                    <a:pt x="359" y="2031"/>
                  </a:lnTo>
                  <a:lnTo>
                    <a:pt x="368" y="2031"/>
                  </a:lnTo>
                  <a:lnTo>
                    <a:pt x="378" y="2029"/>
                  </a:lnTo>
                  <a:lnTo>
                    <a:pt x="385" y="2025"/>
                  </a:lnTo>
                  <a:lnTo>
                    <a:pt x="394" y="2020"/>
                  </a:lnTo>
                  <a:lnTo>
                    <a:pt x="406" y="2016"/>
                  </a:lnTo>
                  <a:lnTo>
                    <a:pt x="416" y="2010"/>
                  </a:lnTo>
                  <a:lnTo>
                    <a:pt x="426" y="2003"/>
                  </a:lnTo>
                  <a:lnTo>
                    <a:pt x="436" y="1995"/>
                  </a:lnTo>
                  <a:lnTo>
                    <a:pt x="444" y="1987"/>
                  </a:lnTo>
                  <a:lnTo>
                    <a:pt x="452" y="1976"/>
                  </a:lnTo>
                  <a:lnTo>
                    <a:pt x="458" y="1966"/>
                  </a:lnTo>
                  <a:lnTo>
                    <a:pt x="463" y="1954"/>
                  </a:lnTo>
                  <a:lnTo>
                    <a:pt x="467" y="1941"/>
                  </a:lnTo>
                  <a:lnTo>
                    <a:pt x="470" y="1929"/>
                  </a:lnTo>
                  <a:lnTo>
                    <a:pt x="471" y="1916"/>
                  </a:lnTo>
                  <a:lnTo>
                    <a:pt x="472" y="1905"/>
                  </a:lnTo>
                  <a:lnTo>
                    <a:pt x="471" y="1892"/>
                  </a:lnTo>
                  <a:lnTo>
                    <a:pt x="470" y="1880"/>
                  </a:lnTo>
                  <a:lnTo>
                    <a:pt x="467" y="1868"/>
                  </a:lnTo>
                  <a:lnTo>
                    <a:pt x="463" y="1857"/>
                  </a:lnTo>
                  <a:lnTo>
                    <a:pt x="453" y="1841"/>
                  </a:lnTo>
                  <a:lnTo>
                    <a:pt x="443" y="1826"/>
                  </a:lnTo>
                  <a:lnTo>
                    <a:pt x="453" y="1825"/>
                  </a:lnTo>
                  <a:lnTo>
                    <a:pt x="462" y="1825"/>
                  </a:lnTo>
                  <a:lnTo>
                    <a:pt x="471" y="1823"/>
                  </a:lnTo>
                  <a:lnTo>
                    <a:pt x="482" y="1818"/>
                  </a:lnTo>
                  <a:lnTo>
                    <a:pt x="492" y="1814"/>
                  </a:lnTo>
                  <a:lnTo>
                    <a:pt x="503" y="1809"/>
                  </a:lnTo>
                  <a:lnTo>
                    <a:pt x="514" y="1802"/>
                  </a:lnTo>
                  <a:lnTo>
                    <a:pt x="523" y="1796"/>
                  </a:lnTo>
                  <a:lnTo>
                    <a:pt x="532" y="1787"/>
                  </a:lnTo>
                  <a:lnTo>
                    <a:pt x="540" y="1779"/>
                  </a:lnTo>
                  <a:lnTo>
                    <a:pt x="548" y="1769"/>
                  </a:lnTo>
                  <a:lnTo>
                    <a:pt x="554" y="1760"/>
                  </a:lnTo>
                  <a:lnTo>
                    <a:pt x="559" y="1748"/>
                  </a:lnTo>
                  <a:lnTo>
                    <a:pt x="563" y="1736"/>
                  </a:lnTo>
                  <a:lnTo>
                    <a:pt x="566" y="1723"/>
                  </a:lnTo>
                  <a:lnTo>
                    <a:pt x="567" y="1712"/>
                  </a:lnTo>
                  <a:lnTo>
                    <a:pt x="567" y="1700"/>
                  </a:lnTo>
                  <a:lnTo>
                    <a:pt x="567" y="1687"/>
                  </a:lnTo>
                  <a:lnTo>
                    <a:pt x="565" y="1674"/>
                  </a:lnTo>
                  <a:lnTo>
                    <a:pt x="562" y="1661"/>
                  </a:lnTo>
                  <a:lnTo>
                    <a:pt x="553" y="1644"/>
                  </a:lnTo>
                  <a:lnTo>
                    <a:pt x="543" y="1631"/>
                  </a:lnTo>
                  <a:lnTo>
                    <a:pt x="552" y="1629"/>
                  </a:lnTo>
                  <a:lnTo>
                    <a:pt x="562" y="1628"/>
                  </a:lnTo>
                  <a:lnTo>
                    <a:pt x="571" y="1627"/>
                  </a:lnTo>
                  <a:lnTo>
                    <a:pt x="582" y="1627"/>
                  </a:lnTo>
                  <a:lnTo>
                    <a:pt x="594" y="1623"/>
                  </a:lnTo>
                  <a:lnTo>
                    <a:pt x="605" y="1618"/>
                  </a:lnTo>
                  <a:lnTo>
                    <a:pt x="616" y="1611"/>
                  </a:lnTo>
                  <a:lnTo>
                    <a:pt x="626" y="1605"/>
                  </a:lnTo>
                  <a:lnTo>
                    <a:pt x="635" y="1597"/>
                  </a:lnTo>
                  <a:lnTo>
                    <a:pt x="644" y="1589"/>
                  </a:lnTo>
                  <a:lnTo>
                    <a:pt x="652" y="1578"/>
                  </a:lnTo>
                  <a:lnTo>
                    <a:pt x="659" y="1568"/>
                  </a:lnTo>
                  <a:lnTo>
                    <a:pt x="665" y="1557"/>
                  </a:lnTo>
                  <a:lnTo>
                    <a:pt x="669" y="1546"/>
                  </a:lnTo>
                  <a:lnTo>
                    <a:pt x="674" y="1535"/>
                  </a:lnTo>
                  <a:lnTo>
                    <a:pt x="676" y="1523"/>
                  </a:lnTo>
                  <a:lnTo>
                    <a:pt x="678" y="1511"/>
                  </a:lnTo>
                  <a:lnTo>
                    <a:pt x="677" y="1499"/>
                  </a:lnTo>
                  <a:lnTo>
                    <a:pt x="676" y="1487"/>
                  </a:lnTo>
                  <a:lnTo>
                    <a:pt x="673" y="1474"/>
                  </a:lnTo>
                  <a:lnTo>
                    <a:pt x="672" y="1465"/>
                  </a:lnTo>
                  <a:lnTo>
                    <a:pt x="668" y="1456"/>
                  </a:lnTo>
                  <a:lnTo>
                    <a:pt x="665" y="1447"/>
                  </a:lnTo>
                  <a:lnTo>
                    <a:pt x="662" y="1439"/>
                  </a:lnTo>
                  <a:lnTo>
                    <a:pt x="671" y="1441"/>
                  </a:lnTo>
                  <a:lnTo>
                    <a:pt x="680" y="1442"/>
                  </a:lnTo>
                  <a:lnTo>
                    <a:pt x="689" y="1441"/>
                  </a:lnTo>
                  <a:lnTo>
                    <a:pt x="697" y="1439"/>
                  </a:lnTo>
                  <a:lnTo>
                    <a:pt x="710" y="1436"/>
                  </a:lnTo>
                  <a:lnTo>
                    <a:pt x="722" y="1433"/>
                  </a:lnTo>
                  <a:lnTo>
                    <a:pt x="734" y="1429"/>
                  </a:lnTo>
                  <a:lnTo>
                    <a:pt x="744" y="1424"/>
                  </a:lnTo>
                  <a:lnTo>
                    <a:pt x="755" y="1417"/>
                  </a:lnTo>
                  <a:lnTo>
                    <a:pt x="763" y="1409"/>
                  </a:lnTo>
                  <a:lnTo>
                    <a:pt x="773" y="1400"/>
                  </a:lnTo>
                  <a:lnTo>
                    <a:pt x="780" y="1389"/>
                  </a:lnTo>
                  <a:lnTo>
                    <a:pt x="787" y="1378"/>
                  </a:lnTo>
                  <a:lnTo>
                    <a:pt x="792" y="1366"/>
                  </a:lnTo>
                  <a:lnTo>
                    <a:pt x="797" y="1354"/>
                  </a:lnTo>
                  <a:lnTo>
                    <a:pt x="801" y="1342"/>
                  </a:lnTo>
                  <a:lnTo>
                    <a:pt x="803" y="1331"/>
                  </a:lnTo>
                  <a:lnTo>
                    <a:pt x="804" y="1319"/>
                  </a:lnTo>
                  <a:lnTo>
                    <a:pt x="804" y="1307"/>
                  </a:lnTo>
                  <a:lnTo>
                    <a:pt x="802" y="1296"/>
                  </a:lnTo>
                  <a:lnTo>
                    <a:pt x="801" y="1286"/>
                  </a:lnTo>
                  <a:lnTo>
                    <a:pt x="800" y="1277"/>
                  </a:lnTo>
                  <a:lnTo>
                    <a:pt x="795" y="1269"/>
                  </a:lnTo>
                  <a:lnTo>
                    <a:pt x="791" y="1261"/>
                  </a:lnTo>
                  <a:lnTo>
                    <a:pt x="801" y="1261"/>
                  </a:lnTo>
                  <a:lnTo>
                    <a:pt x="810" y="1262"/>
                  </a:lnTo>
                  <a:lnTo>
                    <a:pt x="820" y="1262"/>
                  </a:lnTo>
                  <a:lnTo>
                    <a:pt x="830" y="1261"/>
                  </a:lnTo>
                  <a:lnTo>
                    <a:pt x="841" y="1260"/>
                  </a:lnTo>
                  <a:lnTo>
                    <a:pt x="853" y="1258"/>
                  </a:lnTo>
                  <a:lnTo>
                    <a:pt x="865" y="1254"/>
                  </a:lnTo>
                  <a:lnTo>
                    <a:pt x="876" y="1250"/>
                  </a:lnTo>
                  <a:lnTo>
                    <a:pt x="886" y="1243"/>
                  </a:lnTo>
                  <a:lnTo>
                    <a:pt x="896" y="1236"/>
                  </a:lnTo>
                  <a:lnTo>
                    <a:pt x="905" y="1228"/>
                  </a:lnTo>
                  <a:lnTo>
                    <a:pt x="913" y="1220"/>
                  </a:lnTo>
                  <a:lnTo>
                    <a:pt x="921" y="1209"/>
                  </a:lnTo>
                  <a:lnTo>
                    <a:pt x="929" y="1197"/>
                  </a:lnTo>
                  <a:lnTo>
                    <a:pt x="934" y="1187"/>
                  </a:lnTo>
                  <a:lnTo>
                    <a:pt x="939" y="1175"/>
                  </a:lnTo>
                  <a:lnTo>
                    <a:pt x="942" y="1164"/>
                  </a:lnTo>
                  <a:lnTo>
                    <a:pt x="943" y="1153"/>
                  </a:lnTo>
                  <a:lnTo>
                    <a:pt x="944" y="1141"/>
                  </a:lnTo>
                  <a:lnTo>
                    <a:pt x="945" y="1129"/>
                  </a:lnTo>
                  <a:lnTo>
                    <a:pt x="943" y="1118"/>
                  </a:lnTo>
                  <a:lnTo>
                    <a:pt x="942" y="1110"/>
                  </a:lnTo>
                  <a:lnTo>
                    <a:pt x="940" y="1100"/>
                  </a:lnTo>
                  <a:lnTo>
                    <a:pt x="937" y="1091"/>
                  </a:lnTo>
                  <a:lnTo>
                    <a:pt x="946" y="1094"/>
                  </a:lnTo>
                  <a:lnTo>
                    <a:pt x="953" y="1096"/>
                  </a:lnTo>
                  <a:lnTo>
                    <a:pt x="963" y="1097"/>
                  </a:lnTo>
                  <a:lnTo>
                    <a:pt x="973" y="1097"/>
                  </a:lnTo>
                  <a:lnTo>
                    <a:pt x="985" y="1097"/>
                  </a:lnTo>
                  <a:lnTo>
                    <a:pt x="997" y="1095"/>
                  </a:lnTo>
                  <a:lnTo>
                    <a:pt x="1009" y="1092"/>
                  </a:lnTo>
                  <a:lnTo>
                    <a:pt x="1020" y="1088"/>
                  </a:lnTo>
                  <a:lnTo>
                    <a:pt x="1030" y="1082"/>
                  </a:lnTo>
                  <a:lnTo>
                    <a:pt x="1041" y="1077"/>
                  </a:lnTo>
                  <a:lnTo>
                    <a:pt x="1051" y="1070"/>
                  </a:lnTo>
                  <a:lnTo>
                    <a:pt x="1060" y="1063"/>
                  </a:lnTo>
                  <a:lnTo>
                    <a:pt x="1069" y="1052"/>
                  </a:lnTo>
                  <a:lnTo>
                    <a:pt x="1076" y="1041"/>
                  </a:lnTo>
                  <a:lnTo>
                    <a:pt x="1083" y="1030"/>
                  </a:lnTo>
                  <a:lnTo>
                    <a:pt x="1088" y="1018"/>
                  </a:lnTo>
                  <a:lnTo>
                    <a:pt x="1092" y="1007"/>
                  </a:lnTo>
                  <a:lnTo>
                    <a:pt x="1095" y="996"/>
                  </a:lnTo>
                  <a:lnTo>
                    <a:pt x="1098" y="984"/>
                  </a:lnTo>
                  <a:lnTo>
                    <a:pt x="1099" y="972"/>
                  </a:lnTo>
                  <a:lnTo>
                    <a:pt x="1098" y="962"/>
                  </a:lnTo>
                  <a:lnTo>
                    <a:pt x="1097" y="953"/>
                  </a:lnTo>
                  <a:lnTo>
                    <a:pt x="1095" y="943"/>
                  </a:lnTo>
                  <a:lnTo>
                    <a:pt x="1094" y="934"/>
                  </a:lnTo>
                  <a:lnTo>
                    <a:pt x="1098" y="936"/>
                  </a:lnTo>
                  <a:lnTo>
                    <a:pt x="1101" y="938"/>
                  </a:lnTo>
                  <a:lnTo>
                    <a:pt x="1105" y="939"/>
                  </a:lnTo>
                  <a:lnTo>
                    <a:pt x="1109" y="940"/>
                  </a:lnTo>
                  <a:lnTo>
                    <a:pt x="1119" y="942"/>
                  </a:lnTo>
                  <a:lnTo>
                    <a:pt x="1130" y="943"/>
                  </a:lnTo>
                  <a:lnTo>
                    <a:pt x="1142" y="943"/>
                  </a:lnTo>
                  <a:lnTo>
                    <a:pt x="1155" y="942"/>
                  </a:lnTo>
                  <a:lnTo>
                    <a:pt x="1167" y="940"/>
                  </a:lnTo>
                  <a:lnTo>
                    <a:pt x="1179" y="937"/>
                  </a:lnTo>
                  <a:lnTo>
                    <a:pt x="1189" y="934"/>
                  </a:lnTo>
                  <a:lnTo>
                    <a:pt x="1200" y="927"/>
                  </a:lnTo>
                  <a:lnTo>
                    <a:pt x="1211" y="921"/>
                  </a:lnTo>
                  <a:lnTo>
                    <a:pt x="1220" y="913"/>
                  </a:lnTo>
                  <a:lnTo>
                    <a:pt x="1230" y="904"/>
                  </a:lnTo>
                  <a:lnTo>
                    <a:pt x="1237" y="895"/>
                  </a:lnTo>
                  <a:lnTo>
                    <a:pt x="1245" y="886"/>
                  </a:lnTo>
                  <a:lnTo>
                    <a:pt x="1250" y="875"/>
                  </a:lnTo>
                  <a:lnTo>
                    <a:pt x="1256" y="863"/>
                  </a:lnTo>
                  <a:lnTo>
                    <a:pt x="1259" y="853"/>
                  </a:lnTo>
                  <a:lnTo>
                    <a:pt x="1263" y="841"/>
                  </a:lnTo>
                  <a:lnTo>
                    <a:pt x="1265" y="829"/>
                  </a:lnTo>
                  <a:lnTo>
                    <a:pt x="1265" y="821"/>
                  </a:lnTo>
                  <a:lnTo>
                    <a:pt x="1265" y="811"/>
                  </a:lnTo>
                  <a:lnTo>
                    <a:pt x="1264" y="802"/>
                  </a:lnTo>
                  <a:lnTo>
                    <a:pt x="1262" y="791"/>
                  </a:lnTo>
                  <a:lnTo>
                    <a:pt x="1271" y="795"/>
                  </a:lnTo>
                  <a:lnTo>
                    <a:pt x="1279" y="798"/>
                  </a:lnTo>
                  <a:lnTo>
                    <a:pt x="1289" y="801"/>
                  </a:lnTo>
                  <a:lnTo>
                    <a:pt x="1297" y="802"/>
                  </a:lnTo>
                  <a:lnTo>
                    <a:pt x="1310" y="804"/>
                  </a:lnTo>
                  <a:lnTo>
                    <a:pt x="1323" y="804"/>
                  </a:lnTo>
                  <a:lnTo>
                    <a:pt x="1335" y="804"/>
                  </a:lnTo>
                  <a:lnTo>
                    <a:pt x="1346" y="802"/>
                  </a:lnTo>
                  <a:lnTo>
                    <a:pt x="1358" y="798"/>
                  </a:lnTo>
                  <a:lnTo>
                    <a:pt x="1370" y="793"/>
                  </a:lnTo>
                  <a:lnTo>
                    <a:pt x="1380" y="788"/>
                  </a:lnTo>
                  <a:lnTo>
                    <a:pt x="1391" y="780"/>
                  </a:lnTo>
                  <a:lnTo>
                    <a:pt x="1401" y="772"/>
                  </a:lnTo>
                  <a:lnTo>
                    <a:pt x="1409" y="763"/>
                  </a:lnTo>
                  <a:lnTo>
                    <a:pt x="1418" y="754"/>
                  </a:lnTo>
                  <a:lnTo>
                    <a:pt x="1424" y="744"/>
                  </a:lnTo>
                  <a:lnTo>
                    <a:pt x="1430" y="733"/>
                  </a:lnTo>
                  <a:lnTo>
                    <a:pt x="1435" y="722"/>
                  </a:lnTo>
                  <a:lnTo>
                    <a:pt x="1438" y="710"/>
                  </a:lnTo>
                  <a:lnTo>
                    <a:pt x="1439" y="697"/>
                  </a:lnTo>
                  <a:lnTo>
                    <a:pt x="1441" y="688"/>
                  </a:lnTo>
                  <a:lnTo>
                    <a:pt x="1442" y="679"/>
                  </a:lnTo>
                  <a:lnTo>
                    <a:pt x="1441" y="670"/>
                  </a:lnTo>
                  <a:lnTo>
                    <a:pt x="1439" y="662"/>
                  </a:lnTo>
                  <a:lnTo>
                    <a:pt x="1448" y="665"/>
                  </a:lnTo>
                  <a:lnTo>
                    <a:pt x="1457" y="668"/>
                  </a:lnTo>
                  <a:lnTo>
                    <a:pt x="1466" y="671"/>
                  </a:lnTo>
                  <a:lnTo>
                    <a:pt x="1474" y="672"/>
                  </a:lnTo>
                  <a:lnTo>
                    <a:pt x="1487" y="676"/>
                  </a:lnTo>
                  <a:lnTo>
                    <a:pt x="1500" y="677"/>
                  </a:lnTo>
                  <a:lnTo>
                    <a:pt x="1513" y="677"/>
                  </a:lnTo>
                  <a:lnTo>
                    <a:pt x="1525" y="676"/>
                  </a:lnTo>
                  <a:lnTo>
                    <a:pt x="1536" y="674"/>
                  </a:lnTo>
                  <a:lnTo>
                    <a:pt x="1548" y="669"/>
                  </a:lnTo>
                  <a:lnTo>
                    <a:pt x="1560" y="664"/>
                  </a:lnTo>
                  <a:lnTo>
                    <a:pt x="1573" y="659"/>
                  </a:lnTo>
                  <a:lnTo>
                    <a:pt x="1582" y="651"/>
                  </a:lnTo>
                  <a:lnTo>
                    <a:pt x="1591" y="644"/>
                  </a:lnTo>
                  <a:lnTo>
                    <a:pt x="1599" y="635"/>
                  </a:lnTo>
                  <a:lnTo>
                    <a:pt x="1607" y="626"/>
                  </a:lnTo>
                  <a:lnTo>
                    <a:pt x="1613" y="615"/>
                  </a:lnTo>
                  <a:lnTo>
                    <a:pt x="1619" y="604"/>
                  </a:lnTo>
                  <a:lnTo>
                    <a:pt x="1624" y="594"/>
                  </a:lnTo>
                  <a:lnTo>
                    <a:pt x="1628" y="582"/>
                  </a:lnTo>
                  <a:lnTo>
                    <a:pt x="1630" y="572"/>
                  </a:lnTo>
                  <a:lnTo>
                    <a:pt x="1631" y="563"/>
                  </a:lnTo>
                  <a:lnTo>
                    <a:pt x="1631" y="553"/>
                  </a:lnTo>
                  <a:lnTo>
                    <a:pt x="1631" y="543"/>
                  </a:lnTo>
                  <a:lnTo>
                    <a:pt x="1638" y="549"/>
                  </a:lnTo>
                  <a:lnTo>
                    <a:pt x="1646" y="553"/>
                  </a:lnTo>
                  <a:lnTo>
                    <a:pt x="1655" y="557"/>
                  </a:lnTo>
                  <a:lnTo>
                    <a:pt x="1662" y="560"/>
                  </a:lnTo>
                  <a:lnTo>
                    <a:pt x="1676" y="564"/>
                  </a:lnTo>
                  <a:lnTo>
                    <a:pt x="1688" y="566"/>
                  </a:lnTo>
                  <a:lnTo>
                    <a:pt x="1701" y="567"/>
                  </a:lnTo>
                  <a:lnTo>
                    <a:pt x="1713" y="567"/>
                  </a:lnTo>
                  <a:lnTo>
                    <a:pt x="1725" y="565"/>
                  </a:lnTo>
                  <a:lnTo>
                    <a:pt x="1737" y="563"/>
                  </a:lnTo>
                  <a:lnTo>
                    <a:pt x="1749" y="558"/>
                  </a:lnTo>
                  <a:lnTo>
                    <a:pt x="1761" y="554"/>
                  </a:lnTo>
                  <a:lnTo>
                    <a:pt x="1770" y="547"/>
                  </a:lnTo>
                  <a:lnTo>
                    <a:pt x="1780" y="539"/>
                  </a:lnTo>
                  <a:lnTo>
                    <a:pt x="1788" y="532"/>
                  </a:lnTo>
                  <a:lnTo>
                    <a:pt x="1797" y="522"/>
                  </a:lnTo>
                  <a:lnTo>
                    <a:pt x="1804" y="514"/>
                  </a:lnTo>
                  <a:lnTo>
                    <a:pt x="1812" y="503"/>
                  </a:lnTo>
                  <a:lnTo>
                    <a:pt x="1817" y="492"/>
                  </a:lnTo>
                  <a:lnTo>
                    <a:pt x="1824" y="480"/>
                  </a:lnTo>
                  <a:lnTo>
                    <a:pt x="1826" y="471"/>
                  </a:lnTo>
                  <a:lnTo>
                    <a:pt x="1827" y="461"/>
                  </a:lnTo>
                  <a:lnTo>
                    <a:pt x="1828" y="453"/>
                  </a:lnTo>
                  <a:lnTo>
                    <a:pt x="1830" y="442"/>
                  </a:lnTo>
                  <a:lnTo>
                    <a:pt x="1833" y="446"/>
                  </a:lnTo>
                  <a:lnTo>
                    <a:pt x="1836" y="450"/>
                  </a:lnTo>
                  <a:lnTo>
                    <a:pt x="1840" y="452"/>
                  </a:lnTo>
                  <a:lnTo>
                    <a:pt x="1843" y="454"/>
                  </a:lnTo>
                  <a:lnTo>
                    <a:pt x="1851" y="459"/>
                  </a:lnTo>
                  <a:lnTo>
                    <a:pt x="1862" y="463"/>
                  </a:lnTo>
                  <a:lnTo>
                    <a:pt x="1874" y="467"/>
                  </a:lnTo>
                  <a:lnTo>
                    <a:pt x="1885" y="469"/>
                  </a:lnTo>
                  <a:lnTo>
                    <a:pt x="1897" y="471"/>
                  </a:lnTo>
                  <a:lnTo>
                    <a:pt x="1909" y="471"/>
                  </a:lnTo>
                  <a:lnTo>
                    <a:pt x="1921" y="471"/>
                  </a:lnTo>
                  <a:lnTo>
                    <a:pt x="1932" y="469"/>
                  </a:lnTo>
                  <a:lnTo>
                    <a:pt x="1944" y="467"/>
                  </a:lnTo>
                  <a:lnTo>
                    <a:pt x="1956" y="463"/>
                  </a:lnTo>
                  <a:lnTo>
                    <a:pt x="1968" y="458"/>
                  </a:lnTo>
                  <a:lnTo>
                    <a:pt x="1979" y="451"/>
                  </a:lnTo>
                  <a:lnTo>
                    <a:pt x="1989" y="443"/>
                  </a:lnTo>
                  <a:lnTo>
                    <a:pt x="1999" y="435"/>
                  </a:lnTo>
                  <a:lnTo>
                    <a:pt x="2006" y="426"/>
                  </a:lnTo>
                  <a:lnTo>
                    <a:pt x="2014" y="415"/>
                  </a:lnTo>
                  <a:lnTo>
                    <a:pt x="2020" y="405"/>
                  </a:lnTo>
                  <a:lnTo>
                    <a:pt x="2025" y="394"/>
                  </a:lnTo>
                  <a:lnTo>
                    <a:pt x="2027" y="385"/>
                  </a:lnTo>
                  <a:lnTo>
                    <a:pt x="2031" y="376"/>
                  </a:lnTo>
                  <a:lnTo>
                    <a:pt x="2033" y="367"/>
                  </a:lnTo>
                  <a:lnTo>
                    <a:pt x="2036" y="359"/>
                  </a:lnTo>
                  <a:lnTo>
                    <a:pt x="2049" y="369"/>
                  </a:lnTo>
                  <a:lnTo>
                    <a:pt x="2064" y="380"/>
                  </a:lnTo>
                  <a:lnTo>
                    <a:pt x="2076" y="384"/>
                  </a:lnTo>
                  <a:lnTo>
                    <a:pt x="2087" y="388"/>
                  </a:lnTo>
                  <a:lnTo>
                    <a:pt x="2099" y="391"/>
                  </a:lnTo>
                  <a:lnTo>
                    <a:pt x="2111" y="392"/>
                  </a:lnTo>
                  <a:lnTo>
                    <a:pt x="2124" y="393"/>
                  </a:lnTo>
                  <a:lnTo>
                    <a:pt x="2135" y="392"/>
                  </a:lnTo>
                  <a:lnTo>
                    <a:pt x="2148" y="390"/>
                  </a:lnTo>
                  <a:lnTo>
                    <a:pt x="2161" y="387"/>
                  </a:lnTo>
                  <a:lnTo>
                    <a:pt x="2173" y="382"/>
                  </a:lnTo>
                  <a:lnTo>
                    <a:pt x="2183" y="377"/>
                  </a:lnTo>
                  <a:lnTo>
                    <a:pt x="2193" y="371"/>
                  </a:lnTo>
                  <a:lnTo>
                    <a:pt x="2203" y="363"/>
                  </a:lnTo>
                  <a:lnTo>
                    <a:pt x="2211" y="355"/>
                  </a:lnTo>
                  <a:lnTo>
                    <a:pt x="2219" y="345"/>
                  </a:lnTo>
                  <a:lnTo>
                    <a:pt x="2225" y="335"/>
                  </a:lnTo>
                  <a:lnTo>
                    <a:pt x="2231" y="324"/>
                  </a:lnTo>
                  <a:lnTo>
                    <a:pt x="2236" y="316"/>
                  </a:lnTo>
                  <a:lnTo>
                    <a:pt x="2241" y="308"/>
                  </a:lnTo>
                  <a:lnTo>
                    <a:pt x="2244" y="299"/>
                  </a:lnTo>
                  <a:lnTo>
                    <a:pt x="2245" y="289"/>
                  </a:lnTo>
                  <a:lnTo>
                    <a:pt x="2251" y="296"/>
                  </a:lnTo>
                  <a:lnTo>
                    <a:pt x="2258" y="302"/>
                  </a:lnTo>
                  <a:lnTo>
                    <a:pt x="2266" y="309"/>
                  </a:lnTo>
                  <a:lnTo>
                    <a:pt x="2273" y="314"/>
                  </a:lnTo>
                  <a:lnTo>
                    <a:pt x="2284" y="319"/>
                  </a:lnTo>
                  <a:lnTo>
                    <a:pt x="2295" y="325"/>
                  </a:lnTo>
                  <a:lnTo>
                    <a:pt x="2307" y="328"/>
                  </a:lnTo>
                  <a:lnTo>
                    <a:pt x="2319" y="331"/>
                  </a:lnTo>
                  <a:lnTo>
                    <a:pt x="2332" y="332"/>
                  </a:lnTo>
                  <a:lnTo>
                    <a:pt x="2345" y="332"/>
                  </a:lnTo>
                  <a:lnTo>
                    <a:pt x="2357" y="331"/>
                  </a:lnTo>
                  <a:lnTo>
                    <a:pt x="2370" y="328"/>
                  </a:lnTo>
                  <a:lnTo>
                    <a:pt x="2382" y="325"/>
                  </a:lnTo>
                  <a:lnTo>
                    <a:pt x="2394" y="319"/>
                  </a:lnTo>
                  <a:lnTo>
                    <a:pt x="2404" y="314"/>
                  </a:lnTo>
                  <a:lnTo>
                    <a:pt x="2414" y="308"/>
                  </a:lnTo>
                  <a:lnTo>
                    <a:pt x="2424" y="300"/>
                  </a:lnTo>
                  <a:lnTo>
                    <a:pt x="2432" y="292"/>
                  </a:lnTo>
                  <a:lnTo>
                    <a:pt x="2440" y="282"/>
                  </a:lnTo>
                  <a:lnTo>
                    <a:pt x="2447" y="271"/>
                  </a:lnTo>
                  <a:lnTo>
                    <a:pt x="2451" y="264"/>
                  </a:lnTo>
                  <a:lnTo>
                    <a:pt x="2456" y="256"/>
                  </a:lnTo>
                  <a:lnTo>
                    <a:pt x="2459" y="248"/>
                  </a:lnTo>
                  <a:lnTo>
                    <a:pt x="2461" y="240"/>
                  </a:lnTo>
                  <a:lnTo>
                    <a:pt x="2466" y="246"/>
                  </a:lnTo>
                  <a:lnTo>
                    <a:pt x="2473" y="252"/>
                  </a:lnTo>
                  <a:lnTo>
                    <a:pt x="2480" y="259"/>
                  </a:lnTo>
                  <a:lnTo>
                    <a:pt x="2489" y="265"/>
                  </a:lnTo>
                  <a:lnTo>
                    <a:pt x="2498" y="272"/>
                  </a:lnTo>
                  <a:lnTo>
                    <a:pt x="2509" y="278"/>
                  </a:lnTo>
                  <a:lnTo>
                    <a:pt x="2520" y="282"/>
                  </a:lnTo>
                  <a:lnTo>
                    <a:pt x="2530" y="285"/>
                  </a:lnTo>
                  <a:lnTo>
                    <a:pt x="2542" y="287"/>
                  </a:lnTo>
                  <a:lnTo>
                    <a:pt x="2554" y="288"/>
                  </a:lnTo>
                  <a:lnTo>
                    <a:pt x="2567" y="287"/>
                  </a:lnTo>
                  <a:lnTo>
                    <a:pt x="2579" y="285"/>
                  </a:lnTo>
                  <a:lnTo>
                    <a:pt x="2592" y="284"/>
                  </a:lnTo>
                  <a:lnTo>
                    <a:pt x="2604" y="281"/>
                  </a:lnTo>
                  <a:lnTo>
                    <a:pt x="2616" y="276"/>
                  </a:lnTo>
                  <a:lnTo>
                    <a:pt x="2626" y="270"/>
                  </a:lnTo>
                  <a:lnTo>
                    <a:pt x="2637" y="264"/>
                  </a:lnTo>
                  <a:lnTo>
                    <a:pt x="2647" y="255"/>
                  </a:lnTo>
                  <a:lnTo>
                    <a:pt x="2655" y="247"/>
                  </a:lnTo>
                  <a:lnTo>
                    <a:pt x="2664" y="237"/>
                  </a:lnTo>
                  <a:lnTo>
                    <a:pt x="2668" y="229"/>
                  </a:lnTo>
                  <a:lnTo>
                    <a:pt x="2673" y="221"/>
                  </a:lnTo>
                  <a:lnTo>
                    <a:pt x="2678" y="214"/>
                  </a:lnTo>
                  <a:lnTo>
                    <a:pt x="2681" y="205"/>
                  </a:lnTo>
                  <a:lnTo>
                    <a:pt x="2692" y="218"/>
                  </a:lnTo>
                  <a:lnTo>
                    <a:pt x="2705" y="230"/>
                  </a:lnTo>
                  <a:lnTo>
                    <a:pt x="2715" y="238"/>
                  </a:lnTo>
                  <a:lnTo>
                    <a:pt x="2726" y="245"/>
                  </a:lnTo>
                  <a:lnTo>
                    <a:pt x="2736" y="251"/>
                  </a:lnTo>
                  <a:lnTo>
                    <a:pt x="2748" y="254"/>
                  </a:lnTo>
                  <a:lnTo>
                    <a:pt x="2759" y="257"/>
                  </a:lnTo>
                  <a:lnTo>
                    <a:pt x="2771" y="260"/>
                  </a:lnTo>
                  <a:lnTo>
                    <a:pt x="2783" y="261"/>
                  </a:lnTo>
                  <a:lnTo>
                    <a:pt x="2796" y="262"/>
                  </a:lnTo>
                  <a:lnTo>
                    <a:pt x="2808" y="260"/>
                  </a:lnTo>
                  <a:lnTo>
                    <a:pt x="2821" y="256"/>
                  </a:lnTo>
                  <a:lnTo>
                    <a:pt x="2832" y="253"/>
                  </a:lnTo>
                  <a:lnTo>
                    <a:pt x="2843" y="248"/>
                  </a:lnTo>
                  <a:lnTo>
                    <a:pt x="2854" y="241"/>
                  </a:lnTo>
                  <a:lnTo>
                    <a:pt x="2863" y="234"/>
                  </a:lnTo>
                  <a:lnTo>
                    <a:pt x="2873" y="225"/>
                  </a:lnTo>
                  <a:lnTo>
                    <a:pt x="2883" y="216"/>
                  </a:lnTo>
                  <a:lnTo>
                    <a:pt x="2893" y="203"/>
                  </a:lnTo>
                  <a:lnTo>
                    <a:pt x="2904" y="188"/>
                  </a:lnTo>
                  <a:lnTo>
                    <a:pt x="2907" y="193"/>
                  </a:lnTo>
                  <a:lnTo>
                    <a:pt x="2911" y="201"/>
                  </a:lnTo>
                  <a:lnTo>
                    <a:pt x="2918" y="208"/>
                  </a:lnTo>
                  <a:lnTo>
                    <a:pt x="2924" y="216"/>
                  </a:lnTo>
                  <a:lnTo>
                    <a:pt x="2934" y="224"/>
                  </a:lnTo>
                  <a:lnTo>
                    <a:pt x="2944" y="232"/>
                  </a:lnTo>
                  <a:lnTo>
                    <a:pt x="2954" y="238"/>
                  </a:lnTo>
                  <a:lnTo>
                    <a:pt x="2965" y="243"/>
                  </a:lnTo>
                  <a:lnTo>
                    <a:pt x="2976" y="246"/>
                  </a:lnTo>
                  <a:lnTo>
                    <a:pt x="2987" y="249"/>
                  </a:lnTo>
                  <a:lnTo>
                    <a:pt x="2999" y="250"/>
                  </a:lnTo>
                  <a:lnTo>
                    <a:pt x="3012" y="251"/>
                  </a:lnTo>
                  <a:lnTo>
                    <a:pt x="3025" y="250"/>
                  </a:lnTo>
                  <a:lnTo>
                    <a:pt x="3037" y="249"/>
                  </a:lnTo>
                  <a:lnTo>
                    <a:pt x="3049" y="246"/>
                  </a:lnTo>
                  <a:lnTo>
                    <a:pt x="3061" y="243"/>
                  </a:lnTo>
                  <a:lnTo>
                    <a:pt x="3073" y="238"/>
                  </a:lnTo>
                  <a:lnTo>
                    <a:pt x="3083" y="232"/>
                  </a:lnTo>
                  <a:lnTo>
                    <a:pt x="3093" y="224"/>
                  </a:lnTo>
                  <a:lnTo>
                    <a:pt x="3103" y="216"/>
                  </a:lnTo>
                  <a:lnTo>
                    <a:pt x="3108" y="208"/>
                  </a:lnTo>
                  <a:lnTo>
                    <a:pt x="3114" y="200"/>
                  </a:lnTo>
                  <a:lnTo>
                    <a:pt x="3120" y="192"/>
                  </a:lnTo>
                  <a:lnTo>
                    <a:pt x="3123" y="185"/>
                  </a:lnTo>
                  <a:lnTo>
                    <a:pt x="3128" y="195"/>
                  </a:lnTo>
                  <a:lnTo>
                    <a:pt x="3132" y="203"/>
                  </a:lnTo>
                  <a:lnTo>
                    <a:pt x="3135" y="206"/>
                  </a:lnTo>
                  <a:lnTo>
                    <a:pt x="3138" y="211"/>
                  </a:lnTo>
                  <a:lnTo>
                    <a:pt x="3141" y="213"/>
                  </a:lnTo>
                  <a:lnTo>
                    <a:pt x="3144" y="216"/>
                  </a:lnTo>
                  <a:lnTo>
                    <a:pt x="3153" y="225"/>
                  </a:lnTo>
                  <a:lnTo>
                    <a:pt x="3161" y="234"/>
                  </a:lnTo>
                  <a:lnTo>
                    <a:pt x="3171" y="241"/>
                  </a:lnTo>
                  <a:lnTo>
                    <a:pt x="3181" y="248"/>
                  </a:lnTo>
                  <a:lnTo>
                    <a:pt x="3191" y="253"/>
                  </a:lnTo>
                  <a:lnTo>
                    <a:pt x="3203" y="256"/>
                  </a:lnTo>
                  <a:lnTo>
                    <a:pt x="3216" y="260"/>
                  </a:lnTo>
                  <a:lnTo>
                    <a:pt x="3227" y="262"/>
                  </a:lnTo>
                  <a:lnTo>
                    <a:pt x="3241" y="262"/>
                  </a:lnTo>
                  <a:lnTo>
                    <a:pt x="3253" y="262"/>
                  </a:lnTo>
                  <a:lnTo>
                    <a:pt x="3266" y="260"/>
                  </a:lnTo>
                  <a:lnTo>
                    <a:pt x="3278" y="256"/>
                  </a:lnTo>
                  <a:lnTo>
                    <a:pt x="3289" y="252"/>
                  </a:lnTo>
                  <a:lnTo>
                    <a:pt x="3300" y="247"/>
                  </a:lnTo>
                  <a:lnTo>
                    <a:pt x="3312" y="240"/>
                  </a:lnTo>
                  <a:lnTo>
                    <a:pt x="3323" y="233"/>
                  </a:lnTo>
                  <a:lnTo>
                    <a:pt x="3334" y="218"/>
                  </a:lnTo>
                  <a:lnTo>
                    <a:pt x="3346" y="205"/>
                  </a:lnTo>
                  <a:lnTo>
                    <a:pt x="3349" y="214"/>
                  </a:lnTo>
                  <a:lnTo>
                    <a:pt x="3352" y="221"/>
                  </a:lnTo>
                  <a:lnTo>
                    <a:pt x="3358" y="229"/>
                  </a:lnTo>
                  <a:lnTo>
                    <a:pt x="3364" y="237"/>
                  </a:lnTo>
                  <a:lnTo>
                    <a:pt x="3371" y="247"/>
                  </a:lnTo>
                  <a:lnTo>
                    <a:pt x="3379" y="255"/>
                  </a:lnTo>
                  <a:lnTo>
                    <a:pt x="3388" y="264"/>
                  </a:lnTo>
                  <a:lnTo>
                    <a:pt x="3397" y="270"/>
                  </a:lnTo>
                  <a:lnTo>
                    <a:pt x="3408" y="276"/>
                  </a:lnTo>
                  <a:lnTo>
                    <a:pt x="3420" y="281"/>
                  </a:lnTo>
                  <a:lnTo>
                    <a:pt x="3431" y="284"/>
                  </a:lnTo>
                  <a:lnTo>
                    <a:pt x="3444" y="285"/>
                  </a:lnTo>
                  <a:lnTo>
                    <a:pt x="3457" y="287"/>
                  </a:lnTo>
                  <a:lnTo>
                    <a:pt x="3470" y="288"/>
                  </a:lnTo>
                  <a:lnTo>
                    <a:pt x="3482" y="287"/>
                  </a:lnTo>
                  <a:lnTo>
                    <a:pt x="3493" y="285"/>
                  </a:lnTo>
                  <a:lnTo>
                    <a:pt x="3505" y="282"/>
                  </a:lnTo>
                  <a:lnTo>
                    <a:pt x="3517" y="278"/>
                  </a:lnTo>
                  <a:lnTo>
                    <a:pt x="3527" y="272"/>
                  </a:lnTo>
                  <a:lnTo>
                    <a:pt x="3538" y="265"/>
                  </a:lnTo>
                  <a:lnTo>
                    <a:pt x="3552" y="251"/>
                  </a:lnTo>
                  <a:lnTo>
                    <a:pt x="3566" y="237"/>
                  </a:lnTo>
                  <a:lnTo>
                    <a:pt x="3566" y="241"/>
                  </a:lnTo>
                  <a:lnTo>
                    <a:pt x="3567" y="247"/>
                  </a:lnTo>
                  <a:lnTo>
                    <a:pt x="3569" y="251"/>
                  </a:lnTo>
                  <a:lnTo>
                    <a:pt x="3570" y="255"/>
                  </a:lnTo>
                  <a:lnTo>
                    <a:pt x="3574" y="264"/>
                  </a:lnTo>
                  <a:lnTo>
                    <a:pt x="3580" y="271"/>
                  </a:lnTo>
                  <a:lnTo>
                    <a:pt x="3587" y="283"/>
                  </a:lnTo>
                  <a:lnTo>
                    <a:pt x="3595" y="293"/>
                  </a:lnTo>
                  <a:lnTo>
                    <a:pt x="3602" y="301"/>
                  </a:lnTo>
                  <a:lnTo>
                    <a:pt x="3612" y="309"/>
                  </a:lnTo>
                  <a:lnTo>
                    <a:pt x="3621" y="315"/>
                  </a:lnTo>
                  <a:lnTo>
                    <a:pt x="3632" y="320"/>
                  </a:lnTo>
                  <a:lnTo>
                    <a:pt x="3644" y="325"/>
                  </a:lnTo>
                  <a:lnTo>
                    <a:pt x="3657" y="328"/>
                  </a:lnTo>
                  <a:lnTo>
                    <a:pt x="3668" y="331"/>
                  </a:lnTo>
                  <a:lnTo>
                    <a:pt x="3681" y="332"/>
                  </a:lnTo>
                  <a:lnTo>
                    <a:pt x="3693" y="332"/>
                  </a:lnTo>
                  <a:lnTo>
                    <a:pt x="3705" y="331"/>
                  </a:lnTo>
                  <a:lnTo>
                    <a:pt x="3718" y="328"/>
                  </a:lnTo>
                  <a:lnTo>
                    <a:pt x="3729" y="325"/>
                  </a:lnTo>
                  <a:lnTo>
                    <a:pt x="3740" y="319"/>
                  </a:lnTo>
                  <a:lnTo>
                    <a:pt x="3751" y="314"/>
                  </a:lnTo>
                  <a:lnTo>
                    <a:pt x="3760" y="309"/>
                  </a:lnTo>
                  <a:lnTo>
                    <a:pt x="3768" y="302"/>
                  </a:lnTo>
                  <a:lnTo>
                    <a:pt x="3775" y="296"/>
                  </a:lnTo>
                  <a:lnTo>
                    <a:pt x="3783" y="289"/>
                  </a:lnTo>
                  <a:lnTo>
                    <a:pt x="3783" y="299"/>
                  </a:lnTo>
                  <a:lnTo>
                    <a:pt x="3785" y="308"/>
                  </a:lnTo>
                  <a:lnTo>
                    <a:pt x="3788" y="316"/>
                  </a:lnTo>
                  <a:lnTo>
                    <a:pt x="3792" y="324"/>
                  </a:lnTo>
                  <a:lnTo>
                    <a:pt x="3800" y="335"/>
                  </a:lnTo>
                  <a:lnTo>
                    <a:pt x="3807" y="345"/>
                  </a:lnTo>
                  <a:lnTo>
                    <a:pt x="3815" y="355"/>
                  </a:lnTo>
                  <a:lnTo>
                    <a:pt x="3824" y="363"/>
                  </a:lnTo>
                  <a:lnTo>
                    <a:pt x="3834" y="371"/>
                  </a:lnTo>
                  <a:lnTo>
                    <a:pt x="3844" y="377"/>
                  </a:lnTo>
                  <a:lnTo>
                    <a:pt x="3854" y="382"/>
                  </a:lnTo>
                  <a:lnTo>
                    <a:pt x="3866" y="387"/>
                  </a:lnTo>
                  <a:lnTo>
                    <a:pt x="3879" y="390"/>
                  </a:lnTo>
                  <a:lnTo>
                    <a:pt x="3892" y="392"/>
                  </a:lnTo>
                  <a:lnTo>
                    <a:pt x="3903" y="394"/>
                  </a:lnTo>
                  <a:lnTo>
                    <a:pt x="3916" y="394"/>
                  </a:lnTo>
                  <a:lnTo>
                    <a:pt x="3928" y="392"/>
                  </a:lnTo>
                  <a:lnTo>
                    <a:pt x="3940" y="390"/>
                  </a:lnTo>
                  <a:lnTo>
                    <a:pt x="3951" y="385"/>
                  </a:lnTo>
                  <a:lnTo>
                    <a:pt x="3963" y="380"/>
                  </a:lnTo>
                  <a:lnTo>
                    <a:pt x="3972" y="377"/>
                  </a:lnTo>
                  <a:lnTo>
                    <a:pt x="3979" y="372"/>
                  </a:lnTo>
                  <a:lnTo>
                    <a:pt x="3986" y="366"/>
                  </a:lnTo>
                  <a:lnTo>
                    <a:pt x="3992" y="359"/>
                  </a:lnTo>
                  <a:lnTo>
                    <a:pt x="3993" y="368"/>
                  </a:lnTo>
                  <a:lnTo>
                    <a:pt x="3995" y="378"/>
                  </a:lnTo>
                  <a:lnTo>
                    <a:pt x="3997" y="385"/>
                  </a:lnTo>
                  <a:lnTo>
                    <a:pt x="4002" y="394"/>
                  </a:lnTo>
                  <a:lnTo>
                    <a:pt x="4007" y="405"/>
                  </a:lnTo>
                  <a:lnTo>
                    <a:pt x="4012" y="415"/>
                  </a:lnTo>
                  <a:lnTo>
                    <a:pt x="4019" y="426"/>
                  </a:lnTo>
                  <a:lnTo>
                    <a:pt x="4027" y="435"/>
                  </a:lnTo>
                  <a:lnTo>
                    <a:pt x="4036" y="443"/>
                  </a:lnTo>
                  <a:lnTo>
                    <a:pt x="4046" y="451"/>
                  </a:lnTo>
                  <a:lnTo>
                    <a:pt x="4057" y="458"/>
                  </a:lnTo>
                  <a:lnTo>
                    <a:pt x="4068" y="463"/>
                  </a:lnTo>
                  <a:lnTo>
                    <a:pt x="4081" y="467"/>
                  </a:lnTo>
                  <a:lnTo>
                    <a:pt x="4093" y="469"/>
                  </a:lnTo>
                  <a:lnTo>
                    <a:pt x="4106" y="471"/>
                  </a:lnTo>
                  <a:lnTo>
                    <a:pt x="4118" y="471"/>
                  </a:lnTo>
                  <a:lnTo>
                    <a:pt x="4130" y="471"/>
                  </a:lnTo>
                  <a:lnTo>
                    <a:pt x="4142" y="469"/>
                  </a:lnTo>
                  <a:lnTo>
                    <a:pt x="4154" y="467"/>
                  </a:lnTo>
                  <a:lnTo>
                    <a:pt x="4166" y="463"/>
                  </a:lnTo>
                  <a:lnTo>
                    <a:pt x="4181" y="453"/>
                  </a:lnTo>
                  <a:lnTo>
                    <a:pt x="4197" y="442"/>
                  </a:lnTo>
                  <a:lnTo>
                    <a:pt x="4197" y="453"/>
                  </a:lnTo>
                  <a:lnTo>
                    <a:pt x="4198" y="461"/>
                  </a:lnTo>
                  <a:lnTo>
                    <a:pt x="4200" y="471"/>
                  </a:lnTo>
                  <a:lnTo>
                    <a:pt x="4204" y="480"/>
                  </a:lnTo>
                  <a:lnTo>
                    <a:pt x="4209" y="492"/>
                  </a:lnTo>
                  <a:lnTo>
                    <a:pt x="4214" y="503"/>
                  </a:lnTo>
                  <a:lnTo>
                    <a:pt x="4220" y="514"/>
                  </a:lnTo>
                  <a:lnTo>
                    <a:pt x="4228" y="522"/>
                  </a:lnTo>
                  <a:lnTo>
                    <a:pt x="4235" y="532"/>
                  </a:lnTo>
                  <a:lnTo>
                    <a:pt x="4245" y="539"/>
                  </a:lnTo>
                  <a:lnTo>
                    <a:pt x="4256" y="547"/>
                  </a:lnTo>
                  <a:lnTo>
                    <a:pt x="4267" y="554"/>
                  </a:lnTo>
                  <a:lnTo>
                    <a:pt x="4278" y="558"/>
                  </a:lnTo>
                  <a:lnTo>
                    <a:pt x="4291" y="563"/>
                  </a:lnTo>
                  <a:lnTo>
                    <a:pt x="4303" y="565"/>
                  </a:lnTo>
                  <a:lnTo>
                    <a:pt x="4314" y="567"/>
                  </a:lnTo>
                  <a:lnTo>
                    <a:pt x="4326" y="567"/>
                  </a:lnTo>
                  <a:lnTo>
                    <a:pt x="4338" y="566"/>
                  </a:lnTo>
                  <a:lnTo>
                    <a:pt x="4350" y="564"/>
                  </a:lnTo>
                  <a:lnTo>
                    <a:pt x="4361" y="560"/>
                  </a:lnTo>
                  <a:lnTo>
                    <a:pt x="4371" y="557"/>
                  </a:lnTo>
                  <a:lnTo>
                    <a:pt x="4379" y="553"/>
                  </a:lnTo>
                  <a:lnTo>
                    <a:pt x="4388" y="549"/>
                  </a:lnTo>
                  <a:lnTo>
                    <a:pt x="4395" y="543"/>
                  </a:lnTo>
                  <a:lnTo>
                    <a:pt x="4394" y="553"/>
                  </a:lnTo>
                  <a:lnTo>
                    <a:pt x="4394" y="563"/>
                  </a:lnTo>
                  <a:lnTo>
                    <a:pt x="4397" y="572"/>
                  </a:lnTo>
                  <a:lnTo>
                    <a:pt x="4400" y="582"/>
                  </a:lnTo>
                  <a:lnTo>
                    <a:pt x="4402" y="594"/>
                  </a:lnTo>
                  <a:lnTo>
                    <a:pt x="4406" y="604"/>
                  </a:lnTo>
                  <a:lnTo>
                    <a:pt x="4411" y="615"/>
                  </a:lnTo>
                  <a:lnTo>
                    <a:pt x="4418" y="626"/>
                  </a:lnTo>
                  <a:lnTo>
                    <a:pt x="4425" y="635"/>
                  </a:lnTo>
                  <a:lnTo>
                    <a:pt x="4434" y="644"/>
                  </a:lnTo>
                  <a:lnTo>
                    <a:pt x="4444" y="651"/>
                  </a:lnTo>
                  <a:lnTo>
                    <a:pt x="4455" y="659"/>
                  </a:lnTo>
                  <a:lnTo>
                    <a:pt x="4466" y="664"/>
                  </a:lnTo>
                  <a:lnTo>
                    <a:pt x="4477" y="669"/>
                  </a:lnTo>
                  <a:lnTo>
                    <a:pt x="4488" y="674"/>
                  </a:lnTo>
                  <a:lnTo>
                    <a:pt x="4501" y="676"/>
                  </a:lnTo>
                  <a:lnTo>
                    <a:pt x="4513" y="677"/>
                  </a:lnTo>
                  <a:lnTo>
                    <a:pt x="4525" y="677"/>
                  </a:lnTo>
                  <a:lnTo>
                    <a:pt x="4537" y="676"/>
                  </a:lnTo>
                  <a:lnTo>
                    <a:pt x="4549" y="672"/>
                  </a:lnTo>
                  <a:lnTo>
                    <a:pt x="4558" y="671"/>
                  </a:lnTo>
                  <a:lnTo>
                    <a:pt x="4567" y="668"/>
                  </a:lnTo>
                  <a:lnTo>
                    <a:pt x="4576" y="665"/>
                  </a:lnTo>
                  <a:lnTo>
                    <a:pt x="4584" y="6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9" name="Freeform 471"/>
            <p:cNvSpPr>
              <a:spLocks noEditPoints="1"/>
            </p:cNvSpPr>
            <p:nvPr/>
          </p:nvSpPr>
          <p:spPr bwMode="auto">
            <a:xfrm>
              <a:off x="2917" y="1977"/>
              <a:ext cx="331" cy="336"/>
            </a:xfrm>
            <a:custGeom>
              <a:avLst/>
              <a:gdLst/>
              <a:ahLst/>
              <a:cxnLst>
                <a:cxn ang="0">
                  <a:pos x="4169" y="1733"/>
                </a:cxn>
                <a:cxn ang="0">
                  <a:pos x="4008" y="1255"/>
                </a:cxn>
                <a:cxn ang="0">
                  <a:pos x="3740" y="838"/>
                </a:cxn>
                <a:cxn ang="0">
                  <a:pos x="3382" y="497"/>
                </a:cxn>
                <a:cxn ang="0">
                  <a:pos x="2952" y="250"/>
                </a:cxn>
                <a:cxn ang="0">
                  <a:pos x="2463" y="112"/>
                </a:cxn>
                <a:cxn ang="0">
                  <a:pos x="1939" y="99"/>
                </a:cxn>
                <a:cxn ang="0">
                  <a:pos x="1440" y="214"/>
                </a:cxn>
                <a:cxn ang="0">
                  <a:pos x="997" y="440"/>
                </a:cxn>
                <a:cxn ang="0">
                  <a:pos x="623" y="763"/>
                </a:cxn>
                <a:cxn ang="0">
                  <a:pos x="336" y="1166"/>
                </a:cxn>
                <a:cxn ang="0">
                  <a:pos x="152" y="1634"/>
                </a:cxn>
                <a:cxn ang="0">
                  <a:pos x="87" y="2149"/>
                </a:cxn>
                <a:cxn ang="0">
                  <a:pos x="152" y="2663"/>
                </a:cxn>
                <a:cxn ang="0">
                  <a:pos x="336" y="3131"/>
                </a:cxn>
                <a:cxn ang="0">
                  <a:pos x="623" y="3534"/>
                </a:cxn>
                <a:cxn ang="0">
                  <a:pos x="997" y="3857"/>
                </a:cxn>
                <a:cxn ang="0">
                  <a:pos x="1440" y="4084"/>
                </a:cxn>
                <a:cxn ang="0">
                  <a:pos x="1939" y="4198"/>
                </a:cxn>
                <a:cxn ang="0">
                  <a:pos x="2463" y="4185"/>
                </a:cxn>
                <a:cxn ang="0">
                  <a:pos x="2952" y="4047"/>
                </a:cxn>
                <a:cxn ang="0">
                  <a:pos x="3382" y="3799"/>
                </a:cxn>
                <a:cxn ang="0">
                  <a:pos x="3740" y="3459"/>
                </a:cxn>
                <a:cxn ang="0">
                  <a:pos x="4008" y="3042"/>
                </a:cxn>
                <a:cxn ang="0">
                  <a:pos x="4169" y="2564"/>
                </a:cxn>
                <a:cxn ang="0">
                  <a:pos x="4299" y="2149"/>
                </a:cxn>
                <a:cxn ang="0">
                  <a:pos x="4231" y="1611"/>
                </a:cxn>
                <a:cxn ang="0">
                  <a:pos x="4040" y="1125"/>
                </a:cxn>
                <a:cxn ang="0">
                  <a:pos x="3741" y="704"/>
                </a:cxn>
                <a:cxn ang="0">
                  <a:pos x="3351" y="367"/>
                </a:cxn>
                <a:cxn ang="0">
                  <a:pos x="2888" y="130"/>
                </a:cxn>
                <a:cxn ang="0">
                  <a:pos x="2369" y="11"/>
                </a:cxn>
                <a:cxn ang="0">
                  <a:pos x="1821" y="25"/>
                </a:cxn>
                <a:cxn ang="0">
                  <a:pos x="1312" y="169"/>
                </a:cxn>
                <a:cxn ang="0">
                  <a:pos x="862" y="427"/>
                </a:cxn>
                <a:cxn ang="0">
                  <a:pos x="490" y="782"/>
                </a:cxn>
                <a:cxn ang="0">
                  <a:pos x="211" y="1218"/>
                </a:cxn>
                <a:cxn ang="0">
                  <a:pos x="42" y="1716"/>
                </a:cxn>
                <a:cxn ang="0">
                  <a:pos x="2" y="2259"/>
                </a:cxn>
                <a:cxn ang="0">
                  <a:pos x="96" y="2787"/>
                </a:cxn>
                <a:cxn ang="0">
                  <a:pos x="310" y="3263"/>
                </a:cxn>
                <a:cxn ang="0">
                  <a:pos x="629" y="3667"/>
                </a:cxn>
                <a:cxn ang="0">
                  <a:pos x="1034" y="3986"/>
                </a:cxn>
                <a:cxn ang="0">
                  <a:pos x="1509" y="4201"/>
                </a:cxn>
                <a:cxn ang="0">
                  <a:pos x="2038" y="4295"/>
                </a:cxn>
                <a:cxn ang="0">
                  <a:pos x="2582" y="4253"/>
                </a:cxn>
                <a:cxn ang="0">
                  <a:pos x="3081" y="4085"/>
                </a:cxn>
                <a:cxn ang="0">
                  <a:pos x="3517" y="3806"/>
                </a:cxn>
                <a:cxn ang="0">
                  <a:pos x="3872" y="3434"/>
                </a:cxn>
                <a:cxn ang="0">
                  <a:pos x="4129" y="2984"/>
                </a:cxn>
                <a:cxn ang="0">
                  <a:pos x="4273" y="2475"/>
                </a:cxn>
              </a:cxnLst>
              <a:rect l="0" t="0" r="r" b="b"/>
              <a:pathLst>
                <a:path w="4299" h="4297">
                  <a:moveTo>
                    <a:pt x="4210" y="2149"/>
                  </a:moveTo>
                  <a:lnTo>
                    <a:pt x="4208" y="2042"/>
                  </a:lnTo>
                  <a:lnTo>
                    <a:pt x="4200" y="1938"/>
                  </a:lnTo>
                  <a:lnTo>
                    <a:pt x="4187" y="1835"/>
                  </a:lnTo>
                  <a:lnTo>
                    <a:pt x="4169" y="1733"/>
                  </a:lnTo>
                  <a:lnTo>
                    <a:pt x="4145" y="1634"/>
                  </a:lnTo>
                  <a:lnTo>
                    <a:pt x="4118" y="1536"/>
                  </a:lnTo>
                  <a:lnTo>
                    <a:pt x="4086" y="1441"/>
                  </a:lnTo>
                  <a:lnTo>
                    <a:pt x="4048" y="1347"/>
                  </a:lnTo>
                  <a:lnTo>
                    <a:pt x="4008" y="1255"/>
                  </a:lnTo>
                  <a:lnTo>
                    <a:pt x="3962" y="1166"/>
                  </a:lnTo>
                  <a:lnTo>
                    <a:pt x="3912" y="1080"/>
                  </a:lnTo>
                  <a:lnTo>
                    <a:pt x="3858" y="997"/>
                  </a:lnTo>
                  <a:lnTo>
                    <a:pt x="3801" y="916"/>
                  </a:lnTo>
                  <a:lnTo>
                    <a:pt x="3740" y="838"/>
                  </a:lnTo>
                  <a:lnTo>
                    <a:pt x="3675" y="763"/>
                  </a:lnTo>
                  <a:lnTo>
                    <a:pt x="3606" y="692"/>
                  </a:lnTo>
                  <a:lnTo>
                    <a:pt x="3535" y="623"/>
                  </a:lnTo>
                  <a:lnTo>
                    <a:pt x="3460" y="559"/>
                  </a:lnTo>
                  <a:lnTo>
                    <a:pt x="3382" y="497"/>
                  </a:lnTo>
                  <a:lnTo>
                    <a:pt x="3302" y="440"/>
                  </a:lnTo>
                  <a:lnTo>
                    <a:pt x="3218" y="386"/>
                  </a:lnTo>
                  <a:lnTo>
                    <a:pt x="3131" y="337"/>
                  </a:lnTo>
                  <a:lnTo>
                    <a:pt x="3043" y="292"/>
                  </a:lnTo>
                  <a:lnTo>
                    <a:pt x="2952" y="250"/>
                  </a:lnTo>
                  <a:lnTo>
                    <a:pt x="2858" y="214"/>
                  </a:lnTo>
                  <a:lnTo>
                    <a:pt x="2762" y="181"/>
                  </a:lnTo>
                  <a:lnTo>
                    <a:pt x="2665" y="153"/>
                  </a:lnTo>
                  <a:lnTo>
                    <a:pt x="2564" y="130"/>
                  </a:lnTo>
                  <a:lnTo>
                    <a:pt x="2463" y="112"/>
                  </a:lnTo>
                  <a:lnTo>
                    <a:pt x="2360" y="99"/>
                  </a:lnTo>
                  <a:lnTo>
                    <a:pt x="2255" y="91"/>
                  </a:lnTo>
                  <a:lnTo>
                    <a:pt x="2149" y="89"/>
                  </a:lnTo>
                  <a:lnTo>
                    <a:pt x="2043" y="91"/>
                  </a:lnTo>
                  <a:lnTo>
                    <a:pt x="1939" y="99"/>
                  </a:lnTo>
                  <a:lnTo>
                    <a:pt x="1835" y="112"/>
                  </a:lnTo>
                  <a:lnTo>
                    <a:pt x="1734" y="130"/>
                  </a:lnTo>
                  <a:lnTo>
                    <a:pt x="1634" y="153"/>
                  </a:lnTo>
                  <a:lnTo>
                    <a:pt x="1536" y="181"/>
                  </a:lnTo>
                  <a:lnTo>
                    <a:pt x="1440" y="214"/>
                  </a:lnTo>
                  <a:lnTo>
                    <a:pt x="1347" y="250"/>
                  </a:lnTo>
                  <a:lnTo>
                    <a:pt x="1255" y="292"/>
                  </a:lnTo>
                  <a:lnTo>
                    <a:pt x="1167" y="337"/>
                  </a:lnTo>
                  <a:lnTo>
                    <a:pt x="1080" y="386"/>
                  </a:lnTo>
                  <a:lnTo>
                    <a:pt x="997" y="440"/>
                  </a:lnTo>
                  <a:lnTo>
                    <a:pt x="916" y="497"/>
                  </a:lnTo>
                  <a:lnTo>
                    <a:pt x="838" y="559"/>
                  </a:lnTo>
                  <a:lnTo>
                    <a:pt x="763" y="623"/>
                  </a:lnTo>
                  <a:lnTo>
                    <a:pt x="692" y="692"/>
                  </a:lnTo>
                  <a:lnTo>
                    <a:pt x="623" y="763"/>
                  </a:lnTo>
                  <a:lnTo>
                    <a:pt x="558" y="838"/>
                  </a:lnTo>
                  <a:lnTo>
                    <a:pt x="497" y="916"/>
                  </a:lnTo>
                  <a:lnTo>
                    <a:pt x="440" y="997"/>
                  </a:lnTo>
                  <a:lnTo>
                    <a:pt x="386" y="1080"/>
                  </a:lnTo>
                  <a:lnTo>
                    <a:pt x="336" y="1166"/>
                  </a:lnTo>
                  <a:lnTo>
                    <a:pt x="291" y="1255"/>
                  </a:lnTo>
                  <a:lnTo>
                    <a:pt x="250" y="1347"/>
                  </a:lnTo>
                  <a:lnTo>
                    <a:pt x="212" y="1441"/>
                  </a:lnTo>
                  <a:lnTo>
                    <a:pt x="180" y="1536"/>
                  </a:lnTo>
                  <a:lnTo>
                    <a:pt x="152" y="1634"/>
                  </a:lnTo>
                  <a:lnTo>
                    <a:pt x="129" y="1733"/>
                  </a:lnTo>
                  <a:lnTo>
                    <a:pt x="111" y="1835"/>
                  </a:lnTo>
                  <a:lnTo>
                    <a:pt x="98" y="1938"/>
                  </a:lnTo>
                  <a:lnTo>
                    <a:pt x="91" y="2042"/>
                  </a:lnTo>
                  <a:lnTo>
                    <a:pt x="87" y="2149"/>
                  </a:lnTo>
                  <a:lnTo>
                    <a:pt x="91" y="2255"/>
                  </a:lnTo>
                  <a:lnTo>
                    <a:pt x="98" y="2359"/>
                  </a:lnTo>
                  <a:lnTo>
                    <a:pt x="111" y="2463"/>
                  </a:lnTo>
                  <a:lnTo>
                    <a:pt x="129" y="2564"/>
                  </a:lnTo>
                  <a:lnTo>
                    <a:pt x="152" y="2663"/>
                  </a:lnTo>
                  <a:lnTo>
                    <a:pt x="180" y="2761"/>
                  </a:lnTo>
                  <a:lnTo>
                    <a:pt x="212" y="2857"/>
                  </a:lnTo>
                  <a:lnTo>
                    <a:pt x="250" y="2950"/>
                  </a:lnTo>
                  <a:lnTo>
                    <a:pt x="291" y="3042"/>
                  </a:lnTo>
                  <a:lnTo>
                    <a:pt x="336" y="3131"/>
                  </a:lnTo>
                  <a:lnTo>
                    <a:pt x="386" y="3217"/>
                  </a:lnTo>
                  <a:lnTo>
                    <a:pt x="440" y="3300"/>
                  </a:lnTo>
                  <a:lnTo>
                    <a:pt x="497" y="3381"/>
                  </a:lnTo>
                  <a:lnTo>
                    <a:pt x="558" y="3459"/>
                  </a:lnTo>
                  <a:lnTo>
                    <a:pt x="623" y="3534"/>
                  </a:lnTo>
                  <a:lnTo>
                    <a:pt x="692" y="3605"/>
                  </a:lnTo>
                  <a:lnTo>
                    <a:pt x="763" y="3674"/>
                  </a:lnTo>
                  <a:lnTo>
                    <a:pt x="838" y="3739"/>
                  </a:lnTo>
                  <a:lnTo>
                    <a:pt x="916" y="3799"/>
                  </a:lnTo>
                  <a:lnTo>
                    <a:pt x="997" y="3857"/>
                  </a:lnTo>
                  <a:lnTo>
                    <a:pt x="1080" y="3910"/>
                  </a:lnTo>
                  <a:lnTo>
                    <a:pt x="1167" y="3961"/>
                  </a:lnTo>
                  <a:lnTo>
                    <a:pt x="1255" y="4005"/>
                  </a:lnTo>
                  <a:lnTo>
                    <a:pt x="1347" y="4047"/>
                  </a:lnTo>
                  <a:lnTo>
                    <a:pt x="1440" y="4084"/>
                  </a:lnTo>
                  <a:lnTo>
                    <a:pt x="1536" y="4116"/>
                  </a:lnTo>
                  <a:lnTo>
                    <a:pt x="1634" y="4144"/>
                  </a:lnTo>
                  <a:lnTo>
                    <a:pt x="1734" y="4166"/>
                  </a:lnTo>
                  <a:lnTo>
                    <a:pt x="1835" y="4185"/>
                  </a:lnTo>
                  <a:lnTo>
                    <a:pt x="1939" y="4198"/>
                  </a:lnTo>
                  <a:lnTo>
                    <a:pt x="2043" y="4206"/>
                  </a:lnTo>
                  <a:lnTo>
                    <a:pt x="2149" y="4209"/>
                  </a:lnTo>
                  <a:lnTo>
                    <a:pt x="2255" y="4206"/>
                  </a:lnTo>
                  <a:lnTo>
                    <a:pt x="2360" y="4198"/>
                  </a:lnTo>
                  <a:lnTo>
                    <a:pt x="2463" y="4185"/>
                  </a:lnTo>
                  <a:lnTo>
                    <a:pt x="2564" y="4166"/>
                  </a:lnTo>
                  <a:lnTo>
                    <a:pt x="2665" y="4144"/>
                  </a:lnTo>
                  <a:lnTo>
                    <a:pt x="2762" y="4116"/>
                  </a:lnTo>
                  <a:lnTo>
                    <a:pt x="2858" y="4084"/>
                  </a:lnTo>
                  <a:lnTo>
                    <a:pt x="2952" y="4047"/>
                  </a:lnTo>
                  <a:lnTo>
                    <a:pt x="3043" y="4005"/>
                  </a:lnTo>
                  <a:lnTo>
                    <a:pt x="3131" y="3961"/>
                  </a:lnTo>
                  <a:lnTo>
                    <a:pt x="3218" y="3910"/>
                  </a:lnTo>
                  <a:lnTo>
                    <a:pt x="3302" y="3857"/>
                  </a:lnTo>
                  <a:lnTo>
                    <a:pt x="3382" y="3799"/>
                  </a:lnTo>
                  <a:lnTo>
                    <a:pt x="3460" y="3739"/>
                  </a:lnTo>
                  <a:lnTo>
                    <a:pt x="3535" y="3674"/>
                  </a:lnTo>
                  <a:lnTo>
                    <a:pt x="3606" y="3605"/>
                  </a:lnTo>
                  <a:lnTo>
                    <a:pt x="3675" y="3534"/>
                  </a:lnTo>
                  <a:lnTo>
                    <a:pt x="3740" y="3459"/>
                  </a:lnTo>
                  <a:lnTo>
                    <a:pt x="3801" y="3381"/>
                  </a:lnTo>
                  <a:lnTo>
                    <a:pt x="3858" y="3300"/>
                  </a:lnTo>
                  <a:lnTo>
                    <a:pt x="3912" y="3217"/>
                  </a:lnTo>
                  <a:lnTo>
                    <a:pt x="3962" y="3131"/>
                  </a:lnTo>
                  <a:lnTo>
                    <a:pt x="4008" y="3042"/>
                  </a:lnTo>
                  <a:lnTo>
                    <a:pt x="4048" y="2950"/>
                  </a:lnTo>
                  <a:lnTo>
                    <a:pt x="4086" y="2857"/>
                  </a:lnTo>
                  <a:lnTo>
                    <a:pt x="4118" y="2761"/>
                  </a:lnTo>
                  <a:lnTo>
                    <a:pt x="4145" y="2663"/>
                  </a:lnTo>
                  <a:lnTo>
                    <a:pt x="4169" y="2564"/>
                  </a:lnTo>
                  <a:lnTo>
                    <a:pt x="4187" y="2463"/>
                  </a:lnTo>
                  <a:lnTo>
                    <a:pt x="4200" y="2359"/>
                  </a:lnTo>
                  <a:lnTo>
                    <a:pt x="4208" y="2255"/>
                  </a:lnTo>
                  <a:lnTo>
                    <a:pt x="4210" y="2149"/>
                  </a:lnTo>
                  <a:close/>
                  <a:moveTo>
                    <a:pt x="4299" y="2149"/>
                  </a:moveTo>
                  <a:lnTo>
                    <a:pt x="4296" y="2038"/>
                  </a:lnTo>
                  <a:lnTo>
                    <a:pt x="4287" y="1929"/>
                  </a:lnTo>
                  <a:lnTo>
                    <a:pt x="4273" y="1821"/>
                  </a:lnTo>
                  <a:lnTo>
                    <a:pt x="4255" y="1716"/>
                  </a:lnTo>
                  <a:lnTo>
                    <a:pt x="4231" y="1611"/>
                  </a:lnTo>
                  <a:lnTo>
                    <a:pt x="4202" y="1510"/>
                  </a:lnTo>
                  <a:lnTo>
                    <a:pt x="4168" y="1410"/>
                  </a:lnTo>
                  <a:lnTo>
                    <a:pt x="4129" y="1313"/>
                  </a:lnTo>
                  <a:lnTo>
                    <a:pt x="4087" y="1218"/>
                  </a:lnTo>
                  <a:lnTo>
                    <a:pt x="4040" y="1125"/>
                  </a:lnTo>
                  <a:lnTo>
                    <a:pt x="3987" y="1034"/>
                  </a:lnTo>
                  <a:lnTo>
                    <a:pt x="3932" y="948"/>
                  </a:lnTo>
                  <a:lnTo>
                    <a:pt x="3872" y="863"/>
                  </a:lnTo>
                  <a:lnTo>
                    <a:pt x="3808" y="782"/>
                  </a:lnTo>
                  <a:lnTo>
                    <a:pt x="3741" y="704"/>
                  </a:lnTo>
                  <a:lnTo>
                    <a:pt x="3669" y="630"/>
                  </a:lnTo>
                  <a:lnTo>
                    <a:pt x="3594" y="558"/>
                  </a:lnTo>
                  <a:lnTo>
                    <a:pt x="3517" y="491"/>
                  </a:lnTo>
                  <a:lnTo>
                    <a:pt x="3435" y="427"/>
                  </a:lnTo>
                  <a:lnTo>
                    <a:pt x="3351" y="367"/>
                  </a:lnTo>
                  <a:lnTo>
                    <a:pt x="3263" y="312"/>
                  </a:lnTo>
                  <a:lnTo>
                    <a:pt x="3174" y="260"/>
                  </a:lnTo>
                  <a:lnTo>
                    <a:pt x="3081" y="213"/>
                  </a:lnTo>
                  <a:lnTo>
                    <a:pt x="2986" y="169"/>
                  </a:lnTo>
                  <a:lnTo>
                    <a:pt x="2888" y="130"/>
                  </a:lnTo>
                  <a:lnTo>
                    <a:pt x="2788" y="97"/>
                  </a:lnTo>
                  <a:lnTo>
                    <a:pt x="2686" y="67"/>
                  </a:lnTo>
                  <a:lnTo>
                    <a:pt x="2582" y="44"/>
                  </a:lnTo>
                  <a:lnTo>
                    <a:pt x="2477" y="25"/>
                  </a:lnTo>
                  <a:lnTo>
                    <a:pt x="2369" y="11"/>
                  </a:lnTo>
                  <a:lnTo>
                    <a:pt x="2260" y="3"/>
                  </a:lnTo>
                  <a:lnTo>
                    <a:pt x="2149" y="0"/>
                  </a:lnTo>
                  <a:lnTo>
                    <a:pt x="2038" y="3"/>
                  </a:lnTo>
                  <a:lnTo>
                    <a:pt x="1929" y="11"/>
                  </a:lnTo>
                  <a:lnTo>
                    <a:pt x="1821" y="25"/>
                  </a:lnTo>
                  <a:lnTo>
                    <a:pt x="1715" y="44"/>
                  </a:lnTo>
                  <a:lnTo>
                    <a:pt x="1612" y="67"/>
                  </a:lnTo>
                  <a:lnTo>
                    <a:pt x="1509" y="97"/>
                  </a:lnTo>
                  <a:lnTo>
                    <a:pt x="1410" y="130"/>
                  </a:lnTo>
                  <a:lnTo>
                    <a:pt x="1312" y="169"/>
                  </a:lnTo>
                  <a:lnTo>
                    <a:pt x="1217" y="213"/>
                  </a:lnTo>
                  <a:lnTo>
                    <a:pt x="1124" y="260"/>
                  </a:lnTo>
                  <a:lnTo>
                    <a:pt x="1034" y="312"/>
                  </a:lnTo>
                  <a:lnTo>
                    <a:pt x="947" y="367"/>
                  </a:lnTo>
                  <a:lnTo>
                    <a:pt x="862" y="427"/>
                  </a:lnTo>
                  <a:lnTo>
                    <a:pt x="781" y="491"/>
                  </a:lnTo>
                  <a:lnTo>
                    <a:pt x="703" y="558"/>
                  </a:lnTo>
                  <a:lnTo>
                    <a:pt x="629" y="630"/>
                  </a:lnTo>
                  <a:lnTo>
                    <a:pt x="558" y="704"/>
                  </a:lnTo>
                  <a:lnTo>
                    <a:pt x="490" y="782"/>
                  </a:lnTo>
                  <a:lnTo>
                    <a:pt x="427" y="863"/>
                  </a:lnTo>
                  <a:lnTo>
                    <a:pt x="366" y="948"/>
                  </a:lnTo>
                  <a:lnTo>
                    <a:pt x="310" y="1034"/>
                  </a:lnTo>
                  <a:lnTo>
                    <a:pt x="259" y="1125"/>
                  </a:lnTo>
                  <a:lnTo>
                    <a:pt x="211" y="1218"/>
                  </a:lnTo>
                  <a:lnTo>
                    <a:pt x="168" y="1313"/>
                  </a:lnTo>
                  <a:lnTo>
                    <a:pt x="130" y="1410"/>
                  </a:lnTo>
                  <a:lnTo>
                    <a:pt x="96" y="1510"/>
                  </a:lnTo>
                  <a:lnTo>
                    <a:pt x="67" y="1611"/>
                  </a:lnTo>
                  <a:lnTo>
                    <a:pt x="42" y="1716"/>
                  </a:lnTo>
                  <a:lnTo>
                    <a:pt x="24" y="1821"/>
                  </a:lnTo>
                  <a:lnTo>
                    <a:pt x="10" y="1929"/>
                  </a:lnTo>
                  <a:lnTo>
                    <a:pt x="2" y="2038"/>
                  </a:lnTo>
                  <a:lnTo>
                    <a:pt x="0" y="2149"/>
                  </a:lnTo>
                  <a:lnTo>
                    <a:pt x="2" y="2259"/>
                  </a:lnTo>
                  <a:lnTo>
                    <a:pt x="10" y="2368"/>
                  </a:lnTo>
                  <a:lnTo>
                    <a:pt x="24" y="2475"/>
                  </a:lnTo>
                  <a:lnTo>
                    <a:pt x="42" y="2581"/>
                  </a:lnTo>
                  <a:lnTo>
                    <a:pt x="67" y="2686"/>
                  </a:lnTo>
                  <a:lnTo>
                    <a:pt x="96" y="2787"/>
                  </a:lnTo>
                  <a:lnTo>
                    <a:pt x="130" y="2887"/>
                  </a:lnTo>
                  <a:lnTo>
                    <a:pt x="168" y="2984"/>
                  </a:lnTo>
                  <a:lnTo>
                    <a:pt x="211" y="3080"/>
                  </a:lnTo>
                  <a:lnTo>
                    <a:pt x="259" y="3172"/>
                  </a:lnTo>
                  <a:lnTo>
                    <a:pt x="310" y="3263"/>
                  </a:lnTo>
                  <a:lnTo>
                    <a:pt x="366" y="3349"/>
                  </a:lnTo>
                  <a:lnTo>
                    <a:pt x="427" y="3434"/>
                  </a:lnTo>
                  <a:lnTo>
                    <a:pt x="490" y="3516"/>
                  </a:lnTo>
                  <a:lnTo>
                    <a:pt x="558" y="3594"/>
                  </a:lnTo>
                  <a:lnTo>
                    <a:pt x="629" y="3667"/>
                  </a:lnTo>
                  <a:lnTo>
                    <a:pt x="703" y="3739"/>
                  </a:lnTo>
                  <a:lnTo>
                    <a:pt x="781" y="3806"/>
                  </a:lnTo>
                  <a:lnTo>
                    <a:pt x="862" y="3870"/>
                  </a:lnTo>
                  <a:lnTo>
                    <a:pt x="947" y="3930"/>
                  </a:lnTo>
                  <a:lnTo>
                    <a:pt x="1034" y="3986"/>
                  </a:lnTo>
                  <a:lnTo>
                    <a:pt x="1124" y="4037"/>
                  </a:lnTo>
                  <a:lnTo>
                    <a:pt x="1217" y="4085"/>
                  </a:lnTo>
                  <a:lnTo>
                    <a:pt x="1312" y="4128"/>
                  </a:lnTo>
                  <a:lnTo>
                    <a:pt x="1410" y="4166"/>
                  </a:lnTo>
                  <a:lnTo>
                    <a:pt x="1509" y="4201"/>
                  </a:lnTo>
                  <a:lnTo>
                    <a:pt x="1612" y="4229"/>
                  </a:lnTo>
                  <a:lnTo>
                    <a:pt x="1715" y="4253"/>
                  </a:lnTo>
                  <a:lnTo>
                    <a:pt x="1821" y="4272"/>
                  </a:lnTo>
                  <a:lnTo>
                    <a:pt x="1929" y="4286"/>
                  </a:lnTo>
                  <a:lnTo>
                    <a:pt x="2038" y="4295"/>
                  </a:lnTo>
                  <a:lnTo>
                    <a:pt x="2149" y="4297"/>
                  </a:lnTo>
                  <a:lnTo>
                    <a:pt x="2260" y="4295"/>
                  </a:lnTo>
                  <a:lnTo>
                    <a:pt x="2369" y="4286"/>
                  </a:lnTo>
                  <a:lnTo>
                    <a:pt x="2477" y="4272"/>
                  </a:lnTo>
                  <a:lnTo>
                    <a:pt x="2582" y="4253"/>
                  </a:lnTo>
                  <a:lnTo>
                    <a:pt x="2686" y="4229"/>
                  </a:lnTo>
                  <a:lnTo>
                    <a:pt x="2788" y="4201"/>
                  </a:lnTo>
                  <a:lnTo>
                    <a:pt x="2888" y="4166"/>
                  </a:lnTo>
                  <a:lnTo>
                    <a:pt x="2986" y="4128"/>
                  </a:lnTo>
                  <a:lnTo>
                    <a:pt x="3081" y="4085"/>
                  </a:lnTo>
                  <a:lnTo>
                    <a:pt x="3174" y="4037"/>
                  </a:lnTo>
                  <a:lnTo>
                    <a:pt x="3263" y="3986"/>
                  </a:lnTo>
                  <a:lnTo>
                    <a:pt x="3351" y="3930"/>
                  </a:lnTo>
                  <a:lnTo>
                    <a:pt x="3435" y="3870"/>
                  </a:lnTo>
                  <a:lnTo>
                    <a:pt x="3517" y="3806"/>
                  </a:lnTo>
                  <a:lnTo>
                    <a:pt x="3594" y="3739"/>
                  </a:lnTo>
                  <a:lnTo>
                    <a:pt x="3669" y="3667"/>
                  </a:lnTo>
                  <a:lnTo>
                    <a:pt x="3741" y="3594"/>
                  </a:lnTo>
                  <a:lnTo>
                    <a:pt x="3808" y="3516"/>
                  </a:lnTo>
                  <a:lnTo>
                    <a:pt x="3872" y="3434"/>
                  </a:lnTo>
                  <a:lnTo>
                    <a:pt x="3932" y="3349"/>
                  </a:lnTo>
                  <a:lnTo>
                    <a:pt x="3987" y="3263"/>
                  </a:lnTo>
                  <a:lnTo>
                    <a:pt x="4040" y="3172"/>
                  </a:lnTo>
                  <a:lnTo>
                    <a:pt x="4087" y="3080"/>
                  </a:lnTo>
                  <a:lnTo>
                    <a:pt x="4129" y="2984"/>
                  </a:lnTo>
                  <a:lnTo>
                    <a:pt x="4168" y="2887"/>
                  </a:lnTo>
                  <a:lnTo>
                    <a:pt x="4202" y="2787"/>
                  </a:lnTo>
                  <a:lnTo>
                    <a:pt x="4231" y="2686"/>
                  </a:lnTo>
                  <a:lnTo>
                    <a:pt x="4255" y="2581"/>
                  </a:lnTo>
                  <a:lnTo>
                    <a:pt x="4273" y="2475"/>
                  </a:lnTo>
                  <a:lnTo>
                    <a:pt x="4287" y="2368"/>
                  </a:lnTo>
                  <a:lnTo>
                    <a:pt x="4296" y="2259"/>
                  </a:lnTo>
                  <a:lnTo>
                    <a:pt x="4299" y="21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0" name="Freeform 472"/>
            <p:cNvSpPr>
              <a:spLocks/>
            </p:cNvSpPr>
            <p:nvPr/>
          </p:nvSpPr>
          <p:spPr bwMode="auto">
            <a:xfrm>
              <a:off x="3251" y="2092"/>
              <a:ext cx="34" cy="25"/>
            </a:xfrm>
            <a:custGeom>
              <a:avLst/>
              <a:gdLst/>
              <a:ahLst/>
              <a:cxnLst>
                <a:cxn ang="0">
                  <a:pos x="384" y="288"/>
                </a:cxn>
                <a:cxn ang="0">
                  <a:pos x="324" y="310"/>
                </a:cxn>
                <a:cxn ang="0">
                  <a:pos x="333" y="282"/>
                </a:cxn>
                <a:cxn ang="0">
                  <a:pos x="352" y="261"/>
                </a:cxn>
                <a:cxn ang="0">
                  <a:pos x="366" y="238"/>
                </a:cxn>
                <a:cxn ang="0">
                  <a:pos x="373" y="215"/>
                </a:cxn>
                <a:cxn ang="0">
                  <a:pos x="377" y="190"/>
                </a:cxn>
                <a:cxn ang="0">
                  <a:pos x="372" y="145"/>
                </a:cxn>
                <a:cxn ang="0">
                  <a:pos x="360" y="126"/>
                </a:cxn>
                <a:cxn ang="0">
                  <a:pos x="338" y="123"/>
                </a:cxn>
                <a:cxn ang="0">
                  <a:pos x="289" y="131"/>
                </a:cxn>
                <a:cxn ang="0">
                  <a:pos x="254" y="154"/>
                </a:cxn>
                <a:cxn ang="0">
                  <a:pos x="260" y="179"/>
                </a:cxn>
                <a:cxn ang="0">
                  <a:pos x="268" y="192"/>
                </a:cxn>
                <a:cxn ang="0">
                  <a:pos x="279" y="200"/>
                </a:cxn>
                <a:cxn ang="0">
                  <a:pos x="318" y="202"/>
                </a:cxn>
                <a:cxn ang="0">
                  <a:pos x="340" y="225"/>
                </a:cxn>
                <a:cxn ang="0">
                  <a:pos x="284" y="236"/>
                </a:cxn>
                <a:cxn ang="0">
                  <a:pos x="188" y="255"/>
                </a:cxn>
                <a:cxn ang="0">
                  <a:pos x="159" y="248"/>
                </a:cxn>
                <a:cxn ang="0">
                  <a:pos x="188" y="223"/>
                </a:cxn>
                <a:cxn ang="0">
                  <a:pos x="205" y="214"/>
                </a:cxn>
                <a:cxn ang="0">
                  <a:pos x="214" y="202"/>
                </a:cxn>
                <a:cxn ang="0">
                  <a:pos x="217" y="187"/>
                </a:cxn>
                <a:cxn ang="0">
                  <a:pos x="215" y="167"/>
                </a:cxn>
                <a:cxn ang="0">
                  <a:pos x="194" y="151"/>
                </a:cxn>
                <a:cxn ang="0">
                  <a:pos x="97" y="170"/>
                </a:cxn>
                <a:cxn ang="0">
                  <a:pos x="71" y="180"/>
                </a:cxn>
                <a:cxn ang="0">
                  <a:pos x="61" y="201"/>
                </a:cxn>
                <a:cxn ang="0">
                  <a:pos x="57" y="222"/>
                </a:cxn>
                <a:cxn ang="0">
                  <a:pos x="29" y="227"/>
                </a:cxn>
                <a:cxn ang="0">
                  <a:pos x="4" y="99"/>
                </a:cxn>
                <a:cxn ang="0">
                  <a:pos x="16" y="73"/>
                </a:cxn>
                <a:cxn ang="0">
                  <a:pos x="36" y="80"/>
                </a:cxn>
                <a:cxn ang="0">
                  <a:pos x="50" y="99"/>
                </a:cxn>
                <a:cxn ang="0">
                  <a:pos x="73" y="105"/>
                </a:cxn>
                <a:cxn ang="0">
                  <a:pos x="120" y="96"/>
                </a:cxn>
                <a:cxn ang="0">
                  <a:pos x="244" y="72"/>
                </a:cxn>
                <a:cxn ang="0">
                  <a:pos x="318" y="58"/>
                </a:cxn>
                <a:cxn ang="0">
                  <a:pos x="342" y="46"/>
                </a:cxn>
                <a:cxn ang="0">
                  <a:pos x="352" y="26"/>
                </a:cxn>
                <a:cxn ang="0">
                  <a:pos x="357" y="6"/>
                </a:cxn>
                <a:cxn ang="0">
                  <a:pos x="385" y="0"/>
                </a:cxn>
                <a:cxn ang="0">
                  <a:pos x="401" y="81"/>
                </a:cxn>
                <a:cxn ang="0">
                  <a:pos x="428" y="216"/>
                </a:cxn>
              </a:cxnLst>
              <a:rect l="0" t="0" r="r" b="b"/>
              <a:pathLst>
                <a:path w="435" h="320">
                  <a:moveTo>
                    <a:pt x="435" y="255"/>
                  </a:moveTo>
                  <a:lnTo>
                    <a:pt x="419" y="266"/>
                  </a:lnTo>
                  <a:lnTo>
                    <a:pt x="384" y="288"/>
                  </a:lnTo>
                  <a:lnTo>
                    <a:pt x="349" y="311"/>
                  </a:lnTo>
                  <a:lnTo>
                    <a:pt x="333" y="320"/>
                  </a:lnTo>
                  <a:lnTo>
                    <a:pt x="324" y="310"/>
                  </a:lnTo>
                  <a:lnTo>
                    <a:pt x="314" y="299"/>
                  </a:lnTo>
                  <a:lnTo>
                    <a:pt x="324" y="290"/>
                  </a:lnTo>
                  <a:lnTo>
                    <a:pt x="333" y="282"/>
                  </a:lnTo>
                  <a:lnTo>
                    <a:pt x="340" y="275"/>
                  </a:lnTo>
                  <a:lnTo>
                    <a:pt x="347" y="268"/>
                  </a:lnTo>
                  <a:lnTo>
                    <a:pt x="352" y="261"/>
                  </a:lnTo>
                  <a:lnTo>
                    <a:pt x="357" y="254"/>
                  </a:lnTo>
                  <a:lnTo>
                    <a:pt x="361" y="247"/>
                  </a:lnTo>
                  <a:lnTo>
                    <a:pt x="366" y="238"/>
                  </a:lnTo>
                  <a:lnTo>
                    <a:pt x="369" y="231"/>
                  </a:lnTo>
                  <a:lnTo>
                    <a:pt x="371" y="223"/>
                  </a:lnTo>
                  <a:lnTo>
                    <a:pt x="373" y="215"/>
                  </a:lnTo>
                  <a:lnTo>
                    <a:pt x="375" y="206"/>
                  </a:lnTo>
                  <a:lnTo>
                    <a:pt x="376" y="199"/>
                  </a:lnTo>
                  <a:lnTo>
                    <a:pt x="377" y="190"/>
                  </a:lnTo>
                  <a:lnTo>
                    <a:pt x="376" y="173"/>
                  </a:lnTo>
                  <a:lnTo>
                    <a:pt x="374" y="156"/>
                  </a:lnTo>
                  <a:lnTo>
                    <a:pt x="372" y="145"/>
                  </a:lnTo>
                  <a:lnTo>
                    <a:pt x="369" y="138"/>
                  </a:lnTo>
                  <a:lnTo>
                    <a:pt x="366" y="131"/>
                  </a:lnTo>
                  <a:lnTo>
                    <a:pt x="360" y="126"/>
                  </a:lnTo>
                  <a:lnTo>
                    <a:pt x="355" y="124"/>
                  </a:lnTo>
                  <a:lnTo>
                    <a:pt x="348" y="122"/>
                  </a:lnTo>
                  <a:lnTo>
                    <a:pt x="338" y="123"/>
                  </a:lnTo>
                  <a:lnTo>
                    <a:pt x="327" y="124"/>
                  </a:lnTo>
                  <a:lnTo>
                    <a:pt x="316" y="126"/>
                  </a:lnTo>
                  <a:lnTo>
                    <a:pt x="289" y="131"/>
                  </a:lnTo>
                  <a:lnTo>
                    <a:pt x="263" y="137"/>
                  </a:lnTo>
                  <a:lnTo>
                    <a:pt x="251" y="139"/>
                  </a:lnTo>
                  <a:lnTo>
                    <a:pt x="254" y="154"/>
                  </a:lnTo>
                  <a:lnTo>
                    <a:pt x="257" y="168"/>
                  </a:lnTo>
                  <a:lnTo>
                    <a:pt x="258" y="174"/>
                  </a:lnTo>
                  <a:lnTo>
                    <a:pt x="260" y="179"/>
                  </a:lnTo>
                  <a:lnTo>
                    <a:pt x="262" y="185"/>
                  </a:lnTo>
                  <a:lnTo>
                    <a:pt x="265" y="189"/>
                  </a:lnTo>
                  <a:lnTo>
                    <a:pt x="268" y="192"/>
                  </a:lnTo>
                  <a:lnTo>
                    <a:pt x="271" y="195"/>
                  </a:lnTo>
                  <a:lnTo>
                    <a:pt x="275" y="198"/>
                  </a:lnTo>
                  <a:lnTo>
                    <a:pt x="279" y="200"/>
                  </a:lnTo>
                  <a:lnTo>
                    <a:pt x="290" y="202"/>
                  </a:lnTo>
                  <a:lnTo>
                    <a:pt x="303" y="202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38" y="212"/>
                  </a:lnTo>
                  <a:lnTo>
                    <a:pt x="340" y="225"/>
                  </a:lnTo>
                  <a:lnTo>
                    <a:pt x="333" y="226"/>
                  </a:lnTo>
                  <a:lnTo>
                    <a:pt x="312" y="231"/>
                  </a:lnTo>
                  <a:lnTo>
                    <a:pt x="284" y="236"/>
                  </a:lnTo>
                  <a:lnTo>
                    <a:pt x="250" y="242"/>
                  </a:lnTo>
                  <a:lnTo>
                    <a:pt x="217" y="249"/>
                  </a:lnTo>
                  <a:lnTo>
                    <a:pt x="188" y="255"/>
                  </a:lnTo>
                  <a:lnTo>
                    <a:pt x="168" y="259"/>
                  </a:lnTo>
                  <a:lnTo>
                    <a:pt x="161" y="261"/>
                  </a:lnTo>
                  <a:lnTo>
                    <a:pt x="159" y="248"/>
                  </a:lnTo>
                  <a:lnTo>
                    <a:pt x="155" y="235"/>
                  </a:lnTo>
                  <a:lnTo>
                    <a:pt x="174" y="228"/>
                  </a:lnTo>
                  <a:lnTo>
                    <a:pt x="188" y="223"/>
                  </a:lnTo>
                  <a:lnTo>
                    <a:pt x="195" y="220"/>
                  </a:lnTo>
                  <a:lnTo>
                    <a:pt x="200" y="217"/>
                  </a:lnTo>
                  <a:lnTo>
                    <a:pt x="205" y="214"/>
                  </a:lnTo>
                  <a:lnTo>
                    <a:pt x="209" y="209"/>
                  </a:lnTo>
                  <a:lnTo>
                    <a:pt x="212" y="206"/>
                  </a:lnTo>
                  <a:lnTo>
                    <a:pt x="214" y="202"/>
                  </a:lnTo>
                  <a:lnTo>
                    <a:pt x="216" y="198"/>
                  </a:lnTo>
                  <a:lnTo>
                    <a:pt x="217" y="192"/>
                  </a:lnTo>
                  <a:lnTo>
                    <a:pt x="217" y="187"/>
                  </a:lnTo>
                  <a:lnTo>
                    <a:pt x="217" y="180"/>
                  </a:lnTo>
                  <a:lnTo>
                    <a:pt x="216" y="174"/>
                  </a:lnTo>
                  <a:lnTo>
                    <a:pt x="215" y="167"/>
                  </a:lnTo>
                  <a:lnTo>
                    <a:pt x="213" y="157"/>
                  </a:lnTo>
                  <a:lnTo>
                    <a:pt x="212" y="147"/>
                  </a:lnTo>
                  <a:lnTo>
                    <a:pt x="194" y="151"/>
                  </a:lnTo>
                  <a:lnTo>
                    <a:pt x="154" y="158"/>
                  </a:lnTo>
                  <a:lnTo>
                    <a:pt x="114" y="167"/>
                  </a:lnTo>
                  <a:lnTo>
                    <a:pt x="97" y="170"/>
                  </a:lnTo>
                  <a:lnTo>
                    <a:pt x="86" y="173"/>
                  </a:lnTo>
                  <a:lnTo>
                    <a:pt x="77" y="176"/>
                  </a:lnTo>
                  <a:lnTo>
                    <a:pt x="71" y="180"/>
                  </a:lnTo>
                  <a:lnTo>
                    <a:pt x="67" y="187"/>
                  </a:lnTo>
                  <a:lnTo>
                    <a:pt x="64" y="193"/>
                  </a:lnTo>
                  <a:lnTo>
                    <a:pt x="61" y="201"/>
                  </a:lnTo>
                  <a:lnTo>
                    <a:pt x="61" y="210"/>
                  </a:lnTo>
                  <a:lnTo>
                    <a:pt x="63" y="221"/>
                  </a:lnTo>
                  <a:lnTo>
                    <a:pt x="57" y="222"/>
                  </a:lnTo>
                  <a:lnTo>
                    <a:pt x="45" y="224"/>
                  </a:lnTo>
                  <a:lnTo>
                    <a:pt x="35" y="226"/>
                  </a:lnTo>
                  <a:lnTo>
                    <a:pt x="29" y="227"/>
                  </a:lnTo>
                  <a:lnTo>
                    <a:pt x="25" y="204"/>
                  </a:lnTo>
                  <a:lnTo>
                    <a:pt x="14" y="152"/>
                  </a:lnTo>
                  <a:lnTo>
                    <a:pt x="4" y="99"/>
                  </a:lnTo>
                  <a:lnTo>
                    <a:pt x="0" y="76"/>
                  </a:lnTo>
                  <a:lnTo>
                    <a:pt x="5" y="75"/>
                  </a:lnTo>
                  <a:lnTo>
                    <a:pt x="16" y="73"/>
                  </a:lnTo>
                  <a:lnTo>
                    <a:pt x="27" y="71"/>
                  </a:lnTo>
                  <a:lnTo>
                    <a:pt x="33" y="70"/>
                  </a:lnTo>
                  <a:lnTo>
                    <a:pt x="36" y="80"/>
                  </a:lnTo>
                  <a:lnTo>
                    <a:pt x="39" y="88"/>
                  </a:lnTo>
                  <a:lnTo>
                    <a:pt x="44" y="95"/>
                  </a:lnTo>
                  <a:lnTo>
                    <a:pt x="50" y="99"/>
                  </a:lnTo>
                  <a:lnTo>
                    <a:pt x="56" y="104"/>
                  </a:lnTo>
                  <a:lnTo>
                    <a:pt x="64" y="105"/>
                  </a:lnTo>
                  <a:lnTo>
                    <a:pt x="73" y="105"/>
                  </a:lnTo>
                  <a:lnTo>
                    <a:pt x="83" y="104"/>
                  </a:lnTo>
                  <a:lnTo>
                    <a:pt x="93" y="102"/>
                  </a:lnTo>
                  <a:lnTo>
                    <a:pt x="120" y="96"/>
                  </a:lnTo>
                  <a:lnTo>
                    <a:pt x="158" y="89"/>
                  </a:lnTo>
                  <a:lnTo>
                    <a:pt x="200" y="80"/>
                  </a:lnTo>
                  <a:lnTo>
                    <a:pt x="244" y="72"/>
                  </a:lnTo>
                  <a:lnTo>
                    <a:pt x="281" y="64"/>
                  </a:lnTo>
                  <a:lnTo>
                    <a:pt x="308" y="59"/>
                  </a:lnTo>
                  <a:lnTo>
                    <a:pt x="318" y="58"/>
                  </a:lnTo>
                  <a:lnTo>
                    <a:pt x="328" y="55"/>
                  </a:lnTo>
                  <a:lnTo>
                    <a:pt x="336" y="51"/>
                  </a:lnTo>
                  <a:lnTo>
                    <a:pt x="342" y="46"/>
                  </a:lnTo>
                  <a:lnTo>
                    <a:pt x="348" y="41"/>
                  </a:lnTo>
                  <a:lnTo>
                    <a:pt x="351" y="34"/>
                  </a:lnTo>
                  <a:lnTo>
                    <a:pt x="352" y="26"/>
                  </a:lnTo>
                  <a:lnTo>
                    <a:pt x="353" y="17"/>
                  </a:lnTo>
                  <a:lnTo>
                    <a:pt x="352" y="7"/>
                  </a:lnTo>
                  <a:lnTo>
                    <a:pt x="357" y="6"/>
                  </a:lnTo>
                  <a:lnTo>
                    <a:pt x="368" y="3"/>
                  </a:lnTo>
                  <a:lnTo>
                    <a:pt x="380" y="1"/>
                  </a:lnTo>
                  <a:lnTo>
                    <a:pt x="385" y="0"/>
                  </a:lnTo>
                  <a:lnTo>
                    <a:pt x="387" y="11"/>
                  </a:lnTo>
                  <a:lnTo>
                    <a:pt x="392" y="40"/>
                  </a:lnTo>
                  <a:lnTo>
                    <a:pt x="401" y="81"/>
                  </a:lnTo>
                  <a:lnTo>
                    <a:pt x="409" y="127"/>
                  </a:lnTo>
                  <a:lnTo>
                    <a:pt x="419" y="174"/>
                  </a:lnTo>
                  <a:lnTo>
                    <a:pt x="428" y="216"/>
                  </a:lnTo>
                  <a:lnTo>
                    <a:pt x="433" y="244"/>
                  </a:lnTo>
                  <a:lnTo>
                    <a:pt x="435" y="2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1" name="Freeform 473"/>
            <p:cNvSpPr>
              <a:spLocks noEditPoints="1"/>
            </p:cNvSpPr>
            <p:nvPr/>
          </p:nvSpPr>
          <p:spPr bwMode="auto">
            <a:xfrm>
              <a:off x="3255" y="2118"/>
              <a:ext cx="32" cy="29"/>
            </a:xfrm>
            <a:custGeom>
              <a:avLst/>
              <a:gdLst/>
              <a:ahLst/>
              <a:cxnLst>
                <a:cxn ang="0">
                  <a:pos x="113" y="52"/>
                </a:cxn>
                <a:cxn ang="0">
                  <a:pos x="196" y="78"/>
                </a:cxn>
                <a:cxn ang="0">
                  <a:pos x="310" y="112"/>
                </a:cxn>
                <a:cxn ang="0">
                  <a:pos x="393" y="138"/>
                </a:cxn>
                <a:cxn ang="0">
                  <a:pos x="407" y="150"/>
                </a:cxn>
                <a:cxn ang="0">
                  <a:pos x="409" y="191"/>
                </a:cxn>
                <a:cxn ang="0">
                  <a:pos x="397" y="205"/>
                </a:cxn>
                <a:cxn ang="0">
                  <a:pos x="313" y="240"/>
                </a:cxn>
                <a:cxn ang="0">
                  <a:pos x="200" y="287"/>
                </a:cxn>
                <a:cxn ang="0">
                  <a:pos x="116" y="322"/>
                </a:cxn>
                <a:cxn ang="0">
                  <a:pos x="91" y="333"/>
                </a:cxn>
                <a:cxn ang="0">
                  <a:pos x="73" y="343"/>
                </a:cxn>
                <a:cxn ang="0">
                  <a:pos x="62" y="355"/>
                </a:cxn>
                <a:cxn ang="0">
                  <a:pos x="57" y="370"/>
                </a:cxn>
                <a:cxn ang="0">
                  <a:pos x="50" y="380"/>
                </a:cxn>
                <a:cxn ang="0">
                  <a:pos x="27" y="381"/>
                </a:cxn>
                <a:cxn ang="0">
                  <a:pos x="20" y="357"/>
                </a:cxn>
                <a:cxn ang="0">
                  <a:pos x="14" y="251"/>
                </a:cxn>
                <a:cxn ang="0">
                  <a:pos x="18" y="226"/>
                </a:cxn>
                <a:cxn ang="0">
                  <a:pos x="42" y="225"/>
                </a:cxn>
                <a:cxn ang="0">
                  <a:pos x="48" y="237"/>
                </a:cxn>
                <a:cxn ang="0">
                  <a:pos x="51" y="254"/>
                </a:cxn>
                <a:cxn ang="0">
                  <a:pos x="57" y="263"/>
                </a:cxn>
                <a:cxn ang="0">
                  <a:pos x="63" y="268"/>
                </a:cxn>
                <a:cxn ang="0">
                  <a:pos x="77" y="266"/>
                </a:cxn>
                <a:cxn ang="0">
                  <a:pos x="100" y="256"/>
                </a:cxn>
                <a:cxn ang="0">
                  <a:pos x="148" y="237"/>
                </a:cxn>
                <a:cxn ang="0">
                  <a:pos x="158" y="212"/>
                </a:cxn>
                <a:cxn ang="0">
                  <a:pos x="153" y="126"/>
                </a:cxn>
                <a:cxn ang="0">
                  <a:pos x="143" y="103"/>
                </a:cxn>
                <a:cxn ang="0">
                  <a:pos x="105" y="93"/>
                </a:cxn>
                <a:cxn ang="0">
                  <a:pos x="83" y="87"/>
                </a:cxn>
                <a:cxn ang="0">
                  <a:pos x="67" y="85"/>
                </a:cxn>
                <a:cxn ang="0">
                  <a:pos x="59" y="86"/>
                </a:cxn>
                <a:cxn ang="0">
                  <a:pos x="51" y="91"/>
                </a:cxn>
                <a:cxn ang="0">
                  <a:pos x="46" y="100"/>
                </a:cxn>
                <a:cxn ang="0">
                  <a:pos x="42" y="115"/>
                </a:cxn>
                <a:cxn ang="0">
                  <a:pos x="35" y="126"/>
                </a:cxn>
                <a:cxn ang="0">
                  <a:pos x="13" y="127"/>
                </a:cxn>
                <a:cxn ang="0">
                  <a:pos x="6" y="108"/>
                </a:cxn>
                <a:cxn ang="0">
                  <a:pos x="1" y="21"/>
                </a:cxn>
                <a:cxn ang="0">
                  <a:pos x="5" y="2"/>
                </a:cxn>
                <a:cxn ang="0">
                  <a:pos x="29" y="1"/>
                </a:cxn>
                <a:cxn ang="0">
                  <a:pos x="38" y="11"/>
                </a:cxn>
                <a:cxn ang="0">
                  <a:pos x="51" y="27"/>
                </a:cxn>
                <a:cxn ang="0">
                  <a:pos x="68" y="37"/>
                </a:cxn>
                <a:cxn ang="0">
                  <a:pos x="89" y="45"/>
                </a:cxn>
                <a:cxn ang="0">
                  <a:pos x="189" y="117"/>
                </a:cxn>
                <a:cxn ang="0">
                  <a:pos x="341" y="159"/>
                </a:cxn>
              </a:cxnLst>
              <a:rect l="0" t="0" r="r" b="b"/>
              <a:pathLst>
                <a:path w="410" h="381">
                  <a:moveTo>
                    <a:pt x="100" y="48"/>
                  </a:moveTo>
                  <a:lnTo>
                    <a:pt x="113" y="52"/>
                  </a:lnTo>
                  <a:lnTo>
                    <a:pt x="147" y="63"/>
                  </a:lnTo>
                  <a:lnTo>
                    <a:pt x="196" y="78"/>
                  </a:lnTo>
                  <a:lnTo>
                    <a:pt x="253" y="95"/>
                  </a:lnTo>
                  <a:lnTo>
                    <a:pt x="310" y="112"/>
                  </a:lnTo>
                  <a:lnTo>
                    <a:pt x="359" y="127"/>
                  </a:lnTo>
                  <a:lnTo>
                    <a:pt x="393" y="138"/>
                  </a:lnTo>
                  <a:lnTo>
                    <a:pt x="407" y="142"/>
                  </a:lnTo>
                  <a:lnTo>
                    <a:pt x="407" y="150"/>
                  </a:lnTo>
                  <a:lnTo>
                    <a:pt x="408" y="171"/>
                  </a:lnTo>
                  <a:lnTo>
                    <a:pt x="409" y="191"/>
                  </a:lnTo>
                  <a:lnTo>
                    <a:pt x="410" y="199"/>
                  </a:lnTo>
                  <a:lnTo>
                    <a:pt x="397" y="205"/>
                  </a:lnTo>
                  <a:lnTo>
                    <a:pt x="362" y="220"/>
                  </a:lnTo>
                  <a:lnTo>
                    <a:pt x="313" y="240"/>
                  </a:lnTo>
                  <a:lnTo>
                    <a:pt x="256" y="263"/>
                  </a:lnTo>
                  <a:lnTo>
                    <a:pt x="200" y="287"/>
                  </a:lnTo>
                  <a:lnTo>
                    <a:pt x="151" y="307"/>
                  </a:lnTo>
                  <a:lnTo>
                    <a:pt x="116" y="322"/>
                  </a:lnTo>
                  <a:lnTo>
                    <a:pt x="104" y="327"/>
                  </a:lnTo>
                  <a:lnTo>
                    <a:pt x="91" y="333"/>
                  </a:lnTo>
                  <a:lnTo>
                    <a:pt x="81" y="338"/>
                  </a:lnTo>
                  <a:lnTo>
                    <a:pt x="73" y="343"/>
                  </a:lnTo>
                  <a:lnTo>
                    <a:pt x="66" y="349"/>
                  </a:lnTo>
                  <a:lnTo>
                    <a:pt x="62" y="355"/>
                  </a:lnTo>
                  <a:lnTo>
                    <a:pt x="59" y="362"/>
                  </a:lnTo>
                  <a:lnTo>
                    <a:pt x="57" y="370"/>
                  </a:lnTo>
                  <a:lnTo>
                    <a:pt x="56" y="380"/>
                  </a:lnTo>
                  <a:lnTo>
                    <a:pt x="50" y="380"/>
                  </a:lnTo>
                  <a:lnTo>
                    <a:pt x="38" y="380"/>
                  </a:lnTo>
                  <a:lnTo>
                    <a:pt x="27" y="381"/>
                  </a:lnTo>
                  <a:lnTo>
                    <a:pt x="21" y="381"/>
                  </a:lnTo>
                  <a:lnTo>
                    <a:pt x="20" y="357"/>
                  </a:lnTo>
                  <a:lnTo>
                    <a:pt x="17" y="304"/>
                  </a:lnTo>
                  <a:lnTo>
                    <a:pt x="14" y="251"/>
                  </a:lnTo>
                  <a:lnTo>
                    <a:pt x="13" y="227"/>
                  </a:lnTo>
                  <a:lnTo>
                    <a:pt x="18" y="226"/>
                  </a:lnTo>
                  <a:lnTo>
                    <a:pt x="30" y="226"/>
                  </a:lnTo>
                  <a:lnTo>
                    <a:pt x="42" y="225"/>
                  </a:lnTo>
                  <a:lnTo>
                    <a:pt x="46" y="225"/>
                  </a:lnTo>
                  <a:lnTo>
                    <a:pt x="48" y="237"/>
                  </a:lnTo>
                  <a:lnTo>
                    <a:pt x="49" y="245"/>
                  </a:lnTo>
                  <a:lnTo>
                    <a:pt x="51" y="254"/>
                  </a:lnTo>
                  <a:lnTo>
                    <a:pt x="53" y="259"/>
                  </a:lnTo>
                  <a:lnTo>
                    <a:pt x="57" y="263"/>
                  </a:lnTo>
                  <a:lnTo>
                    <a:pt x="60" y="267"/>
                  </a:lnTo>
                  <a:lnTo>
                    <a:pt x="63" y="268"/>
                  </a:lnTo>
                  <a:lnTo>
                    <a:pt x="66" y="268"/>
                  </a:lnTo>
                  <a:lnTo>
                    <a:pt x="77" y="266"/>
                  </a:lnTo>
                  <a:lnTo>
                    <a:pt x="90" y="260"/>
                  </a:lnTo>
                  <a:lnTo>
                    <a:pt x="100" y="256"/>
                  </a:lnTo>
                  <a:lnTo>
                    <a:pt x="125" y="246"/>
                  </a:lnTo>
                  <a:lnTo>
                    <a:pt x="148" y="237"/>
                  </a:lnTo>
                  <a:lnTo>
                    <a:pt x="159" y="232"/>
                  </a:lnTo>
                  <a:lnTo>
                    <a:pt x="158" y="212"/>
                  </a:lnTo>
                  <a:lnTo>
                    <a:pt x="155" y="170"/>
                  </a:lnTo>
                  <a:lnTo>
                    <a:pt x="153" y="126"/>
                  </a:lnTo>
                  <a:lnTo>
                    <a:pt x="152" y="107"/>
                  </a:lnTo>
                  <a:lnTo>
                    <a:pt x="143" y="103"/>
                  </a:lnTo>
                  <a:lnTo>
                    <a:pt x="124" y="98"/>
                  </a:lnTo>
                  <a:lnTo>
                    <a:pt x="105" y="93"/>
                  </a:lnTo>
                  <a:lnTo>
                    <a:pt x="96" y="91"/>
                  </a:lnTo>
                  <a:lnTo>
                    <a:pt x="83" y="87"/>
                  </a:lnTo>
                  <a:lnTo>
                    <a:pt x="74" y="85"/>
                  </a:lnTo>
                  <a:lnTo>
                    <a:pt x="67" y="85"/>
                  </a:lnTo>
                  <a:lnTo>
                    <a:pt x="63" y="85"/>
                  </a:lnTo>
                  <a:lnTo>
                    <a:pt x="59" y="86"/>
                  </a:lnTo>
                  <a:lnTo>
                    <a:pt x="56" y="87"/>
                  </a:lnTo>
                  <a:lnTo>
                    <a:pt x="51" y="91"/>
                  </a:lnTo>
                  <a:lnTo>
                    <a:pt x="48" y="95"/>
                  </a:lnTo>
                  <a:lnTo>
                    <a:pt x="46" y="100"/>
                  </a:lnTo>
                  <a:lnTo>
                    <a:pt x="43" y="107"/>
                  </a:lnTo>
                  <a:lnTo>
                    <a:pt x="42" y="115"/>
                  </a:lnTo>
                  <a:lnTo>
                    <a:pt x="41" y="125"/>
                  </a:lnTo>
                  <a:lnTo>
                    <a:pt x="35" y="126"/>
                  </a:lnTo>
                  <a:lnTo>
                    <a:pt x="24" y="126"/>
                  </a:lnTo>
                  <a:lnTo>
                    <a:pt x="13" y="127"/>
                  </a:lnTo>
                  <a:lnTo>
                    <a:pt x="8" y="127"/>
                  </a:lnTo>
                  <a:lnTo>
                    <a:pt x="6" y="108"/>
                  </a:lnTo>
                  <a:lnTo>
                    <a:pt x="4" y="65"/>
                  </a:lnTo>
                  <a:lnTo>
                    <a:pt x="1" y="2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1"/>
                  </a:lnTo>
                  <a:lnTo>
                    <a:pt x="29" y="1"/>
                  </a:lnTo>
                  <a:lnTo>
                    <a:pt x="33" y="0"/>
                  </a:lnTo>
                  <a:lnTo>
                    <a:pt x="38" y="11"/>
                  </a:lnTo>
                  <a:lnTo>
                    <a:pt x="45" y="19"/>
                  </a:lnTo>
                  <a:lnTo>
                    <a:pt x="51" y="27"/>
                  </a:lnTo>
                  <a:lnTo>
                    <a:pt x="60" y="32"/>
                  </a:lnTo>
                  <a:lnTo>
                    <a:pt x="68" y="37"/>
                  </a:lnTo>
                  <a:lnTo>
                    <a:pt x="78" y="42"/>
                  </a:lnTo>
                  <a:lnTo>
                    <a:pt x="89" y="45"/>
                  </a:lnTo>
                  <a:lnTo>
                    <a:pt x="100" y="48"/>
                  </a:lnTo>
                  <a:close/>
                  <a:moveTo>
                    <a:pt x="189" y="117"/>
                  </a:moveTo>
                  <a:lnTo>
                    <a:pt x="195" y="219"/>
                  </a:lnTo>
                  <a:lnTo>
                    <a:pt x="341" y="159"/>
                  </a:lnTo>
                  <a:lnTo>
                    <a:pt x="189" y="1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2" name="Freeform 474"/>
            <p:cNvSpPr>
              <a:spLocks/>
            </p:cNvSpPr>
            <p:nvPr/>
          </p:nvSpPr>
          <p:spPr bwMode="auto">
            <a:xfrm>
              <a:off x="3255" y="2149"/>
              <a:ext cx="31" cy="24"/>
            </a:xfrm>
            <a:custGeom>
              <a:avLst/>
              <a:gdLst/>
              <a:ahLst/>
              <a:cxnLst>
                <a:cxn ang="0">
                  <a:pos x="322" y="312"/>
                </a:cxn>
                <a:cxn ang="0">
                  <a:pos x="252" y="306"/>
                </a:cxn>
                <a:cxn ang="0">
                  <a:pos x="276" y="282"/>
                </a:cxn>
                <a:cxn ang="0">
                  <a:pos x="310" y="266"/>
                </a:cxn>
                <a:cxn ang="0">
                  <a:pos x="337" y="246"/>
                </a:cxn>
                <a:cxn ang="0">
                  <a:pos x="354" y="224"/>
                </a:cxn>
                <a:cxn ang="0">
                  <a:pos x="365" y="202"/>
                </a:cxn>
                <a:cxn ang="0">
                  <a:pos x="368" y="176"/>
                </a:cxn>
                <a:cxn ang="0">
                  <a:pos x="360" y="145"/>
                </a:cxn>
                <a:cxn ang="0">
                  <a:pos x="340" y="120"/>
                </a:cxn>
                <a:cxn ang="0">
                  <a:pos x="308" y="98"/>
                </a:cxn>
                <a:cxn ang="0">
                  <a:pos x="265" y="83"/>
                </a:cxn>
                <a:cxn ang="0">
                  <a:pos x="214" y="75"/>
                </a:cxn>
                <a:cxn ang="0">
                  <a:pos x="163" y="74"/>
                </a:cxn>
                <a:cxn ang="0">
                  <a:pos x="119" y="81"/>
                </a:cxn>
                <a:cxn ang="0">
                  <a:pos x="83" y="97"/>
                </a:cxn>
                <a:cxn ang="0">
                  <a:pos x="57" y="120"/>
                </a:cxn>
                <a:cxn ang="0">
                  <a:pos x="42" y="150"/>
                </a:cxn>
                <a:cxn ang="0">
                  <a:pos x="40" y="177"/>
                </a:cxn>
                <a:cxn ang="0">
                  <a:pos x="44" y="202"/>
                </a:cxn>
                <a:cxn ang="0">
                  <a:pos x="54" y="226"/>
                </a:cxn>
                <a:cxn ang="0">
                  <a:pos x="70" y="249"/>
                </a:cxn>
                <a:cxn ang="0">
                  <a:pos x="94" y="270"/>
                </a:cxn>
                <a:cxn ang="0">
                  <a:pos x="103" y="298"/>
                </a:cxn>
                <a:cxn ang="0">
                  <a:pos x="69" y="297"/>
                </a:cxn>
                <a:cxn ang="0">
                  <a:pos x="40" y="271"/>
                </a:cxn>
                <a:cxn ang="0">
                  <a:pos x="19" y="242"/>
                </a:cxn>
                <a:cxn ang="0">
                  <a:pos x="5" y="211"/>
                </a:cxn>
                <a:cxn ang="0">
                  <a:pos x="0" y="177"/>
                </a:cxn>
                <a:cxn ang="0">
                  <a:pos x="2" y="145"/>
                </a:cxn>
                <a:cxn ang="0">
                  <a:pos x="8" y="116"/>
                </a:cxn>
                <a:cxn ang="0">
                  <a:pos x="20" y="92"/>
                </a:cxn>
                <a:cxn ang="0">
                  <a:pos x="46" y="56"/>
                </a:cxn>
                <a:cxn ang="0">
                  <a:pos x="89" y="25"/>
                </a:cxn>
                <a:cxn ang="0">
                  <a:pos x="142" y="5"/>
                </a:cxn>
                <a:cxn ang="0">
                  <a:pos x="200" y="0"/>
                </a:cxn>
                <a:cxn ang="0">
                  <a:pos x="261" y="9"/>
                </a:cxn>
                <a:cxn ang="0">
                  <a:pos x="315" y="29"/>
                </a:cxn>
                <a:cxn ang="0">
                  <a:pos x="359" y="60"/>
                </a:cxn>
                <a:cxn ang="0">
                  <a:pos x="390" y="100"/>
                </a:cxn>
                <a:cxn ang="0">
                  <a:pos x="406" y="148"/>
                </a:cxn>
                <a:cxn ang="0">
                  <a:pos x="409" y="174"/>
                </a:cxn>
                <a:cxn ang="0">
                  <a:pos x="404" y="204"/>
                </a:cxn>
                <a:cxn ang="0">
                  <a:pos x="391" y="235"/>
                </a:cxn>
                <a:cxn ang="0">
                  <a:pos x="369" y="266"/>
                </a:cxn>
                <a:cxn ang="0">
                  <a:pos x="381" y="271"/>
                </a:cxn>
                <a:cxn ang="0">
                  <a:pos x="388" y="302"/>
                </a:cxn>
              </a:cxnLst>
              <a:rect l="0" t="0" r="r" b="b"/>
              <a:pathLst>
                <a:path w="409" h="321">
                  <a:moveTo>
                    <a:pt x="388" y="302"/>
                  </a:moveTo>
                  <a:lnTo>
                    <a:pt x="367" y="304"/>
                  </a:lnTo>
                  <a:lnTo>
                    <a:pt x="322" y="312"/>
                  </a:lnTo>
                  <a:lnTo>
                    <a:pt x="276" y="318"/>
                  </a:lnTo>
                  <a:lnTo>
                    <a:pt x="255" y="321"/>
                  </a:lnTo>
                  <a:lnTo>
                    <a:pt x="252" y="306"/>
                  </a:lnTo>
                  <a:lnTo>
                    <a:pt x="248" y="291"/>
                  </a:lnTo>
                  <a:lnTo>
                    <a:pt x="263" y="287"/>
                  </a:lnTo>
                  <a:lnTo>
                    <a:pt x="276" y="282"/>
                  </a:lnTo>
                  <a:lnTo>
                    <a:pt x="289" y="276"/>
                  </a:lnTo>
                  <a:lnTo>
                    <a:pt x="301" y="271"/>
                  </a:lnTo>
                  <a:lnTo>
                    <a:pt x="310" y="266"/>
                  </a:lnTo>
                  <a:lnTo>
                    <a:pt x="320" y="259"/>
                  </a:lnTo>
                  <a:lnTo>
                    <a:pt x="328" y="253"/>
                  </a:lnTo>
                  <a:lnTo>
                    <a:pt x="337" y="246"/>
                  </a:lnTo>
                  <a:lnTo>
                    <a:pt x="343" y="239"/>
                  </a:lnTo>
                  <a:lnTo>
                    <a:pt x="350" y="232"/>
                  </a:lnTo>
                  <a:lnTo>
                    <a:pt x="354" y="224"/>
                  </a:lnTo>
                  <a:lnTo>
                    <a:pt x="358" y="217"/>
                  </a:lnTo>
                  <a:lnTo>
                    <a:pt x="362" y="209"/>
                  </a:lnTo>
                  <a:lnTo>
                    <a:pt x="365" y="202"/>
                  </a:lnTo>
                  <a:lnTo>
                    <a:pt x="367" y="194"/>
                  </a:lnTo>
                  <a:lnTo>
                    <a:pt x="368" y="187"/>
                  </a:lnTo>
                  <a:lnTo>
                    <a:pt x="368" y="176"/>
                  </a:lnTo>
                  <a:lnTo>
                    <a:pt x="367" y="166"/>
                  </a:lnTo>
                  <a:lnTo>
                    <a:pt x="365" y="155"/>
                  </a:lnTo>
                  <a:lnTo>
                    <a:pt x="360" y="145"/>
                  </a:lnTo>
                  <a:lnTo>
                    <a:pt x="355" y="137"/>
                  </a:lnTo>
                  <a:lnTo>
                    <a:pt x="348" y="127"/>
                  </a:lnTo>
                  <a:lnTo>
                    <a:pt x="340" y="120"/>
                  </a:lnTo>
                  <a:lnTo>
                    <a:pt x="331" y="112"/>
                  </a:lnTo>
                  <a:lnTo>
                    <a:pt x="320" y="105"/>
                  </a:lnTo>
                  <a:lnTo>
                    <a:pt x="308" y="98"/>
                  </a:lnTo>
                  <a:lnTo>
                    <a:pt x="295" y="93"/>
                  </a:lnTo>
                  <a:lnTo>
                    <a:pt x="281" y="88"/>
                  </a:lnTo>
                  <a:lnTo>
                    <a:pt x="265" y="83"/>
                  </a:lnTo>
                  <a:lnTo>
                    <a:pt x="249" y="80"/>
                  </a:lnTo>
                  <a:lnTo>
                    <a:pt x="232" y="77"/>
                  </a:lnTo>
                  <a:lnTo>
                    <a:pt x="214" y="75"/>
                  </a:lnTo>
                  <a:lnTo>
                    <a:pt x="196" y="73"/>
                  </a:lnTo>
                  <a:lnTo>
                    <a:pt x="180" y="73"/>
                  </a:lnTo>
                  <a:lnTo>
                    <a:pt x="163" y="74"/>
                  </a:lnTo>
                  <a:lnTo>
                    <a:pt x="148" y="75"/>
                  </a:lnTo>
                  <a:lnTo>
                    <a:pt x="133" y="78"/>
                  </a:lnTo>
                  <a:lnTo>
                    <a:pt x="119" y="81"/>
                  </a:lnTo>
                  <a:lnTo>
                    <a:pt x="106" y="85"/>
                  </a:lnTo>
                  <a:lnTo>
                    <a:pt x="95" y="91"/>
                  </a:lnTo>
                  <a:lnTo>
                    <a:pt x="83" y="97"/>
                  </a:lnTo>
                  <a:lnTo>
                    <a:pt x="73" y="104"/>
                  </a:lnTo>
                  <a:lnTo>
                    <a:pt x="65" y="111"/>
                  </a:lnTo>
                  <a:lnTo>
                    <a:pt x="57" y="120"/>
                  </a:lnTo>
                  <a:lnTo>
                    <a:pt x="51" y="129"/>
                  </a:lnTo>
                  <a:lnTo>
                    <a:pt x="46" y="139"/>
                  </a:lnTo>
                  <a:lnTo>
                    <a:pt x="42" y="150"/>
                  </a:lnTo>
                  <a:lnTo>
                    <a:pt x="40" y="160"/>
                  </a:lnTo>
                  <a:lnTo>
                    <a:pt x="40" y="169"/>
                  </a:lnTo>
                  <a:lnTo>
                    <a:pt x="40" y="177"/>
                  </a:lnTo>
                  <a:lnTo>
                    <a:pt x="40" y="186"/>
                  </a:lnTo>
                  <a:lnTo>
                    <a:pt x="42" y="194"/>
                  </a:lnTo>
                  <a:lnTo>
                    <a:pt x="44" y="202"/>
                  </a:lnTo>
                  <a:lnTo>
                    <a:pt x="47" y="210"/>
                  </a:lnTo>
                  <a:lnTo>
                    <a:pt x="50" y="218"/>
                  </a:lnTo>
                  <a:lnTo>
                    <a:pt x="54" y="226"/>
                  </a:lnTo>
                  <a:lnTo>
                    <a:pt x="58" y="234"/>
                  </a:lnTo>
                  <a:lnTo>
                    <a:pt x="64" y="241"/>
                  </a:lnTo>
                  <a:lnTo>
                    <a:pt x="70" y="249"/>
                  </a:lnTo>
                  <a:lnTo>
                    <a:pt x="78" y="256"/>
                  </a:lnTo>
                  <a:lnTo>
                    <a:pt x="85" y="264"/>
                  </a:lnTo>
                  <a:lnTo>
                    <a:pt x="94" y="270"/>
                  </a:lnTo>
                  <a:lnTo>
                    <a:pt x="103" y="278"/>
                  </a:lnTo>
                  <a:lnTo>
                    <a:pt x="113" y="284"/>
                  </a:lnTo>
                  <a:lnTo>
                    <a:pt x="103" y="298"/>
                  </a:lnTo>
                  <a:lnTo>
                    <a:pt x="94" y="312"/>
                  </a:lnTo>
                  <a:lnTo>
                    <a:pt x="81" y="304"/>
                  </a:lnTo>
                  <a:lnTo>
                    <a:pt x="69" y="297"/>
                  </a:lnTo>
                  <a:lnTo>
                    <a:pt x="58" y="288"/>
                  </a:lnTo>
                  <a:lnTo>
                    <a:pt x="49" y="280"/>
                  </a:lnTo>
                  <a:lnTo>
                    <a:pt x="40" y="271"/>
                  </a:lnTo>
                  <a:lnTo>
                    <a:pt x="32" y="262"/>
                  </a:lnTo>
                  <a:lnTo>
                    <a:pt x="24" y="252"/>
                  </a:lnTo>
                  <a:lnTo>
                    <a:pt x="19" y="242"/>
                  </a:lnTo>
                  <a:lnTo>
                    <a:pt x="14" y="232"/>
                  </a:lnTo>
                  <a:lnTo>
                    <a:pt x="9" y="222"/>
                  </a:lnTo>
                  <a:lnTo>
                    <a:pt x="5" y="211"/>
                  </a:lnTo>
                  <a:lnTo>
                    <a:pt x="3" y="200"/>
                  </a:lnTo>
                  <a:lnTo>
                    <a:pt x="1" y="189"/>
                  </a:lnTo>
                  <a:lnTo>
                    <a:pt x="0" y="177"/>
                  </a:lnTo>
                  <a:lnTo>
                    <a:pt x="0" y="167"/>
                  </a:lnTo>
                  <a:lnTo>
                    <a:pt x="1" y="155"/>
                  </a:lnTo>
                  <a:lnTo>
                    <a:pt x="2" y="145"/>
                  </a:lnTo>
                  <a:lnTo>
                    <a:pt x="4" y="136"/>
                  </a:lnTo>
                  <a:lnTo>
                    <a:pt x="6" y="126"/>
                  </a:lnTo>
                  <a:lnTo>
                    <a:pt x="8" y="116"/>
                  </a:lnTo>
                  <a:lnTo>
                    <a:pt x="11" y="108"/>
                  </a:lnTo>
                  <a:lnTo>
                    <a:pt x="16" y="99"/>
                  </a:lnTo>
                  <a:lnTo>
                    <a:pt x="20" y="92"/>
                  </a:lnTo>
                  <a:lnTo>
                    <a:pt x="24" y="83"/>
                  </a:lnTo>
                  <a:lnTo>
                    <a:pt x="35" y="68"/>
                  </a:lnTo>
                  <a:lnTo>
                    <a:pt x="46" y="56"/>
                  </a:lnTo>
                  <a:lnTo>
                    <a:pt x="59" y="44"/>
                  </a:lnTo>
                  <a:lnTo>
                    <a:pt x="73" y="33"/>
                  </a:lnTo>
                  <a:lnTo>
                    <a:pt x="89" y="25"/>
                  </a:lnTo>
                  <a:lnTo>
                    <a:pt x="105" y="16"/>
                  </a:lnTo>
                  <a:lnTo>
                    <a:pt x="123" y="11"/>
                  </a:lnTo>
                  <a:lnTo>
                    <a:pt x="142" y="5"/>
                  </a:lnTo>
                  <a:lnTo>
                    <a:pt x="161" y="2"/>
                  </a:lnTo>
                  <a:lnTo>
                    <a:pt x="180" y="0"/>
                  </a:lnTo>
                  <a:lnTo>
                    <a:pt x="200" y="0"/>
                  </a:lnTo>
                  <a:lnTo>
                    <a:pt x="221" y="1"/>
                  </a:lnTo>
                  <a:lnTo>
                    <a:pt x="241" y="4"/>
                  </a:lnTo>
                  <a:lnTo>
                    <a:pt x="261" y="9"/>
                  </a:lnTo>
                  <a:lnTo>
                    <a:pt x="279" y="14"/>
                  </a:lnTo>
                  <a:lnTo>
                    <a:pt x="298" y="20"/>
                  </a:lnTo>
                  <a:lnTo>
                    <a:pt x="315" y="29"/>
                  </a:lnTo>
                  <a:lnTo>
                    <a:pt x="331" y="39"/>
                  </a:lnTo>
                  <a:lnTo>
                    <a:pt x="346" y="49"/>
                  </a:lnTo>
                  <a:lnTo>
                    <a:pt x="359" y="60"/>
                  </a:lnTo>
                  <a:lnTo>
                    <a:pt x="371" y="73"/>
                  </a:lnTo>
                  <a:lnTo>
                    <a:pt x="382" y="87"/>
                  </a:lnTo>
                  <a:lnTo>
                    <a:pt x="390" y="100"/>
                  </a:lnTo>
                  <a:lnTo>
                    <a:pt x="398" y="115"/>
                  </a:lnTo>
                  <a:lnTo>
                    <a:pt x="403" y="131"/>
                  </a:lnTo>
                  <a:lnTo>
                    <a:pt x="406" y="148"/>
                  </a:lnTo>
                  <a:lnTo>
                    <a:pt x="407" y="157"/>
                  </a:lnTo>
                  <a:lnTo>
                    <a:pt x="409" y="166"/>
                  </a:lnTo>
                  <a:lnTo>
                    <a:pt x="409" y="174"/>
                  </a:lnTo>
                  <a:lnTo>
                    <a:pt x="407" y="184"/>
                  </a:lnTo>
                  <a:lnTo>
                    <a:pt x="406" y="193"/>
                  </a:lnTo>
                  <a:lnTo>
                    <a:pt x="404" y="204"/>
                  </a:lnTo>
                  <a:lnTo>
                    <a:pt x="401" y="214"/>
                  </a:lnTo>
                  <a:lnTo>
                    <a:pt x="397" y="224"/>
                  </a:lnTo>
                  <a:lnTo>
                    <a:pt x="391" y="235"/>
                  </a:lnTo>
                  <a:lnTo>
                    <a:pt x="385" y="246"/>
                  </a:lnTo>
                  <a:lnTo>
                    <a:pt x="378" y="255"/>
                  </a:lnTo>
                  <a:lnTo>
                    <a:pt x="369" y="266"/>
                  </a:lnTo>
                  <a:lnTo>
                    <a:pt x="370" y="266"/>
                  </a:lnTo>
                  <a:lnTo>
                    <a:pt x="370" y="266"/>
                  </a:lnTo>
                  <a:lnTo>
                    <a:pt x="381" y="271"/>
                  </a:lnTo>
                  <a:lnTo>
                    <a:pt x="390" y="276"/>
                  </a:lnTo>
                  <a:lnTo>
                    <a:pt x="389" y="289"/>
                  </a:lnTo>
                  <a:lnTo>
                    <a:pt x="388" y="30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3" name="Freeform 475"/>
            <p:cNvSpPr>
              <a:spLocks/>
            </p:cNvSpPr>
            <p:nvPr/>
          </p:nvSpPr>
          <p:spPr bwMode="auto">
            <a:xfrm>
              <a:off x="3250" y="2180"/>
              <a:ext cx="33" cy="27"/>
            </a:xfrm>
            <a:custGeom>
              <a:avLst/>
              <a:gdLst/>
              <a:ahLst/>
              <a:cxnLst>
                <a:cxn ang="0">
                  <a:pos x="390" y="155"/>
                </a:cxn>
                <a:cxn ang="0">
                  <a:pos x="369" y="149"/>
                </a:cxn>
                <a:cxn ang="0">
                  <a:pos x="366" y="135"/>
                </a:cxn>
                <a:cxn ang="0">
                  <a:pos x="367" y="119"/>
                </a:cxn>
                <a:cxn ang="0">
                  <a:pos x="363" y="110"/>
                </a:cxn>
                <a:cxn ang="0">
                  <a:pos x="356" y="105"/>
                </a:cxn>
                <a:cxn ang="0">
                  <a:pos x="339" y="102"/>
                </a:cxn>
                <a:cxn ang="0">
                  <a:pos x="314" y="103"/>
                </a:cxn>
                <a:cxn ang="0">
                  <a:pos x="247" y="108"/>
                </a:cxn>
                <a:cxn ang="0">
                  <a:pos x="158" y="112"/>
                </a:cxn>
                <a:cxn ang="0">
                  <a:pos x="90" y="116"/>
                </a:cxn>
                <a:cxn ang="0">
                  <a:pos x="88" y="121"/>
                </a:cxn>
                <a:cxn ang="0">
                  <a:pos x="143" y="156"/>
                </a:cxn>
                <a:cxn ang="0">
                  <a:pos x="215" y="201"/>
                </a:cxn>
                <a:cxn ang="0">
                  <a:pos x="269" y="236"/>
                </a:cxn>
                <a:cxn ang="0">
                  <a:pos x="293" y="249"/>
                </a:cxn>
                <a:cxn ang="0">
                  <a:pos x="311" y="255"/>
                </a:cxn>
                <a:cxn ang="0">
                  <a:pos x="322" y="254"/>
                </a:cxn>
                <a:cxn ang="0">
                  <a:pos x="331" y="247"/>
                </a:cxn>
                <a:cxn ang="0">
                  <a:pos x="339" y="233"/>
                </a:cxn>
                <a:cxn ang="0">
                  <a:pos x="349" y="225"/>
                </a:cxn>
                <a:cxn ang="0">
                  <a:pos x="371" y="231"/>
                </a:cxn>
                <a:cxn ang="0">
                  <a:pos x="371" y="251"/>
                </a:cxn>
                <a:cxn ang="0">
                  <a:pos x="351" y="329"/>
                </a:cxn>
                <a:cxn ang="0">
                  <a:pos x="341" y="345"/>
                </a:cxn>
                <a:cxn ang="0">
                  <a:pos x="319" y="340"/>
                </a:cxn>
                <a:cxn ang="0">
                  <a:pos x="314" y="332"/>
                </a:cxn>
                <a:cxn ang="0">
                  <a:pos x="310" y="318"/>
                </a:cxn>
                <a:cxn ang="0">
                  <a:pos x="302" y="304"/>
                </a:cxn>
                <a:cxn ang="0">
                  <a:pos x="286" y="290"/>
                </a:cxn>
                <a:cxn ang="0">
                  <a:pos x="263" y="274"/>
                </a:cxn>
                <a:cxn ang="0">
                  <a:pos x="188" y="226"/>
                </a:cxn>
                <a:cxn ang="0">
                  <a:pos x="87" y="160"/>
                </a:cxn>
                <a:cxn ang="0">
                  <a:pos x="11" y="112"/>
                </a:cxn>
                <a:cxn ang="0">
                  <a:pos x="2" y="97"/>
                </a:cxn>
                <a:cxn ang="0">
                  <a:pos x="10" y="64"/>
                </a:cxn>
                <a:cxn ang="0">
                  <a:pos x="26" y="56"/>
                </a:cxn>
                <a:cxn ang="0">
                  <a:pos x="114" y="51"/>
                </a:cxn>
                <a:cxn ang="0">
                  <a:pos x="232" y="44"/>
                </a:cxn>
                <a:cxn ang="0">
                  <a:pos x="320" y="38"/>
                </a:cxn>
                <a:cxn ang="0">
                  <a:pos x="349" y="36"/>
                </a:cxn>
                <a:cxn ang="0">
                  <a:pos x="371" y="32"/>
                </a:cxn>
                <a:cxn ang="0">
                  <a:pos x="386" y="24"/>
                </a:cxn>
                <a:cxn ang="0">
                  <a:pos x="397" y="9"/>
                </a:cxn>
                <a:cxn ang="0">
                  <a:pos x="407" y="2"/>
                </a:cxn>
                <a:cxn ang="0">
                  <a:pos x="429" y="7"/>
                </a:cxn>
                <a:cxn ang="0">
                  <a:pos x="428" y="32"/>
                </a:cxn>
                <a:cxn ang="0">
                  <a:pos x="402" y="133"/>
                </a:cxn>
              </a:cxnLst>
              <a:rect l="0" t="0" r="r" b="b"/>
              <a:pathLst>
                <a:path w="434" h="348">
                  <a:moveTo>
                    <a:pt x="396" y="156"/>
                  </a:moveTo>
                  <a:lnTo>
                    <a:pt x="390" y="155"/>
                  </a:lnTo>
                  <a:lnTo>
                    <a:pt x="380" y="151"/>
                  </a:lnTo>
                  <a:lnTo>
                    <a:pt x="369" y="149"/>
                  </a:lnTo>
                  <a:lnTo>
                    <a:pt x="364" y="147"/>
                  </a:lnTo>
                  <a:lnTo>
                    <a:pt x="366" y="135"/>
                  </a:lnTo>
                  <a:lnTo>
                    <a:pt x="367" y="127"/>
                  </a:lnTo>
                  <a:lnTo>
                    <a:pt x="367" y="119"/>
                  </a:lnTo>
                  <a:lnTo>
                    <a:pt x="365" y="114"/>
                  </a:lnTo>
                  <a:lnTo>
                    <a:pt x="363" y="110"/>
                  </a:lnTo>
                  <a:lnTo>
                    <a:pt x="361" y="108"/>
                  </a:lnTo>
                  <a:lnTo>
                    <a:pt x="356" y="105"/>
                  </a:lnTo>
                  <a:lnTo>
                    <a:pt x="352" y="104"/>
                  </a:lnTo>
                  <a:lnTo>
                    <a:pt x="339" y="102"/>
                  </a:lnTo>
                  <a:lnTo>
                    <a:pt x="324" y="103"/>
                  </a:lnTo>
                  <a:lnTo>
                    <a:pt x="314" y="103"/>
                  </a:lnTo>
                  <a:lnTo>
                    <a:pt x="286" y="105"/>
                  </a:lnTo>
                  <a:lnTo>
                    <a:pt x="247" y="108"/>
                  </a:lnTo>
                  <a:lnTo>
                    <a:pt x="202" y="110"/>
                  </a:lnTo>
                  <a:lnTo>
                    <a:pt x="158" y="112"/>
                  </a:lnTo>
                  <a:lnTo>
                    <a:pt x="118" y="114"/>
                  </a:lnTo>
                  <a:lnTo>
                    <a:pt x="90" y="116"/>
                  </a:lnTo>
                  <a:lnTo>
                    <a:pt x="80" y="116"/>
                  </a:lnTo>
                  <a:lnTo>
                    <a:pt x="88" y="121"/>
                  </a:lnTo>
                  <a:lnTo>
                    <a:pt x="111" y="136"/>
                  </a:lnTo>
                  <a:lnTo>
                    <a:pt x="143" y="156"/>
                  </a:lnTo>
                  <a:lnTo>
                    <a:pt x="179" y="179"/>
                  </a:lnTo>
                  <a:lnTo>
                    <a:pt x="215" y="201"/>
                  </a:lnTo>
                  <a:lnTo>
                    <a:pt x="246" y="222"/>
                  </a:lnTo>
                  <a:lnTo>
                    <a:pt x="269" y="236"/>
                  </a:lnTo>
                  <a:lnTo>
                    <a:pt x="277" y="241"/>
                  </a:lnTo>
                  <a:lnTo>
                    <a:pt x="293" y="249"/>
                  </a:lnTo>
                  <a:lnTo>
                    <a:pt x="305" y="254"/>
                  </a:lnTo>
                  <a:lnTo>
                    <a:pt x="311" y="255"/>
                  </a:lnTo>
                  <a:lnTo>
                    <a:pt x="317" y="255"/>
                  </a:lnTo>
                  <a:lnTo>
                    <a:pt x="322" y="254"/>
                  </a:lnTo>
                  <a:lnTo>
                    <a:pt x="326" y="252"/>
                  </a:lnTo>
                  <a:lnTo>
                    <a:pt x="331" y="247"/>
                  </a:lnTo>
                  <a:lnTo>
                    <a:pt x="335" y="242"/>
                  </a:lnTo>
                  <a:lnTo>
                    <a:pt x="339" y="233"/>
                  </a:lnTo>
                  <a:lnTo>
                    <a:pt x="343" y="224"/>
                  </a:lnTo>
                  <a:lnTo>
                    <a:pt x="349" y="225"/>
                  </a:lnTo>
                  <a:lnTo>
                    <a:pt x="359" y="228"/>
                  </a:lnTo>
                  <a:lnTo>
                    <a:pt x="371" y="231"/>
                  </a:lnTo>
                  <a:lnTo>
                    <a:pt x="375" y="232"/>
                  </a:lnTo>
                  <a:lnTo>
                    <a:pt x="371" y="251"/>
                  </a:lnTo>
                  <a:lnTo>
                    <a:pt x="361" y="290"/>
                  </a:lnTo>
                  <a:lnTo>
                    <a:pt x="351" y="329"/>
                  </a:lnTo>
                  <a:lnTo>
                    <a:pt x="346" y="348"/>
                  </a:lnTo>
                  <a:lnTo>
                    <a:pt x="341" y="345"/>
                  </a:lnTo>
                  <a:lnTo>
                    <a:pt x="330" y="343"/>
                  </a:lnTo>
                  <a:lnTo>
                    <a:pt x="319" y="340"/>
                  </a:lnTo>
                  <a:lnTo>
                    <a:pt x="314" y="339"/>
                  </a:lnTo>
                  <a:lnTo>
                    <a:pt x="314" y="332"/>
                  </a:lnTo>
                  <a:lnTo>
                    <a:pt x="312" y="324"/>
                  </a:lnTo>
                  <a:lnTo>
                    <a:pt x="310" y="318"/>
                  </a:lnTo>
                  <a:lnTo>
                    <a:pt x="307" y="311"/>
                  </a:lnTo>
                  <a:lnTo>
                    <a:pt x="302" y="304"/>
                  </a:lnTo>
                  <a:lnTo>
                    <a:pt x="295" y="297"/>
                  </a:lnTo>
                  <a:lnTo>
                    <a:pt x="286" y="290"/>
                  </a:lnTo>
                  <a:lnTo>
                    <a:pt x="275" y="281"/>
                  </a:lnTo>
                  <a:lnTo>
                    <a:pt x="263" y="274"/>
                  </a:lnTo>
                  <a:lnTo>
                    <a:pt x="231" y="254"/>
                  </a:lnTo>
                  <a:lnTo>
                    <a:pt x="188" y="226"/>
                  </a:lnTo>
                  <a:lnTo>
                    <a:pt x="137" y="193"/>
                  </a:lnTo>
                  <a:lnTo>
                    <a:pt x="87" y="160"/>
                  </a:lnTo>
                  <a:lnTo>
                    <a:pt x="43" y="132"/>
                  </a:lnTo>
                  <a:lnTo>
                    <a:pt x="11" y="112"/>
                  </a:lnTo>
                  <a:lnTo>
                    <a:pt x="0" y="104"/>
                  </a:lnTo>
                  <a:lnTo>
                    <a:pt x="2" y="97"/>
                  </a:lnTo>
                  <a:lnTo>
                    <a:pt x="6" y="80"/>
                  </a:lnTo>
                  <a:lnTo>
                    <a:pt x="10" y="64"/>
                  </a:lnTo>
                  <a:lnTo>
                    <a:pt x="12" y="56"/>
                  </a:lnTo>
                  <a:lnTo>
                    <a:pt x="26" y="56"/>
                  </a:lnTo>
                  <a:lnTo>
                    <a:pt x="63" y="54"/>
                  </a:lnTo>
                  <a:lnTo>
                    <a:pt x="114" y="51"/>
                  </a:lnTo>
                  <a:lnTo>
                    <a:pt x="173" y="47"/>
                  </a:lnTo>
                  <a:lnTo>
                    <a:pt x="232" y="44"/>
                  </a:lnTo>
                  <a:lnTo>
                    <a:pt x="284" y="40"/>
                  </a:lnTo>
                  <a:lnTo>
                    <a:pt x="320" y="38"/>
                  </a:lnTo>
                  <a:lnTo>
                    <a:pt x="334" y="37"/>
                  </a:lnTo>
                  <a:lnTo>
                    <a:pt x="349" y="36"/>
                  </a:lnTo>
                  <a:lnTo>
                    <a:pt x="361" y="34"/>
                  </a:lnTo>
                  <a:lnTo>
                    <a:pt x="371" y="32"/>
                  </a:lnTo>
                  <a:lnTo>
                    <a:pt x="379" y="29"/>
                  </a:lnTo>
                  <a:lnTo>
                    <a:pt x="386" y="24"/>
                  </a:lnTo>
                  <a:lnTo>
                    <a:pt x="391" y="18"/>
                  </a:lnTo>
                  <a:lnTo>
                    <a:pt x="397" y="9"/>
                  </a:lnTo>
                  <a:lnTo>
                    <a:pt x="402" y="0"/>
                  </a:lnTo>
                  <a:lnTo>
                    <a:pt x="407" y="2"/>
                  </a:lnTo>
                  <a:lnTo>
                    <a:pt x="418" y="4"/>
                  </a:lnTo>
                  <a:lnTo>
                    <a:pt x="429" y="7"/>
                  </a:lnTo>
                  <a:lnTo>
                    <a:pt x="434" y="8"/>
                  </a:lnTo>
                  <a:lnTo>
                    <a:pt x="428" y="32"/>
                  </a:lnTo>
                  <a:lnTo>
                    <a:pt x="415" y="82"/>
                  </a:lnTo>
                  <a:lnTo>
                    <a:pt x="402" y="133"/>
                  </a:lnTo>
                  <a:lnTo>
                    <a:pt x="396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4" name="Freeform 476"/>
            <p:cNvSpPr>
              <a:spLocks/>
            </p:cNvSpPr>
            <p:nvPr/>
          </p:nvSpPr>
          <p:spPr bwMode="auto">
            <a:xfrm>
              <a:off x="3238" y="2201"/>
              <a:ext cx="41" cy="27"/>
            </a:xfrm>
            <a:custGeom>
              <a:avLst/>
              <a:gdLst/>
              <a:ahLst/>
              <a:cxnLst>
                <a:cxn ang="0">
                  <a:pos x="169" y="75"/>
                </a:cxn>
                <a:cxn ang="0">
                  <a:pos x="229" y="100"/>
                </a:cxn>
                <a:cxn ang="0">
                  <a:pos x="310" y="137"/>
                </a:cxn>
                <a:cxn ang="0">
                  <a:pos x="369" y="162"/>
                </a:cxn>
                <a:cxn ang="0">
                  <a:pos x="389" y="170"/>
                </a:cxn>
                <a:cxn ang="0">
                  <a:pos x="406" y="172"/>
                </a:cxn>
                <a:cxn ang="0">
                  <a:pos x="420" y="167"/>
                </a:cxn>
                <a:cxn ang="0">
                  <a:pos x="430" y="154"/>
                </a:cxn>
                <a:cxn ang="0">
                  <a:pos x="452" y="151"/>
                </a:cxn>
                <a:cxn ang="0">
                  <a:pos x="456" y="180"/>
                </a:cxn>
                <a:cxn ang="0">
                  <a:pos x="412" y="282"/>
                </a:cxn>
                <a:cxn ang="0">
                  <a:pos x="387" y="298"/>
                </a:cxn>
                <a:cxn ang="0">
                  <a:pos x="376" y="279"/>
                </a:cxn>
                <a:cxn ang="0">
                  <a:pos x="379" y="264"/>
                </a:cxn>
                <a:cxn ang="0">
                  <a:pos x="379" y="255"/>
                </a:cxn>
                <a:cxn ang="0">
                  <a:pos x="376" y="248"/>
                </a:cxn>
                <a:cxn ang="0">
                  <a:pos x="372" y="241"/>
                </a:cxn>
                <a:cxn ang="0">
                  <a:pos x="360" y="232"/>
                </a:cxn>
                <a:cxn ang="0">
                  <a:pos x="338" y="222"/>
                </a:cxn>
                <a:cxn ang="0">
                  <a:pos x="280" y="196"/>
                </a:cxn>
                <a:cxn ang="0">
                  <a:pos x="201" y="162"/>
                </a:cxn>
                <a:cxn ang="0">
                  <a:pos x="142" y="137"/>
                </a:cxn>
                <a:cxn ang="0">
                  <a:pos x="125" y="129"/>
                </a:cxn>
                <a:cxn ang="0">
                  <a:pos x="111" y="126"/>
                </a:cxn>
                <a:cxn ang="0">
                  <a:pos x="99" y="129"/>
                </a:cxn>
                <a:cxn ang="0">
                  <a:pos x="90" y="140"/>
                </a:cxn>
                <a:cxn ang="0">
                  <a:pos x="81" y="159"/>
                </a:cxn>
                <a:cxn ang="0">
                  <a:pos x="76" y="178"/>
                </a:cxn>
                <a:cxn ang="0">
                  <a:pos x="72" y="199"/>
                </a:cxn>
                <a:cxn ang="0">
                  <a:pos x="72" y="219"/>
                </a:cxn>
                <a:cxn ang="0">
                  <a:pos x="75" y="240"/>
                </a:cxn>
                <a:cxn ang="0">
                  <a:pos x="82" y="261"/>
                </a:cxn>
                <a:cxn ang="0">
                  <a:pos x="95" y="286"/>
                </a:cxn>
                <a:cxn ang="0">
                  <a:pos x="112" y="311"/>
                </a:cxn>
                <a:cxn ang="0">
                  <a:pos x="110" y="335"/>
                </a:cxn>
                <a:cxn ang="0">
                  <a:pos x="83" y="330"/>
                </a:cxn>
                <a:cxn ang="0">
                  <a:pos x="15" y="259"/>
                </a:cxn>
                <a:cxn ang="0">
                  <a:pos x="4" y="234"/>
                </a:cxn>
                <a:cxn ang="0">
                  <a:pos x="34" y="167"/>
                </a:cxn>
                <a:cxn ang="0">
                  <a:pos x="73" y="77"/>
                </a:cxn>
                <a:cxn ang="0">
                  <a:pos x="103" y="11"/>
                </a:cxn>
                <a:cxn ang="0">
                  <a:pos x="122" y="6"/>
                </a:cxn>
                <a:cxn ang="0">
                  <a:pos x="135" y="24"/>
                </a:cxn>
                <a:cxn ang="0">
                  <a:pos x="134" y="41"/>
                </a:cxn>
                <a:cxn ang="0">
                  <a:pos x="138" y="54"/>
                </a:cxn>
                <a:cxn ang="0">
                  <a:pos x="151" y="66"/>
                </a:cxn>
              </a:cxnLst>
              <a:rect l="0" t="0" r="r" b="b"/>
              <a:pathLst>
                <a:path w="467" h="346">
                  <a:moveTo>
                    <a:pt x="160" y="70"/>
                  </a:moveTo>
                  <a:lnTo>
                    <a:pt x="169" y="75"/>
                  </a:lnTo>
                  <a:lnTo>
                    <a:pt x="194" y="85"/>
                  </a:lnTo>
                  <a:lnTo>
                    <a:pt x="229" y="100"/>
                  </a:lnTo>
                  <a:lnTo>
                    <a:pt x="269" y="119"/>
                  </a:lnTo>
                  <a:lnTo>
                    <a:pt x="310" y="137"/>
                  </a:lnTo>
                  <a:lnTo>
                    <a:pt x="345" y="152"/>
                  </a:lnTo>
                  <a:lnTo>
                    <a:pt x="369" y="162"/>
                  </a:lnTo>
                  <a:lnTo>
                    <a:pt x="379" y="167"/>
                  </a:lnTo>
                  <a:lnTo>
                    <a:pt x="389" y="170"/>
                  </a:lnTo>
                  <a:lnTo>
                    <a:pt x="397" y="172"/>
                  </a:lnTo>
                  <a:lnTo>
                    <a:pt x="406" y="172"/>
                  </a:lnTo>
                  <a:lnTo>
                    <a:pt x="412" y="170"/>
                  </a:lnTo>
                  <a:lnTo>
                    <a:pt x="420" y="167"/>
                  </a:lnTo>
                  <a:lnTo>
                    <a:pt x="425" y="160"/>
                  </a:lnTo>
                  <a:lnTo>
                    <a:pt x="430" y="154"/>
                  </a:lnTo>
                  <a:lnTo>
                    <a:pt x="436" y="144"/>
                  </a:lnTo>
                  <a:lnTo>
                    <a:pt x="452" y="151"/>
                  </a:lnTo>
                  <a:lnTo>
                    <a:pt x="467" y="158"/>
                  </a:lnTo>
                  <a:lnTo>
                    <a:pt x="456" y="180"/>
                  </a:lnTo>
                  <a:lnTo>
                    <a:pt x="435" y="232"/>
                  </a:lnTo>
                  <a:lnTo>
                    <a:pt x="412" y="282"/>
                  </a:lnTo>
                  <a:lnTo>
                    <a:pt x="401" y="305"/>
                  </a:lnTo>
                  <a:lnTo>
                    <a:pt x="387" y="298"/>
                  </a:lnTo>
                  <a:lnTo>
                    <a:pt x="372" y="291"/>
                  </a:lnTo>
                  <a:lnTo>
                    <a:pt x="376" y="279"/>
                  </a:lnTo>
                  <a:lnTo>
                    <a:pt x="379" y="268"/>
                  </a:lnTo>
                  <a:lnTo>
                    <a:pt x="379" y="264"/>
                  </a:lnTo>
                  <a:lnTo>
                    <a:pt x="379" y="258"/>
                  </a:lnTo>
                  <a:lnTo>
                    <a:pt x="379" y="255"/>
                  </a:lnTo>
                  <a:lnTo>
                    <a:pt x="378" y="251"/>
                  </a:lnTo>
                  <a:lnTo>
                    <a:pt x="376" y="248"/>
                  </a:lnTo>
                  <a:lnTo>
                    <a:pt x="374" y="244"/>
                  </a:lnTo>
                  <a:lnTo>
                    <a:pt x="372" y="241"/>
                  </a:lnTo>
                  <a:lnTo>
                    <a:pt x="368" y="238"/>
                  </a:lnTo>
                  <a:lnTo>
                    <a:pt x="360" y="232"/>
                  </a:lnTo>
                  <a:lnTo>
                    <a:pt x="348" y="226"/>
                  </a:lnTo>
                  <a:lnTo>
                    <a:pt x="338" y="222"/>
                  </a:lnTo>
                  <a:lnTo>
                    <a:pt x="315" y="211"/>
                  </a:lnTo>
                  <a:lnTo>
                    <a:pt x="280" y="196"/>
                  </a:lnTo>
                  <a:lnTo>
                    <a:pt x="240" y="179"/>
                  </a:lnTo>
                  <a:lnTo>
                    <a:pt x="201" y="162"/>
                  </a:lnTo>
                  <a:lnTo>
                    <a:pt x="167" y="147"/>
                  </a:lnTo>
                  <a:lnTo>
                    <a:pt x="142" y="137"/>
                  </a:lnTo>
                  <a:lnTo>
                    <a:pt x="132" y="132"/>
                  </a:lnTo>
                  <a:lnTo>
                    <a:pt x="125" y="129"/>
                  </a:lnTo>
                  <a:lnTo>
                    <a:pt x="117" y="127"/>
                  </a:lnTo>
                  <a:lnTo>
                    <a:pt x="111" y="126"/>
                  </a:lnTo>
                  <a:lnTo>
                    <a:pt x="105" y="126"/>
                  </a:lnTo>
                  <a:lnTo>
                    <a:pt x="99" y="129"/>
                  </a:lnTo>
                  <a:lnTo>
                    <a:pt x="95" y="133"/>
                  </a:lnTo>
                  <a:lnTo>
                    <a:pt x="90" y="140"/>
                  </a:lnTo>
                  <a:lnTo>
                    <a:pt x="85" y="148"/>
                  </a:lnTo>
                  <a:lnTo>
                    <a:pt x="81" y="159"/>
                  </a:lnTo>
                  <a:lnTo>
                    <a:pt x="78" y="169"/>
                  </a:lnTo>
                  <a:lnTo>
                    <a:pt x="76" y="178"/>
                  </a:lnTo>
                  <a:lnTo>
                    <a:pt x="74" y="188"/>
                  </a:lnTo>
                  <a:lnTo>
                    <a:pt x="72" y="199"/>
                  </a:lnTo>
                  <a:lnTo>
                    <a:pt x="72" y="208"/>
                  </a:lnTo>
                  <a:lnTo>
                    <a:pt x="72" y="219"/>
                  </a:lnTo>
                  <a:lnTo>
                    <a:pt x="73" y="228"/>
                  </a:lnTo>
                  <a:lnTo>
                    <a:pt x="75" y="240"/>
                  </a:lnTo>
                  <a:lnTo>
                    <a:pt x="78" y="251"/>
                  </a:lnTo>
                  <a:lnTo>
                    <a:pt x="82" y="261"/>
                  </a:lnTo>
                  <a:lnTo>
                    <a:pt x="89" y="273"/>
                  </a:lnTo>
                  <a:lnTo>
                    <a:pt x="95" y="286"/>
                  </a:lnTo>
                  <a:lnTo>
                    <a:pt x="103" y="298"/>
                  </a:lnTo>
                  <a:lnTo>
                    <a:pt x="112" y="311"/>
                  </a:lnTo>
                  <a:lnTo>
                    <a:pt x="122" y="324"/>
                  </a:lnTo>
                  <a:lnTo>
                    <a:pt x="110" y="335"/>
                  </a:lnTo>
                  <a:lnTo>
                    <a:pt x="99" y="346"/>
                  </a:lnTo>
                  <a:lnTo>
                    <a:pt x="83" y="330"/>
                  </a:lnTo>
                  <a:lnTo>
                    <a:pt x="49" y="295"/>
                  </a:lnTo>
                  <a:lnTo>
                    <a:pt x="15" y="259"/>
                  </a:lnTo>
                  <a:lnTo>
                    <a:pt x="0" y="244"/>
                  </a:lnTo>
                  <a:lnTo>
                    <a:pt x="4" y="234"/>
                  </a:lnTo>
                  <a:lnTo>
                    <a:pt x="17" y="206"/>
                  </a:lnTo>
                  <a:lnTo>
                    <a:pt x="34" y="167"/>
                  </a:lnTo>
                  <a:lnTo>
                    <a:pt x="53" y="122"/>
                  </a:lnTo>
                  <a:lnTo>
                    <a:pt x="73" y="77"/>
                  </a:lnTo>
                  <a:lnTo>
                    <a:pt x="90" y="38"/>
                  </a:lnTo>
                  <a:lnTo>
                    <a:pt x="103" y="11"/>
                  </a:lnTo>
                  <a:lnTo>
                    <a:pt x="107" y="0"/>
                  </a:lnTo>
                  <a:lnTo>
                    <a:pt x="122" y="6"/>
                  </a:lnTo>
                  <a:lnTo>
                    <a:pt x="138" y="14"/>
                  </a:lnTo>
                  <a:lnTo>
                    <a:pt x="135" y="24"/>
                  </a:lnTo>
                  <a:lnTo>
                    <a:pt x="134" y="32"/>
                  </a:lnTo>
                  <a:lnTo>
                    <a:pt x="134" y="41"/>
                  </a:lnTo>
                  <a:lnTo>
                    <a:pt x="135" y="48"/>
                  </a:lnTo>
                  <a:lnTo>
                    <a:pt x="138" y="54"/>
                  </a:lnTo>
                  <a:lnTo>
                    <a:pt x="143" y="61"/>
                  </a:lnTo>
                  <a:lnTo>
                    <a:pt x="151" y="66"/>
                  </a:lnTo>
                  <a:lnTo>
                    <a:pt x="160" y="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5" name="Freeform 477"/>
            <p:cNvSpPr>
              <a:spLocks/>
            </p:cNvSpPr>
            <p:nvPr/>
          </p:nvSpPr>
          <p:spPr bwMode="auto">
            <a:xfrm>
              <a:off x="3228" y="2227"/>
              <a:ext cx="39" cy="30"/>
            </a:xfrm>
            <a:custGeom>
              <a:avLst/>
              <a:gdLst/>
              <a:ahLst/>
              <a:cxnLst>
                <a:cxn ang="0">
                  <a:pos x="140" y="91"/>
                </a:cxn>
                <a:cxn ang="0">
                  <a:pos x="200" y="127"/>
                </a:cxn>
                <a:cxn ang="0">
                  <a:pos x="281" y="176"/>
                </a:cxn>
                <a:cxn ang="0">
                  <a:pos x="341" y="212"/>
                </a:cxn>
                <a:cxn ang="0">
                  <a:pos x="355" y="221"/>
                </a:cxn>
                <a:cxn ang="0">
                  <a:pos x="362" y="223"/>
                </a:cxn>
                <a:cxn ang="0">
                  <a:pos x="368" y="221"/>
                </a:cxn>
                <a:cxn ang="0">
                  <a:pos x="373" y="215"/>
                </a:cxn>
                <a:cxn ang="0">
                  <a:pos x="379" y="203"/>
                </a:cxn>
                <a:cxn ang="0">
                  <a:pos x="383" y="179"/>
                </a:cxn>
                <a:cxn ang="0">
                  <a:pos x="379" y="153"/>
                </a:cxn>
                <a:cxn ang="0">
                  <a:pos x="368" y="122"/>
                </a:cxn>
                <a:cxn ang="0">
                  <a:pos x="355" y="99"/>
                </a:cxn>
                <a:cxn ang="0">
                  <a:pos x="362" y="86"/>
                </a:cxn>
                <a:cxn ang="0">
                  <a:pos x="386" y="92"/>
                </a:cxn>
                <a:cxn ang="0">
                  <a:pos x="437" y="149"/>
                </a:cxn>
                <a:cxn ang="0">
                  <a:pos x="442" y="172"/>
                </a:cxn>
                <a:cxn ang="0">
                  <a:pos x="405" y="234"/>
                </a:cxn>
                <a:cxn ang="0">
                  <a:pos x="355" y="317"/>
                </a:cxn>
                <a:cxn ang="0">
                  <a:pos x="318" y="379"/>
                </a:cxn>
                <a:cxn ang="0">
                  <a:pos x="294" y="384"/>
                </a:cxn>
                <a:cxn ang="0">
                  <a:pos x="220" y="366"/>
                </a:cxn>
                <a:cxn ang="0">
                  <a:pos x="204" y="348"/>
                </a:cxn>
                <a:cxn ang="0">
                  <a:pos x="212" y="334"/>
                </a:cxn>
                <a:cxn ang="0">
                  <a:pos x="237" y="336"/>
                </a:cxn>
                <a:cxn ang="0">
                  <a:pos x="271" y="333"/>
                </a:cxn>
                <a:cxn ang="0">
                  <a:pos x="296" y="322"/>
                </a:cxn>
                <a:cxn ang="0">
                  <a:pos x="315" y="308"/>
                </a:cxn>
                <a:cxn ang="0">
                  <a:pos x="324" y="297"/>
                </a:cxn>
                <a:cxn ang="0">
                  <a:pos x="326" y="290"/>
                </a:cxn>
                <a:cxn ang="0">
                  <a:pos x="325" y="285"/>
                </a:cxn>
                <a:cxn ang="0">
                  <a:pos x="320" y="278"/>
                </a:cxn>
                <a:cxn ang="0">
                  <a:pos x="306" y="270"/>
                </a:cxn>
                <a:cxn ang="0">
                  <a:pos x="246" y="234"/>
                </a:cxn>
                <a:cxn ang="0">
                  <a:pos x="165" y="185"/>
                </a:cxn>
                <a:cxn ang="0">
                  <a:pos x="105" y="148"/>
                </a:cxn>
                <a:cxn ang="0">
                  <a:pos x="85" y="137"/>
                </a:cxn>
                <a:cxn ang="0">
                  <a:pos x="71" y="132"/>
                </a:cxn>
                <a:cxn ang="0">
                  <a:pos x="62" y="131"/>
                </a:cxn>
                <a:cxn ang="0">
                  <a:pos x="55" y="133"/>
                </a:cxn>
                <a:cxn ang="0">
                  <a:pos x="47" y="139"/>
                </a:cxn>
                <a:cxn ang="0">
                  <a:pos x="37" y="150"/>
                </a:cxn>
                <a:cxn ang="0">
                  <a:pos x="14" y="153"/>
                </a:cxn>
                <a:cxn ang="0">
                  <a:pos x="14" y="122"/>
                </a:cxn>
                <a:cxn ang="0">
                  <a:pos x="74" y="22"/>
                </a:cxn>
                <a:cxn ang="0">
                  <a:pos x="102" y="10"/>
                </a:cxn>
                <a:cxn ang="0">
                  <a:pos x="110" y="29"/>
                </a:cxn>
                <a:cxn ang="0">
                  <a:pos x="105" y="44"/>
                </a:cxn>
                <a:cxn ang="0">
                  <a:pos x="104" y="52"/>
                </a:cxn>
                <a:cxn ang="0">
                  <a:pos x="106" y="60"/>
                </a:cxn>
                <a:cxn ang="0">
                  <a:pos x="109" y="67"/>
                </a:cxn>
                <a:cxn ang="0">
                  <a:pos x="120" y="78"/>
                </a:cxn>
              </a:cxnLst>
              <a:rect l="0" t="0" r="r" b="b"/>
              <a:pathLst>
                <a:path w="449" h="388">
                  <a:moveTo>
                    <a:pt x="131" y="85"/>
                  </a:moveTo>
                  <a:lnTo>
                    <a:pt x="140" y="91"/>
                  </a:lnTo>
                  <a:lnTo>
                    <a:pt x="165" y="106"/>
                  </a:lnTo>
                  <a:lnTo>
                    <a:pt x="200" y="127"/>
                  </a:lnTo>
                  <a:lnTo>
                    <a:pt x="241" y="151"/>
                  </a:lnTo>
                  <a:lnTo>
                    <a:pt x="281" y="176"/>
                  </a:lnTo>
                  <a:lnTo>
                    <a:pt x="316" y="197"/>
                  </a:lnTo>
                  <a:lnTo>
                    <a:pt x="341" y="212"/>
                  </a:lnTo>
                  <a:lnTo>
                    <a:pt x="351" y="219"/>
                  </a:lnTo>
                  <a:lnTo>
                    <a:pt x="355" y="221"/>
                  </a:lnTo>
                  <a:lnTo>
                    <a:pt x="359" y="223"/>
                  </a:lnTo>
                  <a:lnTo>
                    <a:pt x="362" y="223"/>
                  </a:lnTo>
                  <a:lnTo>
                    <a:pt x="366" y="223"/>
                  </a:lnTo>
                  <a:lnTo>
                    <a:pt x="368" y="221"/>
                  </a:lnTo>
                  <a:lnTo>
                    <a:pt x="371" y="219"/>
                  </a:lnTo>
                  <a:lnTo>
                    <a:pt x="373" y="215"/>
                  </a:lnTo>
                  <a:lnTo>
                    <a:pt x="375" y="212"/>
                  </a:lnTo>
                  <a:lnTo>
                    <a:pt x="379" y="203"/>
                  </a:lnTo>
                  <a:lnTo>
                    <a:pt x="383" y="192"/>
                  </a:lnTo>
                  <a:lnTo>
                    <a:pt x="383" y="179"/>
                  </a:lnTo>
                  <a:lnTo>
                    <a:pt x="383" y="166"/>
                  </a:lnTo>
                  <a:lnTo>
                    <a:pt x="379" y="153"/>
                  </a:lnTo>
                  <a:lnTo>
                    <a:pt x="375" y="137"/>
                  </a:lnTo>
                  <a:lnTo>
                    <a:pt x="368" y="122"/>
                  </a:lnTo>
                  <a:lnTo>
                    <a:pt x="358" y="106"/>
                  </a:lnTo>
                  <a:lnTo>
                    <a:pt x="355" y="99"/>
                  </a:lnTo>
                  <a:lnTo>
                    <a:pt x="351" y="93"/>
                  </a:lnTo>
                  <a:lnTo>
                    <a:pt x="362" y="86"/>
                  </a:lnTo>
                  <a:lnTo>
                    <a:pt x="375" y="79"/>
                  </a:lnTo>
                  <a:lnTo>
                    <a:pt x="386" y="92"/>
                  </a:lnTo>
                  <a:lnTo>
                    <a:pt x="411" y="121"/>
                  </a:lnTo>
                  <a:lnTo>
                    <a:pt x="437" y="149"/>
                  </a:lnTo>
                  <a:lnTo>
                    <a:pt x="449" y="162"/>
                  </a:lnTo>
                  <a:lnTo>
                    <a:pt x="442" y="172"/>
                  </a:lnTo>
                  <a:lnTo>
                    <a:pt x="428" y="197"/>
                  </a:lnTo>
                  <a:lnTo>
                    <a:pt x="405" y="234"/>
                  </a:lnTo>
                  <a:lnTo>
                    <a:pt x="379" y="275"/>
                  </a:lnTo>
                  <a:lnTo>
                    <a:pt x="355" y="317"/>
                  </a:lnTo>
                  <a:lnTo>
                    <a:pt x="332" y="353"/>
                  </a:lnTo>
                  <a:lnTo>
                    <a:pt x="318" y="379"/>
                  </a:lnTo>
                  <a:lnTo>
                    <a:pt x="311" y="388"/>
                  </a:lnTo>
                  <a:lnTo>
                    <a:pt x="294" y="384"/>
                  </a:lnTo>
                  <a:lnTo>
                    <a:pt x="258" y="376"/>
                  </a:lnTo>
                  <a:lnTo>
                    <a:pt x="220" y="366"/>
                  </a:lnTo>
                  <a:lnTo>
                    <a:pt x="203" y="362"/>
                  </a:lnTo>
                  <a:lnTo>
                    <a:pt x="204" y="348"/>
                  </a:lnTo>
                  <a:lnTo>
                    <a:pt x="204" y="334"/>
                  </a:lnTo>
                  <a:lnTo>
                    <a:pt x="212" y="334"/>
                  </a:lnTo>
                  <a:lnTo>
                    <a:pt x="219" y="335"/>
                  </a:lnTo>
                  <a:lnTo>
                    <a:pt x="237" y="336"/>
                  </a:lnTo>
                  <a:lnTo>
                    <a:pt x="255" y="335"/>
                  </a:lnTo>
                  <a:lnTo>
                    <a:pt x="271" y="333"/>
                  </a:lnTo>
                  <a:lnTo>
                    <a:pt x="284" y="329"/>
                  </a:lnTo>
                  <a:lnTo>
                    <a:pt x="296" y="322"/>
                  </a:lnTo>
                  <a:lnTo>
                    <a:pt x="307" y="316"/>
                  </a:lnTo>
                  <a:lnTo>
                    <a:pt x="315" y="308"/>
                  </a:lnTo>
                  <a:lnTo>
                    <a:pt x="322" y="301"/>
                  </a:lnTo>
                  <a:lnTo>
                    <a:pt x="324" y="297"/>
                  </a:lnTo>
                  <a:lnTo>
                    <a:pt x="325" y="293"/>
                  </a:lnTo>
                  <a:lnTo>
                    <a:pt x="326" y="290"/>
                  </a:lnTo>
                  <a:lnTo>
                    <a:pt x="326" y="287"/>
                  </a:lnTo>
                  <a:lnTo>
                    <a:pt x="325" y="285"/>
                  </a:lnTo>
                  <a:lnTo>
                    <a:pt x="324" y="282"/>
                  </a:lnTo>
                  <a:lnTo>
                    <a:pt x="320" y="278"/>
                  </a:lnTo>
                  <a:lnTo>
                    <a:pt x="315" y="276"/>
                  </a:lnTo>
                  <a:lnTo>
                    <a:pt x="306" y="270"/>
                  </a:lnTo>
                  <a:lnTo>
                    <a:pt x="281" y="255"/>
                  </a:lnTo>
                  <a:lnTo>
                    <a:pt x="246" y="234"/>
                  </a:lnTo>
                  <a:lnTo>
                    <a:pt x="205" y="209"/>
                  </a:lnTo>
                  <a:lnTo>
                    <a:pt x="165" y="185"/>
                  </a:lnTo>
                  <a:lnTo>
                    <a:pt x="130" y="163"/>
                  </a:lnTo>
                  <a:lnTo>
                    <a:pt x="105" y="148"/>
                  </a:lnTo>
                  <a:lnTo>
                    <a:pt x="95" y="143"/>
                  </a:lnTo>
                  <a:lnTo>
                    <a:pt x="85" y="137"/>
                  </a:lnTo>
                  <a:lnTo>
                    <a:pt x="75" y="133"/>
                  </a:lnTo>
                  <a:lnTo>
                    <a:pt x="71" y="132"/>
                  </a:lnTo>
                  <a:lnTo>
                    <a:pt x="67" y="131"/>
                  </a:lnTo>
                  <a:lnTo>
                    <a:pt x="62" y="131"/>
                  </a:lnTo>
                  <a:lnTo>
                    <a:pt x="58" y="132"/>
                  </a:lnTo>
                  <a:lnTo>
                    <a:pt x="55" y="133"/>
                  </a:lnTo>
                  <a:lnTo>
                    <a:pt x="52" y="135"/>
                  </a:lnTo>
                  <a:lnTo>
                    <a:pt x="47" y="139"/>
                  </a:lnTo>
                  <a:lnTo>
                    <a:pt x="44" y="142"/>
                  </a:lnTo>
                  <a:lnTo>
                    <a:pt x="37" y="150"/>
                  </a:lnTo>
                  <a:lnTo>
                    <a:pt x="29" y="161"/>
                  </a:lnTo>
                  <a:lnTo>
                    <a:pt x="14" y="153"/>
                  </a:lnTo>
                  <a:lnTo>
                    <a:pt x="0" y="144"/>
                  </a:lnTo>
                  <a:lnTo>
                    <a:pt x="14" y="122"/>
                  </a:lnTo>
                  <a:lnTo>
                    <a:pt x="44" y="73"/>
                  </a:lnTo>
                  <a:lnTo>
                    <a:pt x="74" y="22"/>
                  </a:lnTo>
                  <a:lnTo>
                    <a:pt x="87" y="0"/>
                  </a:lnTo>
                  <a:lnTo>
                    <a:pt x="102" y="10"/>
                  </a:lnTo>
                  <a:lnTo>
                    <a:pt x="116" y="18"/>
                  </a:lnTo>
                  <a:lnTo>
                    <a:pt x="110" y="29"/>
                  </a:lnTo>
                  <a:lnTo>
                    <a:pt x="106" y="38"/>
                  </a:lnTo>
                  <a:lnTo>
                    <a:pt x="105" y="44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7" y="64"/>
                  </a:lnTo>
                  <a:lnTo>
                    <a:pt x="109" y="67"/>
                  </a:lnTo>
                  <a:lnTo>
                    <a:pt x="113" y="70"/>
                  </a:lnTo>
                  <a:lnTo>
                    <a:pt x="120" y="78"/>
                  </a:lnTo>
                  <a:lnTo>
                    <a:pt x="131" y="8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6" name="Freeform 478"/>
            <p:cNvSpPr>
              <a:spLocks noEditPoints="1"/>
            </p:cNvSpPr>
            <p:nvPr/>
          </p:nvSpPr>
          <p:spPr bwMode="auto">
            <a:xfrm>
              <a:off x="3207" y="2242"/>
              <a:ext cx="39" cy="33"/>
            </a:xfrm>
            <a:custGeom>
              <a:avLst/>
              <a:gdLst/>
              <a:ahLst/>
              <a:cxnLst>
                <a:cxn ang="0">
                  <a:pos x="292" y="114"/>
                </a:cxn>
                <a:cxn ang="0">
                  <a:pos x="335" y="189"/>
                </a:cxn>
                <a:cxn ang="0">
                  <a:pos x="394" y="291"/>
                </a:cxn>
                <a:cxn ang="0">
                  <a:pos x="438" y="366"/>
                </a:cxn>
                <a:cxn ang="0">
                  <a:pos x="439" y="386"/>
                </a:cxn>
                <a:cxn ang="0">
                  <a:pos x="413" y="417"/>
                </a:cxn>
                <a:cxn ang="0">
                  <a:pos x="394" y="419"/>
                </a:cxn>
                <a:cxn ang="0">
                  <a:pos x="309" y="387"/>
                </a:cxn>
                <a:cxn ang="0">
                  <a:pos x="195" y="345"/>
                </a:cxn>
                <a:cxn ang="0">
                  <a:pos x="109" y="313"/>
                </a:cxn>
                <a:cxn ang="0">
                  <a:pos x="83" y="303"/>
                </a:cxn>
                <a:cxn ang="0">
                  <a:pos x="63" y="299"/>
                </a:cxn>
                <a:cxn ang="0">
                  <a:pos x="47" y="300"/>
                </a:cxn>
                <a:cxn ang="0">
                  <a:pos x="33" y="308"/>
                </a:cxn>
                <a:cxn ang="0">
                  <a:pos x="13" y="302"/>
                </a:cxn>
                <a:cxn ang="0">
                  <a:pos x="15" y="274"/>
                </a:cxn>
                <a:cxn ang="0">
                  <a:pos x="83" y="191"/>
                </a:cxn>
                <a:cxn ang="0">
                  <a:pos x="112" y="184"/>
                </a:cxn>
                <a:cxn ang="0">
                  <a:pos x="118" y="203"/>
                </a:cxn>
                <a:cxn ang="0">
                  <a:pos x="109" y="218"/>
                </a:cxn>
                <a:cxn ang="0">
                  <a:pos x="106" y="230"/>
                </a:cxn>
                <a:cxn ang="0">
                  <a:pos x="108" y="237"/>
                </a:cxn>
                <a:cxn ang="0">
                  <a:pos x="119" y="245"/>
                </a:cxn>
                <a:cxn ang="0">
                  <a:pos x="143" y="254"/>
                </a:cxn>
                <a:cxn ang="0">
                  <a:pos x="191" y="273"/>
                </a:cxn>
                <a:cxn ang="0">
                  <a:pos x="215" y="262"/>
                </a:cxn>
                <a:cxn ang="0">
                  <a:pos x="270" y="195"/>
                </a:cxn>
                <a:cxn ang="0">
                  <a:pos x="278" y="171"/>
                </a:cxn>
                <a:cxn ang="0">
                  <a:pos x="258" y="138"/>
                </a:cxn>
                <a:cxn ang="0">
                  <a:pos x="246" y="119"/>
                </a:cxn>
                <a:cxn ang="0">
                  <a:pos x="235" y="106"/>
                </a:cxn>
                <a:cxn ang="0">
                  <a:pos x="229" y="101"/>
                </a:cxn>
                <a:cxn ang="0">
                  <a:pos x="220" y="100"/>
                </a:cxn>
                <a:cxn ang="0">
                  <a:pos x="209" y="103"/>
                </a:cxn>
                <a:cxn ang="0">
                  <a:pos x="196" y="111"/>
                </a:cxn>
                <a:cxn ang="0">
                  <a:pos x="176" y="107"/>
                </a:cxn>
                <a:cxn ang="0">
                  <a:pos x="175" y="82"/>
                </a:cxn>
                <a:cxn ang="0">
                  <a:pos x="231" y="15"/>
                </a:cxn>
                <a:cxn ang="0">
                  <a:pos x="255" y="11"/>
                </a:cxn>
                <a:cxn ang="0">
                  <a:pos x="265" y="32"/>
                </a:cxn>
                <a:cxn ang="0">
                  <a:pos x="264" y="53"/>
                </a:cxn>
                <a:cxn ang="0">
                  <a:pos x="269" y="72"/>
                </a:cxn>
                <a:cxn ang="0">
                  <a:pos x="279" y="91"/>
                </a:cxn>
                <a:cxn ang="0">
                  <a:pos x="302" y="213"/>
                </a:cxn>
                <a:cxn ang="0">
                  <a:pos x="385" y="347"/>
                </a:cxn>
              </a:cxnLst>
              <a:rect l="0" t="0" r="r" b="b"/>
              <a:pathLst>
                <a:path w="445" h="424">
                  <a:moveTo>
                    <a:pt x="284" y="102"/>
                  </a:moveTo>
                  <a:lnTo>
                    <a:pt x="292" y="114"/>
                  </a:lnTo>
                  <a:lnTo>
                    <a:pt x="310" y="144"/>
                  </a:lnTo>
                  <a:lnTo>
                    <a:pt x="335" y="189"/>
                  </a:lnTo>
                  <a:lnTo>
                    <a:pt x="365" y="241"/>
                  </a:lnTo>
                  <a:lnTo>
                    <a:pt x="394" y="291"/>
                  </a:lnTo>
                  <a:lnTo>
                    <a:pt x="420" y="335"/>
                  </a:lnTo>
                  <a:lnTo>
                    <a:pt x="438" y="366"/>
                  </a:lnTo>
                  <a:lnTo>
                    <a:pt x="445" y="379"/>
                  </a:lnTo>
                  <a:lnTo>
                    <a:pt x="439" y="386"/>
                  </a:lnTo>
                  <a:lnTo>
                    <a:pt x="426" y="402"/>
                  </a:lnTo>
                  <a:lnTo>
                    <a:pt x="413" y="417"/>
                  </a:lnTo>
                  <a:lnTo>
                    <a:pt x="408" y="424"/>
                  </a:lnTo>
                  <a:lnTo>
                    <a:pt x="394" y="419"/>
                  </a:lnTo>
                  <a:lnTo>
                    <a:pt x="359" y="406"/>
                  </a:lnTo>
                  <a:lnTo>
                    <a:pt x="309" y="387"/>
                  </a:lnTo>
                  <a:lnTo>
                    <a:pt x="252" y="366"/>
                  </a:lnTo>
                  <a:lnTo>
                    <a:pt x="195" y="345"/>
                  </a:lnTo>
                  <a:lnTo>
                    <a:pt x="144" y="326"/>
                  </a:lnTo>
                  <a:lnTo>
                    <a:pt x="109" y="313"/>
                  </a:lnTo>
                  <a:lnTo>
                    <a:pt x="96" y="308"/>
                  </a:lnTo>
                  <a:lnTo>
                    <a:pt x="83" y="303"/>
                  </a:lnTo>
                  <a:lnTo>
                    <a:pt x="73" y="300"/>
                  </a:lnTo>
                  <a:lnTo>
                    <a:pt x="63" y="299"/>
                  </a:lnTo>
                  <a:lnTo>
                    <a:pt x="55" y="299"/>
                  </a:lnTo>
                  <a:lnTo>
                    <a:pt x="47" y="300"/>
                  </a:lnTo>
                  <a:lnTo>
                    <a:pt x="41" y="302"/>
                  </a:lnTo>
                  <a:lnTo>
                    <a:pt x="33" y="308"/>
                  </a:lnTo>
                  <a:lnTo>
                    <a:pt x="26" y="313"/>
                  </a:lnTo>
                  <a:lnTo>
                    <a:pt x="13" y="302"/>
                  </a:lnTo>
                  <a:lnTo>
                    <a:pt x="0" y="292"/>
                  </a:lnTo>
                  <a:lnTo>
                    <a:pt x="15" y="274"/>
                  </a:lnTo>
                  <a:lnTo>
                    <a:pt x="49" y="232"/>
                  </a:lnTo>
                  <a:lnTo>
                    <a:pt x="83" y="191"/>
                  </a:lnTo>
                  <a:lnTo>
                    <a:pt x="100" y="173"/>
                  </a:lnTo>
                  <a:lnTo>
                    <a:pt x="112" y="184"/>
                  </a:lnTo>
                  <a:lnTo>
                    <a:pt x="125" y="195"/>
                  </a:lnTo>
                  <a:lnTo>
                    <a:pt x="118" y="203"/>
                  </a:lnTo>
                  <a:lnTo>
                    <a:pt x="112" y="212"/>
                  </a:lnTo>
                  <a:lnTo>
                    <a:pt x="109" y="218"/>
                  </a:lnTo>
                  <a:lnTo>
                    <a:pt x="107" y="225"/>
                  </a:lnTo>
                  <a:lnTo>
                    <a:pt x="106" y="230"/>
                  </a:lnTo>
                  <a:lnTo>
                    <a:pt x="106" y="233"/>
                  </a:lnTo>
                  <a:lnTo>
                    <a:pt x="108" y="237"/>
                  </a:lnTo>
                  <a:lnTo>
                    <a:pt x="110" y="239"/>
                  </a:lnTo>
                  <a:lnTo>
                    <a:pt x="119" y="245"/>
                  </a:lnTo>
                  <a:lnTo>
                    <a:pt x="133" y="250"/>
                  </a:lnTo>
                  <a:lnTo>
                    <a:pt x="143" y="254"/>
                  </a:lnTo>
                  <a:lnTo>
                    <a:pt x="167" y="263"/>
                  </a:lnTo>
                  <a:lnTo>
                    <a:pt x="191" y="273"/>
                  </a:lnTo>
                  <a:lnTo>
                    <a:pt x="202" y="277"/>
                  </a:lnTo>
                  <a:lnTo>
                    <a:pt x="215" y="262"/>
                  </a:lnTo>
                  <a:lnTo>
                    <a:pt x="243" y="228"/>
                  </a:lnTo>
                  <a:lnTo>
                    <a:pt x="270" y="195"/>
                  </a:lnTo>
                  <a:lnTo>
                    <a:pt x="283" y="180"/>
                  </a:lnTo>
                  <a:lnTo>
                    <a:pt x="278" y="171"/>
                  </a:lnTo>
                  <a:lnTo>
                    <a:pt x="268" y="155"/>
                  </a:lnTo>
                  <a:lnTo>
                    <a:pt x="258" y="138"/>
                  </a:lnTo>
                  <a:lnTo>
                    <a:pt x="252" y="130"/>
                  </a:lnTo>
                  <a:lnTo>
                    <a:pt x="246" y="119"/>
                  </a:lnTo>
                  <a:lnTo>
                    <a:pt x="240" y="111"/>
                  </a:lnTo>
                  <a:lnTo>
                    <a:pt x="235" y="106"/>
                  </a:lnTo>
                  <a:lnTo>
                    <a:pt x="232" y="103"/>
                  </a:lnTo>
                  <a:lnTo>
                    <a:pt x="229" y="101"/>
                  </a:lnTo>
                  <a:lnTo>
                    <a:pt x="224" y="100"/>
                  </a:lnTo>
                  <a:lnTo>
                    <a:pt x="220" y="100"/>
                  </a:lnTo>
                  <a:lnTo>
                    <a:pt x="215" y="101"/>
                  </a:lnTo>
                  <a:lnTo>
                    <a:pt x="209" y="103"/>
                  </a:lnTo>
                  <a:lnTo>
                    <a:pt x="203" y="106"/>
                  </a:lnTo>
                  <a:lnTo>
                    <a:pt x="196" y="111"/>
                  </a:lnTo>
                  <a:lnTo>
                    <a:pt x="189" y="118"/>
                  </a:lnTo>
                  <a:lnTo>
                    <a:pt x="176" y="107"/>
                  </a:lnTo>
                  <a:lnTo>
                    <a:pt x="164" y="96"/>
                  </a:lnTo>
                  <a:lnTo>
                    <a:pt x="175" y="82"/>
                  </a:lnTo>
                  <a:lnTo>
                    <a:pt x="203" y="48"/>
                  </a:lnTo>
                  <a:lnTo>
                    <a:pt x="231" y="15"/>
                  </a:lnTo>
                  <a:lnTo>
                    <a:pt x="243" y="0"/>
                  </a:lnTo>
                  <a:lnTo>
                    <a:pt x="255" y="11"/>
                  </a:lnTo>
                  <a:lnTo>
                    <a:pt x="268" y="22"/>
                  </a:lnTo>
                  <a:lnTo>
                    <a:pt x="265" y="32"/>
                  </a:lnTo>
                  <a:lnTo>
                    <a:pt x="264" y="43"/>
                  </a:lnTo>
                  <a:lnTo>
                    <a:pt x="264" y="53"/>
                  </a:lnTo>
                  <a:lnTo>
                    <a:pt x="266" y="62"/>
                  </a:lnTo>
                  <a:lnTo>
                    <a:pt x="269" y="72"/>
                  </a:lnTo>
                  <a:lnTo>
                    <a:pt x="274" y="82"/>
                  </a:lnTo>
                  <a:lnTo>
                    <a:pt x="279" y="91"/>
                  </a:lnTo>
                  <a:lnTo>
                    <a:pt x="284" y="102"/>
                  </a:lnTo>
                  <a:close/>
                  <a:moveTo>
                    <a:pt x="302" y="213"/>
                  </a:moveTo>
                  <a:lnTo>
                    <a:pt x="238" y="291"/>
                  </a:lnTo>
                  <a:lnTo>
                    <a:pt x="385" y="347"/>
                  </a:lnTo>
                  <a:lnTo>
                    <a:pt x="302" y="2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7" name="Freeform 479"/>
            <p:cNvSpPr>
              <a:spLocks/>
            </p:cNvSpPr>
            <p:nvPr/>
          </p:nvSpPr>
          <p:spPr bwMode="auto">
            <a:xfrm>
              <a:off x="3194" y="2268"/>
              <a:ext cx="32" cy="33"/>
            </a:xfrm>
            <a:custGeom>
              <a:avLst/>
              <a:gdLst/>
              <a:ahLst/>
              <a:cxnLst>
                <a:cxn ang="0">
                  <a:pos x="149" y="102"/>
                </a:cxn>
                <a:cxn ang="0">
                  <a:pos x="196" y="155"/>
                </a:cxn>
                <a:cxn ang="0">
                  <a:pos x="259" y="225"/>
                </a:cxn>
                <a:cxn ang="0">
                  <a:pos x="306" y="278"/>
                </a:cxn>
                <a:cxn ang="0">
                  <a:pos x="316" y="289"/>
                </a:cxn>
                <a:cxn ang="0">
                  <a:pos x="323" y="294"/>
                </a:cxn>
                <a:cxn ang="0">
                  <a:pos x="329" y="294"/>
                </a:cxn>
                <a:cxn ang="0">
                  <a:pos x="334" y="290"/>
                </a:cxn>
                <a:cxn ang="0">
                  <a:pos x="345" y="280"/>
                </a:cxn>
                <a:cxn ang="0">
                  <a:pos x="355" y="258"/>
                </a:cxn>
                <a:cxn ang="0">
                  <a:pos x="360" y="231"/>
                </a:cxn>
                <a:cxn ang="0">
                  <a:pos x="358" y="199"/>
                </a:cxn>
                <a:cxn ang="0">
                  <a:pos x="351" y="173"/>
                </a:cxn>
                <a:cxn ang="0">
                  <a:pos x="363" y="162"/>
                </a:cxn>
                <a:cxn ang="0">
                  <a:pos x="383" y="175"/>
                </a:cxn>
                <a:cxn ang="0">
                  <a:pos x="415" y="245"/>
                </a:cxn>
                <a:cxn ang="0">
                  <a:pos x="414" y="268"/>
                </a:cxn>
                <a:cxn ang="0">
                  <a:pos x="360" y="317"/>
                </a:cxn>
                <a:cxn ang="0">
                  <a:pos x="287" y="381"/>
                </a:cxn>
                <a:cxn ang="0">
                  <a:pos x="233" y="429"/>
                </a:cxn>
                <a:cxn ang="0">
                  <a:pos x="209" y="428"/>
                </a:cxn>
                <a:cxn ang="0">
                  <a:pos x="144" y="389"/>
                </a:cxn>
                <a:cxn ang="0">
                  <a:pos x="135" y="366"/>
                </a:cxn>
                <a:cxn ang="0">
                  <a:pos x="146" y="355"/>
                </a:cxn>
                <a:cxn ang="0">
                  <a:pos x="170" y="365"/>
                </a:cxn>
                <a:cxn ang="0">
                  <a:pos x="202" y="371"/>
                </a:cxn>
                <a:cxn ang="0">
                  <a:pos x="230" y="369"/>
                </a:cxn>
                <a:cxn ang="0">
                  <a:pos x="252" y="362"/>
                </a:cxn>
                <a:cxn ang="0">
                  <a:pos x="264" y="352"/>
                </a:cxn>
                <a:cxn ang="0">
                  <a:pos x="268" y="347"/>
                </a:cxn>
                <a:cxn ang="0">
                  <a:pos x="269" y="342"/>
                </a:cxn>
                <a:cxn ang="0">
                  <a:pos x="266" y="335"/>
                </a:cxn>
                <a:cxn ang="0">
                  <a:pos x="255" y="322"/>
                </a:cxn>
                <a:cxn ang="0">
                  <a:pos x="208" y="270"/>
                </a:cxn>
                <a:cxn ang="0">
                  <a:pos x="145" y="200"/>
                </a:cxn>
                <a:cxn ang="0">
                  <a:pos x="98" y="146"/>
                </a:cxn>
                <a:cxn ang="0">
                  <a:pos x="82" y="129"/>
                </a:cxn>
                <a:cxn ang="0">
                  <a:pos x="71" y="121"/>
                </a:cxn>
                <a:cxn ang="0">
                  <a:pos x="63" y="118"/>
                </a:cxn>
                <a:cxn ang="0">
                  <a:pos x="55" y="118"/>
                </a:cxn>
                <a:cxn ang="0">
                  <a:pos x="47" y="121"/>
                </a:cxn>
                <a:cxn ang="0">
                  <a:pos x="33" y="128"/>
                </a:cxn>
                <a:cxn ang="0">
                  <a:pos x="11" y="124"/>
                </a:cxn>
                <a:cxn ang="0">
                  <a:pos x="19" y="94"/>
                </a:cxn>
                <a:cxn ang="0">
                  <a:pos x="106" y="17"/>
                </a:cxn>
                <a:cxn ang="0">
                  <a:pos x="137" y="13"/>
                </a:cxn>
                <a:cxn ang="0">
                  <a:pos x="139" y="34"/>
                </a:cxn>
                <a:cxn ang="0">
                  <a:pos x="127" y="50"/>
                </a:cxn>
                <a:cxn ang="0">
                  <a:pos x="125" y="62"/>
                </a:cxn>
                <a:cxn ang="0">
                  <a:pos x="126" y="71"/>
                </a:cxn>
                <a:cxn ang="0">
                  <a:pos x="134" y="83"/>
                </a:cxn>
              </a:cxnLst>
              <a:rect l="0" t="0" r="r" b="b"/>
              <a:pathLst>
                <a:path w="423" h="437">
                  <a:moveTo>
                    <a:pt x="141" y="94"/>
                  </a:moveTo>
                  <a:lnTo>
                    <a:pt x="149" y="102"/>
                  </a:lnTo>
                  <a:lnTo>
                    <a:pt x="168" y="124"/>
                  </a:lnTo>
                  <a:lnTo>
                    <a:pt x="196" y="155"/>
                  </a:lnTo>
                  <a:lnTo>
                    <a:pt x="227" y="190"/>
                  </a:lnTo>
                  <a:lnTo>
                    <a:pt x="259" y="225"/>
                  </a:lnTo>
                  <a:lnTo>
                    <a:pt x="286" y="255"/>
                  </a:lnTo>
                  <a:lnTo>
                    <a:pt x="306" y="278"/>
                  </a:lnTo>
                  <a:lnTo>
                    <a:pt x="313" y="286"/>
                  </a:lnTo>
                  <a:lnTo>
                    <a:pt x="316" y="289"/>
                  </a:lnTo>
                  <a:lnTo>
                    <a:pt x="319" y="293"/>
                  </a:lnTo>
                  <a:lnTo>
                    <a:pt x="323" y="294"/>
                  </a:lnTo>
                  <a:lnTo>
                    <a:pt x="326" y="295"/>
                  </a:lnTo>
                  <a:lnTo>
                    <a:pt x="329" y="294"/>
                  </a:lnTo>
                  <a:lnTo>
                    <a:pt x="331" y="293"/>
                  </a:lnTo>
                  <a:lnTo>
                    <a:pt x="334" y="290"/>
                  </a:lnTo>
                  <a:lnTo>
                    <a:pt x="338" y="287"/>
                  </a:lnTo>
                  <a:lnTo>
                    <a:pt x="345" y="280"/>
                  </a:lnTo>
                  <a:lnTo>
                    <a:pt x="350" y="270"/>
                  </a:lnTo>
                  <a:lnTo>
                    <a:pt x="355" y="258"/>
                  </a:lnTo>
                  <a:lnTo>
                    <a:pt x="358" y="246"/>
                  </a:lnTo>
                  <a:lnTo>
                    <a:pt x="360" y="231"/>
                  </a:lnTo>
                  <a:lnTo>
                    <a:pt x="360" y="215"/>
                  </a:lnTo>
                  <a:lnTo>
                    <a:pt x="358" y="199"/>
                  </a:lnTo>
                  <a:lnTo>
                    <a:pt x="354" y="181"/>
                  </a:lnTo>
                  <a:lnTo>
                    <a:pt x="351" y="173"/>
                  </a:lnTo>
                  <a:lnTo>
                    <a:pt x="349" y="166"/>
                  </a:lnTo>
                  <a:lnTo>
                    <a:pt x="363" y="162"/>
                  </a:lnTo>
                  <a:lnTo>
                    <a:pt x="377" y="160"/>
                  </a:lnTo>
                  <a:lnTo>
                    <a:pt x="383" y="175"/>
                  </a:lnTo>
                  <a:lnTo>
                    <a:pt x="399" y="210"/>
                  </a:lnTo>
                  <a:lnTo>
                    <a:pt x="415" y="245"/>
                  </a:lnTo>
                  <a:lnTo>
                    <a:pt x="423" y="261"/>
                  </a:lnTo>
                  <a:lnTo>
                    <a:pt x="414" y="268"/>
                  </a:lnTo>
                  <a:lnTo>
                    <a:pt x="392" y="288"/>
                  </a:lnTo>
                  <a:lnTo>
                    <a:pt x="360" y="317"/>
                  </a:lnTo>
                  <a:lnTo>
                    <a:pt x="324" y="349"/>
                  </a:lnTo>
                  <a:lnTo>
                    <a:pt x="287" y="381"/>
                  </a:lnTo>
                  <a:lnTo>
                    <a:pt x="255" y="410"/>
                  </a:lnTo>
                  <a:lnTo>
                    <a:pt x="233" y="429"/>
                  </a:lnTo>
                  <a:lnTo>
                    <a:pt x="224" y="437"/>
                  </a:lnTo>
                  <a:lnTo>
                    <a:pt x="209" y="428"/>
                  </a:lnTo>
                  <a:lnTo>
                    <a:pt x="177" y="409"/>
                  </a:lnTo>
                  <a:lnTo>
                    <a:pt x="144" y="389"/>
                  </a:lnTo>
                  <a:lnTo>
                    <a:pt x="129" y="380"/>
                  </a:lnTo>
                  <a:lnTo>
                    <a:pt x="135" y="366"/>
                  </a:lnTo>
                  <a:lnTo>
                    <a:pt x="139" y="353"/>
                  </a:lnTo>
                  <a:lnTo>
                    <a:pt x="146" y="355"/>
                  </a:lnTo>
                  <a:lnTo>
                    <a:pt x="153" y="359"/>
                  </a:lnTo>
                  <a:lnTo>
                    <a:pt x="170" y="365"/>
                  </a:lnTo>
                  <a:lnTo>
                    <a:pt x="187" y="369"/>
                  </a:lnTo>
                  <a:lnTo>
                    <a:pt x="202" y="371"/>
                  </a:lnTo>
                  <a:lnTo>
                    <a:pt x="217" y="371"/>
                  </a:lnTo>
                  <a:lnTo>
                    <a:pt x="230" y="369"/>
                  </a:lnTo>
                  <a:lnTo>
                    <a:pt x="243" y="366"/>
                  </a:lnTo>
                  <a:lnTo>
                    <a:pt x="252" y="362"/>
                  </a:lnTo>
                  <a:lnTo>
                    <a:pt x="261" y="355"/>
                  </a:lnTo>
                  <a:lnTo>
                    <a:pt x="264" y="352"/>
                  </a:lnTo>
                  <a:lnTo>
                    <a:pt x="266" y="350"/>
                  </a:lnTo>
                  <a:lnTo>
                    <a:pt x="268" y="347"/>
                  </a:lnTo>
                  <a:lnTo>
                    <a:pt x="269" y="345"/>
                  </a:lnTo>
                  <a:lnTo>
                    <a:pt x="269" y="342"/>
                  </a:lnTo>
                  <a:lnTo>
                    <a:pt x="268" y="338"/>
                  </a:lnTo>
                  <a:lnTo>
                    <a:pt x="266" y="335"/>
                  </a:lnTo>
                  <a:lnTo>
                    <a:pt x="262" y="330"/>
                  </a:lnTo>
                  <a:lnTo>
                    <a:pt x="255" y="322"/>
                  </a:lnTo>
                  <a:lnTo>
                    <a:pt x="235" y="300"/>
                  </a:lnTo>
                  <a:lnTo>
                    <a:pt x="208" y="270"/>
                  </a:lnTo>
                  <a:lnTo>
                    <a:pt x="176" y="235"/>
                  </a:lnTo>
                  <a:lnTo>
                    <a:pt x="145" y="200"/>
                  </a:lnTo>
                  <a:lnTo>
                    <a:pt x="118" y="169"/>
                  </a:lnTo>
                  <a:lnTo>
                    <a:pt x="98" y="146"/>
                  </a:lnTo>
                  <a:lnTo>
                    <a:pt x="91" y="139"/>
                  </a:lnTo>
                  <a:lnTo>
                    <a:pt x="82" y="129"/>
                  </a:lnTo>
                  <a:lnTo>
                    <a:pt x="74" y="123"/>
                  </a:lnTo>
                  <a:lnTo>
                    <a:pt x="71" y="121"/>
                  </a:lnTo>
                  <a:lnTo>
                    <a:pt x="66" y="119"/>
                  </a:lnTo>
                  <a:lnTo>
                    <a:pt x="63" y="118"/>
                  </a:lnTo>
                  <a:lnTo>
                    <a:pt x="59" y="118"/>
                  </a:lnTo>
                  <a:lnTo>
                    <a:pt x="55" y="118"/>
                  </a:lnTo>
                  <a:lnTo>
                    <a:pt x="51" y="119"/>
                  </a:lnTo>
                  <a:lnTo>
                    <a:pt x="47" y="121"/>
                  </a:lnTo>
                  <a:lnTo>
                    <a:pt x="43" y="122"/>
                  </a:lnTo>
                  <a:lnTo>
                    <a:pt x="33" y="128"/>
                  </a:lnTo>
                  <a:lnTo>
                    <a:pt x="23" y="137"/>
                  </a:lnTo>
                  <a:lnTo>
                    <a:pt x="11" y="124"/>
                  </a:lnTo>
                  <a:lnTo>
                    <a:pt x="0" y="111"/>
                  </a:lnTo>
                  <a:lnTo>
                    <a:pt x="19" y="94"/>
                  </a:lnTo>
                  <a:lnTo>
                    <a:pt x="62" y="56"/>
                  </a:lnTo>
                  <a:lnTo>
                    <a:pt x="106" y="17"/>
                  </a:lnTo>
                  <a:lnTo>
                    <a:pt x="125" y="0"/>
                  </a:lnTo>
                  <a:lnTo>
                    <a:pt x="137" y="13"/>
                  </a:lnTo>
                  <a:lnTo>
                    <a:pt x="148" y="25"/>
                  </a:lnTo>
                  <a:lnTo>
                    <a:pt x="139" y="34"/>
                  </a:lnTo>
                  <a:lnTo>
                    <a:pt x="133" y="42"/>
                  </a:lnTo>
                  <a:lnTo>
                    <a:pt x="127" y="50"/>
                  </a:lnTo>
                  <a:lnTo>
                    <a:pt x="125" y="58"/>
                  </a:lnTo>
                  <a:lnTo>
                    <a:pt x="125" y="62"/>
                  </a:lnTo>
                  <a:lnTo>
                    <a:pt x="125" y="66"/>
                  </a:lnTo>
                  <a:lnTo>
                    <a:pt x="126" y="71"/>
                  </a:lnTo>
                  <a:lnTo>
                    <a:pt x="128" y="75"/>
                  </a:lnTo>
                  <a:lnTo>
                    <a:pt x="134" y="83"/>
                  </a:lnTo>
                  <a:lnTo>
                    <a:pt x="141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8" name="Freeform 480"/>
            <p:cNvSpPr>
              <a:spLocks/>
            </p:cNvSpPr>
            <p:nvPr/>
          </p:nvSpPr>
          <p:spPr bwMode="auto">
            <a:xfrm>
              <a:off x="3178" y="2281"/>
              <a:ext cx="27" cy="32"/>
            </a:xfrm>
            <a:custGeom>
              <a:avLst/>
              <a:gdLst/>
              <a:ahLst/>
              <a:cxnLst>
                <a:cxn ang="0">
                  <a:pos x="140" y="96"/>
                </a:cxn>
                <a:cxn ang="0">
                  <a:pos x="178" y="149"/>
                </a:cxn>
                <a:cxn ang="0">
                  <a:pos x="229" y="222"/>
                </a:cxn>
                <a:cxn ang="0">
                  <a:pos x="266" y="275"/>
                </a:cxn>
                <a:cxn ang="0">
                  <a:pos x="278" y="291"/>
                </a:cxn>
                <a:cxn ang="0">
                  <a:pos x="292" y="302"/>
                </a:cxn>
                <a:cxn ang="0">
                  <a:pos x="307" y="304"/>
                </a:cxn>
                <a:cxn ang="0">
                  <a:pos x="323" y="299"/>
                </a:cxn>
                <a:cxn ang="0">
                  <a:pos x="342" y="307"/>
                </a:cxn>
                <a:cxn ang="0">
                  <a:pos x="331" y="335"/>
                </a:cxn>
                <a:cxn ang="0">
                  <a:pos x="245" y="396"/>
                </a:cxn>
                <a:cxn ang="0">
                  <a:pos x="216" y="396"/>
                </a:cxn>
                <a:cxn ang="0">
                  <a:pos x="214" y="376"/>
                </a:cxn>
                <a:cxn ang="0">
                  <a:pos x="224" y="362"/>
                </a:cxn>
                <a:cxn ang="0">
                  <a:pos x="227" y="347"/>
                </a:cxn>
                <a:cxn ang="0">
                  <a:pos x="222" y="331"/>
                </a:cxn>
                <a:cxn ang="0">
                  <a:pos x="211" y="314"/>
                </a:cxn>
                <a:cxn ang="0">
                  <a:pos x="173" y="260"/>
                </a:cxn>
                <a:cxn ang="0">
                  <a:pos x="123" y="188"/>
                </a:cxn>
                <a:cxn ang="0">
                  <a:pos x="85" y="134"/>
                </a:cxn>
                <a:cxn ang="0">
                  <a:pos x="73" y="118"/>
                </a:cxn>
                <a:cxn ang="0">
                  <a:pos x="59" y="108"/>
                </a:cxn>
                <a:cxn ang="0">
                  <a:pos x="45" y="106"/>
                </a:cxn>
                <a:cxn ang="0">
                  <a:pos x="28" y="111"/>
                </a:cxn>
                <a:cxn ang="0">
                  <a:pos x="10" y="102"/>
                </a:cxn>
                <a:cxn ang="0">
                  <a:pos x="19" y="75"/>
                </a:cxn>
                <a:cxn ang="0">
                  <a:pos x="106" y="14"/>
                </a:cxn>
                <a:cxn ang="0">
                  <a:pos x="135" y="14"/>
                </a:cxn>
                <a:cxn ang="0">
                  <a:pos x="137" y="34"/>
                </a:cxn>
                <a:cxn ang="0">
                  <a:pos x="127" y="48"/>
                </a:cxn>
                <a:cxn ang="0">
                  <a:pos x="124" y="63"/>
                </a:cxn>
                <a:cxn ang="0">
                  <a:pos x="129" y="79"/>
                </a:cxn>
              </a:cxnLst>
              <a:rect l="0" t="0" r="r" b="b"/>
              <a:pathLst>
                <a:path w="352" h="410">
                  <a:moveTo>
                    <a:pt x="135" y="88"/>
                  </a:moveTo>
                  <a:lnTo>
                    <a:pt x="140" y="96"/>
                  </a:lnTo>
                  <a:lnTo>
                    <a:pt x="156" y="118"/>
                  </a:lnTo>
                  <a:lnTo>
                    <a:pt x="178" y="149"/>
                  </a:lnTo>
                  <a:lnTo>
                    <a:pt x="203" y="186"/>
                  </a:lnTo>
                  <a:lnTo>
                    <a:pt x="229" y="222"/>
                  </a:lnTo>
                  <a:lnTo>
                    <a:pt x="250" y="253"/>
                  </a:lnTo>
                  <a:lnTo>
                    <a:pt x="266" y="275"/>
                  </a:lnTo>
                  <a:lnTo>
                    <a:pt x="271" y="284"/>
                  </a:lnTo>
                  <a:lnTo>
                    <a:pt x="278" y="291"/>
                  </a:lnTo>
                  <a:lnTo>
                    <a:pt x="285" y="298"/>
                  </a:lnTo>
                  <a:lnTo>
                    <a:pt x="292" y="302"/>
                  </a:lnTo>
                  <a:lnTo>
                    <a:pt x="299" y="304"/>
                  </a:lnTo>
                  <a:lnTo>
                    <a:pt x="307" y="304"/>
                  </a:lnTo>
                  <a:lnTo>
                    <a:pt x="314" y="302"/>
                  </a:lnTo>
                  <a:lnTo>
                    <a:pt x="323" y="299"/>
                  </a:lnTo>
                  <a:lnTo>
                    <a:pt x="332" y="293"/>
                  </a:lnTo>
                  <a:lnTo>
                    <a:pt x="342" y="307"/>
                  </a:lnTo>
                  <a:lnTo>
                    <a:pt x="352" y="321"/>
                  </a:lnTo>
                  <a:lnTo>
                    <a:pt x="331" y="335"/>
                  </a:lnTo>
                  <a:lnTo>
                    <a:pt x="289" y="365"/>
                  </a:lnTo>
                  <a:lnTo>
                    <a:pt x="245" y="396"/>
                  </a:lnTo>
                  <a:lnTo>
                    <a:pt x="226" y="410"/>
                  </a:lnTo>
                  <a:lnTo>
                    <a:pt x="216" y="396"/>
                  </a:lnTo>
                  <a:lnTo>
                    <a:pt x="206" y="382"/>
                  </a:lnTo>
                  <a:lnTo>
                    <a:pt x="214" y="376"/>
                  </a:lnTo>
                  <a:lnTo>
                    <a:pt x="220" y="368"/>
                  </a:lnTo>
                  <a:lnTo>
                    <a:pt x="224" y="362"/>
                  </a:lnTo>
                  <a:lnTo>
                    <a:pt x="227" y="354"/>
                  </a:lnTo>
                  <a:lnTo>
                    <a:pt x="227" y="347"/>
                  </a:lnTo>
                  <a:lnTo>
                    <a:pt x="226" y="339"/>
                  </a:lnTo>
                  <a:lnTo>
                    <a:pt x="222" y="331"/>
                  </a:lnTo>
                  <a:lnTo>
                    <a:pt x="217" y="322"/>
                  </a:lnTo>
                  <a:lnTo>
                    <a:pt x="211" y="314"/>
                  </a:lnTo>
                  <a:lnTo>
                    <a:pt x="196" y="291"/>
                  </a:lnTo>
                  <a:lnTo>
                    <a:pt x="173" y="260"/>
                  </a:lnTo>
                  <a:lnTo>
                    <a:pt x="148" y="224"/>
                  </a:lnTo>
                  <a:lnTo>
                    <a:pt x="123" y="188"/>
                  </a:lnTo>
                  <a:lnTo>
                    <a:pt x="101" y="157"/>
                  </a:lnTo>
                  <a:lnTo>
                    <a:pt x="85" y="134"/>
                  </a:lnTo>
                  <a:lnTo>
                    <a:pt x="79" y="126"/>
                  </a:lnTo>
                  <a:lnTo>
                    <a:pt x="73" y="118"/>
                  </a:lnTo>
                  <a:lnTo>
                    <a:pt x="66" y="112"/>
                  </a:lnTo>
                  <a:lnTo>
                    <a:pt x="59" y="108"/>
                  </a:lnTo>
                  <a:lnTo>
                    <a:pt x="53" y="106"/>
                  </a:lnTo>
                  <a:lnTo>
                    <a:pt x="45" y="106"/>
                  </a:lnTo>
                  <a:lnTo>
                    <a:pt x="37" y="108"/>
                  </a:lnTo>
                  <a:lnTo>
                    <a:pt x="28" y="111"/>
                  </a:lnTo>
                  <a:lnTo>
                    <a:pt x="19" y="115"/>
                  </a:lnTo>
                  <a:lnTo>
                    <a:pt x="10" y="102"/>
                  </a:lnTo>
                  <a:lnTo>
                    <a:pt x="0" y="89"/>
                  </a:lnTo>
                  <a:lnTo>
                    <a:pt x="19" y="75"/>
                  </a:lnTo>
                  <a:lnTo>
                    <a:pt x="63" y="44"/>
                  </a:lnTo>
                  <a:lnTo>
                    <a:pt x="106" y="14"/>
                  </a:lnTo>
                  <a:lnTo>
                    <a:pt x="125" y="0"/>
                  </a:lnTo>
                  <a:lnTo>
                    <a:pt x="135" y="14"/>
                  </a:lnTo>
                  <a:lnTo>
                    <a:pt x="144" y="28"/>
                  </a:lnTo>
                  <a:lnTo>
                    <a:pt x="137" y="34"/>
                  </a:lnTo>
                  <a:lnTo>
                    <a:pt x="132" y="41"/>
                  </a:lnTo>
                  <a:lnTo>
                    <a:pt x="127" y="48"/>
                  </a:lnTo>
                  <a:lnTo>
                    <a:pt x="125" y="56"/>
                  </a:lnTo>
                  <a:lnTo>
                    <a:pt x="124" y="63"/>
                  </a:lnTo>
                  <a:lnTo>
                    <a:pt x="126" y="70"/>
                  </a:lnTo>
                  <a:lnTo>
                    <a:pt x="129" y="79"/>
                  </a:lnTo>
                  <a:lnTo>
                    <a:pt x="135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79" name="Freeform 481"/>
            <p:cNvSpPr>
              <a:spLocks/>
            </p:cNvSpPr>
            <p:nvPr/>
          </p:nvSpPr>
          <p:spPr bwMode="auto">
            <a:xfrm>
              <a:off x="3159" y="2291"/>
              <a:ext cx="28" cy="34"/>
            </a:xfrm>
            <a:custGeom>
              <a:avLst/>
              <a:gdLst/>
              <a:ahLst/>
              <a:cxnLst>
                <a:cxn ang="0">
                  <a:pos x="242" y="110"/>
                </a:cxn>
                <a:cxn ang="0">
                  <a:pos x="203" y="89"/>
                </a:cxn>
                <a:cxn ang="0">
                  <a:pos x="168" y="79"/>
                </a:cxn>
                <a:cxn ang="0">
                  <a:pos x="136" y="78"/>
                </a:cxn>
                <a:cxn ang="0">
                  <a:pos x="109" y="83"/>
                </a:cxn>
                <a:cxn ang="0">
                  <a:pos x="87" y="93"/>
                </a:cxn>
                <a:cxn ang="0">
                  <a:pos x="73" y="106"/>
                </a:cxn>
                <a:cxn ang="0">
                  <a:pos x="61" y="122"/>
                </a:cxn>
                <a:cxn ang="0">
                  <a:pos x="55" y="142"/>
                </a:cxn>
                <a:cxn ang="0">
                  <a:pos x="55" y="163"/>
                </a:cxn>
                <a:cxn ang="0">
                  <a:pos x="63" y="184"/>
                </a:cxn>
                <a:cxn ang="0">
                  <a:pos x="79" y="204"/>
                </a:cxn>
                <a:cxn ang="0">
                  <a:pos x="92" y="210"/>
                </a:cxn>
                <a:cxn ang="0">
                  <a:pos x="126" y="210"/>
                </a:cxn>
                <a:cxn ang="0">
                  <a:pos x="181" y="199"/>
                </a:cxn>
                <a:cxn ang="0">
                  <a:pos x="236" y="188"/>
                </a:cxn>
                <a:cxn ang="0">
                  <a:pos x="272" y="187"/>
                </a:cxn>
                <a:cxn ang="0">
                  <a:pos x="299" y="194"/>
                </a:cxn>
                <a:cxn ang="0">
                  <a:pos x="320" y="207"/>
                </a:cxn>
                <a:cxn ang="0">
                  <a:pos x="339" y="228"/>
                </a:cxn>
                <a:cxn ang="0">
                  <a:pos x="354" y="259"/>
                </a:cxn>
                <a:cxn ang="0">
                  <a:pos x="362" y="290"/>
                </a:cxn>
                <a:cxn ang="0">
                  <a:pos x="359" y="322"/>
                </a:cxn>
                <a:cxn ang="0">
                  <a:pos x="347" y="352"/>
                </a:cxn>
                <a:cxn ang="0">
                  <a:pos x="323" y="379"/>
                </a:cxn>
                <a:cxn ang="0">
                  <a:pos x="292" y="399"/>
                </a:cxn>
                <a:cxn ang="0">
                  <a:pos x="258" y="409"/>
                </a:cxn>
                <a:cxn ang="0">
                  <a:pos x="223" y="413"/>
                </a:cxn>
                <a:cxn ang="0">
                  <a:pos x="215" y="433"/>
                </a:cxn>
                <a:cxn ang="0">
                  <a:pos x="179" y="432"/>
                </a:cxn>
                <a:cxn ang="0">
                  <a:pos x="110" y="360"/>
                </a:cxn>
                <a:cxn ang="0">
                  <a:pos x="140" y="347"/>
                </a:cxn>
                <a:cxn ang="0">
                  <a:pos x="172" y="364"/>
                </a:cxn>
                <a:cxn ang="0">
                  <a:pos x="203" y="372"/>
                </a:cxn>
                <a:cxn ang="0">
                  <a:pos x="231" y="374"/>
                </a:cxn>
                <a:cxn ang="0">
                  <a:pos x="256" y="370"/>
                </a:cxn>
                <a:cxn ang="0">
                  <a:pos x="276" y="361"/>
                </a:cxn>
                <a:cxn ang="0">
                  <a:pos x="298" y="343"/>
                </a:cxn>
                <a:cxn ang="0">
                  <a:pos x="305" y="329"/>
                </a:cxn>
                <a:cxn ang="0">
                  <a:pos x="307" y="315"/>
                </a:cxn>
                <a:cxn ang="0">
                  <a:pos x="299" y="288"/>
                </a:cxn>
                <a:cxn ang="0">
                  <a:pos x="283" y="270"/>
                </a:cxn>
                <a:cxn ang="0">
                  <a:pos x="260" y="262"/>
                </a:cxn>
                <a:cxn ang="0">
                  <a:pos x="226" y="268"/>
                </a:cxn>
                <a:cxn ang="0">
                  <a:pos x="147" y="285"/>
                </a:cxn>
                <a:cxn ang="0">
                  <a:pos x="115" y="290"/>
                </a:cxn>
                <a:cxn ang="0">
                  <a:pos x="87" y="289"/>
                </a:cxn>
                <a:cxn ang="0">
                  <a:pos x="63" y="283"/>
                </a:cxn>
                <a:cxn ang="0">
                  <a:pos x="43" y="269"/>
                </a:cxn>
                <a:cxn ang="0">
                  <a:pos x="24" y="246"/>
                </a:cxn>
                <a:cxn ang="0">
                  <a:pos x="8" y="213"/>
                </a:cxn>
                <a:cxn ang="0">
                  <a:pos x="0" y="176"/>
                </a:cxn>
                <a:cxn ang="0">
                  <a:pos x="4" y="137"/>
                </a:cxn>
                <a:cxn ang="0">
                  <a:pos x="20" y="102"/>
                </a:cxn>
                <a:cxn ang="0">
                  <a:pos x="48" y="71"/>
                </a:cxn>
                <a:cxn ang="0">
                  <a:pos x="86" y="48"/>
                </a:cxn>
                <a:cxn ang="0">
                  <a:pos x="126" y="35"/>
                </a:cxn>
                <a:cxn ang="0">
                  <a:pos x="161" y="34"/>
                </a:cxn>
                <a:cxn ang="0">
                  <a:pos x="165" y="13"/>
                </a:cxn>
                <a:cxn ang="0">
                  <a:pos x="203" y="17"/>
                </a:cxn>
                <a:cxn ang="0">
                  <a:pos x="289" y="105"/>
                </a:cxn>
              </a:cxnLst>
              <a:rect l="0" t="0" r="r" b="b"/>
              <a:pathLst>
                <a:path w="362" h="446">
                  <a:moveTo>
                    <a:pt x="271" y="129"/>
                  </a:moveTo>
                  <a:lnTo>
                    <a:pt x="257" y="119"/>
                  </a:lnTo>
                  <a:lnTo>
                    <a:pt x="242" y="110"/>
                  </a:lnTo>
                  <a:lnTo>
                    <a:pt x="229" y="101"/>
                  </a:lnTo>
                  <a:lnTo>
                    <a:pt x="216" y="95"/>
                  </a:lnTo>
                  <a:lnTo>
                    <a:pt x="203" y="89"/>
                  </a:lnTo>
                  <a:lnTo>
                    <a:pt x="190" y="85"/>
                  </a:lnTo>
                  <a:lnTo>
                    <a:pt x="178" y="81"/>
                  </a:lnTo>
                  <a:lnTo>
                    <a:pt x="168" y="79"/>
                  </a:lnTo>
                  <a:lnTo>
                    <a:pt x="156" y="78"/>
                  </a:lnTo>
                  <a:lnTo>
                    <a:pt x="145" y="77"/>
                  </a:lnTo>
                  <a:lnTo>
                    <a:pt x="136" y="78"/>
                  </a:lnTo>
                  <a:lnTo>
                    <a:pt x="126" y="79"/>
                  </a:lnTo>
                  <a:lnTo>
                    <a:pt x="117" y="80"/>
                  </a:lnTo>
                  <a:lnTo>
                    <a:pt x="109" y="83"/>
                  </a:lnTo>
                  <a:lnTo>
                    <a:pt x="101" y="85"/>
                  </a:lnTo>
                  <a:lnTo>
                    <a:pt x="94" y="89"/>
                  </a:lnTo>
                  <a:lnTo>
                    <a:pt x="87" y="93"/>
                  </a:lnTo>
                  <a:lnTo>
                    <a:pt x="82" y="97"/>
                  </a:lnTo>
                  <a:lnTo>
                    <a:pt x="77" y="101"/>
                  </a:lnTo>
                  <a:lnTo>
                    <a:pt x="73" y="106"/>
                  </a:lnTo>
                  <a:lnTo>
                    <a:pt x="68" y="112"/>
                  </a:lnTo>
                  <a:lnTo>
                    <a:pt x="64" y="117"/>
                  </a:lnTo>
                  <a:lnTo>
                    <a:pt x="61" y="122"/>
                  </a:lnTo>
                  <a:lnTo>
                    <a:pt x="59" y="129"/>
                  </a:lnTo>
                  <a:lnTo>
                    <a:pt x="57" y="135"/>
                  </a:lnTo>
                  <a:lnTo>
                    <a:pt x="55" y="142"/>
                  </a:lnTo>
                  <a:lnTo>
                    <a:pt x="54" y="149"/>
                  </a:lnTo>
                  <a:lnTo>
                    <a:pt x="54" y="156"/>
                  </a:lnTo>
                  <a:lnTo>
                    <a:pt x="55" y="163"/>
                  </a:lnTo>
                  <a:lnTo>
                    <a:pt x="57" y="171"/>
                  </a:lnTo>
                  <a:lnTo>
                    <a:pt x="60" y="177"/>
                  </a:lnTo>
                  <a:lnTo>
                    <a:pt x="63" y="184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79" y="204"/>
                  </a:lnTo>
                  <a:lnTo>
                    <a:pt x="83" y="207"/>
                  </a:lnTo>
                  <a:lnTo>
                    <a:pt x="87" y="208"/>
                  </a:lnTo>
                  <a:lnTo>
                    <a:pt x="92" y="210"/>
                  </a:lnTo>
                  <a:lnTo>
                    <a:pt x="101" y="211"/>
                  </a:lnTo>
                  <a:lnTo>
                    <a:pt x="113" y="211"/>
                  </a:lnTo>
                  <a:lnTo>
                    <a:pt x="126" y="210"/>
                  </a:lnTo>
                  <a:lnTo>
                    <a:pt x="141" y="208"/>
                  </a:lnTo>
                  <a:lnTo>
                    <a:pt x="154" y="205"/>
                  </a:lnTo>
                  <a:lnTo>
                    <a:pt x="181" y="199"/>
                  </a:lnTo>
                  <a:lnTo>
                    <a:pt x="209" y="193"/>
                  </a:lnTo>
                  <a:lnTo>
                    <a:pt x="222" y="191"/>
                  </a:lnTo>
                  <a:lnTo>
                    <a:pt x="236" y="188"/>
                  </a:lnTo>
                  <a:lnTo>
                    <a:pt x="249" y="187"/>
                  </a:lnTo>
                  <a:lnTo>
                    <a:pt x="260" y="187"/>
                  </a:lnTo>
                  <a:lnTo>
                    <a:pt x="272" y="187"/>
                  </a:lnTo>
                  <a:lnTo>
                    <a:pt x="282" y="189"/>
                  </a:lnTo>
                  <a:lnTo>
                    <a:pt x="291" y="191"/>
                  </a:lnTo>
                  <a:lnTo>
                    <a:pt x="299" y="194"/>
                  </a:lnTo>
                  <a:lnTo>
                    <a:pt x="307" y="197"/>
                  </a:lnTo>
                  <a:lnTo>
                    <a:pt x="314" y="201"/>
                  </a:lnTo>
                  <a:lnTo>
                    <a:pt x="320" y="207"/>
                  </a:lnTo>
                  <a:lnTo>
                    <a:pt x="326" y="211"/>
                  </a:lnTo>
                  <a:lnTo>
                    <a:pt x="331" y="216"/>
                  </a:lnTo>
                  <a:lnTo>
                    <a:pt x="339" y="228"/>
                  </a:lnTo>
                  <a:lnTo>
                    <a:pt x="346" y="240"/>
                  </a:lnTo>
                  <a:lnTo>
                    <a:pt x="351" y="249"/>
                  </a:lnTo>
                  <a:lnTo>
                    <a:pt x="354" y="259"/>
                  </a:lnTo>
                  <a:lnTo>
                    <a:pt x="358" y="270"/>
                  </a:lnTo>
                  <a:lnTo>
                    <a:pt x="360" y="279"/>
                  </a:lnTo>
                  <a:lnTo>
                    <a:pt x="362" y="290"/>
                  </a:lnTo>
                  <a:lnTo>
                    <a:pt x="362" y="301"/>
                  </a:lnTo>
                  <a:lnTo>
                    <a:pt x="361" y="311"/>
                  </a:lnTo>
                  <a:lnTo>
                    <a:pt x="359" y="322"/>
                  </a:lnTo>
                  <a:lnTo>
                    <a:pt x="357" y="333"/>
                  </a:lnTo>
                  <a:lnTo>
                    <a:pt x="352" y="342"/>
                  </a:lnTo>
                  <a:lnTo>
                    <a:pt x="347" y="352"/>
                  </a:lnTo>
                  <a:lnTo>
                    <a:pt x="340" y="361"/>
                  </a:lnTo>
                  <a:lnTo>
                    <a:pt x="333" y="370"/>
                  </a:lnTo>
                  <a:lnTo>
                    <a:pt x="323" y="379"/>
                  </a:lnTo>
                  <a:lnTo>
                    <a:pt x="314" y="386"/>
                  </a:lnTo>
                  <a:lnTo>
                    <a:pt x="302" y="393"/>
                  </a:lnTo>
                  <a:lnTo>
                    <a:pt x="292" y="399"/>
                  </a:lnTo>
                  <a:lnTo>
                    <a:pt x="282" y="403"/>
                  </a:lnTo>
                  <a:lnTo>
                    <a:pt x="270" y="406"/>
                  </a:lnTo>
                  <a:lnTo>
                    <a:pt x="258" y="409"/>
                  </a:lnTo>
                  <a:lnTo>
                    <a:pt x="247" y="412"/>
                  </a:lnTo>
                  <a:lnTo>
                    <a:pt x="235" y="413"/>
                  </a:lnTo>
                  <a:lnTo>
                    <a:pt x="223" y="413"/>
                  </a:lnTo>
                  <a:lnTo>
                    <a:pt x="212" y="412"/>
                  </a:lnTo>
                  <a:lnTo>
                    <a:pt x="213" y="422"/>
                  </a:lnTo>
                  <a:lnTo>
                    <a:pt x="215" y="433"/>
                  </a:lnTo>
                  <a:lnTo>
                    <a:pt x="204" y="439"/>
                  </a:lnTo>
                  <a:lnTo>
                    <a:pt x="193" y="446"/>
                  </a:lnTo>
                  <a:lnTo>
                    <a:pt x="179" y="432"/>
                  </a:lnTo>
                  <a:lnTo>
                    <a:pt x="152" y="403"/>
                  </a:lnTo>
                  <a:lnTo>
                    <a:pt x="123" y="373"/>
                  </a:lnTo>
                  <a:lnTo>
                    <a:pt x="110" y="360"/>
                  </a:lnTo>
                  <a:lnTo>
                    <a:pt x="119" y="349"/>
                  </a:lnTo>
                  <a:lnTo>
                    <a:pt x="129" y="338"/>
                  </a:lnTo>
                  <a:lnTo>
                    <a:pt x="140" y="347"/>
                  </a:lnTo>
                  <a:lnTo>
                    <a:pt x="152" y="353"/>
                  </a:lnTo>
                  <a:lnTo>
                    <a:pt x="161" y="358"/>
                  </a:lnTo>
                  <a:lnTo>
                    <a:pt x="172" y="364"/>
                  </a:lnTo>
                  <a:lnTo>
                    <a:pt x="182" y="368"/>
                  </a:lnTo>
                  <a:lnTo>
                    <a:pt x="193" y="370"/>
                  </a:lnTo>
                  <a:lnTo>
                    <a:pt x="203" y="372"/>
                  </a:lnTo>
                  <a:lnTo>
                    <a:pt x="212" y="373"/>
                  </a:lnTo>
                  <a:lnTo>
                    <a:pt x="222" y="374"/>
                  </a:lnTo>
                  <a:lnTo>
                    <a:pt x="231" y="374"/>
                  </a:lnTo>
                  <a:lnTo>
                    <a:pt x="239" y="373"/>
                  </a:lnTo>
                  <a:lnTo>
                    <a:pt x="248" y="372"/>
                  </a:lnTo>
                  <a:lnTo>
                    <a:pt x="256" y="370"/>
                  </a:lnTo>
                  <a:lnTo>
                    <a:pt x="264" y="368"/>
                  </a:lnTo>
                  <a:lnTo>
                    <a:pt x="270" y="365"/>
                  </a:lnTo>
                  <a:lnTo>
                    <a:pt x="276" y="361"/>
                  </a:lnTo>
                  <a:lnTo>
                    <a:pt x="286" y="355"/>
                  </a:lnTo>
                  <a:lnTo>
                    <a:pt x="295" y="348"/>
                  </a:lnTo>
                  <a:lnTo>
                    <a:pt x="298" y="343"/>
                  </a:lnTo>
                  <a:lnTo>
                    <a:pt x="301" y="339"/>
                  </a:lnTo>
                  <a:lnTo>
                    <a:pt x="303" y="335"/>
                  </a:lnTo>
                  <a:lnTo>
                    <a:pt x="305" y="329"/>
                  </a:lnTo>
                  <a:lnTo>
                    <a:pt x="306" y="325"/>
                  </a:lnTo>
                  <a:lnTo>
                    <a:pt x="306" y="320"/>
                  </a:lnTo>
                  <a:lnTo>
                    <a:pt x="307" y="315"/>
                  </a:lnTo>
                  <a:lnTo>
                    <a:pt x="306" y="309"/>
                  </a:lnTo>
                  <a:lnTo>
                    <a:pt x="304" y="299"/>
                  </a:lnTo>
                  <a:lnTo>
                    <a:pt x="299" y="288"/>
                  </a:lnTo>
                  <a:lnTo>
                    <a:pt x="295" y="280"/>
                  </a:lnTo>
                  <a:lnTo>
                    <a:pt x="289" y="274"/>
                  </a:lnTo>
                  <a:lnTo>
                    <a:pt x="283" y="270"/>
                  </a:lnTo>
                  <a:lnTo>
                    <a:pt x="276" y="265"/>
                  </a:lnTo>
                  <a:lnTo>
                    <a:pt x="269" y="263"/>
                  </a:lnTo>
                  <a:lnTo>
                    <a:pt x="260" y="262"/>
                  </a:lnTo>
                  <a:lnTo>
                    <a:pt x="251" y="262"/>
                  </a:lnTo>
                  <a:lnTo>
                    <a:pt x="240" y="264"/>
                  </a:lnTo>
                  <a:lnTo>
                    <a:pt x="226" y="268"/>
                  </a:lnTo>
                  <a:lnTo>
                    <a:pt x="193" y="275"/>
                  </a:lnTo>
                  <a:lnTo>
                    <a:pt x="161" y="281"/>
                  </a:lnTo>
                  <a:lnTo>
                    <a:pt x="147" y="285"/>
                  </a:lnTo>
                  <a:lnTo>
                    <a:pt x="136" y="287"/>
                  </a:lnTo>
                  <a:lnTo>
                    <a:pt x="125" y="289"/>
                  </a:lnTo>
                  <a:lnTo>
                    <a:pt x="115" y="290"/>
                  </a:lnTo>
                  <a:lnTo>
                    <a:pt x="106" y="290"/>
                  </a:lnTo>
                  <a:lnTo>
                    <a:pt x="96" y="290"/>
                  </a:lnTo>
                  <a:lnTo>
                    <a:pt x="87" y="289"/>
                  </a:lnTo>
                  <a:lnTo>
                    <a:pt x="79" y="288"/>
                  </a:lnTo>
                  <a:lnTo>
                    <a:pt x="71" y="286"/>
                  </a:lnTo>
                  <a:lnTo>
                    <a:pt x="63" y="283"/>
                  </a:lnTo>
                  <a:lnTo>
                    <a:pt x="55" y="278"/>
                  </a:lnTo>
                  <a:lnTo>
                    <a:pt x="49" y="274"/>
                  </a:lnTo>
                  <a:lnTo>
                    <a:pt x="43" y="269"/>
                  </a:lnTo>
                  <a:lnTo>
                    <a:pt x="36" y="262"/>
                  </a:lnTo>
                  <a:lnTo>
                    <a:pt x="30" y="255"/>
                  </a:lnTo>
                  <a:lnTo>
                    <a:pt x="24" y="246"/>
                  </a:lnTo>
                  <a:lnTo>
                    <a:pt x="19" y="238"/>
                  </a:lnTo>
                  <a:lnTo>
                    <a:pt x="13" y="226"/>
                  </a:lnTo>
                  <a:lnTo>
                    <a:pt x="8" y="213"/>
                  </a:lnTo>
                  <a:lnTo>
                    <a:pt x="4" y="200"/>
                  </a:lnTo>
                  <a:lnTo>
                    <a:pt x="2" y="188"/>
                  </a:lnTo>
                  <a:lnTo>
                    <a:pt x="0" y="176"/>
                  </a:lnTo>
                  <a:lnTo>
                    <a:pt x="0" y="163"/>
                  </a:lnTo>
                  <a:lnTo>
                    <a:pt x="2" y="150"/>
                  </a:lnTo>
                  <a:lnTo>
                    <a:pt x="4" y="137"/>
                  </a:lnTo>
                  <a:lnTo>
                    <a:pt x="8" y="126"/>
                  </a:lnTo>
                  <a:lnTo>
                    <a:pt x="13" y="114"/>
                  </a:lnTo>
                  <a:lnTo>
                    <a:pt x="20" y="102"/>
                  </a:lnTo>
                  <a:lnTo>
                    <a:pt x="28" y="92"/>
                  </a:lnTo>
                  <a:lnTo>
                    <a:pt x="37" y="81"/>
                  </a:lnTo>
                  <a:lnTo>
                    <a:pt x="48" y="71"/>
                  </a:lnTo>
                  <a:lnTo>
                    <a:pt x="61" y="63"/>
                  </a:lnTo>
                  <a:lnTo>
                    <a:pt x="75" y="54"/>
                  </a:lnTo>
                  <a:lnTo>
                    <a:pt x="86" y="48"/>
                  </a:lnTo>
                  <a:lnTo>
                    <a:pt x="99" y="42"/>
                  </a:lnTo>
                  <a:lnTo>
                    <a:pt x="113" y="38"/>
                  </a:lnTo>
                  <a:lnTo>
                    <a:pt x="126" y="35"/>
                  </a:lnTo>
                  <a:lnTo>
                    <a:pt x="139" y="33"/>
                  </a:lnTo>
                  <a:lnTo>
                    <a:pt x="150" y="33"/>
                  </a:lnTo>
                  <a:lnTo>
                    <a:pt x="161" y="34"/>
                  </a:lnTo>
                  <a:lnTo>
                    <a:pt x="170" y="36"/>
                  </a:lnTo>
                  <a:lnTo>
                    <a:pt x="168" y="24"/>
                  </a:lnTo>
                  <a:lnTo>
                    <a:pt x="165" y="13"/>
                  </a:lnTo>
                  <a:lnTo>
                    <a:pt x="176" y="6"/>
                  </a:lnTo>
                  <a:lnTo>
                    <a:pt x="187" y="0"/>
                  </a:lnTo>
                  <a:lnTo>
                    <a:pt x="203" y="17"/>
                  </a:lnTo>
                  <a:lnTo>
                    <a:pt x="238" y="53"/>
                  </a:lnTo>
                  <a:lnTo>
                    <a:pt x="273" y="89"/>
                  </a:lnTo>
                  <a:lnTo>
                    <a:pt x="289" y="105"/>
                  </a:lnTo>
                  <a:lnTo>
                    <a:pt x="280" y="117"/>
                  </a:lnTo>
                  <a:lnTo>
                    <a:pt x="271" y="1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0" name="Freeform 482"/>
            <p:cNvSpPr>
              <a:spLocks/>
            </p:cNvSpPr>
            <p:nvPr/>
          </p:nvSpPr>
          <p:spPr bwMode="auto">
            <a:xfrm>
              <a:off x="3111" y="2306"/>
              <a:ext cx="44" cy="38"/>
            </a:xfrm>
            <a:custGeom>
              <a:avLst/>
              <a:gdLst/>
              <a:ahLst/>
              <a:cxnLst>
                <a:cxn ang="0">
                  <a:pos x="502" y="364"/>
                </a:cxn>
                <a:cxn ang="0">
                  <a:pos x="485" y="385"/>
                </a:cxn>
                <a:cxn ang="0">
                  <a:pos x="372" y="415"/>
                </a:cxn>
                <a:cxn ang="0">
                  <a:pos x="330" y="339"/>
                </a:cxn>
                <a:cxn ang="0">
                  <a:pos x="258" y="212"/>
                </a:cxn>
                <a:cxn ang="0">
                  <a:pos x="236" y="175"/>
                </a:cxn>
                <a:cxn ang="0">
                  <a:pos x="235" y="218"/>
                </a:cxn>
                <a:cxn ang="0">
                  <a:pos x="230" y="365"/>
                </a:cxn>
                <a:cxn ang="0">
                  <a:pos x="227" y="452"/>
                </a:cxn>
                <a:cxn ang="0">
                  <a:pos x="119" y="480"/>
                </a:cxn>
                <a:cxn ang="0">
                  <a:pos x="95" y="469"/>
                </a:cxn>
                <a:cxn ang="0">
                  <a:pos x="100" y="449"/>
                </a:cxn>
                <a:cxn ang="0">
                  <a:pos x="119" y="434"/>
                </a:cxn>
                <a:cxn ang="0">
                  <a:pos x="124" y="411"/>
                </a:cxn>
                <a:cxn ang="0">
                  <a:pos x="112" y="364"/>
                </a:cxn>
                <a:cxn ang="0">
                  <a:pos x="80" y="242"/>
                </a:cxn>
                <a:cxn ang="0">
                  <a:pos x="61" y="168"/>
                </a:cxn>
                <a:cxn ang="0">
                  <a:pos x="49" y="145"/>
                </a:cxn>
                <a:cxn ang="0">
                  <a:pos x="28" y="136"/>
                </a:cxn>
                <a:cxn ang="0">
                  <a:pos x="7" y="133"/>
                </a:cxn>
                <a:cxn ang="0">
                  <a:pos x="0" y="105"/>
                </a:cxn>
                <a:cxn ang="0">
                  <a:pos x="130" y="71"/>
                </a:cxn>
                <a:cxn ang="0">
                  <a:pos x="159" y="82"/>
                </a:cxn>
                <a:cxn ang="0">
                  <a:pos x="149" y="103"/>
                </a:cxn>
                <a:cxn ang="0">
                  <a:pos x="131" y="115"/>
                </a:cxn>
                <a:cxn ang="0">
                  <a:pos x="125" y="125"/>
                </a:cxn>
                <a:cxn ang="0">
                  <a:pos x="124" y="137"/>
                </a:cxn>
                <a:cxn ang="0">
                  <a:pos x="132" y="175"/>
                </a:cxn>
                <a:cxn ang="0">
                  <a:pos x="162" y="290"/>
                </a:cxn>
                <a:cxn ang="0">
                  <a:pos x="192" y="404"/>
                </a:cxn>
                <a:cxn ang="0">
                  <a:pos x="196" y="415"/>
                </a:cxn>
                <a:cxn ang="0">
                  <a:pos x="198" y="301"/>
                </a:cxn>
                <a:cxn ang="0">
                  <a:pos x="204" y="109"/>
                </a:cxn>
                <a:cxn ang="0">
                  <a:pos x="221" y="48"/>
                </a:cxn>
                <a:cxn ang="0">
                  <a:pos x="265" y="94"/>
                </a:cxn>
                <a:cxn ang="0">
                  <a:pos x="359" y="259"/>
                </a:cxn>
                <a:cxn ang="0">
                  <a:pos x="415" y="358"/>
                </a:cxn>
                <a:cxn ang="0">
                  <a:pos x="413" y="347"/>
                </a:cxn>
                <a:cxn ang="0">
                  <a:pos x="382" y="226"/>
                </a:cxn>
                <a:cxn ang="0">
                  <a:pos x="350" y="105"/>
                </a:cxn>
                <a:cxn ang="0">
                  <a:pos x="340" y="77"/>
                </a:cxn>
                <a:cxn ang="0">
                  <a:pos x="322" y="63"/>
                </a:cxn>
                <a:cxn ang="0">
                  <a:pos x="295" y="64"/>
                </a:cxn>
                <a:cxn ang="0">
                  <a:pos x="288" y="36"/>
                </a:cxn>
                <a:cxn ang="0">
                  <a:pos x="347" y="16"/>
                </a:cxn>
                <a:cxn ang="0">
                  <a:pos x="409" y="5"/>
                </a:cxn>
                <a:cxn ang="0">
                  <a:pos x="415" y="32"/>
                </a:cxn>
                <a:cxn ang="0">
                  <a:pos x="392" y="46"/>
                </a:cxn>
                <a:cxn ang="0">
                  <a:pos x="382" y="66"/>
                </a:cxn>
                <a:cxn ang="0">
                  <a:pos x="387" y="95"/>
                </a:cxn>
                <a:cxn ang="0">
                  <a:pos x="415" y="200"/>
                </a:cxn>
                <a:cxn ang="0">
                  <a:pos x="442" y="306"/>
                </a:cxn>
                <a:cxn ang="0">
                  <a:pos x="453" y="334"/>
                </a:cxn>
                <a:cxn ang="0">
                  <a:pos x="471" y="348"/>
                </a:cxn>
                <a:cxn ang="0">
                  <a:pos x="497" y="348"/>
                </a:cxn>
              </a:cxnLst>
              <a:rect l="0" t="0" r="r" b="b"/>
              <a:pathLst>
                <a:path w="506" h="485">
                  <a:moveTo>
                    <a:pt x="497" y="348"/>
                  </a:moveTo>
                  <a:lnTo>
                    <a:pt x="498" y="352"/>
                  </a:lnTo>
                  <a:lnTo>
                    <a:pt x="502" y="364"/>
                  </a:lnTo>
                  <a:lnTo>
                    <a:pt x="505" y="374"/>
                  </a:lnTo>
                  <a:lnTo>
                    <a:pt x="506" y="380"/>
                  </a:lnTo>
                  <a:lnTo>
                    <a:pt x="485" y="385"/>
                  </a:lnTo>
                  <a:lnTo>
                    <a:pt x="439" y="397"/>
                  </a:lnTo>
                  <a:lnTo>
                    <a:pt x="393" y="408"/>
                  </a:lnTo>
                  <a:lnTo>
                    <a:pt x="372" y="415"/>
                  </a:lnTo>
                  <a:lnTo>
                    <a:pt x="366" y="404"/>
                  </a:lnTo>
                  <a:lnTo>
                    <a:pt x="351" y="377"/>
                  </a:lnTo>
                  <a:lnTo>
                    <a:pt x="330" y="339"/>
                  </a:lnTo>
                  <a:lnTo>
                    <a:pt x="304" y="294"/>
                  </a:lnTo>
                  <a:lnTo>
                    <a:pt x="280" y="250"/>
                  </a:lnTo>
                  <a:lnTo>
                    <a:pt x="258" y="212"/>
                  </a:lnTo>
                  <a:lnTo>
                    <a:pt x="242" y="185"/>
                  </a:lnTo>
                  <a:lnTo>
                    <a:pt x="237" y="175"/>
                  </a:lnTo>
                  <a:lnTo>
                    <a:pt x="236" y="175"/>
                  </a:lnTo>
                  <a:lnTo>
                    <a:pt x="236" y="176"/>
                  </a:lnTo>
                  <a:lnTo>
                    <a:pt x="236" y="188"/>
                  </a:lnTo>
                  <a:lnTo>
                    <a:pt x="235" y="218"/>
                  </a:lnTo>
                  <a:lnTo>
                    <a:pt x="234" y="263"/>
                  </a:lnTo>
                  <a:lnTo>
                    <a:pt x="232" y="313"/>
                  </a:lnTo>
                  <a:lnTo>
                    <a:pt x="230" y="365"/>
                  </a:lnTo>
                  <a:lnTo>
                    <a:pt x="229" y="408"/>
                  </a:lnTo>
                  <a:lnTo>
                    <a:pt x="228" y="440"/>
                  </a:lnTo>
                  <a:lnTo>
                    <a:pt x="227" y="452"/>
                  </a:lnTo>
                  <a:lnTo>
                    <a:pt x="208" y="457"/>
                  </a:lnTo>
                  <a:lnTo>
                    <a:pt x="163" y="468"/>
                  </a:lnTo>
                  <a:lnTo>
                    <a:pt x="119" y="480"/>
                  </a:lnTo>
                  <a:lnTo>
                    <a:pt x="99" y="485"/>
                  </a:lnTo>
                  <a:lnTo>
                    <a:pt x="97" y="480"/>
                  </a:lnTo>
                  <a:lnTo>
                    <a:pt x="95" y="469"/>
                  </a:lnTo>
                  <a:lnTo>
                    <a:pt x="92" y="459"/>
                  </a:lnTo>
                  <a:lnTo>
                    <a:pt x="91" y="453"/>
                  </a:lnTo>
                  <a:lnTo>
                    <a:pt x="100" y="449"/>
                  </a:lnTo>
                  <a:lnTo>
                    <a:pt x="108" y="445"/>
                  </a:lnTo>
                  <a:lnTo>
                    <a:pt x="114" y="440"/>
                  </a:lnTo>
                  <a:lnTo>
                    <a:pt x="119" y="434"/>
                  </a:lnTo>
                  <a:lnTo>
                    <a:pt x="123" y="428"/>
                  </a:lnTo>
                  <a:lnTo>
                    <a:pt x="124" y="419"/>
                  </a:lnTo>
                  <a:lnTo>
                    <a:pt x="124" y="411"/>
                  </a:lnTo>
                  <a:lnTo>
                    <a:pt x="122" y="400"/>
                  </a:lnTo>
                  <a:lnTo>
                    <a:pt x="118" y="390"/>
                  </a:lnTo>
                  <a:lnTo>
                    <a:pt x="112" y="364"/>
                  </a:lnTo>
                  <a:lnTo>
                    <a:pt x="102" y="327"/>
                  </a:lnTo>
                  <a:lnTo>
                    <a:pt x="92" y="285"/>
                  </a:lnTo>
                  <a:lnTo>
                    <a:pt x="80" y="242"/>
                  </a:lnTo>
                  <a:lnTo>
                    <a:pt x="70" y="205"/>
                  </a:lnTo>
                  <a:lnTo>
                    <a:pt x="64" y="179"/>
                  </a:lnTo>
                  <a:lnTo>
                    <a:pt x="61" y="168"/>
                  </a:lnTo>
                  <a:lnTo>
                    <a:pt x="58" y="159"/>
                  </a:lnTo>
                  <a:lnTo>
                    <a:pt x="54" y="151"/>
                  </a:lnTo>
                  <a:lnTo>
                    <a:pt x="49" y="145"/>
                  </a:lnTo>
                  <a:lnTo>
                    <a:pt x="43" y="141"/>
                  </a:lnTo>
                  <a:lnTo>
                    <a:pt x="36" y="137"/>
                  </a:lnTo>
                  <a:lnTo>
                    <a:pt x="28" y="136"/>
                  </a:lnTo>
                  <a:lnTo>
                    <a:pt x="19" y="136"/>
                  </a:lnTo>
                  <a:lnTo>
                    <a:pt x="8" y="137"/>
                  </a:lnTo>
                  <a:lnTo>
                    <a:pt x="7" y="133"/>
                  </a:lnTo>
                  <a:lnTo>
                    <a:pt x="4" y="121"/>
                  </a:lnTo>
                  <a:lnTo>
                    <a:pt x="1" y="111"/>
                  </a:lnTo>
                  <a:lnTo>
                    <a:pt x="0" y="105"/>
                  </a:lnTo>
                  <a:lnTo>
                    <a:pt x="24" y="99"/>
                  </a:lnTo>
                  <a:lnTo>
                    <a:pt x="78" y="85"/>
                  </a:lnTo>
                  <a:lnTo>
                    <a:pt x="130" y="71"/>
                  </a:lnTo>
                  <a:lnTo>
                    <a:pt x="155" y="65"/>
                  </a:lnTo>
                  <a:lnTo>
                    <a:pt x="156" y="70"/>
                  </a:lnTo>
                  <a:lnTo>
                    <a:pt x="159" y="82"/>
                  </a:lnTo>
                  <a:lnTo>
                    <a:pt x="162" y="93"/>
                  </a:lnTo>
                  <a:lnTo>
                    <a:pt x="163" y="98"/>
                  </a:lnTo>
                  <a:lnTo>
                    <a:pt x="149" y="103"/>
                  </a:lnTo>
                  <a:lnTo>
                    <a:pt x="139" y="110"/>
                  </a:lnTo>
                  <a:lnTo>
                    <a:pt x="134" y="112"/>
                  </a:lnTo>
                  <a:lnTo>
                    <a:pt x="131" y="115"/>
                  </a:lnTo>
                  <a:lnTo>
                    <a:pt x="129" y="118"/>
                  </a:lnTo>
                  <a:lnTo>
                    <a:pt x="127" y="121"/>
                  </a:lnTo>
                  <a:lnTo>
                    <a:pt x="125" y="125"/>
                  </a:lnTo>
                  <a:lnTo>
                    <a:pt x="125" y="129"/>
                  </a:lnTo>
                  <a:lnTo>
                    <a:pt x="124" y="133"/>
                  </a:lnTo>
                  <a:lnTo>
                    <a:pt x="124" y="137"/>
                  </a:lnTo>
                  <a:lnTo>
                    <a:pt x="126" y="149"/>
                  </a:lnTo>
                  <a:lnTo>
                    <a:pt x="129" y="164"/>
                  </a:lnTo>
                  <a:lnTo>
                    <a:pt x="132" y="175"/>
                  </a:lnTo>
                  <a:lnTo>
                    <a:pt x="140" y="204"/>
                  </a:lnTo>
                  <a:lnTo>
                    <a:pt x="150" y="244"/>
                  </a:lnTo>
                  <a:lnTo>
                    <a:pt x="162" y="290"/>
                  </a:lnTo>
                  <a:lnTo>
                    <a:pt x="174" y="336"/>
                  </a:lnTo>
                  <a:lnTo>
                    <a:pt x="185" y="376"/>
                  </a:lnTo>
                  <a:lnTo>
                    <a:pt x="192" y="404"/>
                  </a:lnTo>
                  <a:lnTo>
                    <a:pt x="195" y="415"/>
                  </a:lnTo>
                  <a:lnTo>
                    <a:pt x="195" y="415"/>
                  </a:lnTo>
                  <a:lnTo>
                    <a:pt x="196" y="415"/>
                  </a:lnTo>
                  <a:lnTo>
                    <a:pt x="196" y="400"/>
                  </a:lnTo>
                  <a:lnTo>
                    <a:pt x="197" y="358"/>
                  </a:lnTo>
                  <a:lnTo>
                    <a:pt x="198" y="301"/>
                  </a:lnTo>
                  <a:lnTo>
                    <a:pt x="201" y="233"/>
                  </a:lnTo>
                  <a:lnTo>
                    <a:pt x="203" y="167"/>
                  </a:lnTo>
                  <a:lnTo>
                    <a:pt x="204" y="109"/>
                  </a:lnTo>
                  <a:lnTo>
                    <a:pt x="205" y="68"/>
                  </a:lnTo>
                  <a:lnTo>
                    <a:pt x="205" y="52"/>
                  </a:lnTo>
                  <a:lnTo>
                    <a:pt x="221" y="48"/>
                  </a:lnTo>
                  <a:lnTo>
                    <a:pt x="237" y="45"/>
                  </a:lnTo>
                  <a:lnTo>
                    <a:pt x="244" y="57"/>
                  </a:lnTo>
                  <a:lnTo>
                    <a:pt x="265" y="94"/>
                  </a:lnTo>
                  <a:lnTo>
                    <a:pt x="293" y="144"/>
                  </a:lnTo>
                  <a:lnTo>
                    <a:pt x="326" y="201"/>
                  </a:lnTo>
                  <a:lnTo>
                    <a:pt x="359" y="259"/>
                  </a:lnTo>
                  <a:lnTo>
                    <a:pt x="387" y="309"/>
                  </a:lnTo>
                  <a:lnTo>
                    <a:pt x="408" y="344"/>
                  </a:lnTo>
                  <a:lnTo>
                    <a:pt x="415" y="358"/>
                  </a:lnTo>
                  <a:lnTo>
                    <a:pt x="415" y="358"/>
                  </a:lnTo>
                  <a:lnTo>
                    <a:pt x="416" y="357"/>
                  </a:lnTo>
                  <a:lnTo>
                    <a:pt x="413" y="347"/>
                  </a:lnTo>
                  <a:lnTo>
                    <a:pt x="406" y="317"/>
                  </a:lnTo>
                  <a:lnTo>
                    <a:pt x="395" y="274"/>
                  </a:lnTo>
                  <a:lnTo>
                    <a:pt x="382" y="226"/>
                  </a:lnTo>
                  <a:lnTo>
                    <a:pt x="369" y="178"/>
                  </a:lnTo>
                  <a:lnTo>
                    <a:pt x="359" y="135"/>
                  </a:lnTo>
                  <a:lnTo>
                    <a:pt x="350" y="105"/>
                  </a:lnTo>
                  <a:lnTo>
                    <a:pt x="348" y="95"/>
                  </a:lnTo>
                  <a:lnTo>
                    <a:pt x="345" y="84"/>
                  </a:lnTo>
                  <a:lnTo>
                    <a:pt x="340" y="77"/>
                  </a:lnTo>
                  <a:lnTo>
                    <a:pt x="335" y="70"/>
                  </a:lnTo>
                  <a:lnTo>
                    <a:pt x="330" y="66"/>
                  </a:lnTo>
                  <a:lnTo>
                    <a:pt x="322" y="63"/>
                  </a:lnTo>
                  <a:lnTo>
                    <a:pt x="315" y="62"/>
                  </a:lnTo>
                  <a:lnTo>
                    <a:pt x="305" y="62"/>
                  </a:lnTo>
                  <a:lnTo>
                    <a:pt x="295" y="64"/>
                  </a:lnTo>
                  <a:lnTo>
                    <a:pt x="293" y="58"/>
                  </a:lnTo>
                  <a:lnTo>
                    <a:pt x="290" y="48"/>
                  </a:lnTo>
                  <a:lnTo>
                    <a:pt x="288" y="36"/>
                  </a:lnTo>
                  <a:lnTo>
                    <a:pt x="286" y="31"/>
                  </a:lnTo>
                  <a:lnTo>
                    <a:pt x="305" y="26"/>
                  </a:lnTo>
                  <a:lnTo>
                    <a:pt x="347" y="16"/>
                  </a:lnTo>
                  <a:lnTo>
                    <a:pt x="389" y="5"/>
                  </a:lnTo>
                  <a:lnTo>
                    <a:pt x="407" y="0"/>
                  </a:lnTo>
                  <a:lnTo>
                    <a:pt x="409" y="5"/>
                  </a:lnTo>
                  <a:lnTo>
                    <a:pt x="411" y="16"/>
                  </a:lnTo>
                  <a:lnTo>
                    <a:pt x="414" y="28"/>
                  </a:lnTo>
                  <a:lnTo>
                    <a:pt x="415" y="32"/>
                  </a:lnTo>
                  <a:lnTo>
                    <a:pt x="406" y="36"/>
                  </a:lnTo>
                  <a:lnTo>
                    <a:pt x="398" y="40"/>
                  </a:lnTo>
                  <a:lnTo>
                    <a:pt x="392" y="46"/>
                  </a:lnTo>
                  <a:lnTo>
                    <a:pt x="386" y="51"/>
                  </a:lnTo>
                  <a:lnTo>
                    <a:pt x="383" y="57"/>
                  </a:lnTo>
                  <a:lnTo>
                    <a:pt x="382" y="66"/>
                  </a:lnTo>
                  <a:lnTo>
                    <a:pt x="382" y="74"/>
                  </a:lnTo>
                  <a:lnTo>
                    <a:pt x="384" y="85"/>
                  </a:lnTo>
                  <a:lnTo>
                    <a:pt x="387" y="95"/>
                  </a:lnTo>
                  <a:lnTo>
                    <a:pt x="394" y="121"/>
                  </a:lnTo>
                  <a:lnTo>
                    <a:pt x="403" y="158"/>
                  </a:lnTo>
                  <a:lnTo>
                    <a:pt x="415" y="200"/>
                  </a:lnTo>
                  <a:lnTo>
                    <a:pt x="426" y="243"/>
                  </a:lnTo>
                  <a:lnTo>
                    <a:pt x="435" y="280"/>
                  </a:lnTo>
                  <a:lnTo>
                    <a:pt x="442" y="306"/>
                  </a:lnTo>
                  <a:lnTo>
                    <a:pt x="445" y="317"/>
                  </a:lnTo>
                  <a:lnTo>
                    <a:pt x="448" y="326"/>
                  </a:lnTo>
                  <a:lnTo>
                    <a:pt x="453" y="334"/>
                  </a:lnTo>
                  <a:lnTo>
                    <a:pt x="457" y="340"/>
                  </a:lnTo>
                  <a:lnTo>
                    <a:pt x="463" y="344"/>
                  </a:lnTo>
                  <a:lnTo>
                    <a:pt x="471" y="348"/>
                  </a:lnTo>
                  <a:lnTo>
                    <a:pt x="478" y="349"/>
                  </a:lnTo>
                  <a:lnTo>
                    <a:pt x="488" y="349"/>
                  </a:lnTo>
                  <a:lnTo>
                    <a:pt x="497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1" name="Freeform 483"/>
            <p:cNvSpPr>
              <a:spLocks/>
            </p:cNvSpPr>
            <p:nvPr/>
          </p:nvSpPr>
          <p:spPr bwMode="auto">
            <a:xfrm>
              <a:off x="3083" y="2315"/>
              <a:ext cx="26" cy="29"/>
            </a:xfrm>
            <a:custGeom>
              <a:avLst/>
              <a:gdLst/>
              <a:ahLst/>
              <a:cxnLst>
                <a:cxn ang="0">
                  <a:pos x="286" y="116"/>
                </a:cxn>
                <a:cxn ang="0">
                  <a:pos x="295" y="242"/>
                </a:cxn>
                <a:cxn ang="0">
                  <a:pos x="300" y="318"/>
                </a:cxn>
                <a:cxn ang="0">
                  <a:pos x="307" y="343"/>
                </a:cxn>
                <a:cxn ang="0">
                  <a:pos x="327" y="356"/>
                </a:cxn>
                <a:cxn ang="0">
                  <a:pos x="347" y="362"/>
                </a:cxn>
                <a:cxn ang="0">
                  <a:pos x="348" y="391"/>
                </a:cxn>
                <a:cxn ang="0">
                  <a:pos x="264" y="396"/>
                </a:cxn>
                <a:cxn ang="0">
                  <a:pos x="122" y="406"/>
                </a:cxn>
                <a:cxn ang="0">
                  <a:pos x="71" y="392"/>
                </a:cxn>
                <a:cxn ang="0">
                  <a:pos x="26" y="299"/>
                </a:cxn>
                <a:cxn ang="0">
                  <a:pos x="59" y="294"/>
                </a:cxn>
                <a:cxn ang="0">
                  <a:pos x="83" y="324"/>
                </a:cxn>
                <a:cxn ang="0">
                  <a:pos x="110" y="343"/>
                </a:cxn>
                <a:cxn ang="0">
                  <a:pos x="138" y="355"/>
                </a:cxn>
                <a:cxn ang="0">
                  <a:pos x="165" y="360"/>
                </a:cxn>
                <a:cxn ang="0">
                  <a:pos x="195" y="361"/>
                </a:cxn>
                <a:cxn ang="0">
                  <a:pos x="221" y="355"/>
                </a:cxn>
                <a:cxn ang="0">
                  <a:pos x="233" y="341"/>
                </a:cxn>
                <a:cxn ang="0">
                  <a:pos x="233" y="310"/>
                </a:cxn>
                <a:cxn ang="0">
                  <a:pos x="227" y="241"/>
                </a:cxn>
                <a:cxn ang="0">
                  <a:pos x="192" y="244"/>
                </a:cxn>
                <a:cxn ang="0">
                  <a:pos x="176" y="248"/>
                </a:cxn>
                <a:cxn ang="0">
                  <a:pos x="166" y="257"/>
                </a:cxn>
                <a:cxn ang="0">
                  <a:pos x="158" y="283"/>
                </a:cxn>
                <a:cxn ang="0">
                  <a:pos x="144" y="318"/>
                </a:cxn>
                <a:cxn ang="0">
                  <a:pos x="129" y="290"/>
                </a:cxn>
                <a:cxn ang="0">
                  <a:pos x="123" y="194"/>
                </a:cxn>
                <a:cxn ang="0">
                  <a:pos x="118" y="135"/>
                </a:cxn>
                <a:cxn ang="0">
                  <a:pos x="148" y="153"/>
                </a:cxn>
                <a:cxn ang="0">
                  <a:pos x="157" y="180"/>
                </a:cxn>
                <a:cxn ang="0">
                  <a:pos x="166" y="194"/>
                </a:cxn>
                <a:cxn ang="0">
                  <a:pos x="179" y="200"/>
                </a:cxn>
                <a:cxn ang="0">
                  <a:pos x="197" y="202"/>
                </a:cxn>
                <a:cxn ang="0">
                  <a:pos x="225" y="200"/>
                </a:cxn>
                <a:cxn ang="0">
                  <a:pos x="218" y="98"/>
                </a:cxn>
                <a:cxn ang="0">
                  <a:pos x="213" y="61"/>
                </a:cxn>
                <a:cxn ang="0">
                  <a:pos x="200" y="48"/>
                </a:cxn>
                <a:cxn ang="0">
                  <a:pos x="168" y="47"/>
                </a:cxn>
                <a:cxn ang="0">
                  <a:pos x="138" y="51"/>
                </a:cxn>
                <a:cxn ang="0">
                  <a:pos x="110" y="61"/>
                </a:cxn>
                <a:cxn ang="0">
                  <a:pos x="84" y="81"/>
                </a:cxn>
                <a:cxn ang="0">
                  <a:pos x="59" y="108"/>
                </a:cxn>
                <a:cxn ang="0">
                  <a:pos x="35" y="149"/>
                </a:cxn>
                <a:cxn ang="0">
                  <a:pos x="0" y="153"/>
                </a:cxn>
                <a:cxn ang="0">
                  <a:pos x="36" y="39"/>
                </a:cxn>
                <a:cxn ang="0">
                  <a:pos x="86" y="16"/>
                </a:cxn>
                <a:cxn ang="0">
                  <a:pos x="234" y="5"/>
                </a:cxn>
                <a:cxn ang="0">
                  <a:pos x="322" y="0"/>
                </a:cxn>
                <a:cxn ang="0">
                  <a:pos x="323" y="27"/>
                </a:cxn>
                <a:cxn ang="0">
                  <a:pos x="305" y="37"/>
                </a:cxn>
                <a:cxn ang="0">
                  <a:pos x="288" y="52"/>
                </a:cxn>
                <a:cxn ang="0">
                  <a:pos x="284" y="79"/>
                </a:cxn>
              </a:cxnLst>
              <a:rect l="0" t="0" r="r" b="b"/>
              <a:pathLst>
                <a:path w="348" h="409">
                  <a:moveTo>
                    <a:pt x="284" y="79"/>
                  </a:moveTo>
                  <a:lnTo>
                    <a:pt x="285" y="89"/>
                  </a:lnTo>
                  <a:lnTo>
                    <a:pt x="286" y="116"/>
                  </a:lnTo>
                  <a:lnTo>
                    <a:pt x="289" y="154"/>
                  </a:lnTo>
                  <a:lnTo>
                    <a:pt x="292" y="198"/>
                  </a:lnTo>
                  <a:lnTo>
                    <a:pt x="295" y="242"/>
                  </a:lnTo>
                  <a:lnTo>
                    <a:pt x="298" y="280"/>
                  </a:lnTo>
                  <a:lnTo>
                    <a:pt x="300" y="307"/>
                  </a:lnTo>
                  <a:lnTo>
                    <a:pt x="300" y="318"/>
                  </a:lnTo>
                  <a:lnTo>
                    <a:pt x="301" y="327"/>
                  </a:lnTo>
                  <a:lnTo>
                    <a:pt x="304" y="336"/>
                  </a:lnTo>
                  <a:lnTo>
                    <a:pt x="307" y="343"/>
                  </a:lnTo>
                  <a:lnTo>
                    <a:pt x="313" y="348"/>
                  </a:lnTo>
                  <a:lnTo>
                    <a:pt x="319" y="353"/>
                  </a:lnTo>
                  <a:lnTo>
                    <a:pt x="327" y="356"/>
                  </a:lnTo>
                  <a:lnTo>
                    <a:pt x="336" y="357"/>
                  </a:lnTo>
                  <a:lnTo>
                    <a:pt x="346" y="357"/>
                  </a:lnTo>
                  <a:lnTo>
                    <a:pt x="347" y="362"/>
                  </a:lnTo>
                  <a:lnTo>
                    <a:pt x="347" y="374"/>
                  </a:lnTo>
                  <a:lnTo>
                    <a:pt x="348" y="386"/>
                  </a:lnTo>
                  <a:lnTo>
                    <a:pt x="348" y="391"/>
                  </a:lnTo>
                  <a:lnTo>
                    <a:pt x="337" y="391"/>
                  </a:lnTo>
                  <a:lnTo>
                    <a:pt x="306" y="393"/>
                  </a:lnTo>
                  <a:lnTo>
                    <a:pt x="264" y="396"/>
                  </a:lnTo>
                  <a:lnTo>
                    <a:pt x="214" y="400"/>
                  </a:lnTo>
                  <a:lnTo>
                    <a:pt x="164" y="403"/>
                  </a:lnTo>
                  <a:lnTo>
                    <a:pt x="122" y="406"/>
                  </a:lnTo>
                  <a:lnTo>
                    <a:pt x="92" y="408"/>
                  </a:lnTo>
                  <a:lnTo>
                    <a:pt x="80" y="409"/>
                  </a:lnTo>
                  <a:lnTo>
                    <a:pt x="71" y="392"/>
                  </a:lnTo>
                  <a:lnTo>
                    <a:pt x="53" y="354"/>
                  </a:lnTo>
                  <a:lnTo>
                    <a:pt x="34" y="316"/>
                  </a:lnTo>
                  <a:lnTo>
                    <a:pt x="26" y="299"/>
                  </a:lnTo>
                  <a:lnTo>
                    <a:pt x="38" y="291"/>
                  </a:lnTo>
                  <a:lnTo>
                    <a:pt x="50" y="282"/>
                  </a:lnTo>
                  <a:lnTo>
                    <a:pt x="59" y="294"/>
                  </a:lnTo>
                  <a:lnTo>
                    <a:pt x="66" y="305"/>
                  </a:lnTo>
                  <a:lnTo>
                    <a:pt x="75" y="315"/>
                  </a:lnTo>
                  <a:lnTo>
                    <a:pt x="83" y="324"/>
                  </a:lnTo>
                  <a:lnTo>
                    <a:pt x="92" y="331"/>
                  </a:lnTo>
                  <a:lnTo>
                    <a:pt x="101" y="338"/>
                  </a:lnTo>
                  <a:lnTo>
                    <a:pt x="110" y="343"/>
                  </a:lnTo>
                  <a:lnTo>
                    <a:pt x="119" y="348"/>
                  </a:lnTo>
                  <a:lnTo>
                    <a:pt x="128" y="352"/>
                  </a:lnTo>
                  <a:lnTo>
                    <a:pt x="138" y="355"/>
                  </a:lnTo>
                  <a:lnTo>
                    <a:pt x="147" y="358"/>
                  </a:lnTo>
                  <a:lnTo>
                    <a:pt x="157" y="359"/>
                  </a:lnTo>
                  <a:lnTo>
                    <a:pt x="165" y="360"/>
                  </a:lnTo>
                  <a:lnTo>
                    <a:pt x="175" y="361"/>
                  </a:lnTo>
                  <a:lnTo>
                    <a:pt x="185" y="361"/>
                  </a:lnTo>
                  <a:lnTo>
                    <a:pt x="195" y="361"/>
                  </a:lnTo>
                  <a:lnTo>
                    <a:pt x="205" y="360"/>
                  </a:lnTo>
                  <a:lnTo>
                    <a:pt x="214" y="358"/>
                  </a:lnTo>
                  <a:lnTo>
                    <a:pt x="221" y="355"/>
                  </a:lnTo>
                  <a:lnTo>
                    <a:pt x="226" y="352"/>
                  </a:lnTo>
                  <a:lnTo>
                    <a:pt x="229" y="347"/>
                  </a:lnTo>
                  <a:lnTo>
                    <a:pt x="233" y="341"/>
                  </a:lnTo>
                  <a:lnTo>
                    <a:pt x="234" y="332"/>
                  </a:lnTo>
                  <a:lnTo>
                    <a:pt x="233" y="324"/>
                  </a:lnTo>
                  <a:lnTo>
                    <a:pt x="233" y="310"/>
                  </a:lnTo>
                  <a:lnTo>
                    <a:pt x="231" y="282"/>
                  </a:lnTo>
                  <a:lnTo>
                    <a:pt x="228" y="254"/>
                  </a:lnTo>
                  <a:lnTo>
                    <a:pt x="227" y="241"/>
                  </a:lnTo>
                  <a:lnTo>
                    <a:pt x="212" y="242"/>
                  </a:lnTo>
                  <a:lnTo>
                    <a:pt x="197" y="243"/>
                  </a:lnTo>
                  <a:lnTo>
                    <a:pt x="192" y="244"/>
                  </a:lnTo>
                  <a:lnTo>
                    <a:pt x="186" y="245"/>
                  </a:lnTo>
                  <a:lnTo>
                    <a:pt x="181" y="246"/>
                  </a:lnTo>
                  <a:lnTo>
                    <a:pt x="176" y="248"/>
                  </a:lnTo>
                  <a:lnTo>
                    <a:pt x="173" y="250"/>
                  </a:lnTo>
                  <a:lnTo>
                    <a:pt x="170" y="254"/>
                  </a:lnTo>
                  <a:lnTo>
                    <a:pt x="166" y="257"/>
                  </a:lnTo>
                  <a:lnTo>
                    <a:pt x="164" y="261"/>
                  </a:lnTo>
                  <a:lnTo>
                    <a:pt x="160" y="271"/>
                  </a:lnTo>
                  <a:lnTo>
                    <a:pt x="158" y="283"/>
                  </a:lnTo>
                  <a:lnTo>
                    <a:pt x="157" y="298"/>
                  </a:lnTo>
                  <a:lnTo>
                    <a:pt x="157" y="316"/>
                  </a:lnTo>
                  <a:lnTo>
                    <a:pt x="144" y="318"/>
                  </a:lnTo>
                  <a:lnTo>
                    <a:pt x="131" y="319"/>
                  </a:lnTo>
                  <a:lnTo>
                    <a:pt x="130" y="310"/>
                  </a:lnTo>
                  <a:lnTo>
                    <a:pt x="129" y="290"/>
                  </a:lnTo>
                  <a:lnTo>
                    <a:pt x="127" y="260"/>
                  </a:lnTo>
                  <a:lnTo>
                    <a:pt x="125" y="227"/>
                  </a:lnTo>
                  <a:lnTo>
                    <a:pt x="123" y="194"/>
                  </a:lnTo>
                  <a:lnTo>
                    <a:pt x="121" y="164"/>
                  </a:lnTo>
                  <a:lnTo>
                    <a:pt x="119" y="144"/>
                  </a:lnTo>
                  <a:lnTo>
                    <a:pt x="118" y="135"/>
                  </a:lnTo>
                  <a:lnTo>
                    <a:pt x="131" y="135"/>
                  </a:lnTo>
                  <a:lnTo>
                    <a:pt x="145" y="134"/>
                  </a:lnTo>
                  <a:lnTo>
                    <a:pt x="148" y="153"/>
                  </a:lnTo>
                  <a:lnTo>
                    <a:pt x="152" y="168"/>
                  </a:lnTo>
                  <a:lnTo>
                    <a:pt x="155" y="175"/>
                  </a:lnTo>
                  <a:lnTo>
                    <a:pt x="157" y="180"/>
                  </a:lnTo>
                  <a:lnTo>
                    <a:pt x="159" y="185"/>
                  </a:lnTo>
                  <a:lnTo>
                    <a:pt x="162" y="190"/>
                  </a:lnTo>
                  <a:lnTo>
                    <a:pt x="166" y="194"/>
                  </a:lnTo>
                  <a:lnTo>
                    <a:pt x="170" y="196"/>
                  </a:lnTo>
                  <a:lnTo>
                    <a:pt x="174" y="198"/>
                  </a:lnTo>
                  <a:lnTo>
                    <a:pt x="179" y="200"/>
                  </a:lnTo>
                  <a:lnTo>
                    <a:pt x="185" y="201"/>
                  </a:lnTo>
                  <a:lnTo>
                    <a:pt x="191" y="202"/>
                  </a:lnTo>
                  <a:lnTo>
                    <a:pt x="197" y="202"/>
                  </a:lnTo>
                  <a:lnTo>
                    <a:pt x="205" y="202"/>
                  </a:lnTo>
                  <a:lnTo>
                    <a:pt x="214" y="201"/>
                  </a:lnTo>
                  <a:lnTo>
                    <a:pt x="225" y="200"/>
                  </a:lnTo>
                  <a:lnTo>
                    <a:pt x="223" y="181"/>
                  </a:lnTo>
                  <a:lnTo>
                    <a:pt x="221" y="139"/>
                  </a:lnTo>
                  <a:lnTo>
                    <a:pt x="218" y="98"/>
                  </a:lnTo>
                  <a:lnTo>
                    <a:pt x="217" y="79"/>
                  </a:lnTo>
                  <a:lnTo>
                    <a:pt x="216" y="69"/>
                  </a:lnTo>
                  <a:lnTo>
                    <a:pt x="213" y="61"/>
                  </a:lnTo>
                  <a:lnTo>
                    <a:pt x="210" y="55"/>
                  </a:lnTo>
                  <a:lnTo>
                    <a:pt x="206" y="51"/>
                  </a:lnTo>
                  <a:lnTo>
                    <a:pt x="200" y="48"/>
                  </a:lnTo>
                  <a:lnTo>
                    <a:pt x="191" y="47"/>
                  </a:lnTo>
                  <a:lnTo>
                    <a:pt x="180" y="47"/>
                  </a:lnTo>
                  <a:lnTo>
                    <a:pt x="168" y="47"/>
                  </a:lnTo>
                  <a:lnTo>
                    <a:pt x="158" y="48"/>
                  </a:lnTo>
                  <a:lnTo>
                    <a:pt x="147" y="49"/>
                  </a:lnTo>
                  <a:lnTo>
                    <a:pt x="138" y="51"/>
                  </a:lnTo>
                  <a:lnTo>
                    <a:pt x="128" y="54"/>
                  </a:lnTo>
                  <a:lnTo>
                    <a:pt x="119" y="57"/>
                  </a:lnTo>
                  <a:lnTo>
                    <a:pt x="110" y="61"/>
                  </a:lnTo>
                  <a:lnTo>
                    <a:pt x="101" y="67"/>
                  </a:lnTo>
                  <a:lnTo>
                    <a:pt x="93" y="73"/>
                  </a:lnTo>
                  <a:lnTo>
                    <a:pt x="84" y="81"/>
                  </a:lnTo>
                  <a:lnTo>
                    <a:pt x="76" y="89"/>
                  </a:lnTo>
                  <a:lnTo>
                    <a:pt x="67" y="98"/>
                  </a:lnTo>
                  <a:lnTo>
                    <a:pt x="59" y="108"/>
                  </a:lnTo>
                  <a:lnTo>
                    <a:pt x="51" y="121"/>
                  </a:lnTo>
                  <a:lnTo>
                    <a:pt x="43" y="134"/>
                  </a:lnTo>
                  <a:lnTo>
                    <a:pt x="35" y="149"/>
                  </a:lnTo>
                  <a:lnTo>
                    <a:pt x="28" y="166"/>
                  </a:lnTo>
                  <a:lnTo>
                    <a:pt x="14" y="160"/>
                  </a:lnTo>
                  <a:lnTo>
                    <a:pt x="0" y="153"/>
                  </a:lnTo>
                  <a:lnTo>
                    <a:pt x="6" y="132"/>
                  </a:lnTo>
                  <a:lnTo>
                    <a:pt x="21" y="86"/>
                  </a:lnTo>
                  <a:lnTo>
                    <a:pt x="36" y="39"/>
                  </a:lnTo>
                  <a:lnTo>
                    <a:pt x="43" y="18"/>
                  </a:lnTo>
                  <a:lnTo>
                    <a:pt x="54" y="18"/>
                  </a:lnTo>
                  <a:lnTo>
                    <a:pt x="86" y="16"/>
                  </a:lnTo>
                  <a:lnTo>
                    <a:pt x="131" y="12"/>
                  </a:lnTo>
                  <a:lnTo>
                    <a:pt x="182" y="9"/>
                  </a:lnTo>
                  <a:lnTo>
                    <a:pt x="234" y="5"/>
                  </a:lnTo>
                  <a:lnTo>
                    <a:pt x="279" y="3"/>
                  </a:lnTo>
                  <a:lnTo>
                    <a:pt x="310" y="1"/>
                  </a:lnTo>
                  <a:lnTo>
                    <a:pt x="322" y="0"/>
                  </a:lnTo>
                  <a:lnTo>
                    <a:pt x="322" y="5"/>
                  </a:lnTo>
                  <a:lnTo>
                    <a:pt x="323" y="16"/>
                  </a:lnTo>
                  <a:lnTo>
                    <a:pt x="323" y="27"/>
                  </a:lnTo>
                  <a:lnTo>
                    <a:pt x="324" y="33"/>
                  </a:lnTo>
                  <a:lnTo>
                    <a:pt x="314" y="35"/>
                  </a:lnTo>
                  <a:lnTo>
                    <a:pt x="305" y="37"/>
                  </a:lnTo>
                  <a:lnTo>
                    <a:pt x="299" y="41"/>
                  </a:lnTo>
                  <a:lnTo>
                    <a:pt x="292" y="47"/>
                  </a:lnTo>
                  <a:lnTo>
                    <a:pt x="288" y="52"/>
                  </a:lnTo>
                  <a:lnTo>
                    <a:pt x="285" y="59"/>
                  </a:lnTo>
                  <a:lnTo>
                    <a:pt x="284" y="69"/>
                  </a:lnTo>
                  <a:lnTo>
                    <a:pt x="284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2" name="Freeform 484"/>
            <p:cNvSpPr>
              <a:spLocks noEditPoints="1"/>
            </p:cNvSpPr>
            <p:nvPr/>
          </p:nvSpPr>
          <p:spPr bwMode="auto">
            <a:xfrm>
              <a:off x="3051" y="2315"/>
              <a:ext cx="29" cy="29"/>
            </a:xfrm>
            <a:custGeom>
              <a:avLst/>
              <a:gdLst/>
              <a:ahLst/>
              <a:cxnLst>
                <a:cxn ang="0">
                  <a:pos x="186" y="40"/>
                </a:cxn>
                <a:cxn ang="0">
                  <a:pos x="153" y="48"/>
                </a:cxn>
                <a:cxn ang="0">
                  <a:pos x="122" y="66"/>
                </a:cxn>
                <a:cxn ang="0">
                  <a:pos x="98" y="100"/>
                </a:cxn>
                <a:cxn ang="0">
                  <a:pos x="80" y="150"/>
                </a:cxn>
                <a:cxn ang="0">
                  <a:pos x="71" y="209"/>
                </a:cxn>
                <a:cxn ang="0">
                  <a:pos x="73" y="252"/>
                </a:cxn>
                <a:cxn ang="0">
                  <a:pos x="85" y="290"/>
                </a:cxn>
                <a:cxn ang="0">
                  <a:pos x="105" y="323"/>
                </a:cxn>
                <a:cxn ang="0">
                  <a:pos x="136" y="347"/>
                </a:cxn>
                <a:cxn ang="0">
                  <a:pos x="180" y="357"/>
                </a:cxn>
                <a:cxn ang="0">
                  <a:pos x="212" y="358"/>
                </a:cxn>
                <a:cxn ang="0">
                  <a:pos x="223" y="354"/>
                </a:cxn>
                <a:cxn ang="0">
                  <a:pos x="229" y="345"/>
                </a:cxn>
                <a:cxn ang="0">
                  <a:pos x="234" y="321"/>
                </a:cxn>
                <a:cxn ang="0">
                  <a:pos x="242" y="244"/>
                </a:cxn>
                <a:cxn ang="0">
                  <a:pos x="255" y="117"/>
                </a:cxn>
                <a:cxn ang="0">
                  <a:pos x="259" y="73"/>
                </a:cxn>
                <a:cxn ang="0">
                  <a:pos x="256" y="60"/>
                </a:cxn>
                <a:cxn ang="0">
                  <a:pos x="249" y="51"/>
                </a:cxn>
                <a:cxn ang="0">
                  <a:pos x="230" y="44"/>
                </a:cxn>
                <a:cxn ang="0">
                  <a:pos x="325" y="92"/>
                </a:cxn>
                <a:cxn ang="0">
                  <a:pos x="317" y="167"/>
                </a:cxn>
                <a:cxn ang="0">
                  <a:pos x="305" y="292"/>
                </a:cxn>
                <a:cxn ang="0">
                  <a:pos x="301" y="340"/>
                </a:cxn>
                <a:cxn ang="0">
                  <a:pos x="308" y="363"/>
                </a:cxn>
                <a:cxn ang="0">
                  <a:pos x="329" y="375"/>
                </a:cxn>
                <a:cxn ang="0">
                  <a:pos x="338" y="393"/>
                </a:cxn>
                <a:cxn ang="0">
                  <a:pos x="328" y="409"/>
                </a:cxn>
                <a:cxn ang="0">
                  <a:pos x="245" y="401"/>
                </a:cxn>
                <a:cxn ang="0">
                  <a:pos x="162" y="392"/>
                </a:cxn>
                <a:cxn ang="0">
                  <a:pos x="127" y="388"/>
                </a:cxn>
                <a:cxn ang="0">
                  <a:pos x="94" y="376"/>
                </a:cxn>
                <a:cxn ang="0">
                  <a:pos x="66" y="360"/>
                </a:cxn>
                <a:cxn ang="0">
                  <a:pos x="44" y="340"/>
                </a:cxn>
                <a:cxn ang="0">
                  <a:pos x="27" y="317"/>
                </a:cxn>
                <a:cxn ang="0">
                  <a:pos x="12" y="284"/>
                </a:cxn>
                <a:cxn ang="0">
                  <a:pos x="1" y="233"/>
                </a:cxn>
                <a:cxn ang="0">
                  <a:pos x="0" y="191"/>
                </a:cxn>
                <a:cxn ang="0">
                  <a:pos x="4" y="155"/>
                </a:cxn>
                <a:cxn ang="0">
                  <a:pos x="17" y="109"/>
                </a:cxn>
                <a:cxn ang="0">
                  <a:pos x="42" y="63"/>
                </a:cxn>
                <a:cxn ang="0">
                  <a:pos x="59" y="41"/>
                </a:cxn>
                <a:cxn ang="0">
                  <a:pos x="82" y="24"/>
                </a:cxn>
                <a:cxn ang="0">
                  <a:pos x="108" y="10"/>
                </a:cxn>
                <a:cxn ang="0">
                  <a:pos x="139" y="2"/>
                </a:cxn>
                <a:cxn ang="0">
                  <a:pos x="176" y="1"/>
                </a:cxn>
                <a:cxn ang="0">
                  <a:pos x="218" y="4"/>
                </a:cxn>
                <a:cxn ang="0">
                  <a:pos x="317" y="14"/>
                </a:cxn>
                <a:cxn ang="0">
                  <a:pos x="375" y="20"/>
                </a:cxn>
                <a:cxn ang="0">
                  <a:pos x="372" y="48"/>
                </a:cxn>
                <a:cxn ang="0">
                  <a:pos x="353" y="54"/>
                </a:cxn>
                <a:cxn ang="0">
                  <a:pos x="334" y="66"/>
                </a:cxn>
                <a:cxn ang="0">
                  <a:pos x="325" y="92"/>
                </a:cxn>
              </a:cxnLst>
              <a:rect l="0" t="0" r="r" b="b"/>
              <a:pathLst>
                <a:path w="375" h="411">
                  <a:moveTo>
                    <a:pt x="210" y="40"/>
                  </a:moveTo>
                  <a:lnTo>
                    <a:pt x="198" y="39"/>
                  </a:lnTo>
                  <a:lnTo>
                    <a:pt x="186" y="40"/>
                  </a:lnTo>
                  <a:lnTo>
                    <a:pt x="175" y="41"/>
                  </a:lnTo>
                  <a:lnTo>
                    <a:pt x="164" y="44"/>
                  </a:lnTo>
                  <a:lnTo>
                    <a:pt x="153" y="48"/>
                  </a:lnTo>
                  <a:lnTo>
                    <a:pt x="143" y="52"/>
                  </a:lnTo>
                  <a:lnTo>
                    <a:pt x="132" y="58"/>
                  </a:lnTo>
                  <a:lnTo>
                    <a:pt x="122" y="66"/>
                  </a:lnTo>
                  <a:lnTo>
                    <a:pt x="114" y="76"/>
                  </a:lnTo>
                  <a:lnTo>
                    <a:pt x="105" y="87"/>
                  </a:lnTo>
                  <a:lnTo>
                    <a:pt x="98" y="100"/>
                  </a:lnTo>
                  <a:lnTo>
                    <a:pt x="90" y="115"/>
                  </a:lnTo>
                  <a:lnTo>
                    <a:pt x="85" y="131"/>
                  </a:lnTo>
                  <a:lnTo>
                    <a:pt x="80" y="150"/>
                  </a:lnTo>
                  <a:lnTo>
                    <a:pt x="75" y="172"/>
                  </a:lnTo>
                  <a:lnTo>
                    <a:pt x="72" y="194"/>
                  </a:lnTo>
                  <a:lnTo>
                    <a:pt x="71" y="209"/>
                  </a:lnTo>
                  <a:lnTo>
                    <a:pt x="71" y="223"/>
                  </a:lnTo>
                  <a:lnTo>
                    <a:pt x="72" y="238"/>
                  </a:lnTo>
                  <a:lnTo>
                    <a:pt x="73" y="252"/>
                  </a:lnTo>
                  <a:lnTo>
                    <a:pt x="76" y="264"/>
                  </a:lnTo>
                  <a:lnTo>
                    <a:pt x="80" y="277"/>
                  </a:lnTo>
                  <a:lnTo>
                    <a:pt x="85" y="290"/>
                  </a:lnTo>
                  <a:lnTo>
                    <a:pt x="90" y="302"/>
                  </a:lnTo>
                  <a:lnTo>
                    <a:pt x="97" y="312"/>
                  </a:lnTo>
                  <a:lnTo>
                    <a:pt x="105" y="323"/>
                  </a:lnTo>
                  <a:lnTo>
                    <a:pt x="115" y="332"/>
                  </a:lnTo>
                  <a:lnTo>
                    <a:pt x="125" y="339"/>
                  </a:lnTo>
                  <a:lnTo>
                    <a:pt x="136" y="347"/>
                  </a:lnTo>
                  <a:lnTo>
                    <a:pt x="150" y="352"/>
                  </a:lnTo>
                  <a:lnTo>
                    <a:pt x="164" y="355"/>
                  </a:lnTo>
                  <a:lnTo>
                    <a:pt x="180" y="357"/>
                  </a:lnTo>
                  <a:lnTo>
                    <a:pt x="195" y="359"/>
                  </a:lnTo>
                  <a:lnTo>
                    <a:pt x="207" y="358"/>
                  </a:lnTo>
                  <a:lnTo>
                    <a:pt x="212" y="358"/>
                  </a:lnTo>
                  <a:lnTo>
                    <a:pt x="216" y="357"/>
                  </a:lnTo>
                  <a:lnTo>
                    <a:pt x="220" y="356"/>
                  </a:lnTo>
                  <a:lnTo>
                    <a:pt x="223" y="354"/>
                  </a:lnTo>
                  <a:lnTo>
                    <a:pt x="225" y="352"/>
                  </a:lnTo>
                  <a:lnTo>
                    <a:pt x="227" y="349"/>
                  </a:lnTo>
                  <a:lnTo>
                    <a:pt x="229" y="345"/>
                  </a:lnTo>
                  <a:lnTo>
                    <a:pt x="230" y="342"/>
                  </a:lnTo>
                  <a:lnTo>
                    <a:pt x="232" y="333"/>
                  </a:lnTo>
                  <a:lnTo>
                    <a:pt x="234" y="321"/>
                  </a:lnTo>
                  <a:lnTo>
                    <a:pt x="236" y="311"/>
                  </a:lnTo>
                  <a:lnTo>
                    <a:pt x="238" y="284"/>
                  </a:lnTo>
                  <a:lnTo>
                    <a:pt x="242" y="244"/>
                  </a:lnTo>
                  <a:lnTo>
                    <a:pt x="246" y="200"/>
                  </a:lnTo>
                  <a:lnTo>
                    <a:pt x="250" y="156"/>
                  </a:lnTo>
                  <a:lnTo>
                    <a:pt x="255" y="117"/>
                  </a:lnTo>
                  <a:lnTo>
                    <a:pt x="257" y="89"/>
                  </a:lnTo>
                  <a:lnTo>
                    <a:pt x="258" y="79"/>
                  </a:lnTo>
                  <a:lnTo>
                    <a:pt x="259" y="73"/>
                  </a:lnTo>
                  <a:lnTo>
                    <a:pt x="258" y="68"/>
                  </a:lnTo>
                  <a:lnTo>
                    <a:pt x="258" y="64"/>
                  </a:lnTo>
                  <a:lnTo>
                    <a:pt x="256" y="60"/>
                  </a:lnTo>
                  <a:lnTo>
                    <a:pt x="254" y="56"/>
                  </a:lnTo>
                  <a:lnTo>
                    <a:pt x="252" y="53"/>
                  </a:lnTo>
                  <a:lnTo>
                    <a:pt x="249" y="51"/>
                  </a:lnTo>
                  <a:lnTo>
                    <a:pt x="246" y="49"/>
                  </a:lnTo>
                  <a:lnTo>
                    <a:pt x="239" y="46"/>
                  </a:lnTo>
                  <a:lnTo>
                    <a:pt x="230" y="44"/>
                  </a:lnTo>
                  <a:lnTo>
                    <a:pt x="220" y="41"/>
                  </a:lnTo>
                  <a:lnTo>
                    <a:pt x="210" y="40"/>
                  </a:lnTo>
                  <a:close/>
                  <a:moveTo>
                    <a:pt x="325" y="92"/>
                  </a:moveTo>
                  <a:lnTo>
                    <a:pt x="324" y="102"/>
                  </a:lnTo>
                  <a:lnTo>
                    <a:pt x="321" y="129"/>
                  </a:lnTo>
                  <a:lnTo>
                    <a:pt x="317" y="167"/>
                  </a:lnTo>
                  <a:lnTo>
                    <a:pt x="312" y="211"/>
                  </a:lnTo>
                  <a:lnTo>
                    <a:pt x="308" y="255"/>
                  </a:lnTo>
                  <a:lnTo>
                    <a:pt x="305" y="292"/>
                  </a:lnTo>
                  <a:lnTo>
                    <a:pt x="302" y="320"/>
                  </a:lnTo>
                  <a:lnTo>
                    <a:pt x="301" y="329"/>
                  </a:lnTo>
                  <a:lnTo>
                    <a:pt x="301" y="340"/>
                  </a:lnTo>
                  <a:lnTo>
                    <a:pt x="302" y="349"/>
                  </a:lnTo>
                  <a:lnTo>
                    <a:pt x="304" y="356"/>
                  </a:lnTo>
                  <a:lnTo>
                    <a:pt x="308" y="363"/>
                  </a:lnTo>
                  <a:lnTo>
                    <a:pt x="313" y="368"/>
                  </a:lnTo>
                  <a:lnTo>
                    <a:pt x="321" y="372"/>
                  </a:lnTo>
                  <a:lnTo>
                    <a:pt x="329" y="375"/>
                  </a:lnTo>
                  <a:lnTo>
                    <a:pt x="340" y="377"/>
                  </a:lnTo>
                  <a:lnTo>
                    <a:pt x="339" y="382"/>
                  </a:lnTo>
                  <a:lnTo>
                    <a:pt x="338" y="393"/>
                  </a:lnTo>
                  <a:lnTo>
                    <a:pt x="337" y="405"/>
                  </a:lnTo>
                  <a:lnTo>
                    <a:pt x="337" y="411"/>
                  </a:lnTo>
                  <a:lnTo>
                    <a:pt x="328" y="409"/>
                  </a:lnTo>
                  <a:lnTo>
                    <a:pt x="308" y="407"/>
                  </a:lnTo>
                  <a:lnTo>
                    <a:pt x="278" y="404"/>
                  </a:lnTo>
                  <a:lnTo>
                    <a:pt x="245" y="401"/>
                  </a:lnTo>
                  <a:lnTo>
                    <a:pt x="211" y="398"/>
                  </a:lnTo>
                  <a:lnTo>
                    <a:pt x="182" y="395"/>
                  </a:lnTo>
                  <a:lnTo>
                    <a:pt x="162" y="392"/>
                  </a:lnTo>
                  <a:lnTo>
                    <a:pt x="153" y="392"/>
                  </a:lnTo>
                  <a:lnTo>
                    <a:pt x="139" y="390"/>
                  </a:lnTo>
                  <a:lnTo>
                    <a:pt x="127" y="388"/>
                  </a:lnTo>
                  <a:lnTo>
                    <a:pt x="115" y="385"/>
                  </a:lnTo>
                  <a:lnTo>
                    <a:pt x="104" y="381"/>
                  </a:lnTo>
                  <a:lnTo>
                    <a:pt x="94" y="376"/>
                  </a:lnTo>
                  <a:lnTo>
                    <a:pt x="83" y="372"/>
                  </a:lnTo>
                  <a:lnTo>
                    <a:pt x="74" y="367"/>
                  </a:lnTo>
                  <a:lnTo>
                    <a:pt x="66" y="360"/>
                  </a:lnTo>
                  <a:lnTo>
                    <a:pt x="58" y="354"/>
                  </a:lnTo>
                  <a:lnTo>
                    <a:pt x="51" y="348"/>
                  </a:lnTo>
                  <a:lnTo>
                    <a:pt x="44" y="340"/>
                  </a:lnTo>
                  <a:lnTo>
                    <a:pt x="38" y="333"/>
                  </a:lnTo>
                  <a:lnTo>
                    <a:pt x="33" y="325"/>
                  </a:lnTo>
                  <a:lnTo>
                    <a:pt x="27" y="317"/>
                  </a:lnTo>
                  <a:lnTo>
                    <a:pt x="23" y="309"/>
                  </a:lnTo>
                  <a:lnTo>
                    <a:pt x="19" y="301"/>
                  </a:lnTo>
                  <a:lnTo>
                    <a:pt x="12" y="284"/>
                  </a:lnTo>
                  <a:lnTo>
                    <a:pt x="7" y="267"/>
                  </a:lnTo>
                  <a:lnTo>
                    <a:pt x="4" y="251"/>
                  </a:lnTo>
                  <a:lnTo>
                    <a:pt x="1" y="233"/>
                  </a:lnTo>
                  <a:lnTo>
                    <a:pt x="0" y="219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80"/>
                  </a:lnTo>
                  <a:lnTo>
                    <a:pt x="2" y="168"/>
                  </a:lnTo>
                  <a:lnTo>
                    <a:pt x="4" y="155"/>
                  </a:lnTo>
                  <a:lnTo>
                    <a:pt x="7" y="140"/>
                  </a:lnTo>
                  <a:lnTo>
                    <a:pt x="11" y="125"/>
                  </a:lnTo>
                  <a:lnTo>
                    <a:pt x="17" y="109"/>
                  </a:lnTo>
                  <a:lnTo>
                    <a:pt x="24" y="93"/>
                  </a:lnTo>
                  <a:lnTo>
                    <a:pt x="33" y="78"/>
                  </a:lnTo>
                  <a:lnTo>
                    <a:pt x="42" y="63"/>
                  </a:lnTo>
                  <a:lnTo>
                    <a:pt x="48" y="55"/>
                  </a:lnTo>
                  <a:lnTo>
                    <a:pt x="53" y="48"/>
                  </a:lnTo>
                  <a:lnTo>
                    <a:pt x="59" y="41"/>
                  </a:lnTo>
                  <a:lnTo>
                    <a:pt x="67" y="35"/>
                  </a:lnTo>
                  <a:lnTo>
                    <a:pt x="74" y="30"/>
                  </a:lnTo>
                  <a:lnTo>
                    <a:pt x="82" y="24"/>
                  </a:lnTo>
                  <a:lnTo>
                    <a:pt x="90" y="19"/>
                  </a:lnTo>
                  <a:lnTo>
                    <a:pt x="99" y="15"/>
                  </a:lnTo>
                  <a:lnTo>
                    <a:pt x="108" y="10"/>
                  </a:lnTo>
                  <a:lnTo>
                    <a:pt x="118" y="7"/>
                  </a:lnTo>
                  <a:lnTo>
                    <a:pt x="129" y="4"/>
                  </a:lnTo>
                  <a:lnTo>
                    <a:pt x="139" y="2"/>
                  </a:lnTo>
                  <a:lnTo>
                    <a:pt x="151" y="1"/>
                  </a:lnTo>
                  <a:lnTo>
                    <a:pt x="163" y="0"/>
                  </a:lnTo>
                  <a:lnTo>
                    <a:pt x="176" y="1"/>
                  </a:lnTo>
                  <a:lnTo>
                    <a:pt x="190" y="1"/>
                  </a:lnTo>
                  <a:lnTo>
                    <a:pt x="198" y="2"/>
                  </a:lnTo>
                  <a:lnTo>
                    <a:pt x="218" y="4"/>
                  </a:lnTo>
                  <a:lnTo>
                    <a:pt x="248" y="7"/>
                  </a:lnTo>
                  <a:lnTo>
                    <a:pt x="283" y="10"/>
                  </a:lnTo>
                  <a:lnTo>
                    <a:pt x="317" y="14"/>
                  </a:lnTo>
                  <a:lnTo>
                    <a:pt x="347" y="17"/>
                  </a:lnTo>
                  <a:lnTo>
                    <a:pt x="367" y="19"/>
                  </a:lnTo>
                  <a:lnTo>
                    <a:pt x="375" y="20"/>
                  </a:lnTo>
                  <a:lnTo>
                    <a:pt x="374" y="25"/>
                  </a:lnTo>
                  <a:lnTo>
                    <a:pt x="373" y="36"/>
                  </a:lnTo>
                  <a:lnTo>
                    <a:pt x="372" y="48"/>
                  </a:lnTo>
                  <a:lnTo>
                    <a:pt x="372" y="53"/>
                  </a:lnTo>
                  <a:lnTo>
                    <a:pt x="362" y="53"/>
                  </a:lnTo>
                  <a:lnTo>
                    <a:pt x="353" y="54"/>
                  </a:lnTo>
                  <a:lnTo>
                    <a:pt x="346" y="57"/>
                  </a:lnTo>
                  <a:lnTo>
                    <a:pt x="339" y="61"/>
                  </a:lnTo>
                  <a:lnTo>
                    <a:pt x="334" y="66"/>
                  </a:lnTo>
                  <a:lnTo>
                    <a:pt x="329" y="73"/>
                  </a:lnTo>
                  <a:lnTo>
                    <a:pt x="326" y="82"/>
                  </a:lnTo>
                  <a:lnTo>
                    <a:pt x="325" y="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3" name="Freeform 485"/>
            <p:cNvSpPr>
              <a:spLocks/>
            </p:cNvSpPr>
            <p:nvPr/>
          </p:nvSpPr>
          <p:spPr bwMode="auto">
            <a:xfrm>
              <a:off x="3032" y="2310"/>
              <a:ext cx="18" cy="33"/>
            </a:xfrm>
            <a:custGeom>
              <a:avLst/>
              <a:gdLst/>
              <a:ahLst/>
              <a:cxnLst>
                <a:cxn ang="0">
                  <a:pos x="175" y="109"/>
                </a:cxn>
                <a:cxn ang="0">
                  <a:pos x="161" y="173"/>
                </a:cxn>
                <a:cxn ang="0">
                  <a:pos x="142" y="259"/>
                </a:cxn>
                <a:cxn ang="0">
                  <a:pos x="127" y="322"/>
                </a:cxn>
                <a:cxn ang="0">
                  <a:pos x="124" y="343"/>
                </a:cxn>
                <a:cxn ang="0">
                  <a:pos x="125" y="360"/>
                </a:cxn>
                <a:cxn ang="0">
                  <a:pos x="134" y="372"/>
                </a:cxn>
                <a:cxn ang="0">
                  <a:pos x="148" y="381"/>
                </a:cxn>
                <a:cxn ang="0">
                  <a:pos x="157" y="389"/>
                </a:cxn>
                <a:cxn ang="0">
                  <a:pos x="152" y="412"/>
                </a:cxn>
                <a:cxn ang="0">
                  <a:pos x="127" y="412"/>
                </a:cxn>
                <a:cxn ang="0">
                  <a:pos x="24" y="388"/>
                </a:cxn>
                <a:cxn ang="0">
                  <a:pos x="1" y="378"/>
                </a:cxn>
                <a:cxn ang="0">
                  <a:pos x="7" y="355"/>
                </a:cxn>
                <a:cxn ang="0">
                  <a:pos x="18" y="352"/>
                </a:cxn>
                <a:cxn ang="0">
                  <a:pos x="35" y="350"/>
                </a:cxn>
                <a:cxn ang="0">
                  <a:pos x="48" y="343"/>
                </a:cxn>
                <a:cxn ang="0">
                  <a:pos x="57" y="328"/>
                </a:cxn>
                <a:cxn ang="0">
                  <a:pos x="62" y="307"/>
                </a:cxn>
                <a:cxn ang="0">
                  <a:pos x="76" y="244"/>
                </a:cxn>
                <a:cxn ang="0">
                  <a:pos x="95" y="158"/>
                </a:cxn>
                <a:cxn ang="0">
                  <a:pos x="110" y="95"/>
                </a:cxn>
                <a:cxn ang="0">
                  <a:pos x="114" y="75"/>
                </a:cxn>
                <a:cxn ang="0">
                  <a:pos x="112" y="58"/>
                </a:cxn>
                <a:cxn ang="0">
                  <a:pos x="104" y="45"/>
                </a:cxn>
                <a:cxn ang="0">
                  <a:pos x="90" y="36"/>
                </a:cxn>
                <a:cxn ang="0">
                  <a:pos x="81" y="28"/>
                </a:cxn>
                <a:cxn ang="0">
                  <a:pos x="86" y="5"/>
                </a:cxn>
                <a:cxn ang="0">
                  <a:pos x="110" y="5"/>
                </a:cxn>
                <a:cxn ang="0">
                  <a:pos x="214" y="29"/>
                </a:cxn>
                <a:cxn ang="0">
                  <a:pos x="236" y="40"/>
                </a:cxn>
                <a:cxn ang="0">
                  <a:pos x="231" y="62"/>
                </a:cxn>
                <a:cxn ang="0">
                  <a:pos x="220" y="65"/>
                </a:cxn>
                <a:cxn ang="0">
                  <a:pos x="203" y="67"/>
                </a:cxn>
                <a:cxn ang="0">
                  <a:pos x="190" y="75"/>
                </a:cxn>
                <a:cxn ang="0">
                  <a:pos x="181" y="90"/>
                </a:cxn>
              </a:cxnLst>
              <a:rect l="0" t="0" r="r" b="b"/>
              <a:pathLst>
                <a:path w="237" h="417">
                  <a:moveTo>
                    <a:pt x="178" y="99"/>
                  </a:moveTo>
                  <a:lnTo>
                    <a:pt x="175" y="109"/>
                  </a:lnTo>
                  <a:lnTo>
                    <a:pt x="170" y="136"/>
                  </a:lnTo>
                  <a:lnTo>
                    <a:pt x="161" y="173"/>
                  </a:lnTo>
                  <a:lnTo>
                    <a:pt x="152" y="216"/>
                  </a:lnTo>
                  <a:lnTo>
                    <a:pt x="142" y="259"/>
                  </a:lnTo>
                  <a:lnTo>
                    <a:pt x="134" y="297"/>
                  </a:lnTo>
                  <a:lnTo>
                    <a:pt x="127" y="322"/>
                  </a:lnTo>
                  <a:lnTo>
                    <a:pt x="125" y="333"/>
                  </a:lnTo>
                  <a:lnTo>
                    <a:pt x="124" y="343"/>
                  </a:lnTo>
                  <a:lnTo>
                    <a:pt x="124" y="352"/>
                  </a:lnTo>
                  <a:lnTo>
                    <a:pt x="125" y="360"/>
                  </a:lnTo>
                  <a:lnTo>
                    <a:pt x="128" y="366"/>
                  </a:lnTo>
                  <a:lnTo>
                    <a:pt x="134" y="372"/>
                  </a:lnTo>
                  <a:lnTo>
                    <a:pt x="140" y="377"/>
                  </a:lnTo>
                  <a:lnTo>
                    <a:pt x="148" y="381"/>
                  </a:lnTo>
                  <a:lnTo>
                    <a:pt x="158" y="384"/>
                  </a:lnTo>
                  <a:lnTo>
                    <a:pt x="157" y="389"/>
                  </a:lnTo>
                  <a:lnTo>
                    <a:pt x="154" y="400"/>
                  </a:lnTo>
                  <a:lnTo>
                    <a:pt x="152" y="412"/>
                  </a:lnTo>
                  <a:lnTo>
                    <a:pt x="151" y="417"/>
                  </a:lnTo>
                  <a:lnTo>
                    <a:pt x="127" y="412"/>
                  </a:lnTo>
                  <a:lnTo>
                    <a:pt x="76" y="400"/>
                  </a:lnTo>
                  <a:lnTo>
                    <a:pt x="24" y="388"/>
                  </a:lnTo>
                  <a:lnTo>
                    <a:pt x="0" y="383"/>
                  </a:lnTo>
                  <a:lnTo>
                    <a:pt x="1" y="378"/>
                  </a:lnTo>
                  <a:lnTo>
                    <a:pt x="4" y="367"/>
                  </a:lnTo>
                  <a:lnTo>
                    <a:pt x="7" y="355"/>
                  </a:lnTo>
                  <a:lnTo>
                    <a:pt x="8" y="350"/>
                  </a:lnTo>
                  <a:lnTo>
                    <a:pt x="18" y="352"/>
                  </a:lnTo>
                  <a:lnTo>
                    <a:pt x="28" y="351"/>
                  </a:lnTo>
                  <a:lnTo>
                    <a:pt x="35" y="350"/>
                  </a:lnTo>
                  <a:lnTo>
                    <a:pt x="42" y="347"/>
                  </a:lnTo>
                  <a:lnTo>
                    <a:pt x="48" y="343"/>
                  </a:lnTo>
                  <a:lnTo>
                    <a:pt x="52" y="336"/>
                  </a:lnTo>
                  <a:lnTo>
                    <a:pt x="57" y="328"/>
                  </a:lnTo>
                  <a:lnTo>
                    <a:pt x="60" y="318"/>
                  </a:lnTo>
                  <a:lnTo>
                    <a:pt x="62" y="307"/>
                  </a:lnTo>
                  <a:lnTo>
                    <a:pt x="67" y="282"/>
                  </a:lnTo>
                  <a:lnTo>
                    <a:pt x="76" y="244"/>
                  </a:lnTo>
                  <a:lnTo>
                    <a:pt x="86" y="202"/>
                  </a:lnTo>
                  <a:lnTo>
                    <a:pt x="95" y="158"/>
                  </a:lnTo>
                  <a:lnTo>
                    <a:pt x="104" y="121"/>
                  </a:lnTo>
                  <a:lnTo>
                    <a:pt x="110" y="95"/>
                  </a:lnTo>
                  <a:lnTo>
                    <a:pt x="112" y="84"/>
                  </a:lnTo>
                  <a:lnTo>
                    <a:pt x="114" y="75"/>
                  </a:lnTo>
                  <a:lnTo>
                    <a:pt x="114" y="65"/>
                  </a:lnTo>
                  <a:lnTo>
                    <a:pt x="112" y="58"/>
                  </a:lnTo>
                  <a:lnTo>
                    <a:pt x="109" y="51"/>
                  </a:lnTo>
                  <a:lnTo>
                    <a:pt x="104" y="45"/>
                  </a:lnTo>
                  <a:lnTo>
                    <a:pt x="97" y="41"/>
                  </a:lnTo>
                  <a:lnTo>
                    <a:pt x="90" y="36"/>
                  </a:lnTo>
                  <a:lnTo>
                    <a:pt x="80" y="33"/>
                  </a:lnTo>
                  <a:lnTo>
                    <a:pt x="81" y="28"/>
                  </a:lnTo>
                  <a:lnTo>
                    <a:pt x="83" y="16"/>
                  </a:lnTo>
                  <a:lnTo>
                    <a:pt x="86" y="5"/>
                  </a:lnTo>
                  <a:lnTo>
                    <a:pt x="87" y="0"/>
                  </a:lnTo>
                  <a:lnTo>
                    <a:pt x="110" y="5"/>
                  </a:lnTo>
                  <a:lnTo>
                    <a:pt x="162" y="17"/>
                  </a:lnTo>
                  <a:lnTo>
                    <a:pt x="214" y="29"/>
                  </a:lnTo>
                  <a:lnTo>
                    <a:pt x="237" y="34"/>
                  </a:lnTo>
                  <a:lnTo>
                    <a:pt x="236" y="40"/>
                  </a:lnTo>
                  <a:lnTo>
                    <a:pt x="233" y="50"/>
                  </a:lnTo>
                  <a:lnTo>
                    <a:pt x="231" y="62"/>
                  </a:lnTo>
                  <a:lnTo>
                    <a:pt x="230" y="66"/>
                  </a:lnTo>
                  <a:lnTo>
                    <a:pt x="220" y="65"/>
                  </a:lnTo>
                  <a:lnTo>
                    <a:pt x="210" y="66"/>
                  </a:lnTo>
                  <a:lnTo>
                    <a:pt x="203" y="67"/>
                  </a:lnTo>
                  <a:lnTo>
                    <a:pt x="196" y="70"/>
                  </a:lnTo>
                  <a:lnTo>
                    <a:pt x="190" y="75"/>
                  </a:lnTo>
                  <a:lnTo>
                    <a:pt x="185" y="81"/>
                  </a:lnTo>
                  <a:lnTo>
                    <a:pt x="181" y="90"/>
                  </a:lnTo>
                  <a:lnTo>
                    <a:pt x="178" y="9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4" name="Freeform 486"/>
            <p:cNvSpPr>
              <a:spLocks/>
            </p:cNvSpPr>
            <p:nvPr/>
          </p:nvSpPr>
          <p:spPr bwMode="auto">
            <a:xfrm>
              <a:off x="3006" y="2305"/>
              <a:ext cx="27" cy="31"/>
            </a:xfrm>
            <a:custGeom>
              <a:avLst/>
              <a:gdLst/>
              <a:ahLst/>
              <a:cxnLst>
                <a:cxn ang="0">
                  <a:pos x="6" y="284"/>
                </a:cxn>
                <a:cxn ang="0">
                  <a:pos x="28" y="217"/>
                </a:cxn>
                <a:cxn ang="0">
                  <a:pos x="45" y="247"/>
                </a:cxn>
                <a:cxn ang="0">
                  <a:pos x="53" y="284"/>
                </a:cxn>
                <a:cxn ang="0">
                  <a:pos x="66" y="314"/>
                </a:cxn>
                <a:cxn ang="0">
                  <a:pos x="83" y="336"/>
                </a:cxn>
                <a:cxn ang="0">
                  <a:pos x="102" y="351"/>
                </a:cxn>
                <a:cxn ang="0">
                  <a:pos x="127" y="361"/>
                </a:cxn>
                <a:cxn ang="0">
                  <a:pos x="158" y="361"/>
                </a:cxn>
                <a:cxn ang="0">
                  <a:pos x="188" y="347"/>
                </a:cxn>
                <a:cxn ang="0">
                  <a:pos x="215" y="321"/>
                </a:cxn>
                <a:cxn ang="0">
                  <a:pos x="241" y="284"/>
                </a:cxn>
                <a:cxn ang="0">
                  <a:pos x="261" y="235"/>
                </a:cxn>
                <a:cxn ang="0">
                  <a:pos x="274" y="187"/>
                </a:cxn>
                <a:cxn ang="0">
                  <a:pos x="277" y="142"/>
                </a:cxn>
                <a:cxn ang="0">
                  <a:pos x="271" y="104"/>
                </a:cxn>
                <a:cxn ang="0">
                  <a:pos x="255" y="73"/>
                </a:cxn>
                <a:cxn ang="0">
                  <a:pos x="229" y="51"/>
                </a:cxn>
                <a:cxn ang="0">
                  <a:pos x="203" y="42"/>
                </a:cxn>
                <a:cxn ang="0">
                  <a:pos x="177" y="40"/>
                </a:cxn>
                <a:cxn ang="0">
                  <a:pos x="152" y="44"/>
                </a:cxn>
                <a:cxn ang="0">
                  <a:pos x="126" y="55"/>
                </a:cxn>
                <a:cxn ang="0">
                  <a:pos x="99" y="72"/>
                </a:cxn>
                <a:cxn ang="0">
                  <a:pos x="70" y="75"/>
                </a:cxn>
                <a:cxn ang="0">
                  <a:pos x="80" y="43"/>
                </a:cxn>
                <a:cxn ang="0">
                  <a:pos x="112" y="19"/>
                </a:cxn>
                <a:cxn ang="0">
                  <a:pos x="145" y="6"/>
                </a:cxn>
                <a:cxn ang="0">
                  <a:pos x="178" y="0"/>
                </a:cxn>
                <a:cxn ang="0">
                  <a:pos x="212" y="3"/>
                </a:cxn>
                <a:cxn ang="0">
                  <a:pos x="243" y="13"/>
                </a:cxn>
                <a:cxn ang="0">
                  <a:pos x="269" y="26"/>
                </a:cxn>
                <a:cxn ang="0">
                  <a:pos x="309" y="62"/>
                </a:cxn>
                <a:cxn ang="0">
                  <a:pos x="335" y="109"/>
                </a:cxn>
                <a:cxn ang="0">
                  <a:pos x="346" y="162"/>
                </a:cxn>
                <a:cxn ang="0">
                  <a:pos x="341" y="220"/>
                </a:cxn>
                <a:cxn ang="0">
                  <a:pos x="323" y="279"/>
                </a:cxn>
                <a:cxn ang="0">
                  <a:pos x="293" y="330"/>
                </a:cxn>
                <a:cxn ang="0">
                  <a:pos x="255" y="369"/>
                </a:cxn>
                <a:cxn ang="0">
                  <a:pos x="210" y="395"/>
                </a:cxn>
                <a:cxn ang="0">
                  <a:pos x="161" y="406"/>
                </a:cxn>
                <a:cxn ang="0">
                  <a:pos x="127" y="402"/>
                </a:cxn>
                <a:cxn ang="0">
                  <a:pos x="100" y="394"/>
                </a:cxn>
                <a:cxn ang="0">
                  <a:pos x="72" y="377"/>
                </a:cxn>
                <a:cxn ang="0">
                  <a:pos x="47" y="351"/>
                </a:cxn>
                <a:cxn ang="0">
                  <a:pos x="38" y="342"/>
                </a:cxn>
                <a:cxn ang="0">
                  <a:pos x="12" y="354"/>
                </a:cxn>
              </a:cxnLst>
              <a:rect l="0" t="0" r="r" b="b"/>
              <a:pathLst>
                <a:path w="346" h="406">
                  <a:moveTo>
                    <a:pt x="0" y="350"/>
                  </a:moveTo>
                  <a:lnTo>
                    <a:pt x="1" y="330"/>
                  </a:lnTo>
                  <a:lnTo>
                    <a:pt x="6" y="284"/>
                  </a:lnTo>
                  <a:lnTo>
                    <a:pt x="10" y="238"/>
                  </a:lnTo>
                  <a:lnTo>
                    <a:pt x="13" y="217"/>
                  </a:lnTo>
                  <a:lnTo>
                    <a:pt x="28" y="217"/>
                  </a:lnTo>
                  <a:lnTo>
                    <a:pt x="43" y="218"/>
                  </a:lnTo>
                  <a:lnTo>
                    <a:pt x="44" y="233"/>
                  </a:lnTo>
                  <a:lnTo>
                    <a:pt x="45" y="247"/>
                  </a:lnTo>
                  <a:lnTo>
                    <a:pt x="47" y="261"/>
                  </a:lnTo>
                  <a:lnTo>
                    <a:pt x="50" y="272"/>
                  </a:lnTo>
                  <a:lnTo>
                    <a:pt x="53" y="284"/>
                  </a:lnTo>
                  <a:lnTo>
                    <a:pt x="56" y="295"/>
                  </a:lnTo>
                  <a:lnTo>
                    <a:pt x="61" y="305"/>
                  </a:lnTo>
                  <a:lnTo>
                    <a:pt x="66" y="314"/>
                  </a:lnTo>
                  <a:lnTo>
                    <a:pt x="71" y="322"/>
                  </a:lnTo>
                  <a:lnTo>
                    <a:pt x="77" y="330"/>
                  </a:lnTo>
                  <a:lnTo>
                    <a:pt x="83" y="336"/>
                  </a:lnTo>
                  <a:lnTo>
                    <a:pt x="89" y="343"/>
                  </a:lnTo>
                  <a:lnTo>
                    <a:pt x="96" y="347"/>
                  </a:lnTo>
                  <a:lnTo>
                    <a:pt x="102" y="351"/>
                  </a:lnTo>
                  <a:lnTo>
                    <a:pt x="109" y="356"/>
                  </a:lnTo>
                  <a:lnTo>
                    <a:pt x="116" y="358"/>
                  </a:lnTo>
                  <a:lnTo>
                    <a:pt x="127" y="361"/>
                  </a:lnTo>
                  <a:lnTo>
                    <a:pt x="138" y="363"/>
                  </a:lnTo>
                  <a:lnTo>
                    <a:pt x="147" y="362"/>
                  </a:lnTo>
                  <a:lnTo>
                    <a:pt x="158" y="361"/>
                  </a:lnTo>
                  <a:lnTo>
                    <a:pt x="168" y="358"/>
                  </a:lnTo>
                  <a:lnTo>
                    <a:pt x="178" y="353"/>
                  </a:lnTo>
                  <a:lnTo>
                    <a:pt x="188" y="347"/>
                  </a:lnTo>
                  <a:lnTo>
                    <a:pt x="197" y="340"/>
                  </a:lnTo>
                  <a:lnTo>
                    <a:pt x="207" y="331"/>
                  </a:lnTo>
                  <a:lnTo>
                    <a:pt x="215" y="321"/>
                  </a:lnTo>
                  <a:lnTo>
                    <a:pt x="224" y="310"/>
                  </a:lnTo>
                  <a:lnTo>
                    <a:pt x="233" y="298"/>
                  </a:lnTo>
                  <a:lnTo>
                    <a:pt x="241" y="284"/>
                  </a:lnTo>
                  <a:lnTo>
                    <a:pt x="249" y="269"/>
                  </a:lnTo>
                  <a:lnTo>
                    <a:pt x="255" y="253"/>
                  </a:lnTo>
                  <a:lnTo>
                    <a:pt x="261" y="235"/>
                  </a:lnTo>
                  <a:lnTo>
                    <a:pt x="267" y="219"/>
                  </a:lnTo>
                  <a:lnTo>
                    <a:pt x="271" y="203"/>
                  </a:lnTo>
                  <a:lnTo>
                    <a:pt x="274" y="187"/>
                  </a:lnTo>
                  <a:lnTo>
                    <a:pt x="276" y="171"/>
                  </a:lnTo>
                  <a:lnTo>
                    <a:pt x="277" y="156"/>
                  </a:lnTo>
                  <a:lnTo>
                    <a:pt x="277" y="142"/>
                  </a:lnTo>
                  <a:lnTo>
                    <a:pt x="276" y="128"/>
                  </a:lnTo>
                  <a:lnTo>
                    <a:pt x="274" y="115"/>
                  </a:lnTo>
                  <a:lnTo>
                    <a:pt x="271" y="104"/>
                  </a:lnTo>
                  <a:lnTo>
                    <a:pt x="267" y="92"/>
                  </a:lnTo>
                  <a:lnTo>
                    <a:pt x="261" y="81"/>
                  </a:lnTo>
                  <a:lnTo>
                    <a:pt x="255" y="73"/>
                  </a:lnTo>
                  <a:lnTo>
                    <a:pt x="247" y="64"/>
                  </a:lnTo>
                  <a:lnTo>
                    <a:pt x="239" y="57"/>
                  </a:lnTo>
                  <a:lnTo>
                    <a:pt x="229" y="51"/>
                  </a:lnTo>
                  <a:lnTo>
                    <a:pt x="219" y="47"/>
                  </a:lnTo>
                  <a:lnTo>
                    <a:pt x="211" y="44"/>
                  </a:lnTo>
                  <a:lnTo>
                    <a:pt x="203" y="42"/>
                  </a:lnTo>
                  <a:lnTo>
                    <a:pt x="194" y="41"/>
                  </a:lnTo>
                  <a:lnTo>
                    <a:pt x="186" y="40"/>
                  </a:lnTo>
                  <a:lnTo>
                    <a:pt x="177" y="40"/>
                  </a:lnTo>
                  <a:lnTo>
                    <a:pt x="170" y="41"/>
                  </a:lnTo>
                  <a:lnTo>
                    <a:pt x="161" y="42"/>
                  </a:lnTo>
                  <a:lnTo>
                    <a:pt x="152" y="44"/>
                  </a:lnTo>
                  <a:lnTo>
                    <a:pt x="144" y="47"/>
                  </a:lnTo>
                  <a:lnTo>
                    <a:pt x="134" y="50"/>
                  </a:lnTo>
                  <a:lnTo>
                    <a:pt x="126" y="55"/>
                  </a:lnTo>
                  <a:lnTo>
                    <a:pt x="117" y="60"/>
                  </a:lnTo>
                  <a:lnTo>
                    <a:pt x="109" y="65"/>
                  </a:lnTo>
                  <a:lnTo>
                    <a:pt x="99" y="72"/>
                  </a:lnTo>
                  <a:lnTo>
                    <a:pt x="91" y="79"/>
                  </a:lnTo>
                  <a:lnTo>
                    <a:pt x="81" y="88"/>
                  </a:lnTo>
                  <a:lnTo>
                    <a:pt x="70" y="75"/>
                  </a:lnTo>
                  <a:lnTo>
                    <a:pt x="60" y="62"/>
                  </a:lnTo>
                  <a:lnTo>
                    <a:pt x="69" y="53"/>
                  </a:lnTo>
                  <a:lnTo>
                    <a:pt x="80" y="43"/>
                  </a:lnTo>
                  <a:lnTo>
                    <a:pt x="91" y="34"/>
                  </a:lnTo>
                  <a:lnTo>
                    <a:pt x="101" y="26"/>
                  </a:lnTo>
                  <a:lnTo>
                    <a:pt x="112" y="19"/>
                  </a:lnTo>
                  <a:lnTo>
                    <a:pt x="123" y="14"/>
                  </a:lnTo>
                  <a:lnTo>
                    <a:pt x="133" y="10"/>
                  </a:lnTo>
                  <a:lnTo>
                    <a:pt x="145" y="6"/>
                  </a:lnTo>
                  <a:lnTo>
                    <a:pt x="156" y="3"/>
                  </a:lnTo>
                  <a:lnTo>
                    <a:pt x="167" y="1"/>
                  </a:lnTo>
                  <a:lnTo>
                    <a:pt x="178" y="0"/>
                  </a:lnTo>
                  <a:lnTo>
                    <a:pt x="190" y="0"/>
                  </a:lnTo>
                  <a:lnTo>
                    <a:pt x="201" y="1"/>
                  </a:lnTo>
                  <a:lnTo>
                    <a:pt x="212" y="3"/>
                  </a:lnTo>
                  <a:lnTo>
                    <a:pt x="223" y="6"/>
                  </a:lnTo>
                  <a:lnTo>
                    <a:pt x="234" y="9"/>
                  </a:lnTo>
                  <a:lnTo>
                    <a:pt x="243" y="13"/>
                  </a:lnTo>
                  <a:lnTo>
                    <a:pt x="252" y="17"/>
                  </a:lnTo>
                  <a:lnTo>
                    <a:pt x="261" y="22"/>
                  </a:lnTo>
                  <a:lnTo>
                    <a:pt x="269" y="26"/>
                  </a:lnTo>
                  <a:lnTo>
                    <a:pt x="284" y="37"/>
                  </a:lnTo>
                  <a:lnTo>
                    <a:pt x="298" y="49"/>
                  </a:lnTo>
                  <a:lnTo>
                    <a:pt x="309" y="62"/>
                  </a:lnTo>
                  <a:lnTo>
                    <a:pt x="320" y="77"/>
                  </a:lnTo>
                  <a:lnTo>
                    <a:pt x="328" y="92"/>
                  </a:lnTo>
                  <a:lnTo>
                    <a:pt x="335" y="109"/>
                  </a:lnTo>
                  <a:lnTo>
                    <a:pt x="340" y="126"/>
                  </a:lnTo>
                  <a:lnTo>
                    <a:pt x="344" y="144"/>
                  </a:lnTo>
                  <a:lnTo>
                    <a:pt x="346" y="162"/>
                  </a:lnTo>
                  <a:lnTo>
                    <a:pt x="346" y="182"/>
                  </a:lnTo>
                  <a:lnTo>
                    <a:pt x="345" y="201"/>
                  </a:lnTo>
                  <a:lnTo>
                    <a:pt x="341" y="220"/>
                  </a:lnTo>
                  <a:lnTo>
                    <a:pt x="337" y="240"/>
                  </a:lnTo>
                  <a:lnTo>
                    <a:pt x="331" y="259"/>
                  </a:lnTo>
                  <a:lnTo>
                    <a:pt x="323" y="279"/>
                  </a:lnTo>
                  <a:lnTo>
                    <a:pt x="315" y="297"/>
                  </a:lnTo>
                  <a:lnTo>
                    <a:pt x="305" y="314"/>
                  </a:lnTo>
                  <a:lnTo>
                    <a:pt x="293" y="330"/>
                  </a:lnTo>
                  <a:lnTo>
                    <a:pt x="282" y="344"/>
                  </a:lnTo>
                  <a:lnTo>
                    <a:pt x="269" y="358"/>
                  </a:lnTo>
                  <a:lnTo>
                    <a:pt x="255" y="369"/>
                  </a:lnTo>
                  <a:lnTo>
                    <a:pt x="241" y="380"/>
                  </a:lnTo>
                  <a:lnTo>
                    <a:pt x="226" y="389"/>
                  </a:lnTo>
                  <a:lnTo>
                    <a:pt x="210" y="395"/>
                  </a:lnTo>
                  <a:lnTo>
                    <a:pt x="194" y="400"/>
                  </a:lnTo>
                  <a:lnTo>
                    <a:pt x="178" y="405"/>
                  </a:lnTo>
                  <a:lnTo>
                    <a:pt x="161" y="406"/>
                  </a:lnTo>
                  <a:lnTo>
                    <a:pt x="144" y="405"/>
                  </a:lnTo>
                  <a:lnTo>
                    <a:pt x="135" y="404"/>
                  </a:lnTo>
                  <a:lnTo>
                    <a:pt x="127" y="402"/>
                  </a:lnTo>
                  <a:lnTo>
                    <a:pt x="118" y="400"/>
                  </a:lnTo>
                  <a:lnTo>
                    <a:pt x="110" y="397"/>
                  </a:lnTo>
                  <a:lnTo>
                    <a:pt x="100" y="394"/>
                  </a:lnTo>
                  <a:lnTo>
                    <a:pt x="91" y="390"/>
                  </a:lnTo>
                  <a:lnTo>
                    <a:pt x="82" y="383"/>
                  </a:lnTo>
                  <a:lnTo>
                    <a:pt x="72" y="377"/>
                  </a:lnTo>
                  <a:lnTo>
                    <a:pt x="64" y="369"/>
                  </a:lnTo>
                  <a:lnTo>
                    <a:pt x="55" y="361"/>
                  </a:lnTo>
                  <a:lnTo>
                    <a:pt x="47" y="351"/>
                  </a:lnTo>
                  <a:lnTo>
                    <a:pt x="39" y="341"/>
                  </a:lnTo>
                  <a:lnTo>
                    <a:pt x="39" y="342"/>
                  </a:lnTo>
                  <a:lnTo>
                    <a:pt x="38" y="342"/>
                  </a:lnTo>
                  <a:lnTo>
                    <a:pt x="31" y="350"/>
                  </a:lnTo>
                  <a:lnTo>
                    <a:pt x="23" y="359"/>
                  </a:lnTo>
                  <a:lnTo>
                    <a:pt x="12" y="354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5" name="Freeform 487"/>
            <p:cNvSpPr>
              <a:spLocks noEditPoints="1"/>
            </p:cNvSpPr>
            <p:nvPr/>
          </p:nvSpPr>
          <p:spPr bwMode="auto">
            <a:xfrm>
              <a:off x="2966" y="2284"/>
              <a:ext cx="51" cy="35"/>
            </a:xfrm>
            <a:custGeom>
              <a:avLst/>
              <a:gdLst/>
              <a:ahLst/>
              <a:cxnLst>
                <a:cxn ang="0">
                  <a:pos x="214" y="401"/>
                </a:cxn>
                <a:cxn ang="0">
                  <a:pos x="310" y="237"/>
                </a:cxn>
                <a:cxn ang="0">
                  <a:pos x="386" y="280"/>
                </a:cxn>
                <a:cxn ang="0">
                  <a:pos x="431" y="271"/>
                </a:cxn>
                <a:cxn ang="0">
                  <a:pos x="471" y="247"/>
                </a:cxn>
                <a:cxn ang="0">
                  <a:pos x="483" y="233"/>
                </a:cxn>
                <a:cxn ang="0">
                  <a:pos x="485" y="222"/>
                </a:cxn>
                <a:cxn ang="0">
                  <a:pos x="475" y="207"/>
                </a:cxn>
                <a:cxn ang="0">
                  <a:pos x="470" y="181"/>
                </a:cxn>
                <a:cxn ang="0">
                  <a:pos x="535" y="200"/>
                </a:cxn>
                <a:cxn ang="0">
                  <a:pos x="584" y="249"/>
                </a:cxn>
                <a:cxn ang="0">
                  <a:pos x="560" y="261"/>
                </a:cxn>
                <a:cxn ang="0">
                  <a:pos x="535" y="265"/>
                </a:cxn>
                <a:cxn ang="0">
                  <a:pos x="499" y="282"/>
                </a:cxn>
                <a:cxn ang="0">
                  <a:pos x="401" y="337"/>
                </a:cxn>
                <a:cxn ang="0">
                  <a:pos x="238" y="426"/>
                </a:cxn>
                <a:cxn ang="0">
                  <a:pos x="183" y="448"/>
                </a:cxn>
                <a:cxn ang="0">
                  <a:pos x="95" y="397"/>
                </a:cxn>
                <a:cxn ang="0">
                  <a:pos x="9" y="345"/>
                </a:cxn>
                <a:cxn ang="0">
                  <a:pos x="0" y="340"/>
                </a:cxn>
                <a:cxn ang="0">
                  <a:pos x="19" y="242"/>
                </a:cxn>
                <a:cxn ang="0">
                  <a:pos x="52" y="222"/>
                </a:cxn>
                <a:cxn ang="0">
                  <a:pos x="52" y="282"/>
                </a:cxn>
                <a:cxn ang="0">
                  <a:pos x="60" y="308"/>
                </a:cxn>
                <a:cxn ang="0">
                  <a:pos x="75" y="330"/>
                </a:cxn>
                <a:cxn ang="0">
                  <a:pos x="97" y="351"/>
                </a:cxn>
                <a:cxn ang="0">
                  <a:pos x="126" y="368"/>
                </a:cxn>
                <a:cxn ang="0">
                  <a:pos x="144" y="371"/>
                </a:cxn>
                <a:cxn ang="0">
                  <a:pos x="159" y="358"/>
                </a:cxn>
                <a:cxn ang="0">
                  <a:pos x="186" y="314"/>
                </a:cxn>
                <a:cxn ang="0">
                  <a:pos x="200" y="275"/>
                </a:cxn>
                <a:cxn ang="0">
                  <a:pos x="170" y="260"/>
                </a:cxn>
                <a:cxn ang="0">
                  <a:pos x="155" y="260"/>
                </a:cxn>
                <a:cxn ang="0">
                  <a:pos x="141" y="266"/>
                </a:cxn>
                <a:cxn ang="0">
                  <a:pos x="123" y="287"/>
                </a:cxn>
                <a:cxn ang="0">
                  <a:pos x="89" y="289"/>
                </a:cxn>
                <a:cxn ang="0">
                  <a:pos x="165" y="161"/>
                </a:cxn>
                <a:cxn ang="0">
                  <a:pos x="201" y="150"/>
                </a:cxn>
                <a:cxn ang="0">
                  <a:pos x="188" y="186"/>
                </a:cxn>
                <a:cxn ang="0">
                  <a:pos x="188" y="203"/>
                </a:cxn>
                <a:cxn ang="0">
                  <a:pos x="194" y="218"/>
                </a:cxn>
                <a:cxn ang="0">
                  <a:pos x="206" y="231"/>
                </a:cxn>
                <a:cxn ang="0">
                  <a:pos x="222" y="242"/>
                </a:cxn>
                <a:cxn ang="0">
                  <a:pos x="259" y="192"/>
                </a:cxn>
                <a:cxn ang="0">
                  <a:pos x="294" y="131"/>
                </a:cxn>
                <a:cxn ang="0">
                  <a:pos x="297" y="111"/>
                </a:cxn>
                <a:cxn ang="0">
                  <a:pos x="283" y="96"/>
                </a:cxn>
                <a:cxn ang="0">
                  <a:pos x="259" y="82"/>
                </a:cxn>
                <a:cxn ang="0">
                  <a:pos x="233" y="74"/>
                </a:cxn>
                <a:cxn ang="0">
                  <a:pos x="204" y="73"/>
                </a:cxn>
                <a:cxn ang="0">
                  <a:pos x="172" y="81"/>
                </a:cxn>
                <a:cxn ang="0">
                  <a:pos x="135" y="97"/>
                </a:cxn>
                <a:cxn ang="0">
                  <a:pos x="98" y="100"/>
                </a:cxn>
                <a:cxn ang="0">
                  <a:pos x="142" y="43"/>
                </a:cxn>
                <a:cxn ang="0">
                  <a:pos x="204" y="5"/>
                </a:cxn>
                <a:cxn ang="0">
                  <a:pos x="308" y="66"/>
                </a:cxn>
                <a:cxn ang="0">
                  <a:pos x="411" y="128"/>
                </a:cxn>
                <a:cxn ang="0">
                  <a:pos x="404" y="162"/>
                </a:cxn>
                <a:cxn ang="0">
                  <a:pos x="378" y="154"/>
                </a:cxn>
                <a:cxn ang="0">
                  <a:pos x="357" y="162"/>
                </a:cxn>
                <a:cxn ang="0">
                  <a:pos x="340" y="186"/>
                </a:cxn>
                <a:cxn ang="0">
                  <a:pos x="310" y="237"/>
                </a:cxn>
              </a:cxnLst>
              <a:rect l="0" t="0" r="r" b="b"/>
              <a:pathLst>
                <a:path w="593" h="453">
                  <a:moveTo>
                    <a:pt x="292" y="269"/>
                  </a:moveTo>
                  <a:lnTo>
                    <a:pt x="213" y="401"/>
                  </a:lnTo>
                  <a:lnTo>
                    <a:pt x="214" y="401"/>
                  </a:lnTo>
                  <a:lnTo>
                    <a:pt x="362" y="310"/>
                  </a:lnTo>
                  <a:lnTo>
                    <a:pt x="292" y="269"/>
                  </a:lnTo>
                  <a:close/>
                  <a:moveTo>
                    <a:pt x="310" y="237"/>
                  </a:moveTo>
                  <a:lnTo>
                    <a:pt x="324" y="244"/>
                  </a:lnTo>
                  <a:lnTo>
                    <a:pt x="355" y="262"/>
                  </a:lnTo>
                  <a:lnTo>
                    <a:pt x="386" y="280"/>
                  </a:lnTo>
                  <a:lnTo>
                    <a:pt x="399" y="289"/>
                  </a:lnTo>
                  <a:lnTo>
                    <a:pt x="409" y="284"/>
                  </a:lnTo>
                  <a:lnTo>
                    <a:pt x="431" y="271"/>
                  </a:lnTo>
                  <a:lnTo>
                    <a:pt x="453" y="258"/>
                  </a:lnTo>
                  <a:lnTo>
                    <a:pt x="463" y="252"/>
                  </a:lnTo>
                  <a:lnTo>
                    <a:pt x="471" y="247"/>
                  </a:lnTo>
                  <a:lnTo>
                    <a:pt x="476" y="242"/>
                  </a:lnTo>
                  <a:lnTo>
                    <a:pt x="481" y="238"/>
                  </a:lnTo>
                  <a:lnTo>
                    <a:pt x="483" y="233"/>
                  </a:lnTo>
                  <a:lnTo>
                    <a:pt x="485" y="229"/>
                  </a:lnTo>
                  <a:lnTo>
                    <a:pt x="486" y="226"/>
                  </a:lnTo>
                  <a:lnTo>
                    <a:pt x="485" y="222"/>
                  </a:lnTo>
                  <a:lnTo>
                    <a:pt x="484" y="216"/>
                  </a:lnTo>
                  <a:lnTo>
                    <a:pt x="481" y="212"/>
                  </a:lnTo>
                  <a:lnTo>
                    <a:pt x="475" y="207"/>
                  </a:lnTo>
                  <a:lnTo>
                    <a:pt x="469" y="201"/>
                  </a:lnTo>
                  <a:lnTo>
                    <a:pt x="461" y="196"/>
                  </a:lnTo>
                  <a:lnTo>
                    <a:pt x="470" y="181"/>
                  </a:lnTo>
                  <a:lnTo>
                    <a:pt x="478" y="167"/>
                  </a:lnTo>
                  <a:lnTo>
                    <a:pt x="496" y="178"/>
                  </a:lnTo>
                  <a:lnTo>
                    <a:pt x="535" y="200"/>
                  </a:lnTo>
                  <a:lnTo>
                    <a:pt x="575" y="224"/>
                  </a:lnTo>
                  <a:lnTo>
                    <a:pt x="593" y="234"/>
                  </a:lnTo>
                  <a:lnTo>
                    <a:pt x="584" y="249"/>
                  </a:lnTo>
                  <a:lnTo>
                    <a:pt x="576" y="263"/>
                  </a:lnTo>
                  <a:lnTo>
                    <a:pt x="567" y="262"/>
                  </a:lnTo>
                  <a:lnTo>
                    <a:pt x="560" y="261"/>
                  </a:lnTo>
                  <a:lnTo>
                    <a:pt x="552" y="261"/>
                  </a:lnTo>
                  <a:lnTo>
                    <a:pt x="545" y="263"/>
                  </a:lnTo>
                  <a:lnTo>
                    <a:pt x="535" y="265"/>
                  </a:lnTo>
                  <a:lnTo>
                    <a:pt x="524" y="270"/>
                  </a:lnTo>
                  <a:lnTo>
                    <a:pt x="513" y="275"/>
                  </a:lnTo>
                  <a:lnTo>
                    <a:pt x="499" y="282"/>
                  </a:lnTo>
                  <a:lnTo>
                    <a:pt x="485" y="290"/>
                  </a:lnTo>
                  <a:lnTo>
                    <a:pt x="451" y="309"/>
                  </a:lnTo>
                  <a:lnTo>
                    <a:pt x="401" y="337"/>
                  </a:lnTo>
                  <a:lnTo>
                    <a:pt x="345" y="368"/>
                  </a:lnTo>
                  <a:lnTo>
                    <a:pt x="288" y="399"/>
                  </a:lnTo>
                  <a:lnTo>
                    <a:pt x="238" y="426"/>
                  </a:lnTo>
                  <a:lnTo>
                    <a:pt x="204" y="446"/>
                  </a:lnTo>
                  <a:lnTo>
                    <a:pt x="190" y="453"/>
                  </a:lnTo>
                  <a:lnTo>
                    <a:pt x="183" y="448"/>
                  </a:lnTo>
                  <a:lnTo>
                    <a:pt x="161" y="435"/>
                  </a:lnTo>
                  <a:lnTo>
                    <a:pt x="130" y="418"/>
                  </a:lnTo>
                  <a:lnTo>
                    <a:pt x="95" y="397"/>
                  </a:lnTo>
                  <a:lnTo>
                    <a:pt x="61" y="376"/>
                  </a:lnTo>
                  <a:lnTo>
                    <a:pt x="30" y="358"/>
                  </a:lnTo>
                  <a:lnTo>
                    <a:pt x="9" y="345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0" y="340"/>
                  </a:lnTo>
                  <a:lnTo>
                    <a:pt x="3" y="322"/>
                  </a:lnTo>
                  <a:lnTo>
                    <a:pt x="12" y="282"/>
                  </a:lnTo>
                  <a:lnTo>
                    <a:pt x="19" y="242"/>
                  </a:lnTo>
                  <a:lnTo>
                    <a:pt x="24" y="224"/>
                  </a:lnTo>
                  <a:lnTo>
                    <a:pt x="38" y="223"/>
                  </a:lnTo>
                  <a:lnTo>
                    <a:pt x="52" y="222"/>
                  </a:lnTo>
                  <a:lnTo>
                    <a:pt x="51" y="249"/>
                  </a:lnTo>
                  <a:lnTo>
                    <a:pt x="51" y="272"/>
                  </a:lnTo>
                  <a:lnTo>
                    <a:pt x="52" y="282"/>
                  </a:lnTo>
                  <a:lnTo>
                    <a:pt x="55" y="292"/>
                  </a:lnTo>
                  <a:lnTo>
                    <a:pt x="57" y="301"/>
                  </a:lnTo>
                  <a:lnTo>
                    <a:pt x="60" y="308"/>
                  </a:lnTo>
                  <a:lnTo>
                    <a:pt x="64" y="317"/>
                  </a:lnTo>
                  <a:lnTo>
                    <a:pt x="68" y="323"/>
                  </a:lnTo>
                  <a:lnTo>
                    <a:pt x="75" y="330"/>
                  </a:lnTo>
                  <a:lnTo>
                    <a:pt x="81" y="337"/>
                  </a:lnTo>
                  <a:lnTo>
                    <a:pt x="89" y="343"/>
                  </a:lnTo>
                  <a:lnTo>
                    <a:pt x="97" y="351"/>
                  </a:lnTo>
                  <a:lnTo>
                    <a:pt x="107" y="357"/>
                  </a:lnTo>
                  <a:lnTo>
                    <a:pt x="119" y="364"/>
                  </a:lnTo>
                  <a:lnTo>
                    <a:pt x="126" y="368"/>
                  </a:lnTo>
                  <a:lnTo>
                    <a:pt x="133" y="370"/>
                  </a:lnTo>
                  <a:lnTo>
                    <a:pt x="139" y="371"/>
                  </a:lnTo>
                  <a:lnTo>
                    <a:pt x="144" y="371"/>
                  </a:lnTo>
                  <a:lnTo>
                    <a:pt x="150" y="369"/>
                  </a:lnTo>
                  <a:lnTo>
                    <a:pt x="154" y="365"/>
                  </a:lnTo>
                  <a:lnTo>
                    <a:pt x="159" y="358"/>
                  </a:lnTo>
                  <a:lnTo>
                    <a:pt x="165" y="350"/>
                  </a:lnTo>
                  <a:lnTo>
                    <a:pt x="171" y="339"/>
                  </a:lnTo>
                  <a:lnTo>
                    <a:pt x="186" y="314"/>
                  </a:lnTo>
                  <a:lnTo>
                    <a:pt x="200" y="290"/>
                  </a:lnTo>
                  <a:lnTo>
                    <a:pt x="206" y="279"/>
                  </a:lnTo>
                  <a:lnTo>
                    <a:pt x="200" y="275"/>
                  </a:lnTo>
                  <a:lnTo>
                    <a:pt x="193" y="271"/>
                  </a:lnTo>
                  <a:lnTo>
                    <a:pt x="181" y="264"/>
                  </a:lnTo>
                  <a:lnTo>
                    <a:pt x="170" y="260"/>
                  </a:lnTo>
                  <a:lnTo>
                    <a:pt x="165" y="260"/>
                  </a:lnTo>
                  <a:lnTo>
                    <a:pt x="159" y="259"/>
                  </a:lnTo>
                  <a:lnTo>
                    <a:pt x="155" y="260"/>
                  </a:lnTo>
                  <a:lnTo>
                    <a:pt x="151" y="261"/>
                  </a:lnTo>
                  <a:lnTo>
                    <a:pt x="146" y="263"/>
                  </a:lnTo>
                  <a:lnTo>
                    <a:pt x="141" y="266"/>
                  </a:lnTo>
                  <a:lnTo>
                    <a:pt x="137" y="271"/>
                  </a:lnTo>
                  <a:lnTo>
                    <a:pt x="133" y="275"/>
                  </a:lnTo>
                  <a:lnTo>
                    <a:pt x="123" y="287"/>
                  </a:lnTo>
                  <a:lnTo>
                    <a:pt x="112" y="302"/>
                  </a:lnTo>
                  <a:lnTo>
                    <a:pt x="100" y="295"/>
                  </a:lnTo>
                  <a:lnTo>
                    <a:pt x="89" y="289"/>
                  </a:lnTo>
                  <a:lnTo>
                    <a:pt x="104" y="265"/>
                  </a:lnTo>
                  <a:lnTo>
                    <a:pt x="134" y="213"/>
                  </a:lnTo>
                  <a:lnTo>
                    <a:pt x="165" y="161"/>
                  </a:lnTo>
                  <a:lnTo>
                    <a:pt x="178" y="137"/>
                  </a:lnTo>
                  <a:lnTo>
                    <a:pt x="190" y="144"/>
                  </a:lnTo>
                  <a:lnTo>
                    <a:pt x="201" y="150"/>
                  </a:lnTo>
                  <a:lnTo>
                    <a:pt x="194" y="166"/>
                  </a:lnTo>
                  <a:lnTo>
                    <a:pt x="189" y="180"/>
                  </a:lnTo>
                  <a:lnTo>
                    <a:pt x="188" y="186"/>
                  </a:lnTo>
                  <a:lnTo>
                    <a:pt x="188" y="193"/>
                  </a:lnTo>
                  <a:lnTo>
                    <a:pt x="188" y="198"/>
                  </a:lnTo>
                  <a:lnTo>
                    <a:pt x="188" y="203"/>
                  </a:lnTo>
                  <a:lnTo>
                    <a:pt x="190" y="209"/>
                  </a:lnTo>
                  <a:lnTo>
                    <a:pt x="192" y="214"/>
                  </a:lnTo>
                  <a:lnTo>
                    <a:pt x="194" y="218"/>
                  </a:lnTo>
                  <a:lnTo>
                    <a:pt x="198" y="223"/>
                  </a:lnTo>
                  <a:lnTo>
                    <a:pt x="202" y="227"/>
                  </a:lnTo>
                  <a:lnTo>
                    <a:pt x="206" y="231"/>
                  </a:lnTo>
                  <a:lnTo>
                    <a:pt x="212" y="235"/>
                  </a:lnTo>
                  <a:lnTo>
                    <a:pt x="218" y="239"/>
                  </a:lnTo>
                  <a:lnTo>
                    <a:pt x="222" y="242"/>
                  </a:lnTo>
                  <a:lnTo>
                    <a:pt x="226" y="244"/>
                  </a:lnTo>
                  <a:lnTo>
                    <a:pt x="237" y="228"/>
                  </a:lnTo>
                  <a:lnTo>
                    <a:pt x="259" y="192"/>
                  </a:lnTo>
                  <a:lnTo>
                    <a:pt x="280" y="155"/>
                  </a:lnTo>
                  <a:lnTo>
                    <a:pt x="289" y="138"/>
                  </a:lnTo>
                  <a:lnTo>
                    <a:pt x="294" y="131"/>
                  </a:lnTo>
                  <a:lnTo>
                    <a:pt x="297" y="123"/>
                  </a:lnTo>
                  <a:lnTo>
                    <a:pt x="297" y="117"/>
                  </a:lnTo>
                  <a:lnTo>
                    <a:pt x="297" y="111"/>
                  </a:lnTo>
                  <a:lnTo>
                    <a:pt x="294" y="105"/>
                  </a:lnTo>
                  <a:lnTo>
                    <a:pt x="289" y="101"/>
                  </a:lnTo>
                  <a:lnTo>
                    <a:pt x="283" y="96"/>
                  </a:lnTo>
                  <a:lnTo>
                    <a:pt x="276" y="90"/>
                  </a:lnTo>
                  <a:lnTo>
                    <a:pt x="267" y="85"/>
                  </a:lnTo>
                  <a:lnTo>
                    <a:pt x="259" y="82"/>
                  </a:lnTo>
                  <a:lnTo>
                    <a:pt x="250" y="79"/>
                  </a:lnTo>
                  <a:lnTo>
                    <a:pt x="241" y="75"/>
                  </a:lnTo>
                  <a:lnTo>
                    <a:pt x="233" y="74"/>
                  </a:lnTo>
                  <a:lnTo>
                    <a:pt x="223" y="73"/>
                  </a:lnTo>
                  <a:lnTo>
                    <a:pt x="214" y="72"/>
                  </a:lnTo>
                  <a:lnTo>
                    <a:pt x="204" y="73"/>
                  </a:lnTo>
                  <a:lnTo>
                    <a:pt x="194" y="74"/>
                  </a:lnTo>
                  <a:lnTo>
                    <a:pt x="184" y="78"/>
                  </a:lnTo>
                  <a:lnTo>
                    <a:pt x="172" y="81"/>
                  </a:lnTo>
                  <a:lnTo>
                    <a:pt x="160" y="85"/>
                  </a:lnTo>
                  <a:lnTo>
                    <a:pt x="147" y="90"/>
                  </a:lnTo>
                  <a:lnTo>
                    <a:pt x="135" y="97"/>
                  </a:lnTo>
                  <a:lnTo>
                    <a:pt x="121" y="104"/>
                  </a:lnTo>
                  <a:lnTo>
                    <a:pt x="106" y="113"/>
                  </a:lnTo>
                  <a:lnTo>
                    <a:pt x="98" y="100"/>
                  </a:lnTo>
                  <a:lnTo>
                    <a:pt x="91" y="87"/>
                  </a:lnTo>
                  <a:lnTo>
                    <a:pt x="107" y="74"/>
                  </a:lnTo>
                  <a:lnTo>
                    <a:pt x="142" y="43"/>
                  </a:lnTo>
                  <a:lnTo>
                    <a:pt x="178" y="14"/>
                  </a:lnTo>
                  <a:lnTo>
                    <a:pt x="194" y="0"/>
                  </a:lnTo>
                  <a:lnTo>
                    <a:pt x="204" y="5"/>
                  </a:lnTo>
                  <a:lnTo>
                    <a:pt x="230" y="20"/>
                  </a:lnTo>
                  <a:lnTo>
                    <a:pt x="266" y="41"/>
                  </a:lnTo>
                  <a:lnTo>
                    <a:pt x="308" y="66"/>
                  </a:lnTo>
                  <a:lnTo>
                    <a:pt x="349" y="90"/>
                  </a:lnTo>
                  <a:lnTo>
                    <a:pt x="386" y="113"/>
                  </a:lnTo>
                  <a:lnTo>
                    <a:pt x="411" y="128"/>
                  </a:lnTo>
                  <a:lnTo>
                    <a:pt x="421" y="133"/>
                  </a:lnTo>
                  <a:lnTo>
                    <a:pt x="412" y="148"/>
                  </a:lnTo>
                  <a:lnTo>
                    <a:pt x="404" y="162"/>
                  </a:lnTo>
                  <a:lnTo>
                    <a:pt x="394" y="158"/>
                  </a:lnTo>
                  <a:lnTo>
                    <a:pt x="386" y="155"/>
                  </a:lnTo>
                  <a:lnTo>
                    <a:pt x="378" y="154"/>
                  </a:lnTo>
                  <a:lnTo>
                    <a:pt x="371" y="154"/>
                  </a:lnTo>
                  <a:lnTo>
                    <a:pt x="363" y="158"/>
                  </a:lnTo>
                  <a:lnTo>
                    <a:pt x="357" y="162"/>
                  </a:lnTo>
                  <a:lnTo>
                    <a:pt x="350" y="168"/>
                  </a:lnTo>
                  <a:lnTo>
                    <a:pt x="345" y="177"/>
                  </a:lnTo>
                  <a:lnTo>
                    <a:pt x="340" y="186"/>
                  </a:lnTo>
                  <a:lnTo>
                    <a:pt x="327" y="207"/>
                  </a:lnTo>
                  <a:lnTo>
                    <a:pt x="315" y="227"/>
                  </a:lnTo>
                  <a:lnTo>
                    <a:pt x="310" y="2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6" name="Freeform 488"/>
            <p:cNvSpPr>
              <a:spLocks/>
            </p:cNvSpPr>
            <p:nvPr/>
          </p:nvSpPr>
          <p:spPr bwMode="auto">
            <a:xfrm>
              <a:off x="3260" y="2080"/>
              <a:ext cx="8" cy="8"/>
            </a:xfrm>
            <a:custGeom>
              <a:avLst/>
              <a:gdLst/>
              <a:ahLst/>
              <a:cxnLst>
                <a:cxn ang="0">
                  <a:pos x="98" y="49"/>
                </a:cxn>
                <a:cxn ang="0">
                  <a:pos x="97" y="40"/>
                </a:cxn>
                <a:cxn ang="0">
                  <a:pos x="95" y="30"/>
                </a:cxn>
                <a:cxn ang="0">
                  <a:pos x="90" y="22"/>
                </a:cxn>
                <a:cxn ang="0">
                  <a:pos x="84" y="15"/>
                </a:cxn>
                <a:cxn ang="0">
                  <a:pos x="77" y="9"/>
                </a:cxn>
                <a:cxn ang="0">
                  <a:pos x="68" y="4"/>
                </a:cxn>
                <a:cxn ang="0">
                  <a:pos x="60" y="1"/>
                </a:cxn>
                <a:cxn ang="0">
                  <a:pos x="49" y="0"/>
                </a:cxn>
                <a:cxn ang="0">
                  <a:pos x="40" y="1"/>
                </a:cxn>
                <a:cxn ang="0">
                  <a:pos x="30" y="4"/>
                </a:cxn>
                <a:cxn ang="0">
                  <a:pos x="23" y="9"/>
                </a:cxn>
                <a:cxn ang="0">
                  <a:pos x="15" y="15"/>
                </a:cxn>
                <a:cxn ang="0">
                  <a:pos x="9" y="22"/>
                </a:cxn>
                <a:cxn ang="0">
                  <a:pos x="4" y="30"/>
                </a:cxn>
                <a:cxn ang="0">
                  <a:pos x="1" y="40"/>
                </a:cxn>
                <a:cxn ang="0">
                  <a:pos x="0" y="49"/>
                </a:cxn>
                <a:cxn ang="0">
                  <a:pos x="1" y="59"/>
                </a:cxn>
                <a:cxn ang="0">
                  <a:pos x="4" y="68"/>
                </a:cxn>
                <a:cxn ang="0">
                  <a:pos x="9" y="77"/>
                </a:cxn>
                <a:cxn ang="0">
                  <a:pos x="15" y="84"/>
                </a:cxn>
                <a:cxn ang="0">
                  <a:pos x="23" y="90"/>
                </a:cxn>
                <a:cxn ang="0">
                  <a:pos x="30" y="94"/>
                </a:cxn>
                <a:cxn ang="0">
                  <a:pos x="40" y="97"/>
                </a:cxn>
                <a:cxn ang="0">
                  <a:pos x="49" y="98"/>
                </a:cxn>
                <a:cxn ang="0">
                  <a:pos x="60" y="97"/>
                </a:cxn>
                <a:cxn ang="0">
                  <a:pos x="68" y="94"/>
                </a:cxn>
                <a:cxn ang="0">
                  <a:pos x="77" y="90"/>
                </a:cxn>
                <a:cxn ang="0">
                  <a:pos x="84" y="84"/>
                </a:cxn>
                <a:cxn ang="0">
                  <a:pos x="90" y="77"/>
                </a:cxn>
                <a:cxn ang="0">
                  <a:pos x="95" y="68"/>
                </a:cxn>
                <a:cxn ang="0">
                  <a:pos x="97" y="59"/>
                </a:cxn>
                <a:cxn ang="0">
                  <a:pos x="98" y="49"/>
                </a:cxn>
              </a:cxnLst>
              <a:rect l="0" t="0" r="r" b="b"/>
              <a:pathLst>
                <a:path w="98" h="98">
                  <a:moveTo>
                    <a:pt x="98" y="49"/>
                  </a:moveTo>
                  <a:lnTo>
                    <a:pt x="97" y="40"/>
                  </a:lnTo>
                  <a:lnTo>
                    <a:pt x="95" y="30"/>
                  </a:lnTo>
                  <a:lnTo>
                    <a:pt x="90" y="22"/>
                  </a:lnTo>
                  <a:lnTo>
                    <a:pt x="84" y="15"/>
                  </a:lnTo>
                  <a:lnTo>
                    <a:pt x="77" y="9"/>
                  </a:lnTo>
                  <a:lnTo>
                    <a:pt x="68" y="4"/>
                  </a:lnTo>
                  <a:lnTo>
                    <a:pt x="60" y="1"/>
                  </a:lnTo>
                  <a:lnTo>
                    <a:pt x="49" y="0"/>
                  </a:lnTo>
                  <a:lnTo>
                    <a:pt x="40" y="1"/>
                  </a:lnTo>
                  <a:lnTo>
                    <a:pt x="30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2"/>
                  </a:lnTo>
                  <a:lnTo>
                    <a:pt x="4" y="30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9"/>
                  </a:lnTo>
                  <a:lnTo>
                    <a:pt x="4" y="68"/>
                  </a:lnTo>
                  <a:lnTo>
                    <a:pt x="9" y="77"/>
                  </a:lnTo>
                  <a:lnTo>
                    <a:pt x="15" y="84"/>
                  </a:lnTo>
                  <a:lnTo>
                    <a:pt x="23" y="90"/>
                  </a:lnTo>
                  <a:lnTo>
                    <a:pt x="30" y="94"/>
                  </a:lnTo>
                  <a:lnTo>
                    <a:pt x="40" y="97"/>
                  </a:lnTo>
                  <a:lnTo>
                    <a:pt x="49" y="98"/>
                  </a:lnTo>
                  <a:lnTo>
                    <a:pt x="60" y="97"/>
                  </a:lnTo>
                  <a:lnTo>
                    <a:pt x="68" y="94"/>
                  </a:lnTo>
                  <a:lnTo>
                    <a:pt x="77" y="90"/>
                  </a:lnTo>
                  <a:lnTo>
                    <a:pt x="84" y="84"/>
                  </a:lnTo>
                  <a:lnTo>
                    <a:pt x="90" y="77"/>
                  </a:lnTo>
                  <a:lnTo>
                    <a:pt x="95" y="68"/>
                  </a:lnTo>
                  <a:lnTo>
                    <a:pt x="97" y="59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7" name="Freeform 489"/>
            <p:cNvSpPr>
              <a:spLocks noEditPoints="1"/>
            </p:cNvSpPr>
            <p:nvPr/>
          </p:nvSpPr>
          <p:spPr bwMode="auto">
            <a:xfrm>
              <a:off x="2934" y="2253"/>
              <a:ext cx="34" cy="33"/>
            </a:xfrm>
            <a:custGeom>
              <a:avLst/>
              <a:gdLst/>
              <a:ahLst/>
              <a:cxnLst>
                <a:cxn ang="0">
                  <a:pos x="150" y="236"/>
                </a:cxn>
                <a:cxn ang="0">
                  <a:pos x="221" y="310"/>
                </a:cxn>
                <a:cxn ang="0">
                  <a:pos x="408" y="291"/>
                </a:cxn>
                <a:cxn ang="0">
                  <a:pos x="392" y="287"/>
                </a:cxn>
                <a:cxn ang="0">
                  <a:pos x="373" y="288"/>
                </a:cxn>
                <a:cxn ang="0">
                  <a:pos x="349" y="296"/>
                </a:cxn>
                <a:cxn ang="0">
                  <a:pos x="321" y="308"/>
                </a:cxn>
                <a:cxn ang="0">
                  <a:pos x="241" y="344"/>
                </a:cxn>
                <a:cxn ang="0">
                  <a:pos x="133" y="392"/>
                </a:cxn>
                <a:cxn ang="0">
                  <a:pos x="53" y="427"/>
                </a:cxn>
                <a:cxn ang="0">
                  <a:pos x="34" y="427"/>
                </a:cxn>
                <a:cxn ang="0">
                  <a:pos x="6" y="398"/>
                </a:cxn>
                <a:cxn ang="0">
                  <a:pos x="6" y="378"/>
                </a:cxn>
                <a:cxn ang="0">
                  <a:pos x="47" y="297"/>
                </a:cxn>
                <a:cxn ang="0">
                  <a:pos x="101" y="188"/>
                </a:cxn>
                <a:cxn ang="0">
                  <a:pos x="142" y="106"/>
                </a:cxn>
                <a:cxn ang="0">
                  <a:pos x="154" y="81"/>
                </a:cxn>
                <a:cxn ang="0">
                  <a:pos x="161" y="62"/>
                </a:cxn>
                <a:cxn ang="0">
                  <a:pos x="162" y="46"/>
                </a:cxn>
                <a:cxn ang="0">
                  <a:pos x="156" y="31"/>
                </a:cxn>
                <a:cxn ang="0">
                  <a:pos x="163" y="12"/>
                </a:cxn>
                <a:cxn ang="0">
                  <a:pos x="192" y="17"/>
                </a:cxn>
                <a:cxn ang="0">
                  <a:pos x="266" y="94"/>
                </a:cxn>
                <a:cxn ang="0">
                  <a:pos x="271" y="123"/>
                </a:cxn>
                <a:cxn ang="0">
                  <a:pos x="250" y="126"/>
                </a:cxn>
                <a:cxn ang="0">
                  <a:pos x="236" y="116"/>
                </a:cxn>
                <a:cxn ang="0">
                  <a:pos x="226" y="111"/>
                </a:cxn>
                <a:cxn ang="0">
                  <a:pos x="218" y="112"/>
                </a:cxn>
                <a:cxn ang="0">
                  <a:pos x="209" y="123"/>
                </a:cxn>
                <a:cxn ang="0">
                  <a:pos x="197" y="146"/>
                </a:cxn>
                <a:cxn ang="0">
                  <a:pos x="174" y="191"/>
                </a:cxn>
                <a:cxn ang="0">
                  <a:pos x="182" y="216"/>
                </a:cxn>
                <a:cxn ang="0">
                  <a:pos x="243" y="279"/>
                </a:cxn>
                <a:cxn ang="0">
                  <a:pos x="265" y="289"/>
                </a:cxn>
                <a:cxn ang="0">
                  <a:pos x="301" y="272"/>
                </a:cxn>
                <a:cxn ang="0">
                  <a:pos x="320" y="263"/>
                </a:cxn>
                <a:cxn ang="0">
                  <a:pos x="334" y="254"/>
                </a:cxn>
                <a:cxn ang="0">
                  <a:pos x="340" y="248"/>
                </a:cxn>
                <a:cxn ang="0">
                  <a:pos x="342" y="239"/>
                </a:cxn>
                <a:cxn ang="0">
                  <a:pos x="340" y="228"/>
                </a:cxn>
                <a:cxn ang="0">
                  <a:pos x="334" y="214"/>
                </a:cxn>
                <a:cxn ang="0">
                  <a:pos x="340" y="194"/>
                </a:cxn>
                <a:cxn ang="0">
                  <a:pos x="366" y="196"/>
                </a:cxn>
                <a:cxn ang="0">
                  <a:pos x="426" y="258"/>
                </a:cxn>
                <a:cxn ang="0">
                  <a:pos x="427" y="284"/>
                </a:cxn>
              </a:cxnLst>
              <a:rect l="0" t="0" r="r" b="b"/>
              <a:pathLst>
                <a:path w="440" h="433">
                  <a:moveTo>
                    <a:pt x="221" y="310"/>
                  </a:moveTo>
                  <a:lnTo>
                    <a:pt x="150" y="236"/>
                  </a:lnTo>
                  <a:lnTo>
                    <a:pt x="79" y="376"/>
                  </a:lnTo>
                  <a:lnTo>
                    <a:pt x="221" y="310"/>
                  </a:lnTo>
                  <a:close/>
                  <a:moveTo>
                    <a:pt x="415" y="296"/>
                  </a:moveTo>
                  <a:lnTo>
                    <a:pt x="408" y="291"/>
                  </a:lnTo>
                  <a:lnTo>
                    <a:pt x="400" y="289"/>
                  </a:lnTo>
                  <a:lnTo>
                    <a:pt x="392" y="287"/>
                  </a:lnTo>
                  <a:lnTo>
                    <a:pt x="383" y="287"/>
                  </a:lnTo>
                  <a:lnTo>
                    <a:pt x="373" y="288"/>
                  </a:lnTo>
                  <a:lnTo>
                    <a:pt x="363" y="291"/>
                  </a:lnTo>
                  <a:lnTo>
                    <a:pt x="349" y="296"/>
                  </a:lnTo>
                  <a:lnTo>
                    <a:pt x="334" y="303"/>
                  </a:lnTo>
                  <a:lnTo>
                    <a:pt x="321" y="308"/>
                  </a:lnTo>
                  <a:lnTo>
                    <a:pt x="288" y="323"/>
                  </a:lnTo>
                  <a:lnTo>
                    <a:pt x="241" y="344"/>
                  </a:lnTo>
                  <a:lnTo>
                    <a:pt x="188" y="368"/>
                  </a:lnTo>
                  <a:lnTo>
                    <a:pt x="133" y="392"/>
                  </a:lnTo>
                  <a:lnTo>
                    <a:pt x="86" y="413"/>
                  </a:lnTo>
                  <a:lnTo>
                    <a:pt x="53" y="427"/>
                  </a:lnTo>
                  <a:lnTo>
                    <a:pt x="40" y="433"/>
                  </a:lnTo>
                  <a:lnTo>
                    <a:pt x="34" y="427"/>
                  </a:lnTo>
                  <a:lnTo>
                    <a:pt x="20" y="412"/>
                  </a:lnTo>
                  <a:lnTo>
                    <a:pt x="6" y="398"/>
                  </a:lnTo>
                  <a:lnTo>
                    <a:pt x="0" y="391"/>
                  </a:lnTo>
                  <a:lnTo>
                    <a:pt x="6" y="378"/>
                  </a:lnTo>
                  <a:lnTo>
                    <a:pt x="23" y="345"/>
                  </a:lnTo>
                  <a:lnTo>
                    <a:pt x="47" y="297"/>
                  </a:lnTo>
                  <a:lnTo>
                    <a:pt x="75" y="242"/>
                  </a:lnTo>
                  <a:lnTo>
                    <a:pt x="101" y="188"/>
                  </a:lnTo>
                  <a:lnTo>
                    <a:pt x="125" y="140"/>
                  </a:lnTo>
                  <a:lnTo>
                    <a:pt x="142" y="106"/>
                  </a:lnTo>
                  <a:lnTo>
                    <a:pt x="148" y="93"/>
                  </a:lnTo>
                  <a:lnTo>
                    <a:pt x="154" y="81"/>
                  </a:lnTo>
                  <a:lnTo>
                    <a:pt x="158" y="71"/>
                  </a:lnTo>
                  <a:lnTo>
                    <a:pt x="161" y="62"/>
                  </a:lnTo>
                  <a:lnTo>
                    <a:pt x="162" y="54"/>
                  </a:lnTo>
                  <a:lnTo>
                    <a:pt x="162" y="46"/>
                  </a:lnTo>
                  <a:lnTo>
                    <a:pt x="160" y="39"/>
                  </a:lnTo>
                  <a:lnTo>
                    <a:pt x="156" y="31"/>
                  </a:lnTo>
                  <a:lnTo>
                    <a:pt x="150" y="24"/>
                  </a:lnTo>
                  <a:lnTo>
                    <a:pt x="163" y="12"/>
                  </a:lnTo>
                  <a:lnTo>
                    <a:pt x="175" y="0"/>
                  </a:lnTo>
                  <a:lnTo>
                    <a:pt x="192" y="17"/>
                  </a:lnTo>
                  <a:lnTo>
                    <a:pt x="228" y="56"/>
                  </a:lnTo>
                  <a:lnTo>
                    <a:pt x="266" y="94"/>
                  </a:lnTo>
                  <a:lnTo>
                    <a:pt x="283" y="111"/>
                  </a:lnTo>
                  <a:lnTo>
                    <a:pt x="271" y="123"/>
                  </a:lnTo>
                  <a:lnTo>
                    <a:pt x="258" y="135"/>
                  </a:lnTo>
                  <a:lnTo>
                    <a:pt x="250" y="126"/>
                  </a:lnTo>
                  <a:lnTo>
                    <a:pt x="242" y="121"/>
                  </a:lnTo>
                  <a:lnTo>
                    <a:pt x="236" y="116"/>
                  </a:lnTo>
                  <a:lnTo>
                    <a:pt x="230" y="113"/>
                  </a:lnTo>
                  <a:lnTo>
                    <a:pt x="226" y="111"/>
                  </a:lnTo>
                  <a:lnTo>
                    <a:pt x="222" y="111"/>
                  </a:lnTo>
                  <a:lnTo>
                    <a:pt x="218" y="112"/>
                  </a:lnTo>
                  <a:lnTo>
                    <a:pt x="215" y="115"/>
                  </a:lnTo>
                  <a:lnTo>
                    <a:pt x="209" y="123"/>
                  </a:lnTo>
                  <a:lnTo>
                    <a:pt x="203" y="136"/>
                  </a:lnTo>
                  <a:lnTo>
                    <a:pt x="197" y="146"/>
                  </a:lnTo>
                  <a:lnTo>
                    <a:pt x="186" y="169"/>
                  </a:lnTo>
                  <a:lnTo>
                    <a:pt x="174" y="191"/>
                  </a:lnTo>
                  <a:lnTo>
                    <a:pt x="168" y="202"/>
                  </a:lnTo>
                  <a:lnTo>
                    <a:pt x="182" y="216"/>
                  </a:lnTo>
                  <a:lnTo>
                    <a:pt x="212" y="248"/>
                  </a:lnTo>
                  <a:lnTo>
                    <a:pt x="243" y="279"/>
                  </a:lnTo>
                  <a:lnTo>
                    <a:pt x="257" y="292"/>
                  </a:lnTo>
                  <a:lnTo>
                    <a:pt x="265" y="289"/>
                  </a:lnTo>
                  <a:lnTo>
                    <a:pt x="283" y="281"/>
                  </a:lnTo>
                  <a:lnTo>
                    <a:pt x="301" y="272"/>
                  </a:lnTo>
                  <a:lnTo>
                    <a:pt x="309" y="268"/>
                  </a:lnTo>
                  <a:lnTo>
                    <a:pt x="320" y="263"/>
                  </a:lnTo>
                  <a:lnTo>
                    <a:pt x="329" y="257"/>
                  </a:lnTo>
                  <a:lnTo>
                    <a:pt x="334" y="254"/>
                  </a:lnTo>
                  <a:lnTo>
                    <a:pt x="338" y="251"/>
                  </a:lnTo>
                  <a:lnTo>
                    <a:pt x="340" y="248"/>
                  </a:lnTo>
                  <a:lnTo>
                    <a:pt x="341" y="243"/>
                  </a:lnTo>
                  <a:lnTo>
                    <a:pt x="342" y="239"/>
                  </a:lnTo>
                  <a:lnTo>
                    <a:pt x="342" y="234"/>
                  </a:lnTo>
                  <a:lnTo>
                    <a:pt x="340" y="228"/>
                  </a:lnTo>
                  <a:lnTo>
                    <a:pt x="338" y="221"/>
                  </a:lnTo>
                  <a:lnTo>
                    <a:pt x="334" y="214"/>
                  </a:lnTo>
                  <a:lnTo>
                    <a:pt x="329" y="206"/>
                  </a:lnTo>
                  <a:lnTo>
                    <a:pt x="340" y="194"/>
                  </a:lnTo>
                  <a:lnTo>
                    <a:pt x="352" y="183"/>
                  </a:lnTo>
                  <a:lnTo>
                    <a:pt x="366" y="196"/>
                  </a:lnTo>
                  <a:lnTo>
                    <a:pt x="396" y="227"/>
                  </a:lnTo>
                  <a:lnTo>
                    <a:pt x="426" y="258"/>
                  </a:lnTo>
                  <a:lnTo>
                    <a:pt x="440" y="272"/>
                  </a:lnTo>
                  <a:lnTo>
                    <a:pt x="427" y="284"/>
                  </a:lnTo>
                  <a:lnTo>
                    <a:pt x="415" y="2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8" name="Freeform 490"/>
            <p:cNvSpPr>
              <a:spLocks/>
            </p:cNvSpPr>
            <p:nvPr/>
          </p:nvSpPr>
          <p:spPr bwMode="auto">
            <a:xfrm>
              <a:off x="2911" y="2236"/>
              <a:ext cx="32" cy="29"/>
            </a:xfrm>
            <a:custGeom>
              <a:avLst/>
              <a:gdLst/>
              <a:ahLst/>
              <a:cxnLst>
                <a:cxn ang="0">
                  <a:pos x="44" y="154"/>
                </a:cxn>
                <a:cxn ang="0">
                  <a:pos x="101" y="113"/>
                </a:cxn>
                <a:cxn ang="0">
                  <a:pos x="97" y="147"/>
                </a:cxn>
                <a:cxn ang="0">
                  <a:pos x="82" y="182"/>
                </a:cxn>
                <a:cxn ang="0">
                  <a:pos x="76" y="214"/>
                </a:cxn>
                <a:cxn ang="0">
                  <a:pos x="76" y="242"/>
                </a:cxn>
                <a:cxn ang="0">
                  <a:pos x="83" y="265"/>
                </a:cxn>
                <a:cxn ang="0">
                  <a:pos x="97" y="288"/>
                </a:cxn>
                <a:cxn ang="0">
                  <a:pos x="123" y="305"/>
                </a:cxn>
                <a:cxn ang="0">
                  <a:pos x="155" y="311"/>
                </a:cxn>
                <a:cxn ang="0">
                  <a:pos x="193" y="307"/>
                </a:cxn>
                <a:cxn ang="0">
                  <a:pos x="235" y="291"/>
                </a:cxn>
                <a:cxn ang="0">
                  <a:pos x="281" y="263"/>
                </a:cxn>
                <a:cxn ang="0">
                  <a:pos x="319" y="231"/>
                </a:cxn>
                <a:cxn ang="0">
                  <a:pos x="347" y="196"/>
                </a:cxn>
                <a:cxn ang="0">
                  <a:pos x="364" y="161"/>
                </a:cxn>
                <a:cxn ang="0">
                  <a:pos x="370" y="127"/>
                </a:cxn>
                <a:cxn ang="0">
                  <a:pos x="361" y="95"/>
                </a:cxn>
                <a:cxn ang="0">
                  <a:pos x="344" y="71"/>
                </a:cxn>
                <a:cxn ang="0">
                  <a:pos x="325" y="55"/>
                </a:cxn>
                <a:cxn ang="0">
                  <a:pos x="302" y="45"/>
                </a:cxn>
                <a:cxn ang="0">
                  <a:pos x="275" y="37"/>
                </a:cxn>
                <a:cxn ang="0">
                  <a:pos x="244" y="36"/>
                </a:cxn>
                <a:cxn ang="0">
                  <a:pos x="219" y="33"/>
                </a:cxn>
                <a:cxn ang="0">
                  <a:pos x="216" y="5"/>
                </a:cxn>
                <a:cxn ang="0">
                  <a:pos x="258" y="0"/>
                </a:cxn>
                <a:cxn ang="0">
                  <a:pos x="296" y="3"/>
                </a:cxn>
                <a:cxn ang="0">
                  <a:pos x="329" y="13"/>
                </a:cxn>
                <a:cxn ang="0">
                  <a:pos x="358" y="31"/>
                </a:cxn>
                <a:cxn ang="0">
                  <a:pos x="382" y="54"/>
                </a:cxn>
                <a:cxn ang="0">
                  <a:pos x="408" y="97"/>
                </a:cxn>
                <a:cxn ang="0">
                  <a:pos x="420" y="150"/>
                </a:cxn>
                <a:cxn ang="0">
                  <a:pos x="413" y="202"/>
                </a:cxn>
                <a:cxn ang="0">
                  <a:pos x="391" y="253"/>
                </a:cxn>
                <a:cxn ang="0">
                  <a:pos x="355" y="297"/>
                </a:cxn>
                <a:cxn ang="0">
                  <a:pos x="306" y="335"/>
                </a:cxn>
                <a:cxn ang="0">
                  <a:pos x="252" y="358"/>
                </a:cxn>
                <a:cxn ang="0">
                  <a:pos x="198" y="369"/>
                </a:cxn>
                <a:cxn ang="0">
                  <a:pos x="145" y="364"/>
                </a:cxn>
                <a:cxn ang="0">
                  <a:pos x="100" y="343"/>
                </a:cxn>
                <a:cxn ang="0">
                  <a:pos x="74" y="321"/>
                </a:cxn>
                <a:cxn ang="0">
                  <a:pos x="57" y="298"/>
                </a:cxn>
                <a:cxn ang="0">
                  <a:pos x="44" y="270"/>
                </a:cxn>
                <a:cxn ang="0">
                  <a:pos x="38" y="233"/>
                </a:cxn>
                <a:cxn ang="0">
                  <a:pos x="38" y="221"/>
                </a:cxn>
                <a:cxn ang="0">
                  <a:pos x="8" y="215"/>
                </a:cxn>
              </a:cxnLst>
              <a:rect l="0" t="0" r="r" b="b"/>
              <a:pathLst>
                <a:path w="420" h="369">
                  <a:moveTo>
                    <a:pt x="0" y="205"/>
                  </a:moveTo>
                  <a:lnTo>
                    <a:pt x="14" y="190"/>
                  </a:lnTo>
                  <a:lnTo>
                    <a:pt x="44" y="154"/>
                  </a:lnTo>
                  <a:lnTo>
                    <a:pt x="74" y="119"/>
                  </a:lnTo>
                  <a:lnTo>
                    <a:pt x="88" y="104"/>
                  </a:lnTo>
                  <a:lnTo>
                    <a:pt x="101" y="113"/>
                  </a:lnTo>
                  <a:lnTo>
                    <a:pt x="112" y="121"/>
                  </a:lnTo>
                  <a:lnTo>
                    <a:pt x="104" y="134"/>
                  </a:lnTo>
                  <a:lnTo>
                    <a:pt x="97" y="147"/>
                  </a:lnTo>
                  <a:lnTo>
                    <a:pt x="91" y="159"/>
                  </a:lnTo>
                  <a:lnTo>
                    <a:pt x="87" y="170"/>
                  </a:lnTo>
                  <a:lnTo>
                    <a:pt x="82" y="182"/>
                  </a:lnTo>
                  <a:lnTo>
                    <a:pt x="79" y="193"/>
                  </a:lnTo>
                  <a:lnTo>
                    <a:pt x="77" y="203"/>
                  </a:lnTo>
                  <a:lnTo>
                    <a:pt x="76" y="214"/>
                  </a:lnTo>
                  <a:lnTo>
                    <a:pt x="75" y="224"/>
                  </a:lnTo>
                  <a:lnTo>
                    <a:pt x="75" y="233"/>
                  </a:lnTo>
                  <a:lnTo>
                    <a:pt x="76" y="242"/>
                  </a:lnTo>
                  <a:lnTo>
                    <a:pt x="78" y="250"/>
                  </a:lnTo>
                  <a:lnTo>
                    <a:pt x="80" y="258"/>
                  </a:lnTo>
                  <a:lnTo>
                    <a:pt x="83" y="265"/>
                  </a:lnTo>
                  <a:lnTo>
                    <a:pt x="87" y="273"/>
                  </a:lnTo>
                  <a:lnTo>
                    <a:pt x="91" y="279"/>
                  </a:lnTo>
                  <a:lnTo>
                    <a:pt x="97" y="288"/>
                  </a:lnTo>
                  <a:lnTo>
                    <a:pt x="105" y="294"/>
                  </a:lnTo>
                  <a:lnTo>
                    <a:pt x="113" y="301"/>
                  </a:lnTo>
                  <a:lnTo>
                    <a:pt x="123" y="305"/>
                  </a:lnTo>
                  <a:lnTo>
                    <a:pt x="134" y="309"/>
                  </a:lnTo>
                  <a:lnTo>
                    <a:pt x="144" y="311"/>
                  </a:lnTo>
                  <a:lnTo>
                    <a:pt x="155" y="311"/>
                  </a:lnTo>
                  <a:lnTo>
                    <a:pt x="168" y="311"/>
                  </a:lnTo>
                  <a:lnTo>
                    <a:pt x="181" y="309"/>
                  </a:lnTo>
                  <a:lnTo>
                    <a:pt x="193" y="307"/>
                  </a:lnTo>
                  <a:lnTo>
                    <a:pt x="207" y="303"/>
                  </a:lnTo>
                  <a:lnTo>
                    <a:pt x="221" y="297"/>
                  </a:lnTo>
                  <a:lnTo>
                    <a:pt x="235" y="291"/>
                  </a:lnTo>
                  <a:lnTo>
                    <a:pt x="250" y="282"/>
                  </a:lnTo>
                  <a:lnTo>
                    <a:pt x="265" y="274"/>
                  </a:lnTo>
                  <a:lnTo>
                    <a:pt x="281" y="263"/>
                  </a:lnTo>
                  <a:lnTo>
                    <a:pt x="295" y="253"/>
                  </a:lnTo>
                  <a:lnTo>
                    <a:pt x="308" y="242"/>
                  </a:lnTo>
                  <a:lnTo>
                    <a:pt x="319" y="231"/>
                  </a:lnTo>
                  <a:lnTo>
                    <a:pt x="330" y="219"/>
                  </a:lnTo>
                  <a:lnTo>
                    <a:pt x="340" y="208"/>
                  </a:lnTo>
                  <a:lnTo>
                    <a:pt x="347" y="196"/>
                  </a:lnTo>
                  <a:lnTo>
                    <a:pt x="355" y="184"/>
                  </a:lnTo>
                  <a:lnTo>
                    <a:pt x="360" y="173"/>
                  </a:lnTo>
                  <a:lnTo>
                    <a:pt x="364" y="161"/>
                  </a:lnTo>
                  <a:lnTo>
                    <a:pt x="367" y="149"/>
                  </a:lnTo>
                  <a:lnTo>
                    <a:pt x="370" y="138"/>
                  </a:lnTo>
                  <a:lnTo>
                    <a:pt x="370" y="127"/>
                  </a:lnTo>
                  <a:lnTo>
                    <a:pt x="369" y="116"/>
                  </a:lnTo>
                  <a:lnTo>
                    <a:pt x="365" y="105"/>
                  </a:lnTo>
                  <a:lnTo>
                    <a:pt x="361" y="95"/>
                  </a:lnTo>
                  <a:lnTo>
                    <a:pt x="355" y="85"/>
                  </a:lnTo>
                  <a:lnTo>
                    <a:pt x="350" y="78"/>
                  </a:lnTo>
                  <a:lnTo>
                    <a:pt x="344" y="71"/>
                  </a:lnTo>
                  <a:lnTo>
                    <a:pt x="339" y="66"/>
                  </a:lnTo>
                  <a:lnTo>
                    <a:pt x="332" y="61"/>
                  </a:lnTo>
                  <a:lnTo>
                    <a:pt x="325" y="55"/>
                  </a:lnTo>
                  <a:lnTo>
                    <a:pt x="318" y="51"/>
                  </a:lnTo>
                  <a:lnTo>
                    <a:pt x="310" y="48"/>
                  </a:lnTo>
                  <a:lnTo>
                    <a:pt x="302" y="45"/>
                  </a:lnTo>
                  <a:lnTo>
                    <a:pt x="294" y="41"/>
                  </a:lnTo>
                  <a:lnTo>
                    <a:pt x="284" y="39"/>
                  </a:lnTo>
                  <a:lnTo>
                    <a:pt x="275" y="37"/>
                  </a:lnTo>
                  <a:lnTo>
                    <a:pt x="265" y="37"/>
                  </a:lnTo>
                  <a:lnTo>
                    <a:pt x="254" y="36"/>
                  </a:lnTo>
                  <a:lnTo>
                    <a:pt x="244" y="36"/>
                  </a:lnTo>
                  <a:lnTo>
                    <a:pt x="232" y="37"/>
                  </a:lnTo>
                  <a:lnTo>
                    <a:pt x="219" y="38"/>
                  </a:lnTo>
                  <a:lnTo>
                    <a:pt x="219" y="33"/>
                  </a:lnTo>
                  <a:lnTo>
                    <a:pt x="218" y="22"/>
                  </a:lnTo>
                  <a:lnTo>
                    <a:pt x="217" y="10"/>
                  </a:lnTo>
                  <a:lnTo>
                    <a:pt x="216" y="5"/>
                  </a:lnTo>
                  <a:lnTo>
                    <a:pt x="231" y="3"/>
                  </a:lnTo>
                  <a:lnTo>
                    <a:pt x="245" y="1"/>
                  </a:lnTo>
                  <a:lnTo>
                    <a:pt x="258" y="0"/>
                  </a:lnTo>
                  <a:lnTo>
                    <a:pt x="270" y="0"/>
                  </a:lnTo>
                  <a:lnTo>
                    <a:pt x="283" y="1"/>
                  </a:lnTo>
                  <a:lnTo>
                    <a:pt x="296" y="3"/>
                  </a:lnTo>
                  <a:lnTo>
                    <a:pt x="308" y="5"/>
                  </a:lnTo>
                  <a:lnTo>
                    <a:pt x="318" y="8"/>
                  </a:lnTo>
                  <a:lnTo>
                    <a:pt x="329" y="13"/>
                  </a:lnTo>
                  <a:lnTo>
                    <a:pt x="340" y="18"/>
                  </a:lnTo>
                  <a:lnTo>
                    <a:pt x="349" y="24"/>
                  </a:lnTo>
                  <a:lnTo>
                    <a:pt x="358" y="31"/>
                  </a:lnTo>
                  <a:lnTo>
                    <a:pt x="366" y="37"/>
                  </a:lnTo>
                  <a:lnTo>
                    <a:pt x="375" y="46"/>
                  </a:lnTo>
                  <a:lnTo>
                    <a:pt x="382" y="54"/>
                  </a:lnTo>
                  <a:lnTo>
                    <a:pt x="389" y="63"/>
                  </a:lnTo>
                  <a:lnTo>
                    <a:pt x="400" y="80"/>
                  </a:lnTo>
                  <a:lnTo>
                    <a:pt x="408" y="97"/>
                  </a:lnTo>
                  <a:lnTo>
                    <a:pt x="414" y="115"/>
                  </a:lnTo>
                  <a:lnTo>
                    <a:pt x="418" y="132"/>
                  </a:lnTo>
                  <a:lnTo>
                    <a:pt x="420" y="150"/>
                  </a:lnTo>
                  <a:lnTo>
                    <a:pt x="420" y="168"/>
                  </a:lnTo>
                  <a:lnTo>
                    <a:pt x="418" y="185"/>
                  </a:lnTo>
                  <a:lnTo>
                    <a:pt x="413" y="202"/>
                  </a:lnTo>
                  <a:lnTo>
                    <a:pt x="408" y="219"/>
                  </a:lnTo>
                  <a:lnTo>
                    <a:pt x="401" y="237"/>
                  </a:lnTo>
                  <a:lnTo>
                    <a:pt x="391" y="253"/>
                  </a:lnTo>
                  <a:lnTo>
                    <a:pt x="380" y="269"/>
                  </a:lnTo>
                  <a:lnTo>
                    <a:pt x="367" y="284"/>
                  </a:lnTo>
                  <a:lnTo>
                    <a:pt x="355" y="297"/>
                  </a:lnTo>
                  <a:lnTo>
                    <a:pt x="339" y="311"/>
                  </a:lnTo>
                  <a:lnTo>
                    <a:pt x="323" y="323"/>
                  </a:lnTo>
                  <a:lnTo>
                    <a:pt x="306" y="335"/>
                  </a:lnTo>
                  <a:lnTo>
                    <a:pt x="288" y="344"/>
                  </a:lnTo>
                  <a:lnTo>
                    <a:pt x="270" y="352"/>
                  </a:lnTo>
                  <a:lnTo>
                    <a:pt x="252" y="358"/>
                  </a:lnTo>
                  <a:lnTo>
                    <a:pt x="234" y="364"/>
                  </a:lnTo>
                  <a:lnTo>
                    <a:pt x="216" y="367"/>
                  </a:lnTo>
                  <a:lnTo>
                    <a:pt x="198" y="369"/>
                  </a:lnTo>
                  <a:lnTo>
                    <a:pt x="180" y="369"/>
                  </a:lnTo>
                  <a:lnTo>
                    <a:pt x="163" y="368"/>
                  </a:lnTo>
                  <a:lnTo>
                    <a:pt x="145" y="364"/>
                  </a:lnTo>
                  <a:lnTo>
                    <a:pt x="129" y="359"/>
                  </a:lnTo>
                  <a:lnTo>
                    <a:pt x="114" y="352"/>
                  </a:lnTo>
                  <a:lnTo>
                    <a:pt x="100" y="343"/>
                  </a:lnTo>
                  <a:lnTo>
                    <a:pt x="87" y="334"/>
                  </a:lnTo>
                  <a:lnTo>
                    <a:pt x="80" y="327"/>
                  </a:lnTo>
                  <a:lnTo>
                    <a:pt x="74" y="321"/>
                  </a:lnTo>
                  <a:lnTo>
                    <a:pt x="69" y="314"/>
                  </a:lnTo>
                  <a:lnTo>
                    <a:pt x="62" y="307"/>
                  </a:lnTo>
                  <a:lnTo>
                    <a:pt x="57" y="298"/>
                  </a:lnTo>
                  <a:lnTo>
                    <a:pt x="53" y="290"/>
                  </a:lnTo>
                  <a:lnTo>
                    <a:pt x="48" y="279"/>
                  </a:lnTo>
                  <a:lnTo>
                    <a:pt x="44" y="270"/>
                  </a:lnTo>
                  <a:lnTo>
                    <a:pt x="41" y="258"/>
                  </a:lnTo>
                  <a:lnTo>
                    <a:pt x="39" y="246"/>
                  </a:lnTo>
                  <a:lnTo>
                    <a:pt x="38" y="233"/>
                  </a:lnTo>
                  <a:lnTo>
                    <a:pt x="38" y="221"/>
                  </a:lnTo>
                  <a:lnTo>
                    <a:pt x="38" y="221"/>
                  </a:lnTo>
                  <a:lnTo>
                    <a:pt x="38" y="221"/>
                  </a:lnTo>
                  <a:lnTo>
                    <a:pt x="26" y="224"/>
                  </a:lnTo>
                  <a:lnTo>
                    <a:pt x="14" y="226"/>
                  </a:lnTo>
                  <a:lnTo>
                    <a:pt x="8" y="21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89" name="Freeform 491"/>
            <p:cNvSpPr>
              <a:spLocks noEditPoints="1"/>
            </p:cNvSpPr>
            <p:nvPr/>
          </p:nvSpPr>
          <p:spPr bwMode="auto">
            <a:xfrm>
              <a:off x="2898" y="2205"/>
              <a:ext cx="35" cy="29"/>
            </a:xfrm>
            <a:custGeom>
              <a:avLst/>
              <a:gdLst/>
              <a:ahLst/>
              <a:cxnLst>
                <a:cxn ang="0">
                  <a:pos x="190" y="217"/>
                </a:cxn>
                <a:cxn ang="0">
                  <a:pos x="235" y="309"/>
                </a:cxn>
                <a:cxn ang="0">
                  <a:pos x="417" y="350"/>
                </a:cxn>
                <a:cxn ang="0">
                  <a:pos x="403" y="341"/>
                </a:cxn>
                <a:cxn ang="0">
                  <a:pos x="386" y="336"/>
                </a:cxn>
                <a:cxn ang="0">
                  <a:pos x="361" y="336"/>
                </a:cxn>
                <a:cxn ang="0">
                  <a:pos x="330" y="339"/>
                </a:cxn>
                <a:cxn ang="0">
                  <a:pos x="243" y="348"/>
                </a:cxn>
                <a:cxn ang="0">
                  <a:pos x="126" y="360"/>
                </a:cxn>
                <a:cxn ang="0">
                  <a:pos x="38" y="368"/>
                </a:cxn>
                <a:cxn ang="0">
                  <a:pos x="21" y="362"/>
                </a:cxn>
                <a:cxn ang="0">
                  <a:pos x="3" y="326"/>
                </a:cxn>
                <a:cxn ang="0">
                  <a:pos x="9" y="308"/>
                </a:cxn>
                <a:cxn ang="0">
                  <a:pos x="73" y="243"/>
                </a:cxn>
                <a:cxn ang="0">
                  <a:pos x="159" y="156"/>
                </a:cxn>
                <a:cxn ang="0">
                  <a:pos x="223" y="91"/>
                </a:cxn>
                <a:cxn ang="0">
                  <a:pos x="242" y="71"/>
                </a:cxn>
                <a:cxn ang="0">
                  <a:pos x="255" y="55"/>
                </a:cxn>
                <a:cxn ang="0">
                  <a:pos x="260" y="40"/>
                </a:cxn>
                <a:cxn ang="0">
                  <a:pos x="259" y="24"/>
                </a:cxn>
                <a:cxn ang="0">
                  <a:pos x="272" y="8"/>
                </a:cxn>
                <a:cxn ang="0">
                  <a:pos x="298" y="22"/>
                </a:cxn>
                <a:cxn ang="0">
                  <a:pos x="345" y="118"/>
                </a:cxn>
                <a:cxn ang="0">
                  <a:pos x="339" y="147"/>
                </a:cxn>
                <a:cxn ang="0">
                  <a:pos x="319" y="143"/>
                </a:cxn>
                <a:cxn ang="0">
                  <a:pos x="309" y="129"/>
                </a:cxn>
                <a:cxn ang="0">
                  <a:pos x="301" y="122"/>
                </a:cxn>
                <a:cxn ang="0">
                  <a:pos x="293" y="121"/>
                </a:cxn>
                <a:cxn ang="0">
                  <a:pos x="282" y="128"/>
                </a:cxn>
                <a:cxn ang="0">
                  <a:pos x="262" y="147"/>
                </a:cxn>
                <a:cxn ang="0">
                  <a:pos x="226" y="182"/>
                </a:cxn>
                <a:cxn ang="0">
                  <a:pos x="227" y="208"/>
                </a:cxn>
                <a:cxn ang="0">
                  <a:pos x="265" y="286"/>
                </a:cxn>
                <a:cxn ang="0">
                  <a:pos x="283" y="303"/>
                </a:cxn>
                <a:cxn ang="0">
                  <a:pos x="322" y="298"/>
                </a:cxn>
                <a:cxn ang="0">
                  <a:pos x="344" y="295"/>
                </a:cxn>
                <a:cxn ang="0">
                  <a:pos x="360" y="291"/>
                </a:cxn>
                <a:cxn ang="0">
                  <a:pos x="367" y="287"/>
                </a:cxn>
                <a:cxn ang="0">
                  <a:pos x="372" y="280"/>
                </a:cxn>
                <a:cxn ang="0">
                  <a:pos x="373" y="268"/>
                </a:cxn>
                <a:cxn ang="0">
                  <a:pos x="371" y="253"/>
                </a:cxn>
                <a:cxn ang="0">
                  <a:pos x="383" y="236"/>
                </a:cxn>
                <a:cxn ang="0">
                  <a:pos x="408" y="247"/>
                </a:cxn>
                <a:cxn ang="0">
                  <a:pos x="445" y="324"/>
                </a:cxn>
                <a:cxn ang="0">
                  <a:pos x="439" y="349"/>
                </a:cxn>
              </a:cxnLst>
              <a:rect l="0" t="0" r="r" b="b"/>
              <a:pathLst>
                <a:path w="454" h="370">
                  <a:moveTo>
                    <a:pt x="235" y="309"/>
                  </a:moveTo>
                  <a:lnTo>
                    <a:pt x="190" y="217"/>
                  </a:lnTo>
                  <a:lnTo>
                    <a:pt x="79" y="328"/>
                  </a:lnTo>
                  <a:lnTo>
                    <a:pt x="235" y="309"/>
                  </a:lnTo>
                  <a:close/>
                  <a:moveTo>
                    <a:pt x="424" y="356"/>
                  </a:moveTo>
                  <a:lnTo>
                    <a:pt x="417" y="350"/>
                  </a:lnTo>
                  <a:lnTo>
                    <a:pt x="411" y="345"/>
                  </a:lnTo>
                  <a:lnTo>
                    <a:pt x="403" y="341"/>
                  </a:lnTo>
                  <a:lnTo>
                    <a:pt x="396" y="338"/>
                  </a:lnTo>
                  <a:lnTo>
                    <a:pt x="386" y="336"/>
                  </a:lnTo>
                  <a:lnTo>
                    <a:pt x="375" y="335"/>
                  </a:lnTo>
                  <a:lnTo>
                    <a:pt x="361" y="336"/>
                  </a:lnTo>
                  <a:lnTo>
                    <a:pt x="344" y="338"/>
                  </a:lnTo>
                  <a:lnTo>
                    <a:pt x="330" y="339"/>
                  </a:lnTo>
                  <a:lnTo>
                    <a:pt x="294" y="343"/>
                  </a:lnTo>
                  <a:lnTo>
                    <a:pt x="243" y="348"/>
                  </a:lnTo>
                  <a:lnTo>
                    <a:pt x="185" y="354"/>
                  </a:lnTo>
                  <a:lnTo>
                    <a:pt x="126" y="360"/>
                  </a:lnTo>
                  <a:lnTo>
                    <a:pt x="75" y="365"/>
                  </a:lnTo>
                  <a:lnTo>
                    <a:pt x="38" y="368"/>
                  </a:lnTo>
                  <a:lnTo>
                    <a:pt x="24" y="370"/>
                  </a:lnTo>
                  <a:lnTo>
                    <a:pt x="21" y="362"/>
                  </a:lnTo>
                  <a:lnTo>
                    <a:pt x="12" y="344"/>
                  </a:lnTo>
                  <a:lnTo>
                    <a:pt x="3" y="326"/>
                  </a:lnTo>
                  <a:lnTo>
                    <a:pt x="0" y="317"/>
                  </a:lnTo>
                  <a:lnTo>
                    <a:pt x="9" y="308"/>
                  </a:lnTo>
                  <a:lnTo>
                    <a:pt x="36" y="281"/>
                  </a:lnTo>
                  <a:lnTo>
                    <a:pt x="73" y="243"/>
                  </a:lnTo>
                  <a:lnTo>
                    <a:pt x="116" y="199"/>
                  </a:lnTo>
                  <a:lnTo>
                    <a:pt x="159" y="156"/>
                  </a:lnTo>
                  <a:lnTo>
                    <a:pt x="196" y="118"/>
                  </a:lnTo>
                  <a:lnTo>
                    <a:pt x="223" y="91"/>
                  </a:lnTo>
                  <a:lnTo>
                    <a:pt x="233" y="80"/>
                  </a:lnTo>
                  <a:lnTo>
                    <a:pt x="242" y="71"/>
                  </a:lnTo>
                  <a:lnTo>
                    <a:pt x="250" y="62"/>
                  </a:lnTo>
                  <a:lnTo>
                    <a:pt x="255" y="55"/>
                  </a:lnTo>
                  <a:lnTo>
                    <a:pt x="258" y="47"/>
                  </a:lnTo>
                  <a:lnTo>
                    <a:pt x="260" y="40"/>
                  </a:lnTo>
                  <a:lnTo>
                    <a:pt x="260" y="32"/>
                  </a:lnTo>
                  <a:lnTo>
                    <a:pt x="259" y="24"/>
                  </a:lnTo>
                  <a:lnTo>
                    <a:pt x="257" y="15"/>
                  </a:lnTo>
                  <a:lnTo>
                    <a:pt x="272" y="8"/>
                  </a:lnTo>
                  <a:lnTo>
                    <a:pt x="287" y="0"/>
                  </a:lnTo>
                  <a:lnTo>
                    <a:pt x="298" y="22"/>
                  </a:lnTo>
                  <a:lnTo>
                    <a:pt x="321" y="70"/>
                  </a:lnTo>
                  <a:lnTo>
                    <a:pt x="345" y="118"/>
                  </a:lnTo>
                  <a:lnTo>
                    <a:pt x="355" y="139"/>
                  </a:lnTo>
                  <a:lnTo>
                    <a:pt x="339" y="147"/>
                  </a:lnTo>
                  <a:lnTo>
                    <a:pt x="324" y="154"/>
                  </a:lnTo>
                  <a:lnTo>
                    <a:pt x="319" y="143"/>
                  </a:lnTo>
                  <a:lnTo>
                    <a:pt x="314" y="136"/>
                  </a:lnTo>
                  <a:lnTo>
                    <a:pt x="309" y="129"/>
                  </a:lnTo>
                  <a:lnTo>
                    <a:pt x="305" y="125"/>
                  </a:lnTo>
                  <a:lnTo>
                    <a:pt x="301" y="122"/>
                  </a:lnTo>
                  <a:lnTo>
                    <a:pt x="297" y="121"/>
                  </a:lnTo>
                  <a:lnTo>
                    <a:pt x="293" y="121"/>
                  </a:lnTo>
                  <a:lnTo>
                    <a:pt x="289" y="122"/>
                  </a:lnTo>
                  <a:lnTo>
                    <a:pt x="282" y="128"/>
                  </a:lnTo>
                  <a:lnTo>
                    <a:pt x="271" y="138"/>
                  </a:lnTo>
                  <a:lnTo>
                    <a:pt x="262" y="147"/>
                  </a:lnTo>
                  <a:lnTo>
                    <a:pt x="244" y="164"/>
                  </a:lnTo>
                  <a:lnTo>
                    <a:pt x="226" y="182"/>
                  </a:lnTo>
                  <a:lnTo>
                    <a:pt x="218" y="190"/>
                  </a:lnTo>
                  <a:lnTo>
                    <a:pt x="227" y="208"/>
                  </a:lnTo>
                  <a:lnTo>
                    <a:pt x="245" y="247"/>
                  </a:lnTo>
                  <a:lnTo>
                    <a:pt x="265" y="286"/>
                  </a:lnTo>
                  <a:lnTo>
                    <a:pt x="273" y="304"/>
                  </a:lnTo>
                  <a:lnTo>
                    <a:pt x="283" y="303"/>
                  </a:lnTo>
                  <a:lnTo>
                    <a:pt x="302" y="300"/>
                  </a:lnTo>
                  <a:lnTo>
                    <a:pt x="322" y="298"/>
                  </a:lnTo>
                  <a:lnTo>
                    <a:pt x="331" y="297"/>
                  </a:lnTo>
                  <a:lnTo>
                    <a:pt x="344" y="295"/>
                  </a:lnTo>
                  <a:lnTo>
                    <a:pt x="353" y="293"/>
                  </a:lnTo>
                  <a:lnTo>
                    <a:pt x="360" y="291"/>
                  </a:lnTo>
                  <a:lnTo>
                    <a:pt x="364" y="289"/>
                  </a:lnTo>
                  <a:lnTo>
                    <a:pt x="367" y="287"/>
                  </a:lnTo>
                  <a:lnTo>
                    <a:pt x="370" y="284"/>
                  </a:lnTo>
                  <a:lnTo>
                    <a:pt x="372" y="280"/>
                  </a:lnTo>
                  <a:lnTo>
                    <a:pt x="373" y="275"/>
                  </a:lnTo>
                  <a:lnTo>
                    <a:pt x="373" y="268"/>
                  </a:lnTo>
                  <a:lnTo>
                    <a:pt x="373" y="262"/>
                  </a:lnTo>
                  <a:lnTo>
                    <a:pt x="371" y="253"/>
                  </a:lnTo>
                  <a:lnTo>
                    <a:pt x="368" y="244"/>
                  </a:lnTo>
                  <a:lnTo>
                    <a:pt x="383" y="236"/>
                  </a:lnTo>
                  <a:lnTo>
                    <a:pt x="399" y="229"/>
                  </a:lnTo>
                  <a:lnTo>
                    <a:pt x="408" y="247"/>
                  </a:lnTo>
                  <a:lnTo>
                    <a:pt x="426" y="285"/>
                  </a:lnTo>
                  <a:lnTo>
                    <a:pt x="445" y="324"/>
                  </a:lnTo>
                  <a:lnTo>
                    <a:pt x="454" y="342"/>
                  </a:lnTo>
                  <a:lnTo>
                    <a:pt x="439" y="349"/>
                  </a:lnTo>
                  <a:lnTo>
                    <a:pt x="424" y="3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0" name="Freeform 492"/>
            <p:cNvSpPr>
              <a:spLocks noEditPoints="1"/>
            </p:cNvSpPr>
            <p:nvPr/>
          </p:nvSpPr>
          <p:spPr bwMode="auto">
            <a:xfrm>
              <a:off x="2886" y="2180"/>
              <a:ext cx="33" cy="31"/>
            </a:xfrm>
            <a:custGeom>
              <a:avLst/>
              <a:gdLst/>
              <a:ahLst/>
              <a:cxnLst>
                <a:cxn ang="0">
                  <a:pos x="351" y="208"/>
                </a:cxn>
                <a:cxn ang="0">
                  <a:pos x="362" y="192"/>
                </a:cxn>
                <a:cxn ang="0">
                  <a:pos x="355" y="153"/>
                </a:cxn>
                <a:cxn ang="0">
                  <a:pos x="342" y="121"/>
                </a:cxn>
                <a:cxn ang="0">
                  <a:pos x="320" y="95"/>
                </a:cxn>
                <a:cxn ang="0">
                  <a:pos x="288" y="77"/>
                </a:cxn>
                <a:cxn ang="0">
                  <a:pos x="243" y="70"/>
                </a:cxn>
                <a:cxn ang="0">
                  <a:pos x="184" y="77"/>
                </a:cxn>
                <a:cxn ang="0">
                  <a:pos x="135" y="92"/>
                </a:cxn>
                <a:cxn ang="0">
                  <a:pos x="98" y="112"/>
                </a:cxn>
                <a:cxn ang="0">
                  <a:pos x="69" y="138"/>
                </a:cxn>
                <a:cxn ang="0">
                  <a:pos x="50" y="172"/>
                </a:cxn>
                <a:cxn ang="0">
                  <a:pos x="45" y="211"/>
                </a:cxn>
                <a:cxn ang="0">
                  <a:pos x="54" y="256"/>
                </a:cxn>
                <a:cxn ang="0">
                  <a:pos x="63" y="275"/>
                </a:cxn>
                <a:cxn ang="0">
                  <a:pos x="71" y="281"/>
                </a:cxn>
                <a:cxn ang="0">
                  <a:pos x="82" y="284"/>
                </a:cxn>
                <a:cxn ang="0">
                  <a:pos x="113" y="276"/>
                </a:cxn>
                <a:cxn ang="0">
                  <a:pos x="221" y="246"/>
                </a:cxn>
                <a:cxn ang="0">
                  <a:pos x="327" y="215"/>
                </a:cxn>
                <a:cxn ang="0">
                  <a:pos x="340" y="281"/>
                </a:cxn>
                <a:cxn ang="0">
                  <a:pos x="235" y="311"/>
                </a:cxn>
                <a:cxn ang="0">
                  <a:pos x="130" y="341"/>
                </a:cxn>
                <a:cxn ang="0">
                  <a:pos x="102" y="352"/>
                </a:cxn>
                <a:cxn ang="0">
                  <a:pos x="89" y="370"/>
                </a:cxn>
                <a:cxn ang="0">
                  <a:pos x="90" y="398"/>
                </a:cxn>
                <a:cxn ang="0">
                  <a:pos x="63" y="405"/>
                </a:cxn>
                <a:cxn ang="0">
                  <a:pos x="50" y="379"/>
                </a:cxn>
                <a:cxn ang="0">
                  <a:pos x="23" y="286"/>
                </a:cxn>
                <a:cxn ang="0">
                  <a:pos x="7" y="230"/>
                </a:cxn>
                <a:cxn ang="0">
                  <a:pos x="1" y="192"/>
                </a:cxn>
                <a:cxn ang="0">
                  <a:pos x="1" y="157"/>
                </a:cxn>
                <a:cxn ang="0">
                  <a:pos x="8" y="127"/>
                </a:cxn>
                <a:cxn ang="0">
                  <a:pos x="20" y="101"/>
                </a:cxn>
                <a:cxn ang="0">
                  <a:pos x="56" y="58"/>
                </a:cxn>
                <a:cxn ang="0">
                  <a:pos x="99" y="30"/>
                </a:cxn>
                <a:cxn ang="0">
                  <a:pos x="139" y="13"/>
                </a:cxn>
                <a:cxn ang="0">
                  <a:pos x="175" y="4"/>
                </a:cxn>
                <a:cxn ang="0">
                  <a:pos x="222" y="0"/>
                </a:cxn>
                <a:cxn ang="0">
                  <a:pos x="274" y="5"/>
                </a:cxn>
                <a:cxn ang="0">
                  <a:pos x="316" y="23"/>
                </a:cxn>
                <a:cxn ang="0">
                  <a:pos x="339" y="40"/>
                </a:cxn>
                <a:cxn ang="0">
                  <a:pos x="360" y="65"/>
                </a:cxn>
                <a:cxn ang="0">
                  <a:pos x="376" y="96"/>
                </a:cxn>
                <a:cxn ang="0">
                  <a:pos x="387" y="128"/>
                </a:cxn>
                <a:cxn ang="0">
                  <a:pos x="410" y="210"/>
                </a:cxn>
                <a:cxn ang="0">
                  <a:pos x="433" y="292"/>
                </a:cxn>
                <a:cxn ang="0">
                  <a:pos x="419" y="304"/>
                </a:cxn>
                <a:cxn ang="0">
                  <a:pos x="399" y="300"/>
                </a:cxn>
                <a:cxn ang="0">
                  <a:pos x="384" y="280"/>
                </a:cxn>
                <a:cxn ang="0">
                  <a:pos x="360" y="277"/>
                </a:cxn>
              </a:cxnLst>
              <a:rect l="0" t="0" r="r" b="b"/>
              <a:pathLst>
                <a:path w="435" h="406">
                  <a:moveTo>
                    <a:pt x="338" y="212"/>
                  </a:moveTo>
                  <a:lnTo>
                    <a:pt x="345" y="210"/>
                  </a:lnTo>
                  <a:lnTo>
                    <a:pt x="351" y="208"/>
                  </a:lnTo>
                  <a:lnTo>
                    <a:pt x="356" y="204"/>
                  </a:lnTo>
                  <a:lnTo>
                    <a:pt x="360" y="198"/>
                  </a:lnTo>
                  <a:lnTo>
                    <a:pt x="362" y="192"/>
                  </a:lnTo>
                  <a:lnTo>
                    <a:pt x="362" y="182"/>
                  </a:lnTo>
                  <a:lnTo>
                    <a:pt x="360" y="169"/>
                  </a:lnTo>
                  <a:lnTo>
                    <a:pt x="355" y="153"/>
                  </a:lnTo>
                  <a:lnTo>
                    <a:pt x="352" y="142"/>
                  </a:lnTo>
                  <a:lnTo>
                    <a:pt x="348" y="132"/>
                  </a:lnTo>
                  <a:lnTo>
                    <a:pt x="342" y="121"/>
                  </a:lnTo>
                  <a:lnTo>
                    <a:pt x="336" y="112"/>
                  </a:lnTo>
                  <a:lnTo>
                    <a:pt x="329" y="103"/>
                  </a:lnTo>
                  <a:lnTo>
                    <a:pt x="320" y="95"/>
                  </a:lnTo>
                  <a:lnTo>
                    <a:pt x="310" y="88"/>
                  </a:lnTo>
                  <a:lnTo>
                    <a:pt x="300" y="82"/>
                  </a:lnTo>
                  <a:lnTo>
                    <a:pt x="288" y="77"/>
                  </a:lnTo>
                  <a:lnTo>
                    <a:pt x="274" y="73"/>
                  </a:lnTo>
                  <a:lnTo>
                    <a:pt x="259" y="71"/>
                  </a:lnTo>
                  <a:lnTo>
                    <a:pt x="243" y="70"/>
                  </a:lnTo>
                  <a:lnTo>
                    <a:pt x="225" y="70"/>
                  </a:lnTo>
                  <a:lnTo>
                    <a:pt x="206" y="72"/>
                  </a:lnTo>
                  <a:lnTo>
                    <a:pt x="184" y="77"/>
                  </a:lnTo>
                  <a:lnTo>
                    <a:pt x="162" y="82"/>
                  </a:lnTo>
                  <a:lnTo>
                    <a:pt x="148" y="86"/>
                  </a:lnTo>
                  <a:lnTo>
                    <a:pt x="135" y="92"/>
                  </a:lnTo>
                  <a:lnTo>
                    <a:pt x="121" y="98"/>
                  </a:lnTo>
                  <a:lnTo>
                    <a:pt x="110" y="104"/>
                  </a:lnTo>
                  <a:lnTo>
                    <a:pt x="98" y="112"/>
                  </a:lnTo>
                  <a:lnTo>
                    <a:pt x="87" y="119"/>
                  </a:lnTo>
                  <a:lnTo>
                    <a:pt x="78" y="129"/>
                  </a:lnTo>
                  <a:lnTo>
                    <a:pt x="69" y="138"/>
                  </a:lnTo>
                  <a:lnTo>
                    <a:pt x="61" y="148"/>
                  </a:lnTo>
                  <a:lnTo>
                    <a:pt x="55" y="160"/>
                  </a:lnTo>
                  <a:lnTo>
                    <a:pt x="50" y="172"/>
                  </a:lnTo>
                  <a:lnTo>
                    <a:pt x="47" y="184"/>
                  </a:lnTo>
                  <a:lnTo>
                    <a:pt x="45" y="197"/>
                  </a:lnTo>
                  <a:lnTo>
                    <a:pt x="45" y="211"/>
                  </a:lnTo>
                  <a:lnTo>
                    <a:pt x="46" y="226"/>
                  </a:lnTo>
                  <a:lnTo>
                    <a:pt x="50" y="242"/>
                  </a:lnTo>
                  <a:lnTo>
                    <a:pt x="54" y="256"/>
                  </a:lnTo>
                  <a:lnTo>
                    <a:pt x="58" y="268"/>
                  </a:lnTo>
                  <a:lnTo>
                    <a:pt x="61" y="272"/>
                  </a:lnTo>
                  <a:lnTo>
                    <a:pt x="63" y="275"/>
                  </a:lnTo>
                  <a:lnTo>
                    <a:pt x="66" y="278"/>
                  </a:lnTo>
                  <a:lnTo>
                    <a:pt x="68" y="280"/>
                  </a:lnTo>
                  <a:lnTo>
                    <a:pt x="71" y="281"/>
                  </a:lnTo>
                  <a:lnTo>
                    <a:pt x="74" y="282"/>
                  </a:lnTo>
                  <a:lnTo>
                    <a:pt x="79" y="284"/>
                  </a:lnTo>
                  <a:lnTo>
                    <a:pt x="82" y="284"/>
                  </a:lnTo>
                  <a:lnTo>
                    <a:pt x="92" y="281"/>
                  </a:lnTo>
                  <a:lnTo>
                    <a:pt x="103" y="279"/>
                  </a:lnTo>
                  <a:lnTo>
                    <a:pt x="113" y="276"/>
                  </a:lnTo>
                  <a:lnTo>
                    <a:pt x="140" y="269"/>
                  </a:lnTo>
                  <a:lnTo>
                    <a:pt x="177" y="258"/>
                  </a:lnTo>
                  <a:lnTo>
                    <a:pt x="221" y="246"/>
                  </a:lnTo>
                  <a:lnTo>
                    <a:pt x="263" y="233"/>
                  </a:lnTo>
                  <a:lnTo>
                    <a:pt x="301" y="223"/>
                  </a:lnTo>
                  <a:lnTo>
                    <a:pt x="327" y="215"/>
                  </a:lnTo>
                  <a:lnTo>
                    <a:pt x="338" y="212"/>
                  </a:lnTo>
                  <a:close/>
                  <a:moveTo>
                    <a:pt x="350" y="279"/>
                  </a:moveTo>
                  <a:lnTo>
                    <a:pt x="340" y="281"/>
                  </a:lnTo>
                  <a:lnTo>
                    <a:pt x="314" y="289"/>
                  </a:lnTo>
                  <a:lnTo>
                    <a:pt x="277" y="300"/>
                  </a:lnTo>
                  <a:lnTo>
                    <a:pt x="235" y="311"/>
                  </a:lnTo>
                  <a:lnTo>
                    <a:pt x="193" y="324"/>
                  </a:lnTo>
                  <a:lnTo>
                    <a:pt x="156" y="334"/>
                  </a:lnTo>
                  <a:lnTo>
                    <a:pt x="130" y="341"/>
                  </a:lnTo>
                  <a:lnTo>
                    <a:pt x="119" y="344"/>
                  </a:lnTo>
                  <a:lnTo>
                    <a:pt x="110" y="348"/>
                  </a:lnTo>
                  <a:lnTo>
                    <a:pt x="102" y="352"/>
                  </a:lnTo>
                  <a:lnTo>
                    <a:pt x="96" y="357"/>
                  </a:lnTo>
                  <a:lnTo>
                    <a:pt x="92" y="364"/>
                  </a:lnTo>
                  <a:lnTo>
                    <a:pt x="89" y="370"/>
                  </a:lnTo>
                  <a:lnTo>
                    <a:pt x="88" y="379"/>
                  </a:lnTo>
                  <a:lnTo>
                    <a:pt x="88" y="387"/>
                  </a:lnTo>
                  <a:lnTo>
                    <a:pt x="90" y="398"/>
                  </a:lnTo>
                  <a:lnTo>
                    <a:pt x="85" y="399"/>
                  </a:lnTo>
                  <a:lnTo>
                    <a:pt x="73" y="402"/>
                  </a:lnTo>
                  <a:lnTo>
                    <a:pt x="63" y="405"/>
                  </a:lnTo>
                  <a:lnTo>
                    <a:pt x="57" y="406"/>
                  </a:lnTo>
                  <a:lnTo>
                    <a:pt x="55" y="399"/>
                  </a:lnTo>
                  <a:lnTo>
                    <a:pt x="50" y="379"/>
                  </a:lnTo>
                  <a:lnTo>
                    <a:pt x="41" y="351"/>
                  </a:lnTo>
                  <a:lnTo>
                    <a:pt x="33" y="318"/>
                  </a:lnTo>
                  <a:lnTo>
                    <a:pt x="23" y="286"/>
                  </a:lnTo>
                  <a:lnTo>
                    <a:pt x="16" y="258"/>
                  </a:lnTo>
                  <a:lnTo>
                    <a:pt x="9" y="238"/>
                  </a:lnTo>
                  <a:lnTo>
                    <a:pt x="7" y="230"/>
                  </a:lnTo>
                  <a:lnTo>
                    <a:pt x="4" y="216"/>
                  </a:lnTo>
                  <a:lnTo>
                    <a:pt x="2" y="204"/>
                  </a:lnTo>
                  <a:lnTo>
                    <a:pt x="1" y="192"/>
                  </a:lnTo>
                  <a:lnTo>
                    <a:pt x="0" y="179"/>
                  </a:lnTo>
                  <a:lnTo>
                    <a:pt x="0" y="168"/>
                  </a:lnTo>
                  <a:lnTo>
                    <a:pt x="1" y="157"/>
                  </a:lnTo>
                  <a:lnTo>
                    <a:pt x="3" y="147"/>
                  </a:lnTo>
                  <a:lnTo>
                    <a:pt x="5" y="136"/>
                  </a:lnTo>
                  <a:lnTo>
                    <a:pt x="8" y="127"/>
                  </a:lnTo>
                  <a:lnTo>
                    <a:pt x="11" y="118"/>
                  </a:lnTo>
                  <a:lnTo>
                    <a:pt x="16" y="109"/>
                  </a:lnTo>
                  <a:lnTo>
                    <a:pt x="20" y="101"/>
                  </a:lnTo>
                  <a:lnTo>
                    <a:pt x="31" y="85"/>
                  </a:lnTo>
                  <a:lnTo>
                    <a:pt x="44" y="71"/>
                  </a:lnTo>
                  <a:lnTo>
                    <a:pt x="56" y="58"/>
                  </a:lnTo>
                  <a:lnTo>
                    <a:pt x="70" y="48"/>
                  </a:lnTo>
                  <a:lnTo>
                    <a:pt x="85" y="38"/>
                  </a:lnTo>
                  <a:lnTo>
                    <a:pt x="99" y="30"/>
                  </a:lnTo>
                  <a:lnTo>
                    <a:pt x="113" y="23"/>
                  </a:lnTo>
                  <a:lnTo>
                    <a:pt x="126" y="18"/>
                  </a:lnTo>
                  <a:lnTo>
                    <a:pt x="139" y="13"/>
                  </a:lnTo>
                  <a:lnTo>
                    <a:pt x="149" y="9"/>
                  </a:lnTo>
                  <a:lnTo>
                    <a:pt x="161" y="6"/>
                  </a:lnTo>
                  <a:lnTo>
                    <a:pt x="175" y="4"/>
                  </a:lnTo>
                  <a:lnTo>
                    <a:pt x="189" y="2"/>
                  </a:lnTo>
                  <a:lnTo>
                    <a:pt x="205" y="0"/>
                  </a:lnTo>
                  <a:lnTo>
                    <a:pt x="222" y="0"/>
                  </a:lnTo>
                  <a:lnTo>
                    <a:pt x="239" y="0"/>
                  </a:lnTo>
                  <a:lnTo>
                    <a:pt x="256" y="2"/>
                  </a:lnTo>
                  <a:lnTo>
                    <a:pt x="274" y="5"/>
                  </a:lnTo>
                  <a:lnTo>
                    <a:pt x="291" y="10"/>
                  </a:lnTo>
                  <a:lnTo>
                    <a:pt x="308" y="18"/>
                  </a:lnTo>
                  <a:lnTo>
                    <a:pt x="316" y="23"/>
                  </a:lnTo>
                  <a:lnTo>
                    <a:pt x="324" y="29"/>
                  </a:lnTo>
                  <a:lnTo>
                    <a:pt x="332" y="34"/>
                  </a:lnTo>
                  <a:lnTo>
                    <a:pt x="339" y="40"/>
                  </a:lnTo>
                  <a:lnTo>
                    <a:pt x="347" y="48"/>
                  </a:lnTo>
                  <a:lnTo>
                    <a:pt x="353" y="56"/>
                  </a:lnTo>
                  <a:lnTo>
                    <a:pt x="360" y="65"/>
                  </a:lnTo>
                  <a:lnTo>
                    <a:pt x="365" y="74"/>
                  </a:lnTo>
                  <a:lnTo>
                    <a:pt x="371" y="84"/>
                  </a:lnTo>
                  <a:lnTo>
                    <a:pt x="376" y="96"/>
                  </a:lnTo>
                  <a:lnTo>
                    <a:pt x="381" y="108"/>
                  </a:lnTo>
                  <a:lnTo>
                    <a:pt x="385" y="120"/>
                  </a:lnTo>
                  <a:lnTo>
                    <a:pt x="387" y="128"/>
                  </a:lnTo>
                  <a:lnTo>
                    <a:pt x="393" y="148"/>
                  </a:lnTo>
                  <a:lnTo>
                    <a:pt x="401" y="177"/>
                  </a:lnTo>
                  <a:lnTo>
                    <a:pt x="410" y="210"/>
                  </a:lnTo>
                  <a:lnTo>
                    <a:pt x="419" y="243"/>
                  </a:lnTo>
                  <a:lnTo>
                    <a:pt x="428" y="272"/>
                  </a:lnTo>
                  <a:lnTo>
                    <a:pt x="433" y="292"/>
                  </a:lnTo>
                  <a:lnTo>
                    <a:pt x="435" y="300"/>
                  </a:lnTo>
                  <a:lnTo>
                    <a:pt x="430" y="301"/>
                  </a:lnTo>
                  <a:lnTo>
                    <a:pt x="419" y="304"/>
                  </a:lnTo>
                  <a:lnTo>
                    <a:pt x="409" y="307"/>
                  </a:lnTo>
                  <a:lnTo>
                    <a:pt x="403" y="309"/>
                  </a:lnTo>
                  <a:lnTo>
                    <a:pt x="399" y="300"/>
                  </a:lnTo>
                  <a:lnTo>
                    <a:pt x="395" y="292"/>
                  </a:lnTo>
                  <a:lnTo>
                    <a:pt x="389" y="286"/>
                  </a:lnTo>
                  <a:lnTo>
                    <a:pt x="384" y="280"/>
                  </a:lnTo>
                  <a:lnTo>
                    <a:pt x="377" y="278"/>
                  </a:lnTo>
                  <a:lnTo>
                    <a:pt x="369" y="276"/>
                  </a:lnTo>
                  <a:lnTo>
                    <a:pt x="360" y="277"/>
                  </a:lnTo>
                  <a:lnTo>
                    <a:pt x="350" y="2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1" name="Freeform 493"/>
            <p:cNvSpPr>
              <a:spLocks/>
            </p:cNvSpPr>
            <p:nvPr/>
          </p:nvSpPr>
          <p:spPr bwMode="auto">
            <a:xfrm>
              <a:off x="2957" y="2282"/>
              <a:ext cx="7" cy="7"/>
            </a:xfrm>
            <a:custGeom>
              <a:avLst/>
              <a:gdLst/>
              <a:ahLst/>
              <a:cxnLst>
                <a:cxn ang="0">
                  <a:pos x="97" y="49"/>
                </a:cxn>
                <a:cxn ang="0">
                  <a:pos x="96" y="38"/>
                </a:cxn>
                <a:cxn ang="0">
                  <a:pos x="94" y="30"/>
                </a:cxn>
                <a:cxn ang="0">
                  <a:pos x="89" y="21"/>
                </a:cxn>
                <a:cxn ang="0">
                  <a:pos x="83" y="14"/>
                </a:cxn>
                <a:cxn ang="0">
                  <a:pos x="76" y="8"/>
                </a:cxn>
                <a:cxn ang="0">
                  <a:pos x="67" y="3"/>
                </a:cxn>
                <a:cxn ang="0">
                  <a:pos x="59" y="1"/>
                </a:cxn>
                <a:cxn ang="0">
                  <a:pos x="48" y="0"/>
                </a:cxn>
                <a:cxn ang="0">
                  <a:pos x="38" y="1"/>
                </a:cxn>
                <a:cxn ang="0">
                  <a:pos x="30" y="3"/>
                </a:cxn>
                <a:cxn ang="0">
                  <a:pos x="21" y="8"/>
                </a:cxn>
                <a:cxn ang="0">
                  <a:pos x="14" y="14"/>
                </a:cxn>
                <a:cxn ang="0">
                  <a:pos x="7" y="21"/>
                </a:cxn>
                <a:cxn ang="0">
                  <a:pos x="3" y="30"/>
                </a:cxn>
                <a:cxn ang="0">
                  <a:pos x="0" y="38"/>
                </a:cxn>
                <a:cxn ang="0">
                  <a:pos x="0" y="49"/>
                </a:cxn>
                <a:cxn ang="0">
                  <a:pos x="0" y="58"/>
                </a:cxn>
                <a:cxn ang="0">
                  <a:pos x="3" y="68"/>
                </a:cxn>
                <a:cxn ang="0">
                  <a:pos x="7" y="75"/>
                </a:cxn>
                <a:cxn ang="0">
                  <a:pos x="14" y="83"/>
                </a:cxn>
                <a:cxn ang="0">
                  <a:pos x="21" y="89"/>
                </a:cxn>
                <a:cxn ang="0">
                  <a:pos x="30" y="94"/>
                </a:cxn>
                <a:cxn ang="0">
                  <a:pos x="38" y="97"/>
                </a:cxn>
                <a:cxn ang="0">
                  <a:pos x="48" y="98"/>
                </a:cxn>
                <a:cxn ang="0">
                  <a:pos x="59" y="97"/>
                </a:cxn>
                <a:cxn ang="0">
                  <a:pos x="67" y="94"/>
                </a:cxn>
                <a:cxn ang="0">
                  <a:pos x="76" y="89"/>
                </a:cxn>
                <a:cxn ang="0">
                  <a:pos x="83" y="83"/>
                </a:cxn>
                <a:cxn ang="0">
                  <a:pos x="89" y="75"/>
                </a:cxn>
                <a:cxn ang="0">
                  <a:pos x="94" y="68"/>
                </a:cxn>
                <a:cxn ang="0">
                  <a:pos x="96" y="58"/>
                </a:cxn>
                <a:cxn ang="0">
                  <a:pos x="97" y="49"/>
                </a:cxn>
              </a:cxnLst>
              <a:rect l="0" t="0" r="r" b="b"/>
              <a:pathLst>
                <a:path w="97" h="98">
                  <a:moveTo>
                    <a:pt x="97" y="49"/>
                  </a:moveTo>
                  <a:lnTo>
                    <a:pt x="96" y="38"/>
                  </a:lnTo>
                  <a:lnTo>
                    <a:pt x="94" y="30"/>
                  </a:lnTo>
                  <a:lnTo>
                    <a:pt x="89" y="21"/>
                  </a:lnTo>
                  <a:lnTo>
                    <a:pt x="83" y="14"/>
                  </a:lnTo>
                  <a:lnTo>
                    <a:pt x="76" y="8"/>
                  </a:lnTo>
                  <a:lnTo>
                    <a:pt x="67" y="3"/>
                  </a:lnTo>
                  <a:lnTo>
                    <a:pt x="59" y="1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30" y="3"/>
                  </a:lnTo>
                  <a:lnTo>
                    <a:pt x="21" y="8"/>
                  </a:lnTo>
                  <a:lnTo>
                    <a:pt x="14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8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5"/>
                  </a:lnTo>
                  <a:lnTo>
                    <a:pt x="14" y="83"/>
                  </a:lnTo>
                  <a:lnTo>
                    <a:pt x="21" y="89"/>
                  </a:lnTo>
                  <a:lnTo>
                    <a:pt x="30" y="94"/>
                  </a:lnTo>
                  <a:lnTo>
                    <a:pt x="38" y="97"/>
                  </a:lnTo>
                  <a:lnTo>
                    <a:pt x="48" y="98"/>
                  </a:lnTo>
                  <a:lnTo>
                    <a:pt x="59" y="97"/>
                  </a:lnTo>
                  <a:lnTo>
                    <a:pt x="67" y="94"/>
                  </a:lnTo>
                  <a:lnTo>
                    <a:pt x="76" y="89"/>
                  </a:lnTo>
                  <a:lnTo>
                    <a:pt x="83" y="83"/>
                  </a:lnTo>
                  <a:lnTo>
                    <a:pt x="89" y="75"/>
                  </a:lnTo>
                  <a:lnTo>
                    <a:pt x="94" y="68"/>
                  </a:lnTo>
                  <a:lnTo>
                    <a:pt x="96" y="58"/>
                  </a:lnTo>
                  <a:lnTo>
                    <a:pt x="97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2" name="Freeform 494"/>
            <p:cNvSpPr>
              <a:spLocks/>
            </p:cNvSpPr>
            <p:nvPr/>
          </p:nvSpPr>
          <p:spPr bwMode="auto">
            <a:xfrm>
              <a:off x="3031" y="2242"/>
              <a:ext cx="115" cy="24"/>
            </a:xfrm>
            <a:custGeom>
              <a:avLst/>
              <a:gdLst/>
              <a:ahLst/>
              <a:cxnLst>
                <a:cxn ang="0">
                  <a:pos x="88" y="77"/>
                </a:cxn>
                <a:cxn ang="0">
                  <a:pos x="195" y="76"/>
                </a:cxn>
                <a:cxn ang="0">
                  <a:pos x="303" y="75"/>
                </a:cxn>
                <a:cxn ang="0">
                  <a:pos x="410" y="73"/>
                </a:cxn>
                <a:cxn ang="0">
                  <a:pos x="518" y="69"/>
                </a:cxn>
                <a:cxn ang="0">
                  <a:pos x="626" y="65"/>
                </a:cxn>
                <a:cxn ang="0">
                  <a:pos x="733" y="60"/>
                </a:cxn>
                <a:cxn ang="0">
                  <a:pos x="841" y="54"/>
                </a:cxn>
                <a:cxn ang="0">
                  <a:pos x="947" y="47"/>
                </a:cxn>
                <a:cxn ang="0">
                  <a:pos x="1050" y="41"/>
                </a:cxn>
                <a:cxn ang="0">
                  <a:pos x="1154" y="32"/>
                </a:cxn>
                <a:cxn ang="0">
                  <a:pos x="1259" y="24"/>
                </a:cxn>
                <a:cxn ang="0">
                  <a:pos x="1329" y="16"/>
                </a:cxn>
                <a:cxn ang="0">
                  <a:pos x="1376" y="8"/>
                </a:cxn>
                <a:cxn ang="0">
                  <a:pos x="1413" y="1"/>
                </a:cxn>
                <a:cxn ang="0">
                  <a:pos x="1438" y="0"/>
                </a:cxn>
                <a:cxn ang="0">
                  <a:pos x="1460" y="2"/>
                </a:cxn>
                <a:cxn ang="0">
                  <a:pos x="1479" y="9"/>
                </a:cxn>
                <a:cxn ang="0">
                  <a:pos x="1494" y="22"/>
                </a:cxn>
                <a:cxn ang="0">
                  <a:pos x="1502" y="40"/>
                </a:cxn>
                <a:cxn ang="0">
                  <a:pos x="1502" y="56"/>
                </a:cxn>
                <a:cxn ang="0">
                  <a:pos x="1496" y="72"/>
                </a:cxn>
                <a:cxn ang="0">
                  <a:pos x="1484" y="86"/>
                </a:cxn>
                <a:cxn ang="0">
                  <a:pos x="1469" y="100"/>
                </a:cxn>
                <a:cxn ang="0">
                  <a:pos x="1444" y="120"/>
                </a:cxn>
                <a:cxn ang="0">
                  <a:pos x="1408" y="142"/>
                </a:cxn>
                <a:cxn ang="0">
                  <a:pos x="1365" y="165"/>
                </a:cxn>
                <a:cxn ang="0">
                  <a:pos x="1321" y="187"/>
                </a:cxn>
                <a:cxn ang="0">
                  <a:pos x="1274" y="207"/>
                </a:cxn>
                <a:cxn ang="0">
                  <a:pos x="1200" y="233"/>
                </a:cxn>
                <a:cxn ang="0">
                  <a:pos x="1096" y="263"/>
                </a:cxn>
                <a:cxn ang="0">
                  <a:pos x="992" y="284"/>
                </a:cxn>
                <a:cxn ang="0">
                  <a:pos x="886" y="300"/>
                </a:cxn>
                <a:cxn ang="0">
                  <a:pos x="781" y="309"/>
                </a:cxn>
                <a:cxn ang="0">
                  <a:pos x="682" y="314"/>
                </a:cxn>
                <a:cxn ang="0">
                  <a:pos x="584" y="313"/>
                </a:cxn>
                <a:cxn ang="0">
                  <a:pos x="484" y="305"/>
                </a:cxn>
                <a:cxn ang="0">
                  <a:pos x="385" y="290"/>
                </a:cxn>
                <a:cxn ang="0">
                  <a:pos x="287" y="269"/>
                </a:cxn>
                <a:cxn ang="0">
                  <a:pos x="212" y="247"/>
                </a:cxn>
                <a:cxn ang="0">
                  <a:pos x="145" y="219"/>
                </a:cxn>
                <a:cxn ang="0">
                  <a:pos x="95" y="194"/>
                </a:cxn>
                <a:cxn ang="0">
                  <a:pos x="49" y="168"/>
                </a:cxn>
                <a:cxn ang="0">
                  <a:pos x="21" y="146"/>
                </a:cxn>
                <a:cxn ang="0">
                  <a:pos x="8" y="132"/>
                </a:cxn>
                <a:cxn ang="0">
                  <a:pos x="2" y="118"/>
                </a:cxn>
                <a:cxn ang="0">
                  <a:pos x="1" y="106"/>
                </a:cxn>
                <a:cxn ang="0">
                  <a:pos x="7" y="94"/>
                </a:cxn>
                <a:cxn ang="0">
                  <a:pos x="22" y="82"/>
                </a:cxn>
              </a:cxnLst>
              <a:rect l="0" t="0" r="r" b="b"/>
              <a:pathLst>
                <a:path w="1503" h="314">
                  <a:moveTo>
                    <a:pt x="33" y="77"/>
                  </a:moveTo>
                  <a:lnTo>
                    <a:pt x="88" y="77"/>
                  </a:lnTo>
                  <a:lnTo>
                    <a:pt x="141" y="77"/>
                  </a:lnTo>
                  <a:lnTo>
                    <a:pt x="195" y="76"/>
                  </a:lnTo>
                  <a:lnTo>
                    <a:pt x="249" y="76"/>
                  </a:lnTo>
                  <a:lnTo>
                    <a:pt x="303" y="75"/>
                  </a:lnTo>
                  <a:lnTo>
                    <a:pt x="357" y="74"/>
                  </a:lnTo>
                  <a:lnTo>
                    <a:pt x="410" y="73"/>
                  </a:lnTo>
                  <a:lnTo>
                    <a:pt x="464" y="70"/>
                  </a:lnTo>
                  <a:lnTo>
                    <a:pt x="518" y="69"/>
                  </a:lnTo>
                  <a:lnTo>
                    <a:pt x="572" y="67"/>
                  </a:lnTo>
                  <a:lnTo>
                    <a:pt x="626" y="65"/>
                  </a:lnTo>
                  <a:lnTo>
                    <a:pt x="679" y="63"/>
                  </a:lnTo>
                  <a:lnTo>
                    <a:pt x="733" y="60"/>
                  </a:lnTo>
                  <a:lnTo>
                    <a:pt x="787" y="58"/>
                  </a:lnTo>
                  <a:lnTo>
                    <a:pt x="841" y="54"/>
                  </a:lnTo>
                  <a:lnTo>
                    <a:pt x="895" y="51"/>
                  </a:lnTo>
                  <a:lnTo>
                    <a:pt x="947" y="47"/>
                  </a:lnTo>
                  <a:lnTo>
                    <a:pt x="998" y="44"/>
                  </a:lnTo>
                  <a:lnTo>
                    <a:pt x="1050" y="41"/>
                  </a:lnTo>
                  <a:lnTo>
                    <a:pt x="1103" y="36"/>
                  </a:lnTo>
                  <a:lnTo>
                    <a:pt x="1154" y="32"/>
                  </a:lnTo>
                  <a:lnTo>
                    <a:pt x="1206" y="28"/>
                  </a:lnTo>
                  <a:lnTo>
                    <a:pt x="1259" y="24"/>
                  </a:lnTo>
                  <a:lnTo>
                    <a:pt x="1311" y="19"/>
                  </a:lnTo>
                  <a:lnTo>
                    <a:pt x="1329" y="16"/>
                  </a:lnTo>
                  <a:lnTo>
                    <a:pt x="1352" y="12"/>
                  </a:lnTo>
                  <a:lnTo>
                    <a:pt x="1376" y="8"/>
                  </a:lnTo>
                  <a:lnTo>
                    <a:pt x="1402" y="3"/>
                  </a:lnTo>
                  <a:lnTo>
                    <a:pt x="1413" y="1"/>
                  </a:lnTo>
                  <a:lnTo>
                    <a:pt x="1426" y="0"/>
                  </a:lnTo>
                  <a:lnTo>
                    <a:pt x="1438" y="0"/>
                  </a:lnTo>
                  <a:lnTo>
                    <a:pt x="1450" y="0"/>
                  </a:lnTo>
                  <a:lnTo>
                    <a:pt x="1460" y="2"/>
                  </a:lnTo>
                  <a:lnTo>
                    <a:pt x="1470" y="4"/>
                  </a:lnTo>
                  <a:lnTo>
                    <a:pt x="1479" y="9"/>
                  </a:lnTo>
                  <a:lnTo>
                    <a:pt x="1485" y="14"/>
                  </a:lnTo>
                  <a:lnTo>
                    <a:pt x="1494" y="22"/>
                  </a:lnTo>
                  <a:lnTo>
                    <a:pt x="1499" y="31"/>
                  </a:lnTo>
                  <a:lnTo>
                    <a:pt x="1502" y="40"/>
                  </a:lnTo>
                  <a:lnTo>
                    <a:pt x="1503" y="47"/>
                  </a:lnTo>
                  <a:lnTo>
                    <a:pt x="1502" y="56"/>
                  </a:lnTo>
                  <a:lnTo>
                    <a:pt x="1500" y="64"/>
                  </a:lnTo>
                  <a:lnTo>
                    <a:pt x="1496" y="72"/>
                  </a:lnTo>
                  <a:lnTo>
                    <a:pt x="1490" y="79"/>
                  </a:lnTo>
                  <a:lnTo>
                    <a:pt x="1484" y="86"/>
                  </a:lnTo>
                  <a:lnTo>
                    <a:pt x="1476" y="94"/>
                  </a:lnTo>
                  <a:lnTo>
                    <a:pt x="1469" y="100"/>
                  </a:lnTo>
                  <a:lnTo>
                    <a:pt x="1462" y="107"/>
                  </a:lnTo>
                  <a:lnTo>
                    <a:pt x="1444" y="120"/>
                  </a:lnTo>
                  <a:lnTo>
                    <a:pt x="1430" y="129"/>
                  </a:lnTo>
                  <a:lnTo>
                    <a:pt x="1408" y="142"/>
                  </a:lnTo>
                  <a:lnTo>
                    <a:pt x="1387" y="154"/>
                  </a:lnTo>
                  <a:lnTo>
                    <a:pt x="1365" y="165"/>
                  </a:lnTo>
                  <a:lnTo>
                    <a:pt x="1343" y="176"/>
                  </a:lnTo>
                  <a:lnTo>
                    <a:pt x="1321" y="187"/>
                  </a:lnTo>
                  <a:lnTo>
                    <a:pt x="1297" y="197"/>
                  </a:lnTo>
                  <a:lnTo>
                    <a:pt x="1274" y="207"/>
                  </a:lnTo>
                  <a:lnTo>
                    <a:pt x="1249" y="216"/>
                  </a:lnTo>
                  <a:lnTo>
                    <a:pt x="1200" y="233"/>
                  </a:lnTo>
                  <a:lnTo>
                    <a:pt x="1149" y="249"/>
                  </a:lnTo>
                  <a:lnTo>
                    <a:pt x="1096" y="263"/>
                  </a:lnTo>
                  <a:lnTo>
                    <a:pt x="1044" y="274"/>
                  </a:lnTo>
                  <a:lnTo>
                    <a:pt x="992" y="284"/>
                  </a:lnTo>
                  <a:lnTo>
                    <a:pt x="938" y="292"/>
                  </a:lnTo>
                  <a:lnTo>
                    <a:pt x="886" y="300"/>
                  </a:lnTo>
                  <a:lnTo>
                    <a:pt x="834" y="305"/>
                  </a:lnTo>
                  <a:lnTo>
                    <a:pt x="781" y="309"/>
                  </a:lnTo>
                  <a:lnTo>
                    <a:pt x="731" y="313"/>
                  </a:lnTo>
                  <a:lnTo>
                    <a:pt x="682" y="314"/>
                  </a:lnTo>
                  <a:lnTo>
                    <a:pt x="634" y="314"/>
                  </a:lnTo>
                  <a:lnTo>
                    <a:pt x="584" y="313"/>
                  </a:lnTo>
                  <a:lnTo>
                    <a:pt x="534" y="309"/>
                  </a:lnTo>
                  <a:lnTo>
                    <a:pt x="484" y="305"/>
                  </a:lnTo>
                  <a:lnTo>
                    <a:pt x="434" y="299"/>
                  </a:lnTo>
                  <a:lnTo>
                    <a:pt x="385" y="290"/>
                  </a:lnTo>
                  <a:lnTo>
                    <a:pt x="336" y="281"/>
                  </a:lnTo>
                  <a:lnTo>
                    <a:pt x="287" y="269"/>
                  </a:lnTo>
                  <a:lnTo>
                    <a:pt x="239" y="255"/>
                  </a:lnTo>
                  <a:lnTo>
                    <a:pt x="212" y="247"/>
                  </a:lnTo>
                  <a:lnTo>
                    <a:pt x="170" y="229"/>
                  </a:lnTo>
                  <a:lnTo>
                    <a:pt x="145" y="219"/>
                  </a:lnTo>
                  <a:lnTo>
                    <a:pt x="121" y="207"/>
                  </a:lnTo>
                  <a:lnTo>
                    <a:pt x="95" y="194"/>
                  </a:lnTo>
                  <a:lnTo>
                    <a:pt x="71" y="181"/>
                  </a:lnTo>
                  <a:lnTo>
                    <a:pt x="49" y="168"/>
                  </a:lnTo>
                  <a:lnTo>
                    <a:pt x="30" y="154"/>
                  </a:lnTo>
                  <a:lnTo>
                    <a:pt x="21" y="146"/>
                  </a:lnTo>
                  <a:lnTo>
                    <a:pt x="15" y="139"/>
                  </a:lnTo>
                  <a:lnTo>
                    <a:pt x="8" y="132"/>
                  </a:lnTo>
                  <a:lnTo>
                    <a:pt x="4" y="125"/>
                  </a:lnTo>
                  <a:lnTo>
                    <a:pt x="2" y="118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3" y="99"/>
                  </a:lnTo>
                  <a:lnTo>
                    <a:pt x="7" y="94"/>
                  </a:lnTo>
                  <a:lnTo>
                    <a:pt x="14" y="88"/>
                  </a:lnTo>
                  <a:lnTo>
                    <a:pt x="22" y="82"/>
                  </a:lnTo>
                  <a:lnTo>
                    <a:pt x="33" y="77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3" name="Freeform 495"/>
            <p:cNvSpPr>
              <a:spLocks/>
            </p:cNvSpPr>
            <p:nvPr/>
          </p:nvSpPr>
          <p:spPr bwMode="auto">
            <a:xfrm>
              <a:off x="2999" y="2176"/>
              <a:ext cx="53" cy="68"/>
            </a:xfrm>
            <a:custGeom>
              <a:avLst/>
              <a:gdLst/>
              <a:ahLst/>
              <a:cxnLst>
                <a:cxn ang="0">
                  <a:pos x="324" y="1"/>
                </a:cxn>
                <a:cxn ang="0">
                  <a:pos x="348" y="0"/>
                </a:cxn>
                <a:cxn ang="0">
                  <a:pos x="360" y="1"/>
                </a:cxn>
                <a:cxn ang="0">
                  <a:pos x="369" y="6"/>
                </a:cxn>
                <a:cxn ang="0">
                  <a:pos x="377" y="13"/>
                </a:cxn>
                <a:cxn ang="0">
                  <a:pos x="382" y="26"/>
                </a:cxn>
                <a:cxn ang="0">
                  <a:pos x="387" y="46"/>
                </a:cxn>
                <a:cxn ang="0">
                  <a:pos x="393" y="77"/>
                </a:cxn>
                <a:cxn ang="0">
                  <a:pos x="403" y="114"/>
                </a:cxn>
                <a:cxn ang="0">
                  <a:pos x="423" y="166"/>
                </a:cxn>
                <a:cxn ang="0">
                  <a:pos x="454" y="249"/>
                </a:cxn>
                <a:cxn ang="0">
                  <a:pos x="522" y="428"/>
                </a:cxn>
                <a:cxn ang="0">
                  <a:pos x="580" y="590"/>
                </a:cxn>
                <a:cxn ang="0">
                  <a:pos x="610" y="693"/>
                </a:cxn>
                <a:cxn ang="0">
                  <a:pos x="624" y="758"/>
                </a:cxn>
                <a:cxn ang="0">
                  <a:pos x="629" y="794"/>
                </a:cxn>
                <a:cxn ang="0">
                  <a:pos x="629" y="822"/>
                </a:cxn>
                <a:cxn ang="0">
                  <a:pos x="622" y="841"/>
                </a:cxn>
                <a:cxn ang="0">
                  <a:pos x="602" y="855"/>
                </a:cxn>
                <a:cxn ang="0">
                  <a:pos x="569" y="869"/>
                </a:cxn>
                <a:cxn ang="0">
                  <a:pos x="535" y="876"/>
                </a:cxn>
                <a:cxn ang="0">
                  <a:pos x="497" y="881"/>
                </a:cxn>
                <a:cxn ang="0">
                  <a:pos x="441" y="881"/>
                </a:cxn>
                <a:cxn ang="0">
                  <a:pos x="366" y="877"/>
                </a:cxn>
                <a:cxn ang="0">
                  <a:pos x="323" y="874"/>
                </a:cxn>
                <a:cxn ang="0">
                  <a:pos x="308" y="870"/>
                </a:cxn>
                <a:cxn ang="0">
                  <a:pos x="294" y="860"/>
                </a:cxn>
                <a:cxn ang="0">
                  <a:pos x="281" y="848"/>
                </a:cxn>
                <a:cxn ang="0">
                  <a:pos x="263" y="823"/>
                </a:cxn>
                <a:cxn ang="0">
                  <a:pos x="241" y="782"/>
                </a:cxn>
                <a:cxn ang="0">
                  <a:pos x="222" y="737"/>
                </a:cxn>
                <a:cxn ang="0">
                  <a:pos x="207" y="690"/>
                </a:cxn>
                <a:cxn ang="0">
                  <a:pos x="188" y="626"/>
                </a:cxn>
                <a:cxn ang="0">
                  <a:pos x="161" y="548"/>
                </a:cxn>
                <a:cxn ang="0">
                  <a:pos x="99" y="388"/>
                </a:cxn>
                <a:cxn ang="0">
                  <a:pos x="47" y="244"/>
                </a:cxn>
                <a:cxn ang="0">
                  <a:pos x="19" y="154"/>
                </a:cxn>
                <a:cxn ang="0">
                  <a:pos x="6" y="96"/>
                </a:cxn>
                <a:cxn ang="0">
                  <a:pos x="1" y="65"/>
                </a:cxn>
                <a:cxn ang="0">
                  <a:pos x="1" y="41"/>
                </a:cxn>
                <a:cxn ang="0">
                  <a:pos x="5" y="24"/>
                </a:cxn>
                <a:cxn ang="0">
                  <a:pos x="18" y="19"/>
                </a:cxn>
                <a:cxn ang="0">
                  <a:pos x="77" y="14"/>
                </a:cxn>
                <a:cxn ang="0">
                  <a:pos x="168" y="9"/>
                </a:cxn>
                <a:cxn ang="0">
                  <a:pos x="264" y="5"/>
                </a:cxn>
              </a:cxnLst>
              <a:rect l="0" t="0" r="r" b="b"/>
              <a:pathLst>
                <a:path w="630" h="882">
                  <a:moveTo>
                    <a:pt x="304" y="3"/>
                  </a:moveTo>
                  <a:lnTo>
                    <a:pt x="324" y="1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1"/>
                  </a:lnTo>
                  <a:lnTo>
                    <a:pt x="365" y="4"/>
                  </a:lnTo>
                  <a:lnTo>
                    <a:pt x="369" y="6"/>
                  </a:lnTo>
                  <a:lnTo>
                    <a:pt x="374" y="9"/>
                  </a:lnTo>
                  <a:lnTo>
                    <a:pt x="377" y="13"/>
                  </a:lnTo>
                  <a:lnTo>
                    <a:pt x="380" y="20"/>
                  </a:lnTo>
                  <a:lnTo>
                    <a:pt x="382" y="26"/>
                  </a:lnTo>
                  <a:lnTo>
                    <a:pt x="385" y="36"/>
                  </a:lnTo>
                  <a:lnTo>
                    <a:pt x="387" y="46"/>
                  </a:lnTo>
                  <a:lnTo>
                    <a:pt x="390" y="58"/>
                  </a:lnTo>
                  <a:lnTo>
                    <a:pt x="393" y="77"/>
                  </a:lnTo>
                  <a:lnTo>
                    <a:pt x="397" y="95"/>
                  </a:lnTo>
                  <a:lnTo>
                    <a:pt x="403" y="114"/>
                  </a:lnTo>
                  <a:lnTo>
                    <a:pt x="410" y="131"/>
                  </a:lnTo>
                  <a:lnTo>
                    <a:pt x="423" y="166"/>
                  </a:lnTo>
                  <a:lnTo>
                    <a:pt x="436" y="201"/>
                  </a:lnTo>
                  <a:lnTo>
                    <a:pt x="454" y="249"/>
                  </a:lnTo>
                  <a:lnTo>
                    <a:pt x="485" y="329"/>
                  </a:lnTo>
                  <a:lnTo>
                    <a:pt x="522" y="428"/>
                  </a:lnTo>
                  <a:lnTo>
                    <a:pt x="561" y="536"/>
                  </a:lnTo>
                  <a:lnTo>
                    <a:pt x="580" y="590"/>
                  </a:lnTo>
                  <a:lnTo>
                    <a:pt x="596" y="643"/>
                  </a:lnTo>
                  <a:lnTo>
                    <a:pt x="610" y="693"/>
                  </a:lnTo>
                  <a:lnTo>
                    <a:pt x="620" y="738"/>
                  </a:lnTo>
                  <a:lnTo>
                    <a:pt x="624" y="758"/>
                  </a:lnTo>
                  <a:lnTo>
                    <a:pt x="628" y="777"/>
                  </a:lnTo>
                  <a:lnTo>
                    <a:pt x="629" y="794"/>
                  </a:lnTo>
                  <a:lnTo>
                    <a:pt x="630" y="809"/>
                  </a:lnTo>
                  <a:lnTo>
                    <a:pt x="629" y="822"/>
                  </a:lnTo>
                  <a:lnTo>
                    <a:pt x="627" y="833"/>
                  </a:lnTo>
                  <a:lnTo>
                    <a:pt x="622" y="841"/>
                  </a:lnTo>
                  <a:lnTo>
                    <a:pt x="617" y="846"/>
                  </a:lnTo>
                  <a:lnTo>
                    <a:pt x="602" y="855"/>
                  </a:lnTo>
                  <a:lnTo>
                    <a:pt x="586" y="862"/>
                  </a:lnTo>
                  <a:lnTo>
                    <a:pt x="569" y="869"/>
                  </a:lnTo>
                  <a:lnTo>
                    <a:pt x="552" y="873"/>
                  </a:lnTo>
                  <a:lnTo>
                    <a:pt x="535" y="876"/>
                  </a:lnTo>
                  <a:lnTo>
                    <a:pt x="516" y="878"/>
                  </a:lnTo>
                  <a:lnTo>
                    <a:pt x="497" y="881"/>
                  </a:lnTo>
                  <a:lnTo>
                    <a:pt x="478" y="882"/>
                  </a:lnTo>
                  <a:lnTo>
                    <a:pt x="441" y="881"/>
                  </a:lnTo>
                  <a:lnTo>
                    <a:pt x="402" y="880"/>
                  </a:lnTo>
                  <a:lnTo>
                    <a:pt x="366" y="877"/>
                  </a:lnTo>
                  <a:lnTo>
                    <a:pt x="332" y="875"/>
                  </a:lnTo>
                  <a:lnTo>
                    <a:pt x="323" y="874"/>
                  </a:lnTo>
                  <a:lnTo>
                    <a:pt x="316" y="873"/>
                  </a:lnTo>
                  <a:lnTo>
                    <a:pt x="308" y="870"/>
                  </a:lnTo>
                  <a:lnTo>
                    <a:pt x="301" y="866"/>
                  </a:lnTo>
                  <a:lnTo>
                    <a:pt x="294" y="860"/>
                  </a:lnTo>
                  <a:lnTo>
                    <a:pt x="287" y="855"/>
                  </a:lnTo>
                  <a:lnTo>
                    <a:pt x="281" y="848"/>
                  </a:lnTo>
                  <a:lnTo>
                    <a:pt x="274" y="840"/>
                  </a:lnTo>
                  <a:lnTo>
                    <a:pt x="263" y="823"/>
                  </a:lnTo>
                  <a:lnTo>
                    <a:pt x="251" y="804"/>
                  </a:lnTo>
                  <a:lnTo>
                    <a:pt x="241" y="782"/>
                  </a:lnTo>
                  <a:lnTo>
                    <a:pt x="232" y="760"/>
                  </a:lnTo>
                  <a:lnTo>
                    <a:pt x="222" y="737"/>
                  </a:lnTo>
                  <a:lnTo>
                    <a:pt x="215" y="713"/>
                  </a:lnTo>
                  <a:lnTo>
                    <a:pt x="207" y="690"/>
                  </a:lnTo>
                  <a:lnTo>
                    <a:pt x="201" y="667"/>
                  </a:lnTo>
                  <a:lnTo>
                    <a:pt x="188" y="626"/>
                  </a:lnTo>
                  <a:lnTo>
                    <a:pt x="178" y="594"/>
                  </a:lnTo>
                  <a:lnTo>
                    <a:pt x="161" y="548"/>
                  </a:lnTo>
                  <a:lnTo>
                    <a:pt x="132" y="476"/>
                  </a:lnTo>
                  <a:lnTo>
                    <a:pt x="99" y="388"/>
                  </a:lnTo>
                  <a:lnTo>
                    <a:pt x="64" y="292"/>
                  </a:lnTo>
                  <a:lnTo>
                    <a:pt x="47" y="244"/>
                  </a:lnTo>
                  <a:lnTo>
                    <a:pt x="32" y="198"/>
                  </a:lnTo>
                  <a:lnTo>
                    <a:pt x="19" y="154"/>
                  </a:lnTo>
                  <a:lnTo>
                    <a:pt x="10" y="115"/>
                  </a:lnTo>
                  <a:lnTo>
                    <a:pt x="6" y="96"/>
                  </a:lnTo>
                  <a:lnTo>
                    <a:pt x="3" y="80"/>
                  </a:lnTo>
                  <a:lnTo>
                    <a:pt x="1" y="65"/>
                  </a:lnTo>
                  <a:lnTo>
                    <a:pt x="0" y="52"/>
                  </a:lnTo>
                  <a:lnTo>
                    <a:pt x="1" y="41"/>
                  </a:lnTo>
                  <a:lnTo>
                    <a:pt x="2" y="31"/>
                  </a:lnTo>
                  <a:lnTo>
                    <a:pt x="5" y="24"/>
                  </a:lnTo>
                  <a:lnTo>
                    <a:pt x="10" y="19"/>
                  </a:lnTo>
                  <a:lnTo>
                    <a:pt x="18" y="19"/>
                  </a:lnTo>
                  <a:lnTo>
                    <a:pt x="42" y="16"/>
                  </a:lnTo>
                  <a:lnTo>
                    <a:pt x="77" y="14"/>
                  </a:lnTo>
                  <a:lnTo>
                    <a:pt x="121" y="12"/>
                  </a:lnTo>
                  <a:lnTo>
                    <a:pt x="168" y="9"/>
                  </a:lnTo>
                  <a:lnTo>
                    <a:pt x="217" y="7"/>
                  </a:lnTo>
                  <a:lnTo>
                    <a:pt x="264" y="5"/>
                  </a:lnTo>
                  <a:lnTo>
                    <a:pt x="304" y="3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4" name="Freeform 496"/>
            <p:cNvSpPr>
              <a:spLocks/>
            </p:cNvSpPr>
            <p:nvPr/>
          </p:nvSpPr>
          <p:spPr bwMode="auto">
            <a:xfrm>
              <a:off x="3008" y="2187"/>
              <a:ext cx="16" cy="6"/>
            </a:xfrm>
            <a:custGeom>
              <a:avLst/>
              <a:gdLst/>
              <a:ahLst/>
              <a:cxnLst>
                <a:cxn ang="0">
                  <a:pos x="181" y="73"/>
                </a:cxn>
                <a:cxn ang="0">
                  <a:pos x="175" y="75"/>
                </a:cxn>
                <a:cxn ang="0">
                  <a:pos x="167" y="78"/>
                </a:cxn>
                <a:cxn ang="0">
                  <a:pos x="160" y="79"/>
                </a:cxn>
                <a:cxn ang="0">
                  <a:pos x="151" y="81"/>
                </a:cxn>
                <a:cxn ang="0">
                  <a:pos x="134" y="82"/>
                </a:cxn>
                <a:cxn ang="0">
                  <a:pos x="116" y="81"/>
                </a:cxn>
                <a:cxn ang="0">
                  <a:pos x="98" y="79"/>
                </a:cxn>
                <a:cxn ang="0">
                  <a:pos x="80" y="76"/>
                </a:cxn>
                <a:cxn ang="0">
                  <a:pos x="63" y="72"/>
                </a:cxn>
                <a:cxn ang="0">
                  <a:pos x="47" y="65"/>
                </a:cxn>
                <a:cxn ang="0">
                  <a:pos x="32" y="59"/>
                </a:cxn>
                <a:cxn ang="0">
                  <a:pos x="20" y="52"/>
                </a:cxn>
                <a:cxn ang="0">
                  <a:pos x="15" y="48"/>
                </a:cxn>
                <a:cxn ang="0">
                  <a:pos x="9" y="45"/>
                </a:cxn>
                <a:cxn ang="0">
                  <a:pos x="6" y="41"/>
                </a:cxn>
                <a:cxn ang="0">
                  <a:pos x="3" y="38"/>
                </a:cxn>
                <a:cxn ang="0">
                  <a:pos x="1" y="33"/>
                </a:cxn>
                <a:cxn ang="0">
                  <a:pos x="0" y="30"/>
                </a:cxn>
                <a:cxn ang="0">
                  <a:pos x="0" y="26"/>
                </a:cxn>
                <a:cxn ang="0">
                  <a:pos x="1" y="23"/>
                </a:cxn>
                <a:cxn ang="0">
                  <a:pos x="3" y="19"/>
                </a:cxn>
                <a:cxn ang="0">
                  <a:pos x="6" y="15"/>
                </a:cxn>
                <a:cxn ang="0">
                  <a:pos x="10" y="12"/>
                </a:cxn>
                <a:cxn ang="0">
                  <a:pos x="16" y="10"/>
                </a:cxn>
                <a:cxn ang="0">
                  <a:pos x="23" y="7"/>
                </a:cxn>
                <a:cxn ang="0">
                  <a:pos x="31" y="4"/>
                </a:cxn>
                <a:cxn ang="0">
                  <a:pos x="38" y="2"/>
                </a:cxn>
                <a:cxn ang="0">
                  <a:pos x="47" y="1"/>
                </a:cxn>
                <a:cxn ang="0">
                  <a:pos x="65" y="0"/>
                </a:cxn>
                <a:cxn ang="0">
                  <a:pos x="84" y="0"/>
                </a:cxn>
                <a:cxn ang="0">
                  <a:pos x="104" y="1"/>
                </a:cxn>
                <a:cxn ang="0">
                  <a:pos x="123" y="3"/>
                </a:cxn>
                <a:cxn ang="0">
                  <a:pos x="143" y="8"/>
                </a:cxn>
                <a:cxn ang="0">
                  <a:pos x="160" y="12"/>
                </a:cxn>
                <a:cxn ang="0">
                  <a:pos x="176" y="17"/>
                </a:cxn>
                <a:cxn ang="0">
                  <a:pos x="189" y="24"/>
                </a:cxn>
                <a:cxn ang="0">
                  <a:pos x="194" y="27"/>
                </a:cxn>
                <a:cxn ang="0">
                  <a:pos x="198" y="31"/>
                </a:cxn>
                <a:cxn ang="0">
                  <a:pos x="202" y="34"/>
                </a:cxn>
                <a:cxn ang="0">
                  <a:pos x="205" y="39"/>
                </a:cxn>
                <a:cxn ang="0">
                  <a:pos x="207" y="43"/>
                </a:cxn>
                <a:cxn ang="0">
                  <a:pos x="207" y="47"/>
                </a:cxn>
                <a:cxn ang="0">
                  <a:pos x="207" y="50"/>
                </a:cxn>
                <a:cxn ang="0">
                  <a:pos x="205" y="55"/>
                </a:cxn>
                <a:cxn ang="0">
                  <a:pos x="200" y="59"/>
                </a:cxn>
                <a:cxn ang="0">
                  <a:pos x="196" y="63"/>
                </a:cxn>
                <a:cxn ang="0">
                  <a:pos x="190" y="68"/>
                </a:cxn>
                <a:cxn ang="0">
                  <a:pos x="181" y="73"/>
                </a:cxn>
              </a:cxnLst>
              <a:rect l="0" t="0" r="r" b="b"/>
              <a:pathLst>
                <a:path w="207" h="82">
                  <a:moveTo>
                    <a:pt x="181" y="73"/>
                  </a:moveTo>
                  <a:lnTo>
                    <a:pt x="175" y="75"/>
                  </a:lnTo>
                  <a:lnTo>
                    <a:pt x="167" y="78"/>
                  </a:lnTo>
                  <a:lnTo>
                    <a:pt x="160" y="79"/>
                  </a:lnTo>
                  <a:lnTo>
                    <a:pt x="151" y="81"/>
                  </a:lnTo>
                  <a:lnTo>
                    <a:pt x="134" y="82"/>
                  </a:lnTo>
                  <a:lnTo>
                    <a:pt x="116" y="81"/>
                  </a:lnTo>
                  <a:lnTo>
                    <a:pt x="98" y="79"/>
                  </a:lnTo>
                  <a:lnTo>
                    <a:pt x="80" y="76"/>
                  </a:lnTo>
                  <a:lnTo>
                    <a:pt x="63" y="72"/>
                  </a:lnTo>
                  <a:lnTo>
                    <a:pt x="47" y="65"/>
                  </a:lnTo>
                  <a:lnTo>
                    <a:pt x="32" y="59"/>
                  </a:lnTo>
                  <a:lnTo>
                    <a:pt x="20" y="52"/>
                  </a:lnTo>
                  <a:lnTo>
                    <a:pt x="15" y="48"/>
                  </a:lnTo>
                  <a:lnTo>
                    <a:pt x="9" y="45"/>
                  </a:lnTo>
                  <a:lnTo>
                    <a:pt x="6" y="41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2"/>
                  </a:lnTo>
                  <a:lnTo>
                    <a:pt x="16" y="10"/>
                  </a:lnTo>
                  <a:lnTo>
                    <a:pt x="23" y="7"/>
                  </a:lnTo>
                  <a:lnTo>
                    <a:pt x="31" y="4"/>
                  </a:lnTo>
                  <a:lnTo>
                    <a:pt x="38" y="2"/>
                  </a:lnTo>
                  <a:lnTo>
                    <a:pt x="47" y="1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104" y="1"/>
                  </a:lnTo>
                  <a:lnTo>
                    <a:pt x="123" y="3"/>
                  </a:lnTo>
                  <a:lnTo>
                    <a:pt x="143" y="8"/>
                  </a:lnTo>
                  <a:lnTo>
                    <a:pt x="160" y="12"/>
                  </a:lnTo>
                  <a:lnTo>
                    <a:pt x="176" y="17"/>
                  </a:lnTo>
                  <a:lnTo>
                    <a:pt x="189" y="24"/>
                  </a:lnTo>
                  <a:lnTo>
                    <a:pt x="194" y="27"/>
                  </a:lnTo>
                  <a:lnTo>
                    <a:pt x="198" y="31"/>
                  </a:lnTo>
                  <a:lnTo>
                    <a:pt x="202" y="34"/>
                  </a:lnTo>
                  <a:lnTo>
                    <a:pt x="205" y="39"/>
                  </a:lnTo>
                  <a:lnTo>
                    <a:pt x="207" y="43"/>
                  </a:lnTo>
                  <a:lnTo>
                    <a:pt x="207" y="47"/>
                  </a:lnTo>
                  <a:lnTo>
                    <a:pt x="207" y="50"/>
                  </a:lnTo>
                  <a:lnTo>
                    <a:pt x="205" y="55"/>
                  </a:lnTo>
                  <a:lnTo>
                    <a:pt x="200" y="59"/>
                  </a:lnTo>
                  <a:lnTo>
                    <a:pt x="196" y="63"/>
                  </a:lnTo>
                  <a:lnTo>
                    <a:pt x="190" y="68"/>
                  </a:lnTo>
                  <a:lnTo>
                    <a:pt x="181" y="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5" name="Freeform 497"/>
            <p:cNvSpPr>
              <a:spLocks/>
            </p:cNvSpPr>
            <p:nvPr/>
          </p:nvSpPr>
          <p:spPr bwMode="auto">
            <a:xfrm>
              <a:off x="3015" y="2205"/>
              <a:ext cx="13" cy="5"/>
            </a:xfrm>
            <a:custGeom>
              <a:avLst/>
              <a:gdLst/>
              <a:ahLst/>
              <a:cxnLst>
                <a:cxn ang="0">
                  <a:pos x="47" y="4"/>
                </a:cxn>
                <a:cxn ang="0">
                  <a:pos x="61" y="1"/>
                </a:cxn>
                <a:cxn ang="0">
                  <a:pos x="76" y="0"/>
                </a:cxn>
                <a:cxn ang="0">
                  <a:pos x="90" y="0"/>
                </a:cxn>
                <a:cxn ang="0">
                  <a:pos x="104" y="2"/>
                </a:cxn>
                <a:cxn ang="0">
                  <a:pos x="118" y="4"/>
                </a:cxn>
                <a:cxn ang="0">
                  <a:pos x="131" y="8"/>
                </a:cxn>
                <a:cxn ang="0">
                  <a:pos x="142" y="12"/>
                </a:cxn>
                <a:cxn ang="0">
                  <a:pos x="152" y="18"/>
                </a:cxn>
                <a:cxn ang="0">
                  <a:pos x="161" y="24"/>
                </a:cxn>
                <a:cxn ang="0">
                  <a:pos x="166" y="31"/>
                </a:cxn>
                <a:cxn ang="0">
                  <a:pos x="169" y="33"/>
                </a:cxn>
                <a:cxn ang="0">
                  <a:pos x="170" y="36"/>
                </a:cxn>
                <a:cxn ang="0">
                  <a:pos x="171" y="39"/>
                </a:cxn>
                <a:cxn ang="0">
                  <a:pos x="171" y="42"/>
                </a:cxn>
                <a:cxn ang="0">
                  <a:pos x="171" y="46"/>
                </a:cxn>
                <a:cxn ang="0">
                  <a:pos x="169" y="48"/>
                </a:cxn>
                <a:cxn ang="0">
                  <a:pos x="167" y="51"/>
                </a:cxn>
                <a:cxn ang="0">
                  <a:pos x="164" y="53"/>
                </a:cxn>
                <a:cxn ang="0">
                  <a:pos x="161" y="55"/>
                </a:cxn>
                <a:cxn ang="0">
                  <a:pos x="155" y="57"/>
                </a:cxn>
                <a:cxn ang="0">
                  <a:pos x="150" y="59"/>
                </a:cxn>
                <a:cxn ang="0">
                  <a:pos x="142" y="61"/>
                </a:cxn>
                <a:cxn ang="0">
                  <a:pos x="111" y="67"/>
                </a:cxn>
                <a:cxn ang="0">
                  <a:pos x="73" y="71"/>
                </a:cxn>
                <a:cxn ang="0">
                  <a:pos x="54" y="72"/>
                </a:cxn>
                <a:cxn ang="0">
                  <a:pos x="37" y="71"/>
                </a:cxn>
                <a:cxn ang="0">
                  <a:pos x="28" y="69"/>
                </a:cxn>
                <a:cxn ang="0">
                  <a:pos x="22" y="67"/>
                </a:cxn>
                <a:cxn ang="0">
                  <a:pos x="15" y="65"/>
                </a:cxn>
                <a:cxn ang="0">
                  <a:pos x="11" y="61"/>
                </a:cxn>
                <a:cxn ang="0">
                  <a:pos x="7" y="56"/>
                </a:cxn>
                <a:cxn ang="0">
                  <a:pos x="4" y="51"/>
                </a:cxn>
                <a:cxn ang="0">
                  <a:pos x="2" y="47"/>
                </a:cxn>
                <a:cxn ang="0">
                  <a:pos x="0" y="41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3" y="28"/>
                </a:cxn>
                <a:cxn ang="0">
                  <a:pos x="5" y="24"/>
                </a:cxn>
                <a:cxn ang="0">
                  <a:pos x="8" y="21"/>
                </a:cxn>
                <a:cxn ang="0">
                  <a:pos x="12" y="18"/>
                </a:cxn>
                <a:cxn ang="0">
                  <a:pos x="16" y="15"/>
                </a:cxn>
                <a:cxn ang="0">
                  <a:pos x="22" y="11"/>
                </a:cxn>
                <a:cxn ang="0">
                  <a:pos x="34" y="7"/>
                </a:cxn>
                <a:cxn ang="0">
                  <a:pos x="47" y="4"/>
                </a:cxn>
              </a:cxnLst>
              <a:rect l="0" t="0" r="r" b="b"/>
              <a:pathLst>
                <a:path w="171" h="72">
                  <a:moveTo>
                    <a:pt x="47" y="4"/>
                  </a:moveTo>
                  <a:lnTo>
                    <a:pt x="61" y="1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104" y="2"/>
                  </a:lnTo>
                  <a:lnTo>
                    <a:pt x="118" y="4"/>
                  </a:lnTo>
                  <a:lnTo>
                    <a:pt x="131" y="8"/>
                  </a:lnTo>
                  <a:lnTo>
                    <a:pt x="142" y="12"/>
                  </a:lnTo>
                  <a:lnTo>
                    <a:pt x="152" y="18"/>
                  </a:lnTo>
                  <a:lnTo>
                    <a:pt x="161" y="24"/>
                  </a:lnTo>
                  <a:lnTo>
                    <a:pt x="166" y="31"/>
                  </a:lnTo>
                  <a:lnTo>
                    <a:pt x="169" y="33"/>
                  </a:lnTo>
                  <a:lnTo>
                    <a:pt x="170" y="36"/>
                  </a:lnTo>
                  <a:lnTo>
                    <a:pt x="171" y="39"/>
                  </a:lnTo>
                  <a:lnTo>
                    <a:pt x="171" y="42"/>
                  </a:lnTo>
                  <a:lnTo>
                    <a:pt x="171" y="46"/>
                  </a:lnTo>
                  <a:lnTo>
                    <a:pt x="169" y="48"/>
                  </a:lnTo>
                  <a:lnTo>
                    <a:pt x="167" y="51"/>
                  </a:lnTo>
                  <a:lnTo>
                    <a:pt x="164" y="53"/>
                  </a:lnTo>
                  <a:lnTo>
                    <a:pt x="161" y="55"/>
                  </a:lnTo>
                  <a:lnTo>
                    <a:pt x="155" y="57"/>
                  </a:lnTo>
                  <a:lnTo>
                    <a:pt x="150" y="59"/>
                  </a:lnTo>
                  <a:lnTo>
                    <a:pt x="142" y="61"/>
                  </a:lnTo>
                  <a:lnTo>
                    <a:pt x="111" y="67"/>
                  </a:lnTo>
                  <a:lnTo>
                    <a:pt x="73" y="71"/>
                  </a:lnTo>
                  <a:lnTo>
                    <a:pt x="54" y="72"/>
                  </a:lnTo>
                  <a:lnTo>
                    <a:pt x="37" y="71"/>
                  </a:lnTo>
                  <a:lnTo>
                    <a:pt x="28" y="69"/>
                  </a:lnTo>
                  <a:lnTo>
                    <a:pt x="22" y="67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7" y="56"/>
                  </a:lnTo>
                  <a:lnTo>
                    <a:pt x="4" y="51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3" y="28"/>
                  </a:lnTo>
                  <a:lnTo>
                    <a:pt x="5" y="24"/>
                  </a:lnTo>
                  <a:lnTo>
                    <a:pt x="8" y="21"/>
                  </a:lnTo>
                  <a:lnTo>
                    <a:pt x="12" y="18"/>
                  </a:lnTo>
                  <a:lnTo>
                    <a:pt x="16" y="15"/>
                  </a:lnTo>
                  <a:lnTo>
                    <a:pt x="22" y="11"/>
                  </a:lnTo>
                  <a:lnTo>
                    <a:pt x="34" y="7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6" name="Freeform 498"/>
            <p:cNvSpPr>
              <a:spLocks/>
            </p:cNvSpPr>
            <p:nvPr/>
          </p:nvSpPr>
          <p:spPr bwMode="auto">
            <a:xfrm>
              <a:off x="3022" y="2227"/>
              <a:ext cx="14" cy="5"/>
            </a:xfrm>
            <a:custGeom>
              <a:avLst/>
              <a:gdLst/>
              <a:ahLst/>
              <a:cxnLst>
                <a:cxn ang="0">
                  <a:pos x="85" y="1"/>
                </a:cxn>
                <a:cxn ang="0">
                  <a:pos x="100" y="1"/>
                </a:cxn>
                <a:cxn ang="0">
                  <a:pos x="117" y="3"/>
                </a:cxn>
                <a:cxn ang="0">
                  <a:pos x="126" y="5"/>
                </a:cxn>
                <a:cxn ang="0">
                  <a:pos x="135" y="6"/>
                </a:cxn>
                <a:cxn ang="0">
                  <a:pos x="143" y="9"/>
                </a:cxn>
                <a:cxn ang="0">
                  <a:pos x="151" y="13"/>
                </a:cxn>
                <a:cxn ang="0">
                  <a:pos x="158" y="16"/>
                </a:cxn>
                <a:cxn ang="0">
                  <a:pos x="164" y="20"/>
                </a:cxn>
                <a:cxn ang="0">
                  <a:pos x="169" y="24"/>
                </a:cxn>
                <a:cxn ang="0">
                  <a:pos x="171" y="30"/>
                </a:cxn>
                <a:cxn ang="0">
                  <a:pos x="172" y="36"/>
                </a:cxn>
                <a:cxn ang="0">
                  <a:pos x="171" y="44"/>
                </a:cxn>
                <a:cxn ang="0">
                  <a:pos x="168" y="51"/>
                </a:cxn>
                <a:cxn ang="0">
                  <a:pos x="161" y="60"/>
                </a:cxn>
                <a:cxn ang="0">
                  <a:pos x="157" y="63"/>
                </a:cxn>
                <a:cxn ang="0">
                  <a:pos x="151" y="65"/>
                </a:cxn>
                <a:cxn ang="0">
                  <a:pos x="142" y="67"/>
                </a:cxn>
                <a:cxn ang="0">
                  <a:pos x="133" y="68"/>
                </a:cxn>
                <a:cxn ang="0">
                  <a:pos x="108" y="68"/>
                </a:cxn>
                <a:cxn ang="0">
                  <a:pos x="82" y="67"/>
                </a:cxn>
                <a:cxn ang="0">
                  <a:pos x="57" y="64"/>
                </a:cxn>
                <a:cxn ang="0">
                  <a:pos x="33" y="60"/>
                </a:cxn>
                <a:cxn ang="0">
                  <a:pos x="24" y="56"/>
                </a:cxn>
                <a:cxn ang="0">
                  <a:pos x="16" y="53"/>
                </a:cxn>
                <a:cxn ang="0">
                  <a:pos x="11" y="50"/>
                </a:cxn>
                <a:cxn ang="0">
                  <a:pos x="8" y="47"/>
                </a:cxn>
                <a:cxn ang="0">
                  <a:pos x="3" y="37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0" y="19"/>
                </a:cxn>
                <a:cxn ang="0">
                  <a:pos x="0" y="16"/>
                </a:cxn>
                <a:cxn ang="0">
                  <a:pos x="1" y="12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1" y="4"/>
                </a:cxn>
                <a:cxn ang="0">
                  <a:pos x="15" y="2"/>
                </a:cxn>
                <a:cxn ang="0">
                  <a:pos x="22" y="1"/>
                </a:cxn>
                <a:cxn ang="0">
                  <a:pos x="28" y="0"/>
                </a:cxn>
                <a:cxn ang="0">
                  <a:pos x="37" y="0"/>
                </a:cxn>
                <a:cxn ang="0">
                  <a:pos x="46" y="1"/>
                </a:cxn>
                <a:cxn ang="0">
                  <a:pos x="52" y="1"/>
                </a:cxn>
                <a:cxn ang="0">
                  <a:pos x="65" y="1"/>
                </a:cxn>
                <a:cxn ang="0">
                  <a:pos x="78" y="1"/>
                </a:cxn>
                <a:cxn ang="0">
                  <a:pos x="85" y="1"/>
                </a:cxn>
              </a:cxnLst>
              <a:rect l="0" t="0" r="r" b="b"/>
              <a:pathLst>
                <a:path w="172" h="68">
                  <a:moveTo>
                    <a:pt x="85" y="1"/>
                  </a:moveTo>
                  <a:lnTo>
                    <a:pt x="100" y="1"/>
                  </a:lnTo>
                  <a:lnTo>
                    <a:pt x="117" y="3"/>
                  </a:lnTo>
                  <a:lnTo>
                    <a:pt x="126" y="5"/>
                  </a:lnTo>
                  <a:lnTo>
                    <a:pt x="135" y="6"/>
                  </a:lnTo>
                  <a:lnTo>
                    <a:pt x="143" y="9"/>
                  </a:lnTo>
                  <a:lnTo>
                    <a:pt x="151" y="13"/>
                  </a:lnTo>
                  <a:lnTo>
                    <a:pt x="158" y="16"/>
                  </a:lnTo>
                  <a:lnTo>
                    <a:pt x="164" y="20"/>
                  </a:lnTo>
                  <a:lnTo>
                    <a:pt x="169" y="24"/>
                  </a:lnTo>
                  <a:lnTo>
                    <a:pt x="171" y="30"/>
                  </a:lnTo>
                  <a:lnTo>
                    <a:pt x="172" y="36"/>
                  </a:lnTo>
                  <a:lnTo>
                    <a:pt x="171" y="44"/>
                  </a:lnTo>
                  <a:lnTo>
                    <a:pt x="168" y="51"/>
                  </a:lnTo>
                  <a:lnTo>
                    <a:pt x="161" y="60"/>
                  </a:lnTo>
                  <a:lnTo>
                    <a:pt x="157" y="63"/>
                  </a:lnTo>
                  <a:lnTo>
                    <a:pt x="151" y="65"/>
                  </a:lnTo>
                  <a:lnTo>
                    <a:pt x="142" y="67"/>
                  </a:lnTo>
                  <a:lnTo>
                    <a:pt x="133" y="68"/>
                  </a:lnTo>
                  <a:lnTo>
                    <a:pt x="108" y="68"/>
                  </a:lnTo>
                  <a:lnTo>
                    <a:pt x="82" y="67"/>
                  </a:lnTo>
                  <a:lnTo>
                    <a:pt x="57" y="64"/>
                  </a:lnTo>
                  <a:lnTo>
                    <a:pt x="33" y="60"/>
                  </a:lnTo>
                  <a:lnTo>
                    <a:pt x="24" y="56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8" y="47"/>
                  </a:lnTo>
                  <a:lnTo>
                    <a:pt x="3" y="37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3" y="8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2" y="1"/>
                  </a:lnTo>
                  <a:lnTo>
                    <a:pt x="65" y="1"/>
                  </a:lnTo>
                  <a:lnTo>
                    <a:pt x="78" y="1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7" name="Freeform 499"/>
            <p:cNvSpPr>
              <a:spLocks/>
            </p:cNvSpPr>
            <p:nvPr/>
          </p:nvSpPr>
          <p:spPr bwMode="auto">
            <a:xfrm>
              <a:off x="3070" y="2195"/>
              <a:ext cx="24" cy="48"/>
            </a:xfrm>
            <a:custGeom>
              <a:avLst/>
              <a:gdLst/>
              <a:ahLst/>
              <a:cxnLst>
                <a:cxn ang="0">
                  <a:pos x="187" y="433"/>
                </a:cxn>
                <a:cxn ang="0">
                  <a:pos x="253" y="385"/>
                </a:cxn>
                <a:cxn ang="0">
                  <a:pos x="290" y="352"/>
                </a:cxn>
                <a:cxn ang="0">
                  <a:pos x="297" y="335"/>
                </a:cxn>
                <a:cxn ang="0">
                  <a:pos x="268" y="247"/>
                </a:cxn>
                <a:cxn ang="0">
                  <a:pos x="235" y="126"/>
                </a:cxn>
                <a:cxn ang="0">
                  <a:pos x="236" y="83"/>
                </a:cxn>
                <a:cxn ang="0">
                  <a:pos x="266" y="64"/>
                </a:cxn>
                <a:cxn ang="0">
                  <a:pos x="313" y="50"/>
                </a:cxn>
                <a:cxn ang="0">
                  <a:pos x="315" y="34"/>
                </a:cxn>
                <a:cxn ang="0">
                  <a:pos x="293" y="14"/>
                </a:cxn>
                <a:cxn ang="0">
                  <a:pos x="252" y="1"/>
                </a:cxn>
                <a:cxn ang="0">
                  <a:pos x="212" y="2"/>
                </a:cxn>
                <a:cxn ang="0">
                  <a:pos x="189" y="16"/>
                </a:cxn>
                <a:cxn ang="0">
                  <a:pos x="180" y="46"/>
                </a:cxn>
                <a:cxn ang="0">
                  <a:pos x="185" y="124"/>
                </a:cxn>
                <a:cxn ang="0">
                  <a:pos x="208" y="254"/>
                </a:cxn>
                <a:cxn ang="0">
                  <a:pos x="204" y="279"/>
                </a:cxn>
                <a:cxn ang="0">
                  <a:pos x="196" y="283"/>
                </a:cxn>
                <a:cxn ang="0">
                  <a:pos x="171" y="258"/>
                </a:cxn>
                <a:cxn ang="0">
                  <a:pos x="127" y="212"/>
                </a:cxn>
                <a:cxn ang="0">
                  <a:pos x="87" y="191"/>
                </a:cxn>
                <a:cxn ang="0">
                  <a:pos x="56" y="191"/>
                </a:cxn>
                <a:cxn ang="0">
                  <a:pos x="20" y="210"/>
                </a:cxn>
                <a:cxn ang="0">
                  <a:pos x="1" y="241"/>
                </a:cxn>
                <a:cxn ang="0">
                  <a:pos x="4" y="257"/>
                </a:cxn>
                <a:cxn ang="0">
                  <a:pos x="13" y="266"/>
                </a:cxn>
                <a:cxn ang="0">
                  <a:pos x="47" y="266"/>
                </a:cxn>
                <a:cxn ang="0">
                  <a:pos x="86" y="272"/>
                </a:cxn>
                <a:cxn ang="0">
                  <a:pos x="119" y="292"/>
                </a:cxn>
                <a:cxn ang="0">
                  <a:pos x="140" y="325"/>
                </a:cxn>
                <a:cxn ang="0">
                  <a:pos x="142" y="366"/>
                </a:cxn>
                <a:cxn ang="0">
                  <a:pos x="134" y="395"/>
                </a:cxn>
                <a:cxn ang="0">
                  <a:pos x="121" y="407"/>
                </a:cxn>
                <a:cxn ang="0">
                  <a:pos x="100" y="405"/>
                </a:cxn>
                <a:cxn ang="0">
                  <a:pos x="44" y="374"/>
                </a:cxn>
                <a:cxn ang="0">
                  <a:pos x="25" y="373"/>
                </a:cxn>
                <a:cxn ang="0">
                  <a:pos x="21" y="380"/>
                </a:cxn>
                <a:cxn ang="0">
                  <a:pos x="44" y="414"/>
                </a:cxn>
                <a:cxn ang="0">
                  <a:pos x="73" y="472"/>
                </a:cxn>
                <a:cxn ang="0">
                  <a:pos x="75" y="500"/>
                </a:cxn>
                <a:cxn ang="0">
                  <a:pos x="63" y="530"/>
                </a:cxn>
                <a:cxn ang="0">
                  <a:pos x="37" y="560"/>
                </a:cxn>
                <a:cxn ang="0">
                  <a:pos x="23" y="586"/>
                </a:cxn>
                <a:cxn ang="0">
                  <a:pos x="31" y="605"/>
                </a:cxn>
                <a:cxn ang="0">
                  <a:pos x="64" y="619"/>
                </a:cxn>
                <a:cxn ang="0">
                  <a:pos x="136" y="623"/>
                </a:cxn>
                <a:cxn ang="0">
                  <a:pos x="172" y="613"/>
                </a:cxn>
                <a:cxn ang="0">
                  <a:pos x="185" y="602"/>
                </a:cxn>
                <a:cxn ang="0">
                  <a:pos x="171" y="543"/>
                </a:cxn>
                <a:cxn ang="0">
                  <a:pos x="159" y="493"/>
                </a:cxn>
                <a:cxn ang="0">
                  <a:pos x="165" y="457"/>
                </a:cxn>
              </a:cxnLst>
              <a:rect l="0" t="0" r="r" b="b"/>
              <a:pathLst>
                <a:path w="318" h="624">
                  <a:moveTo>
                    <a:pt x="169" y="449"/>
                  </a:moveTo>
                  <a:lnTo>
                    <a:pt x="173" y="445"/>
                  </a:lnTo>
                  <a:lnTo>
                    <a:pt x="180" y="438"/>
                  </a:lnTo>
                  <a:lnTo>
                    <a:pt x="187" y="433"/>
                  </a:lnTo>
                  <a:lnTo>
                    <a:pt x="197" y="426"/>
                  </a:lnTo>
                  <a:lnTo>
                    <a:pt x="219" y="411"/>
                  </a:lnTo>
                  <a:lnTo>
                    <a:pt x="243" y="394"/>
                  </a:lnTo>
                  <a:lnTo>
                    <a:pt x="253" y="385"/>
                  </a:lnTo>
                  <a:lnTo>
                    <a:pt x="265" y="377"/>
                  </a:lnTo>
                  <a:lnTo>
                    <a:pt x="275" y="369"/>
                  </a:lnTo>
                  <a:lnTo>
                    <a:pt x="283" y="361"/>
                  </a:lnTo>
                  <a:lnTo>
                    <a:pt x="290" y="352"/>
                  </a:lnTo>
                  <a:lnTo>
                    <a:pt x="295" y="345"/>
                  </a:lnTo>
                  <a:lnTo>
                    <a:pt x="296" y="341"/>
                  </a:lnTo>
                  <a:lnTo>
                    <a:pt x="297" y="338"/>
                  </a:lnTo>
                  <a:lnTo>
                    <a:pt x="297" y="335"/>
                  </a:lnTo>
                  <a:lnTo>
                    <a:pt x="297" y="332"/>
                  </a:lnTo>
                  <a:lnTo>
                    <a:pt x="290" y="309"/>
                  </a:lnTo>
                  <a:lnTo>
                    <a:pt x="280" y="281"/>
                  </a:lnTo>
                  <a:lnTo>
                    <a:pt x="268" y="247"/>
                  </a:lnTo>
                  <a:lnTo>
                    <a:pt x="257" y="211"/>
                  </a:lnTo>
                  <a:lnTo>
                    <a:pt x="246" y="175"/>
                  </a:lnTo>
                  <a:lnTo>
                    <a:pt x="238" y="142"/>
                  </a:lnTo>
                  <a:lnTo>
                    <a:pt x="235" y="126"/>
                  </a:lnTo>
                  <a:lnTo>
                    <a:pt x="234" y="112"/>
                  </a:lnTo>
                  <a:lnTo>
                    <a:pt x="233" y="100"/>
                  </a:lnTo>
                  <a:lnTo>
                    <a:pt x="234" y="90"/>
                  </a:lnTo>
                  <a:lnTo>
                    <a:pt x="236" y="83"/>
                  </a:lnTo>
                  <a:lnTo>
                    <a:pt x="241" y="78"/>
                  </a:lnTo>
                  <a:lnTo>
                    <a:pt x="246" y="74"/>
                  </a:lnTo>
                  <a:lnTo>
                    <a:pt x="251" y="69"/>
                  </a:lnTo>
                  <a:lnTo>
                    <a:pt x="266" y="64"/>
                  </a:lnTo>
                  <a:lnTo>
                    <a:pt x="281" y="60"/>
                  </a:lnTo>
                  <a:lnTo>
                    <a:pt x="296" y="56"/>
                  </a:lnTo>
                  <a:lnTo>
                    <a:pt x="308" y="52"/>
                  </a:lnTo>
                  <a:lnTo>
                    <a:pt x="313" y="50"/>
                  </a:lnTo>
                  <a:lnTo>
                    <a:pt x="316" y="48"/>
                  </a:lnTo>
                  <a:lnTo>
                    <a:pt x="318" y="45"/>
                  </a:lnTo>
                  <a:lnTo>
                    <a:pt x="318" y="42"/>
                  </a:lnTo>
                  <a:lnTo>
                    <a:pt x="315" y="34"/>
                  </a:lnTo>
                  <a:lnTo>
                    <a:pt x="311" y="29"/>
                  </a:lnTo>
                  <a:lnTo>
                    <a:pt x="306" y="22"/>
                  </a:lnTo>
                  <a:lnTo>
                    <a:pt x="300" y="18"/>
                  </a:lnTo>
                  <a:lnTo>
                    <a:pt x="293" y="14"/>
                  </a:lnTo>
                  <a:lnTo>
                    <a:pt x="285" y="10"/>
                  </a:lnTo>
                  <a:lnTo>
                    <a:pt x="278" y="7"/>
                  </a:lnTo>
                  <a:lnTo>
                    <a:pt x="269" y="4"/>
                  </a:lnTo>
                  <a:lnTo>
                    <a:pt x="252" y="1"/>
                  </a:lnTo>
                  <a:lnTo>
                    <a:pt x="235" y="0"/>
                  </a:lnTo>
                  <a:lnTo>
                    <a:pt x="227" y="0"/>
                  </a:lnTo>
                  <a:lnTo>
                    <a:pt x="218" y="1"/>
                  </a:lnTo>
                  <a:lnTo>
                    <a:pt x="212" y="2"/>
                  </a:lnTo>
                  <a:lnTo>
                    <a:pt x="205" y="4"/>
                  </a:lnTo>
                  <a:lnTo>
                    <a:pt x="199" y="7"/>
                  </a:lnTo>
                  <a:lnTo>
                    <a:pt x="194" y="11"/>
                  </a:lnTo>
                  <a:lnTo>
                    <a:pt x="189" y="16"/>
                  </a:lnTo>
                  <a:lnTo>
                    <a:pt x="186" y="22"/>
                  </a:lnTo>
                  <a:lnTo>
                    <a:pt x="184" y="30"/>
                  </a:lnTo>
                  <a:lnTo>
                    <a:pt x="182" y="37"/>
                  </a:lnTo>
                  <a:lnTo>
                    <a:pt x="180" y="46"/>
                  </a:lnTo>
                  <a:lnTo>
                    <a:pt x="180" y="55"/>
                  </a:lnTo>
                  <a:lnTo>
                    <a:pt x="180" y="77"/>
                  </a:lnTo>
                  <a:lnTo>
                    <a:pt x="182" y="99"/>
                  </a:lnTo>
                  <a:lnTo>
                    <a:pt x="185" y="124"/>
                  </a:lnTo>
                  <a:lnTo>
                    <a:pt x="189" y="148"/>
                  </a:lnTo>
                  <a:lnTo>
                    <a:pt x="198" y="195"/>
                  </a:lnTo>
                  <a:lnTo>
                    <a:pt x="205" y="237"/>
                  </a:lnTo>
                  <a:lnTo>
                    <a:pt x="208" y="254"/>
                  </a:lnTo>
                  <a:lnTo>
                    <a:pt x="208" y="268"/>
                  </a:lnTo>
                  <a:lnTo>
                    <a:pt x="206" y="272"/>
                  </a:lnTo>
                  <a:lnTo>
                    <a:pt x="205" y="276"/>
                  </a:lnTo>
                  <a:lnTo>
                    <a:pt x="204" y="279"/>
                  </a:lnTo>
                  <a:lnTo>
                    <a:pt x="201" y="281"/>
                  </a:lnTo>
                  <a:lnTo>
                    <a:pt x="200" y="282"/>
                  </a:lnTo>
                  <a:lnTo>
                    <a:pt x="198" y="283"/>
                  </a:lnTo>
                  <a:lnTo>
                    <a:pt x="196" y="283"/>
                  </a:lnTo>
                  <a:lnTo>
                    <a:pt x="195" y="282"/>
                  </a:lnTo>
                  <a:lnTo>
                    <a:pt x="189" y="278"/>
                  </a:lnTo>
                  <a:lnTo>
                    <a:pt x="184" y="273"/>
                  </a:lnTo>
                  <a:lnTo>
                    <a:pt x="171" y="258"/>
                  </a:lnTo>
                  <a:lnTo>
                    <a:pt x="155" y="240"/>
                  </a:lnTo>
                  <a:lnTo>
                    <a:pt x="147" y="230"/>
                  </a:lnTo>
                  <a:lnTo>
                    <a:pt x="137" y="222"/>
                  </a:lnTo>
                  <a:lnTo>
                    <a:pt x="127" y="212"/>
                  </a:lnTo>
                  <a:lnTo>
                    <a:pt x="117" y="205"/>
                  </a:lnTo>
                  <a:lnTo>
                    <a:pt x="105" y="198"/>
                  </a:lnTo>
                  <a:lnTo>
                    <a:pt x="93" y="193"/>
                  </a:lnTo>
                  <a:lnTo>
                    <a:pt x="87" y="191"/>
                  </a:lnTo>
                  <a:lnTo>
                    <a:pt x="80" y="190"/>
                  </a:lnTo>
                  <a:lnTo>
                    <a:pt x="74" y="189"/>
                  </a:lnTo>
                  <a:lnTo>
                    <a:pt x="68" y="189"/>
                  </a:lnTo>
                  <a:lnTo>
                    <a:pt x="56" y="191"/>
                  </a:lnTo>
                  <a:lnTo>
                    <a:pt x="45" y="193"/>
                  </a:lnTo>
                  <a:lnTo>
                    <a:pt x="36" y="198"/>
                  </a:lnTo>
                  <a:lnTo>
                    <a:pt x="27" y="204"/>
                  </a:lnTo>
                  <a:lnTo>
                    <a:pt x="20" y="210"/>
                  </a:lnTo>
                  <a:lnTo>
                    <a:pt x="13" y="218"/>
                  </a:lnTo>
                  <a:lnTo>
                    <a:pt x="8" y="225"/>
                  </a:lnTo>
                  <a:lnTo>
                    <a:pt x="4" y="234"/>
                  </a:lnTo>
                  <a:lnTo>
                    <a:pt x="1" y="241"/>
                  </a:lnTo>
                  <a:lnTo>
                    <a:pt x="0" y="247"/>
                  </a:lnTo>
                  <a:lnTo>
                    <a:pt x="1" y="252"/>
                  </a:lnTo>
                  <a:lnTo>
                    <a:pt x="1" y="254"/>
                  </a:lnTo>
                  <a:lnTo>
                    <a:pt x="4" y="257"/>
                  </a:lnTo>
                  <a:lnTo>
                    <a:pt x="5" y="260"/>
                  </a:lnTo>
                  <a:lnTo>
                    <a:pt x="7" y="262"/>
                  </a:lnTo>
                  <a:lnTo>
                    <a:pt x="10" y="263"/>
                  </a:lnTo>
                  <a:lnTo>
                    <a:pt x="13" y="266"/>
                  </a:lnTo>
                  <a:lnTo>
                    <a:pt x="16" y="267"/>
                  </a:lnTo>
                  <a:lnTo>
                    <a:pt x="26" y="268"/>
                  </a:lnTo>
                  <a:lnTo>
                    <a:pt x="38" y="267"/>
                  </a:lnTo>
                  <a:lnTo>
                    <a:pt x="47" y="266"/>
                  </a:lnTo>
                  <a:lnTo>
                    <a:pt x="57" y="266"/>
                  </a:lnTo>
                  <a:lnTo>
                    <a:pt x="67" y="267"/>
                  </a:lnTo>
                  <a:lnTo>
                    <a:pt x="76" y="269"/>
                  </a:lnTo>
                  <a:lnTo>
                    <a:pt x="86" y="272"/>
                  </a:lnTo>
                  <a:lnTo>
                    <a:pt x="94" y="275"/>
                  </a:lnTo>
                  <a:lnTo>
                    <a:pt x="103" y="281"/>
                  </a:lnTo>
                  <a:lnTo>
                    <a:pt x="111" y="286"/>
                  </a:lnTo>
                  <a:lnTo>
                    <a:pt x="119" y="292"/>
                  </a:lnTo>
                  <a:lnTo>
                    <a:pt x="125" y="300"/>
                  </a:lnTo>
                  <a:lnTo>
                    <a:pt x="132" y="308"/>
                  </a:lnTo>
                  <a:lnTo>
                    <a:pt x="136" y="316"/>
                  </a:lnTo>
                  <a:lnTo>
                    <a:pt x="140" y="325"/>
                  </a:lnTo>
                  <a:lnTo>
                    <a:pt x="142" y="335"/>
                  </a:lnTo>
                  <a:lnTo>
                    <a:pt x="143" y="345"/>
                  </a:lnTo>
                  <a:lnTo>
                    <a:pt x="143" y="355"/>
                  </a:lnTo>
                  <a:lnTo>
                    <a:pt x="142" y="366"/>
                  </a:lnTo>
                  <a:lnTo>
                    <a:pt x="140" y="375"/>
                  </a:lnTo>
                  <a:lnTo>
                    <a:pt x="139" y="383"/>
                  </a:lnTo>
                  <a:lnTo>
                    <a:pt x="136" y="389"/>
                  </a:lnTo>
                  <a:lnTo>
                    <a:pt x="134" y="395"/>
                  </a:lnTo>
                  <a:lnTo>
                    <a:pt x="131" y="399"/>
                  </a:lnTo>
                  <a:lnTo>
                    <a:pt x="127" y="403"/>
                  </a:lnTo>
                  <a:lnTo>
                    <a:pt x="124" y="405"/>
                  </a:lnTo>
                  <a:lnTo>
                    <a:pt x="121" y="407"/>
                  </a:lnTo>
                  <a:lnTo>
                    <a:pt x="117" y="407"/>
                  </a:lnTo>
                  <a:lnTo>
                    <a:pt x="113" y="409"/>
                  </a:lnTo>
                  <a:lnTo>
                    <a:pt x="108" y="407"/>
                  </a:lnTo>
                  <a:lnTo>
                    <a:pt x="100" y="405"/>
                  </a:lnTo>
                  <a:lnTo>
                    <a:pt x="91" y="401"/>
                  </a:lnTo>
                  <a:lnTo>
                    <a:pt x="72" y="389"/>
                  </a:lnTo>
                  <a:lnTo>
                    <a:pt x="53" y="379"/>
                  </a:lnTo>
                  <a:lnTo>
                    <a:pt x="44" y="374"/>
                  </a:lnTo>
                  <a:lnTo>
                    <a:pt x="36" y="372"/>
                  </a:lnTo>
                  <a:lnTo>
                    <a:pt x="32" y="372"/>
                  </a:lnTo>
                  <a:lnTo>
                    <a:pt x="28" y="372"/>
                  </a:lnTo>
                  <a:lnTo>
                    <a:pt x="25" y="373"/>
                  </a:lnTo>
                  <a:lnTo>
                    <a:pt x="22" y="375"/>
                  </a:lnTo>
                  <a:lnTo>
                    <a:pt x="21" y="375"/>
                  </a:lnTo>
                  <a:lnTo>
                    <a:pt x="20" y="378"/>
                  </a:lnTo>
                  <a:lnTo>
                    <a:pt x="21" y="380"/>
                  </a:lnTo>
                  <a:lnTo>
                    <a:pt x="22" y="382"/>
                  </a:lnTo>
                  <a:lnTo>
                    <a:pt x="25" y="387"/>
                  </a:lnTo>
                  <a:lnTo>
                    <a:pt x="30" y="395"/>
                  </a:lnTo>
                  <a:lnTo>
                    <a:pt x="44" y="414"/>
                  </a:lnTo>
                  <a:lnTo>
                    <a:pt x="59" y="437"/>
                  </a:lnTo>
                  <a:lnTo>
                    <a:pt x="66" y="450"/>
                  </a:lnTo>
                  <a:lnTo>
                    <a:pt x="71" y="464"/>
                  </a:lnTo>
                  <a:lnTo>
                    <a:pt x="73" y="472"/>
                  </a:lnTo>
                  <a:lnTo>
                    <a:pt x="74" y="478"/>
                  </a:lnTo>
                  <a:lnTo>
                    <a:pt x="75" y="485"/>
                  </a:lnTo>
                  <a:lnTo>
                    <a:pt x="75" y="493"/>
                  </a:lnTo>
                  <a:lnTo>
                    <a:pt x="75" y="500"/>
                  </a:lnTo>
                  <a:lnTo>
                    <a:pt x="73" y="508"/>
                  </a:lnTo>
                  <a:lnTo>
                    <a:pt x="71" y="515"/>
                  </a:lnTo>
                  <a:lnTo>
                    <a:pt x="68" y="523"/>
                  </a:lnTo>
                  <a:lnTo>
                    <a:pt x="63" y="530"/>
                  </a:lnTo>
                  <a:lnTo>
                    <a:pt x="58" y="538"/>
                  </a:lnTo>
                  <a:lnTo>
                    <a:pt x="52" y="545"/>
                  </a:lnTo>
                  <a:lnTo>
                    <a:pt x="44" y="553"/>
                  </a:lnTo>
                  <a:lnTo>
                    <a:pt x="37" y="560"/>
                  </a:lnTo>
                  <a:lnTo>
                    <a:pt x="30" y="568"/>
                  </a:lnTo>
                  <a:lnTo>
                    <a:pt x="26" y="574"/>
                  </a:lnTo>
                  <a:lnTo>
                    <a:pt x="24" y="580"/>
                  </a:lnTo>
                  <a:lnTo>
                    <a:pt x="23" y="586"/>
                  </a:lnTo>
                  <a:lnTo>
                    <a:pt x="23" y="591"/>
                  </a:lnTo>
                  <a:lnTo>
                    <a:pt x="25" y="596"/>
                  </a:lnTo>
                  <a:lnTo>
                    <a:pt x="27" y="601"/>
                  </a:lnTo>
                  <a:lnTo>
                    <a:pt x="31" y="605"/>
                  </a:lnTo>
                  <a:lnTo>
                    <a:pt x="37" y="608"/>
                  </a:lnTo>
                  <a:lnTo>
                    <a:pt x="42" y="612"/>
                  </a:lnTo>
                  <a:lnTo>
                    <a:pt x="48" y="614"/>
                  </a:lnTo>
                  <a:lnTo>
                    <a:pt x="64" y="619"/>
                  </a:lnTo>
                  <a:lnTo>
                    <a:pt x="82" y="622"/>
                  </a:lnTo>
                  <a:lnTo>
                    <a:pt x="100" y="624"/>
                  </a:lnTo>
                  <a:lnTo>
                    <a:pt x="118" y="624"/>
                  </a:lnTo>
                  <a:lnTo>
                    <a:pt x="136" y="623"/>
                  </a:lnTo>
                  <a:lnTo>
                    <a:pt x="152" y="620"/>
                  </a:lnTo>
                  <a:lnTo>
                    <a:pt x="159" y="618"/>
                  </a:lnTo>
                  <a:lnTo>
                    <a:pt x="166" y="616"/>
                  </a:lnTo>
                  <a:lnTo>
                    <a:pt x="172" y="613"/>
                  </a:lnTo>
                  <a:lnTo>
                    <a:pt x="177" y="611"/>
                  </a:lnTo>
                  <a:lnTo>
                    <a:pt x="181" y="608"/>
                  </a:lnTo>
                  <a:lnTo>
                    <a:pt x="184" y="605"/>
                  </a:lnTo>
                  <a:lnTo>
                    <a:pt x="185" y="602"/>
                  </a:lnTo>
                  <a:lnTo>
                    <a:pt x="185" y="597"/>
                  </a:lnTo>
                  <a:lnTo>
                    <a:pt x="182" y="580"/>
                  </a:lnTo>
                  <a:lnTo>
                    <a:pt x="178" y="562"/>
                  </a:lnTo>
                  <a:lnTo>
                    <a:pt x="171" y="543"/>
                  </a:lnTo>
                  <a:lnTo>
                    <a:pt x="165" y="523"/>
                  </a:lnTo>
                  <a:lnTo>
                    <a:pt x="163" y="513"/>
                  </a:lnTo>
                  <a:lnTo>
                    <a:pt x="161" y="502"/>
                  </a:lnTo>
                  <a:lnTo>
                    <a:pt x="159" y="493"/>
                  </a:lnTo>
                  <a:lnTo>
                    <a:pt x="159" y="483"/>
                  </a:lnTo>
                  <a:lnTo>
                    <a:pt x="159" y="475"/>
                  </a:lnTo>
                  <a:lnTo>
                    <a:pt x="162" y="465"/>
                  </a:lnTo>
                  <a:lnTo>
                    <a:pt x="165" y="457"/>
                  </a:lnTo>
                  <a:lnTo>
                    <a:pt x="169" y="4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8" name="Freeform 500"/>
            <p:cNvSpPr>
              <a:spLocks/>
            </p:cNvSpPr>
            <p:nvPr/>
          </p:nvSpPr>
          <p:spPr bwMode="auto">
            <a:xfrm>
              <a:off x="3094" y="2183"/>
              <a:ext cx="33" cy="57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13" y="15"/>
                </a:cxn>
                <a:cxn ang="0">
                  <a:pos x="29" y="26"/>
                </a:cxn>
                <a:cxn ang="0">
                  <a:pos x="65" y="40"/>
                </a:cxn>
                <a:cxn ang="0">
                  <a:pos x="105" y="51"/>
                </a:cxn>
                <a:cxn ang="0">
                  <a:pos x="130" y="61"/>
                </a:cxn>
                <a:cxn ang="0">
                  <a:pos x="152" y="75"/>
                </a:cxn>
                <a:cxn ang="0">
                  <a:pos x="164" y="90"/>
                </a:cxn>
                <a:cxn ang="0">
                  <a:pos x="172" y="104"/>
                </a:cxn>
                <a:cxn ang="0">
                  <a:pos x="178" y="124"/>
                </a:cxn>
                <a:cxn ang="0">
                  <a:pos x="182" y="157"/>
                </a:cxn>
                <a:cxn ang="0">
                  <a:pos x="179" y="194"/>
                </a:cxn>
                <a:cxn ang="0">
                  <a:pos x="175" y="234"/>
                </a:cxn>
                <a:cxn ang="0">
                  <a:pos x="164" y="291"/>
                </a:cxn>
                <a:cxn ang="0">
                  <a:pos x="148" y="351"/>
                </a:cxn>
                <a:cxn ang="0">
                  <a:pos x="138" y="381"/>
                </a:cxn>
                <a:cxn ang="0">
                  <a:pos x="130" y="412"/>
                </a:cxn>
                <a:cxn ang="0">
                  <a:pos x="125" y="443"/>
                </a:cxn>
                <a:cxn ang="0">
                  <a:pos x="124" y="468"/>
                </a:cxn>
                <a:cxn ang="0">
                  <a:pos x="125" y="486"/>
                </a:cxn>
                <a:cxn ang="0">
                  <a:pos x="123" y="512"/>
                </a:cxn>
                <a:cxn ang="0">
                  <a:pos x="112" y="564"/>
                </a:cxn>
                <a:cxn ang="0">
                  <a:pos x="92" y="640"/>
                </a:cxn>
                <a:cxn ang="0">
                  <a:pos x="70" y="700"/>
                </a:cxn>
                <a:cxn ang="0">
                  <a:pos x="61" y="721"/>
                </a:cxn>
                <a:cxn ang="0">
                  <a:pos x="61" y="730"/>
                </a:cxn>
                <a:cxn ang="0">
                  <a:pos x="65" y="736"/>
                </a:cxn>
                <a:cxn ang="0">
                  <a:pos x="73" y="742"/>
                </a:cxn>
                <a:cxn ang="0">
                  <a:pos x="82" y="743"/>
                </a:cxn>
                <a:cxn ang="0">
                  <a:pos x="92" y="740"/>
                </a:cxn>
                <a:cxn ang="0">
                  <a:pos x="101" y="732"/>
                </a:cxn>
                <a:cxn ang="0">
                  <a:pos x="109" y="719"/>
                </a:cxn>
                <a:cxn ang="0">
                  <a:pos x="115" y="693"/>
                </a:cxn>
                <a:cxn ang="0">
                  <a:pos x="124" y="663"/>
                </a:cxn>
                <a:cxn ang="0">
                  <a:pos x="138" y="631"/>
                </a:cxn>
                <a:cxn ang="0">
                  <a:pos x="156" y="603"/>
                </a:cxn>
                <a:cxn ang="0">
                  <a:pos x="172" y="578"/>
                </a:cxn>
                <a:cxn ang="0">
                  <a:pos x="184" y="546"/>
                </a:cxn>
                <a:cxn ang="0">
                  <a:pos x="191" y="516"/>
                </a:cxn>
                <a:cxn ang="0">
                  <a:pos x="195" y="474"/>
                </a:cxn>
                <a:cxn ang="0">
                  <a:pos x="206" y="416"/>
                </a:cxn>
                <a:cxn ang="0">
                  <a:pos x="222" y="361"/>
                </a:cxn>
                <a:cxn ang="0">
                  <a:pos x="238" y="326"/>
                </a:cxn>
                <a:cxn ang="0">
                  <a:pos x="251" y="302"/>
                </a:cxn>
                <a:cxn ang="0">
                  <a:pos x="258" y="284"/>
                </a:cxn>
                <a:cxn ang="0">
                  <a:pos x="267" y="253"/>
                </a:cxn>
                <a:cxn ang="0">
                  <a:pos x="274" y="213"/>
                </a:cxn>
                <a:cxn ang="0">
                  <a:pos x="280" y="181"/>
                </a:cxn>
                <a:cxn ang="0">
                  <a:pos x="288" y="161"/>
                </a:cxn>
                <a:cxn ang="0">
                  <a:pos x="301" y="145"/>
                </a:cxn>
                <a:cxn ang="0">
                  <a:pos x="321" y="127"/>
                </a:cxn>
                <a:cxn ang="0">
                  <a:pos x="342" y="113"/>
                </a:cxn>
                <a:cxn ang="0">
                  <a:pos x="352" y="101"/>
                </a:cxn>
                <a:cxn ang="0">
                  <a:pos x="359" y="86"/>
                </a:cxn>
                <a:cxn ang="0">
                  <a:pos x="362" y="64"/>
                </a:cxn>
              </a:cxnLst>
              <a:rect l="0" t="0" r="r" b="b"/>
              <a:pathLst>
                <a:path w="362" h="743">
                  <a:moveTo>
                    <a:pt x="0" y="0"/>
                  </a:moveTo>
                  <a:lnTo>
                    <a:pt x="3" y="6"/>
                  </a:lnTo>
                  <a:lnTo>
                    <a:pt x="9" y="11"/>
                  </a:lnTo>
                  <a:lnTo>
                    <a:pt x="13" y="15"/>
                  </a:lnTo>
                  <a:lnTo>
                    <a:pt x="18" y="19"/>
                  </a:lnTo>
                  <a:lnTo>
                    <a:pt x="29" y="26"/>
                  </a:lnTo>
                  <a:lnTo>
                    <a:pt x="41" y="31"/>
                  </a:lnTo>
                  <a:lnTo>
                    <a:pt x="65" y="40"/>
                  </a:lnTo>
                  <a:lnTo>
                    <a:pt x="92" y="47"/>
                  </a:lnTo>
                  <a:lnTo>
                    <a:pt x="105" y="51"/>
                  </a:lnTo>
                  <a:lnTo>
                    <a:pt x="117" y="56"/>
                  </a:lnTo>
                  <a:lnTo>
                    <a:pt x="130" y="61"/>
                  </a:lnTo>
                  <a:lnTo>
                    <a:pt x="141" y="67"/>
                  </a:lnTo>
                  <a:lnTo>
                    <a:pt x="152" y="75"/>
                  </a:lnTo>
                  <a:lnTo>
                    <a:pt x="160" y="85"/>
                  </a:lnTo>
                  <a:lnTo>
                    <a:pt x="164" y="90"/>
                  </a:lnTo>
                  <a:lnTo>
                    <a:pt x="169" y="96"/>
                  </a:lnTo>
                  <a:lnTo>
                    <a:pt x="172" y="104"/>
                  </a:lnTo>
                  <a:lnTo>
                    <a:pt x="174" y="110"/>
                  </a:lnTo>
                  <a:lnTo>
                    <a:pt x="178" y="124"/>
                  </a:lnTo>
                  <a:lnTo>
                    <a:pt x="180" y="140"/>
                  </a:lnTo>
                  <a:lnTo>
                    <a:pt x="182" y="157"/>
                  </a:lnTo>
                  <a:lnTo>
                    <a:pt x="180" y="175"/>
                  </a:lnTo>
                  <a:lnTo>
                    <a:pt x="179" y="194"/>
                  </a:lnTo>
                  <a:lnTo>
                    <a:pt x="177" y="214"/>
                  </a:lnTo>
                  <a:lnTo>
                    <a:pt x="175" y="234"/>
                  </a:lnTo>
                  <a:lnTo>
                    <a:pt x="172" y="253"/>
                  </a:lnTo>
                  <a:lnTo>
                    <a:pt x="164" y="291"/>
                  </a:lnTo>
                  <a:lnTo>
                    <a:pt x="156" y="325"/>
                  </a:lnTo>
                  <a:lnTo>
                    <a:pt x="148" y="351"/>
                  </a:lnTo>
                  <a:lnTo>
                    <a:pt x="143" y="368"/>
                  </a:lnTo>
                  <a:lnTo>
                    <a:pt x="138" y="381"/>
                  </a:lnTo>
                  <a:lnTo>
                    <a:pt x="133" y="396"/>
                  </a:lnTo>
                  <a:lnTo>
                    <a:pt x="130" y="412"/>
                  </a:lnTo>
                  <a:lnTo>
                    <a:pt x="127" y="428"/>
                  </a:lnTo>
                  <a:lnTo>
                    <a:pt x="125" y="443"/>
                  </a:lnTo>
                  <a:lnTo>
                    <a:pt x="124" y="457"/>
                  </a:lnTo>
                  <a:lnTo>
                    <a:pt x="124" y="468"/>
                  </a:lnTo>
                  <a:lnTo>
                    <a:pt x="124" y="476"/>
                  </a:lnTo>
                  <a:lnTo>
                    <a:pt x="125" y="486"/>
                  </a:lnTo>
                  <a:lnTo>
                    <a:pt x="125" y="497"/>
                  </a:lnTo>
                  <a:lnTo>
                    <a:pt x="123" y="512"/>
                  </a:lnTo>
                  <a:lnTo>
                    <a:pt x="121" y="528"/>
                  </a:lnTo>
                  <a:lnTo>
                    <a:pt x="112" y="564"/>
                  </a:lnTo>
                  <a:lnTo>
                    <a:pt x="103" y="602"/>
                  </a:lnTo>
                  <a:lnTo>
                    <a:pt x="92" y="640"/>
                  </a:lnTo>
                  <a:lnTo>
                    <a:pt x="80" y="673"/>
                  </a:lnTo>
                  <a:lnTo>
                    <a:pt x="70" y="700"/>
                  </a:lnTo>
                  <a:lnTo>
                    <a:pt x="63" y="716"/>
                  </a:lnTo>
                  <a:lnTo>
                    <a:pt x="61" y="721"/>
                  </a:lnTo>
                  <a:lnTo>
                    <a:pt x="60" y="726"/>
                  </a:lnTo>
                  <a:lnTo>
                    <a:pt x="61" y="730"/>
                  </a:lnTo>
                  <a:lnTo>
                    <a:pt x="62" y="733"/>
                  </a:lnTo>
                  <a:lnTo>
                    <a:pt x="65" y="736"/>
                  </a:lnTo>
                  <a:lnTo>
                    <a:pt x="68" y="740"/>
                  </a:lnTo>
                  <a:lnTo>
                    <a:pt x="73" y="742"/>
                  </a:lnTo>
                  <a:lnTo>
                    <a:pt x="77" y="742"/>
                  </a:lnTo>
                  <a:lnTo>
                    <a:pt x="82" y="743"/>
                  </a:lnTo>
                  <a:lnTo>
                    <a:pt x="87" y="742"/>
                  </a:lnTo>
                  <a:lnTo>
                    <a:pt x="92" y="740"/>
                  </a:lnTo>
                  <a:lnTo>
                    <a:pt x="97" y="736"/>
                  </a:lnTo>
                  <a:lnTo>
                    <a:pt x="101" y="732"/>
                  </a:lnTo>
                  <a:lnTo>
                    <a:pt x="106" y="727"/>
                  </a:lnTo>
                  <a:lnTo>
                    <a:pt x="109" y="719"/>
                  </a:lnTo>
                  <a:lnTo>
                    <a:pt x="111" y="711"/>
                  </a:lnTo>
                  <a:lnTo>
                    <a:pt x="115" y="693"/>
                  </a:lnTo>
                  <a:lnTo>
                    <a:pt x="120" y="677"/>
                  </a:lnTo>
                  <a:lnTo>
                    <a:pt x="124" y="663"/>
                  </a:lnTo>
                  <a:lnTo>
                    <a:pt x="129" y="651"/>
                  </a:lnTo>
                  <a:lnTo>
                    <a:pt x="138" y="631"/>
                  </a:lnTo>
                  <a:lnTo>
                    <a:pt x="147" y="616"/>
                  </a:lnTo>
                  <a:lnTo>
                    <a:pt x="156" y="603"/>
                  </a:lnTo>
                  <a:lnTo>
                    <a:pt x="164" y="591"/>
                  </a:lnTo>
                  <a:lnTo>
                    <a:pt x="172" y="578"/>
                  </a:lnTo>
                  <a:lnTo>
                    <a:pt x="178" y="564"/>
                  </a:lnTo>
                  <a:lnTo>
                    <a:pt x="184" y="546"/>
                  </a:lnTo>
                  <a:lnTo>
                    <a:pt x="188" y="530"/>
                  </a:lnTo>
                  <a:lnTo>
                    <a:pt x="191" y="516"/>
                  </a:lnTo>
                  <a:lnTo>
                    <a:pt x="193" y="502"/>
                  </a:lnTo>
                  <a:lnTo>
                    <a:pt x="195" y="474"/>
                  </a:lnTo>
                  <a:lnTo>
                    <a:pt x="200" y="447"/>
                  </a:lnTo>
                  <a:lnTo>
                    <a:pt x="206" y="416"/>
                  </a:lnTo>
                  <a:lnTo>
                    <a:pt x="217" y="380"/>
                  </a:lnTo>
                  <a:lnTo>
                    <a:pt x="222" y="361"/>
                  </a:lnTo>
                  <a:lnTo>
                    <a:pt x="230" y="343"/>
                  </a:lnTo>
                  <a:lnTo>
                    <a:pt x="238" y="326"/>
                  </a:lnTo>
                  <a:lnTo>
                    <a:pt x="247" y="310"/>
                  </a:lnTo>
                  <a:lnTo>
                    <a:pt x="251" y="302"/>
                  </a:lnTo>
                  <a:lnTo>
                    <a:pt x="255" y="294"/>
                  </a:lnTo>
                  <a:lnTo>
                    <a:pt x="258" y="284"/>
                  </a:lnTo>
                  <a:lnTo>
                    <a:pt x="262" y="274"/>
                  </a:lnTo>
                  <a:lnTo>
                    <a:pt x="267" y="253"/>
                  </a:lnTo>
                  <a:lnTo>
                    <a:pt x="271" y="233"/>
                  </a:lnTo>
                  <a:lnTo>
                    <a:pt x="274" y="213"/>
                  </a:lnTo>
                  <a:lnTo>
                    <a:pt x="277" y="195"/>
                  </a:lnTo>
                  <a:lnTo>
                    <a:pt x="280" y="181"/>
                  </a:lnTo>
                  <a:lnTo>
                    <a:pt x="283" y="171"/>
                  </a:lnTo>
                  <a:lnTo>
                    <a:pt x="288" y="161"/>
                  </a:lnTo>
                  <a:lnTo>
                    <a:pt x="294" y="153"/>
                  </a:lnTo>
                  <a:lnTo>
                    <a:pt x="301" y="145"/>
                  </a:lnTo>
                  <a:lnTo>
                    <a:pt x="308" y="139"/>
                  </a:lnTo>
                  <a:lnTo>
                    <a:pt x="321" y="127"/>
                  </a:lnTo>
                  <a:lnTo>
                    <a:pt x="335" y="118"/>
                  </a:lnTo>
                  <a:lnTo>
                    <a:pt x="342" y="113"/>
                  </a:lnTo>
                  <a:lnTo>
                    <a:pt x="347" y="107"/>
                  </a:lnTo>
                  <a:lnTo>
                    <a:pt x="352" y="101"/>
                  </a:lnTo>
                  <a:lnTo>
                    <a:pt x="356" y="94"/>
                  </a:lnTo>
                  <a:lnTo>
                    <a:pt x="359" y="86"/>
                  </a:lnTo>
                  <a:lnTo>
                    <a:pt x="361" y="75"/>
                  </a:lnTo>
                  <a:lnTo>
                    <a:pt x="362" y="64"/>
                  </a:lnTo>
                  <a:lnTo>
                    <a:pt x="361" y="5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99" name="Freeform 501"/>
            <p:cNvSpPr>
              <a:spLocks/>
            </p:cNvSpPr>
            <p:nvPr/>
          </p:nvSpPr>
          <p:spPr bwMode="auto">
            <a:xfrm>
              <a:off x="2998" y="2104"/>
              <a:ext cx="155" cy="137"/>
            </a:xfrm>
            <a:custGeom>
              <a:avLst/>
              <a:gdLst/>
              <a:ahLst/>
              <a:cxnLst>
                <a:cxn ang="0">
                  <a:pos x="1887" y="908"/>
                </a:cxn>
                <a:cxn ang="0">
                  <a:pos x="1951" y="780"/>
                </a:cxn>
                <a:cxn ang="0">
                  <a:pos x="1926" y="613"/>
                </a:cxn>
                <a:cxn ang="0">
                  <a:pos x="1761" y="421"/>
                </a:cxn>
                <a:cxn ang="0">
                  <a:pos x="1585" y="376"/>
                </a:cxn>
                <a:cxn ang="0">
                  <a:pos x="1455" y="421"/>
                </a:cxn>
                <a:cxn ang="0">
                  <a:pos x="1291" y="523"/>
                </a:cxn>
                <a:cxn ang="0">
                  <a:pos x="1044" y="565"/>
                </a:cxn>
                <a:cxn ang="0">
                  <a:pos x="834" y="533"/>
                </a:cxn>
                <a:cxn ang="0">
                  <a:pos x="644" y="459"/>
                </a:cxn>
                <a:cxn ang="0">
                  <a:pos x="479" y="270"/>
                </a:cxn>
                <a:cxn ang="0">
                  <a:pos x="372" y="47"/>
                </a:cxn>
                <a:cxn ang="0">
                  <a:pos x="327" y="2"/>
                </a:cxn>
                <a:cxn ang="0">
                  <a:pos x="235" y="32"/>
                </a:cxn>
                <a:cxn ang="0">
                  <a:pos x="121" y="209"/>
                </a:cxn>
                <a:cxn ang="0">
                  <a:pos x="35" y="293"/>
                </a:cxn>
                <a:cxn ang="0">
                  <a:pos x="1" y="364"/>
                </a:cxn>
                <a:cxn ang="0">
                  <a:pos x="38" y="392"/>
                </a:cxn>
                <a:cxn ang="0">
                  <a:pos x="309" y="417"/>
                </a:cxn>
                <a:cxn ang="0">
                  <a:pos x="392" y="410"/>
                </a:cxn>
                <a:cxn ang="0">
                  <a:pos x="422" y="500"/>
                </a:cxn>
                <a:cxn ang="0">
                  <a:pos x="396" y="641"/>
                </a:cxn>
                <a:cxn ang="0">
                  <a:pos x="438" y="909"/>
                </a:cxn>
                <a:cxn ang="0">
                  <a:pos x="485" y="1002"/>
                </a:cxn>
                <a:cxn ang="0">
                  <a:pos x="578" y="1041"/>
                </a:cxn>
                <a:cxn ang="0">
                  <a:pos x="704" y="1041"/>
                </a:cxn>
                <a:cxn ang="0">
                  <a:pos x="710" y="1092"/>
                </a:cxn>
                <a:cxn ang="0">
                  <a:pos x="721" y="1185"/>
                </a:cxn>
                <a:cxn ang="0">
                  <a:pos x="760" y="1309"/>
                </a:cxn>
                <a:cxn ang="0">
                  <a:pos x="798" y="1522"/>
                </a:cxn>
                <a:cxn ang="0">
                  <a:pos x="793" y="1701"/>
                </a:cxn>
                <a:cxn ang="0">
                  <a:pos x="808" y="1764"/>
                </a:cxn>
                <a:cxn ang="0">
                  <a:pos x="847" y="1727"/>
                </a:cxn>
                <a:cxn ang="0">
                  <a:pos x="854" y="1296"/>
                </a:cxn>
                <a:cxn ang="0">
                  <a:pos x="853" y="1093"/>
                </a:cxn>
                <a:cxn ang="0">
                  <a:pos x="886" y="1043"/>
                </a:cxn>
                <a:cxn ang="0">
                  <a:pos x="965" y="1063"/>
                </a:cxn>
                <a:cxn ang="0">
                  <a:pos x="1150" y="1061"/>
                </a:cxn>
                <a:cxn ang="0">
                  <a:pos x="1342" y="976"/>
                </a:cxn>
                <a:cxn ang="0">
                  <a:pos x="1471" y="926"/>
                </a:cxn>
                <a:cxn ang="0">
                  <a:pos x="1548" y="974"/>
                </a:cxn>
                <a:cxn ang="0">
                  <a:pos x="1659" y="1132"/>
                </a:cxn>
                <a:cxn ang="0">
                  <a:pos x="1731" y="1221"/>
                </a:cxn>
                <a:cxn ang="0">
                  <a:pos x="1767" y="1310"/>
                </a:cxn>
                <a:cxn ang="0">
                  <a:pos x="1756" y="1405"/>
                </a:cxn>
                <a:cxn ang="0">
                  <a:pos x="1717" y="1585"/>
                </a:cxn>
                <a:cxn ang="0">
                  <a:pos x="1669" y="1752"/>
                </a:cxn>
                <a:cxn ang="0">
                  <a:pos x="1731" y="1776"/>
                </a:cxn>
                <a:cxn ang="0">
                  <a:pos x="1767" y="1665"/>
                </a:cxn>
                <a:cxn ang="0">
                  <a:pos x="1799" y="1501"/>
                </a:cxn>
                <a:cxn ang="0">
                  <a:pos x="1862" y="1343"/>
                </a:cxn>
                <a:cxn ang="0">
                  <a:pos x="1871" y="1266"/>
                </a:cxn>
                <a:cxn ang="0">
                  <a:pos x="1845" y="1171"/>
                </a:cxn>
                <a:cxn ang="0">
                  <a:pos x="1859" y="1024"/>
                </a:cxn>
                <a:cxn ang="0">
                  <a:pos x="1806" y="955"/>
                </a:cxn>
                <a:cxn ang="0">
                  <a:pos x="1594" y="944"/>
                </a:cxn>
                <a:cxn ang="0">
                  <a:pos x="1442" y="896"/>
                </a:cxn>
                <a:cxn ang="0">
                  <a:pos x="1443" y="843"/>
                </a:cxn>
                <a:cxn ang="0">
                  <a:pos x="1550" y="851"/>
                </a:cxn>
              </a:cxnLst>
              <a:rect l="0" t="0" r="r" b="b"/>
              <a:pathLst>
                <a:path w="1952" h="1777">
                  <a:moveTo>
                    <a:pt x="1705" y="907"/>
                  </a:moveTo>
                  <a:lnTo>
                    <a:pt x="1726" y="911"/>
                  </a:lnTo>
                  <a:lnTo>
                    <a:pt x="1749" y="914"/>
                  </a:lnTo>
                  <a:lnTo>
                    <a:pt x="1771" y="916"/>
                  </a:lnTo>
                  <a:lnTo>
                    <a:pt x="1795" y="916"/>
                  </a:lnTo>
                  <a:lnTo>
                    <a:pt x="1817" y="916"/>
                  </a:lnTo>
                  <a:lnTo>
                    <a:pt x="1841" y="914"/>
                  </a:lnTo>
                  <a:lnTo>
                    <a:pt x="1863" y="912"/>
                  </a:lnTo>
                  <a:lnTo>
                    <a:pt x="1887" y="908"/>
                  </a:lnTo>
                  <a:lnTo>
                    <a:pt x="1894" y="892"/>
                  </a:lnTo>
                  <a:lnTo>
                    <a:pt x="1899" y="885"/>
                  </a:lnTo>
                  <a:lnTo>
                    <a:pt x="1914" y="861"/>
                  </a:lnTo>
                  <a:lnTo>
                    <a:pt x="1931" y="833"/>
                  </a:lnTo>
                  <a:lnTo>
                    <a:pt x="1939" y="818"/>
                  </a:lnTo>
                  <a:lnTo>
                    <a:pt x="1945" y="802"/>
                  </a:lnTo>
                  <a:lnTo>
                    <a:pt x="1947" y="795"/>
                  </a:lnTo>
                  <a:lnTo>
                    <a:pt x="1950" y="787"/>
                  </a:lnTo>
                  <a:lnTo>
                    <a:pt x="1951" y="780"/>
                  </a:lnTo>
                  <a:lnTo>
                    <a:pt x="1951" y="772"/>
                  </a:lnTo>
                  <a:lnTo>
                    <a:pt x="1952" y="753"/>
                  </a:lnTo>
                  <a:lnTo>
                    <a:pt x="1951" y="734"/>
                  </a:lnTo>
                  <a:lnTo>
                    <a:pt x="1950" y="715"/>
                  </a:lnTo>
                  <a:lnTo>
                    <a:pt x="1948" y="695"/>
                  </a:lnTo>
                  <a:lnTo>
                    <a:pt x="1945" y="675"/>
                  </a:lnTo>
                  <a:lnTo>
                    <a:pt x="1940" y="655"/>
                  </a:lnTo>
                  <a:lnTo>
                    <a:pt x="1934" y="635"/>
                  </a:lnTo>
                  <a:lnTo>
                    <a:pt x="1926" y="613"/>
                  </a:lnTo>
                  <a:lnTo>
                    <a:pt x="1915" y="592"/>
                  </a:lnTo>
                  <a:lnTo>
                    <a:pt x="1904" y="571"/>
                  </a:lnTo>
                  <a:lnTo>
                    <a:pt x="1889" y="548"/>
                  </a:lnTo>
                  <a:lnTo>
                    <a:pt x="1871" y="525"/>
                  </a:lnTo>
                  <a:lnTo>
                    <a:pt x="1850" y="501"/>
                  </a:lnTo>
                  <a:lnTo>
                    <a:pt x="1826" y="477"/>
                  </a:lnTo>
                  <a:lnTo>
                    <a:pt x="1799" y="452"/>
                  </a:lnTo>
                  <a:lnTo>
                    <a:pt x="1768" y="425"/>
                  </a:lnTo>
                  <a:lnTo>
                    <a:pt x="1761" y="421"/>
                  </a:lnTo>
                  <a:lnTo>
                    <a:pt x="1738" y="409"/>
                  </a:lnTo>
                  <a:lnTo>
                    <a:pt x="1723" y="402"/>
                  </a:lnTo>
                  <a:lnTo>
                    <a:pt x="1705" y="396"/>
                  </a:lnTo>
                  <a:lnTo>
                    <a:pt x="1685" y="388"/>
                  </a:lnTo>
                  <a:lnTo>
                    <a:pt x="1663" y="383"/>
                  </a:lnTo>
                  <a:lnTo>
                    <a:pt x="1639" y="378"/>
                  </a:lnTo>
                  <a:lnTo>
                    <a:pt x="1613" y="375"/>
                  </a:lnTo>
                  <a:lnTo>
                    <a:pt x="1599" y="375"/>
                  </a:lnTo>
                  <a:lnTo>
                    <a:pt x="1585" y="376"/>
                  </a:lnTo>
                  <a:lnTo>
                    <a:pt x="1572" y="377"/>
                  </a:lnTo>
                  <a:lnTo>
                    <a:pt x="1558" y="378"/>
                  </a:lnTo>
                  <a:lnTo>
                    <a:pt x="1544" y="382"/>
                  </a:lnTo>
                  <a:lnTo>
                    <a:pt x="1529" y="386"/>
                  </a:lnTo>
                  <a:lnTo>
                    <a:pt x="1514" y="390"/>
                  </a:lnTo>
                  <a:lnTo>
                    <a:pt x="1500" y="397"/>
                  </a:lnTo>
                  <a:lnTo>
                    <a:pt x="1485" y="403"/>
                  </a:lnTo>
                  <a:lnTo>
                    <a:pt x="1470" y="412"/>
                  </a:lnTo>
                  <a:lnTo>
                    <a:pt x="1455" y="421"/>
                  </a:lnTo>
                  <a:lnTo>
                    <a:pt x="1440" y="432"/>
                  </a:lnTo>
                  <a:lnTo>
                    <a:pt x="1421" y="447"/>
                  </a:lnTo>
                  <a:lnTo>
                    <a:pt x="1401" y="461"/>
                  </a:lnTo>
                  <a:lnTo>
                    <a:pt x="1382" y="473"/>
                  </a:lnTo>
                  <a:lnTo>
                    <a:pt x="1362" y="485"/>
                  </a:lnTo>
                  <a:lnTo>
                    <a:pt x="1344" y="497"/>
                  </a:lnTo>
                  <a:lnTo>
                    <a:pt x="1326" y="507"/>
                  </a:lnTo>
                  <a:lnTo>
                    <a:pt x="1308" y="515"/>
                  </a:lnTo>
                  <a:lnTo>
                    <a:pt x="1291" y="523"/>
                  </a:lnTo>
                  <a:lnTo>
                    <a:pt x="1258" y="536"/>
                  </a:lnTo>
                  <a:lnTo>
                    <a:pt x="1229" y="546"/>
                  </a:lnTo>
                  <a:lnTo>
                    <a:pt x="1202" y="553"/>
                  </a:lnTo>
                  <a:lnTo>
                    <a:pt x="1180" y="558"/>
                  </a:lnTo>
                  <a:lnTo>
                    <a:pt x="1150" y="562"/>
                  </a:lnTo>
                  <a:lnTo>
                    <a:pt x="1121" y="565"/>
                  </a:lnTo>
                  <a:lnTo>
                    <a:pt x="1094" y="566"/>
                  </a:lnTo>
                  <a:lnTo>
                    <a:pt x="1069" y="566"/>
                  </a:lnTo>
                  <a:lnTo>
                    <a:pt x="1044" y="565"/>
                  </a:lnTo>
                  <a:lnTo>
                    <a:pt x="1021" y="563"/>
                  </a:lnTo>
                  <a:lnTo>
                    <a:pt x="998" y="560"/>
                  </a:lnTo>
                  <a:lnTo>
                    <a:pt x="977" y="557"/>
                  </a:lnTo>
                  <a:lnTo>
                    <a:pt x="936" y="549"/>
                  </a:lnTo>
                  <a:lnTo>
                    <a:pt x="900" y="541"/>
                  </a:lnTo>
                  <a:lnTo>
                    <a:pt x="883" y="537"/>
                  </a:lnTo>
                  <a:lnTo>
                    <a:pt x="866" y="535"/>
                  </a:lnTo>
                  <a:lnTo>
                    <a:pt x="850" y="534"/>
                  </a:lnTo>
                  <a:lnTo>
                    <a:pt x="834" y="533"/>
                  </a:lnTo>
                  <a:lnTo>
                    <a:pt x="804" y="527"/>
                  </a:lnTo>
                  <a:lnTo>
                    <a:pt x="774" y="519"/>
                  </a:lnTo>
                  <a:lnTo>
                    <a:pt x="746" y="511"/>
                  </a:lnTo>
                  <a:lnTo>
                    <a:pt x="720" y="501"/>
                  </a:lnTo>
                  <a:lnTo>
                    <a:pt x="695" y="491"/>
                  </a:lnTo>
                  <a:lnTo>
                    <a:pt x="673" y="479"/>
                  </a:lnTo>
                  <a:lnTo>
                    <a:pt x="662" y="472"/>
                  </a:lnTo>
                  <a:lnTo>
                    <a:pt x="652" y="466"/>
                  </a:lnTo>
                  <a:lnTo>
                    <a:pt x="644" y="459"/>
                  </a:lnTo>
                  <a:lnTo>
                    <a:pt x="635" y="452"/>
                  </a:lnTo>
                  <a:lnTo>
                    <a:pt x="615" y="432"/>
                  </a:lnTo>
                  <a:lnTo>
                    <a:pt x="595" y="410"/>
                  </a:lnTo>
                  <a:lnTo>
                    <a:pt x="574" y="389"/>
                  </a:lnTo>
                  <a:lnTo>
                    <a:pt x="554" y="366"/>
                  </a:lnTo>
                  <a:lnTo>
                    <a:pt x="535" y="343"/>
                  </a:lnTo>
                  <a:lnTo>
                    <a:pt x="516" y="319"/>
                  </a:lnTo>
                  <a:lnTo>
                    <a:pt x="496" y="294"/>
                  </a:lnTo>
                  <a:lnTo>
                    <a:pt x="479" y="270"/>
                  </a:lnTo>
                  <a:lnTo>
                    <a:pt x="462" y="244"/>
                  </a:lnTo>
                  <a:lnTo>
                    <a:pt x="446" y="217"/>
                  </a:lnTo>
                  <a:lnTo>
                    <a:pt x="431" y="192"/>
                  </a:lnTo>
                  <a:lnTo>
                    <a:pt x="417" y="165"/>
                  </a:lnTo>
                  <a:lnTo>
                    <a:pt x="405" y="138"/>
                  </a:lnTo>
                  <a:lnTo>
                    <a:pt x="393" y="111"/>
                  </a:lnTo>
                  <a:lnTo>
                    <a:pt x="383" y="84"/>
                  </a:lnTo>
                  <a:lnTo>
                    <a:pt x="375" y="56"/>
                  </a:lnTo>
                  <a:lnTo>
                    <a:pt x="372" y="47"/>
                  </a:lnTo>
                  <a:lnTo>
                    <a:pt x="367" y="37"/>
                  </a:lnTo>
                  <a:lnTo>
                    <a:pt x="363" y="30"/>
                  </a:lnTo>
                  <a:lnTo>
                    <a:pt x="359" y="23"/>
                  </a:lnTo>
                  <a:lnTo>
                    <a:pt x="354" y="18"/>
                  </a:lnTo>
                  <a:lnTo>
                    <a:pt x="349" y="13"/>
                  </a:lnTo>
                  <a:lnTo>
                    <a:pt x="344" y="8"/>
                  </a:lnTo>
                  <a:lnTo>
                    <a:pt x="338" y="5"/>
                  </a:lnTo>
                  <a:lnTo>
                    <a:pt x="333" y="3"/>
                  </a:lnTo>
                  <a:lnTo>
                    <a:pt x="327" y="2"/>
                  </a:lnTo>
                  <a:lnTo>
                    <a:pt x="320" y="1"/>
                  </a:lnTo>
                  <a:lnTo>
                    <a:pt x="315" y="0"/>
                  </a:lnTo>
                  <a:lnTo>
                    <a:pt x="302" y="1"/>
                  </a:lnTo>
                  <a:lnTo>
                    <a:pt x="290" y="4"/>
                  </a:lnTo>
                  <a:lnTo>
                    <a:pt x="279" y="7"/>
                  </a:lnTo>
                  <a:lnTo>
                    <a:pt x="267" y="13"/>
                  </a:lnTo>
                  <a:lnTo>
                    <a:pt x="257" y="18"/>
                  </a:lnTo>
                  <a:lnTo>
                    <a:pt x="248" y="23"/>
                  </a:lnTo>
                  <a:lnTo>
                    <a:pt x="235" y="32"/>
                  </a:lnTo>
                  <a:lnTo>
                    <a:pt x="230" y="36"/>
                  </a:lnTo>
                  <a:lnTo>
                    <a:pt x="226" y="41"/>
                  </a:lnTo>
                  <a:lnTo>
                    <a:pt x="216" y="56"/>
                  </a:lnTo>
                  <a:lnTo>
                    <a:pt x="201" y="79"/>
                  </a:lnTo>
                  <a:lnTo>
                    <a:pt x="183" y="105"/>
                  </a:lnTo>
                  <a:lnTo>
                    <a:pt x="163" y="134"/>
                  </a:lnTo>
                  <a:lnTo>
                    <a:pt x="146" y="163"/>
                  </a:lnTo>
                  <a:lnTo>
                    <a:pt x="131" y="189"/>
                  </a:lnTo>
                  <a:lnTo>
                    <a:pt x="121" y="209"/>
                  </a:lnTo>
                  <a:lnTo>
                    <a:pt x="116" y="217"/>
                  </a:lnTo>
                  <a:lnTo>
                    <a:pt x="112" y="225"/>
                  </a:lnTo>
                  <a:lnTo>
                    <a:pt x="106" y="233"/>
                  </a:lnTo>
                  <a:lnTo>
                    <a:pt x="99" y="241"/>
                  </a:lnTo>
                  <a:lnTo>
                    <a:pt x="85" y="256"/>
                  </a:lnTo>
                  <a:lnTo>
                    <a:pt x="72" y="269"/>
                  </a:lnTo>
                  <a:lnTo>
                    <a:pt x="57" y="279"/>
                  </a:lnTo>
                  <a:lnTo>
                    <a:pt x="45" y="288"/>
                  </a:lnTo>
                  <a:lnTo>
                    <a:pt x="35" y="293"/>
                  </a:lnTo>
                  <a:lnTo>
                    <a:pt x="31" y="295"/>
                  </a:lnTo>
                  <a:lnTo>
                    <a:pt x="28" y="298"/>
                  </a:lnTo>
                  <a:lnTo>
                    <a:pt x="21" y="307"/>
                  </a:lnTo>
                  <a:lnTo>
                    <a:pt x="13" y="319"/>
                  </a:lnTo>
                  <a:lnTo>
                    <a:pt x="5" y="334"/>
                  </a:lnTo>
                  <a:lnTo>
                    <a:pt x="2" y="341"/>
                  </a:lnTo>
                  <a:lnTo>
                    <a:pt x="0" y="349"/>
                  </a:lnTo>
                  <a:lnTo>
                    <a:pt x="0" y="356"/>
                  </a:lnTo>
                  <a:lnTo>
                    <a:pt x="1" y="364"/>
                  </a:lnTo>
                  <a:lnTo>
                    <a:pt x="2" y="368"/>
                  </a:lnTo>
                  <a:lnTo>
                    <a:pt x="3" y="371"/>
                  </a:lnTo>
                  <a:lnTo>
                    <a:pt x="5" y="374"/>
                  </a:lnTo>
                  <a:lnTo>
                    <a:pt x="9" y="377"/>
                  </a:lnTo>
                  <a:lnTo>
                    <a:pt x="12" y="381"/>
                  </a:lnTo>
                  <a:lnTo>
                    <a:pt x="16" y="383"/>
                  </a:lnTo>
                  <a:lnTo>
                    <a:pt x="20" y="386"/>
                  </a:lnTo>
                  <a:lnTo>
                    <a:pt x="26" y="388"/>
                  </a:lnTo>
                  <a:lnTo>
                    <a:pt x="38" y="392"/>
                  </a:lnTo>
                  <a:lnTo>
                    <a:pt x="54" y="397"/>
                  </a:lnTo>
                  <a:lnTo>
                    <a:pt x="73" y="400"/>
                  </a:lnTo>
                  <a:lnTo>
                    <a:pt x="93" y="404"/>
                  </a:lnTo>
                  <a:lnTo>
                    <a:pt x="138" y="410"/>
                  </a:lnTo>
                  <a:lnTo>
                    <a:pt x="185" y="415"/>
                  </a:lnTo>
                  <a:lnTo>
                    <a:pt x="232" y="418"/>
                  </a:lnTo>
                  <a:lnTo>
                    <a:pt x="273" y="419"/>
                  </a:lnTo>
                  <a:lnTo>
                    <a:pt x="293" y="419"/>
                  </a:lnTo>
                  <a:lnTo>
                    <a:pt x="309" y="417"/>
                  </a:lnTo>
                  <a:lnTo>
                    <a:pt x="321" y="416"/>
                  </a:lnTo>
                  <a:lnTo>
                    <a:pt x="332" y="413"/>
                  </a:lnTo>
                  <a:lnTo>
                    <a:pt x="341" y="410"/>
                  </a:lnTo>
                  <a:lnTo>
                    <a:pt x="349" y="408"/>
                  </a:lnTo>
                  <a:lnTo>
                    <a:pt x="359" y="406"/>
                  </a:lnTo>
                  <a:lnTo>
                    <a:pt x="367" y="406"/>
                  </a:lnTo>
                  <a:lnTo>
                    <a:pt x="376" y="406"/>
                  </a:lnTo>
                  <a:lnTo>
                    <a:pt x="384" y="407"/>
                  </a:lnTo>
                  <a:lnTo>
                    <a:pt x="392" y="410"/>
                  </a:lnTo>
                  <a:lnTo>
                    <a:pt x="399" y="414"/>
                  </a:lnTo>
                  <a:lnTo>
                    <a:pt x="406" y="419"/>
                  </a:lnTo>
                  <a:lnTo>
                    <a:pt x="411" y="425"/>
                  </a:lnTo>
                  <a:lnTo>
                    <a:pt x="416" y="434"/>
                  </a:lnTo>
                  <a:lnTo>
                    <a:pt x="420" y="444"/>
                  </a:lnTo>
                  <a:lnTo>
                    <a:pt x="423" y="454"/>
                  </a:lnTo>
                  <a:lnTo>
                    <a:pt x="424" y="468"/>
                  </a:lnTo>
                  <a:lnTo>
                    <a:pt x="423" y="483"/>
                  </a:lnTo>
                  <a:lnTo>
                    <a:pt x="422" y="500"/>
                  </a:lnTo>
                  <a:lnTo>
                    <a:pt x="415" y="532"/>
                  </a:lnTo>
                  <a:lnTo>
                    <a:pt x="410" y="555"/>
                  </a:lnTo>
                  <a:lnTo>
                    <a:pt x="405" y="572"/>
                  </a:lnTo>
                  <a:lnTo>
                    <a:pt x="399" y="585"/>
                  </a:lnTo>
                  <a:lnTo>
                    <a:pt x="398" y="593"/>
                  </a:lnTo>
                  <a:lnTo>
                    <a:pt x="396" y="599"/>
                  </a:lnTo>
                  <a:lnTo>
                    <a:pt x="395" y="608"/>
                  </a:lnTo>
                  <a:lnTo>
                    <a:pt x="395" y="617"/>
                  </a:lnTo>
                  <a:lnTo>
                    <a:pt x="396" y="641"/>
                  </a:lnTo>
                  <a:lnTo>
                    <a:pt x="399" y="673"/>
                  </a:lnTo>
                  <a:lnTo>
                    <a:pt x="405" y="712"/>
                  </a:lnTo>
                  <a:lnTo>
                    <a:pt x="410" y="753"/>
                  </a:lnTo>
                  <a:lnTo>
                    <a:pt x="417" y="792"/>
                  </a:lnTo>
                  <a:lnTo>
                    <a:pt x="424" y="829"/>
                  </a:lnTo>
                  <a:lnTo>
                    <a:pt x="429" y="861"/>
                  </a:lnTo>
                  <a:lnTo>
                    <a:pt x="433" y="886"/>
                  </a:lnTo>
                  <a:lnTo>
                    <a:pt x="437" y="902"/>
                  </a:lnTo>
                  <a:lnTo>
                    <a:pt x="438" y="909"/>
                  </a:lnTo>
                  <a:lnTo>
                    <a:pt x="439" y="914"/>
                  </a:lnTo>
                  <a:lnTo>
                    <a:pt x="441" y="928"/>
                  </a:lnTo>
                  <a:lnTo>
                    <a:pt x="443" y="938"/>
                  </a:lnTo>
                  <a:lnTo>
                    <a:pt x="446" y="948"/>
                  </a:lnTo>
                  <a:lnTo>
                    <a:pt x="452" y="959"/>
                  </a:lnTo>
                  <a:lnTo>
                    <a:pt x="458" y="972"/>
                  </a:lnTo>
                  <a:lnTo>
                    <a:pt x="468" y="983"/>
                  </a:lnTo>
                  <a:lnTo>
                    <a:pt x="478" y="995"/>
                  </a:lnTo>
                  <a:lnTo>
                    <a:pt x="485" y="1002"/>
                  </a:lnTo>
                  <a:lnTo>
                    <a:pt x="492" y="1007"/>
                  </a:lnTo>
                  <a:lnTo>
                    <a:pt x="500" y="1012"/>
                  </a:lnTo>
                  <a:lnTo>
                    <a:pt x="508" y="1018"/>
                  </a:lnTo>
                  <a:lnTo>
                    <a:pt x="518" y="1022"/>
                  </a:lnTo>
                  <a:lnTo>
                    <a:pt x="529" y="1027"/>
                  </a:lnTo>
                  <a:lnTo>
                    <a:pt x="539" y="1030"/>
                  </a:lnTo>
                  <a:lnTo>
                    <a:pt x="551" y="1035"/>
                  </a:lnTo>
                  <a:lnTo>
                    <a:pt x="564" y="1038"/>
                  </a:lnTo>
                  <a:lnTo>
                    <a:pt x="578" y="1041"/>
                  </a:lnTo>
                  <a:lnTo>
                    <a:pt x="593" y="1043"/>
                  </a:lnTo>
                  <a:lnTo>
                    <a:pt x="609" y="1044"/>
                  </a:lnTo>
                  <a:lnTo>
                    <a:pt x="625" y="1044"/>
                  </a:lnTo>
                  <a:lnTo>
                    <a:pt x="644" y="1041"/>
                  </a:lnTo>
                  <a:lnTo>
                    <a:pt x="664" y="1038"/>
                  </a:lnTo>
                  <a:lnTo>
                    <a:pt x="684" y="1037"/>
                  </a:lnTo>
                  <a:lnTo>
                    <a:pt x="693" y="1038"/>
                  </a:lnTo>
                  <a:lnTo>
                    <a:pt x="700" y="1040"/>
                  </a:lnTo>
                  <a:lnTo>
                    <a:pt x="704" y="1041"/>
                  </a:lnTo>
                  <a:lnTo>
                    <a:pt x="707" y="1043"/>
                  </a:lnTo>
                  <a:lnTo>
                    <a:pt x="710" y="1045"/>
                  </a:lnTo>
                  <a:lnTo>
                    <a:pt x="712" y="1049"/>
                  </a:lnTo>
                  <a:lnTo>
                    <a:pt x="713" y="1052"/>
                  </a:lnTo>
                  <a:lnTo>
                    <a:pt x="715" y="1056"/>
                  </a:lnTo>
                  <a:lnTo>
                    <a:pt x="715" y="1060"/>
                  </a:lnTo>
                  <a:lnTo>
                    <a:pt x="715" y="1065"/>
                  </a:lnTo>
                  <a:lnTo>
                    <a:pt x="714" y="1077"/>
                  </a:lnTo>
                  <a:lnTo>
                    <a:pt x="710" y="1092"/>
                  </a:lnTo>
                  <a:lnTo>
                    <a:pt x="709" y="1095"/>
                  </a:lnTo>
                  <a:lnTo>
                    <a:pt x="707" y="1106"/>
                  </a:lnTo>
                  <a:lnTo>
                    <a:pt x="706" y="1114"/>
                  </a:lnTo>
                  <a:lnTo>
                    <a:pt x="706" y="1123"/>
                  </a:lnTo>
                  <a:lnTo>
                    <a:pt x="707" y="1136"/>
                  </a:lnTo>
                  <a:lnTo>
                    <a:pt x="709" y="1150"/>
                  </a:lnTo>
                  <a:lnTo>
                    <a:pt x="713" y="1165"/>
                  </a:lnTo>
                  <a:lnTo>
                    <a:pt x="716" y="1177"/>
                  </a:lnTo>
                  <a:lnTo>
                    <a:pt x="721" y="1185"/>
                  </a:lnTo>
                  <a:lnTo>
                    <a:pt x="725" y="1193"/>
                  </a:lnTo>
                  <a:lnTo>
                    <a:pt x="728" y="1201"/>
                  </a:lnTo>
                  <a:lnTo>
                    <a:pt x="731" y="1209"/>
                  </a:lnTo>
                  <a:lnTo>
                    <a:pt x="735" y="1219"/>
                  </a:lnTo>
                  <a:lnTo>
                    <a:pt x="738" y="1232"/>
                  </a:lnTo>
                  <a:lnTo>
                    <a:pt x="739" y="1238"/>
                  </a:lnTo>
                  <a:lnTo>
                    <a:pt x="744" y="1255"/>
                  </a:lnTo>
                  <a:lnTo>
                    <a:pt x="752" y="1280"/>
                  </a:lnTo>
                  <a:lnTo>
                    <a:pt x="760" y="1309"/>
                  </a:lnTo>
                  <a:lnTo>
                    <a:pt x="769" y="1340"/>
                  </a:lnTo>
                  <a:lnTo>
                    <a:pt x="777" y="1371"/>
                  </a:lnTo>
                  <a:lnTo>
                    <a:pt x="783" y="1397"/>
                  </a:lnTo>
                  <a:lnTo>
                    <a:pt x="786" y="1417"/>
                  </a:lnTo>
                  <a:lnTo>
                    <a:pt x="789" y="1445"/>
                  </a:lnTo>
                  <a:lnTo>
                    <a:pt x="793" y="1473"/>
                  </a:lnTo>
                  <a:lnTo>
                    <a:pt x="795" y="1488"/>
                  </a:lnTo>
                  <a:lnTo>
                    <a:pt x="798" y="1504"/>
                  </a:lnTo>
                  <a:lnTo>
                    <a:pt x="798" y="1522"/>
                  </a:lnTo>
                  <a:lnTo>
                    <a:pt x="798" y="1541"/>
                  </a:lnTo>
                  <a:lnTo>
                    <a:pt x="798" y="1584"/>
                  </a:lnTo>
                  <a:lnTo>
                    <a:pt x="799" y="1625"/>
                  </a:lnTo>
                  <a:lnTo>
                    <a:pt x="799" y="1644"/>
                  </a:lnTo>
                  <a:lnTo>
                    <a:pt x="799" y="1660"/>
                  </a:lnTo>
                  <a:lnTo>
                    <a:pt x="798" y="1675"/>
                  </a:lnTo>
                  <a:lnTo>
                    <a:pt x="795" y="1685"/>
                  </a:lnTo>
                  <a:lnTo>
                    <a:pt x="793" y="1694"/>
                  </a:lnTo>
                  <a:lnTo>
                    <a:pt x="793" y="1701"/>
                  </a:lnTo>
                  <a:lnTo>
                    <a:pt x="793" y="1712"/>
                  </a:lnTo>
                  <a:lnTo>
                    <a:pt x="790" y="1731"/>
                  </a:lnTo>
                  <a:lnTo>
                    <a:pt x="790" y="1738"/>
                  </a:lnTo>
                  <a:lnTo>
                    <a:pt x="791" y="1744"/>
                  </a:lnTo>
                  <a:lnTo>
                    <a:pt x="793" y="1749"/>
                  </a:lnTo>
                  <a:lnTo>
                    <a:pt x="795" y="1754"/>
                  </a:lnTo>
                  <a:lnTo>
                    <a:pt x="800" y="1758"/>
                  </a:lnTo>
                  <a:lnTo>
                    <a:pt x="804" y="1761"/>
                  </a:lnTo>
                  <a:lnTo>
                    <a:pt x="808" y="1764"/>
                  </a:lnTo>
                  <a:lnTo>
                    <a:pt x="814" y="1765"/>
                  </a:lnTo>
                  <a:lnTo>
                    <a:pt x="819" y="1765"/>
                  </a:lnTo>
                  <a:lnTo>
                    <a:pt x="823" y="1764"/>
                  </a:lnTo>
                  <a:lnTo>
                    <a:pt x="829" y="1762"/>
                  </a:lnTo>
                  <a:lnTo>
                    <a:pt x="834" y="1759"/>
                  </a:lnTo>
                  <a:lnTo>
                    <a:pt x="838" y="1754"/>
                  </a:lnTo>
                  <a:lnTo>
                    <a:pt x="841" y="1747"/>
                  </a:lnTo>
                  <a:lnTo>
                    <a:pt x="845" y="1738"/>
                  </a:lnTo>
                  <a:lnTo>
                    <a:pt x="847" y="1727"/>
                  </a:lnTo>
                  <a:lnTo>
                    <a:pt x="849" y="1710"/>
                  </a:lnTo>
                  <a:lnTo>
                    <a:pt x="850" y="1685"/>
                  </a:lnTo>
                  <a:lnTo>
                    <a:pt x="851" y="1657"/>
                  </a:lnTo>
                  <a:lnTo>
                    <a:pt x="852" y="1625"/>
                  </a:lnTo>
                  <a:lnTo>
                    <a:pt x="853" y="1551"/>
                  </a:lnTo>
                  <a:lnTo>
                    <a:pt x="854" y="1474"/>
                  </a:lnTo>
                  <a:lnTo>
                    <a:pt x="854" y="1401"/>
                  </a:lnTo>
                  <a:lnTo>
                    <a:pt x="854" y="1339"/>
                  </a:lnTo>
                  <a:lnTo>
                    <a:pt x="854" y="1296"/>
                  </a:lnTo>
                  <a:lnTo>
                    <a:pt x="854" y="1280"/>
                  </a:lnTo>
                  <a:lnTo>
                    <a:pt x="854" y="1259"/>
                  </a:lnTo>
                  <a:lnTo>
                    <a:pt x="854" y="1212"/>
                  </a:lnTo>
                  <a:lnTo>
                    <a:pt x="855" y="1164"/>
                  </a:lnTo>
                  <a:lnTo>
                    <a:pt x="855" y="1142"/>
                  </a:lnTo>
                  <a:lnTo>
                    <a:pt x="854" y="1135"/>
                  </a:lnTo>
                  <a:lnTo>
                    <a:pt x="852" y="1116"/>
                  </a:lnTo>
                  <a:lnTo>
                    <a:pt x="852" y="1105"/>
                  </a:lnTo>
                  <a:lnTo>
                    <a:pt x="853" y="1093"/>
                  </a:lnTo>
                  <a:lnTo>
                    <a:pt x="854" y="1087"/>
                  </a:lnTo>
                  <a:lnTo>
                    <a:pt x="856" y="1083"/>
                  </a:lnTo>
                  <a:lnTo>
                    <a:pt x="858" y="1077"/>
                  </a:lnTo>
                  <a:lnTo>
                    <a:pt x="861" y="1073"/>
                  </a:lnTo>
                  <a:lnTo>
                    <a:pt x="867" y="1065"/>
                  </a:lnTo>
                  <a:lnTo>
                    <a:pt x="871" y="1057"/>
                  </a:lnTo>
                  <a:lnTo>
                    <a:pt x="877" y="1051"/>
                  </a:lnTo>
                  <a:lnTo>
                    <a:pt x="883" y="1045"/>
                  </a:lnTo>
                  <a:lnTo>
                    <a:pt x="886" y="1043"/>
                  </a:lnTo>
                  <a:lnTo>
                    <a:pt x="890" y="1042"/>
                  </a:lnTo>
                  <a:lnTo>
                    <a:pt x="895" y="1042"/>
                  </a:lnTo>
                  <a:lnTo>
                    <a:pt x="900" y="1042"/>
                  </a:lnTo>
                  <a:lnTo>
                    <a:pt x="905" y="1043"/>
                  </a:lnTo>
                  <a:lnTo>
                    <a:pt x="913" y="1045"/>
                  </a:lnTo>
                  <a:lnTo>
                    <a:pt x="920" y="1047"/>
                  </a:lnTo>
                  <a:lnTo>
                    <a:pt x="929" y="1052"/>
                  </a:lnTo>
                  <a:lnTo>
                    <a:pt x="938" y="1055"/>
                  </a:lnTo>
                  <a:lnTo>
                    <a:pt x="965" y="1063"/>
                  </a:lnTo>
                  <a:lnTo>
                    <a:pt x="984" y="1067"/>
                  </a:lnTo>
                  <a:lnTo>
                    <a:pt x="1007" y="1070"/>
                  </a:lnTo>
                  <a:lnTo>
                    <a:pt x="1034" y="1072"/>
                  </a:lnTo>
                  <a:lnTo>
                    <a:pt x="1063" y="1072"/>
                  </a:lnTo>
                  <a:lnTo>
                    <a:pt x="1079" y="1072"/>
                  </a:lnTo>
                  <a:lnTo>
                    <a:pt x="1095" y="1070"/>
                  </a:lnTo>
                  <a:lnTo>
                    <a:pt x="1113" y="1068"/>
                  </a:lnTo>
                  <a:lnTo>
                    <a:pt x="1131" y="1066"/>
                  </a:lnTo>
                  <a:lnTo>
                    <a:pt x="1150" y="1061"/>
                  </a:lnTo>
                  <a:lnTo>
                    <a:pt x="1169" y="1057"/>
                  </a:lnTo>
                  <a:lnTo>
                    <a:pt x="1188" y="1051"/>
                  </a:lnTo>
                  <a:lnTo>
                    <a:pt x="1209" y="1044"/>
                  </a:lnTo>
                  <a:lnTo>
                    <a:pt x="1230" y="1036"/>
                  </a:lnTo>
                  <a:lnTo>
                    <a:pt x="1251" y="1027"/>
                  </a:lnTo>
                  <a:lnTo>
                    <a:pt x="1274" y="1016"/>
                  </a:lnTo>
                  <a:lnTo>
                    <a:pt x="1295" y="1005"/>
                  </a:lnTo>
                  <a:lnTo>
                    <a:pt x="1319" y="991"/>
                  </a:lnTo>
                  <a:lnTo>
                    <a:pt x="1342" y="976"/>
                  </a:lnTo>
                  <a:lnTo>
                    <a:pt x="1366" y="960"/>
                  </a:lnTo>
                  <a:lnTo>
                    <a:pt x="1389" y="942"/>
                  </a:lnTo>
                  <a:lnTo>
                    <a:pt x="1400" y="934"/>
                  </a:lnTo>
                  <a:lnTo>
                    <a:pt x="1411" y="929"/>
                  </a:lnTo>
                  <a:lnTo>
                    <a:pt x="1423" y="925"/>
                  </a:lnTo>
                  <a:lnTo>
                    <a:pt x="1436" y="923"/>
                  </a:lnTo>
                  <a:lnTo>
                    <a:pt x="1448" y="923"/>
                  </a:lnTo>
                  <a:lnTo>
                    <a:pt x="1459" y="924"/>
                  </a:lnTo>
                  <a:lnTo>
                    <a:pt x="1471" y="926"/>
                  </a:lnTo>
                  <a:lnTo>
                    <a:pt x="1483" y="930"/>
                  </a:lnTo>
                  <a:lnTo>
                    <a:pt x="1495" y="934"/>
                  </a:lnTo>
                  <a:lnTo>
                    <a:pt x="1504" y="939"/>
                  </a:lnTo>
                  <a:lnTo>
                    <a:pt x="1515" y="944"/>
                  </a:lnTo>
                  <a:lnTo>
                    <a:pt x="1524" y="950"/>
                  </a:lnTo>
                  <a:lnTo>
                    <a:pt x="1531" y="957"/>
                  </a:lnTo>
                  <a:lnTo>
                    <a:pt x="1538" y="962"/>
                  </a:lnTo>
                  <a:lnTo>
                    <a:pt x="1544" y="968"/>
                  </a:lnTo>
                  <a:lnTo>
                    <a:pt x="1548" y="974"/>
                  </a:lnTo>
                  <a:lnTo>
                    <a:pt x="1561" y="994"/>
                  </a:lnTo>
                  <a:lnTo>
                    <a:pt x="1568" y="1010"/>
                  </a:lnTo>
                  <a:lnTo>
                    <a:pt x="1574" y="1023"/>
                  </a:lnTo>
                  <a:lnTo>
                    <a:pt x="1579" y="1035"/>
                  </a:lnTo>
                  <a:lnTo>
                    <a:pt x="1584" y="1046"/>
                  </a:lnTo>
                  <a:lnTo>
                    <a:pt x="1593" y="1059"/>
                  </a:lnTo>
                  <a:lnTo>
                    <a:pt x="1606" y="1075"/>
                  </a:lnTo>
                  <a:lnTo>
                    <a:pt x="1624" y="1095"/>
                  </a:lnTo>
                  <a:lnTo>
                    <a:pt x="1659" y="1132"/>
                  </a:lnTo>
                  <a:lnTo>
                    <a:pt x="1678" y="1152"/>
                  </a:lnTo>
                  <a:lnTo>
                    <a:pt x="1691" y="1165"/>
                  </a:lnTo>
                  <a:lnTo>
                    <a:pt x="1711" y="1182"/>
                  </a:lnTo>
                  <a:lnTo>
                    <a:pt x="1716" y="1185"/>
                  </a:lnTo>
                  <a:lnTo>
                    <a:pt x="1719" y="1189"/>
                  </a:lnTo>
                  <a:lnTo>
                    <a:pt x="1722" y="1194"/>
                  </a:lnTo>
                  <a:lnTo>
                    <a:pt x="1724" y="1199"/>
                  </a:lnTo>
                  <a:lnTo>
                    <a:pt x="1727" y="1210"/>
                  </a:lnTo>
                  <a:lnTo>
                    <a:pt x="1731" y="1221"/>
                  </a:lnTo>
                  <a:lnTo>
                    <a:pt x="1734" y="1235"/>
                  </a:lnTo>
                  <a:lnTo>
                    <a:pt x="1738" y="1249"/>
                  </a:lnTo>
                  <a:lnTo>
                    <a:pt x="1741" y="1258"/>
                  </a:lnTo>
                  <a:lnTo>
                    <a:pt x="1745" y="1265"/>
                  </a:lnTo>
                  <a:lnTo>
                    <a:pt x="1749" y="1275"/>
                  </a:lnTo>
                  <a:lnTo>
                    <a:pt x="1754" y="1283"/>
                  </a:lnTo>
                  <a:lnTo>
                    <a:pt x="1759" y="1292"/>
                  </a:lnTo>
                  <a:lnTo>
                    <a:pt x="1764" y="1301"/>
                  </a:lnTo>
                  <a:lnTo>
                    <a:pt x="1767" y="1310"/>
                  </a:lnTo>
                  <a:lnTo>
                    <a:pt x="1769" y="1319"/>
                  </a:lnTo>
                  <a:lnTo>
                    <a:pt x="1771" y="1328"/>
                  </a:lnTo>
                  <a:lnTo>
                    <a:pt x="1772" y="1337"/>
                  </a:lnTo>
                  <a:lnTo>
                    <a:pt x="1772" y="1346"/>
                  </a:lnTo>
                  <a:lnTo>
                    <a:pt x="1772" y="1354"/>
                  </a:lnTo>
                  <a:lnTo>
                    <a:pt x="1770" y="1370"/>
                  </a:lnTo>
                  <a:lnTo>
                    <a:pt x="1767" y="1384"/>
                  </a:lnTo>
                  <a:lnTo>
                    <a:pt x="1762" y="1395"/>
                  </a:lnTo>
                  <a:lnTo>
                    <a:pt x="1756" y="1405"/>
                  </a:lnTo>
                  <a:lnTo>
                    <a:pt x="1751" y="1416"/>
                  </a:lnTo>
                  <a:lnTo>
                    <a:pt x="1747" y="1427"/>
                  </a:lnTo>
                  <a:lnTo>
                    <a:pt x="1743" y="1441"/>
                  </a:lnTo>
                  <a:lnTo>
                    <a:pt x="1741" y="1456"/>
                  </a:lnTo>
                  <a:lnTo>
                    <a:pt x="1738" y="1486"/>
                  </a:lnTo>
                  <a:lnTo>
                    <a:pt x="1735" y="1508"/>
                  </a:lnTo>
                  <a:lnTo>
                    <a:pt x="1732" y="1524"/>
                  </a:lnTo>
                  <a:lnTo>
                    <a:pt x="1725" y="1551"/>
                  </a:lnTo>
                  <a:lnTo>
                    <a:pt x="1717" y="1585"/>
                  </a:lnTo>
                  <a:lnTo>
                    <a:pt x="1707" y="1624"/>
                  </a:lnTo>
                  <a:lnTo>
                    <a:pt x="1696" y="1662"/>
                  </a:lnTo>
                  <a:lnTo>
                    <a:pt x="1686" y="1697"/>
                  </a:lnTo>
                  <a:lnTo>
                    <a:pt x="1676" y="1725"/>
                  </a:lnTo>
                  <a:lnTo>
                    <a:pt x="1670" y="1741"/>
                  </a:lnTo>
                  <a:lnTo>
                    <a:pt x="1668" y="1744"/>
                  </a:lnTo>
                  <a:lnTo>
                    <a:pt x="1668" y="1746"/>
                  </a:lnTo>
                  <a:lnTo>
                    <a:pt x="1668" y="1749"/>
                  </a:lnTo>
                  <a:lnTo>
                    <a:pt x="1669" y="1752"/>
                  </a:lnTo>
                  <a:lnTo>
                    <a:pt x="1671" y="1757"/>
                  </a:lnTo>
                  <a:lnTo>
                    <a:pt x="1675" y="1761"/>
                  </a:lnTo>
                  <a:lnTo>
                    <a:pt x="1682" y="1765"/>
                  </a:lnTo>
                  <a:lnTo>
                    <a:pt x="1688" y="1770"/>
                  </a:lnTo>
                  <a:lnTo>
                    <a:pt x="1696" y="1773"/>
                  </a:lnTo>
                  <a:lnTo>
                    <a:pt x="1705" y="1775"/>
                  </a:lnTo>
                  <a:lnTo>
                    <a:pt x="1714" y="1776"/>
                  </a:lnTo>
                  <a:lnTo>
                    <a:pt x="1722" y="1777"/>
                  </a:lnTo>
                  <a:lnTo>
                    <a:pt x="1731" y="1776"/>
                  </a:lnTo>
                  <a:lnTo>
                    <a:pt x="1738" y="1774"/>
                  </a:lnTo>
                  <a:lnTo>
                    <a:pt x="1745" y="1771"/>
                  </a:lnTo>
                  <a:lnTo>
                    <a:pt x="1750" y="1767"/>
                  </a:lnTo>
                  <a:lnTo>
                    <a:pt x="1752" y="1763"/>
                  </a:lnTo>
                  <a:lnTo>
                    <a:pt x="1754" y="1759"/>
                  </a:lnTo>
                  <a:lnTo>
                    <a:pt x="1755" y="1756"/>
                  </a:lnTo>
                  <a:lnTo>
                    <a:pt x="1756" y="1751"/>
                  </a:lnTo>
                  <a:lnTo>
                    <a:pt x="1762" y="1705"/>
                  </a:lnTo>
                  <a:lnTo>
                    <a:pt x="1767" y="1665"/>
                  </a:lnTo>
                  <a:lnTo>
                    <a:pt x="1771" y="1632"/>
                  </a:lnTo>
                  <a:lnTo>
                    <a:pt x="1776" y="1605"/>
                  </a:lnTo>
                  <a:lnTo>
                    <a:pt x="1779" y="1585"/>
                  </a:lnTo>
                  <a:lnTo>
                    <a:pt x="1782" y="1570"/>
                  </a:lnTo>
                  <a:lnTo>
                    <a:pt x="1784" y="1561"/>
                  </a:lnTo>
                  <a:lnTo>
                    <a:pt x="1784" y="1556"/>
                  </a:lnTo>
                  <a:lnTo>
                    <a:pt x="1786" y="1547"/>
                  </a:lnTo>
                  <a:lnTo>
                    <a:pt x="1793" y="1526"/>
                  </a:lnTo>
                  <a:lnTo>
                    <a:pt x="1799" y="1501"/>
                  </a:lnTo>
                  <a:lnTo>
                    <a:pt x="1805" y="1472"/>
                  </a:lnTo>
                  <a:lnTo>
                    <a:pt x="1809" y="1458"/>
                  </a:lnTo>
                  <a:lnTo>
                    <a:pt x="1814" y="1442"/>
                  </a:lnTo>
                  <a:lnTo>
                    <a:pt x="1819" y="1425"/>
                  </a:lnTo>
                  <a:lnTo>
                    <a:pt x="1827" y="1408"/>
                  </a:lnTo>
                  <a:lnTo>
                    <a:pt x="1834" y="1391"/>
                  </a:lnTo>
                  <a:lnTo>
                    <a:pt x="1843" y="1374"/>
                  </a:lnTo>
                  <a:lnTo>
                    <a:pt x="1852" y="1358"/>
                  </a:lnTo>
                  <a:lnTo>
                    <a:pt x="1862" y="1343"/>
                  </a:lnTo>
                  <a:lnTo>
                    <a:pt x="1866" y="1335"/>
                  </a:lnTo>
                  <a:lnTo>
                    <a:pt x="1869" y="1327"/>
                  </a:lnTo>
                  <a:lnTo>
                    <a:pt x="1872" y="1319"/>
                  </a:lnTo>
                  <a:lnTo>
                    <a:pt x="1873" y="1312"/>
                  </a:lnTo>
                  <a:lnTo>
                    <a:pt x="1874" y="1303"/>
                  </a:lnTo>
                  <a:lnTo>
                    <a:pt x="1874" y="1296"/>
                  </a:lnTo>
                  <a:lnTo>
                    <a:pt x="1874" y="1289"/>
                  </a:lnTo>
                  <a:lnTo>
                    <a:pt x="1873" y="1281"/>
                  </a:lnTo>
                  <a:lnTo>
                    <a:pt x="1871" y="1266"/>
                  </a:lnTo>
                  <a:lnTo>
                    <a:pt x="1866" y="1254"/>
                  </a:lnTo>
                  <a:lnTo>
                    <a:pt x="1861" y="1244"/>
                  </a:lnTo>
                  <a:lnTo>
                    <a:pt x="1857" y="1236"/>
                  </a:lnTo>
                  <a:lnTo>
                    <a:pt x="1855" y="1233"/>
                  </a:lnTo>
                  <a:lnTo>
                    <a:pt x="1852" y="1227"/>
                  </a:lnTo>
                  <a:lnTo>
                    <a:pt x="1851" y="1220"/>
                  </a:lnTo>
                  <a:lnTo>
                    <a:pt x="1849" y="1212"/>
                  </a:lnTo>
                  <a:lnTo>
                    <a:pt x="1847" y="1193"/>
                  </a:lnTo>
                  <a:lnTo>
                    <a:pt x="1845" y="1171"/>
                  </a:lnTo>
                  <a:lnTo>
                    <a:pt x="1842" y="1132"/>
                  </a:lnTo>
                  <a:lnTo>
                    <a:pt x="1841" y="1111"/>
                  </a:lnTo>
                  <a:lnTo>
                    <a:pt x="1844" y="1102"/>
                  </a:lnTo>
                  <a:lnTo>
                    <a:pt x="1850" y="1086"/>
                  </a:lnTo>
                  <a:lnTo>
                    <a:pt x="1853" y="1075"/>
                  </a:lnTo>
                  <a:lnTo>
                    <a:pt x="1857" y="1065"/>
                  </a:lnTo>
                  <a:lnTo>
                    <a:pt x="1859" y="1052"/>
                  </a:lnTo>
                  <a:lnTo>
                    <a:pt x="1859" y="1038"/>
                  </a:lnTo>
                  <a:lnTo>
                    <a:pt x="1859" y="1024"/>
                  </a:lnTo>
                  <a:lnTo>
                    <a:pt x="1860" y="1010"/>
                  </a:lnTo>
                  <a:lnTo>
                    <a:pt x="1861" y="997"/>
                  </a:lnTo>
                  <a:lnTo>
                    <a:pt x="1863" y="984"/>
                  </a:lnTo>
                  <a:lnTo>
                    <a:pt x="1867" y="962"/>
                  </a:lnTo>
                  <a:lnTo>
                    <a:pt x="1873" y="942"/>
                  </a:lnTo>
                  <a:lnTo>
                    <a:pt x="1857" y="946"/>
                  </a:lnTo>
                  <a:lnTo>
                    <a:pt x="1840" y="949"/>
                  </a:lnTo>
                  <a:lnTo>
                    <a:pt x="1822" y="952"/>
                  </a:lnTo>
                  <a:lnTo>
                    <a:pt x="1806" y="955"/>
                  </a:lnTo>
                  <a:lnTo>
                    <a:pt x="1790" y="956"/>
                  </a:lnTo>
                  <a:lnTo>
                    <a:pt x="1776" y="957"/>
                  </a:lnTo>
                  <a:lnTo>
                    <a:pt x="1761" y="957"/>
                  </a:lnTo>
                  <a:lnTo>
                    <a:pt x="1746" y="957"/>
                  </a:lnTo>
                  <a:lnTo>
                    <a:pt x="1715" y="955"/>
                  </a:lnTo>
                  <a:lnTo>
                    <a:pt x="1672" y="952"/>
                  </a:lnTo>
                  <a:lnTo>
                    <a:pt x="1646" y="950"/>
                  </a:lnTo>
                  <a:lnTo>
                    <a:pt x="1621" y="947"/>
                  </a:lnTo>
                  <a:lnTo>
                    <a:pt x="1594" y="944"/>
                  </a:lnTo>
                  <a:lnTo>
                    <a:pt x="1567" y="940"/>
                  </a:lnTo>
                  <a:lnTo>
                    <a:pt x="1541" y="935"/>
                  </a:lnTo>
                  <a:lnTo>
                    <a:pt x="1516" y="929"/>
                  </a:lnTo>
                  <a:lnTo>
                    <a:pt x="1494" y="923"/>
                  </a:lnTo>
                  <a:lnTo>
                    <a:pt x="1473" y="915"/>
                  </a:lnTo>
                  <a:lnTo>
                    <a:pt x="1464" y="911"/>
                  </a:lnTo>
                  <a:lnTo>
                    <a:pt x="1455" y="906"/>
                  </a:lnTo>
                  <a:lnTo>
                    <a:pt x="1449" y="901"/>
                  </a:lnTo>
                  <a:lnTo>
                    <a:pt x="1442" y="896"/>
                  </a:lnTo>
                  <a:lnTo>
                    <a:pt x="1437" y="891"/>
                  </a:lnTo>
                  <a:lnTo>
                    <a:pt x="1434" y="884"/>
                  </a:lnTo>
                  <a:lnTo>
                    <a:pt x="1431" y="878"/>
                  </a:lnTo>
                  <a:lnTo>
                    <a:pt x="1430" y="871"/>
                  </a:lnTo>
                  <a:lnTo>
                    <a:pt x="1430" y="864"/>
                  </a:lnTo>
                  <a:lnTo>
                    <a:pt x="1432" y="856"/>
                  </a:lnTo>
                  <a:lnTo>
                    <a:pt x="1434" y="851"/>
                  </a:lnTo>
                  <a:lnTo>
                    <a:pt x="1438" y="846"/>
                  </a:lnTo>
                  <a:lnTo>
                    <a:pt x="1443" y="843"/>
                  </a:lnTo>
                  <a:lnTo>
                    <a:pt x="1450" y="839"/>
                  </a:lnTo>
                  <a:lnTo>
                    <a:pt x="1456" y="838"/>
                  </a:lnTo>
                  <a:lnTo>
                    <a:pt x="1465" y="837"/>
                  </a:lnTo>
                  <a:lnTo>
                    <a:pt x="1473" y="836"/>
                  </a:lnTo>
                  <a:lnTo>
                    <a:pt x="1483" y="837"/>
                  </a:lnTo>
                  <a:lnTo>
                    <a:pt x="1493" y="838"/>
                  </a:lnTo>
                  <a:lnTo>
                    <a:pt x="1503" y="839"/>
                  </a:lnTo>
                  <a:lnTo>
                    <a:pt x="1526" y="845"/>
                  </a:lnTo>
                  <a:lnTo>
                    <a:pt x="1550" y="851"/>
                  </a:lnTo>
                  <a:lnTo>
                    <a:pt x="1598" y="867"/>
                  </a:lnTo>
                  <a:lnTo>
                    <a:pt x="1644" y="885"/>
                  </a:lnTo>
                  <a:lnTo>
                    <a:pt x="1682" y="899"/>
                  </a:lnTo>
                  <a:lnTo>
                    <a:pt x="1705" y="907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0" name="Freeform 502"/>
            <p:cNvSpPr>
              <a:spLocks/>
            </p:cNvSpPr>
            <p:nvPr/>
          </p:nvSpPr>
          <p:spPr bwMode="auto">
            <a:xfrm>
              <a:off x="3106" y="1941"/>
              <a:ext cx="28" cy="32"/>
            </a:xfrm>
            <a:custGeom>
              <a:avLst/>
              <a:gdLst/>
              <a:ahLst/>
              <a:cxnLst>
                <a:cxn ang="0">
                  <a:pos x="38" y="259"/>
                </a:cxn>
                <a:cxn ang="0">
                  <a:pos x="55" y="300"/>
                </a:cxn>
                <a:cxn ang="0">
                  <a:pos x="76" y="331"/>
                </a:cxn>
                <a:cxn ang="0">
                  <a:pos x="100" y="352"/>
                </a:cxn>
                <a:cxn ang="0">
                  <a:pos x="123" y="366"/>
                </a:cxn>
                <a:cxn ang="0">
                  <a:pos x="146" y="371"/>
                </a:cxn>
                <a:cxn ang="0">
                  <a:pos x="166" y="370"/>
                </a:cxn>
                <a:cxn ang="0">
                  <a:pos x="186" y="365"/>
                </a:cxn>
                <a:cxn ang="0">
                  <a:pos x="203" y="354"/>
                </a:cxn>
                <a:cxn ang="0">
                  <a:pos x="216" y="338"/>
                </a:cxn>
                <a:cxn ang="0">
                  <a:pos x="223" y="317"/>
                </a:cxn>
                <a:cxn ang="0">
                  <a:pos x="222" y="287"/>
                </a:cxn>
                <a:cxn ang="0">
                  <a:pos x="203" y="264"/>
                </a:cxn>
                <a:cxn ang="0">
                  <a:pos x="167" y="243"/>
                </a:cxn>
                <a:cxn ang="0">
                  <a:pos x="105" y="210"/>
                </a:cxn>
                <a:cxn ang="0">
                  <a:pos x="73" y="189"/>
                </a:cxn>
                <a:cxn ang="0">
                  <a:pos x="53" y="165"/>
                </a:cxn>
                <a:cxn ang="0">
                  <a:pos x="42" y="143"/>
                </a:cxn>
                <a:cxn ang="0">
                  <a:pos x="39" y="121"/>
                </a:cxn>
                <a:cxn ang="0">
                  <a:pos x="44" y="82"/>
                </a:cxn>
                <a:cxn ang="0">
                  <a:pos x="57" y="53"/>
                </a:cxn>
                <a:cxn ang="0">
                  <a:pos x="76" y="28"/>
                </a:cxn>
                <a:cxn ang="0">
                  <a:pos x="103" y="11"/>
                </a:cxn>
                <a:cxn ang="0">
                  <a:pos x="136" y="1"/>
                </a:cxn>
                <a:cxn ang="0">
                  <a:pos x="174" y="3"/>
                </a:cxn>
                <a:cxn ang="0">
                  <a:pos x="206" y="13"/>
                </a:cxn>
                <a:cxn ang="0">
                  <a:pos x="238" y="31"/>
                </a:cxn>
                <a:cxn ang="0">
                  <a:pos x="261" y="37"/>
                </a:cxn>
                <a:cxn ang="0">
                  <a:pos x="291" y="33"/>
                </a:cxn>
                <a:cxn ang="0">
                  <a:pos x="299" y="133"/>
                </a:cxn>
                <a:cxn ang="0">
                  <a:pos x="271" y="156"/>
                </a:cxn>
                <a:cxn ang="0">
                  <a:pos x="260" y="120"/>
                </a:cxn>
                <a:cxn ang="0">
                  <a:pos x="243" y="91"/>
                </a:cxn>
                <a:cxn ang="0">
                  <a:pos x="223" y="69"/>
                </a:cxn>
                <a:cxn ang="0">
                  <a:pos x="202" y="54"/>
                </a:cxn>
                <a:cxn ang="0">
                  <a:pos x="180" y="46"/>
                </a:cxn>
                <a:cxn ang="0">
                  <a:pos x="151" y="43"/>
                </a:cxn>
                <a:cxn ang="0">
                  <a:pos x="127" y="53"/>
                </a:cxn>
                <a:cxn ang="0">
                  <a:pos x="117" y="65"/>
                </a:cxn>
                <a:cxn ang="0">
                  <a:pos x="110" y="80"/>
                </a:cxn>
                <a:cxn ang="0">
                  <a:pos x="107" y="102"/>
                </a:cxn>
                <a:cxn ang="0">
                  <a:pos x="116" y="124"/>
                </a:cxn>
                <a:cxn ang="0">
                  <a:pos x="139" y="142"/>
                </a:cxn>
                <a:cxn ang="0">
                  <a:pos x="211" y="178"/>
                </a:cxn>
                <a:cxn ang="0">
                  <a:pos x="259" y="208"/>
                </a:cxn>
                <a:cxn ang="0">
                  <a:pos x="278" y="227"/>
                </a:cxn>
                <a:cxn ang="0">
                  <a:pos x="290" y="249"/>
                </a:cxn>
                <a:cxn ang="0">
                  <a:pos x="294" y="274"/>
                </a:cxn>
                <a:cxn ang="0">
                  <a:pos x="292" y="304"/>
                </a:cxn>
                <a:cxn ang="0">
                  <a:pos x="279" y="341"/>
                </a:cxn>
                <a:cxn ang="0">
                  <a:pos x="258" y="373"/>
                </a:cxn>
                <a:cxn ang="0">
                  <a:pos x="229" y="397"/>
                </a:cxn>
                <a:cxn ang="0">
                  <a:pos x="191" y="410"/>
                </a:cxn>
                <a:cxn ang="0">
                  <a:pos x="148" y="412"/>
                </a:cxn>
                <a:cxn ang="0">
                  <a:pos x="105" y="402"/>
                </a:cxn>
                <a:cxn ang="0">
                  <a:pos x="69" y="384"/>
                </a:cxn>
                <a:cxn ang="0">
                  <a:pos x="46" y="362"/>
                </a:cxn>
                <a:cxn ang="0">
                  <a:pos x="23" y="381"/>
                </a:cxn>
                <a:cxn ang="0">
                  <a:pos x="6" y="305"/>
                </a:cxn>
                <a:cxn ang="0">
                  <a:pos x="14" y="229"/>
                </a:cxn>
              </a:cxnLst>
              <a:rect l="0" t="0" r="r" b="b"/>
              <a:pathLst>
                <a:path w="300" h="413">
                  <a:moveTo>
                    <a:pt x="28" y="225"/>
                  </a:moveTo>
                  <a:lnTo>
                    <a:pt x="32" y="243"/>
                  </a:lnTo>
                  <a:lnTo>
                    <a:pt x="38" y="259"/>
                  </a:lnTo>
                  <a:lnTo>
                    <a:pt x="43" y="274"/>
                  </a:lnTo>
                  <a:lnTo>
                    <a:pt x="48" y="288"/>
                  </a:lnTo>
                  <a:lnTo>
                    <a:pt x="55" y="300"/>
                  </a:lnTo>
                  <a:lnTo>
                    <a:pt x="62" y="312"/>
                  </a:lnTo>
                  <a:lnTo>
                    <a:pt x="69" y="322"/>
                  </a:lnTo>
                  <a:lnTo>
                    <a:pt x="76" y="331"/>
                  </a:lnTo>
                  <a:lnTo>
                    <a:pt x="84" y="339"/>
                  </a:lnTo>
                  <a:lnTo>
                    <a:pt x="91" y="347"/>
                  </a:lnTo>
                  <a:lnTo>
                    <a:pt x="100" y="352"/>
                  </a:lnTo>
                  <a:lnTo>
                    <a:pt x="107" y="357"/>
                  </a:lnTo>
                  <a:lnTo>
                    <a:pt x="116" y="362"/>
                  </a:lnTo>
                  <a:lnTo>
                    <a:pt x="123" y="366"/>
                  </a:lnTo>
                  <a:lnTo>
                    <a:pt x="132" y="368"/>
                  </a:lnTo>
                  <a:lnTo>
                    <a:pt x="139" y="370"/>
                  </a:lnTo>
                  <a:lnTo>
                    <a:pt x="146" y="371"/>
                  </a:lnTo>
                  <a:lnTo>
                    <a:pt x="153" y="371"/>
                  </a:lnTo>
                  <a:lnTo>
                    <a:pt x="159" y="371"/>
                  </a:lnTo>
                  <a:lnTo>
                    <a:pt x="166" y="370"/>
                  </a:lnTo>
                  <a:lnTo>
                    <a:pt x="173" y="369"/>
                  </a:lnTo>
                  <a:lnTo>
                    <a:pt x="180" y="367"/>
                  </a:lnTo>
                  <a:lnTo>
                    <a:pt x="186" y="365"/>
                  </a:lnTo>
                  <a:lnTo>
                    <a:pt x="191" y="362"/>
                  </a:lnTo>
                  <a:lnTo>
                    <a:pt x="198" y="359"/>
                  </a:lnTo>
                  <a:lnTo>
                    <a:pt x="203" y="354"/>
                  </a:lnTo>
                  <a:lnTo>
                    <a:pt x="207" y="349"/>
                  </a:lnTo>
                  <a:lnTo>
                    <a:pt x="212" y="344"/>
                  </a:lnTo>
                  <a:lnTo>
                    <a:pt x="216" y="338"/>
                  </a:lnTo>
                  <a:lnTo>
                    <a:pt x="219" y="332"/>
                  </a:lnTo>
                  <a:lnTo>
                    <a:pt x="221" y="324"/>
                  </a:lnTo>
                  <a:lnTo>
                    <a:pt x="223" y="317"/>
                  </a:lnTo>
                  <a:lnTo>
                    <a:pt x="225" y="305"/>
                  </a:lnTo>
                  <a:lnTo>
                    <a:pt x="225" y="296"/>
                  </a:lnTo>
                  <a:lnTo>
                    <a:pt x="222" y="287"/>
                  </a:lnTo>
                  <a:lnTo>
                    <a:pt x="218" y="278"/>
                  </a:lnTo>
                  <a:lnTo>
                    <a:pt x="212" y="271"/>
                  </a:lnTo>
                  <a:lnTo>
                    <a:pt x="203" y="264"/>
                  </a:lnTo>
                  <a:lnTo>
                    <a:pt x="192" y="256"/>
                  </a:lnTo>
                  <a:lnTo>
                    <a:pt x="179" y="249"/>
                  </a:lnTo>
                  <a:lnTo>
                    <a:pt x="167" y="243"/>
                  </a:lnTo>
                  <a:lnTo>
                    <a:pt x="142" y="229"/>
                  </a:lnTo>
                  <a:lnTo>
                    <a:pt x="117" y="217"/>
                  </a:lnTo>
                  <a:lnTo>
                    <a:pt x="105" y="210"/>
                  </a:lnTo>
                  <a:lnTo>
                    <a:pt x="93" y="203"/>
                  </a:lnTo>
                  <a:lnTo>
                    <a:pt x="83" y="196"/>
                  </a:lnTo>
                  <a:lnTo>
                    <a:pt x="73" y="189"/>
                  </a:lnTo>
                  <a:lnTo>
                    <a:pt x="64" y="181"/>
                  </a:lnTo>
                  <a:lnTo>
                    <a:pt x="58" y="174"/>
                  </a:lnTo>
                  <a:lnTo>
                    <a:pt x="53" y="165"/>
                  </a:lnTo>
                  <a:lnTo>
                    <a:pt x="48" y="158"/>
                  </a:lnTo>
                  <a:lnTo>
                    <a:pt x="44" y="150"/>
                  </a:lnTo>
                  <a:lnTo>
                    <a:pt x="42" y="143"/>
                  </a:lnTo>
                  <a:lnTo>
                    <a:pt x="40" y="136"/>
                  </a:lnTo>
                  <a:lnTo>
                    <a:pt x="39" y="128"/>
                  </a:lnTo>
                  <a:lnTo>
                    <a:pt x="39" y="121"/>
                  </a:lnTo>
                  <a:lnTo>
                    <a:pt x="40" y="107"/>
                  </a:lnTo>
                  <a:lnTo>
                    <a:pt x="42" y="93"/>
                  </a:lnTo>
                  <a:lnTo>
                    <a:pt x="44" y="82"/>
                  </a:lnTo>
                  <a:lnTo>
                    <a:pt x="47" y="73"/>
                  </a:lnTo>
                  <a:lnTo>
                    <a:pt x="52" y="62"/>
                  </a:lnTo>
                  <a:lnTo>
                    <a:pt x="57" y="53"/>
                  </a:lnTo>
                  <a:lnTo>
                    <a:pt x="62" y="44"/>
                  </a:lnTo>
                  <a:lnTo>
                    <a:pt x="69" y="36"/>
                  </a:lnTo>
                  <a:lnTo>
                    <a:pt x="76" y="28"/>
                  </a:lnTo>
                  <a:lnTo>
                    <a:pt x="85" y="21"/>
                  </a:lnTo>
                  <a:lnTo>
                    <a:pt x="93" y="15"/>
                  </a:lnTo>
                  <a:lnTo>
                    <a:pt x="103" y="11"/>
                  </a:lnTo>
                  <a:lnTo>
                    <a:pt x="112" y="6"/>
                  </a:lnTo>
                  <a:lnTo>
                    <a:pt x="124" y="3"/>
                  </a:lnTo>
                  <a:lnTo>
                    <a:pt x="136" y="1"/>
                  </a:lnTo>
                  <a:lnTo>
                    <a:pt x="148" y="0"/>
                  </a:lnTo>
                  <a:lnTo>
                    <a:pt x="160" y="1"/>
                  </a:lnTo>
                  <a:lnTo>
                    <a:pt x="174" y="3"/>
                  </a:lnTo>
                  <a:lnTo>
                    <a:pt x="185" y="5"/>
                  </a:lnTo>
                  <a:lnTo>
                    <a:pt x="196" y="9"/>
                  </a:lnTo>
                  <a:lnTo>
                    <a:pt x="206" y="13"/>
                  </a:lnTo>
                  <a:lnTo>
                    <a:pt x="217" y="18"/>
                  </a:lnTo>
                  <a:lnTo>
                    <a:pt x="228" y="25"/>
                  </a:lnTo>
                  <a:lnTo>
                    <a:pt x="238" y="31"/>
                  </a:lnTo>
                  <a:lnTo>
                    <a:pt x="247" y="38"/>
                  </a:lnTo>
                  <a:lnTo>
                    <a:pt x="254" y="46"/>
                  </a:lnTo>
                  <a:lnTo>
                    <a:pt x="261" y="37"/>
                  </a:lnTo>
                  <a:lnTo>
                    <a:pt x="266" y="29"/>
                  </a:lnTo>
                  <a:lnTo>
                    <a:pt x="279" y="31"/>
                  </a:lnTo>
                  <a:lnTo>
                    <a:pt x="291" y="33"/>
                  </a:lnTo>
                  <a:lnTo>
                    <a:pt x="293" y="51"/>
                  </a:lnTo>
                  <a:lnTo>
                    <a:pt x="296" y="93"/>
                  </a:lnTo>
                  <a:lnTo>
                    <a:pt x="299" y="133"/>
                  </a:lnTo>
                  <a:lnTo>
                    <a:pt x="300" y="152"/>
                  </a:lnTo>
                  <a:lnTo>
                    <a:pt x="285" y="154"/>
                  </a:lnTo>
                  <a:lnTo>
                    <a:pt x="271" y="156"/>
                  </a:lnTo>
                  <a:lnTo>
                    <a:pt x="268" y="143"/>
                  </a:lnTo>
                  <a:lnTo>
                    <a:pt x="264" y="131"/>
                  </a:lnTo>
                  <a:lnTo>
                    <a:pt x="260" y="120"/>
                  </a:lnTo>
                  <a:lnTo>
                    <a:pt x="254" y="109"/>
                  </a:lnTo>
                  <a:lnTo>
                    <a:pt x="249" y="99"/>
                  </a:lnTo>
                  <a:lnTo>
                    <a:pt x="243" y="91"/>
                  </a:lnTo>
                  <a:lnTo>
                    <a:pt x="236" y="82"/>
                  </a:lnTo>
                  <a:lnTo>
                    <a:pt x="230" y="76"/>
                  </a:lnTo>
                  <a:lnTo>
                    <a:pt x="223" y="69"/>
                  </a:lnTo>
                  <a:lnTo>
                    <a:pt x="216" y="63"/>
                  </a:lnTo>
                  <a:lnTo>
                    <a:pt x="208" y="59"/>
                  </a:lnTo>
                  <a:lnTo>
                    <a:pt x="202" y="54"/>
                  </a:lnTo>
                  <a:lnTo>
                    <a:pt x="195" y="50"/>
                  </a:lnTo>
                  <a:lnTo>
                    <a:pt x="187" y="48"/>
                  </a:lnTo>
                  <a:lnTo>
                    <a:pt x="180" y="46"/>
                  </a:lnTo>
                  <a:lnTo>
                    <a:pt x="173" y="44"/>
                  </a:lnTo>
                  <a:lnTo>
                    <a:pt x="162" y="43"/>
                  </a:lnTo>
                  <a:lnTo>
                    <a:pt x="151" y="43"/>
                  </a:lnTo>
                  <a:lnTo>
                    <a:pt x="140" y="46"/>
                  </a:lnTo>
                  <a:lnTo>
                    <a:pt x="131" y="50"/>
                  </a:lnTo>
                  <a:lnTo>
                    <a:pt x="127" y="53"/>
                  </a:lnTo>
                  <a:lnTo>
                    <a:pt x="123" y="57"/>
                  </a:lnTo>
                  <a:lnTo>
                    <a:pt x="120" y="61"/>
                  </a:lnTo>
                  <a:lnTo>
                    <a:pt x="117" y="65"/>
                  </a:lnTo>
                  <a:lnTo>
                    <a:pt x="113" y="69"/>
                  </a:lnTo>
                  <a:lnTo>
                    <a:pt x="111" y="75"/>
                  </a:lnTo>
                  <a:lnTo>
                    <a:pt x="110" y="80"/>
                  </a:lnTo>
                  <a:lnTo>
                    <a:pt x="108" y="85"/>
                  </a:lnTo>
                  <a:lnTo>
                    <a:pt x="107" y="95"/>
                  </a:lnTo>
                  <a:lnTo>
                    <a:pt x="107" y="102"/>
                  </a:lnTo>
                  <a:lnTo>
                    <a:pt x="109" y="110"/>
                  </a:lnTo>
                  <a:lnTo>
                    <a:pt x="111" y="117"/>
                  </a:lnTo>
                  <a:lnTo>
                    <a:pt x="116" y="124"/>
                  </a:lnTo>
                  <a:lnTo>
                    <a:pt x="122" y="130"/>
                  </a:lnTo>
                  <a:lnTo>
                    <a:pt x="129" y="137"/>
                  </a:lnTo>
                  <a:lnTo>
                    <a:pt x="139" y="142"/>
                  </a:lnTo>
                  <a:lnTo>
                    <a:pt x="152" y="148"/>
                  </a:lnTo>
                  <a:lnTo>
                    <a:pt x="181" y="163"/>
                  </a:lnTo>
                  <a:lnTo>
                    <a:pt x="211" y="178"/>
                  </a:lnTo>
                  <a:lnTo>
                    <a:pt x="223" y="186"/>
                  </a:lnTo>
                  <a:lnTo>
                    <a:pt x="243" y="196"/>
                  </a:lnTo>
                  <a:lnTo>
                    <a:pt x="259" y="208"/>
                  </a:lnTo>
                  <a:lnTo>
                    <a:pt x="266" y="214"/>
                  </a:lnTo>
                  <a:lnTo>
                    <a:pt x="273" y="220"/>
                  </a:lnTo>
                  <a:lnTo>
                    <a:pt x="278" y="227"/>
                  </a:lnTo>
                  <a:lnTo>
                    <a:pt x="282" y="234"/>
                  </a:lnTo>
                  <a:lnTo>
                    <a:pt x="286" y="241"/>
                  </a:lnTo>
                  <a:lnTo>
                    <a:pt x="290" y="249"/>
                  </a:lnTo>
                  <a:lnTo>
                    <a:pt x="292" y="257"/>
                  </a:lnTo>
                  <a:lnTo>
                    <a:pt x="293" y="265"/>
                  </a:lnTo>
                  <a:lnTo>
                    <a:pt x="294" y="274"/>
                  </a:lnTo>
                  <a:lnTo>
                    <a:pt x="294" y="284"/>
                  </a:lnTo>
                  <a:lnTo>
                    <a:pt x="293" y="293"/>
                  </a:lnTo>
                  <a:lnTo>
                    <a:pt x="292" y="304"/>
                  </a:lnTo>
                  <a:lnTo>
                    <a:pt x="289" y="317"/>
                  </a:lnTo>
                  <a:lnTo>
                    <a:pt x="284" y="330"/>
                  </a:lnTo>
                  <a:lnTo>
                    <a:pt x="279" y="341"/>
                  </a:lnTo>
                  <a:lnTo>
                    <a:pt x="273" y="353"/>
                  </a:lnTo>
                  <a:lnTo>
                    <a:pt x="266" y="364"/>
                  </a:lnTo>
                  <a:lnTo>
                    <a:pt x="258" y="373"/>
                  </a:lnTo>
                  <a:lnTo>
                    <a:pt x="249" y="382"/>
                  </a:lnTo>
                  <a:lnTo>
                    <a:pt x="239" y="389"/>
                  </a:lnTo>
                  <a:lnTo>
                    <a:pt x="229" y="397"/>
                  </a:lnTo>
                  <a:lnTo>
                    <a:pt x="217" y="402"/>
                  </a:lnTo>
                  <a:lnTo>
                    <a:pt x="204" y="407"/>
                  </a:lnTo>
                  <a:lnTo>
                    <a:pt x="191" y="410"/>
                  </a:lnTo>
                  <a:lnTo>
                    <a:pt x="178" y="412"/>
                  </a:lnTo>
                  <a:lnTo>
                    <a:pt x="163" y="413"/>
                  </a:lnTo>
                  <a:lnTo>
                    <a:pt x="148" y="412"/>
                  </a:lnTo>
                  <a:lnTo>
                    <a:pt x="132" y="410"/>
                  </a:lnTo>
                  <a:lnTo>
                    <a:pt x="118" y="407"/>
                  </a:lnTo>
                  <a:lnTo>
                    <a:pt x="105" y="402"/>
                  </a:lnTo>
                  <a:lnTo>
                    <a:pt x="92" y="397"/>
                  </a:lnTo>
                  <a:lnTo>
                    <a:pt x="79" y="391"/>
                  </a:lnTo>
                  <a:lnTo>
                    <a:pt x="69" y="384"/>
                  </a:lnTo>
                  <a:lnTo>
                    <a:pt x="59" y="377"/>
                  </a:lnTo>
                  <a:lnTo>
                    <a:pt x="52" y="369"/>
                  </a:lnTo>
                  <a:lnTo>
                    <a:pt x="46" y="362"/>
                  </a:lnTo>
                  <a:lnTo>
                    <a:pt x="41" y="372"/>
                  </a:lnTo>
                  <a:lnTo>
                    <a:pt x="34" y="383"/>
                  </a:lnTo>
                  <a:lnTo>
                    <a:pt x="23" y="381"/>
                  </a:lnTo>
                  <a:lnTo>
                    <a:pt x="11" y="379"/>
                  </a:lnTo>
                  <a:lnTo>
                    <a:pt x="9" y="355"/>
                  </a:lnTo>
                  <a:lnTo>
                    <a:pt x="6" y="305"/>
                  </a:lnTo>
                  <a:lnTo>
                    <a:pt x="1" y="255"/>
                  </a:lnTo>
                  <a:lnTo>
                    <a:pt x="0" y="233"/>
                  </a:lnTo>
                  <a:lnTo>
                    <a:pt x="14" y="229"/>
                  </a:lnTo>
                  <a:lnTo>
                    <a:pt x="28" y="2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1" name="Freeform 503"/>
            <p:cNvSpPr>
              <a:spLocks/>
            </p:cNvSpPr>
            <p:nvPr/>
          </p:nvSpPr>
          <p:spPr bwMode="auto">
            <a:xfrm>
              <a:off x="3129" y="1946"/>
              <a:ext cx="20" cy="28"/>
            </a:xfrm>
            <a:custGeom>
              <a:avLst/>
              <a:gdLst/>
              <a:ahLst/>
              <a:cxnLst>
                <a:cxn ang="0">
                  <a:pos x="67" y="305"/>
                </a:cxn>
                <a:cxn ang="0">
                  <a:pos x="86" y="242"/>
                </a:cxn>
                <a:cxn ang="0">
                  <a:pos x="112" y="159"/>
                </a:cxn>
                <a:cxn ang="0">
                  <a:pos x="132" y="96"/>
                </a:cxn>
                <a:cxn ang="0">
                  <a:pos x="138" y="76"/>
                </a:cxn>
                <a:cxn ang="0">
                  <a:pos x="138" y="60"/>
                </a:cxn>
                <a:cxn ang="0">
                  <a:pos x="130" y="47"/>
                </a:cxn>
                <a:cxn ang="0">
                  <a:pos x="116" y="36"/>
                </a:cxn>
                <a:cxn ang="0">
                  <a:pos x="108" y="28"/>
                </a:cxn>
                <a:cxn ang="0">
                  <a:pos x="115" y="5"/>
                </a:cxn>
                <a:cxn ang="0">
                  <a:pos x="140" y="8"/>
                </a:cxn>
                <a:cxn ang="0">
                  <a:pos x="240" y="40"/>
                </a:cxn>
                <a:cxn ang="0">
                  <a:pos x="261" y="51"/>
                </a:cxn>
                <a:cxn ang="0">
                  <a:pos x="255" y="73"/>
                </a:cxn>
                <a:cxn ang="0">
                  <a:pos x="243" y="76"/>
                </a:cxn>
                <a:cxn ang="0">
                  <a:pos x="226" y="77"/>
                </a:cxn>
                <a:cxn ang="0">
                  <a:pos x="212" y="83"/>
                </a:cxn>
                <a:cxn ang="0">
                  <a:pos x="203" y="97"/>
                </a:cxn>
                <a:cxn ang="0">
                  <a:pos x="196" y="116"/>
                </a:cxn>
                <a:cxn ang="0">
                  <a:pos x="177" y="178"/>
                </a:cxn>
                <a:cxn ang="0">
                  <a:pos x="150" y="262"/>
                </a:cxn>
                <a:cxn ang="0">
                  <a:pos x="131" y="325"/>
                </a:cxn>
                <a:cxn ang="0">
                  <a:pos x="126" y="345"/>
                </a:cxn>
                <a:cxn ang="0">
                  <a:pos x="126" y="362"/>
                </a:cxn>
                <a:cxn ang="0">
                  <a:pos x="132" y="375"/>
                </a:cxn>
                <a:cxn ang="0">
                  <a:pos x="146" y="385"/>
                </a:cxn>
                <a:cxn ang="0">
                  <a:pos x="155" y="394"/>
                </a:cxn>
                <a:cxn ang="0">
                  <a:pos x="148" y="416"/>
                </a:cxn>
                <a:cxn ang="0">
                  <a:pos x="124" y="414"/>
                </a:cxn>
                <a:cxn ang="0">
                  <a:pos x="22" y="382"/>
                </a:cxn>
                <a:cxn ang="0">
                  <a:pos x="1" y="370"/>
                </a:cxn>
                <a:cxn ang="0">
                  <a:pos x="7" y="348"/>
                </a:cxn>
                <a:cxn ang="0">
                  <a:pos x="19" y="345"/>
                </a:cxn>
                <a:cxn ang="0">
                  <a:pos x="36" y="345"/>
                </a:cxn>
                <a:cxn ang="0">
                  <a:pos x="50" y="338"/>
                </a:cxn>
                <a:cxn ang="0">
                  <a:pos x="60" y="324"/>
                </a:cxn>
              </a:cxnLst>
              <a:rect l="0" t="0" r="r" b="b"/>
              <a:pathLst>
                <a:path w="264" h="420">
                  <a:moveTo>
                    <a:pt x="64" y="315"/>
                  </a:moveTo>
                  <a:lnTo>
                    <a:pt x="67" y="305"/>
                  </a:lnTo>
                  <a:lnTo>
                    <a:pt x="75" y="278"/>
                  </a:lnTo>
                  <a:lnTo>
                    <a:pt x="86" y="242"/>
                  </a:lnTo>
                  <a:lnTo>
                    <a:pt x="99" y="201"/>
                  </a:lnTo>
                  <a:lnTo>
                    <a:pt x="112" y="159"/>
                  </a:lnTo>
                  <a:lnTo>
                    <a:pt x="124" y="122"/>
                  </a:lnTo>
                  <a:lnTo>
                    <a:pt x="132" y="96"/>
                  </a:lnTo>
                  <a:lnTo>
                    <a:pt x="134" y="86"/>
                  </a:lnTo>
                  <a:lnTo>
                    <a:pt x="138" y="76"/>
                  </a:lnTo>
                  <a:lnTo>
                    <a:pt x="138" y="67"/>
                  </a:lnTo>
                  <a:lnTo>
                    <a:pt x="138" y="60"/>
                  </a:lnTo>
                  <a:lnTo>
                    <a:pt x="134" y="52"/>
                  </a:lnTo>
                  <a:lnTo>
                    <a:pt x="130" y="47"/>
                  </a:lnTo>
                  <a:lnTo>
                    <a:pt x="124" y="42"/>
                  </a:lnTo>
                  <a:lnTo>
                    <a:pt x="116" y="36"/>
                  </a:lnTo>
                  <a:lnTo>
                    <a:pt x="107" y="32"/>
                  </a:lnTo>
                  <a:lnTo>
                    <a:pt x="108" y="28"/>
                  </a:lnTo>
                  <a:lnTo>
                    <a:pt x="112" y="16"/>
                  </a:lnTo>
                  <a:lnTo>
                    <a:pt x="115" y="5"/>
                  </a:lnTo>
                  <a:lnTo>
                    <a:pt x="116" y="0"/>
                  </a:lnTo>
                  <a:lnTo>
                    <a:pt x="140" y="8"/>
                  </a:lnTo>
                  <a:lnTo>
                    <a:pt x="190" y="24"/>
                  </a:lnTo>
                  <a:lnTo>
                    <a:pt x="240" y="40"/>
                  </a:lnTo>
                  <a:lnTo>
                    <a:pt x="264" y="46"/>
                  </a:lnTo>
                  <a:lnTo>
                    <a:pt x="261" y="51"/>
                  </a:lnTo>
                  <a:lnTo>
                    <a:pt x="258" y="62"/>
                  </a:lnTo>
                  <a:lnTo>
                    <a:pt x="255" y="73"/>
                  </a:lnTo>
                  <a:lnTo>
                    <a:pt x="253" y="78"/>
                  </a:lnTo>
                  <a:lnTo>
                    <a:pt x="243" y="76"/>
                  </a:lnTo>
                  <a:lnTo>
                    <a:pt x="234" y="76"/>
                  </a:lnTo>
                  <a:lnTo>
                    <a:pt x="226" y="77"/>
                  </a:lnTo>
                  <a:lnTo>
                    <a:pt x="219" y="79"/>
                  </a:lnTo>
                  <a:lnTo>
                    <a:pt x="212" y="83"/>
                  </a:lnTo>
                  <a:lnTo>
                    <a:pt x="207" y="89"/>
                  </a:lnTo>
                  <a:lnTo>
                    <a:pt x="203" y="97"/>
                  </a:lnTo>
                  <a:lnTo>
                    <a:pt x="200" y="107"/>
                  </a:lnTo>
                  <a:lnTo>
                    <a:pt x="196" y="116"/>
                  </a:lnTo>
                  <a:lnTo>
                    <a:pt x="188" y="142"/>
                  </a:lnTo>
                  <a:lnTo>
                    <a:pt x="177" y="178"/>
                  </a:lnTo>
                  <a:lnTo>
                    <a:pt x="163" y="221"/>
                  </a:lnTo>
                  <a:lnTo>
                    <a:pt x="150" y="262"/>
                  </a:lnTo>
                  <a:lnTo>
                    <a:pt x="139" y="299"/>
                  </a:lnTo>
                  <a:lnTo>
                    <a:pt x="131" y="325"/>
                  </a:lnTo>
                  <a:lnTo>
                    <a:pt x="128" y="335"/>
                  </a:lnTo>
                  <a:lnTo>
                    <a:pt x="126" y="345"/>
                  </a:lnTo>
                  <a:lnTo>
                    <a:pt x="125" y="354"/>
                  </a:lnTo>
                  <a:lnTo>
                    <a:pt x="126" y="362"/>
                  </a:lnTo>
                  <a:lnTo>
                    <a:pt x="128" y="368"/>
                  </a:lnTo>
                  <a:lnTo>
                    <a:pt x="132" y="375"/>
                  </a:lnTo>
                  <a:lnTo>
                    <a:pt x="139" y="380"/>
                  </a:lnTo>
                  <a:lnTo>
                    <a:pt x="146" y="385"/>
                  </a:lnTo>
                  <a:lnTo>
                    <a:pt x="156" y="388"/>
                  </a:lnTo>
                  <a:lnTo>
                    <a:pt x="155" y="394"/>
                  </a:lnTo>
                  <a:lnTo>
                    <a:pt x="152" y="404"/>
                  </a:lnTo>
                  <a:lnTo>
                    <a:pt x="148" y="416"/>
                  </a:lnTo>
                  <a:lnTo>
                    <a:pt x="146" y="420"/>
                  </a:lnTo>
                  <a:lnTo>
                    <a:pt x="124" y="414"/>
                  </a:lnTo>
                  <a:lnTo>
                    <a:pt x="73" y="398"/>
                  </a:lnTo>
                  <a:lnTo>
                    <a:pt x="22" y="382"/>
                  </a:lnTo>
                  <a:lnTo>
                    <a:pt x="0" y="375"/>
                  </a:lnTo>
                  <a:lnTo>
                    <a:pt x="1" y="370"/>
                  </a:lnTo>
                  <a:lnTo>
                    <a:pt x="4" y="359"/>
                  </a:lnTo>
                  <a:lnTo>
                    <a:pt x="7" y="348"/>
                  </a:lnTo>
                  <a:lnTo>
                    <a:pt x="10" y="343"/>
                  </a:lnTo>
                  <a:lnTo>
                    <a:pt x="19" y="345"/>
                  </a:lnTo>
                  <a:lnTo>
                    <a:pt x="29" y="346"/>
                  </a:lnTo>
                  <a:lnTo>
                    <a:pt x="36" y="345"/>
                  </a:lnTo>
                  <a:lnTo>
                    <a:pt x="44" y="341"/>
                  </a:lnTo>
                  <a:lnTo>
                    <a:pt x="50" y="338"/>
                  </a:lnTo>
                  <a:lnTo>
                    <a:pt x="55" y="332"/>
                  </a:lnTo>
                  <a:lnTo>
                    <a:pt x="60" y="324"/>
                  </a:lnTo>
                  <a:lnTo>
                    <a:pt x="64" y="3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2" name="Freeform 504"/>
            <p:cNvSpPr>
              <a:spLocks/>
            </p:cNvSpPr>
            <p:nvPr/>
          </p:nvSpPr>
          <p:spPr bwMode="auto">
            <a:xfrm>
              <a:off x="3147" y="1955"/>
              <a:ext cx="28" cy="29"/>
            </a:xfrm>
            <a:custGeom>
              <a:avLst/>
              <a:gdLst/>
              <a:ahLst/>
              <a:cxnLst>
                <a:cxn ang="0">
                  <a:pos x="261" y="391"/>
                </a:cxn>
                <a:cxn ang="0">
                  <a:pos x="232" y="441"/>
                </a:cxn>
                <a:cxn ang="0">
                  <a:pos x="203" y="428"/>
                </a:cxn>
                <a:cxn ang="0">
                  <a:pos x="208" y="392"/>
                </a:cxn>
                <a:cxn ang="0">
                  <a:pos x="176" y="395"/>
                </a:cxn>
                <a:cxn ang="0">
                  <a:pos x="130" y="396"/>
                </a:cxn>
                <a:cxn ang="0">
                  <a:pos x="88" y="384"/>
                </a:cxn>
                <a:cxn ang="0">
                  <a:pos x="64" y="370"/>
                </a:cxn>
                <a:cxn ang="0">
                  <a:pos x="43" y="353"/>
                </a:cxn>
                <a:cxn ang="0">
                  <a:pos x="23" y="327"/>
                </a:cxn>
                <a:cxn ang="0">
                  <a:pos x="4" y="279"/>
                </a:cxn>
                <a:cxn ang="0">
                  <a:pos x="1" y="225"/>
                </a:cxn>
                <a:cxn ang="0">
                  <a:pos x="10" y="169"/>
                </a:cxn>
                <a:cxn ang="0">
                  <a:pos x="34" y="112"/>
                </a:cxn>
                <a:cxn ang="0">
                  <a:pos x="68" y="64"/>
                </a:cxn>
                <a:cxn ang="0">
                  <a:pos x="109" y="28"/>
                </a:cxn>
                <a:cxn ang="0">
                  <a:pos x="156" y="7"/>
                </a:cxn>
                <a:cxn ang="0">
                  <a:pos x="207" y="0"/>
                </a:cxn>
                <a:cxn ang="0">
                  <a:pos x="257" y="13"/>
                </a:cxn>
                <a:cxn ang="0">
                  <a:pos x="283" y="29"/>
                </a:cxn>
                <a:cxn ang="0">
                  <a:pos x="308" y="54"/>
                </a:cxn>
                <a:cxn ang="0">
                  <a:pos x="330" y="67"/>
                </a:cxn>
                <a:cxn ang="0">
                  <a:pos x="363" y="69"/>
                </a:cxn>
                <a:cxn ang="0">
                  <a:pos x="341" y="182"/>
                </a:cxn>
                <a:cxn ang="0">
                  <a:pos x="307" y="199"/>
                </a:cxn>
                <a:cxn ang="0">
                  <a:pos x="307" y="156"/>
                </a:cxn>
                <a:cxn ang="0">
                  <a:pos x="300" y="121"/>
                </a:cxn>
                <a:cxn ang="0">
                  <a:pos x="288" y="92"/>
                </a:cxn>
                <a:cxn ang="0">
                  <a:pos x="272" y="71"/>
                </a:cxn>
                <a:cxn ang="0">
                  <a:pos x="254" y="56"/>
                </a:cxn>
                <a:cxn ang="0">
                  <a:pos x="226" y="46"/>
                </a:cxn>
                <a:cxn ang="0">
                  <a:pos x="195" y="48"/>
                </a:cxn>
                <a:cxn ang="0">
                  <a:pos x="164" y="63"/>
                </a:cxn>
                <a:cxn ang="0">
                  <a:pos x="134" y="91"/>
                </a:cxn>
                <a:cxn ang="0">
                  <a:pos x="107" y="130"/>
                </a:cxn>
                <a:cxn ang="0">
                  <a:pos x="83" y="182"/>
                </a:cxn>
                <a:cxn ang="0">
                  <a:pos x="68" y="234"/>
                </a:cxn>
                <a:cxn ang="0">
                  <a:pos x="66" y="278"/>
                </a:cxn>
                <a:cxn ang="0">
                  <a:pos x="74" y="311"/>
                </a:cxn>
                <a:cxn ang="0">
                  <a:pos x="92" y="336"/>
                </a:cxn>
                <a:cxn ang="0">
                  <a:pos x="116" y="352"/>
                </a:cxn>
                <a:cxn ang="0">
                  <a:pos x="140" y="360"/>
                </a:cxn>
                <a:cxn ang="0">
                  <a:pos x="164" y="361"/>
                </a:cxn>
                <a:cxn ang="0">
                  <a:pos x="186" y="356"/>
                </a:cxn>
                <a:cxn ang="0">
                  <a:pos x="206" y="342"/>
                </a:cxn>
                <a:cxn ang="0">
                  <a:pos x="223" y="320"/>
                </a:cxn>
                <a:cxn ang="0">
                  <a:pos x="232" y="294"/>
                </a:cxn>
                <a:cxn ang="0">
                  <a:pos x="229" y="270"/>
                </a:cxn>
                <a:cxn ang="0">
                  <a:pos x="208" y="250"/>
                </a:cxn>
                <a:cxn ang="0">
                  <a:pos x="242" y="229"/>
                </a:cxn>
                <a:cxn ang="0">
                  <a:pos x="354" y="279"/>
                </a:cxn>
                <a:cxn ang="0">
                  <a:pos x="329" y="306"/>
                </a:cxn>
                <a:cxn ang="0">
                  <a:pos x="306" y="311"/>
                </a:cxn>
                <a:cxn ang="0">
                  <a:pos x="290" y="329"/>
                </a:cxn>
              </a:cxnLst>
              <a:rect l="0" t="0" r="r" b="b"/>
              <a:pathLst>
                <a:path w="363" h="443">
                  <a:moveTo>
                    <a:pt x="286" y="337"/>
                  </a:moveTo>
                  <a:lnTo>
                    <a:pt x="278" y="354"/>
                  </a:lnTo>
                  <a:lnTo>
                    <a:pt x="261" y="391"/>
                  </a:lnTo>
                  <a:lnTo>
                    <a:pt x="245" y="427"/>
                  </a:lnTo>
                  <a:lnTo>
                    <a:pt x="238" y="443"/>
                  </a:lnTo>
                  <a:lnTo>
                    <a:pt x="232" y="441"/>
                  </a:lnTo>
                  <a:lnTo>
                    <a:pt x="221" y="436"/>
                  </a:lnTo>
                  <a:lnTo>
                    <a:pt x="209" y="430"/>
                  </a:lnTo>
                  <a:lnTo>
                    <a:pt x="203" y="428"/>
                  </a:lnTo>
                  <a:lnTo>
                    <a:pt x="204" y="422"/>
                  </a:lnTo>
                  <a:lnTo>
                    <a:pt x="206" y="407"/>
                  </a:lnTo>
                  <a:lnTo>
                    <a:pt x="208" y="392"/>
                  </a:lnTo>
                  <a:lnTo>
                    <a:pt x="208" y="385"/>
                  </a:lnTo>
                  <a:lnTo>
                    <a:pt x="192" y="392"/>
                  </a:lnTo>
                  <a:lnTo>
                    <a:pt x="176" y="395"/>
                  </a:lnTo>
                  <a:lnTo>
                    <a:pt x="160" y="397"/>
                  </a:lnTo>
                  <a:lnTo>
                    <a:pt x="145" y="397"/>
                  </a:lnTo>
                  <a:lnTo>
                    <a:pt x="130" y="396"/>
                  </a:lnTo>
                  <a:lnTo>
                    <a:pt x="115" y="393"/>
                  </a:lnTo>
                  <a:lnTo>
                    <a:pt x="101" y="389"/>
                  </a:lnTo>
                  <a:lnTo>
                    <a:pt x="88" y="384"/>
                  </a:lnTo>
                  <a:lnTo>
                    <a:pt x="80" y="380"/>
                  </a:lnTo>
                  <a:lnTo>
                    <a:pt x="72" y="375"/>
                  </a:lnTo>
                  <a:lnTo>
                    <a:pt x="64" y="370"/>
                  </a:lnTo>
                  <a:lnTo>
                    <a:pt x="57" y="365"/>
                  </a:lnTo>
                  <a:lnTo>
                    <a:pt x="50" y="360"/>
                  </a:lnTo>
                  <a:lnTo>
                    <a:pt x="43" y="353"/>
                  </a:lnTo>
                  <a:lnTo>
                    <a:pt x="38" y="347"/>
                  </a:lnTo>
                  <a:lnTo>
                    <a:pt x="33" y="341"/>
                  </a:lnTo>
                  <a:lnTo>
                    <a:pt x="23" y="327"/>
                  </a:lnTo>
                  <a:lnTo>
                    <a:pt x="14" y="312"/>
                  </a:lnTo>
                  <a:lnTo>
                    <a:pt x="8" y="296"/>
                  </a:lnTo>
                  <a:lnTo>
                    <a:pt x="4" y="279"/>
                  </a:lnTo>
                  <a:lnTo>
                    <a:pt x="1" y="262"/>
                  </a:lnTo>
                  <a:lnTo>
                    <a:pt x="0" y="244"/>
                  </a:lnTo>
                  <a:lnTo>
                    <a:pt x="1" y="225"/>
                  </a:lnTo>
                  <a:lnTo>
                    <a:pt x="2" y="207"/>
                  </a:lnTo>
                  <a:lnTo>
                    <a:pt x="5" y="188"/>
                  </a:lnTo>
                  <a:lnTo>
                    <a:pt x="10" y="169"/>
                  </a:lnTo>
                  <a:lnTo>
                    <a:pt x="17" y="150"/>
                  </a:lnTo>
                  <a:lnTo>
                    <a:pt x="24" y="130"/>
                  </a:lnTo>
                  <a:lnTo>
                    <a:pt x="34" y="112"/>
                  </a:lnTo>
                  <a:lnTo>
                    <a:pt x="43" y="95"/>
                  </a:lnTo>
                  <a:lnTo>
                    <a:pt x="55" y="79"/>
                  </a:lnTo>
                  <a:lnTo>
                    <a:pt x="68" y="64"/>
                  </a:lnTo>
                  <a:lnTo>
                    <a:pt x="81" y="51"/>
                  </a:lnTo>
                  <a:lnTo>
                    <a:pt x="95" y="39"/>
                  </a:lnTo>
                  <a:lnTo>
                    <a:pt x="109" y="28"/>
                  </a:lnTo>
                  <a:lnTo>
                    <a:pt x="124" y="19"/>
                  </a:lnTo>
                  <a:lnTo>
                    <a:pt x="140" y="12"/>
                  </a:lnTo>
                  <a:lnTo>
                    <a:pt x="156" y="7"/>
                  </a:lnTo>
                  <a:lnTo>
                    <a:pt x="172" y="2"/>
                  </a:lnTo>
                  <a:lnTo>
                    <a:pt x="190" y="0"/>
                  </a:lnTo>
                  <a:lnTo>
                    <a:pt x="207" y="0"/>
                  </a:lnTo>
                  <a:lnTo>
                    <a:pt x="223" y="2"/>
                  </a:lnTo>
                  <a:lnTo>
                    <a:pt x="240" y="7"/>
                  </a:lnTo>
                  <a:lnTo>
                    <a:pt x="257" y="13"/>
                  </a:lnTo>
                  <a:lnTo>
                    <a:pt x="265" y="17"/>
                  </a:lnTo>
                  <a:lnTo>
                    <a:pt x="275" y="23"/>
                  </a:lnTo>
                  <a:lnTo>
                    <a:pt x="283" y="29"/>
                  </a:lnTo>
                  <a:lnTo>
                    <a:pt x="292" y="37"/>
                  </a:lnTo>
                  <a:lnTo>
                    <a:pt x="301" y="44"/>
                  </a:lnTo>
                  <a:lnTo>
                    <a:pt x="308" y="54"/>
                  </a:lnTo>
                  <a:lnTo>
                    <a:pt x="316" y="64"/>
                  </a:lnTo>
                  <a:lnTo>
                    <a:pt x="322" y="75"/>
                  </a:lnTo>
                  <a:lnTo>
                    <a:pt x="330" y="67"/>
                  </a:lnTo>
                  <a:lnTo>
                    <a:pt x="340" y="59"/>
                  </a:lnTo>
                  <a:lnTo>
                    <a:pt x="351" y="64"/>
                  </a:lnTo>
                  <a:lnTo>
                    <a:pt x="363" y="69"/>
                  </a:lnTo>
                  <a:lnTo>
                    <a:pt x="358" y="90"/>
                  </a:lnTo>
                  <a:lnTo>
                    <a:pt x="350" y="136"/>
                  </a:lnTo>
                  <a:lnTo>
                    <a:pt x="341" y="182"/>
                  </a:lnTo>
                  <a:lnTo>
                    <a:pt x="338" y="202"/>
                  </a:lnTo>
                  <a:lnTo>
                    <a:pt x="323" y="201"/>
                  </a:lnTo>
                  <a:lnTo>
                    <a:pt x="307" y="199"/>
                  </a:lnTo>
                  <a:lnTo>
                    <a:pt x="308" y="184"/>
                  </a:lnTo>
                  <a:lnTo>
                    <a:pt x="308" y="170"/>
                  </a:lnTo>
                  <a:lnTo>
                    <a:pt x="307" y="156"/>
                  </a:lnTo>
                  <a:lnTo>
                    <a:pt x="305" y="143"/>
                  </a:lnTo>
                  <a:lnTo>
                    <a:pt x="303" y="131"/>
                  </a:lnTo>
                  <a:lnTo>
                    <a:pt x="300" y="121"/>
                  </a:lnTo>
                  <a:lnTo>
                    <a:pt x="296" y="110"/>
                  </a:lnTo>
                  <a:lnTo>
                    <a:pt x="292" y="101"/>
                  </a:lnTo>
                  <a:lnTo>
                    <a:pt x="288" y="92"/>
                  </a:lnTo>
                  <a:lnTo>
                    <a:pt x="282" y="85"/>
                  </a:lnTo>
                  <a:lnTo>
                    <a:pt x="277" y="77"/>
                  </a:lnTo>
                  <a:lnTo>
                    <a:pt x="272" y="71"/>
                  </a:lnTo>
                  <a:lnTo>
                    <a:pt x="266" y="65"/>
                  </a:lnTo>
                  <a:lnTo>
                    <a:pt x="260" y="60"/>
                  </a:lnTo>
                  <a:lnTo>
                    <a:pt x="254" y="56"/>
                  </a:lnTo>
                  <a:lnTo>
                    <a:pt x="246" y="53"/>
                  </a:lnTo>
                  <a:lnTo>
                    <a:pt x="237" y="48"/>
                  </a:lnTo>
                  <a:lnTo>
                    <a:pt x="226" y="46"/>
                  </a:lnTo>
                  <a:lnTo>
                    <a:pt x="215" y="46"/>
                  </a:lnTo>
                  <a:lnTo>
                    <a:pt x="204" y="46"/>
                  </a:lnTo>
                  <a:lnTo>
                    <a:pt x="195" y="48"/>
                  </a:lnTo>
                  <a:lnTo>
                    <a:pt x="184" y="53"/>
                  </a:lnTo>
                  <a:lnTo>
                    <a:pt x="174" y="57"/>
                  </a:lnTo>
                  <a:lnTo>
                    <a:pt x="164" y="63"/>
                  </a:lnTo>
                  <a:lnTo>
                    <a:pt x="153" y="72"/>
                  </a:lnTo>
                  <a:lnTo>
                    <a:pt x="144" y="80"/>
                  </a:lnTo>
                  <a:lnTo>
                    <a:pt x="134" y="91"/>
                  </a:lnTo>
                  <a:lnTo>
                    <a:pt x="125" y="103"/>
                  </a:lnTo>
                  <a:lnTo>
                    <a:pt x="116" y="115"/>
                  </a:lnTo>
                  <a:lnTo>
                    <a:pt x="107" y="130"/>
                  </a:lnTo>
                  <a:lnTo>
                    <a:pt x="99" y="145"/>
                  </a:lnTo>
                  <a:lnTo>
                    <a:pt x="91" y="162"/>
                  </a:lnTo>
                  <a:lnTo>
                    <a:pt x="83" y="182"/>
                  </a:lnTo>
                  <a:lnTo>
                    <a:pt x="76" y="201"/>
                  </a:lnTo>
                  <a:lnTo>
                    <a:pt x="71" y="218"/>
                  </a:lnTo>
                  <a:lnTo>
                    <a:pt x="68" y="234"/>
                  </a:lnTo>
                  <a:lnTo>
                    <a:pt x="66" y="250"/>
                  </a:lnTo>
                  <a:lnTo>
                    <a:pt x="65" y="264"/>
                  </a:lnTo>
                  <a:lnTo>
                    <a:pt x="66" y="278"/>
                  </a:lnTo>
                  <a:lnTo>
                    <a:pt x="67" y="289"/>
                  </a:lnTo>
                  <a:lnTo>
                    <a:pt x="70" y="301"/>
                  </a:lnTo>
                  <a:lnTo>
                    <a:pt x="74" y="311"/>
                  </a:lnTo>
                  <a:lnTo>
                    <a:pt x="80" y="320"/>
                  </a:lnTo>
                  <a:lnTo>
                    <a:pt x="85" y="329"/>
                  </a:lnTo>
                  <a:lnTo>
                    <a:pt x="92" y="336"/>
                  </a:lnTo>
                  <a:lnTo>
                    <a:pt x="99" y="343"/>
                  </a:lnTo>
                  <a:lnTo>
                    <a:pt x="107" y="348"/>
                  </a:lnTo>
                  <a:lnTo>
                    <a:pt x="116" y="352"/>
                  </a:lnTo>
                  <a:lnTo>
                    <a:pt x="124" y="356"/>
                  </a:lnTo>
                  <a:lnTo>
                    <a:pt x="132" y="358"/>
                  </a:lnTo>
                  <a:lnTo>
                    <a:pt x="140" y="360"/>
                  </a:lnTo>
                  <a:lnTo>
                    <a:pt x="148" y="361"/>
                  </a:lnTo>
                  <a:lnTo>
                    <a:pt x="156" y="362"/>
                  </a:lnTo>
                  <a:lnTo>
                    <a:pt x="164" y="361"/>
                  </a:lnTo>
                  <a:lnTo>
                    <a:pt x="171" y="360"/>
                  </a:lnTo>
                  <a:lnTo>
                    <a:pt x="179" y="358"/>
                  </a:lnTo>
                  <a:lnTo>
                    <a:pt x="186" y="356"/>
                  </a:lnTo>
                  <a:lnTo>
                    <a:pt x="193" y="351"/>
                  </a:lnTo>
                  <a:lnTo>
                    <a:pt x="199" y="347"/>
                  </a:lnTo>
                  <a:lnTo>
                    <a:pt x="206" y="342"/>
                  </a:lnTo>
                  <a:lnTo>
                    <a:pt x="212" y="335"/>
                  </a:lnTo>
                  <a:lnTo>
                    <a:pt x="217" y="328"/>
                  </a:lnTo>
                  <a:lnTo>
                    <a:pt x="223" y="320"/>
                  </a:lnTo>
                  <a:lnTo>
                    <a:pt x="227" y="311"/>
                  </a:lnTo>
                  <a:lnTo>
                    <a:pt x="230" y="302"/>
                  </a:lnTo>
                  <a:lnTo>
                    <a:pt x="232" y="294"/>
                  </a:lnTo>
                  <a:lnTo>
                    <a:pt x="233" y="285"/>
                  </a:lnTo>
                  <a:lnTo>
                    <a:pt x="231" y="278"/>
                  </a:lnTo>
                  <a:lnTo>
                    <a:pt x="229" y="270"/>
                  </a:lnTo>
                  <a:lnTo>
                    <a:pt x="224" y="263"/>
                  </a:lnTo>
                  <a:lnTo>
                    <a:pt x="216" y="256"/>
                  </a:lnTo>
                  <a:lnTo>
                    <a:pt x="208" y="250"/>
                  </a:lnTo>
                  <a:lnTo>
                    <a:pt x="215" y="234"/>
                  </a:lnTo>
                  <a:lnTo>
                    <a:pt x="222" y="219"/>
                  </a:lnTo>
                  <a:lnTo>
                    <a:pt x="242" y="229"/>
                  </a:lnTo>
                  <a:lnTo>
                    <a:pt x="288" y="249"/>
                  </a:lnTo>
                  <a:lnTo>
                    <a:pt x="333" y="269"/>
                  </a:lnTo>
                  <a:lnTo>
                    <a:pt x="354" y="279"/>
                  </a:lnTo>
                  <a:lnTo>
                    <a:pt x="346" y="294"/>
                  </a:lnTo>
                  <a:lnTo>
                    <a:pt x="340" y="310"/>
                  </a:lnTo>
                  <a:lnTo>
                    <a:pt x="329" y="306"/>
                  </a:lnTo>
                  <a:lnTo>
                    <a:pt x="321" y="306"/>
                  </a:lnTo>
                  <a:lnTo>
                    <a:pt x="312" y="308"/>
                  </a:lnTo>
                  <a:lnTo>
                    <a:pt x="306" y="311"/>
                  </a:lnTo>
                  <a:lnTo>
                    <a:pt x="301" y="315"/>
                  </a:lnTo>
                  <a:lnTo>
                    <a:pt x="295" y="320"/>
                  </a:lnTo>
                  <a:lnTo>
                    <a:pt x="290" y="329"/>
                  </a:lnTo>
                  <a:lnTo>
                    <a:pt x="286" y="33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3" name="Freeform 505"/>
            <p:cNvSpPr>
              <a:spLocks/>
            </p:cNvSpPr>
            <p:nvPr/>
          </p:nvSpPr>
          <p:spPr bwMode="auto">
            <a:xfrm>
              <a:off x="3169" y="1966"/>
              <a:ext cx="25" cy="26"/>
            </a:xfrm>
            <a:custGeom>
              <a:avLst/>
              <a:gdLst/>
              <a:ahLst/>
              <a:cxnLst>
                <a:cxn ang="0">
                  <a:pos x="82" y="284"/>
                </a:cxn>
                <a:cxn ang="0">
                  <a:pos x="116" y="227"/>
                </a:cxn>
                <a:cxn ang="0">
                  <a:pos x="162" y="152"/>
                </a:cxn>
                <a:cxn ang="0">
                  <a:pos x="196" y="97"/>
                </a:cxn>
                <a:cxn ang="0">
                  <a:pos x="206" y="79"/>
                </a:cxn>
                <a:cxn ang="0">
                  <a:pos x="210" y="63"/>
                </a:cxn>
                <a:cxn ang="0">
                  <a:pos x="206" y="48"/>
                </a:cxn>
                <a:cxn ang="0">
                  <a:pos x="195" y="35"/>
                </a:cxn>
                <a:cxn ang="0">
                  <a:pos x="195" y="15"/>
                </a:cxn>
                <a:cxn ang="0">
                  <a:pos x="225" y="13"/>
                </a:cxn>
                <a:cxn ang="0">
                  <a:pos x="315" y="68"/>
                </a:cxn>
                <a:cxn ang="0">
                  <a:pos x="326" y="95"/>
                </a:cxn>
                <a:cxn ang="0">
                  <a:pos x="308" y="104"/>
                </a:cxn>
                <a:cxn ang="0">
                  <a:pos x="292" y="100"/>
                </a:cxn>
                <a:cxn ang="0">
                  <a:pos x="277" y="103"/>
                </a:cxn>
                <a:cxn ang="0">
                  <a:pos x="264" y="115"/>
                </a:cxn>
                <a:cxn ang="0">
                  <a:pos x="253" y="132"/>
                </a:cxn>
                <a:cxn ang="0">
                  <a:pos x="218" y="188"/>
                </a:cxn>
                <a:cxn ang="0">
                  <a:pos x="173" y="262"/>
                </a:cxn>
                <a:cxn ang="0">
                  <a:pos x="138" y="319"/>
                </a:cxn>
                <a:cxn ang="0">
                  <a:pos x="129" y="336"/>
                </a:cxn>
                <a:cxn ang="0">
                  <a:pos x="124" y="353"/>
                </a:cxn>
                <a:cxn ang="0">
                  <a:pos x="129" y="367"/>
                </a:cxn>
                <a:cxn ang="0">
                  <a:pos x="139" y="381"/>
                </a:cxn>
                <a:cxn ang="0">
                  <a:pos x="139" y="401"/>
                </a:cxn>
                <a:cxn ang="0">
                  <a:pos x="110" y="402"/>
                </a:cxn>
                <a:cxn ang="0">
                  <a:pos x="20" y="348"/>
                </a:cxn>
                <a:cxn ang="0">
                  <a:pos x="8" y="321"/>
                </a:cxn>
                <a:cxn ang="0">
                  <a:pos x="25" y="310"/>
                </a:cxn>
                <a:cxn ang="0">
                  <a:pos x="42" y="315"/>
                </a:cxn>
                <a:cxn ang="0">
                  <a:pos x="57" y="311"/>
                </a:cxn>
                <a:cxn ang="0">
                  <a:pos x="70" y="301"/>
                </a:cxn>
              </a:cxnLst>
              <a:rect l="0" t="0" r="r" b="b"/>
              <a:pathLst>
                <a:path w="335" h="415">
                  <a:moveTo>
                    <a:pt x="76" y="292"/>
                  </a:moveTo>
                  <a:lnTo>
                    <a:pt x="82" y="284"/>
                  </a:lnTo>
                  <a:lnTo>
                    <a:pt x="96" y="260"/>
                  </a:lnTo>
                  <a:lnTo>
                    <a:pt x="116" y="227"/>
                  </a:lnTo>
                  <a:lnTo>
                    <a:pt x="138" y="190"/>
                  </a:lnTo>
                  <a:lnTo>
                    <a:pt x="162" y="152"/>
                  </a:lnTo>
                  <a:lnTo>
                    <a:pt x="181" y="120"/>
                  </a:lnTo>
                  <a:lnTo>
                    <a:pt x="196" y="97"/>
                  </a:lnTo>
                  <a:lnTo>
                    <a:pt x="201" y="88"/>
                  </a:lnTo>
                  <a:lnTo>
                    <a:pt x="206" y="79"/>
                  </a:lnTo>
                  <a:lnTo>
                    <a:pt x="209" y="70"/>
                  </a:lnTo>
                  <a:lnTo>
                    <a:pt x="210" y="63"/>
                  </a:lnTo>
                  <a:lnTo>
                    <a:pt x="209" y="55"/>
                  </a:lnTo>
                  <a:lnTo>
                    <a:pt x="206" y="48"/>
                  </a:lnTo>
                  <a:lnTo>
                    <a:pt x="201" y="42"/>
                  </a:lnTo>
                  <a:lnTo>
                    <a:pt x="195" y="35"/>
                  </a:lnTo>
                  <a:lnTo>
                    <a:pt x="186" y="29"/>
                  </a:lnTo>
                  <a:lnTo>
                    <a:pt x="195" y="15"/>
                  </a:lnTo>
                  <a:lnTo>
                    <a:pt x="205" y="0"/>
                  </a:lnTo>
                  <a:lnTo>
                    <a:pt x="225" y="13"/>
                  </a:lnTo>
                  <a:lnTo>
                    <a:pt x="270" y="40"/>
                  </a:lnTo>
                  <a:lnTo>
                    <a:pt x="315" y="68"/>
                  </a:lnTo>
                  <a:lnTo>
                    <a:pt x="335" y="81"/>
                  </a:lnTo>
                  <a:lnTo>
                    <a:pt x="326" y="95"/>
                  </a:lnTo>
                  <a:lnTo>
                    <a:pt x="318" y="109"/>
                  </a:lnTo>
                  <a:lnTo>
                    <a:pt x="308" y="104"/>
                  </a:lnTo>
                  <a:lnTo>
                    <a:pt x="300" y="101"/>
                  </a:lnTo>
                  <a:lnTo>
                    <a:pt x="292" y="100"/>
                  </a:lnTo>
                  <a:lnTo>
                    <a:pt x="285" y="101"/>
                  </a:lnTo>
                  <a:lnTo>
                    <a:pt x="277" y="103"/>
                  </a:lnTo>
                  <a:lnTo>
                    <a:pt x="271" y="109"/>
                  </a:lnTo>
                  <a:lnTo>
                    <a:pt x="264" y="115"/>
                  </a:lnTo>
                  <a:lnTo>
                    <a:pt x="258" y="124"/>
                  </a:lnTo>
                  <a:lnTo>
                    <a:pt x="253" y="132"/>
                  </a:lnTo>
                  <a:lnTo>
                    <a:pt x="239" y="155"/>
                  </a:lnTo>
                  <a:lnTo>
                    <a:pt x="218" y="188"/>
                  </a:lnTo>
                  <a:lnTo>
                    <a:pt x="196" y="225"/>
                  </a:lnTo>
                  <a:lnTo>
                    <a:pt x="173" y="262"/>
                  </a:lnTo>
                  <a:lnTo>
                    <a:pt x="153" y="295"/>
                  </a:lnTo>
                  <a:lnTo>
                    <a:pt x="138" y="319"/>
                  </a:lnTo>
                  <a:lnTo>
                    <a:pt x="133" y="327"/>
                  </a:lnTo>
                  <a:lnTo>
                    <a:pt x="129" y="336"/>
                  </a:lnTo>
                  <a:lnTo>
                    <a:pt x="126" y="344"/>
                  </a:lnTo>
                  <a:lnTo>
                    <a:pt x="124" y="353"/>
                  </a:lnTo>
                  <a:lnTo>
                    <a:pt x="126" y="361"/>
                  </a:lnTo>
                  <a:lnTo>
                    <a:pt x="129" y="367"/>
                  </a:lnTo>
                  <a:lnTo>
                    <a:pt x="133" y="373"/>
                  </a:lnTo>
                  <a:lnTo>
                    <a:pt x="139" y="381"/>
                  </a:lnTo>
                  <a:lnTo>
                    <a:pt x="148" y="386"/>
                  </a:lnTo>
                  <a:lnTo>
                    <a:pt x="139" y="401"/>
                  </a:lnTo>
                  <a:lnTo>
                    <a:pt x="130" y="415"/>
                  </a:lnTo>
                  <a:lnTo>
                    <a:pt x="110" y="402"/>
                  </a:lnTo>
                  <a:lnTo>
                    <a:pt x="65" y="375"/>
                  </a:lnTo>
                  <a:lnTo>
                    <a:pt x="20" y="348"/>
                  </a:lnTo>
                  <a:lnTo>
                    <a:pt x="0" y="335"/>
                  </a:lnTo>
                  <a:lnTo>
                    <a:pt x="8" y="321"/>
                  </a:lnTo>
                  <a:lnTo>
                    <a:pt x="17" y="306"/>
                  </a:lnTo>
                  <a:lnTo>
                    <a:pt x="25" y="310"/>
                  </a:lnTo>
                  <a:lnTo>
                    <a:pt x="35" y="314"/>
                  </a:lnTo>
                  <a:lnTo>
                    <a:pt x="42" y="315"/>
                  </a:lnTo>
                  <a:lnTo>
                    <a:pt x="50" y="314"/>
                  </a:lnTo>
                  <a:lnTo>
                    <a:pt x="57" y="311"/>
                  </a:lnTo>
                  <a:lnTo>
                    <a:pt x="64" y="307"/>
                  </a:lnTo>
                  <a:lnTo>
                    <a:pt x="70" y="301"/>
                  </a:lnTo>
                  <a:lnTo>
                    <a:pt x="76" y="2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4" name="Freeform 506"/>
            <p:cNvSpPr>
              <a:spLocks/>
            </p:cNvSpPr>
            <p:nvPr/>
          </p:nvSpPr>
          <p:spPr bwMode="auto">
            <a:xfrm>
              <a:off x="3181" y="1975"/>
              <a:ext cx="28" cy="36"/>
            </a:xfrm>
            <a:custGeom>
              <a:avLst/>
              <a:gdLst/>
              <a:ahLst/>
              <a:cxnLst>
                <a:cxn ang="0">
                  <a:pos x="87" y="266"/>
                </a:cxn>
                <a:cxn ang="0">
                  <a:pos x="128" y="214"/>
                </a:cxn>
                <a:cxn ang="0">
                  <a:pos x="182" y="146"/>
                </a:cxn>
                <a:cxn ang="0">
                  <a:pos x="222" y="95"/>
                </a:cxn>
                <a:cxn ang="0">
                  <a:pos x="235" y="77"/>
                </a:cxn>
                <a:cxn ang="0">
                  <a:pos x="240" y="61"/>
                </a:cxn>
                <a:cxn ang="0">
                  <a:pos x="239" y="47"/>
                </a:cxn>
                <a:cxn ang="0">
                  <a:pos x="229" y="33"/>
                </a:cxn>
                <a:cxn ang="0">
                  <a:pos x="231" y="12"/>
                </a:cxn>
                <a:cxn ang="0">
                  <a:pos x="262" y="15"/>
                </a:cxn>
                <a:cxn ang="0">
                  <a:pos x="349" y="83"/>
                </a:cxn>
                <a:cxn ang="0">
                  <a:pos x="359" y="112"/>
                </a:cxn>
                <a:cxn ang="0">
                  <a:pos x="337" y="117"/>
                </a:cxn>
                <a:cxn ang="0">
                  <a:pos x="322" y="109"/>
                </a:cxn>
                <a:cxn ang="0">
                  <a:pos x="314" y="108"/>
                </a:cxn>
                <a:cxn ang="0">
                  <a:pos x="306" y="108"/>
                </a:cxn>
                <a:cxn ang="0">
                  <a:pos x="299" y="112"/>
                </a:cxn>
                <a:cxn ang="0">
                  <a:pos x="287" y="121"/>
                </a:cxn>
                <a:cxn ang="0">
                  <a:pos x="273" y="138"/>
                </a:cxn>
                <a:cxn ang="0">
                  <a:pos x="234" y="189"/>
                </a:cxn>
                <a:cxn ang="0">
                  <a:pos x="180" y="257"/>
                </a:cxn>
                <a:cxn ang="0">
                  <a:pos x="140" y="308"/>
                </a:cxn>
                <a:cxn ang="0">
                  <a:pos x="129" y="323"/>
                </a:cxn>
                <a:cxn ang="0">
                  <a:pos x="123" y="335"/>
                </a:cxn>
                <a:cxn ang="0">
                  <a:pos x="123" y="346"/>
                </a:cxn>
                <a:cxn ang="0">
                  <a:pos x="130" y="358"/>
                </a:cxn>
                <a:cxn ang="0">
                  <a:pos x="146" y="372"/>
                </a:cxn>
                <a:cxn ang="0">
                  <a:pos x="164" y="383"/>
                </a:cxn>
                <a:cxn ang="0">
                  <a:pos x="182" y="391"/>
                </a:cxn>
                <a:cxn ang="0">
                  <a:pos x="202" y="396"/>
                </a:cxn>
                <a:cxn ang="0">
                  <a:pos x="223" y="399"/>
                </a:cxn>
                <a:cxn ang="0">
                  <a:pos x="246" y="396"/>
                </a:cxn>
                <a:cxn ang="0">
                  <a:pos x="273" y="391"/>
                </a:cxn>
                <a:cxn ang="0">
                  <a:pos x="302" y="380"/>
                </a:cxn>
                <a:cxn ang="0">
                  <a:pos x="324" y="388"/>
                </a:cxn>
                <a:cxn ang="0">
                  <a:pos x="313" y="412"/>
                </a:cxn>
                <a:cxn ang="0">
                  <a:pos x="228" y="462"/>
                </a:cxn>
                <a:cxn ang="0">
                  <a:pos x="199" y="465"/>
                </a:cxn>
                <a:cxn ang="0">
                  <a:pos x="143" y="420"/>
                </a:cxn>
                <a:cxn ang="0">
                  <a:pos x="66" y="359"/>
                </a:cxn>
                <a:cxn ang="0">
                  <a:pos x="8" y="314"/>
                </a:cxn>
                <a:cxn ang="0">
                  <a:pos x="9" y="294"/>
                </a:cxn>
                <a:cxn ang="0">
                  <a:pos x="29" y="287"/>
                </a:cxn>
                <a:cxn ang="0">
                  <a:pos x="45" y="292"/>
                </a:cxn>
                <a:cxn ang="0">
                  <a:pos x="60" y="291"/>
                </a:cxn>
                <a:cxn ang="0">
                  <a:pos x="73" y="281"/>
                </a:cxn>
              </a:cxnLst>
              <a:rect l="0" t="0" r="r" b="b"/>
              <a:pathLst>
                <a:path w="368" h="472">
                  <a:moveTo>
                    <a:pt x="81" y="274"/>
                  </a:moveTo>
                  <a:lnTo>
                    <a:pt x="87" y="266"/>
                  </a:lnTo>
                  <a:lnTo>
                    <a:pt x="103" y="245"/>
                  </a:lnTo>
                  <a:lnTo>
                    <a:pt x="128" y="214"/>
                  </a:lnTo>
                  <a:lnTo>
                    <a:pt x="155" y="180"/>
                  </a:lnTo>
                  <a:lnTo>
                    <a:pt x="182" y="146"/>
                  </a:lnTo>
                  <a:lnTo>
                    <a:pt x="206" y="116"/>
                  </a:lnTo>
                  <a:lnTo>
                    <a:pt x="222" y="95"/>
                  </a:lnTo>
                  <a:lnTo>
                    <a:pt x="228" y="86"/>
                  </a:lnTo>
                  <a:lnTo>
                    <a:pt x="235" y="77"/>
                  </a:lnTo>
                  <a:lnTo>
                    <a:pt x="239" y="69"/>
                  </a:lnTo>
                  <a:lnTo>
                    <a:pt x="240" y="61"/>
                  </a:lnTo>
                  <a:lnTo>
                    <a:pt x="240" y="54"/>
                  </a:lnTo>
                  <a:lnTo>
                    <a:pt x="239" y="47"/>
                  </a:lnTo>
                  <a:lnTo>
                    <a:pt x="235" y="40"/>
                  </a:lnTo>
                  <a:lnTo>
                    <a:pt x="229" y="33"/>
                  </a:lnTo>
                  <a:lnTo>
                    <a:pt x="222" y="25"/>
                  </a:lnTo>
                  <a:lnTo>
                    <a:pt x="231" y="12"/>
                  </a:lnTo>
                  <a:lnTo>
                    <a:pt x="242" y="0"/>
                  </a:lnTo>
                  <a:lnTo>
                    <a:pt x="262" y="15"/>
                  </a:lnTo>
                  <a:lnTo>
                    <a:pt x="305" y="49"/>
                  </a:lnTo>
                  <a:lnTo>
                    <a:pt x="349" y="83"/>
                  </a:lnTo>
                  <a:lnTo>
                    <a:pt x="368" y="99"/>
                  </a:lnTo>
                  <a:lnTo>
                    <a:pt x="359" y="112"/>
                  </a:lnTo>
                  <a:lnTo>
                    <a:pt x="348" y="124"/>
                  </a:lnTo>
                  <a:lnTo>
                    <a:pt x="337" y="117"/>
                  </a:lnTo>
                  <a:lnTo>
                    <a:pt x="326" y="112"/>
                  </a:lnTo>
                  <a:lnTo>
                    <a:pt x="322" y="109"/>
                  </a:lnTo>
                  <a:lnTo>
                    <a:pt x="318" y="108"/>
                  </a:lnTo>
                  <a:lnTo>
                    <a:pt x="314" y="108"/>
                  </a:lnTo>
                  <a:lnTo>
                    <a:pt x="310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299" y="112"/>
                  </a:lnTo>
                  <a:lnTo>
                    <a:pt x="296" y="115"/>
                  </a:lnTo>
                  <a:lnTo>
                    <a:pt x="287" y="121"/>
                  </a:lnTo>
                  <a:lnTo>
                    <a:pt x="279" y="131"/>
                  </a:lnTo>
                  <a:lnTo>
                    <a:pt x="273" y="138"/>
                  </a:lnTo>
                  <a:lnTo>
                    <a:pt x="256" y="160"/>
                  </a:lnTo>
                  <a:lnTo>
                    <a:pt x="234" y="189"/>
                  </a:lnTo>
                  <a:lnTo>
                    <a:pt x="207" y="224"/>
                  </a:lnTo>
                  <a:lnTo>
                    <a:pt x="180" y="257"/>
                  </a:lnTo>
                  <a:lnTo>
                    <a:pt x="157" y="287"/>
                  </a:lnTo>
                  <a:lnTo>
                    <a:pt x="140" y="308"/>
                  </a:lnTo>
                  <a:lnTo>
                    <a:pt x="133" y="315"/>
                  </a:lnTo>
                  <a:lnTo>
                    <a:pt x="129" y="323"/>
                  </a:lnTo>
                  <a:lnTo>
                    <a:pt x="125" y="329"/>
                  </a:lnTo>
                  <a:lnTo>
                    <a:pt x="123" y="335"/>
                  </a:lnTo>
                  <a:lnTo>
                    <a:pt x="121" y="341"/>
                  </a:lnTo>
                  <a:lnTo>
                    <a:pt x="123" y="346"/>
                  </a:lnTo>
                  <a:lnTo>
                    <a:pt x="126" y="353"/>
                  </a:lnTo>
                  <a:lnTo>
                    <a:pt x="130" y="358"/>
                  </a:lnTo>
                  <a:lnTo>
                    <a:pt x="139" y="366"/>
                  </a:lnTo>
                  <a:lnTo>
                    <a:pt x="146" y="372"/>
                  </a:lnTo>
                  <a:lnTo>
                    <a:pt x="156" y="377"/>
                  </a:lnTo>
                  <a:lnTo>
                    <a:pt x="164" y="383"/>
                  </a:lnTo>
                  <a:lnTo>
                    <a:pt x="173" y="387"/>
                  </a:lnTo>
                  <a:lnTo>
                    <a:pt x="182" y="391"/>
                  </a:lnTo>
                  <a:lnTo>
                    <a:pt x="192" y="394"/>
                  </a:lnTo>
                  <a:lnTo>
                    <a:pt x="202" y="396"/>
                  </a:lnTo>
                  <a:lnTo>
                    <a:pt x="212" y="398"/>
                  </a:lnTo>
                  <a:lnTo>
                    <a:pt x="223" y="399"/>
                  </a:lnTo>
                  <a:lnTo>
                    <a:pt x="235" y="398"/>
                  </a:lnTo>
                  <a:lnTo>
                    <a:pt x="246" y="396"/>
                  </a:lnTo>
                  <a:lnTo>
                    <a:pt x="259" y="394"/>
                  </a:lnTo>
                  <a:lnTo>
                    <a:pt x="273" y="391"/>
                  </a:lnTo>
                  <a:lnTo>
                    <a:pt x="287" y="387"/>
                  </a:lnTo>
                  <a:lnTo>
                    <a:pt x="302" y="380"/>
                  </a:lnTo>
                  <a:lnTo>
                    <a:pt x="317" y="374"/>
                  </a:lnTo>
                  <a:lnTo>
                    <a:pt x="324" y="388"/>
                  </a:lnTo>
                  <a:lnTo>
                    <a:pt x="332" y="402"/>
                  </a:lnTo>
                  <a:lnTo>
                    <a:pt x="313" y="412"/>
                  </a:lnTo>
                  <a:lnTo>
                    <a:pt x="270" y="437"/>
                  </a:lnTo>
                  <a:lnTo>
                    <a:pt x="228" y="462"/>
                  </a:lnTo>
                  <a:lnTo>
                    <a:pt x="209" y="472"/>
                  </a:lnTo>
                  <a:lnTo>
                    <a:pt x="199" y="465"/>
                  </a:lnTo>
                  <a:lnTo>
                    <a:pt x="176" y="447"/>
                  </a:lnTo>
                  <a:lnTo>
                    <a:pt x="143" y="420"/>
                  </a:lnTo>
                  <a:lnTo>
                    <a:pt x="104" y="390"/>
                  </a:lnTo>
                  <a:lnTo>
                    <a:pt x="66" y="359"/>
                  </a:lnTo>
                  <a:lnTo>
                    <a:pt x="32" y="334"/>
                  </a:lnTo>
                  <a:lnTo>
                    <a:pt x="8" y="314"/>
                  </a:lnTo>
                  <a:lnTo>
                    <a:pt x="0" y="308"/>
                  </a:lnTo>
                  <a:lnTo>
                    <a:pt x="9" y="294"/>
                  </a:lnTo>
                  <a:lnTo>
                    <a:pt x="20" y="281"/>
                  </a:lnTo>
                  <a:lnTo>
                    <a:pt x="29" y="287"/>
                  </a:lnTo>
                  <a:lnTo>
                    <a:pt x="37" y="290"/>
                  </a:lnTo>
                  <a:lnTo>
                    <a:pt x="45" y="292"/>
                  </a:lnTo>
                  <a:lnTo>
                    <a:pt x="52" y="292"/>
                  </a:lnTo>
                  <a:lnTo>
                    <a:pt x="60" y="291"/>
                  </a:lnTo>
                  <a:lnTo>
                    <a:pt x="67" y="288"/>
                  </a:lnTo>
                  <a:lnTo>
                    <a:pt x="73" y="281"/>
                  </a:lnTo>
                  <a:lnTo>
                    <a:pt x="81" y="2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5" name="Freeform 507"/>
            <p:cNvSpPr>
              <a:spLocks/>
            </p:cNvSpPr>
            <p:nvPr/>
          </p:nvSpPr>
          <p:spPr bwMode="auto">
            <a:xfrm>
              <a:off x="3201" y="1994"/>
              <a:ext cx="30" cy="36"/>
            </a:xfrm>
            <a:custGeom>
              <a:avLst/>
              <a:gdLst/>
              <a:ahLst/>
              <a:cxnLst>
                <a:cxn ang="0">
                  <a:pos x="93" y="241"/>
                </a:cxn>
                <a:cxn ang="0">
                  <a:pos x="140" y="196"/>
                </a:cxn>
                <a:cxn ang="0">
                  <a:pos x="204" y="137"/>
                </a:cxn>
                <a:cxn ang="0">
                  <a:pos x="252" y="92"/>
                </a:cxn>
                <a:cxn ang="0">
                  <a:pos x="266" y="77"/>
                </a:cxn>
                <a:cxn ang="0">
                  <a:pos x="275" y="62"/>
                </a:cxn>
                <a:cxn ang="0">
                  <a:pos x="275" y="47"/>
                </a:cxn>
                <a:cxn ang="0">
                  <a:pos x="267" y="32"/>
                </a:cxn>
                <a:cxn ang="0">
                  <a:pos x="274" y="12"/>
                </a:cxn>
                <a:cxn ang="0">
                  <a:pos x="302" y="19"/>
                </a:cxn>
                <a:cxn ang="0">
                  <a:pos x="378" y="99"/>
                </a:cxn>
                <a:cxn ang="0">
                  <a:pos x="384" y="129"/>
                </a:cxn>
                <a:cxn ang="0">
                  <a:pos x="361" y="131"/>
                </a:cxn>
                <a:cxn ang="0">
                  <a:pos x="348" y="122"/>
                </a:cxn>
                <a:cxn ang="0">
                  <a:pos x="341" y="118"/>
                </a:cxn>
                <a:cxn ang="0">
                  <a:pos x="332" y="118"/>
                </a:cxn>
                <a:cxn ang="0">
                  <a:pos x="325" y="121"/>
                </a:cxn>
                <a:cxn ang="0">
                  <a:pos x="312" y="128"/>
                </a:cxn>
                <a:cxn ang="0">
                  <a:pos x="295" y="143"/>
                </a:cxn>
                <a:cxn ang="0">
                  <a:pos x="248" y="188"/>
                </a:cxn>
                <a:cxn ang="0">
                  <a:pos x="186" y="246"/>
                </a:cxn>
                <a:cxn ang="0">
                  <a:pos x="139" y="290"/>
                </a:cxn>
                <a:cxn ang="0">
                  <a:pos x="125" y="303"/>
                </a:cxn>
                <a:cxn ang="0">
                  <a:pos x="117" y="315"/>
                </a:cxn>
                <a:cxn ang="0">
                  <a:pos x="116" y="327"/>
                </a:cxn>
                <a:cxn ang="0">
                  <a:pos x="122" y="339"/>
                </a:cxn>
                <a:cxn ang="0">
                  <a:pos x="136" y="354"/>
                </a:cxn>
                <a:cxn ang="0">
                  <a:pos x="152" y="368"/>
                </a:cxn>
                <a:cxn ang="0">
                  <a:pos x="168" y="379"/>
                </a:cxn>
                <a:cxn ang="0">
                  <a:pos x="187" y="387"/>
                </a:cxn>
                <a:cxn ang="0">
                  <a:pos x="207" y="393"/>
                </a:cxn>
                <a:cxn ang="0">
                  <a:pos x="231" y="394"/>
                </a:cxn>
                <a:cxn ang="0">
                  <a:pos x="258" y="393"/>
                </a:cxn>
                <a:cxn ang="0">
                  <a:pos x="288" y="387"/>
                </a:cxn>
                <a:cxn ang="0">
                  <a:pos x="309" y="397"/>
                </a:cxn>
                <a:cxn ang="0">
                  <a:pos x="294" y="420"/>
                </a:cxn>
                <a:cxn ang="0">
                  <a:pos x="203" y="456"/>
                </a:cxn>
                <a:cxn ang="0">
                  <a:pos x="174" y="455"/>
                </a:cxn>
                <a:cxn ang="0">
                  <a:pos x="124" y="402"/>
                </a:cxn>
                <a:cxn ang="0">
                  <a:pos x="58" y="331"/>
                </a:cxn>
                <a:cxn ang="0">
                  <a:pos x="8" y="277"/>
                </a:cxn>
                <a:cxn ang="0">
                  <a:pos x="12" y="258"/>
                </a:cxn>
                <a:cxn ang="0">
                  <a:pos x="32" y="253"/>
                </a:cxn>
                <a:cxn ang="0">
                  <a:pos x="47" y="261"/>
                </a:cxn>
                <a:cxn ang="0">
                  <a:pos x="62" y="261"/>
                </a:cxn>
                <a:cxn ang="0">
                  <a:pos x="77" y="255"/>
                </a:cxn>
              </a:cxnLst>
              <a:rect l="0" t="0" r="r" b="b"/>
              <a:pathLst>
                <a:path w="396" h="463">
                  <a:moveTo>
                    <a:pt x="86" y="249"/>
                  </a:moveTo>
                  <a:lnTo>
                    <a:pt x="93" y="241"/>
                  </a:lnTo>
                  <a:lnTo>
                    <a:pt x="112" y="223"/>
                  </a:lnTo>
                  <a:lnTo>
                    <a:pt x="140" y="196"/>
                  </a:lnTo>
                  <a:lnTo>
                    <a:pt x="172" y="166"/>
                  </a:lnTo>
                  <a:lnTo>
                    <a:pt x="204" y="137"/>
                  </a:lnTo>
                  <a:lnTo>
                    <a:pt x="232" y="110"/>
                  </a:lnTo>
                  <a:lnTo>
                    <a:pt x="252" y="92"/>
                  </a:lnTo>
                  <a:lnTo>
                    <a:pt x="260" y="84"/>
                  </a:lnTo>
                  <a:lnTo>
                    <a:pt x="266" y="77"/>
                  </a:lnTo>
                  <a:lnTo>
                    <a:pt x="272" y="69"/>
                  </a:lnTo>
                  <a:lnTo>
                    <a:pt x="275" y="62"/>
                  </a:lnTo>
                  <a:lnTo>
                    <a:pt x="276" y="54"/>
                  </a:lnTo>
                  <a:lnTo>
                    <a:pt x="275" y="47"/>
                  </a:lnTo>
                  <a:lnTo>
                    <a:pt x="273" y="40"/>
                  </a:lnTo>
                  <a:lnTo>
                    <a:pt x="267" y="32"/>
                  </a:lnTo>
                  <a:lnTo>
                    <a:pt x="262" y="24"/>
                  </a:lnTo>
                  <a:lnTo>
                    <a:pt x="274" y="12"/>
                  </a:lnTo>
                  <a:lnTo>
                    <a:pt x="285" y="0"/>
                  </a:lnTo>
                  <a:lnTo>
                    <a:pt x="302" y="19"/>
                  </a:lnTo>
                  <a:lnTo>
                    <a:pt x="341" y="59"/>
                  </a:lnTo>
                  <a:lnTo>
                    <a:pt x="378" y="99"/>
                  </a:lnTo>
                  <a:lnTo>
                    <a:pt x="396" y="117"/>
                  </a:lnTo>
                  <a:lnTo>
                    <a:pt x="384" y="129"/>
                  </a:lnTo>
                  <a:lnTo>
                    <a:pt x="372" y="141"/>
                  </a:lnTo>
                  <a:lnTo>
                    <a:pt x="361" y="131"/>
                  </a:lnTo>
                  <a:lnTo>
                    <a:pt x="353" y="125"/>
                  </a:lnTo>
                  <a:lnTo>
                    <a:pt x="348" y="122"/>
                  </a:lnTo>
                  <a:lnTo>
                    <a:pt x="344" y="121"/>
                  </a:lnTo>
                  <a:lnTo>
                    <a:pt x="341" y="118"/>
                  </a:lnTo>
                  <a:lnTo>
                    <a:pt x="337" y="118"/>
                  </a:lnTo>
                  <a:lnTo>
                    <a:pt x="332" y="118"/>
                  </a:lnTo>
                  <a:lnTo>
                    <a:pt x="329" y="120"/>
                  </a:lnTo>
                  <a:lnTo>
                    <a:pt x="325" y="121"/>
                  </a:lnTo>
                  <a:lnTo>
                    <a:pt x="321" y="123"/>
                  </a:lnTo>
                  <a:lnTo>
                    <a:pt x="312" y="128"/>
                  </a:lnTo>
                  <a:lnTo>
                    <a:pt x="302" y="137"/>
                  </a:lnTo>
                  <a:lnTo>
                    <a:pt x="295" y="143"/>
                  </a:lnTo>
                  <a:lnTo>
                    <a:pt x="276" y="161"/>
                  </a:lnTo>
                  <a:lnTo>
                    <a:pt x="248" y="188"/>
                  </a:lnTo>
                  <a:lnTo>
                    <a:pt x="217" y="217"/>
                  </a:lnTo>
                  <a:lnTo>
                    <a:pt x="186" y="246"/>
                  </a:lnTo>
                  <a:lnTo>
                    <a:pt x="158" y="272"/>
                  </a:lnTo>
                  <a:lnTo>
                    <a:pt x="139" y="290"/>
                  </a:lnTo>
                  <a:lnTo>
                    <a:pt x="132" y="298"/>
                  </a:lnTo>
                  <a:lnTo>
                    <a:pt x="125" y="303"/>
                  </a:lnTo>
                  <a:lnTo>
                    <a:pt x="121" y="309"/>
                  </a:lnTo>
                  <a:lnTo>
                    <a:pt x="117" y="315"/>
                  </a:lnTo>
                  <a:lnTo>
                    <a:pt x="116" y="320"/>
                  </a:lnTo>
                  <a:lnTo>
                    <a:pt x="116" y="327"/>
                  </a:lnTo>
                  <a:lnTo>
                    <a:pt x="118" y="333"/>
                  </a:lnTo>
                  <a:lnTo>
                    <a:pt x="122" y="339"/>
                  </a:lnTo>
                  <a:lnTo>
                    <a:pt x="128" y="347"/>
                  </a:lnTo>
                  <a:lnTo>
                    <a:pt x="136" y="354"/>
                  </a:lnTo>
                  <a:lnTo>
                    <a:pt x="143" y="362"/>
                  </a:lnTo>
                  <a:lnTo>
                    <a:pt x="152" y="368"/>
                  </a:lnTo>
                  <a:lnTo>
                    <a:pt x="159" y="373"/>
                  </a:lnTo>
                  <a:lnTo>
                    <a:pt x="168" y="379"/>
                  </a:lnTo>
                  <a:lnTo>
                    <a:pt x="178" y="383"/>
                  </a:lnTo>
                  <a:lnTo>
                    <a:pt x="187" y="387"/>
                  </a:lnTo>
                  <a:lnTo>
                    <a:pt x="197" y="391"/>
                  </a:lnTo>
                  <a:lnTo>
                    <a:pt x="207" y="393"/>
                  </a:lnTo>
                  <a:lnTo>
                    <a:pt x="219" y="394"/>
                  </a:lnTo>
                  <a:lnTo>
                    <a:pt x="231" y="394"/>
                  </a:lnTo>
                  <a:lnTo>
                    <a:pt x="244" y="394"/>
                  </a:lnTo>
                  <a:lnTo>
                    <a:pt x="258" y="393"/>
                  </a:lnTo>
                  <a:lnTo>
                    <a:pt x="273" y="391"/>
                  </a:lnTo>
                  <a:lnTo>
                    <a:pt x="288" y="387"/>
                  </a:lnTo>
                  <a:lnTo>
                    <a:pt x="305" y="382"/>
                  </a:lnTo>
                  <a:lnTo>
                    <a:pt x="309" y="397"/>
                  </a:lnTo>
                  <a:lnTo>
                    <a:pt x="314" y="412"/>
                  </a:lnTo>
                  <a:lnTo>
                    <a:pt x="294" y="420"/>
                  </a:lnTo>
                  <a:lnTo>
                    <a:pt x="248" y="437"/>
                  </a:lnTo>
                  <a:lnTo>
                    <a:pt x="203" y="456"/>
                  </a:lnTo>
                  <a:lnTo>
                    <a:pt x="183" y="463"/>
                  </a:lnTo>
                  <a:lnTo>
                    <a:pt x="174" y="455"/>
                  </a:lnTo>
                  <a:lnTo>
                    <a:pt x="154" y="433"/>
                  </a:lnTo>
                  <a:lnTo>
                    <a:pt x="124" y="402"/>
                  </a:lnTo>
                  <a:lnTo>
                    <a:pt x="91" y="366"/>
                  </a:lnTo>
                  <a:lnTo>
                    <a:pt x="58" y="331"/>
                  </a:lnTo>
                  <a:lnTo>
                    <a:pt x="28" y="300"/>
                  </a:lnTo>
                  <a:lnTo>
                    <a:pt x="8" y="277"/>
                  </a:lnTo>
                  <a:lnTo>
                    <a:pt x="0" y="270"/>
                  </a:lnTo>
                  <a:lnTo>
                    <a:pt x="12" y="258"/>
                  </a:lnTo>
                  <a:lnTo>
                    <a:pt x="24" y="246"/>
                  </a:lnTo>
                  <a:lnTo>
                    <a:pt x="32" y="253"/>
                  </a:lnTo>
                  <a:lnTo>
                    <a:pt x="40" y="258"/>
                  </a:lnTo>
                  <a:lnTo>
                    <a:pt x="47" y="261"/>
                  </a:lnTo>
                  <a:lnTo>
                    <a:pt x="55" y="262"/>
                  </a:lnTo>
                  <a:lnTo>
                    <a:pt x="62" y="261"/>
                  </a:lnTo>
                  <a:lnTo>
                    <a:pt x="70" y="259"/>
                  </a:lnTo>
                  <a:lnTo>
                    <a:pt x="77" y="255"/>
                  </a:lnTo>
                  <a:lnTo>
                    <a:pt x="86" y="2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6" name="Freeform 508"/>
            <p:cNvSpPr>
              <a:spLocks/>
            </p:cNvSpPr>
            <p:nvPr/>
          </p:nvSpPr>
          <p:spPr bwMode="auto">
            <a:xfrm>
              <a:off x="3223" y="2013"/>
              <a:ext cx="39" cy="30"/>
            </a:xfrm>
            <a:custGeom>
              <a:avLst/>
              <a:gdLst/>
              <a:ahLst/>
              <a:cxnLst>
                <a:cxn ang="0">
                  <a:pos x="309" y="133"/>
                </a:cxn>
                <a:cxn ang="0">
                  <a:pos x="288" y="134"/>
                </a:cxn>
                <a:cxn ang="0">
                  <a:pos x="276" y="122"/>
                </a:cxn>
                <a:cxn ang="0">
                  <a:pos x="266" y="119"/>
                </a:cxn>
                <a:cxn ang="0">
                  <a:pos x="259" y="122"/>
                </a:cxn>
                <a:cxn ang="0">
                  <a:pos x="245" y="133"/>
                </a:cxn>
                <a:cxn ang="0">
                  <a:pos x="230" y="153"/>
                </a:cxn>
                <a:cxn ang="0">
                  <a:pos x="190" y="207"/>
                </a:cxn>
                <a:cxn ang="0">
                  <a:pos x="136" y="278"/>
                </a:cxn>
                <a:cxn ang="0">
                  <a:pos x="96" y="331"/>
                </a:cxn>
                <a:cxn ang="0">
                  <a:pos x="100" y="337"/>
                </a:cxn>
                <a:cxn ang="0">
                  <a:pos x="160" y="318"/>
                </a:cxn>
                <a:cxn ang="0">
                  <a:pos x="242" y="292"/>
                </a:cxn>
                <a:cxn ang="0">
                  <a:pos x="302" y="272"/>
                </a:cxn>
                <a:cxn ang="0">
                  <a:pos x="329" y="262"/>
                </a:cxn>
                <a:cxn ang="0">
                  <a:pos x="344" y="252"/>
                </a:cxn>
                <a:cxn ang="0">
                  <a:pos x="351" y="243"/>
                </a:cxn>
                <a:cxn ang="0">
                  <a:pos x="352" y="232"/>
                </a:cxn>
                <a:cxn ang="0">
                  <a:pos x="346" y="217"/>
                </a:cxn>
                <a:cxn ang="0">
                  <a:pos x="355" y="198"/>
                </a:cxn>
                <a:cxn ang="0">
                  <a:pos x="379" y="203"/>
                </a:cxn>
                <a:cxn ang="0">
                  <a:pos x="426" y="270"/>
                </a:cxn>
                <a:cxn ang="0">
                  <a:pos x="424" y="294"/>
                </a:cxn>
                <a:cxn ang="0">
                  <a:pos x="405" y="299"/>
                </a:cxn>
                <a:cxn ang="0">
                  <a:pos x="392" y="293"/>
                </a:cxn>
                <a:cxn ang="0">
                  <a:pos x="376" y="291"/>
                </a:cxn>
                <a:cxn ang="0">
                  <a:pos x="355" y="294"/>
                </a:cxn>
                <a:cxn ang="0">
                  <a:pos x="328" y="302"/>
                </a:cxn>
                <a:cxn ang="0">
                  <a:pos x="243" y="328"/>
                </a:cxn>
                <a:cxn ang="0">
                  <a:pos x="127" y="363"/>
                </a:cxn>
                <a:cxn ang="0">
                  <a:pos x="42" y="389"/>
                </a:cxn>
                <a:cxn ang="0">
                  <a:pos x="25" y="387"/>
                </a:cxn>
                <a:cxn ang="0">
                  <a:pos x="5" y="360"/>
                </a:cxn>
                <a:cxn ang="0">
                  <a:pos x="9" y="343"/>
                </a:cxn>
                <a:cxn ang="0">
                  <a:pos x="61" y="272"/>
                </a:cxn>
                <a:cxn ang="0">
                  <a:pos x="132" y="177"/>
                </a:cxn>
                <a:cxn ang="0">
                  <a:pos x="184" y="106"/>
                </a:cxn>
                <a:cxn ang="0">
                  <a:pos x="200" y="83"/>
                </a:cxn>
                <a:cxn ang="0">
                  <a:pos x="212" y="64"/>
                </a:cxn>
                <a:cxn ang="0">
                  <a:pos x="215" y="47"/>
                </a:cxn>
                <a:cxn ang="0">
                  <a:pos x="212" y="29"/>
                </a:cxn>
                <a:cxn ang="0">
                  <a:pos x="220" y="9"/>
                </a:cxn>
                <a:cxn ang="0">
                  <a:pos x="248" y="19"/>
                </a:cxn>
                <a:cxn ang="0">
                  <a:pos x="309" y="104"/>
                </a:cxn>
              </a:cxnLst>
              <a:rect l="0" t="0" r="r" b="b"/>
              <a:pathLst>
                <a:path w="438" h="393">
                  <a:moveTo>
                    <a:pt x="323" y="123"/>
                  </a:moveTo>
                  <a:lnTo>
                    <a:pt x="309" y="133"/>
                  </a:lnTo>
                  <a:lnTo>
                    <a:pt x="295" y="143"/>
                  </a:lnTo>
                  <a:lnTo>
                    <a:pt x="288" y="134"/>
                  </a:lnTo>
                  <a:lnTo>
                    <a:pt x="281" y="128"/>
                  </a:lnTo>
                  <a:lnTo>
                    <a:pt x="276" y="122"/>
                  </a:lnTo>
                  <a:lnTo>
                    <a:pt x="272" y="120"/>
                  </a:lnTo>
                  <a:lnTo>
                    <a:pt x="266" y="119"/>
                  </a:lnTo>
                  <a:lnTo>
                    <a:pt x="263" y="120"/>
                  </a:lnTo>
                  <a:lnTo>
                    <a:pt x="259" y="122"/>
                  </a:lnTo>
                  <a:lnTo>
                    <a:pt x="254" y="124"/>
                  </a:lnTo>
                  <a:lnTo>
                    <a:pt x="245" y="133"/>
                  </a:lnTo>
                  <a:lnTo>
                    <a:pt x="236" y="145"/>
                  </a:lnTo>
                  <a:lnTo>
                    <a:pt x="230" y="153"/>
                  </a:lnTo>
                  <a:lnTo>
                    <a:pt x="214" y="175"/>
                  </a:lnTo>
                  <a:lnTo>
                    <a:pt x="190" y="207"/>
                  </a:lnTo>
                  <a:lnTo>
                    <a:pt x="163" y="243"/>
                  </a:lnTo>
                  <a:lnTo>
                    <a:pt x="136" y="278"/>
                  </a:lnTo>
                  <a:lnTo>
                    <a:pt x="112" y="310"/>
                  </a:lnTo>
                  <a:lnTo>
                    <a:pt x="96" y="331"/>
                  </a:lnTo>
                  <a:lnTo>
                    <a:pt x="90" y="340"/>
                  </a:lnTo>
                  <a:lnTo>
                    <a:pt x="100" y="337"/>
                  </a:lnTo>
                  <a:lnTo>
                    <a:pt x="124" y="329"/>
                  </a:lnTo>
                  <a:lnTo>
                    <a:pt x="160" y="318"/>
                  </a:lnTo>
                  <a:lnTo>
                    <a:pt x="201" y="305"/>
                  </a:lnTo>
                  <a:lnTo>
                    <a:pt x="242" y="292"/>
                  </a:lnTo>
                  <a:lnTo>
                    <a:pt x="278" y="280"/>
                  </a:lnTo>
                  <a:lnTo>
                    <a:pt x="302" y="272"/>
                  </a:lnTo>
                  <a:lnTo>
                    <a:pt x="312" y="268"/>
                  </a:lnTo>
                  <a:lnTo>
                    <a:pt x="329" y="262"/>
                  </a:lnTo>
                  <a:lnTo>
                    <a:pt x="339" y="256"/>
                  </a:lnTo>
                  <a:lnTo>
                    <a:pt x="344" y="252"/>
                  </a:lnTo>
                  <a:lnTo>
                    <a:pt x="348" y="248"/>
                  </a:lnTo>
                  <a:lnTo>
                    <a:pt x="351" y="243"/>
                  </a:lnTo>
                  <a:lnTo>
                    <a:pt x="352" y="239"/>
                  </a:lnTo>
                  <a:lnTo>
                    <a:pt x="352" y="232"/>
                  </a:lnTo>
                  <a:lnTo>
                    <a:pt x="349" y="225"/>
                  </a:lnTo>
                  <a:lnTo>
                    <a:pt x="346" y="217"/>
                  </a:lnTo>
                  <a:lnTo>
                    <a:pt x="342" y="208"/>
                  </a:lnTo>
                  <a:lnTo>
                    <a:pt x="355" y="198"/>
                  </a:lnTo>
                  <a:lnTo>
                    <a:pt x="369" y="188"/>
                  </a:lnTo>
                  <a:lnTo>
                    <a:pt x="379" y="203"/>
                  </a:lnTo>
                  <a:lnTo>
                    <a:pt x="403" y="236"/>
                  </a:lnTo>
                  <a:lnTo>
                    <a:pt x="426" y="270"/>
                  </a:lnTo>
                  <a:lnTo>
                    <a:pt x="438" y="284"/>
                  </a:lnTo>
                  <a:lnTo>
                    <a:pt x="424" y="294"/>
                  </a:lnTo>
                  <a:lnTo>
                    <a:pt x="410" y="304"/>
                  </a:lnTo>
                  <a:lnTo>
                    <a:pt x="405" y="299"/>
                  </a:lnTo>
                  <a:lnTo>
                    <a:pt x="399" y="295"/>
                  </a:lnTo>
                  <a:lnTo>
                    <a:pt x="392" y="293"/>
                  </a:lnTo>
                  <a:lnTo>
                    <a:pt x="385" y="291"/>
                  </a:lnTo>
                  <a:lnTo>
                    <a:pt x="376" y="291"/>
                  </a:lnTo>
                  <a:lnTo>
                    <a:pt x="367" y="292"/>
                  </a:lnTo>
                  <a:lnTo>
                    <a:pt x="355" y="294"/>
                  </a:lnTo>
                  <a:lnTo>
                    <a:pt x="342" y="297"/>
                  </a:lnTo>
                  <a:lnTo>
                    <a:pt x="328" y="302"/>
                  </a:lnTo>
                  <a:lnTo>
                    <a:pt x="293" y="312"/>
                  </a:lnTo>
                  <a:lnTo>
                    <a:pt x="243" y="328"/>
                  </a:lnTo>
                  <a:lnTo>
                    <a:pt x="185" y="345"/>
                  </a:lnTo>
                  <a:lnTo>
                    <a:pt x="127" y="363"/>
                  </a:lnTo>
                  <a:lnTo>
                    <a:pt x="78" y="378"/>
                  </a:lnTo>
                  <a:lnTo>
                    <a:pt x="42" y="389"/>
                  </a:lnTo>
                  <a:lnTo>
                    <a:pt x="29" y="393"/>
                  </a:lnTo>
                  <a:lnTo>
                    <a:pt x="25" y="387"/>
                  </a:lnTo>
                  <a:lnTo>
                    <a:pt x="15" y="374"/>
                  </a:lnTo>
                  <a:lnTo>
                    <a:pt x="5" y="360"/>
                  </a:lnTo>
                  <a:lnTo>
                    <a:pt x="0" y="354"/>
                  </a:lnTo>
                  <a:lnTo>
                    <a:pt x="9" y="343"/>
                  </a:lnTo>
                  <a:lnTo>
                    <a:pt x="30" y="313"/>
                  </a:lnTo>
                  <a:lnTo>
                    <a:pt x="61" y="272"/>
                  </a:lnTo>
                  <a:lnTo>
                    <a:pt x="96" y="225"/>
                  </a:lnTo>
                  <a:lnTo>
                    <a:pt x="132" y="177"/>
                  </a:lnTo>
                  <a:lnTo>
                    <a:pt x="163" y="135"/>
                  </a:lnTo>
                  <a:lnTo>
                    <a:pt x="184" y="106"/>
                  </a:lnTo>
                  <a:lnTo>
                    <a:pt x="193" y="95"/>
                  </a:lnTo>
                  <a:lnTo>
                    <a:pt x="200" y="83"/>
                  </a:lnTo>
                  <a:lnTo>
                    <a:pt x="207" y="72"/>
                  </a:lnTo>
                  <a:lnTo>
                    <a:pt x="212" y="64"/>
                  </a:lnTo>
                  <a:lnTo>
                    <a:pt x="214" y="55"/>
                  </a:lnTo>
                  <a:lnTo>
                    <a:pt x="215" y="47"/>
                  </a:lnTo>
                  <a:lnTo>
                    <a:pt x="214" y="38"/>
                  </a:lnTo>
                  <a:lnTo>
                    <a:pt x="212" y="29"/>
                  </a:lnTo>
                  <a:lnTo>
                    <a:pt x="207" y="19"/>
                  </a:lnTo>
                  <a:lnTo>
                    <a:pt x="220" y="9"/>
                  </a:lnTo>
                  <a:lnTo>
                    <a:pt x="234" y="0"/>
                  </a:lnTo>
                  <a:lnTo>
                    <a:pt x="248" y="19"/>
                  </a:lnTo>
                  <a:lnTo>
                    <a:pt x="279" y="62"/>
                  </a:lnTo>
                  <a:lnTo>
                    <a:pt x="309" y="104"/>
                  </a:lnTo>
                  <a:lnTo>
                    <a:pt x="323" y="1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7" name="Freeform 509"/>
            <p:cNvSpPr>
              <a:spLocks/>
            </p:cNvSpPr>
            <p:nvPr/>
          </p:nvSpPr>
          <p:spPr bwMode="auto">
            <a:xfrm>
              <a:off x="3233" y="2042"/>
              <a:ext cx="46" cy="42"/>
            </a:xfrm>
            <a:custGeom>
              <a:avLst/>
              <a:gdLst/>
              <a:ahLst/>
              <a:cxnLst>
                <a:cxn ang="0">
                  <a:pos x="355" y="0"/>
                </a:cxn>
                <a:cxn ang="0">
                  <a:pos x="406" y="106"/>
                </a:cxn>
                <a:cxn ang="0">
                  <a:pos x="381" y="153"/>
                </a:cxn>
                <a:cxn ang="0">
                  <a:pos x="270" y="245"/>
                </a:cxn>
                <a:cxn ang="0">
                  <a:pos x="204" y="302"/>
                </a:cxn>
                <a:cxn ang="0">
                  <a:pos x="216" y="301"/>
                </a:cxn>
                <a:cxn ang="0">
                  <a:pos x="340" y="282"/>
                </a:cxn>
                <a:cxn ang="0">
                  <a:pos x="465" y="262"/>
                </a:cxn>
                <a:cxn ang="0">
                  <a:pos x="506" y="320"/>
                </a:cxn>
                <a:cxn ang="0">
                  <a:pos x="519" y="388"/>
                </a:cxn>
                <a:cxn ang="0">
                  <a:pos x="492" y="379"/>
                </a:cxn>
                <a:cxn ang="0">
                  <a:pos x="473" y="368"/>
                </a:cxn>
                <a:cxn ang="0">
                  <a:pos x="446" y="374"/>
                </a:cxn>
                <a:cxn ang="0">
                  <a:pos x="378" y="406"/>
                </a:cxn>
                <a:cxn ang="0">
                  <a:pos x="263" y="460"/>
                </a:cxn>
                <a:cxn ang="0">
                  <a:pos x="220" y="480"/>
                </a:cxn>
                <a:cxn ang="0">
                  <a:pos x="205" y="498"/>
                </a:cxn>
                <a:cxn ang="0">
                  <a:pos x="205" y="523"/>
                </a:cxn>
                <a:cxn ang="0">
                  <a:pos x="178" y="546"/>
                </a:cxn>
                <a:cxn ang="0">
                  <a:pos x="121" y="425"/>
                </a:cxn>
                <a:cxn ang="0">
                  <a:pos x="141" y="387"/>
                </a:cxn>
                <a:cxn ang="0">
                  <a:pos x="160" y="413"/>
                </a:cxn>
                <a:cxn ang="0">
                  <a:pos x="171" y="419"/>
                </a:cxn>
                <a:cxn ang="0">
                  <a:pos x="182" y="420"/>
                </a:cxn>
                <a:cxn ang="0">
                  <a:pos x="212" y="409"/>
                </a:cxn>
                <a:cxn ang="0">
                  <a:pos x="287" y="374"/>
                </a:cxn>
                <a:cxn ang="0">
                  <a:pos x="411" y="316"/>
                </a:cxn>
                <a:cxn ang="0">
                  <a:pos x="447" y="299"/>
                </a:cxn>
                <a:cxn ang="0">
                  <a:pos x="391" y="307"/>
                </a:cxn>
                <a:cxn ang="0">
                  <a:pos x="202" y="337"/>
                </a:cxn>
                <a:cxn ang="0">
                  <a:pos x="89" y="354"/>
                </a:cxn>
                <a:cxn ang="0">
                  <a:pos x="86" y="316"/>
                </a:cxn>
                <a:cxn ang="0">
                  <a:pos x="212" y="209"/>
                </a:cxn>
                <a:cxn ang="0">
                  <a:pos x="339" y="103"/>
                </a:cxn>
                <a:cxn ang="0">
                  <a:pos x="351" y="92"/>
                </a:cxn>
                <a:cxn ang="0">
                  <a:pos x="272" y="128"/>
                </a:cxn>
                <a:cxn ang="0">
                  <a:pos x="143" y="189"/>
                </a:cxn>
                <a:cxn ang="0">
                  <a:pos x="95" y="212"/>
                </a:cxn>
                <a:cxn ang="0">
                  <a:pos x="79" y="230"/>
                </a:cxn>
                <a:cxn ang="0">
                  <a:pos x="80" y="255"/>
                </a:cxn>
                <a:cxn ang="0">
                  <a:pos x="53" y="278"/>
                </a:cxn>
                <a:cxn ang="0">
                  <a:pos x="8" y="183"/>
                </a:cxn>
                <a:cxn ang="0">
                  <a:pos x="31" y="151"/>
                </a:cxn>
                <a:cxn ang="0">
                  <a:pos x="48" y="173"/>
                </a:cxn>
                <a:cxn ang="0">
                  <a:pos x="69" y="178"/>
                </a:cxn>
                <a:cxn ang="0">
                  <a:pos x="97" y="169"/>
                </a:cxn>
                <a:cxn ang="0">
                  <a:pos x="196" y="122"/>
                </a:cxn>
                <a:cxn ang="0">
                  <a:pos x="296" y="76"/>
                </a:cxn>
                <a:cxn ang="0">
                  <a:pos x="320" y="61"/>
                </a:cxn>
                <a:cxn ang="0">
                  <a:pos x="331" y="41"/>
                </a:cxn>
                <a:cxn ang="0">
                  <a:pos x="326" y="14"/>
                </a:cxn>
              </a:cxnLst>
              <a:rect l="0" t="0" r="r" b="b"/>
              <a:pathLst>
                <a:path w="534" h="546">
                  <a:moveTo>
                    <a:pt x="326" y="14"/>
                  </a:moveTo>
                  <a:lnTo>
                    <a:pt x="340" y="6"/>
                  </a:lnTo>
                  <a:lnTo>
                    <a:pt x="355" y="0"/>
                  </a:lnTo>
                  <a:lnTo>
                    <a:pt x="365" y="19"/>
                  </a:lnTo>
                  <a:lnTo>
                    <a:pt x="385" y="63"/>
                  </a:lnTo>
                  <a:lnTo>
                    <a:pt x="406" y="106"/>
                  </a:lnTo>
                  <a:lnTo>
                    <a:pt x="414" y="125"/>
                  </a:lnTo>
                  <a:lnTo>
                    <a:pt x="406" y="132"/>
                  </a:lnTo>
                  <a:lnTo>
                    <a:pt x="381" y="153"/>
                  </a:lnTo>
                  <a:lnTo>
                    <a:pt x="348" y="181"/>
                  </a:lnTo>
                  <a:lnTo>
                    <a:pt x="308" y="213"/>
                  </a:lnTo>
                  <a:lnTo>
                    <a:pt x="270" y="245"/>
                  </a:lnTo>
                  <a:lnTo>
                    <a:pt x="237" y="274"/>
                  </a:lnTo>
                  <a:lnTo>
                    <a:pt x="212" y="294"/>
                  </a:lnTo>
                  <a:lnTo>
                    <a:pt x="204" y="302"/>
                  </a:lnTo>
                  <a:lnTo>
                    <a:pt x="204" y="302"/>
                  </a:lnTo>
                  <a:lnTo>
                    <a:pt x="204" y="302"/>
                  </a:lnTo>
                  <a:lnTo>
                    <a:pt x="216" y="301"/>
                  </a:lnTo>
                  <a:lnTo>
                    <a:pt x="247" y="296"/>
                  </a:lnTo>
                  <a:lnTo>
                    <a:pt x="290" y="289"/>
                  </a:lnTo>
                  <a:lnTo>
                    <a:pt x="340" y="282"/>
                  </a:lnTo>
                  <a:lnTo>
                    <a:pt x="391" y="273"/>
                  </a:lnTo>
                  <a:lnTo>
                    <a:pt x="434" y="267"/>
                  </a:lnTo>
                  <a:lnTo>
                    <a:pt x="465" y="262"/>
                  </a:lnTo>
                  <a:lnTo>
                    <a:pt x="477" y="260"/>
                  </a:lnTo>
                  <a:lnTo>
                    <a:pt x="487" y="278"/>
                  </a:lnTo>
                  <a:lnTo>
                    <a:pt x="506" y="320"/>
                  </a:lnTo>
                  <a:lnTo>
                    <a:pt x="525" y="362"/>
                  </a:lnTo>
                  <a:lnTo>
                    <a:pt x="534" y="381"/>
                  </a:lnTo>
                  <a:lnTo>
                    <a:pt x="519" y="388"/>
                  </a:lnTo>
                  <a:lnTo>
                    <a:pt x="504" y="395"/>
                  </a:lnTo>
                  <a:lnTo>
                    <a:pt x="499" y="386"/>
                  </a:lnTo>
                  <a:lnTo>
                    <a:pt x="492" y="379"/>
                  </a:lnTo>
                  <a:lnTo>
                    <a:pt x="487" y="373"/>
                  </a:lnTo>
                  <a:lnTo>
                    <a:pt x="479" y="370"/>
                  </a:lnTo>
                  <a:lnTo>
                    <a:pt x="473" y="368"/>
                  </a:lnTo>
                  <a:lnTo>
                    <a:pt x="464" y="368"/>
                  </a:lnTo>
                  <a:lnTo>
                    <a:pt x="456" y="370"/>
                  </a:lnTo>
                  <a:lnTo>
                    <a:pt x="446" y="374"/>
                  </a:lnTo>
                  <a:lnTo>
                    <a:pt x="437" y="379"/>
                  </a:lnTo>
                  <a:lnTo>
                    <a:pt x="412" y="389"/>
                  </a:lnTo>
                  <a:lnTo>
                    <a:pt x="378" y="406"/>
                  </a:lnTo>
                  <a:lnTo>
                    <a:pt x="337" y="425"/>
                  </a:lnTo>
                  <a:lnTo>
                    <a:pt x="298" y="443"/>
                  </a:lnTo>
                  <a:lnTo>
                    <a:pt x="263" y="460"/>
                  </a:lnTo>
                  <a:lnTo>
                    <a:pt x="238" y="470"/>
                  </a:lnTo>
                  <a:lnTo>
                    <a:pt x="229" y="475"/>
                  </a:lnTo>
                  <a:lnTo>
                    <a:pt x="220" y="480"/>
                  </a:lnTo>
                  <a:lnTo>
                    <a:pt x="213" y="485"/>
                  </a:lnTo>
                  <a:lnTo>
                    <a:pt x="208" y="492"/>
                  </a:lnTo>
                  <a:lnTo>
                    <a:pt x="205" y="498"/>
                  </a:lnTo>
                  <a:lnTo>
                    <a:pt x="203" y="506"/>
                  </a:lnTo>
                  <a:lnTo>
                    <a:pt x="203" y="514"/>
                  </a:lnTo>
                  <a:lnTo>
                    <a:pt x="205" y="523"/>
                  </a:lnTo>
                  <a:lnTo>
                    <a:pt x="208" y="532"/>
                  </a:lnTo>
                  <a:lnTo>
                    <a:pt x="193" y="540"/>
                  </a:lnTo>
                  <a:lnTo>
                    <a:pt x="178" y="546"/>
                  </a:lnTo>
                  <a:lnTo>
                    <a:pt x="168" y="524"/>
                  </a:lnTo>
                  <a:lnTo>
                    <a:pt x="144" y="475"/>
                  </a:lnTo>
                  <a:lnTo>
                    <a:pt x="121" y="425"/>
                  </a:lnTo>
                  <a:lnTo>
                    <a:pt x="110" y="402"/>
                  </a:lnTo>
                  <a:lnTo>
                    <a:pt x="126" y="395"/>
                  </a:lnTo>
                  <a:lnTo>
                    <a:pt x="141" y="387"/>
                  </a:lnTo>
                  <a:lnTo>
                    <a:pt x="149" y="400"/>
                  </a:lnTo>
                  <a:lnTo>
                    <a:pt x="157" y="410"/>
                  </a:lnTo>
                  <a:lnTo>
                    <a:pt x="160" y="413"/>
                  </a:lnTo>
                  <a:lnTo>
                    <a:pt x="163" y="416"/>
                  </a:lnTo>
                  <a:lnTo>
                    <a:pt x="166" y="418"/>
                  </a:lnTo>
                  <a:lnTo>
                    <a:pt x="171" y="419"/>
                  </a:lnTo>
                  <a:lnTo>
                    <a:pt x="174" y="420"/>
                  </a:lnTo>
                  <a:lnTo>
                    <a:pt x="178" y="420"/>
                  </a:lnTo>
                  <a:lnTo>
                    <a:pt x="182" y="420"/>
                  </a:lnTo>
                  <a:lnTo>
                    <a:pt x="188" y="419"/>
                  </a:lnTo>
                  <a:lnTo>
                    <a:pt x="199" y="415"/>
                  </a:lnTo>
                  <a:lnTo>
                    <a:pt x="212" y="409"/>
                  </a:lnTo>
                  <a:lnTo>
                    <a:pt x="222" y="404"/>
                  </a:lnTo>
                  <a:lnTo>
                    <a:pt x="249" y="392"/>
                  </a:lnTo>
                  <a:lnTo>
                    <a:pt x="287" y="374"/>
                  </a:lnTo>
                  <a:lnTo>
                    <a:pt x="330" y="354"/>
                  </a:lnTo>
                  <a:lnTo>
                    <a:pt x="373" y="334"/>
                  </a:lnTo>
                  <a:lnTo>
                    <a:pt x="411" y="316"/>
                  </a:lnTo>
                  <a:lnTo>
                    <a:pt x="438" y="304"/>
                  </a:lnTo>
                  <a:lnTo>
                    <a:pt x="447" y="299"/>
                  </a:lnTo>
                  <a:lnTo>
                    <a:pt x="447" y="299"/>
                  </a:lnTo>
                  <a:lnTo>
                    <a:pt x="447" y="299"/>
                  </a:lnTo>
                  <a:lnTo>
                    <a:pt x="431" y="301"/>
                  </a:lnTo>
                  <a:lnTo>
                    <a:pt x="391" y="307"/>
                  </a:lnTo>
                  <a:lnTo>
                    <a:pt x="333" y="316"/>
                  </a:lnTo>
                  <a:lnTo>
                    <a:pt x="268" y="326"/>
                  </a:lnTo>
                  <a:lnTo>
                    <a:pt x="202" y="337"/>
                  </a:lnTo>
                  <a:lnTo>
                    <a:pt x="144" y="346"/>
                  </a:lnTo>
                  <a:lnTo>
                    <a:pt x="103" y="352"/>
                  </a:lnTo>
                  <a:lnTo>
                    <a:pt x="89" y="354"/>
                  </a:lnTo>
                  <a:lnTo>
                    <a:pt x="81" y="340"/>
                  </a:lnTo>
                  <a:lnTo>
                    <a:pt x="75" y="325"/>
                  </a:lnTo>
                  <a:lnTo>
                    <a:pt x="86" y="316"/>
                  </a:lnTo>
                  <a:lnTo>
                    <a:pt x="118" y="289"/>
                  </a:lnTo>
                  <a:lnTo>
                    <a:pt x="162" y="252"/>
                  </a:lnTo>
                  <a:lnTo>
                    <a:pt x="212" y="209"/>
                  </a:lnTo>
                  <a:lnTo>
                    <a:pt x="264" y="166"/>
                  </a:lnTo>
                  <a:lnTo>
                    <a:pt x="307" y="129"/>
                  </a:lnTo>
                  <a:lnTo>
                    <a:pt x="339" y="103"/>
                  </a:lnTo>
                  <a:lnTo>
                    <a:pt x="351" y="93"/>
                  </a:lnTo>
                  <a:lnTo>
                    <a:pt x="351" y="93"/>
                  </a:lnTo>
                  <a:lnTo>
                    <a:pt x="351" y="92"/>
                  </a:lnTo>
                  <a:lnTo>
                    <a:pt x="340" y="97"/>
                  </a:lnTo>
                  <a:lnTo>
                    <a:pt x="312" y="110"/>
                  </a:lnTo>
                  <a:lnTo>
                    <a:pt x="272" y="128"/>
                  </a:lnTo>
                  <a:lnTo>
                    <a:pt x="227" y="149"/>
                  </a:lnTo>
                  <a:lnTo>
                    <a:pt x="182" y="171"/>
                  </a:lnTo>
                  <a:lnTo>
                    <a:pt x="143" y="189"/>
                  </a:lnTo>
                  <a:lnTo>
                    <a:pt x="114" y="203"/>
                  </a:lnTo>
                  <a:lnTo>
                    <a:pt x="105" y="207"/>
                  </a:lnTo>
                  <a:lnTo>
                    <a:pt x="95" y="212"/>
                  </a:lnTo>
                  <a:lnTo>
                    <a:pt x="87" y="218"/>
                  </a:lnTo>
                  <a:lnTo>
                    <a:pt x="82" y="224"/>
                  </a:lnTo>
                  <a:lnTo>
                    <a:pt x="79" y="230"/>
                  </a:lnTo>
                  <a:lnTo>
                    <a:pt x="78" y="238"/>
                  </a:lnTo>
                  <a:lnTo>
                    <a:pt x="78" y="245"/>
                  </a:lnTo>
                  <a:lnTo>
                    <a:pt x="80" y="255"/>
                  </a:lnTo>
                  <a:lnTo>
                    <a:pt x="83" y="265"/>
                  </a:lnTo>
                  <a:lnTo>
                    <a:pt x="68" y="272"/>
                  </a:lnTo>
                  <a:lnTo>
                    <a:pt x="53" y="278"/>
                  </a:lnTo>
                  <a:lnTo>
                    <a:pt x="45" y="261"/>
                  </a:lnTo>
                  <a:lnTo>
                    <a:pt x="27" y="222"/>
                  </a:lnTo>
                  <a:lnTo>
                    <a:pt x="8" y="183"/>
                  </a:lnTo>
                  <a:lnTo>
                    <a:pt x="0" y="165"/>
                  </a:lnTo>
                  <a:lnTo>
                    <a:pt x="15" y="159"/>
                  </a:lnTo>
                  <a:lnTo>
                    <a:pt x="31" y="151"/>
                  </a:lnTo>
                  <a:lnTo>
                    <a:pt x="36" y="161"/>
                  </a:lnTo>
                  <a:lnTo>
                    <a:pt x="42" y="167"/>
                  </a:lnTo>
                  <a:lnTo>
                    <a:pt x="48" y="173"/>
                  </a:lnTo>
                  <a:lnTo>
                    <a:pt x="54" y="177"/>
                  </a:lnTo>
                  <a:lnTo>
                    <a:pt x="62" y="178"/>
                  </a:lnTo>
                  <a:lnTo>
                    <a:pt x="69" y="178"/>
                  </a:lnTo>
                  <a:lnTo>
                    <a:pt x="78" y="176"/>
                  </a:lnTo>
                  <a:lnTo>
                    <a:pt x="87" y="173"/>
                  </a:lnTo>
                  <a:lnTo>
                    <a:pt x="97" y="169"/>
                  </a:lnTo>
                  <a:lnTo>
                    <a:pt x="122" y="157"/>
                  </a:lnTo>
                  <a:lnTo>
                    <a:pt x="157" y="141"/>
                  </a:lnTo>
                  <a:lnTo>
                    <a:pt x="196" y="122"/>
                  </a:lnTo>
                  <a:lnTo>
                    <a:pt x="236" y="103"/>
                  </a:lnTo>
                  <a:lnTo>
                    <a:pt x="271" y="87"/>
                  </a:lnTo>
                  <a:lnTo>
                    <a:pt x="296" y="76"/>
                  </a:lnTo>
                  <a:lnTo>
                    <a:pt x="305" y="71"/>
                  </a:lnTo>
                  <a:lnTo>
                    <a:pt x="314" y="66"/>
                  </a:lnTo>
                  <a:lnTo>
                    <a:pt x="320" y="61"/>
                  </a:lnTo>
                  <a:lnTo>
                    <a:pt x="326" y="54"/>
                  </a:lnTo>
                  <a:lnTo>
                    <a:pt x="329" y="48"/>
                  </a:lnTo>
                  <a:lnTo>
                    <a:pt x="331" y="41"/>
                  </a:lnTo>
                  <a:lnTo>
                    <a:pt x="331" y="32"/>
                  </a:lnTo>
                  <a:lnTo>
                    <a:pt x="329" y="23"/>
                  </a:lnTo>
                  <a:lnTo>
                    <a:pt x="326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8" name="Freeform 510"/>
            <p:cNvSpPr>
              <a:spLocks/>
            </p:cNvSpPr>
            <p:nvPr/>
          </p:nvSpPr>
          <p:spPr bwMode="auto">
            <a:xfrm>
              <a:off x="2879" y="2127"/>
              <a:ext cx="35" cy="28"/>
            </a:xfrm>
            <a:custGeom>
              <a:avLst/>
              <a:gdLst/>
              <a:ahLst/>
              <a:cxnLst>
                <a:cxn ang="0">
                  <a:pos x="279" y="325"/>
                </a:cxn>
                <a:cxn ang="0">
                  <a:pos x="153" y="324"/>
                </a:cxn>
                <a:cxn ang="0">
                  <a:pos x="77" y="323"/>
                </a:cxn>
                <a:cxn ang="0">
                  <a:pos x="50" y="329"/>
                </a:cxn>
                <a:cxn ang="0">
                  <a:pos x="36" y="346"/>
                </a:cxn>
                <a:cxn ang="0">
                  <a:pos x="28" y="365"/>
                </a:cxn>
                <a:cxn ang="0">
                  <a:pos x="0" y="365"/>
                </a:cxn>
                <a:cxn ang="0">
                  <a:pos x="1" y="236"/>
                </a:cxn>
                <a:cxn ang="0">
                  <a:pos x="18" y="212"/>
                </a:cxn>
                <a:cxn ang="0">
                  <a:pos x="35" y="222"/>
                </a:cxn>
                <a:cxn ang="0">
                  <a:pos x="45" y="245"/>
                </a:cxn>
                <a:cxn ang="0">
                  <a:pos x="67" y="255"/>
                </a:cxn>
                <a:cxn ang="0">
                  <a:pos x="118" y="256"/>
                </a:cxn>
                <a:cxn ang="0">
                  <a:pos x="159" y="234"/>
                </a:cxn>
                <a:cxn ang="0">
                  <a:pos x="160" y="112"/>
                </a:cxn>
                <a:cxn ang="0">
                  <a:pos x="91" y="112"/>
                </a:cxn>
                <a:cxn ang="0">
                  <a:pos x="60" y="115"/>
                </a:cxn>
                <a:cxn ang="0">
                  <a:pos x="41" y="128"/>
                </a:cxn>
                <a:cxn ang="0">
                  <a:pos x="35" y="155"/>
                </a:cxn>
                <a:cxn ang="0">
                  <a:pos x="6" y="155"/>
                </a:cxn>
                <a:cxn ang="0">
                  <a:pos x="2" y="77"/>
                </a:cxn>
                <a:cxn ang="0">
                  <a:pos x="7" y="0"/>
                </a:cxn>
                <a:cxn ang="0">
                  <a:pos x="36" y="1"/>
                </a:cxn>
                <a:cxn ang="0">
                  <a:pos x="43" y="28"/>
                </a:cxn>
                <a:cxn ang="0">
                  <a:pos x="60" y="42"/>
                </a:cxn>
                <a:cxn ang="0">
                  <a:pos x="90" y="45"/>
                </a:cxn>
                <a:cxn ang="0">
                  <a:pos x="198" y="45"/>
                </a:cxn>
                <a:cxn ang="0">
                  <a:pos x="307" y="46"/>
                </a:cxn>
                <a:cxn ang="0">
                  <a:pos x="337" y="44"/>
                </a:cxn>
                <a:cxn ang="0">
                  <a:pos x="355" y="30"/>
                </a:cxn>
                <a:cxn ang="0">
                  <a:pos x="362" y="4"/>
                </a:cxn>
                <a:cxn ang="0">
                  <a:pos x="390" y="4"/>
                </a:cxn>
                <a:cxn ang="0">
                  <a:pos x="395" y="80"/>
                </a:cxn>
                <a:cxn ang="0">
                  <a:pos x="388" y="157"/>
                </a:cxn>
                <a:cxn ang="0">
                  <a:pos x="361" y="157"/>
                </a:cxn>
                <a:cxn ang="0">
                  <a:pos x="354" y="131"/>
                </a:cxn>
                <a:cxn ang="0">
                  <a:pos x="337" y="117"/>
                </a:cxn>
                <a:cxn ang="0">
                  <a:pos x="299" y="113"/>
                </a:cxn>
                <a:cxn ang="0">
                  <a:pos x="196" y="112"/>
                </a:cxn>
                <a:cxn ang="0">
                  <a:pos x="195" y="234"/>
                </a:cxn>
                <a:cxn ang="0">
                  <a:pos x="256" y="258"/>
                </a:cxn>
                <a:cxn ang="0">
                  <a:pos x="327" y="256"/>
                </a:cxn>
                <a:cxn ang="0">
                  <a:pos x="349" y="247"/>
                </a:cxn>
                <a:cxn ang="0">
                  <a:pos x="359" y="226"/>
                </a:cxn>
                <a:cxn ang="0">
                  <a:pos x="377" y="215"/>
                </a:cxn>
                <a:cxn ang="0">
                  <a:pos x="394" y="239"/>
                </a:cxn>
                <a:cxn ang="0">
                  <a:pos x="393" y="368"/>
                </a:cxn>
                <a:cxn ang="0">
                  <a:pos x="364" y="368"/>
                </a:cxn>
                <a:cxn ang="0">
                  <a:pos x="355" y="349"/>
                </a:cxn>
                <a:cxn ang="0">
                  <a:pos x="343" y="331"/>
                </a:cxn>
                <a:cxn ang="0">
                  <a:pos x="316" y="325"/>
                </a:cxn>
              </a:cxnLst>
              <a:rect l="0" t="0" r="r" b="b"/>
              <a:pathLst>
                <a:path w="395" h="368">
                  <a:moveTo>
                    <a:pt x="316" y="325"/>
                  </a:moveTo>
                  <a:lnTo>
                    <a:pt x="305" y="325"/>
                  </a:lnTo>
                  <a:lnTo>
                    <a:pt x="279" y="325"/>
                  </a:lnTo>
                  <a:lnTo>
                    <a:pt x="240" y="324"/>
                  </a:lnTo>
                  <a:lnTo>
                    <a:pt x="196" y="324"/>
                  </a:lnTo>
                  <a:lnTo>
                    <a:pt x="153" y="324"/>
                  </a:lnTo>
                  <a:lnTo>
                    <a:pt x="114" y="324"/>
                  </a:lnTo>
                  <a:lnTo>
                    <a:pt x="87" y="323"/>
                  </a:lnTo>
                  <a:lnTo>
                    <a:pt x="77" y="323"/>
                  </a:lnTo>
                  <a:lnTo>
                    <a:pt x="66" y="324"/>
                  </a:lnTo>
                  <a:lnTo>
                    <a:pt x="58" y="326"/>
                  </a:lnTo>
                  <a:lnTo>
                    <a:pt x="50" y="329"/>
                  </a:lnTo>
                  <a:lnTo>
                    <a:pt x="45" y="333"/>
                  </a:lnTo>
                  <a:lnTo>
                    <a:pt x="39" y="339"/>
                  </a:lnTo>
                  <a:lnTo>
                    <a:pt x="36" y="346"/>
                  </a:lnTo>
                  <a:lnTo>
                    <a:pt x="34" y="356"/>
                  </a:lnTo>
                  <a:lnTo>
                    <a:pt x="33" y="365"/>
                  </a:lnTo>
                  <a:lnTo>
                    <a:pt x="28" y="365"/>
                  </a:lnTo>
                  <a:lnTo>
                    <a:pt x="17" y="365"/>
                  </a:lnTo>
                  <a:lnTo>
                    <a:pt x="5" y="365"/>
                  </a:lnTo>
                  <a:lnTo>
                    <a:pt x="0" y="365"/>
                  </a:lnTo>
                  <a:lnTo>
                    <a:pt x="0" y="342"/>
                  </a:lnTo>
                  <a:lnTo>
                    <a:pt x="0" y="288"/>
                  </a:lnTo>
                  <a:lnTo>
                    <a:pt x="1" y="236"/>
                  </a:lnTo>
                  <a:lnTo>
                    <a:pt x="1" y="212"/>
                  </a:lnTo>
                  <a:lnTo>
                    <a:pt x="6" y="212"/>
                  </a:lnTo>
                  <a:lnTo>
                    <a:pt x="18" y="212"/>
                  </a:lnTo>
                  <a:lnTo>
                    <a:pt x="29" y="212"/>
                  </a:lnTo>
                  <a:lnTo>
                    <a:pt x="34" y="212"/>
                  </a:lnTo>
                  <a:lnTo>
                    <a:pt x="35" y="222"/>
                  </a:lnTo>
                  <a:lnTo>
                    <a:pt x="37" y="231"/>
                  </a:lnTo>
                  <a:lnTo>
                    <a:pt x="40" y="238"/>
                  </a:lnTo>
                  <a:lnTo>
                    <a:pt x="45" y="245"/>
                  </a:lnTo>
                  <a:lnTo>
                    <a:pt x="51" y="250"/>
                  </a:lnTo>
                  <a:lnTo>
                    <a:pt x="59" y="253"/>
                  </a:lnTo>
                  <a:lnTo>
                    <a:pt x="67" y="255"/>
                  </a:lnTo>
                  <a:lnTo>
                    <a:pt x="78" y="255"/>
                  </a:lnTo>
                  <a:lnTo>
                    <a:pt x="90" y="255"/>
                  </a:lnTo>
                  <a:lnTo>
                    <a:pt x="118" y="256"/>
                  </a:lnTo>
                  <a:lnTo>
                    <a:pt x="146" y="256"/>
                  </a:lnTo>
                  <a:lnTo>
                    <a:pt x="159" y="256"/>
                  </a:lnTo>
                  <a:lnTo>
                    <a:pt x="159" y="234"/>
                  </a:lnTo>
                  <a:lnTo>
                    <a:pt x="159" y="185"/>
                  </a:lnTo>
                  <a:lnTo>
                    <a:pt x="160" y="135"/>
                  </a:lnTo>
                  <a:lnTo>
                    <a:pt x="160" y="112"/>
                  </a:lnTo>
                  <a:lnTo>
                    <a:pt x="147" y="112"/>
                  </a:lnTo>
                  <a:lnTo>
                    <a:pt x="119" y="112"/>
                  </a:lnTo>
                  <a:lnTo>
                    <a:pt x="91" y="112"/>
                  </a:lnTo>
                  <a:lnTo>
                    <a:pt x="79" y="112"/>
                  </a:lnTo>
                  <a:lnTo>
                    <a:pt x="68" y="112"/>
                  </a:lnTo>
                  <a:lnTo>
                    <a:pt x="60" y="115"/>
                  </a:lnTo>
                  <a:lnTo>
                    <a:pt x="52" y="118"/>
                  </a:lnTo>
                  <a:lnTo>
                    <a:pt x="46" y="122"/>
                  </a:lnTo>
                  <a:lnTo>
                    <a:pt x="41" y="128"/>
                  </a:lnTo>
                  <a:lnTo>
                    <a:pt x="38" y="136"/>
                  </a:lnTo>
                  <a:lnTo>
                    <a:pt x="36" y="144"/>
                  </a:lnTo>
                  <a:lnTo>
                    <a:pt x="35" y="155"/>
                  </a:lnTo>
                  <a:lnTo>
                    <a:pt x="30" y="155"/>
                  </a:lnTo>
                  <a:lnTo>
                    <a:pt x="18" y="155"/>
                  </a:lnTo>
                  <a:lnTo>
                    <a:pt x="6" y="155"/>
                  </a:lnTo>
                  <a:lnTo>
                    <a:pt x="1" y="154"/>
                  </a:lnTo>
                  <a:lnTo>
                    <a:pt x="2" y="131"/>
                  </a:lnTo>
                  <a:lnTo>
                    <a:pt x="2" y="77"/>
                  </a:lnTo>
                  <a:lnTo>
                    <a:pt x="2" y="25"/>
                  </a:lnTo>
                  <a:lnTo>
                    <a:pt x="3" y="0"/>
                  </a:lnTo>
                  <a:lnTo>
                    <a:pt x="7" y="0"/>
                  </a:lnTo>
                  <a:lnTo>
                    <a:pt x="19" y="1"/>
                  </a:lnTo>
                  <a:lnTo>
                    <a:pt x="31" y="1"/>
                  </a:lnTo>
                  <a:lnTo>
                    <a:pt x="36" y="1"/>
                  </a:lnTo>
                  <a:lnTo>
                    <a:pt x="37" y="11"/>
                  </a:lnTo>
                  <a:lnTo>
                    <a:pt x="39" y="21"/>
                  </a:lnTo>
                  <a:lnTo>
                    <a:pt x="43" y="28"/>
                  </a:lnTo>
                  <a:lnTo>
                    <a:pt x="47" y="33"/>
                  </a:lnTo>
                  <a:lnTo>
                    <a:pt x="52" y="39"/>
                  </a:lnTo>
                  <a:lnTo>
                    <a:pt x="60" y="42"/>
                  </a:lnTo>
                  <a:lnTo>
                    <a:pt x="68" y="44"/>
                  </a:lnTo>
                  <a:lnTo>
                    <a:pt x="79" y="44"/>
                  </a:lnTo>
                  <a:lnTo>
                    <a:pt x="90" y="45"/>
                  </a:lnTo>
                  <a:lnTo>
                    <a:pt x="116" y="45"/>
                  </a:lnTo>
                  <a:lnTo>
                    <a:pt x="155" y="45"/>
                  </a:lnTo>
                  <a:lnTo>
                    <a:pt x="198" y="45"/>
                  </a:lnTo>
                  <a:lnTo>
                    <a:pt x="242" y="46"/>
                  </a:lnTo>
                  <a:lnTo>
                    <a:pt x="281" y="46"/>
                  </a:lnTo>
                  <a:lnTo>
                    <a:pt x="307" y="46"/>
                  </a:lnTo>
                  <a:lnTo>
                    <a:pt x="318" y="46"/>
                  </a:lnTo>
                  <a:lnTo>
                    <a:pt x="329" y="46"/>
                  </a:lnTo>
                  <a:lnTo>
                    <a:pt x="337" y="44"/>
                  </a:lnTo>
                  <a:lnTo>
                    <a:pt x="345" y="41"/>
                  </a:lnTo>
                  <a:lnTo>
                    <a:pt x="350" y="37"/>
                  </a:lnTo>
                  <a:lnTo>
                    <a:pt x="355" y="30"/>
                  </a:lnTo>
                  <a:lnTo>
                    <a:pt x="359" y="23"/>
                  </a:lnTo>
                  <a:lnTo>
                    <a:pt x="361" y="14"/>
                  </a:lnTo>
                  <a:lnTo>
                    <a:pt x="362" y="4"/>
                  </a:lnTo>
                  <a:lnTo>
                    <a:pt x="367" y="4"/>
                  </a:lnTo>
                  <a:lnTo>
                    <a:pt x="379" y="4"/>
                  </a:lnTo>
                  <a:lnTo>
                    <a:pt x="390" y="4"/>
                  </a:lnTo>
                  <a:lnTo>
                    <a:pt x="395" y="4"/>
                  </a:lnTo>
                  <a:lnTo>
                    <a:pt x="395" y="28"/>
                  </a:lnTo>
                  <a:lnTo>
                    <a:pt x="395" y="80"/>
                  </a:lnTo>
                  <a:lnTo>
                    <a:pt x="394" y="134"/>
                  </a:lnTo>
                  <a:lnTo>
                    <a:pt x="394" y="157"/>
                  </a:lnTo>
                  <a:lnTo>
                    <a:pt x="388" y="157"/>
                  </a:lnTo>
                  <a:lnTo>
                    <a:pt x="378" y="157"/>
                  </a:lnTo>
                  <a:lnTo>
                    <a:pt x="366" y="157"/>
                  </a:lnTo>
                  <a:lnTo>
                    <a:pt x="361" y="157"/>
                  </a:lnTo>
                  <a:lnTo>
                    <a:pt x="360" y="148"/>
                  </a:lnTo>
                  <a:lnTo>
                    <a:pt x="358" y="138"/>
                  </a:lnTo>
                  <a:lnTo>
                    <a:pt x="354" y="131"/>
                  </a:lnTo>
                  <a:lnTo>
                    <a:pt x="350" y="124"/>
                  </a:lnTo>
                  <a:lnTo>
                    <a:pt x="344" y="120"/>
                  </a:lnTo>
                  <a:lnTo>
                    <a:pt x="337" y="117"/>
                  </a:lnTo>
                  <a:lnTo>
                    <a:pt x="328" y="115"/>
                  </a:lnTo>
                  <a:lnTo>
                    <a:pt x="318" y="113"/>
                  </a:lnTo>
                  <a:lnTo>
                    <a:pt x="299" y="113"/>
                  </a:lnTo>
                  <a:lnTo>
                    <a:pt x="257" y="113"/>
                  </a:lnTo>
                  <a:lnTo>
                    <a:pt x="216" y="113"/>
                  </a:lnTo>
                  <a:lnTo>
                    <a:pt x="196" y="112"/>
                  </a:lnTo>
                  <a:lnTo>
                    <a:pt x="196" y="135"/>
                  </a:lnTo>
                  <a:lnTo>
                    <a:pt x="196" y="185"/>
                  </a:lnTo>
                  <a:lnTo>
                    <a:pt x="195" y="234"/>
                  </a:lnTo>
                  <a:lnTo>
                    <a:pt x="195" y="256"/>
                  </a:lnTo>
                  <a:lnTo>
                    <a:pt x="214" y="256"/>
                  </a:lnTo>
                  <a:lnTo>
                    <a:pt x="256" y="258"/>
                  </a:lnTo>
                  <a:lnTo>
                    <a:pt x="298" y="258"/>
                  </a:lnTo>
                  <a:lnTo>
                    <a:pt x="317" y="258"/>
                  </a:lnTo>
                  <a:lnTo>
                    <a:pt x="327" y="256"/>
                  </a:lnTo>
                  <a:lnTo>
                    <a:pt x="336" y="255"/>
                  </a:lnTo>
                  <a:lnTo>
                    <a:pt x="343" y="252"/>
                  </a:lnTo>
                  <a:lnTo>
                    <a:pt x="349" y="247"/>
                  </a:lnTo>
                  <a:lnTo>
                    <a:pt x="353" y="242"/>
                  </a:lnTo>
                  <a:lnTo>
                    <a:pt x="356" y="234"/>
                  </a:lnTo>
                  <a:lnTo>
                    <a:pt x="359" y="226"/>
                  </a:lnTo>
                  <a:lnTo>
                    <a:pt x="360" y="215"/>
                  </a:lnTo>
                  <a:lnTo>
                    <a:pt x="365" y="215"/>
                  </a:lnTo>
                  <a:lnTo>
                    <a:pt x="377" y="215"/>
                  </a:lnTo>
                  <a:lnTo>
                    <a:pt x="388" y="215"/>
                  </a:lnTo>
                  <a:lnTo>
                    <a:pt x="394" y="215"/>
                  </a:lnTo>
                  <a:lnTo>
                    <a:pt x="394" y="239"/>
                  </a:lnTo>
                  <a:lnTo>
                    <a:pt x="393" y="292"/>
                  </a:lnTo>
                  <a:lnTo>
                    <a:pt x="393" y="345"/>
                  </a:lnTo>
                  <a:lnTo>
                    <a:pt x="393" y="368"/>
                  </a:lnTo>
                  <a:lnTo>
                    <a:pt x="387" y="368"/>
                  </a:lnTo>
                  <a:lnTo>
                    <a:pt x="376" y="368"/>
                  </a:lnTo>
                  <a:lnTo>
                    <a:pt x="364" y="368"/>
                  </a:lnTo>
                  <a:lnTo>
                    <a:pt x="359" y="368"/>
                  </a:lnTo>
                  <a:lnTo>
                    <a:pt x="358" y="358"/>
                  </a:lnTo>
                  <a:lnTo>
                    <a:pt x="355" y="349"/>
                  </a:lnTo>
                  <a:lnTo>
                    <a:pt x="352" y="342"/>
                  </a:lnTo>
                  <a:lnTo>
                    <a:pt x="348" y="336"/>
                  </a:lnTo>
                  <a:lnTo>
                    <a:pt x="343" y="331"/>
                  </a:lnTo>
                  <a:lnTo>
                    <a:pt x="335" y="328"/>
                  </a:lnTo>
                  <a:lnTo>
                    <a:pt x="327" y="326"/>
                  </a:lnTo>
                  <a:lnTo>
                    <a:pt x="316" y="3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09" name="Freeform 511"/>
            <p:cNvSpPr>
              <a:spLocks/>
            </p:cNvSpPr>
            <p:nvPr/>
          </p:nvSpPr>
          <p:spPr bwMode="auto">
            <a:xfrm>
              <a:off x="2880" y="2096"/>
              <a:ext cx="33" cy="28"/>
            </a:xfrm>
            <a:custGeom>
              <a:avLst/>
              <a:gdLst/>
              <a:ahLst/>
              <a:cxnLst>
                <a:cxn ang="0">
                  <a:pos x="282" y="297"/>
                </a:cxn>
                <a:cxn ang="0">
                  <a:pos x="158" y="275"/>
                </a:cxn>
                <a:cxn ang="0">
                  <a:pos x="83" y="261"/>
                </a:cxn>
                <a:cxn ang="0">
                  <a:pos x="56" y="262"/>
                </a:cxn>
                <a:cxn ang="0">
                  <a:pos x="39" y="277"/>
                </a:cxn>
                <a:cxn ang="0">
                  <a:pos x="27" y="295"/>
                </a:cxn>
                <a:cxn ang="0">
                  <a:pos x="0" y="290"/>
                </a:cxn>
                <a:cxn ang="0">
                  <a:pos x="16" y="205"/>
                </a:cxn>
                <a:cxn ang="0">
                  <a:pos x="40" y="66"/>
                </a:cxn>
                <a:cxn ang="0">
                  <a:pos x="67" y="21"/>
                </a:cxn>
                <a:cxn ang="0">
                  <a:pos x="168" y="0"/>
                </a:cxn>
                <a:cxn ang="0">
                  <a:pos x="165" y="33"/>
                </a:cxn>
                <a:cxn ang="0">
                  <a:pos x="130" y="50"/>
                </a:cxn>
                <a:cxn ang="0">
                  <a:pos x="104" y="70"/>
                </a:cxn>
                <a:cxn ang="0">
                  <a:pos x="86" y="94"/>
                </a:cxn>
                <a:cxn ang="0">
                  <a:pos x="74" y="120"/>
                </a:cxn>
                <a:cxn ang="0">
                  <a:pos x="67" y="148"/>
                </a:cxn>
                <a:cxn ang="0">
                  <a:pos x="66" y="174"/>
                </a:cxn>
                <a:cxn ang="0">
                  <a:pos x="77" y="189"/>
                </a:cxn>
                <a:cxn ang="0">
                  <a:pos x="106" y="197"/>
                </a:cxn>
                <a:cxn ang="0">
                  <a:pos x="175" y="210"/>
                </a:cxn>
                <a:cxn ang="0">
                  <a:pos x="181" y="173"/>
                </a:cxn>
                <a:cxn ang="0">
                  <a:pos x="181" y="158"/>
                </a:cxn>
                <a:cxn ang="0">
                  <a:pos x="175" y="147"/>
                </a:cxn>
                <a:cxn ang="0">
                  <a:pos x="151" y="132"/>
                </a:cxn>
                <a:cxn ang="0">
                  <a:pos x="121" y="109"/>
                </a:cxn>
                <a:cxn ang="0">
                  <a:pos x="151" y="102"/>
                </a:cxn>
                <a:cxn ang="0">
                  <a:pos x="247" y="119"/>
                </a:cxn>
                <a:cxn ang="0">
                  <a:pos x="304" y="130"/>
                </a:cxn>
                <a:cxn ang="0">
                  <a:pos x="281" y="154"/>
                </a:cxn>
                <a:cxn ang="0">
                  <a:pos x="252" y="155"/>
                </a:cxn>
                <a:cxn ang="0">
                  <a:pos x="237" y="162"/>
                </a:cxn>
                <a:cxn ang="0">
                  <a:pos x="226" y="172"/>
                </a:cxn>
                <a:cxn ang="0">
                  <a:pos x="220" y="189"/>
                </a:cxn>
                <a:cxn ang="0">
                  <a:pos x="215" y="216"/>
                </a:cxn>
                <a:cxn ang="0">
                  <a:pos x="317" y="235"/>
                </a:cxn>
                <a:cxn ang="0">
                  <a:pos x="353" y="240"/>
                </a:cxn>
                <a:cxn ang="0">
                  <a:pos x="369" y="229"/>
                </a:cxn>
                <a:cxn ang="0">
                  <a:pos x="378" y="199"/>
                </a:cxn>
                <a:cxn ang="0">
                  <a:pos x="381" y="169"/>
                </a:cxn>
                <a:cxn ang="0">
                  <a:pos x="378" y="139"/>
                </a:cxn>
                <a:cxn ang="0">
                  <a:pos x="366" y="109"/>
                </a:cxn>
                <a:cxn ang="0">
                  <a:pos x="345" y="78"/>
                </a:cxn>
                <a:cxn ang="0">
                  <a:pos x="311" y="45"/>
                </a:cxn>
                <a:cxn ang="0">
                  <a:pos x="316" y="10"/>
                </a:cxn>
                <a:cxn ang="0">
                  <a:pos x="417" y="73"/>
                </a:cxn>
                <a:cxn ang="0">
                  <a:pos x="429" y="128"/>
                </a:cxn>
                <a:cxn ang="0">
                  <a:pos x="402" y="273"/>
                </a:cxn>
                <a:cxn ang="0">
                  <a:pos x="386" y="360"/>
                </a:cxn>
                <a:cxn ang="0">
                  <a:pos x="358" y="355"/>
                </a:cxn>
                <a:cxn ang="0">
                  <a:pos x="353" y="336"/>
                </a:cxn>
                <a:cxn ang="0">
                  <a:pos x="344" y="314"/>
                </a:cxn>
                <a:cxn ang="0">
                  <a:pos x="319" y="304"/>
                </a:cxn>
              </a:cxnLst>
              <a:rect l="0" t="0" r="r" b="b"/>
              <a:pathLst>
                <a:path w="436" h="360">
                  <a:moveTo>
                    <a:pt x="319" y="304"/>
                  </a:moveTo>
                  <a:lnTo>
                    <a:pt x="308" y="301"/>
                  </a:lnTo>
                  <a:lnTo>
                    <a:pt x="282" y="297"/>
                  </a:lnTo>
                  <a:lnTo>
                    <a:pt x="244" y="290"/>
                  </a:lnTo>
                  <a:lnTo>
                    <a:pt x="200" y="282"/>
                  </a:lnTo>
                  <a:lnTo>
                    <a:pt x="158" y="275"/>
                  </a:lnTo>
                  <a:lnTo>
                    <a:pt x="120" y="267"/>
                  </a:lnTo>
                  <a:lnTo>
                    <a:pt x="94" y="263"/>
                  </a:lnTo>
                  <a:lnTo>
                    <a:pt x="83" y="261"/>
                  </a:lnTo>
                  <a:lnTo>
                    <a:pt x="72" y="260"/>
                  </a:lnTo>
                  <a:lnTo>
                    <a:pt x="64" y="260"/>
                  </a:lnTo>
                  <a:lnTo>
                    <a:pt x="56" y="262"/>
                  </a:lnTo>
                  <a:lnTo>
                    <a:pt x="50" y="265"/>
                  </a:lnTo>
                  <a:lnTo>
                    <a:pt x="45" y="271"/>
                  </a:lnTo>
                  <a:lnTo>
                    <a:pt x="39" y="277"/>
                  </a:lnTo>
                  <a:lnTo>
                    <a:pt x="36" y="285"/>
                  </a:lnTo>
                  <a:lnTo>
                    <a:pt x="33" y="295"/>
                  </a:lnTo>
                  <a:lnTo>
                    <a:pt x="27" y="295"/>
                  </a:lnTo>
                  <a:lnTo>
                    <a:pt x="17" y="293"/>
                  </a:lnTo>
                  <a:lnTo>
                    <a:pt x="5" y="291"/>
                  </a:lnTo>
                  <a:lnTo>
                    <a:pt x="0" y="290"/>
                  </a:lnTo>
                  <a:lnTo>
                    <a:pt x="2" y="278"/>
                  </a:lnTo>
                  <a:lnTo>
                    <a:pt x="7" y="248"/>
                  </a:lnTo>
                  <a:lnTo>
                    <a:pt x="16" y="205"/>
                  </a:lnTo>
                  <a:lnTo>
                    <a:pt x="24" y="157"/>
                  </a:lnTo>
                  <a:lnTo>
                    <a:pt x="33" y="108"/>
                  </a:lnTo>
                  <a:lnTo>
                    <a:pt x="40" y="66"/>
                  </a:lnTo>
                  <a:lnTo>
                    <a:pt x="47" y="36"/>
                  </a:lnTo>
                  <a:lnTo>
                    <a:pt x="49" y="25"/>
                  </a:lnTo>
                  <a:lnTo>
                    <a:pt x="67" y="21"/>
                  </a:lnTo>
                  <a:lnTo>
                    <a:pt x="109" y="12"/>
                  </a:lnTo>
                  <a:lnTo>
                    <a:pt x="149" y="4"/>
                  </a:lnTo>
                  <a:lnTo>
                    <a:pt x="168" y="0"/>
                  </a:lnTo>
                  <a:lnTo>
                    <a:pt x="174" y="13"/>
                  </a:lnTo>
                  <a:lnTo>
                    <a:pt x="178" y="27"/>
                  </a:lnTo>
                  <a:lnTo>
                    <a:pt x="165" y="33"/>
                  </a:lnTo>
                  <a:lnTo>
                    <a:pt x="152" y="38"/>
                  </a:lnTo>
                  <a:lnTo>
                    <a:pt x="141" y="43"/>
                  </a:lnTo>
                  <a:lnTo>
                    <a:pt x="130" y="50"/>
                  </a:lnTo>
                  <a:lnTo>
                    <a:pt x="120" y="56"/>
                  </a:lnTo>
                  <a:lnTo>
                    <a:pt x="112" y="64"/>
                  </a:lnTo>
                  <a:lnTo>
                    <a:pt x="104" y="70"/>
                  </a:lnTo>
                  <a:lnTo>
                    <a:pt x="98" y="77"/>
                  </a:lnTo>
                  <a:lnTo>
                    <a:pt x="92" y="86"/>
                  </a:lnTo>
                  <a:lnTo>
                    <a:pt x="86" y="94"/>
                  </a:lnTo>
                  <a:lnTo>
                    <a:pt x="82" y="103"/>
                  </a:lnTo>
                  <a:lnTo>
                    <a:pt x="78" y="112"/>
                  </a:lnTo>
                  <a:lnTo>
                    <a:pt x="74" y="120"/>
                  </a:lnTo>
                  <a:lnTo>
                    <a:pt x="71" y="130"/>
                  </a:lnTo>
                  <a:lnTo>
                    <a:pt x="69" y="138"/>
                  </a:lnTo>
                  <a:lnTo>
                    <a:pt x="67" y="148"/>
                  </a:lnTo>
                  <a:lnTo>
                    <a:pt x="65" y="158"/>
                  </a:lnTo>
                  <a:lnTo>
                    <a:pt x="65" y="167"/>
                  </a:lnTo>
                  <a:lnTo>
                    <a:pt x="66" y="174"/>
                  </a:lnTo>
                  <a:lnTo>
                    <a:pt x="68" y="181"/>
                  </a:lnTo>
                  <a:lnTo>
                    <a:pt x="71" y="185"/>
                  </a:lnTo>
                  <a:lnTo>
                    <a:pt x="77" y="189"/>
                  </a:lnTo>
                  <a:lnTo>
                    <a:pt x="84" y="193"/>
                  </a:lnTo>
                  <a:lnTo>
                    <a:pt x="94" y="195"/>
                  </a:lnTo>
                  <a:lnTo>
                    <a:pt x="106" y="197"/>
                  </a:lnTo>
                  <a:lnTo>
                    <a:pt x="134" y="202"/>
                  </a:lnTo>
                  <a:lnTo>
                    <a:pt x="162" y="207"/>
                  </a:lnTo>
                  <a:lnTo>
                    <a:pt x="175" y="210"/>
                  </a:lnTo>
                  <a:lnTo>
                    <a:pt x="178" y="195"/>
                  </a:lnTo>
                  <a:lnTo>
                    <a:pt x="180" y="180"/>
                  </a:lnTo>
                  <a:lnTo>
                    <a:pt x="181" y="173"/>
                  </a:lnTo>
                  <a:lnTo>
                    <a:pt x="182" y="168"/>
                  </a:lnTo>
                  <a:lnTo>
                    <a:pt x="181" y="163"/>
                  </a:lnTo>
                  <a:lnTo>
                    <a:pt x="181" y="158"/>
                  </a:lnTo>
                  <a:lnTo>
                    <a:pt x="179" y="154"/>
                  </a:lnTo>
                  <a:lnTo>
                    <a:pt x="177" y="150"/>
                  </a:lnTo>
                  <a:lnTo>
                    <a:pt x="175" y="147"/>
                  </a:lnTo>
                  <a:lnTo>
                    <a:pt x="172" y="142"/>
                  </a:lnTo>
                  <a:lnTo>
                    <a:pt x="162" y="137"/>
                  </a:lnTo>
                  <a:lnTo>
                    <a:pt x="151" y="132"/>
                  </a:lnTo>
                  <a:lnTo>
                    <a:pt x="136" y="126"/>
                  </a:lnTo>
                  <a:lnTo>
                    <a:pt x="119" y="122"/>
                  </a:lnTo>
                  <a:lnTo>
                    <a:pt x="121" y="109"/>
                  </a:lnTo>
                  <a:lnTo>
                    <a:pt x="124" y="97"/>
                  </a:lnTo>
                  <a:lnTo>
                    <a:pt x="131" y="98"/>
                  </a:lnTo>
                  <a:lnTo>
                    <a:pt x="151" y="102"/>
                  </a:lnTo>
                  <a:lnTo>
                    <a:pt x="181" y="107"/>
                  </a:lnTo>
                  <a:lnTo>
                    <a:pt x="214" y="114"/>
                  </a:lnTo>
                  <a:lnTo>
                    <a:pt x="247" y="119"/>
                  </a:lnTo>
                  <a:lnTo>
                    <a:pt x="276" y="124"/>
                  </a:lnTo>
                  <a:lnTo>
                    <a:pt x="297" y="129"/>
                  </a:lnTo>
                  <a:lnTo>
                    <a:pt x="304" y="130"/>
                  </a:lnTo>
                  <a:lnTo>
                    <a:pt x="302" y="142"/>
                  </a:lnTo>
                  <a:lnTo>
                    <a:pt x="300" y="155"/>
                  </a:lnTo>
                  <a:lnTo>
                    <a:pt x="281" y="154"/>
                  </a:lnTo>
                  <a:lnTo>
                    <a:pt x="265" y="154"/>
                  </a:lnTo>
                  <a:lnTo>
                    <a:pt x="257" y="154"/>
                  </a:lnTo>
                  <a:lnTo>
                    <a:pt x="252" y="155"/>
                  </a:lnTo>
                  <a:lnTo>
                    <a:pt x="245" y="157"/>
                  </a:lnTo>
                  <a:lnTo>
                    <a:pt x="241" y="160"/>
                  </a:lnTo>
                  <a:lnTo>
                    <a:pt x="237" y="162"/>
                  </a:lnTo>
                  <a:lnTo>
                    <a:pt x="232" y="165"/>
                  </a:lnTo>
                  <a:lnTo>
                    <a:pt x="229" y="168"/>
                  </a:lnTo>
                  <a:lnTo>
                    <a:pt x="226" y="172"/>
                  </a:lnTo>
                  <a:lnTo>
                    <a:pt x="224" y="178"/>
                  </a:lnTo>
                  <a:lnTo>
                    <a:pt x="222" y="183"/>
                  </a:lnTo>
                  <a:lnTo>
                    <a:pt x="220" y="189"/>
                  </a:lnTo>
                  <a:lnTo>
                    <a:pt x="219" y="197"/>
                  </a:lnTo>
                  <a:lnTo>
                    <a:pt x="216" y="207"/>
                  </a:lnTo>
                  <a:lnTo>
                    <a:pt x="215" y="216"/>
                  </a:lnTo>
                  <a:lnTo>
                    <a:pt x="234" y="220"/>
                  </a:lnTo>
                  <a:lnTo>
                    <a:pt x="275" y="228"/>
                  </a:lnTo>
                  <a:lnTo>
                    <a:pt x="317" y="235"/>
                  </a:lnTo>
                  <a:lnTo>
                    <a:pt x="335" y="239"/>
                  </a:lnTo>
                  <a:lnTo>
                    <a:pt x="345" y="240"/>
                  </a:lnTo>
                  <a:lnTo>
                    <a:pt x="353" y="240"/>
                  </a:lnTo>
                  <a:lnTo>
                    <a:pt x="360" y="239"/>
                  </a:lnTo>
                  <a:lnTo>
                    <a:pt x="365" y="234"/>
                  </a:lnTo>
                  <a:lnTo>
                    <a:pt x="369" y="229"/>
                  </a:lnTo>
                  <a:lnTo>
                    <a:pt x="372" y="221"/>
                  </a:lnTo>
                  <a:lnTo>
                    <a:pt x="376" y="212"/>
                  </a:lnTo>
                  <a:lnTo>
                    <a:pt x="378" y="199"/>
                  </a:lnTo>
                  <a:lnTo>
                    <a:pt x="380" y="189"/>
                  </a:lnTo>
                  <a:lnTo>
                    <a:pt x="381" y="179"/>
                  </a:lnTo>
                  <a:lnTo>
                    <a:pt x="381" y="169"/>
                  </a:lnTo>
                  <a:lnTo>
                    <a:pt x="381" y="160"/>
                  </a:lnTo>
                  <a:lnTo>
                    <a:pt x="380" y="150"/>
                  </a:lnTo>
                  <a:lnTo>
                    <a:pt x="378" y="139"/>
                  </a:lnTo>
                  <a:lnTo>
                    <a:pt x="374" y="130"/>
                  </a:lnTo>
                  <a:lnTo>
                    <a:pt x="371" y="120"/>
                  </a:lnTo>
                  <a:lnTo>
                    <a:pt x="366" y="109"/>
                  </a:lnTo>
                  <a:lnTo>
                    <a:pt x="361" y="100"/>
                  </a:lnTo>
                  <a:lnTo>
                    <a:pt x="353" y="89"/>
                  </a:lnTo>
                  <a:lnTo>
                    <a:pt x="345" y="78"/>
                  </a:lnTo>
                  <a:lnTo>
                    <a:pt x="335" y="68"/>
                  </a:lnTo>
                  <a:lnTo>
                    <a:pt x="323" y="57"/>
                  </a:lnTo>
                  <a:lnTo>
                    <a:pt x="311" y="45"/>
                  </a:lnTo>
                  <a:lnTo>
                    <a:pt x="297" y="34"/>
                  </a:lnTo>
                  <a:lnTo>
                    <a:pt x="306" y="22"/>
                  </a:lnTo>
                  <a:lnTo>
                    <a:pt x="316" y="10"/>
                  </a:lnTo>
                  <a:lnTo>
                    <a:pt x="335" y="22"/>
                  </a:lnTo>
                  <a:lnTo>
                    <a:pt x="377" y="48"/>
                  </a:lnTo>
                  <a:lnTo>
                    <a:pt x="417" y="73"/>
                  </a:lnTo>
                  <a:lnTo>
                    <a:pt x="436" y="85"/>
                  </a:lnTo>
                  <a:lnTo>
                    <a:pt x="434" y="97"/>
                  </a:lnTo>
                  <a:lnTo>
                    <a:pt x="429" y="128"/>
                  </a:lnTo>
                  <a:lnTo>
                    <a:pt x="420" y="172"/>
                  </a:lnTo>
                  <a:lnTo>
                    <a:pt x="412" y="223"/>
                  </a:lnTo>
                  <a:lnTo>
                    <a:pt x="402" y="273"/>
                  </a:lnTo>
                  <a:lnTo>
                    <a:pt x="394" y="317"/>
                  </a:lnTo>
                  <a:lnTo>
                    <a:pt x="388" y="348"/>
                  </a:lnTo>
                  <a:lnTo>
                    <a:pt x="386" y="360"/>
                  </a:lnTo>
                  <a:lnTo>
                    <a:pt x="381" y="359"/>
                  </a:lnTo>
                  <a:lnTo>
                    <a:pt x="370" y="357"/>
                  </a:lnTo>
                  <a:lnTo>
                    <a:pt x="358" y="355"/>
                  </a:lnTo>
                  <a:lnTo>
                    <a:pt x="353" y="354"/>
                  </a:lnTo>
                  <a:lnTo>
                    <a:pt x="354" y="344"/>
                  </a:lnTo>
                  <a:lnTo>
                    <a:pt x="353" y="336"/>
                  </a:lnTo>
                  <a:lnTo>
                    <a:pt x="351" y="327"/>
                  </a:lnTo>
                  <a:lnTo>
                    <a:pt x="348" y="321"/>
                  </a:lnTo>
                  <a:lnTo>
                    <a:pt x="344" y="314"/>
                  </a:lnTo>
                  <a:lnTo>
                    <a:pt x="337" y="310"/>
                  </a:lnTo>
                  <a:lnTo>
                    <a:pt x="329" y="307"/>
                  </a:lnTo>
                  <a:lnTo>
                    <a:pt x="319" y="30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0" name="Freeform 512"/>
            <p:cNvSpPr>
              <a:spLocks/>
            </p:cNvSpPr>
            <p:nvPr/>
          </p:nvSpPr>
          <p:spPr bwMode="auto">
            <a:xfrm>
              <a:off x="2886" y="2077"/>
              <a:ext cx="32" cy="20"/>
            </a:xfrm>
            <a:custGeom>
              <a:avLst/>
              <a:gdLst/>
              <a:ahLst/>
              <a:cxnLst>
                <a:cxn ang="0">
                  <a:pos x="305" y="195"/>
                </a:cxn>
                <a:cxn ang="0">
                  <a:pos x="242" y="176"/>
                </a:cxn>
                <a:cxn ang="0">
                  <a:pos x="158" y="150"/>
                </a:cxn>
                <a:cxn ang="0">
                  <a:pos x="96" y="131"/>
                </a:cxn>
                <a:cxn ang="0">
                  <a:pos x="76" y="126"/>
                </a:cxn>
                <a:cxn ang="0">
                  <a:pos x="59" y="126"/>
                </a:cxn>
                <a:cxn ang="0">
                  <a:pos x="46" y="133"/>
                </a:cxn>
                <a:cxn ang="0">
                  <a:pos x="36" y="147"/>
                </a:cxn>
                <a:cxn ang="0">
                  <a:pos x="27" y="155"/>
                </a:cxn>
                <a:cxn ang="0">
                  <a:pos x="5" y="148"/>
                </a:cxn>
                <a:cxn ang="0">
                  <a:pos x="7" y="124"/>
                </a:cxn>
                <a:cxn ang="0">
                  <a:pos x="38" y="22"/>
                </a:cxn>
                <a:cxn ang="0">
                  <a:pos x="50" y="1"/>
                </a:cxn>
                <a:cxn ang="0">
                  <a:pos x="72" y="8"/>
                </a:cxn>
                <a:cxn ang="0">
                  <a:pos x="75" y="20"/>
                </a:cxn>
                <a:cxn ang="0">
                  <a:pos x="76" y="37"/>
                </a:cxn>
                <a:cxn ang="0">
                  <a:pos x="82" y="50"/>
                </a:cxn>
                <a:cxn ang="0">
                  <a:pos x="96" y="60"/>
                </a:cxn>
                <a:cxn ang="0">
                  <a:pos x="115" y="67"/>
                </a:cxn>
                <a:cxn ang="0">
                  <a:pos x="178" y="85"/>
                </a:cxn>
                <a:cxn ang="0">
                  <a:pos x="263" y="112"/>
                </a:cxn>
                <a:cxn ang="0">
                  <a:pos x="324" y="130"/>
                </a:cxn>
                <a:cxn ang="0">
                  <a:pos x="345" y="136"/>
                </a:cxn>
                <a:cxn ang="0">
                  <a:pos x="362" y="135"/>
                </a:cxn>
                <a:cxn ang="0">
                  <a:pos x="375" y="129"/>
                </a:cxn>
                <a:cxn ang="0">
                  <a:pos x="384" y="114"/>
                </a:cxn>
                <a:cxn ang="0">
                  <a:pos x="394" y="107"/>
                </a:cxn>
                <a:cxn ang="0">
                  <a:pos x="415" y="113"/>
                </a:cxn>
                <a:cxn ang="0">
                  <a:pos x="413" y="137"/>
                </a:cxn>
                <a:cxn ang="0">
                  <a:pos x="382" y="239"/>
                </a:cxn>
                <a:cxn ang="0">
                  <a:pos x="370" y="260"/>
                </a:cxn>
                <a:cxn ang="0">
                  <a:pos x="348" y="254"/>
                </a:cxn>
                <a:cxn ang="0">
                  <a:pos x="346" y="242"/>
                </a:cxn>
                <a:cxn ang="0">
                  <a:pos x="345" y="225"/>
                </a:cxn>
                <a:cxn ang="0">
                  <a:pos x="338" y="211"/>
                </a:cxn>
                <a:cxn ang="0">
                  <a:pos x="324" y="202"/>
                </a:cxn>
              </a:cxnLst>
              <a:rect l="0" t="0" r="r" b="b"/>
              <a:pathLst>
                <a:path w="421" h="261">
                  <a:moveTo>
                    <a:pt x="315" y="198"/>
                  </a:moveTo>
                  <a:lnTo>
                    <a:pt x="305" y="195"/>
                  </a:lnTo>
                  <a:lnTo>
                    <a:pt x="279" y="187"/>
                  </a:lnTo>
                  <a:lnTo>
                    <a:pt x="242" y="176"/>
                  </a:lnTo>
                  <a:lnTo>
                    <a:pt x="201" y="163"/>
                  </a:lnTo>
                  <a:lnTo>
                    <a:pt x="158" y="150"/>
                  </a:lnTo>
                  <a:lnTo>
                    <a:pt x="122" y="139"/>
                  </a:lnTo>
                  <a:lnTo>
                    <a:pt x="96" y="131"/>
                  </a:lnTo>
                  <a:lnTo>
                    <a:pt x="86" y="128"/>
                  </a:lnTo>
                  <a:lnTo>
                    <a:pt x="76" y="126"/>
                  </a:lnTo>
                  <a:lnTo>
                    <a:pt x="67" y="125"/>
                  </a:lnTo>
                  <a:lnTo>
                    <a:pt x="59" y="126"/>
                  </a:lnTo>
                  <a:lnTo>
                    <a:pt x="52" y="129"/>
                  </a:lnTo>
                  <a:lnTo>
                    <a:pt x="46" y="133"/>
                  </a:lnTo>
                  <a:lnTo>
                    <a:pt x="40" y="140"/>
                  </a:lnTo>
                  <a:lnTo>
                    <a:pt x="36" y="147"/>
                  </a:lnTo>
                  <a:lnTo>
                    <a:pt x="32" y="157"/>
                  </a:lnTo>
                  <a:lnTo>
                    <a:pt x="27" y="155"/>
                  </a:lnTo>
                  <a:lnTo>
                    <a:pt x="16" y="151"/>
                  </a:lnTo>
                  <a:lnTo>
                    <a:pt x="5" y="148"/>
                  </a:lnTo>
                  <a:lnTo>
                    <a:pt x="0" y="147"/>
                  </a:lnTo>
                  <a:lnTo>
                    <a:pt x="7" y="124"/>
                  </a:lnTo>
                  <a:lnTo>
                    <a:pt x="22" y="73"/>
                  </a:lnTo>
                  <a:lnTo>
                    <a:pt x="38" y="22"/>
                  </a:lnTo>
                  <a:lnTo>
                    <a:pt x="45" y="0"/>
                  </a:lnTo>
                  <a:lnTo>
                    <a:pt x="50" y="1"/>
                  </a:lnTo>
                  <a:lnTo>
                    <a:pt x="61" y="5"/>
                  </a:lnTo>
                  <a:lnTo>
                    <a:pt x="72" y="8"/>
                  </a:lnTo>
                  <a:lnTo>
                    <a:pt x="77" y="9"/>
                  </a:lnTo>
                  <a:lnTo>
                    <a:pt x="75" y="20"/>
                  </a:lnTo>
                  <a:lnTo>
                    <a:pt x="75" y="29"/>
                  </a:lnTo>
                  <a:lnTo>
                    <a:pt x="76" y="37"/>
                  </a:lnTo>
                  <a:lnTo>
                    <a:pt x="78" y="44"/>
                  </a:lnTo>
                  <a:lnTo>
                    <a:pt x="82" y="50"/>
                  </a:lnTo>
                  <a:lnTo>
                    <a:pt x="88" y="55"/>
                  </a:lnTo>
                  <a:lnTo>
                    <a:pt x="96" y="60"/>
                  </a:lnTo>
                  <a:lnTo>
                    <a:pt x="106" y="64"/>
                  </a:lnTo>
                  <a:lnTo>
                    <a:pt x="115" y="67"/>
                  </a:lnTo>
                  <a:lnTo>
                    <a:pt x="142" y="75"/>
                  </a:lnTo>
                  <a:lnTo>
                    <a:pt x="178" y="85"/>
                  </a:lnTo>
                  <a:lnTo>
                    <a:pt x="220" y="98"/>
                  </a:lnTo>
                  <a:lnTo>
                    <a:pt x="263" y="112"/>
                  </a:lnTo>
                  <a:lnTo>
                    <a:pt x="299" y="123"/>
                  </a:lnTo>
                  <a:lnTo>
                    <a:pt x="324" y="130"/>
                  </a:lnTo>
                  <a:lnTo>
                    <a:pt x="334" y="133"/>
                  </a:lnTo>
                  <a:lnTo>
                    <a:pt x="345" y="136"/>
                  </a:lnTo>
                  <a:lnTo>
                    <a:pt x="353" y="136"/>
                  </a:lnTo>
                  <a:lnTo>
                    <a:pt x="362" y="135"/>
                  </a:lnTo>
                  <a:lnTo>
                    <a:pt x="368" y="133"/>
                  </a:lnTo>
                  <a:lnTo>
                    <a:pt x="375" y="129"/>
                  </a:lnTo>
                  <a:lnTo>
                    <a:pt x="380" y="123"/>
                  </a:lnTo>
                  <a:lnTo>
                    <a:pt x="384" y="114"/>
                  </a:lnTo>
                  <a:lnTo>
                    <a:pt x="388" y="104"/>
                  </a:lnTo>
                  <a:lnTo>
                    <a:pt x="394" y="107"/>
                  </a:lnTo>
                  <a:lnTo>
                    <a:pt x="404" y="110"/>
                  </a:lnTo>
                  <a:lnTo>
                    <a:pt x="415" y="113"/>
                  </a:lnTo>
                  <a:lnTo>
                    <a:pt x="421" y="114"/>
                  </a:lnTo>
                  <a:lnTo>
                    <a:pt x="413" y="137"/>
                  </a:lnTo>
                  <a:lnTo>
                    <a:pt x="398" y="188"/>
                  </a:lnTo>
                  <a:lnTo>
                    <a:pt x="382" y="239"/>
                  </a:lnTo>
                  <a:lnTo>
                    <a:pt x="376" y="261"/>
                  </a:lnTo>
                  <a:lnTo>
                    <a:pt x="370" y="260"/>
                  </a:lnTo>
                  <a:lnTo>
                    <a:pt x="360" y="257"/>
                  </a:lnTo>
                  <a:lnTo>
                    <a:pt x="348" y="254"/>
                  </a:lnTo>
                  <a:lnTo>
                    <a:pt x="344" y="252"/>
                  </a:lnTo>
                  <a:lnTo>
                    <a:pt x="346" y="242"/>
                  </a:lnTo>
                  <a:lnTo>
                    <a:pt x="346" y="232"/>
                  </a:lnTo>
                  <a:lnTo>
                    <a:pt x="345" y="225"/>
                  </a:lnTo>
                  <a:lnTo>
                    <a:pt x="343" y="218"/>
                  </a:lnTo>
                  <a:lnTo>
                    <a:pt x="338" y="211"/>
                  </a:lnTo>
                  <a:lnTo>
                    <a:pt x="332" y="206"/>
                  </a:lnTo>
                  <a:lnTo>
                    <a:pt x="324" y="202"/>
                  </a:lnTo>
                  <a:lnTo>
                    <a:pt x="315" y="1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1" name="Freeform 513"/>
            <p:cNvSpPr>
              <a:spLocks noEditPoints="1"/>
            </p:cNvSpPr>
            <p:nvPr/>
          </p:nvSpPr>
          <p:spPr bwMode="auto">
            <a:xfrm>
              <a:off x="2891" y="2050"/>
              <a:ext cx="35" cy="33"/>
            </a:xfrm>
            <a:custGeom>
              <a:avLst/>
              <a:gdLst/>
              <a:ahLst/>
              <a:cxnLst>
                <a:cxn ang="0">
                  <a:pos x="354" y="304"/>
                </a:cxn>
                <a:cxn ang="0">
                  <a:pos x="372" y="299"/>
                </a:cxn>
                <a:cxn ang="0">
                  <a:pos x="392" y="266"/>
                </a:cxn>
                <a:cxn ang="0">
                  <a:pos x="403" y="233"/>
                </a:cxn>
                <a:cxn ang="0">
                  <a:pos x="403" y="198"/>
                </a:cxn>
                <a:cxn ang="0">
                  <a:pos x="389" y="163"/>
                </a:cxn>
                <a:cxn ang="0">
                  <a:pos x="360" y="129"/>
                </a:cxn>
                <a:cxn ang="0">
                  <a:pos x="311" y="97"/>
                </a:cxn>
                <a:cxn ang="0">
                  <a:pos x="263" y="76"/>
                </a:cxn>
                <a:cxn ang="0">
                  <a:pos x="222" y="67"/>
                </a:cxn>
                <a:cxn ang="0">
                  <a:pos x="183" y="68"/>
                </a:cxn>
                <a:cxn ang="0">
                  <a:pos x="146" y="82"/>
                </a:cxn>
                <a:cxn ang="0">
                  <a:pos x="117" y="109"/>
                </a:cxn>
                <a:cxn ang="0">
                  <a:pos x="95" y="149"/>
                </a:cxn>
                <a:cxn ang="0">
                  <a:pos x="90" y="170"/>
                </a:cxn>
                <a:cxn ang="0">
                  <a:pos x="92" y="180"/>
                </a:cxn>
                <a:cxn ang="0">
                  <a:pos x="99" y="189"/>
                </a:cxn>
                <a:cxn ang="0">
                  <a:pos x="127" y="203"/>
                </a:cxn>
                <a:cxn ang="0">
                  <a:pos x="229" y="249"/>
                </a:cxn>
                <a:cxn ang="0">
                  <a:pos x="330" y="294"/>
                </a:cxn>
                <a:cxn ang="0">
                  <a:pos x="297" y="354"/>
                </a:cxn>
                <a:cxn ang="0">
                  <a:pos x="198" y="308"/>
                </a:cxn>
                <a:cxn ang="0">
                  <a:pos x="97" y="264"/>
                </a:cxn>
                <a:cxn ang="0">
                  <a:pos x="70" y="254"/>
                </a:cxn>
                <a:cxn ang="0">
                  <a:pos x="48" y="259"/>
                </a:cxn>
                <a:cxn ang="0">
                  <a:pos x="31" y="281"/>
                </a:cxn>
                <a:cxn ang="0">
                  <a:pos x="4" y="259"/>
                </a:cxn>
                <a:cxn ang="0">
                  <a:pos x="39" y="184"/>
                </a:cxn>
                <a:cxn ang="0">
                  <a:pos x="74" y="107"/>
                </a:cxn>
                <a:cxn ang="0">
                  <a:pos x="89" y="76"/>
                </a:cxn>
                <a:cxn ang="0">
                  <a:pos x="111" y="47"/>
                </a:cxn>
                <a:cxn ang="0">
                  <a:pos x="135" y="27"/>
                </a:cxn>
                <a:cxn ang="0">
                  <a:pos x="161" y="13"/>
                </a:cxn>
                <a:cxn ang="0">
                  <a:pos x="206" y="1"/>
                </a:cxn>
                <a:cxn ang="0">
                  <a:pos x="260" y="3"/>
                </a:cxn>
                <a:cxn ang="0">
                  <a:pos x="304" y="14"/>
                </a:cxn>
                <a:cxn ang="0">
                  <a:pos x="338" y="28"/>
                </a:cxn>
                <a:cxn ang="0">
                  <a:pos x="376" y="51"/>
                </a:cxn>
                <a:cxn ang="0">
                  <a:pos x="414" y="86"/>
                </a:cxn>
                <a:cxn ang="0">
                  <a:pos x="442" y="132"/>
                </a:cxn>
                <a:cxn ang="0">
                  <a:pos x="451" y="159"/>
                </a:cxn>
                <a:cxn ang="0">
                  <a:pos x="453" y="190"/>
                </a:cxn>
                <a:cxn ang="0">
                  <a:pos x="448" y="223"/>
                </a:cxn>
                <a:cxn ang="0">
                  <a:pos x="436" y="259"/>
                </a:cxn>
                <a:cxn ang="0">
                  <a:pos x="411" y="313"/>
                </a:cxn>
                <a:cxn ang="0">
                  <a:pos x="371" y="402"/>
                </a:cxn>
                <a:cxn ang="0">
                  <a:pos x="343" y="422"/>
                </a:cxn>
                <a:cxn ang="0">
                  <a:pos x="332" y="397"/>
                </a:cxn>
                <a:cxn ang="0">
                  <a:pos x="328" y="374"/>
                </a:cxn>
                <a:cxn ang="0">
                  <a:pos x="307" y="357"/>
                </a:cxn>
              </a:cxnLst>
              <a:rect l="0" t="0" r="r" b="b"/>
              <a:pathLst>
                <a:path w="453" h="429">
                  <a:moveTo>
                    <a:pt x="340" y="299"/>
                  </a:moveTo>
                  <a:lnTo>
                    <a:pt x="347" y="302"/>
                  </a:lnTo>
                  <a:lnTo>
                    <a:pt x="354" y="304"/>
                  </a:lnTo>
                  <a:lnTo>
                    <a:pt x="360" y="304"/>
                  </a:lnTo>
                  <a:lnTo>
                    <a:pt x="365" y="303"/>
                  </a:lnTo>
                  <a:lnTo>
                    <a:pt x="372" y="299"/>
                  </a:lnTo>
                  <a:lnTo>
                    <a:pt x="378" y="291"/>
                  </a:lnTo>
                  <a:lnTo>
                    <a:pt x="385" y="281"/>
                  </a:lnTo>
                  <a:lnTo>
                    <a:pt x="392" y="266"/>
                  </a:lnTo>
                  <a:lnTo>
                    <a:pt x="396" y="255"/>
                  </a:lnTo>
                  <a:lnTo>
                    <a:pt x="399" y="244"/>
                  </a:lnTo>
                  <a:lnTo>
                    <a:pt x="403" y="233"/>
                  </a:lnTo>
                  <a:lnTo>
                    <a:pt x="404" y="221"/>
                  </a:lnTo>
                  <a:lnTo>
                    <a:pt x="404" y="210"/>
                  </a:lnTo>
                  <a:lnTo>
                    <a:pt x="403" y="198"/>
                  </a:lnTo>
                  <a:lnTo>
                    <a:pt x="399" y="187"/>
                  </a:lnTo>
                  <a:lnTo>
                    <a:pt x="395" y="175"/>
                  </a:lnTo>
                  <a:lnTo>
                    <a:pt x="389" y="163"/>
                  </a:lnTo>
                  <a:lnTo>
                    <a:pt x="381" y="151"/>
                  </a:lnTo>
                  <a:lnTo>
                    <a:pt x="372" y="141"/>
                  </a:lnTo>
                  <a:lnTo>
                    <a:pt x="360" y="129"/>
                  </a:lnTo>
                  <a:lnTo>
                    <a:pt x="346" y="118"/>
                  </a:lnTo>
                  <a:lnTo>
                    <a:pt x="330" y="108"/>
                  </a:lnTo>
                  <a:lnTo>
                    <a:pt x="311" y="97"/>
                  </a:lnTo>
                  <a:lnTo>
                    <a:pt x="291" y="86"/>
                  </a:lnTo>
                  <a:lnTo>
                    <a:pt x="277" y="81"/>
                  </a:lnTo>
                  <a:lnTo>
                    <a:pt x="263" y="76"/>
                  </a:lnTo>
                  <a:lnTo>
                    <a:pt x="250" y="73"/>
                  </a:lnTo>
                  <a:lnTo>
                    <a:pt x="236" y="69"/>
                  </a:lnTo>
                  <a:lnTo>
                    <a:pt x="222" y="67"/>
                  </a:lnTo>
                  <a:lnTo>
                    <a:pt x="208" y="66"/>
                  </a:lnTo>
                  <a:lnTo>
                    <a:pt x="196" y="67"/>
                  </a:lnTo>
                  <a:lnTo>
                    <a:pt x="183" y="68"/>
                  </a:lnTo>
                  <a:lnTo>
                    <a:pt x="170" y="71"/>
                  </a:lnTo>
                  <a:lnTo>
                    <a:pt x="158" y="76"/>
                  </a:lnTo>
                  <a:lnTo>
                    <a:pt x="146" y="82"/>
                  </a:lnTo>
                  <a:lnTo>
                    <a:pt x="136" y="90"/>
                  </a:lnTo>
                  <a:lnTo>
                    <a:pt x="126" y="98"/>
                  </a:lnTo>
                  <a:lnTo>
                    <a:pt x="117" y="109"/>
                  </a:lnTo>
                  <a:lnTo>
                    <a:pt x="108" y="122"/>
                  </a:lnTo>
                  <a:lnTo>
                    <a:pt x="101" y="135"/>
                  </a:lnTo>
                  <a:lnTo>
                    <a:pt x="95" y="149"/>
                  </a:lnTo>
                  <a:lnTo>
                    <a:pt x="91" y="161"/>
                  </a:lnTo>
                  <a:lnTo>
                    <a:pt x="90" y="165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91" y="177"/>
                  </a:lnTo>
                  <a:lnTo>
                    <a:pt x="92" y="180"/>
                  </a:lnTo>
                  <a:lnTo>
                    <a:pt x="94" y="184"/>
                  </a:lnTo>
                  <a:lnTo>
                    <a:pt x="96" y="186"/>
                  </a:lnTo>
                  <a:lnTo>
                    <a:pt x="99" y="189"/>
                  </a:lnTo>
                  <a:lnTo>
                    <a:pt x="107" y="193"/>
                  </a:lnTo>
                  <a:lnTo>
                    <a:pt x="118" y="198"/>
                  </a:lnTo>
                  <a:lnTo>
                    <a:pt x="127" y="203"/>
                  </a:lnTo>
                  <a:lnTo>
                    <a:pt x="153" y="214"/>
                  </a:lnTo>
                  <a:lnTo>
                    <a:pt x="188" y="230"/>
                  </a:lnTo>
                  <a:lnTo>
                    <a:pt x="229" y="249"/>
                  </a:lnTo>
                  <a:lnTo>
                    <a:pt x="269" y="268"/>
                  </a:lnTo>
                  <a:lnTo>
                    <a:pt x="306" y="284"/>
                  </a:lnTo>
                  <a:lnTo>
                    <a:pt x="330" y="294"/>
                  </a:lnTo>
                  <a:lnTo>
                    <a:pt x="340" y="299"/>
                  </a:lnTo>
                  <a:close/>
                  <a:moveTo>
                    <a:pt x="307" y="357"/>
                  </a:moveTo>
                  <a:lnTo>
                    <a:pt x="297" y="354"/>
                  </a:lnTo>
                  <a:lnTo>
                    <a:pt x="272" y="342"/>
                  </a:lnTo>
                  <a:lnTo>
                    <a:pt x="237" y="326"/>
                  </a:lnTo>
                  <a:lnTo>
                    <a:pt x="198" y="308"/>
                  </a:lnTo>
                  <a:lnTo>
                    <a:pt x="157" y="290"/>
                  </a:lnTo>
                  <a:lnTo>
                    <a:pt x="123" y="274"/>
                  </a:lnTo>
                  <a:lnTo>
                    <a:pt x="97" y="264"/>
                  </a:lnTo>
                  <a:lnTo>
                    <a:pt x="89" y="259"/>
                  </a:lnTo>
                  <a:lnTo>
                    <a:pt x="78" y="255"/>
                  </a:lnTo>
                  <a:lnTo>
                    <a:pt x="70" y="254"/>
                  </a:lnTo>
                  <a:lnTo>
                    <a:pt x="62" y="254"/>
                  </a:lnTo>
                  <a:lnTo>
                    <a:pt x="55" y="255"/>
                  </a:lnTo>
                  <a:lnTo>
                    <a:pt x="48" y="259"/>
                  </a:lnTo>
                  <a:lnTo>
                    <a:pt x="42" y="265"/>
                  </a:lnTo>
                  <a:lnTo>
                    <a:pt x="36" y="272"/>
                  </a:lnTo>
                  <a:lnTo>
                    <a:pt x="31" y="281"/>
                  </a:lnTo>
                  <a:lnTo>
                    <a:pt x="16" y="273"/>
                  </a:lnTo>
                  <a:lnTo>
                    <a:pt x="0" y="267"/>
                  </a:lnTo>
                  <a:lnTo>
                    <a:pt x="4" y="259"/>
                  </a:lnTo>
                  <a:lnTo>
                    <a:pt x="13" y="240"/>
                  </a:lnTo>
                  <a:lnTo>
                    <a:pt x="25" y="213"/>
                  </a:lnTo>
                  <a:lnTo>
                    <a:pt x="39" y="184"/>
                  </a:lnTo>
                  <a:lnTo>
                    <a:pt x="53" y="153"/>
                  </a:lnTo>
                  <a:lnTo>
                    <a:pt x="65" y="126"/>
                  </a:lnTo>
                  <a:lnTo>
                    <a:pt x="74" y="107"/>
                  </a:lnTo>
                  <a:lnTo>
                    <a:pt x="77" y="99"/>
                  </a:lnTo>
                  <a:lnTo>
                    <a:pt x="82" y="87"/>
                  </a:lnTo>
                  <a:lnTo>
                    <a:pt x="89" y="76"/>
                  </a:lnTo>
                  <a:lnTo>
                    <a:pt x="96" y="65"/>
                  </a:lnTo>
                  <a:lnTo>
                    <a:pt x="103" y="55"/>
                  </a:lnTo>
                  <a:lnTo>
                    <a:pt x="111" y="47"/>
                  </a:lnTo>
                  <a:lnTo>
                    <a:pt x="119" y="39"/>
                  </a:lnTo>
                  <a:lnTo>
                    <a:pt x="126" y="33"/>
                  </a:lnTo>
                  <a:lnTo>
                    <a:pt x="135" y="27"/>
                  </a:lnTo>
                  <a:lnTo>
                    <a:pt x="143" y="21"/>
                  </a:lnTo>
                  <a:lnTo>
                    <a:pt x="152" y="16"/>
                  </a:lnTo>
                  <a:lnTo>
                    <a:pt x="161" y="13"/>
                  </a:lnTo>
                  <a:lnTo>
                    <a:pt x="170" y="10"/>
                  </a:lnTo>
                  <a:lnTo>
                    <a:pt x="188" y="4"/>
                  </a:lnTo>
                  <a:lnTo>
                    <a:pt x="206" y="1"/>
                  </a:lnTo>
                  <a:lnTo>
                    <a:pt x="224" y="0"/>
                  </a:lnTo>
                  <a:lnTo>
                    <a:pt x="243" y="1"/>
                  </a:lnTo>
                  <a:lnTo>
                    <a:pt x="260" y="3"/>
                  </a:lnTo>
                  <a:lnTo>
                    <a:pt x="276" y="6"/>
                  </a:lnTo>
                  <a:lnTo>
                    <a:pt x="291" y="10"/>
                  </a:lnTo>
                  <a:lnTo>
                    <a:pt x="304" y="14"/>
                  </a:lnTo>
                  <a:lnTo>
                    <a:pt x="316" y="18"/>
                  </a:lnTo>
                  <a:lnTo>
                    <a:pt x="327" y="22"/>
                  </a:lnTo>
                  <a:lnTo>
                    <a:pt x="338" y="28"/>
                  </a:lnTo>
                  <a:lnTo>
                    <a:pt x="350" y="34"/>
                  </a:lnTo>
                  <a:lnTo>
                    <a:pt x="363" y="43"/>
                  </a:lnTo>
                  <a:lnTo>
                    <a:pt x="376" y="51"/>
                  </a:lnTo>
                  <a:lnTo>
                    <a:pt x="389" y="62"/>
                  </a:lnTo>
                  <a:lnTo>
                    <a:pt x="402" y="74"/>
                  </a:lnTo>
                  <a:lnTo>
                    <a:pt x="414" y="86"/>
                  </a:lnTo>
                  <a:lnTo>
                    <a:pt x="425" y="100"/>
                  </a:lnTo>
                  <a:lnTo>
                    <a:pt x="435" y="115"/>
                  </a:lnTo>
                  <a:lnTo>
                    <a:pt x="442" y="132"/>
                  </a:lnTo>
                  <a:lnTo>
                    <a:pt x="445" y="141"/>
                  </a:lnTo>
                  <a:lnTo>
                    <a:pt x="449" y="149"/>
                  </a:lnTo>
                  <a:lnTo>
                    <a:pt x="451" y="159"/>
                  </a:lnTo>
                  <a:lnTo>
                    <a:pt x="452" y="169"/>
                  </a:lnTo>
                  <a:lnTo>
                    <a:pt x="453" y="179"/>
                  </a:lnTo>
                  <a:lnTo>
                    <a:pt x="453" y="190"/>
                  </a:lnTo>
                  <a:lnTo>
                    <a:pt x="452" y="201"/>
                  </a:lnTo>
                  <a:lnTo>
                    <a:pt x="451" y="211"/>
                  </a:lnTo>
                  <a:lnTo>
                    <a:pt x="448" y="223"/>
                  </a:lnTo>
                  <a:lnTo>
                    <a:pt x="444" y="235"/>
                  </a:lnTo>
                  <a:lnTo>
                    <a:pt x="440" y="246"/>
                  </a:lnTo>
                  <a:lnTo>
                    <a:pt x="436" y="259"/>
                  </a:lnTo>
                  <a:lnTo>
                    <a:pt x="432" y="267"/>
                  </a:lnTo>
                  <a:lnTo>
                    <a:pt x="423" y="286"/>
                  </a:lnTo>
                  <a:lnTo>
                    <a:pt x="411" y="313"/>
                  </a:lnTo>
                  <a:lnTo>
                    <a:pt x="396" y="345"/>
                  </a:lnTo>
                  <a:lnTo>
                    <a:pt x="382" y="376"/>
                  </a:lnTo>
                  <a:lnTo>
                    <a:pt x="371" y="402"/>
                  </a:lnTo>
                  <a:lnTo>
                    <a:pt x="361" y="421"/>
                  </a:lnTo>
                  <a:lnTo>
                    <a:pt x="358" y="429"/>
                  </a:lnTo>
                  <a:lnTo>
                    <a:pt x="343" y="422"/>
                  </a:lnTo>
                  <a:lnTo>
                    <a:pt x="328" y="415"/>
                  </a:lnTo>
                  <a:lnTo>
                    <a:pt x="331" y="405"/>
                  </a:lnTo>
                  <a:lnTo>
                    <a:pt x="332" y="397"/>
                  </a:lnTo>
                  <a:lnTo>
                    <a:pt x="332" y="388"/>
                  </a:lnTo>
                  <a:lnTo>
                    <a:pt x="331" y="381"/>
                  </a:lnTo>
                  <a:lnTo>
                    <a:pt x="328" y="374"/>
                  </a:lnTo>
                  <a:lnTo>
                    <a:pt x="323" y="368"/>
                  </a:lnTo>
                  <a:lnTo>
                    <a:pt x="315" y="363"/>
                  </a:lnTo>
                  <a:lnTo>
                    <a:pt x="307" y="3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2" name="Freeform 514"/>
            <p:cNvSpPr>
              <a:spLocks/>
            </p:cNvSpPr>
            <p:nvPr/>
          </p:nvSpPr>
          <p:spPr bwMode="auto">
            <a:xfrm>
              <a:off x="2906" y="2022"/>
              <a:ext cx="37" cy="34"/>
            </a:xfrm>
            <a:custGeom>
              <a:avLst/>
              <a:gdLst/>
              <a:ahLst/>
              <a:cxnLst>
                <a:cxn ang="0">
                  <a:pos x="255" y="343"/>
                </a:cxn>
                <a:cxn ang="0">
                  <a:pos x="150" y="273"/>
                </a:cxn>
                <a:cxn ang="0">
                  <a:pos x="87" y="230"/>
                </a:cxn>
                <a:cxn ang="0">
                  <a:pos x="63" y="221"/>
                </a:cxn>
                <a:cxn ang="0">
                  <a:pos x="41" y="228"/>
                </a:cxn>
                <a:cxn ang="0">
                  <a:pos x="14" y="232"/>
                </a:cxn>
                <a:cxn ang="0">
                  <a:pos x="23" y="189"/>
                </a:cxn>
                <a:cxn ang="0">
                  <a:pos x="103" y="71"/>
                </a:cxn>
                <a:cxn ang="0">
                  <a:pos x="150" y="0"/>
                </a:cxn>
                <a:cxn ang="0">
                  <a:pos x="252" y="21"/>
                </a:cxn>
                <a:cxn ang="0">
                  <a:pos x="269" y="55"/>
                </a:cxn>
                <a:cxn ang="0">
                  <a:pos x="227" y="54"/>
                </a:cxn>
                <a:cxn ang="0">
                  <a:pos x="194" y="61"/>
                </a:cxn>
                <a:cxn ang="0">
                  <a:pos x="165" y="74"/>
                </a:cxn>
                <a:cxn ang="0">
                  <a:pos x="143" y="92"/>
                </a:cxn>
                <a:cxn ang="0">
                  <a:pos x="112" y="130"/>
                </a:cxn>
                <a:cxn ang="0">
                  <a:pos x="105" y="151"/>
                </a:cxn>
                <a:cxn ang="0">
                  <a:pos x="116" y="168"/>
                </a:cxn>
                <a:cxn ang="0">
                  <a:pos x="159" y="197"/>
                </a:cxn>
                <a:cxn ang="0">
                  <a:pos x="201" y="208"/>
                </a:cxn>
                <a:cxn ang="0">
                  <a:pos x="215" y="186"/>
                </a:cxn>
                <a:cxn ang="0">
                  <a:pos x="219" y="171"/>
                </a:cxn>
                <a:cxn ang="0">
                  <a:pos x="215" y="158"/>
                </a:cxn>
                <a:cxn ang="0">
                  <a:pos x="190" y="129"/>
                </a:cxn>
                <a:cxn ang="0">
                  <a:pos x="191" y="96"/>
                </a:cxn>
                <a:cxn ang="0">
                  <a:pos x="319" y="182"/>
                </a:cxn>
                <a:cxn ang="0">
                  <a:pos x="328" y="221"/>
                </a:cxn>
                <a:cxn ang="0">
                  <a:pos x="290" y="203"/>
                </a:cxn>
                <a:cxn ang="0">
                  <a:pos x="273" y="200"/>
                </a:cxn>
                <a:cxn ang="0">
                  <a:pos x="259" y="205"/>
                </a:cxn>
                <a:cxn ang="0">
                  <a:pos x="238" y="226"/>
                </a:cxn>
                <a:cxn ang="0">
                  <a:pos x="242" y="254"/>
                </a:cxn>
                <a:cxn ang="0">
                  <a:pos x="327" y="310"/>
                </a:cxn>
                <a:cxn ang="0">
                  <a:pos x="347" y="320"/>
                </a:cxn>
                <a:cxn ang="0">
                  <a:pos x="356" y="319"/>
                </a:cxn>
                <a:cxn ang="0">
                  <a:pos x="375" y="303"/>
                </a:cxn>
                <a:cxn ang="0">
                  <a:pos x="393" y="275"/>
                </a:cxn>
                <a:cxn ang="0">
                  <a:pos x="404" y="247"/>
                </a:cxn>
                <a:cxn ang="0">
                  <a:pos x="407" y="216"/>
                </a:cxn>
                <a:cxn ang="0">
                  <a:pos x="403" y="181"/>
                </a:cxn>
                <a:cxn ang="0">
                  <a:pos x="389" y="140"/>
                </a:cxn>
                <a:cxn ang="0">
                  <a:pos x="388" y="101"/>
                </a:cxn>
                <a:cxn ang="0">
                  <a:pos x="442" y="152"/>
                </a:cxn>
                <a:cxn ang="0">
                  <a:pos x="475" y="221"/>
                </a:cxn>
                <a:cxn ang="0">
                  <a:pos x="404" y="326"/>
                </a:cxn>
                <a:cxn ang="0">
                  <a:pos x="333" y="433"/>
                </a:cxn>
                <a:cxn ang="0">
                  <a:pos x="298" y="425"/>
                </a:cxn>
                <a:cxn ang="0">
                  <a:pos x="304" y="399"/>
                </a:cxn>
                <a:cxn ang="0">
                  <a:pos x="306" y="386"/>
                </a:cxn>
                <a:cxn ang="0">
                  <a:pos x="301" y="377"/>
                </a:cxn>
                <a:cxn ang="0">
                  <a:pos x="286" y="364"/>
                </a:cxn>
              </a:cxnLst>
              <a:rect l="0" t="0" r="r" b="b"/>
              <a:pathLst>
                <a:path w="482" h="443">
                  <a:moveTo>
                    <a:pt x="286" y="364"/>
                  </a:moveTo>
                  <a:lnTo>
                    <a:pt x="277" y="358"/>
                  </a:lnTo>
                  <a:lnTo>
                    <a:pt x="255" y="343"/>
                  </a:lnTo>
                  <a:lnTo>
                    <a:pt x="224" y="322"/>
                  </a:lnTo>
                  <a:lnTo>
                    <a:pt x="186" y="298"/>
                  </a:lnTo>
                  <a:lnTo>
                    <a:pt x="150" y="273"/>
                  </a:lnTo>
                  <a:lnTo>
                    <a:pt x="119" y="252"/>
                  </a:lnTo>
                  <a:lnTo>
                    <a:pt x="96" y="237"/>
                  </a:lnTo>
                  <a:lnTo>
                    <a:pt x="87" y="230"/>
                  </a:lnTo>
                  <a:lnTo>
                    <a:pt x="79" y="225"/>
                  </a:lnTo>
                  <a:lnTo>
                    <a:pt x="70" y="222"/>
                  </a:lnTo>
                  <a:lnTo>
                    <a:pt x="63" y="221"/>
                  </a:lnTo>
                  <a:lnTo>
                    <a:pt x="55" y="222"/>
                  </a:lnTo>
                  <a:lnTo>
                    <a:pt x="48" y="224"/>
                  </a:lnTo>
                  <a:lnTo>
                    <a:pt x="41" y="228"/>
                  </a:lnTo>
                  <a:lnTo>
                    <a:pt x="35" y="235"/>
                  </a:lnTo>
                  <a:lnTo>
                    <a:pt x="27" y="242"/>
                  </a:lnTo>
                  <a:lnTo>
                    <a:pt x="14" y="232"/>
                  </a:lnTo>
                  <a:lnTo>
                    <a:pt x="0" y="224"/>
                  </a:lnTo>
                  <a:lnTo>
                    <a:pt x="6" y="214"/>
                  </a:lnTo>
                  <a:lnTo>
                    <a:pt x="23" y="189"/>
                  </a:lnTo>
                  <a:lnTo>
                    <a:pt x="48" y="154"/>
                  </a:lnTo>
                  <a:lnTo>
                    <a:pt x="75" y="112"/>
                  </a:lnTo>
                  <a:lnTo>
                    <a:pt x="103" y="71"/>
                  </a:lnTo>
                  <a:lnTo>
                    <a:pt x="127" y="35"/>
                  </a:lnTo>
                  <a:lnTo>
                    <a:pt x="144" y="10"/>
                  </a:lnTo>
                  <a:lnTo>
                    <a:pt x="150" y="0"/>
                  </a:lnTo>
                  <a:lnTo>
                    <a:pt x="169" y="4"/>
                  </a:lnTo>
                  <a:lnTo>
                    <a:pt x="210" y="13"/>
                  </a:lnTo>
                  <a:lnTo>
                    <a:pt x="252" y="21"/>
                  </a:lnTo>
                  <a:lnTo>
                    <a:pt x="271" y="26"/>
                  </a:lnTo>
                  <a:lnTo>
                    <a:pt x="270" y="40"/>
                  </a:lnTo>
                  <a:lnTo>
                    <a:pt x="269" y="55"/>
                  </a:lnTo>
                  <a:lnTo>
                    <a:pt x="254" y="54"/>
                  </a:lnTo>
                  <a:lnTo>
                    <a:pt x="241" y="54"/>
                  </a:lnTo>
                  <a:lnTo>
                    <a:pt x="227" y="54"/>
                  </a:lnTo>
                  <a:lnTo>
                    <a:pt x="215" y="56"/>
                  </a:lnTo>
                  <a:lnTo>
                    <a:pt x="205" y="59"/>
                  </a:lnTo>
                  <a:lnTo>
                    <a:pt x="194" y="61"/>
                  </a:lnTo>
                  <a:lnTo>
                    <a:pt x="183" y="65"/>
                  </a:lnTo>
                  <a:lnTo>
                    <a:pt x="175" y="69"/>
                  </a:lnTo>
                  <a:lnTo>
                    <a:pt x="165" y="74"/>
                  </a:lnTo>
                  <a:lnTo>
                    <a:pt x="158" y="79"/>
                  </a:lnTo>
                  <a:lnTo>
                    <a:pt x="149" y="85"/>
                  </a:lnTo>
                  <a:lnTo>
                    <a:pt x="143" y="92"/>
                  </a:lnTo>
                  <a:lnTo>
                    <a:pt x="129" y="106"/>
                  </a:lnTo>
                  <a:lnTo>
                    <a:pt x="118" y="120"/>
                  </a:lnTo>
                  <a:lnTo>
                    <a:pt x="112" y="130"/>
                  </a:lnTo>
                  <a:lnTo>
                    <a:pt x="109" y="138"/>
                  </a:lnTo>
                  <a:lnTo>
                    <a:pt x="106" y="145"/>
                  </a:lnTo>
                  <a:lnTo>
                    <a:pt x="105" y="151"/>
                  </a:lnTo>
                  <a:lnTo>
                    <a:pt x="107" y="157"/>
                  </a:lnTo>
                  <a:lnTo>
                    <a:pt x="111" y="163"/>
                  </a:lnTo>
                  <a:lnTo>
                    <a:pt x="116" y="168"/>
                  </a:lnTo>
                  <a:lnTo>
                    <a:pt x="123" y="174"/>
                  </a:lnTo>
                  <a:lnTo>
                    <a:pt x="134" y="181"/>
                  </a:lnTo>
                  <a:lnTo>
                    <a:pt x="159" y="197"/>
                  </a:lnTo>
                  <a:lnTo>
                    <a:pt x="182" y="213"/>
                  </a:lnTo>
                  <a:lnTo>
                    <a:pt x="193" y="220"/>
                  </a:lnTo>
                  <a:lnTo>
                    <a:pt x="201" y="208"/>
                  </a:lnTo>
                  <a:lnTo>
                    <a:pt x="209" y="195"/>
                  </a:lnTo>
                  <a:lnTo>
                    <a:pt x="212" y="190"/>
                  </a:lnTo>
                  <a:lnTo>
                    <a:pt x="215" y="186"/>
                  </a:lnTo>
                  <a:lnTo>
                    <a:pt x="217" y="180"/>
                  </a:lnTo>
                  <a:lnTo>
                    <a:pt x="219" y="176"/>
                  </a:lnTo>
                  <a:lnTo>
                    <a:pt x="219" y="171"/>
                  </a:lnTo>
                  <a:lnTo>
                    <a:pt x="219" y="166"/>
                  </a:lnTo>
                  <a:lnTo>
                    <a:pt x="217" y="162"/>
                  </a:lnTo>
                  <a:lnTo>
                    <a:pt x="215" y="158"/>
                  </a:lnTo>
                  <a:lnTo>
                    <a:pt x="210" y="149"/>
                  </a:lnTo>
                  <a:lnTo>
                    <a:pt x="201" y="140"/>
                  </a:lnTo>
                  <a:lnTo>
                    <a:pt x="190" y="129"/>
                  </a:lnTo>
                  <a:lnTo>
                    <a:pt x="176" y="118"/>
                  </a:lnTo>
                  <a:lnTo>
                    <a:pt x="183" y="108"/>
                  </a:lnTo>
                  <a:lnTo>
                    <a:pt x="191" y="96"/>
                  </a:lnTo>
                  <a:lnTo>
                    <a:pt x="214" y="112"/>
                  </a:lnTo>
                  <a:lnTo>
                    <a:pt x="267" y="147"/>
                  </a:lnTo>
                  <a:lnTo>
                    <a:pt x="319" y="182"/>
                  </a:lnTo>
                  <a:lnTo>
                    <a:pt x="342" y="198"/>
                  </a:lnTo>
                  <a:lnTo>
                    <a:pt x="335" y="210"/>
                  </a:lnTo>
                  <a:lnTo>
                    <a:pt x="328" y="221"/>
                  </a:lnTo>
                  <a:lnTo>
                    <a:pt x="311" y="211"/>
                  </a:lnTo>
                  <a:lnTo>
                    <a:pt x="296" y="205"/>
                  </a:lnTo>
                  <a:lnTo>
                    <a:pt x="290" y="203"/>
                  </a:lnTo>
                  <a:lnTo>
                    <a:pt x="284" y="202"/>
                  </a:lnTo>
                  <a:lnTo>
                    <a:pt x="278" y="200"/>
                  </a:lnTo>
                  <a:lnTo>
                    <a:pt x="273" y="200"/>
                  </a:lnTo>
                  <a:lnTo>
                    <a:pt x="268" y="202"/>
                  </a:lnTo>
                  <a:lnTo>
                    <a:pt x="263" y="203"/>
                  </a:lnTo>
                  <a:lnTo>
                    <a:pt x="259" y="205"/>
                  </a:lnTo>
                  <a:lnTo>
                    <a:pt x="254" y="207"/>
                  </a:lnTo>
                  <a:lnTo>
                    <a:pt x="246" y="215"/>
                  </a:lnTo>
                  <a:lnTo>
                    <a:pt x="238" y="226"/>
                  </a:lnTo>
                  <a:lnTo>
                    <a:pt x="231" y="235"/>
                  </a:lnTo>
                  <a:lnTo>
                    <a:pt x="226" y="243"/>
                  </a:lnTo>
                  <a:lnTo>
                    <a:pt x="242" y="254"/>
                  </a:lnTo>
                  <a:lnTo>
                    <a:pt x="277" y="277"/>
                  </a:lnTo>
                  <a:lnTo>
                    <a:pt x="311" y="300"/>
                  </a:lnTo>
                  <a:lnTo>
                    <a:pt x="327" y="310"/>
                  </a:lnTo>
                  <a:lnTo>
                    <a:pt x="336" y="316"/>
                  </a:lnTo>
                  <a:lnTo>
                    <a:pt x="343" y="319"/>
                  </a:lnTo>
                  <a:lnTo>
                    <a:pt x="347" y="320"/>
                  </a:lnTo>
                  <a:lnTo>
                    <a:pt x="350" y="320"/>
                  </a:lnTo>
                  <a:lnTo>
                    <a:pt x="353" y="320"/>
                  </a:lnTo>
                  <a:lnTo>
                    <a:pt x="356" y="319"/>
                  </a:lnTo>
                  <a:lnTo>
                    <a:pt x="363" y="316"/>
                  </a:lnTo>
                  <a:lnTo>
                    <a:pt x="368" y="310"/>
                  </a:lnTo>
                  <a:lnTo>
                    <a:pt x="375" y="303"/>
                  </a:lnTo>
                  <a:lnTo>
                    <a:pt x="383" y="292"/>
                  </a:lnTo>
                  <a:lnTo>
                    <a:pt x="388" y="284"/>
                  </a:lnTo>
                  <a:lnTo>
                    <a:pt x="393" y="275"/>
                  </a:lnTo>
                  <a:lnTo>
                    <a:pt x="398" y="266"/>
                  </a:lnTo>
                  <a:lnTo>
                    <a:pt x="401" y="257"/>
                  </a:lnTo>
                  <a:lnTo>
                    <a:pt x="404" y="247"/>
                  </a:lnTo>
                  <a:lnTo>
                    <a:pt x="406" y="238"/>
                  </a:lnTo>
                  <a:lnTo>
                    <a:pt x="407" y="227"/>
                  </a:lnTo>
                  <a:lnTo>
                    <a:pt x="407" y="216"/>
                  </a:lnTo>
                  <a:lnTo>
                    <a:pt x="407" y="205"/>
                  </a:lnTo>
                  <a:lnTo>
                    <a:pt x="406" y="193"/>
                  </a:lnTo>
                  <a:lnTo>
                    <a:pt x="403" y="181"/>
                  </a:lnTo>
                  <a:lnTo>
                    <a:pt x="400" y="168"/>
                  </a:lnTo>
                  <a:lnTo>
                    <a:pt x="396" y="155"/>
                  </a:lnTo>
                  <a:lnTo>
                    <a:pt x="389" y="140"/>
                  </a:lnTo>
                  <a:lnTo>
                    <a:pt x="383" y="125"/>
                  </a:lnTo>
                  <a:lnTo>
                    <a:pt x="374" y="108"/>
                  </a:lnTo>
                  <a:lnTo>
                    <a:pt x="388" y="101"/>
                  </a:lnTo>
                  <a:lnTo>
                    <a:pt x="401" y="94"/>
                  </a:lnTo>
                  <a:lnTo>
                    <a:pt x="414" y="112"/>
                  </a:lnTo>
                  <a:lnTo>
                    <a:pt x="442" y="152"/>
                  </a:lnTo>
                  <a:lnTo>
                    <a:pt x="469" y="193"/>
                  </a:lnTo>
                  <a:lnTo>
                    <a:pt x="482" y="211"/>
                  </a:lnTo>
                  <a:lnTo>
                    <a:pt x="475" y="221"/>
                  </a:lnTo>
                  <a:lnTo>
                    <a:pt x="458" y="247"/>
                  </a:lnTo>
                  <a:lnTo>
                    <a:pt x="432" y="284"/>
                  </a:lnTo>
                  <a:lnTo>
                    <a:pt x="404" y="326"/>
                  </a:lnTo>
                  <a:lnTo>
                    <a:pt x="375" y="369"/>
                  </a:lnTo>
                  <a:lnTo>
                    <a:pt x="350" y="406"/>
                  </a:lnTo>
                  <a:lnTo>
                    <a:pt x="333" y="433"/>
                  </a:lnTo>
                  <a:lnTo>
                    <a:pt x="325" y="443"/>
                  </a:lnTo>
                  <a:lnTo>
                    <a:pt x="311" y="433"/>
                  </a:lnTo>
                  <a:lnTo>
                    <a:pt x="298" y="425"/>
                  </a:lnTo>
                  <a:lnTo>
                    <a:pt x="299" y="414"/>
                  </a:lnTo>
                  <a:lnTo>
                    <a:pt x="301" y="406"/>
                  </a:lnTo>
                  <a:lnTo>
                    <a:pt x="304" y="399"/>
                  </a:lnTo>
                  <a:lnTo>
                    <a:pt x="306" y="393"/>
                  </a:lnTo>
                  <a:lnTo>
                    <a:pt x="306" y="389"/>
                  </a:lnTo>
                  <a:lnTo>
                    <a:pt x="306" y="386"/>
                  </a:lnTo>
                  <a:lnTo>
                    <a:pt x="305" y="383"/>
                  </a:lnTo>
                  <a:lnTo>
                    <a:pt x="304" y="380"/>
                  </a:lnTo>
                  <a:lnTo>
                    <a:pt x="301" y="377"/>
                  </a:lnTo>
                  <a:lnTo>
                    <a:pt x="298" y="372"/>
                  </a:lnTo>
                  <a:lnTo>
                    <a:pt x="292" y="369"/>
                  </a:lnTo>
                  <a:lnTo>
                    <a:pt x="286" y="3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3" name="Freeform 515"/>
            <p:cNvSpPr>
              <a:spLocks/>
            </p:cNvSpPr>
            <p:nvPr/>
          </p:nvSpPr>
          <p:spPr bwMode="auto">
            <a:xfrm>
              <a:off x="2925" y="2004"/>
              <a:ext cx="36" cy="29"/>
            </a:xfrm>
            <a:custGeom>
              <a:avLst/>
              <a:gdLst/>
              <a:ahLst/>
              <a:cxnLst>
                <a:cxn ang="0">
                  <a:pos x="253" y="293"/>
                </a:cxn>
                <a:cxn ang="0">
                  <a:pos x="205" y="249"/>
                </a:cxn>
                <a:cxn ang="0">
                  <a:pos x="141" y="189"/>
                </a:cxn>
                <a:cxn ang="0">
                  <a:pos x="93" y="145"/>
                </a:cxn>
                <a:cxn ang="0">
                  <a:pos x="77" y="131"/>
                </a:cxn>
                <a:cxn ang="0">
                  <a:pos x="62" y="124"/>
                </a:cxn>
                <a:cxn ang="0">
                  <a:pos x="47" y="125"/>
                </a:cxn>
                <a:cxn ang="0">
                  <a:pos x="32" y="133"/>
                </a:cxn>
                <a:cxn ang="0">
                  <a:pos x="12" y="129"/>
                </a:cxn>
                <a:cxn ang="0">
                  <a:pos x="17" y="99"/>
                </a:cxn>
                <a:cxn ang="0">
                  <a:pos x="92" y="18"/>
                </a:cxn>
                <a:cxn ang="0">
                  <a:pos x="122" y="11"/>
                </a:cxn>
                <a:cxn ang="0">
                  <a:pos x="125" y="33"/>
                </a:cxn>
                <a:cxn ang="0">
                  <a:pos x="116" y="47"/>
                </a:cxn>
                <a:cxn ang="0">
                  <a:pos x="114" y="54"/>
                </a:cxn>
                <a:cxn ang="0">
                  <a:pos x="114" y="62"/>
                </a:cxn>
                <a:cxn ang="0">
                  <a:pos x="116" y="70"/>
                </a:cxn>
                <a:cxn ang="0">
                  <a:pos x="125" y="82"/>
                </a:cxn>
                <a:cxn ang="0">
                  <a:pos x="142" y="98"/>
                </a:cxn>
                <a:cxn ang="0">
                  <a:pos x="189" y="142"/>
                </a:cxn>
                <a:cxn ang="0">
                  <a:pos x="252" y="201"/>
                </a:cxn>
                <a:cxn ang="0">
                  <a:pos x="299" y="244"/>
                </a:cxn>
                <a:cxn ang="0">
                  <a:pos x="313" y="256"/>
                </a:cxn>
                <a:cxn ang="0">
                  <a:pos x="325" y="263"/>
                </a:cxn>
                <a:cxn ang="0">
                  <a:pos x="336" y="265"/>
                </a:cxn>
                <a:cxn ang="0">
                  <a:pos x="349" y="257"/>
                </a:cxn>
                <a:cxn ang="0">
                  <a:pos x="364" y="242"/>
                </a:cxn>
                <a:cxn ang="0">
                  <a:pos x="376" y="226"/>
                </a:cxn>
                <a:cxn ang="0">
                  <a:pos x="385" y="208"/>
                </a:cxn>
                <a:cxn ang="0">
                  <a:pos x="393" y="189"/>
                </a:cxn>
                <a:cxn ang="0">
                  <a:pos x="396" y="169"/>
                </a:cxn>
                <a:cxn ang="0">
                  <a:pos x="396" y="145"/>
                </a:cxn>
                <a:cxn ang="0">
                  <a:pos x="393" y="118"/>
                </a:cxn>
                <a:cxn ang="0">
                  <a:pos x="385" y="88"/>
                </a:cxn>
                <a:cxn ang="0">
                  <a:pos x="394" y="66"/>
                </a:cxn>
                <a:cxn ang="0">
                  <a:pos x="417" y="80"/>
                </a:cxn>
                <a:cxn ang="0">
                  <a:pos x="459" y="169"/>
                </a:cxn>
                <a:cxn ang="0">
                  <a:pos x="461" y="197"/>
                </a:cxn>
                <a:cxn ang="0">
                  <a:pos x="411" y="251"/>
                </a:cxn>
                <a:cxn ang="0">
                  <a:pos x="345" y="322"/>
                </a:cxn>
                <a:cxn ang="0">
                  <a:pos x="296" y="375"/>
                </a:cxn>
                <a:cxn ang="0">
                  <a:pos x="275" y="372"/>
                </a:cxn>
                <a:cxn ang="0">
                  <a:pos x="269" y="353"/>
                </a:cxn>
                <a:cxn ang="0">
                  <a:pos x="277" y="337"/>
                </a:cxn>
                <a:cxn ang="0">
                  <a:pos x="275" y="322"/>
                </a:cxn>
                <a:cxn ang="0">
                  <a:pos x="268" y="307"/>
                </a:cxn>
              </a:cxnLst>
              <a:rect l="0" t="0" r="r" b="b"/>
              <a:pathLst>
                <a:path w="469" h="384">
                  <a:moveTo>
                    <a:pt x="260" y="300"/>
                  </a:moveTo>
                  <a:lnTo>
                    <a:pt x="253" y="293"/>
                  </a:lnTo>
                  <a:lnTo>
                    <a:pt x="234" y="275"/>
                  </a:lnTo>
                  <a:lnTo>
                    <a:pt x="205" y="249"/>
                  </a:lnTo>
                  <a:lnTo>
                    <a:pt x="173" y="219"/>
                  </a:lnTo>
                  <a:lnTo>
                    <a:pt x="141" y="189"/>
                  </a:lnTo>
                  <a:lnTo>
                    <a:pt x="113" y="163"/>
                  </a:lnTo>
                  <a:lnTo>
                    <a:pt x="93" y="145"/>
                  </a:lnTo>
                  <a:lnTo>
                    <a:pt x="85" y="138"/>
                  </a:lnTo>
                  <a:lnTo>
                    <a:pt x="77" y="131"/>
                  </a:lnTo>
                  <a:lnTo>
                    <a:pt x="69" y="127"/>
                  </a:lnTo>
                  <a:lnTo>
                    <a:pt x="62" y="124"/>
                  </a:lnTo>
                  <a:lnTo>
                    <a:pt x="54" y="124"/>
                  </a:lnTo>
                  <a:lnTo>
                    <a:pt x="47" y="125"/>
                  </a:lnTo>
                  <a:lnTo>
                    <a:pt x="39" y="128"/>
                  </a:lnTo>
                  <a:lnTo>
                    <a:pt x="32" y="133"/>
                  </a:lnTo>
                  <a:lnTo>
                    <a:pt x="25" y="140"/>
                  </a:lnTo>
                  <a:lnTo>
                    <a:pt x="12" y="129"/>
                  </a:lnTo>
                  <a:lnTo>
                    <a:pt x="0" y="117"/>
                  </a:lnTo>
                  <a:lnTo>
                    <a:pt x="17" y="99"/>
                  </a:lnTo>
                  <a:lnTo>
                    <a:pt x="54" y="59"/>
                  </a:lnTo>
                  <a:lnTo>
                    <a:pt x="92" y="18"/>
                  </a:lnTo>
                  <a:lnTo>
                    <a:pt x="109" y="0"/>
                  </a:lnTo>
                  <a:lnTo>
                    <a:pt x="122" y="11"/>
                  </a:lnTo>
                  <a:lnTo>
                    <a:pt x="133" y="22"/>
                  </a:lnTo>
                  <a:lnTo>
                    <a:pt x="125" y="33"/>
                  </a:lnTo>
                  <a:lnTo>
                    <a:pt x="118" y="42"/>
                  </a:lnTo>
                  <a:lnTo>
                    <a:pt x="116" y="47"/>
                  </a:lnTo>
                  <a:lnTo>
                    <a:pt x="115" y="50"/>
                  </a:lnTo>
                  <a:lnTo>
                    <a:pt x="114" y="54"/>
                  </a:lnTo>
                  <a:lnTo>
                    <a:pt x="114" y="59"/>
                  </a:lnTo>
                  <a:lnTo>
                    <a:pt x="114" y="62"/>
                  </a:lnTo>
                  <a:lnTo>
                    <a:pt x="115" y="66"/>
                  </a:lnTo>
                  <a:lnTo>
                    <a:pt x="116" y="70"/>
                  </a:lnTo>
                  <a:lnTo>
                    <a:pt x="118" y="74"/>
                  </a:lnTo>
                  <a:lnTo>
                    <a:pt x="125" y="82"/>
                  </a:lnTo>
                  <a:lnTo>
                    <a:pt x="135" y="91"/>
                  </a:lnTo>
                  <a:lnTo>
                    <a:pt x="142" y="98"/>
                  </a:lnTo>
                  <a:lnTo>
                    <a:pt x="161" y="116"/>
                  </a:lnTo>
                  <a:lnTo>
                    <a:pt x="189" y="142"/>
                  </a:lnTo>
                  <a:lnTo>
                    <a:pt x="220" y="171"/>
                  </a:lnTo>
                  <a:lnTo>
                    <a:pt x="252" y="201"/>
                  </a:lnTo>
                  <a:lnTo>
                    <a:pt x="280" y="226"/>
                  </a:lnTo>
                  <a:lnTo>
                    <a:pt x="299" y="244"/>
                  </a:lnTo>
                  <a:lnTo>
                    <a:pt x="306" y="251"/>
                  </a:lnTo>
                  <a:lnTo>
                    <a:pt x="313" y="256"/>
                  </a:lnTo>
                  <a:lnTo>
                    <a:pt x="319" y="261"/>
                  </a:lnTo>
                  <a:lnTo>
                    <a:pt x="325" y="263"/>
                  </a:lnTo>
                  <a:lnTo>
                    <a:pt x="331" y="266"/>
                  </a:lnTo>
                  <a:lnTo>
                    <a:pt x="336" y="265"/>
                  </a:lnTo>
                  <a:lnTo>
                    <a:pt x="343" y="262"/>
                  </a:lnTo>
                  <a:lnTo>
                    <a:pt x="349" y="257"/>
                  </a:lnTo>
                  <a:lnTo>
                    <a:pt x="357" y="251"/>
                  </a:lnTo>
                  <a:lnTo>
                    <a:pt x="364" y="242"/>
                  </a:lnTo>
                  <a:lnTo>
                    <a:pt x="370" y="235"/>
                  </a:lnTo>
                  <a:lnTo>
                    <a:pt x="376" y="226"/>
                  </a:lnTo>
                  <a:lnTo>
                    <a:pt x="381" y="218"/>
                  </a:lnTo>
                  <a:lnTo>
                    <a:pt x="385" y="208"/>
                  </a:lnTo>
                  <a:lnTo>
                    <a:pt x="390" y="199"/>
                  </a:lnTo>
                  <a:lnTo>
                    <a:pt x="393" y="189"/>
                  </a:lnTo>
                  <a:lnTo>
                    <a:pt x="395" y="179"/>
                  </a:lnTo>
                  <a:lnTo>
                    <a:pt x="396" y="169"/>
                  </a:lnTo>
                  <a:lnTo>
                    <a:pt x="397" y="157"/>
                  </a:lnTo>
                  <a:lnTo>
                    <a:pt x="396" y="145"/>
                  </a:lnTo>
                  <a:lnTo>
                    <a:pt x="395" y="132"/>
                  </a:lnTo>
                  <a:lnTo>
                    <a:pt x="393" y="118"/>
                  </a:lnTo>
                  <a:lnTo>
                    <a:pt x="390" y="104"/>
                  </a:lnTo>
                  <a:lnTo>
                    <a:pt x="385" y="88"/>
                  </a:lnTo>
                  <a:lnTo>
                    <a:pt x="380" y="72"/>
                  </a:lnTo>
                  <a:lnTo>
                    <a:pt x="394" y="66"/>
                  </a:lnTo>
                  <a:lnTo>
                    <a:pt x="409" y="61"/>
                  </a:lnTo>
                  <a:lnTo>
                    <a:pt x="417" y="80"/>
                  </a:lnTo>
                  <a:lnTo>
                    <a:pt x="439" y="125"/>
                  </a:lnTo>
                  <a:lnTo>
                    <a:pt x="459" y="169"/>
                  </a:lnTo>
                  <a:lnTo>
                    <a:pt x="469" y="189"/>
                  </a:lnTo>
                  <a:lnTo>
                    <a:pt x="461" y="197"/>
                  </a:lnTo>
                  <a:lnTo>
                    <a:pt x="441" y="219"/>
                  </a:lnTo>
                  <a:lnTo>
                    <a:pt x="411" y="251"/>
                  </a:lnTo>
                  <a:lnTo>
                    <a:pt x="378" y="286"/>
                  </a:lnTo>
                  <a:lnTo>
                    <a:pt x="345" y="322"/>
                  </a:lnTo>
                  <a:lnTo>
                    <a:pt x="316" y="353"/>
                  </a:lnTo>
                  <a:lnTo>
                    <a:pt x="296" y="375"/>
                  </a:lnTo>
                  <a:lnTo>
                    <a:pt x="288" y="384"/>
                  </a:lnTo>
                  <a:lnTo>
                    <a:pt x="275" y="372"/>
                  </a:lnTo>
                  <a:lnTo>
                    <a:pt x="264" y="362"/>
                  </a:lnTo>
                  <a:lnTo>
                    <a:pt x="269" y="353"/>
                  </a:lnTo>
                  <a:lnTo>
                    <a:pt x="273" y="346"/>
                  </a:lnTo>
                  <a:lnTo>
                    <a:pt x="277" y="337"/>
                  </a:lnTo>
                  <a:lnTo>
                    <a:pt x="277" y="330"/>
                  </a:lnTo>
                  <a:lnTo>
                    <a:pt x="275" y="322"/>
                  </a:lnTo>
                  <a:lnTo>
                    <a:pt x="273" y="315"/>
                  </a:lnTo>
                  <a:lnTo>
                    <a:pt x="268" y="307"/>
                  </a:lnTo>
                  <a:lnTo>
                    <a:pt x="260" y="3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4" name="Freeform 516"/>
            <p:cNvSpPr>
              <a:spLocks noEditPoints="1"/>
            </p:cNvSpPr>
            <p:nvPr/>
          </p:nvSpPr>
          <p:spPr bwMode="auto">
            <a:xfrm>
              <a:off x="2946" y="1979"/>
              <a:ext cx="35" cy="35"/>
            </a:xfrm>
            <a:custGeom>
              <a:avLst/>
              <a:gdLst/>
              <a:ahLst/>
              <a:cxnLst>
                <a:cxn ang="0">
                  <a:pos x="221" y="192"/>
                </a:cxn>
                <a:cxn ang="0">
                  <a:pos x="256" y="160"/>
                </a:cxn>
                <a:cxn ang="0">
                  <a:pos x="270" y="134"/>
                </a:cxn>
                <a:cxn ang="0">
                  <a:pos x="270" y="106"/>
                </a:cxn>
                <a:cxn ang="0">
                  <a:pos x="253" y="78"/>
                </a:cxn>
                <a:cxn ang="0">
                  <a:pos x="233" y="62"/>
                </a:cxn>
                <a:cxn ang="0">
                  <a:pos x="209" y="58"/>
                </a:cxn>
                <a:cxn ang="0">
                  <a:pos x="179" y="67"/>
                </a:cxn>
                <a:cxn ang="0">
                  <a:pos x="140" y="94"/>
                </a:cxn>
                <a:cxn ang="0">
                  <a:pos x="123" y="116"/>
                </a:cxn>
                <a:cxn ang="0">
                  <a:pos x="123" y="131"/>
                </a:cxn>
                <a:cxn ang="0">
                  <a:pos x="143" y="161"/>
                </a:cxn>
                <a:cxn ang="0">
                  <a:pos x="230" y="378"/>
                </a:cxn>
                <a:cxn ang="0">
                  <a:pos x="156" y="284"/>
                </a:cxn>
                <a:cxn ang="0">
                  <a:pos x="82" y="191"/>
                </a:cxn>
                <a:cxn ang="0">
                  <a:pos x="53" y="172"/>
                </a:cxn>
                <a:cxn ang="0">
                  <a:pos x="21" y="184"/>
                </a:cxn>
                <a:cxn ang="0">
                  <a:pos x="75" y="100"/>
                </a:cxn>
                <a:cxn ang="0">
                  <a:pos x="169" y="26"/>
                </a:cxn>
                <a:cxn ang="0">
                  <a:pos x="209" y="5"/>
                </a:cxn>
                <a:cxn ang="0">
                  <a:pos x="250" y="0"/>
                </a:cxn>
                <a:cxn ang="0">
                  <a:pos x="287" y="17"/>
                </a:cxn>
                <a:cxn ang="0">
                  <a:pos x="315" y="49"/>
                </a:cxn>
                <a:cxn ang="0">
                  <a:pos x="326" y="88"/>
                </a:cxn>
                <a:cxn ang="0">
                  <a:pos x="316" y="130"/>
                </a:cxn>
                <a:cxn ang="0">
                  <a:pos x="310" y="141"/>
                </a:cxn>
                <a:cxn ang="0">
                  <a:pos x="348" y="130"/>
                </a:cxn>
                <a:cxn ang="0">
                  <a:pos x="376" y="130"/>
                </a:cxn>
                <a:cxn ang="0">
                  <a:pos x="405" y="141"/>
                </a:cxn>
                <a:cxn ang="0">
                  <a:pos x="431" y="168"/>
                </a:cxn>
                <a:cxn ang="0">
                  <a:pos x="459" y="221"/>
                </a:cxn>
                <a:cxn ang="0">
                  <a:pos x="456" y="271"/>
                </a:cxn>
                <a:cxn ang="0">
                  <a:pos x="431" y="312"/>
                </a:cxn>
                <a:cxn ang="0">
                  <a:pos x="395" y="346"/>
                </a:cxn>
                <a:cxn ang="0">
                  <a:pos x="244" y="466"/>
                </a:cxn>
                <a:cxn ang="0">
                  <a:pos x="235" y="425"/>
                </a:cxn>
                <a:cxn ang="0">
                  <a:pos x="239" y="395"/>
                </a:cxn>
                <a:cxn ang="0">
                  <a:pos x="290" y="346"/>
                </a:cxn>
                <a:cxn ang="0">
                  <a:pos x="309" y="356"/>
                </a:cxn>
                <a:cxn ang="0">
                  <a:pos x="339" y="343"/>
                </a:cxn>
                <a:cxn ang="0">
                  <a:pos x="375" y="311"/>
                </a:cxn>
                <a:cxn ang="0">
                  <a:pos x="391" y="279"/>
                </a:cxn>
                <a:cxn ang="0">
                  <a:pos x="391" y="247"/>
                </a:cxn>
                <a:cxn ang="0">
                  <a:pos x="377" y="217"/>
                </a:cxn>
                <a:cxn ang="0">
                  <a:pos x="353" y="192"/>
                </a:cxn>
                <a:cxn ang="0">
                  <a:pos x="329" y="180"/>
                </a:cxn>
                <a:cxn ang="0">
                  <a:pos x="303" y="181"/>
                </a:cxn>
                <a:cxn ang="0">
                  <a:pos x="278" y="194"/>
                </a:cxn>
                <a:cxn ang="0">
                  <a:pos x="220" y="239"/>
                </a:cxn>
                <a:cxn ang="0">
                  <a:pos x="272" y="324"/>
                </a:cxn>
              </a:cxnLst>
              <a:rect l="0" t="0" r="r" b="b"/>
              <a:pathLst>
                <a:path w="460" h="466">
                  <a:moveTo>
                    <a:pt x="188" y="217"/>
                  </a:moveTo>
                  <a:lnTo>
                    <a:pt x="194" y="213"/>
                  </a:lnTo>
                  <a:lnTo>
                    <a:pt x="208" y="202"/>
                  </a:lnTo>
                  <a:lnTo>
                    <a:pt x="221" y="192"/>
                  </a:lnTo>
                  <a:lnTo>
                    <a:pt x="228" y="186"/>
                  </a:lnTo>
                  <a:lnTo>
                    <a:pt x="239" y="177"/>
                  </a:lnTo>
                  <a:lnTo>
                    <a:pt x="251" y="165"/>
                  </a:lnTo>
                  <a:lnTo>
                    <a:pt x="256" y="160"/>
                  </a:lnTo>
                  <a:lnTo>
                    <a:pt x="261" y="153"/>
                  </a:lnTo>
                  <a:lnTo>
                    <a:pt x="264" y="147"/>
                  </a:lnTo>
                  <a:lnTo>
                    <a:pt x="267" y="140"/>
                  </a:lnTo>
                  <a:lnTo>
                    <a:pt x="270" y="134"/>
                  </a:lnTo>
                  <a:lnTo>
                    <a:pt x="271" y="128"/>
                  </a:lnTo>
                  <a:lnTo>
                    <a:pt x="272" y="120"/>
                  </a:lnTo>
                  <a:lnTo>
                    <a:pt x="271" y="114"/>
                  </a:lnTo>
                  <a:lnTo>
                    <a:pt x="270" y="106"/>
                  </a:lnTo>
                  <a:lnTo>
                    <a:pt x="267" y="99"/>
                  </a:lnTo>
                  <a:lnTo>
                    <a:pt x="264" y="91"/>
                  </a:lnTo>
                  <a:lnTo>
                    <a:pt x="258" y="84"/>
                  </a:lnTo>
                  <a:lnTo>
                    <a:pt x="253" y="78"/>
                  </a:lnTo>
                  <a:lnTo>
                    <a:pt x="249" y="73"/>
                  </a:lnTo>
                  <a:lnTo>
                    <a:pt x="244" y="69"/>
                  </a:lnTo>
                  <a:lnTo>
                    <a:pt x="238" y="66"/>
                  </a:lnTo>
                  <a:lnTo>
                    <a:pt x="233" y="62"/>
                  </a:lnTo>
                  <a:lnTo>
                    <a:pt x="228" y="60"/>
                  </a:lnTo>
                  <a:lnTo>
                    <a:pt x="221" y="58"/>
                  </a:lnTo>
                  <a:lnTo>
                    <a:pt x="216" y="57"/>
                  </a:lnTo>
                  <a:lnTo>
                    <a:pt x="209" y="58"/>
                  </a:lnTo>
                  <a:lnTo>
                    <a:pt x="202" y="58"/>
                  </a:lnTo>
                  <a:lnTo>
                    <a:pt x="194" y="60"/>
                  </a:lnTo>
                  <a:lnTo>
                    <a:pt x="187" y="64"/>
                  </a:lnTo>
                  <a:lnTo>
                    <a:pt x="179" y="67"/>
                  </a:lnTo>
                  <a:lnTo>
                    <a:pt x="171" y="71"/>
                  </a:lnTo>
                  <a:lnTo>
                    <a:pt x="162" y="77"/>
                  </a:lnTo>
                  <a:lnTo>
                    <a:pt x="154" y="84"/>
                  </a:lnTo>
                  <a:lnTo>
                    <a:pt x="140" y="94"/>
                  </a:lnTo>
                  <a:lnTo>
                    <a:pt x="131" y="104"/>
                  </a:lnTo>
                  <a:lnTo>
                    <a:pt x="127" y="108"/>
                  </a:lnTo>
                  <a:lnTo>
                    <a:pt x="125" y="113"/>
                  </a:lnTo>
                  <a:lnTo>
                    <a:pt x="123" y="116"/>
                  </a:lnTo>
                  <a:lnTo>
                    <a:pt x="122" y="120"/>
                  </a:lnTo>
                  <a:lnTo>
                    <a:pt x="122" y="123"/>
                  </a:lnTo>
                  <a:lnTo>
                    <a:pt x="122" y="126"/>
                  </a:lnTo>
                  <a:lnTo>
                    <a:pt x="123" y="131"/>
                  </a:lnTo>
                  <a:lnTo>
                    <a:pt x="124" y="134"/>
                  </a:lnTo>
                  <a:lnTo>
                    <a:pt x="128" y="141"/>
                  </a:lnTo>
                  <a:lnTo>
                    <a:pt x="135" y="150"/>
                  </a:lnTo>
                  <a:lnTo>
                    <a:pt x="143" y="161"/>
                  </a:lnTo>
                  <a:lnTo>
                    <a:pt x="161" y="183"/>
                  </a:lnTo>
                  <a:lnTo>
                    <a:pt x="179" y="207"/>
                  </a:lnTo>
                  <a:lnTo>
                    <a:pt x="188" y="217"/>
                  </a:lnTo>
                  <a:close/>
                  <a:moveTo>
                    <a:pt x="230" y="378"/>
                  </a:moveTo>
                  <a:lnTo>
                    <a:pt x="223" y="371"/>
                  </a:lnTo>
                  <a:lnTo>
                    <a:pt x="207" y="349"/>
                  </a:lnTo>
                  <a:lnTo>
                    <a:pt x="183" y="320"/>
                  </a:lnTo>
                  <a:lnTo>
                    <a:pt x="156" y="284"/>
                  </a:lnTo>
                  <a:lnTo>
                    <a:pt x="128" y="250"/>
                  </a:lnTo>
                  <a:lnTo>
                    <a:pt x="105" y="220"/>
                  </a:lnTo>
                  <a:lnTo>
                    <a:pt x="88" y="199"/>
                  </a:lnTo>
                  <a:lnTo>
                    <a:pt x="82" y="191"/>
                  </a:lnTo>
                  <a:lnTo>
                    <a:pt x="75" y="183"/>
                  </a:lnTo>
                  <a:lnTo>
                    <a:pt x="67" y="178"/>
                  </a:lnTo>
                  <a:lnTo>
                    <a:pt x="61" y="174"/>
                  </a:lnTo>
                  <a:lnTo>
                    <a:pt x="53" y="172"/>
                  </a:lnTo>
                  <a:lnTo>
                    <a:pt x="46" y="172"/>
                  </a:lnTo>
                  <a:lnTo>
                    <a:pt x="39" y="174"/>
                  </a:lnTo>
                  <a:lnTo>
                    <a:pt x="30" y="179"/>
                  </a:lnTo>
                  <a:lnTo>
                    <a:pt x="21" y="184"/>
                  </a:lnTo>
                  <a:lnTo>
                    <a:pt x="11" y="170"/>
                  </a:lnTo>
                  <a:lnTo>
                    <a:pt x="0" y="157"/>
                  </a:lnTo>
                  <a:lnTo>
                    <a:pt x="24" y="139"/>
                  </a:lnTo>
                  <a:lnTo>
                    <a:pt x="75" y="100"/>
                  </a:lnTo>
                  <a:lnTo>
                    <a:pt x="125" y="59"/>
                  </a:lnTo>
                  <a:lnTo>
                    <a:pt x="148" y="41"/>
                  </a:lnTo>
                  <a:lnTo>
                    <a:pt x="158" y="34"/>
                  </a:lnTo>
                  <a:lnTo>
                    <a:pt x="169" y="26"/>
                  </a:lnTo>
                  <a:lnTo>
                    <a:pt x="178" y="20"/>
                  </a:lnTo>
                  <a:lnTo>
                    <a:pt x="189" y="14"/>
                  </a:lnTo>
                  <a:lnTo>
                    <a:pt x="199" y="9"/>
                  </a:lnTo>
                  <a:lnTo>
                    <a:pt x="209" y="5"/>
                  </a:lnTo>
                  <a:lnTo>
                    <a:pt x="219" y="2"/>
                  </a:lnTo>
                  <a:lnTo>
                    <a:pt x="230" y="1"/>
                  </a:lnTo>
                  <a:lnTo>
                    <a:pt x="239" y="0"/>
                  </a:lnTo>
                  <a:lnTo>
                    <a:pt x="250" y="0"/>
                  </a:lnTo>
                  <a:lnTo>
                    <a:pt x="260" y="2"/>
                  </a:lnTo>
                  <a:lnTo>
                    <a:pt x="269" y="5"/>
                  </a:lnTo>
                  <a:lnTo>
                    <a:pt x="279" y="10"/>
                  </a:lnTo>
                  <a:lnTo>
                    <a:pt x="287" y="17"/>
                  </a:lnTo>
                  <a:lnTo>
                    <a:pt x="297" y="25"/>
                  </a:lnTo>
                  <a:lnTo>
                    <a:pt x="305" y="35"/>
                  </a:lnTo>
                  <a:lnTo>
                    <a:pt x="311" y="42"/>
                  </a:lnTo>
                  <a:lnTo>
                    <a:pt x="315" y="49"/>
                  </a:lnTo>
                  <a:lnTo>
                    <a:pt x="318" y="55"/>
                  </a:lnTo>
                  <a:lnTo>
                    <a:pt x="320" y="62"/>
                  </a:lnTo>
                  <a:lnTo>
                    <a:pt x="325" y="75"/>
                  </a:lnTo>
                  <a:lnTo>
                    <a:pt x="326" y="88"/>
                  </a:lnTo>
                  <a:lnTo>
                    <a:pt x="325" y="101"/>
                  </a:lnTo>
                  <a:lnTo>
                    <a:pt x="323" y="112"/>
                  </a:lnTo>
                  <a:lnTo>
                    <a:pt x="319" y="121"/>
                  </a:lnTo>
                  <a:lnTo>
                    <a:pt x="316" y="130"/>
                  </a:lnTo>
                  <a:lnTo>
                    <a:pt x="313" y="136"/>
                  </a:lnTo>
                  <a:lnTo>
                    <a:pt x="310" y="141"/>
                  </a:lnTo>
                  <a:lnTo>
                    <a:pt x="310" y="141"/>
                  </a:lnTo>
                  <a:lnTo>
                    <a:pt x="310" y="141"/>
                  </a:lnTo>
                  <a:lnTo>
                    <a:pt x="314" y="140"/>
                  </a:lnTo>
                  <a:lnTo>
                    <a:pt x="319" y="138"/>
                  </a:lnTo>
                  <a:lnTo>
                    <a:pt x="333" y="133"/>
                  </a:lnTo>
                  <a:lnTo>
                    <a:pt x="348" y="130"/>
                  </a:lnTo>
                  <a:lnTo>
                    <a:pt x="355" y="129"/>
                  </a:lnTo>
                  <a:lnTo>
                    <a:pt x="362" y="129"/>
                  </a:lnTo>
                  <a:lnTo>
                    <a:pt x="369" y="129"/>
                  </a:lnTo>
                  <a:lnTo>
                    <a:pt x="376" y="130"/>
                  </a:lnTo>
                  <a:lnTo>
                    <a:pt x="383" y="132"/>
                  </a:lnTo>
                  <a:lnTo>
                    <a:pt x="391" y="134"/>
                  </a:lnTo>
                  <a:lnTo>
                    <a:pt x="397" y="137"/>
                  </a:lnTo>
                  <a:lnTo>
                    <a:pt x="405" y="141"/>
                  </a:lnTo>
                  <a:lnTo>
                    <a:pt x="411" y="147"/>
                  </a:lnTo>
                  <a:lnTo>
                    <a:pt x="418" y="152"/>
                  </a:lnTo>
                  <a:lnTo>
                    <a:pt x="425" y="160"/>
                  </a:lnTo>
                  <a:lnTo>
                    <a:pt x="431" y="168"/>
                  </a:lnTo>
                  <a:lnTo>
                    <a:pt x="442" y="182"/>
                  </a:lnTo>
                  <a:lnTo>
                    <a:pt x="450" y="196"/>
                  </a:lnTo>
                  <a:lnTo>
                    <a:pt x="455" y="209"/>
                  </a:lnTo>
                  <a:lnTo>
                    <a:pt x="459" y="221"/>
                  </a:lnTo>
                  <a:lnTo>
                    <a:pt x="460" y="234"/>
                  </a:lnTo>
                  <a:lnTo>
                    <a:pt x="460" y="247"/>
                  </a:lnTo>
                  <a:lnTo>
                    <a:pt x="458" y="259"/>
                  </a:lnTo>
                  <a:lnTo>
                    <a:pt x="456" y="271"/>
                  </a:lnTo>
                  <a:lnTo>
                    <a:pt x="451" y="281"/>
                  </a:lnTo>
                  <a:lnTo>
                    <a:pt x="445" y="292"/>
                  </a:lnTo>
                  <a:lnTo>
                    <a:pt x="439" y="303"/>
                  </a:lnTo>
                  <a:lnTo>
                    <a:pt x="431" y="312"/>
                  </a:lnTo>
                  <a:lnTo>
                    <a:pt x="423" y="322"/>
                  </a:lnTo>
                  <a:lnTo>
                    <a:pt x="414" y="330"/>
                  </a:lnTo>
                  <a:lnTo>
                    <a:pt x="405" y="339"/>
                  </a:lnTo>
                  <a:lnTo>
                    <a:pt x="395" y="346"/>
                  </a:lnTo>
                  <a:lnTo>
                    <a:pt x="372" y="365"/>
                  </a:lnTo>
                  <a:lnTo>
                    <a:pt x="319" y="406"/>
                  </a:lnTo>
                  <a:lnTo>
                    <a:pt x="267" y="448"/>
                  </a:lnTo>
                  <a:lnTo>
                    <a:pt x="244" y="466"/>
                  </a:lnTo>
                  <a:lnTo>
                    <a:pt x="233" y="453"/>
                  </a:lnTo>
                  <a:lnTo>
                    <a:pt x="223" y="439"/>
                  </a:lnTo>
                  <a:lnTo>
                    <a:pt x="230" y="433"/>
                  </a:lnTo>
                  <a:lnTo>
                    <a:pt x="235" y="425"/>
                  </a:lnTo>
                  <a:lnTo>
                    <a:pt x="239" y="418"/>
                  </a:lnTo>
                  <a:lnTo>
                    <a:pt x="241" y="410"/>
                  </a:lnTo>
                  <a:lnTo>
                    <a:pt x="241" y="403"/>
                  </a:lnTo>
                  <a:lnTo>
                    <a:pt x="239" y="395"/>
                  </a:lnTo>
                  <a:lnTo>
                    <a:pt x="236" y="387"/>
                  </a:lnTo>
                  <a:lnTo>
                    <a:pt x="230" y="378"/>
                  </a:lnTo>
                  <a:close/>
                  <a:moveTo>
                    <a:pt x="283" y="338"/>
                  </a:moveTo>
                  <a:lnTo>
                    <a:pt x="290" y="346"/>
                  </a:lnTo>
                  <a:lnTo>
                    <a:pt x="298" y="353"/>
                  </a:lnTo>
                  <a:lnTo>
                    <a:pt x="301" y="354"/>
                  </a:lnTo>
                  <a:lnTo>
                    <a:pt x="304" y="356"/>
                  </a:lnTo>
                  <a:lnTo>
                    <a:pt x="309" y="356"/>
                  </a:lnTo>
                  <a:lnTo>
                    <a:pt x="312" y="356"/>
                  </a:lnTo>
                  <a:lnTo>
                    <a:pt x="319" y="355"/>
                  </a:lnTo>
                  <a:lnTo>
                    <a:pt x="329" y="351"/>
                  </a:lnTo>
                  <a:lnTo>
                    <a:pt x="339" y="343"/>
                  </a:lnTo>
                  <a:lnTo>
                    <a:pt x="350" y="335"/>
                  </a:lnTo>
                  <a:lnTo>
                    <a:pt x="360" y="327"/>
                  </a:lnTo>
                  <a:lnTo>
                    <a:pt x="367" y="319"/>
                  </a:lnTo>
                  <a:lnTo>
                    <a:pt x="375" y="311"/>
                  </a:lnTo>
                  <a:lnTo>
                    <a:pt x="380" y="303"/>
                  </a:lnTo>
                  <a:lnTo>
                    <a:pt x="384" y="295"/>
                  </a:lnTo>
                  <a:lnTo>
                    <a:pt x="389" y="287"/>
                  </a:lnTo>
                  <a:lnTo>
                    <a:pt x="391" y="279"/>
                  </a:lnTo>
                  <a:lnTo>
                    <a:pt x="392" y="271"/>
                  </a:lnTo>
                  <a:lnTo>
                    <a:pt x="393" y="263"/>
                  </a:lnTo>
                  <a:lnTo>
                    <a:pt x="392" y="255"/>
                  </a:lnTo>
                  <a:lnTo>
                    <a:pt x="391" y="247"/>
                  </a:lnTo>
                  <a:lnTo>
                    <a:pt x="389" y="240"/>
                  </a:lnTo>
                  <a:lnTo>
                    <a:pt x="386" y="232"/>
                  </a:lnTo>
                  <a:lnTo>
                    <a:pt x="381" y="225"/>
                  </a:lnTo>
                  <a:lnTo>
                    <a:pt x="377" y="217"/>
                  </a:lnTo>
                  <a:lnTo>
                    <a:pt x="372" y="211"/>
                  </a:lnTo>
                  <a:lnTo>
                    <a:pt x="366" y="203"/>
                  </a:lnTo>
                  <a:lnTo>
                    <a:pt x="360" y="197"/>
                  </a:lnTo>
                  <a:lnTo>
                    <a:pt x="353" y="192"/>
                  </a:lnTo>
                  <a:lnTo>
                    <a:pt x="348" y="187"/>
                  </a:lnTo>
                  <a:lnTo>
                    <a:pt x="342" y="184"/>
                  </a:lnTo>
                  <a:lnTo>
                    <a:pt x="335" y="182"/>
                  </a:lnTo>
                  <a:lnTo>
                    <a:pt x="329" y="180"/>
                  </a:lnTo>
                  <a:lnTo>
                    <a:pt x="323" y="179"/>
                  </a:lnTo>
                  <a:lnTo>
                    <a:pt x="316" y="179"/>
                  </a:lnTo>
                  <a:lnTo>
                    <a:pt x="311" y="180"/>
                  </a:lnTo>
                  <a:lnTo>
                    <a:pt x="303" y="181"/>
                  </a:lnTo>
                  <a:lnTo>
                    <a:pt x="298" y="183"/>
                  </a:lnTo>
                  <a:lnTo>
                    <a:pt x="290" y="186"/>
                  </a:lnTo>
                  <a:lnTo>
                    <a:pt x="284" y="189"/>
                  </a:lnTo>
                  <a:lnTo>
                    <a:pt x="278" y="194"/>
                  </a:lnTo>
                  <a:lnTo>
                    <a:pt x="271" y="199"/>
                  </a:lnTo>
                  <a:lnTo>
                    <a:pt x="262" y="207"/>
                  </a:lnTo>
                  <a:lnTo>
                    <a:pt x="241" y="223"/>
                  </a:lnTo>
                  <a:lnTo>
                    <a:pt x="220" y="239"/>
                  </a:lnTo>
                  <a:lnTo>
                    <a:pt x="211" y="246"/>
                  </a:lnTo>
                  <a:lnTo>
                    <a:pt x="222" y="261"/>
                  </a:lnTo>
                  <a:lnTo>
                    <a:pt x="247" y="292"/>
                  </a:lnTo>
                  <a:lnTo>
                    <a:pt x="272" y="324"/>
                  </a:lnTo>
                  <a:lnTo>
                    <a:pt x="283" y="3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5" name="Freeform 517"/>
            <p:cNvSpPr>
              <a:spLocks/>
            </p:cNvSpPr>
            <p:nvPr/>
          </p:nvSpPr>
          <p:spPr bwMode="auto">
            <a:xfrm>
              <a:off x="2972" y="1961"/>
              <a:ext cx="39" cy="31"/>
            </a:xfrm>
            <a:custGeom>
              <a:avLst/>
              <a:gdLst/>
              <a:ahLst/>
              <a:cxnLst>
                <a:cxn ang="0">
                  <a:pos x="174" y="353"/>
                </a:cxn>
                <a:cxn ang="0">
                  <a:pos x="112" y="243"/>
                </a:cxn>
                <a:cxn ang="0">
                  <a:pos x="76" y="177"/>
                </a:cxn>
                <a:cxn ang="0">
                  <a:pos x="57" y="157"/>
                </a:cxn>
                <a:cxn ang="0">
                  <a:pos x="35" y="154"/>
                </a:cxn>
                <a:cxn ang="0">
                  <a:pos x="8" y="145"/>
                </a:cxn>
                <a:cxn ang="0">
                  <a:pos x="37" y="110"/>
                </a:cxn>
                <a:cxn ang="0">
                  <a:pos x="161" y="41"/>
                </a:cxn>
                <a:cxn ang="0">
                  <a:pos x="236" y="0"/>
                </a:cxn>
                <a:cxn ang="0">
                  <a:pos x="316" y="64"/>
                </a:cxn>
                <a:cxn ang="0">
                  <a:pos x="316" y="102"/>
                </a:cxn>
                <a:cxn ang="0">
                  <a:pos x="280" y="83"/>
                </a:cxn>
                <a:cxn ang="0">
                  <a:pos x="246" y="73"/>
                </a:cxn>
                <a:cxn ang="0">
                  <a:pos x="215" y="72"/>
                </a:cxn>
                <a:cxn ang="0">
                  <a:pos x="188" y="77"/>
                </a:cxn>
                <a:cxn ang="0">
                  <a:pos x="143" y="98"/>
                </a:cxn>
                <a:cxn ang="0">
                  <a:pos x="128" y="114"/>
                </a:cxn>
                <a:cxn ang="0">
                  <a:pos x="129" y="134"/>
                </a:cxn>
                <a:cxn ang="0">
                  <a:pos x="154" y="178"/>
                </a:cxn>
                <a:cxn ang="0">
                  <a:pos x="187" y="208"/>
                </a:cxn>
                <a:cxn ang="0">
                  <a:pos x="210" y="194"/>
                </a:cxn>
                <a:cxn ang="0">
                  <a:pos x="219" y="182"/>
                </a:cxn>
                <a:cxn ang="0">
                  <a:pos x="222" y="170"/>
                </a:cxn>
                <a:cxn ang="0">
                  <a:pos x="212" y="132"/>
                </a:cxn>
                <a:cxn ang="0">
                  <a:pos x="228" y="103"/>
                </a:cxn>
                <a:cxn ang="0">
                  <a:pos x="256" y="155"/>
                </a:cxn>
                <a:cxn ang="0">
                  <a:pos x="303" y="239"/>
                </a:cxn>
                <a:cxn ang="0">
                  <a:pos x="306" y="270"/>
                </a:cxn>
                <a:cxn ang="0">
                  <a:pos x="273" y="248"/>
                </a:cxn>
                <a:cxn ang="0">
                  <a:pos x="258" y="236"/>
                </a:cxn>
                <a:cxn ang="0">
                  <a:pos x="244" y="230"/>
                </a:cxn>
                <a:cxn ang="0">
                  <a:pos x="229" y="232"/>
                </a:cxn>
                <a:cxn ang="0">
                  <a:pos x="211" y="240"/>
                </a:cxn>
                <a:cxn ang="0">
                  <a:pos x="203" y="267"/>
                </a:cxn>
                <a:cxn ang="0">
                  <a:pos x="253" y="356"/>
                </a:cxn>
                <a:cxn ang="0">
                  <a:pos x="266" y="373"/>
                </a:cxn>
                <a:cxn ang="0">
                  <a:pos x="274" y="378"/>
                </a:cxn>
                <a:cxn ang="0">
                  <a:pos x="299" y="371"/>
                </a:cxn>
                <a:cxn ang="0">
                  <a:pos x="328" y="354"/>
                </a:cxn>
                <a:cxn ang="0">
                  <a:pos x="350" y="335"/>
                </a:cxn>
                <a:cxn ang="0">
                  <a:pos x="367" y="309"/>
                </a:cxn>
                <a:cxn ang="0">
                  <a:pos x="380" y="275"/>
                </a:cxn>
                <a:cxn ang="0">
                  <a:pos x="386" y="232"/>
                </a:cxn>
                <a:cxn ang="0">
                  <a:pos x="401" y="197"/>
                </a:cxn>
                <a:cxn ang="0">
                  <a:pos x="427" y="268"/>
                </a:cxn>
                <a:cxn ang="0">
                  <a:pos x="426" y="343"/>
                </a:cxn>
                <a:cxn ang="0">
                  <a:pos x="314" y="405"/>
                </a:cxn>
                <a:cxn ang="0">
                  <a:pos x="202" y="467"/>
                </a:cxn>
                <a:cxn ang="0">
                  <a:pos x="175" y="445"/>
                </a:cxn>
                <a:cxn ang="0">
                  <a:pos x="194" y="426"/>
                </a:cxn>
                <a:cxn ang="0">
                  <a:pos x="198" y="403"/>
                </a:cxn>
              </a:cxnLst>
              <a:rect l="0" t="0" r="r" b="b"/>
              <a:pathLst>
                <a:path w="435" h="474">
                  <a:moveTo>
                    <a:pt x="192" y="385"/>
                  </a:moveTo>
                  <a:lnTo>
                    <a:pt x="187" y="376"/>
                  </a:lnTo>
                  <a:lnTo>
                    <a:pt x="174" y="353"/>
                  </a:lnTo>
                  <a:lnTo>
                    <a:pt x="155" y="319"/>
                  </a:lnTo>
                  <a:lnTo>
                    <a:pt x="133" y="280"/>
                  </a:lnTo>
                  <a:lnTo>
                    <a:pt x="112" y="243"/>
                  </a:lnTo>
                  <a:lnTo>
                    <a:pt x="94" y="209"/>
                  </a:lnTo>
                  <a:lnTo>
                    <a:pt x="80" y="186"/>
                  </a:lnTo>
                  <a:lnTo>
                    <a:pt x="76" y="177"/>
                  </a:lnTo>
                  <a:lnTo>
                    <a:pt x="70" y="167"/>
                  </a:lnTo>
                  <a:lnTo>
                    <a:pt x="64" y="161"/>
                  </a:lnTo>
                  <a:lnTo>
                    <a:pt x="57" y="157"/>
                  </a:lnTo>
                  <a:lnTo>
                    <a:pt x="51" y="154"/>
                  </a:lnTo>
                  <a:lnTo>
                    <a:pt x="43" y="152"/>
                  </a:lnTo>
                  <a:lnTo>
                    <a:pt x="35" y="154"/>
                  </a:lnTo>
                  <a:lnTo>
                    <a:pt x="26" y="156"/>
                  </a:lnTo>
                  <a:lnTo>
                    <a:pt x="17" y="160"/>
                  </a:lnTo>
                  <a:lnTo>
                    <a:pt x="8" y="145"/>
                  </a:lnTo>
                  <a:lnTo>
                    <a:pt x="0" y="130"/>
                  </a:lnTo>
                  <a:lnTo>
                    <a:pt x="10" y="125"/>
                  </a:lnTo>
                  <a:lnTo>
                    <a:pt x="37" y="110"/>
                  </a:lnTo>
                  <a:lnTo>
                    <a:pt x="75" y="89"/>
                  </a:lnTo>
                  <a:lnTo>
                    <a:pt x="118" y="65"/>
                  </a:lnTo>
                  <a:lnTo>
                    <a:pt x="161" y="41"/>
                  </a:lnTo>
                  <a:lnTo>
                    <a:pt x="198" y="20"/>
                  </a:lnTo>
                  <a:lnTo>
                    <a:pt x="225" y="5"/>
                  </a:lnTo>
                  <a:lnTo>
                    <a:pt x="236" y="0"/>
                  </a:lnTo>
                  <a:lnTo>
                    <a:pt x="251" y="12"/>
                  </a:lnTo>
                  <a:lnTo>
                    <a:pt x="284" y="38"/>
                  </a:lnTo>
                  <a:lnTo>
                    <a:pt x="316" y="64"/>
                  </a:lnTo>
                  <a:lnTo>
                    <a:pt x="331" y="77"/>
                  </a:lnTo>
                  <a:lnTo>
                    <a:pt x="323" y="89"/>
                  </a:lnTo>
                  <a:lnTo>
                    <a:pt x="316" y="102"/>
                  </a:lnTo>
                  <a:lnTo>
                    <a:pt x="304" y="95"/>
                  </a:lnTo>
                  <a:lnTo>
                    <a:pt x="291" y="88"/>
                  </a:lnTo>
                  <a:lnTo>
                    <a:pt x="280" y="83"/>
                  </a:lnTo>
                  <a:lnTo>
                    <a:pt x="269" y="79"/>
                  </a:lnTo>
                  <a:lnTo>
                    <a:pt x="257" y="76"/>
                  </a:lnTo>
                  <a:lnTo>
                    <a:pt x="246" y="73"/>
                  </a:lnTo>
                  <a:lnTo>
                    <a:pt x="236" y="72"/>
                  </a:lnTo>
                  <a:lnTo>
                    <a:pt x="226" y="71"/>
                  </a:lnTo>
                  <a:lnTo>
                    <a:pt x="215" y="72"/>
                  </a:lnTo>
                  <a:lnTo>
                    <a:pt x="206" y="73"/>
                  </a:lnTo>
                  <a:lnTo>
                    <a:pt x="196" y="75"/>
                  </a:lnTo>
                  <a:lnTo>
                    <a:pt x="188" y="77"/>
                  </a:lnTo>
                  <a:lnTo>
                    <a:pt x="170" y="84"/>
                  </a:lnTo>
                  <a:lnTo>
                    <a:pt x="152" y="93"/>
                  </a:lnTo>
                  <a:lnTo>
                    <a:pt x="143" y="98"/>
                  </a:lnTo>
                  <a:lnTo>
                    <a:pt x="135" y="103"/>
                  </a:lnTo>
                  <a:lnTo>
                    <a:pt x="131" y="109"/>
                  </a:lnTo>
                  <a:lnTo>
                    <a:pt x="128" y="114"/>
                  </a:lnTo>
                  <a:lnTo>
                    <a:pt x="126" y="119"/>
                  </a:lnTo>
                  <a:lnTo>
                    <a:pt x="127" y="127"/>
                  </a:lnTo>
                  <a:lnTo>
                    <a:pt x="129" y="134"/>
                  </a:lnTo>
                  <a:lnTo>
                    <a:pt x="133" y="142"/>
                  </a:lnTo>
                  <a:lnTo>
                    <a:pt x="140" y="154"/>
                  </a:lnTo>
                  <a:lnTo>
                    <a:pt x="154" y="178"/>
                  </a:lnTo>
                  <a:lnTo>
                    <a:pt x="167" y="204"/>
                  </a:lnTo>
                  <a:lnTo>
                    <a:pt x="174" y="214"/>
                  </a:lnTo>
                  <a:lnTo>
                    <a:pt x="187" y="208"/>
                  </a:lnTo>
                  <a:lnTo>
                    <a:pt x="199" y="200"/>
                  </a:lnTo>
                  <a:lnTo>
                    <a:pt x="205" y="197"/>
                  </a:lnTo>
                  <a:lnTo>
                    <a:pt x="210" y="194"/>
                  </a:lnTo>
                  <a:lnTo>
                    <a:pt x="213" y="190"/>
                  </a:lnTo>
                  <a:lnTo>
                    <a:pt x="217" y="187"/>
                  </a:lnTo>
                  <a:lnTo>
                    <a:pt x="219" y="182"/>
                  </a:lnTo>
                  <a:lnTo>
                    <a:pt x="221" y="178"/>
                  </a:lnTo>
                  <a:lnTo>
                    <a:pt x="222" y="174"/>
                  </a:lnTo>
                  <a:lnTo>
                    <a:pt x="222" y="170"/>
                  </a:lnTo>
                  <a:lnTo>
                    <a:pt x="222" y="159"/>
                  </a:lnTo>
                  <a:lnTo>
                    <a:pt x="218" y="147"/>
                  </a:lnTo>
                  <a:lnTo>
                    <a:pt x="212" y="132"/>
                  </a:lnTo>
                  <a:lnTo>
                    <a:pt x="205" y="116"/>
                  </a:lnTo>
                  <a:lnTo>
                    <a:pt x="217" y="110"/>
                  </a:lnTo>
                  <a:lnTo>
                    <a:pt x="228" y="103"/>
                  </a:lnTo>
                  <a:lnTo>
                    <a:pt x="231" y="111"/>
                  </a:lnTo>
                  <a:lnTo>
                    <a:pt x="242" y="129"/>
                  </a:lnTo>
                  <a:lnTo>
                    <a:pt x="256" y="155"/>
                  </a:lnTo>
                  <a:lnTo>
                    <a:pt x="272" y="183"/>
                  </a:lnTo>
                  <a:lnTo>
                    <a:pt x="289" y="213"/>
                  </a:lnTo>
                  <a:lnTo>
                    <a:pt x="303" y="239"/>
                  </a:lnTo>
                  <a:lnTo>
                    <a:pt x="314" y="257"/>
                  </a:lnTo>
                  <a:lnTo>
                    <a:pt x="317" y="263"/>
                  </a:lnTo>
                  <a:lnTo>
                    <a:pt x="306" y="270"/>
                  </a:lnTo>
                  <a:lnTo>
                    <a:pt x="294" y="276"/>
                  </a:lnTo>
                  <a:lnTo>
                    <a:pt x="283" y="260"/>
                  </a:lnTo>
                  <a:lnTo>
                    <a:pt x="273" y="248"/>
                  </a:lnTo>
                  <a:lnTo>
                    <a:pt x="268" y="243"/>
                  </a:lnTo>
                  <a:lnTo>
                    <a:pt x="264" y="239"/>
                  </a:lnTo>
                  <a:lnTo>
                    <a:pt x="258" y="236"/>
                  </a:lnTo>
                  <a:lnTo>
                    <a:pt x="254" y="234"/>
                  </a:lnTo>
                  <a:lnTo>
                    <a:pt x="250" y="231"/>
                  </a:lnTo>
                  <a:lnTo>
                    <a:pt x="244" y="230"/>
                  </a:lnTo>
                  <a:lnTo>
                    <a:pt x="240" y="230"/>
                  </a:lnTo>
                  <a:lnTo>
                    <a:pt x="235" y="231"/>
                  </a:lnTo>
                  <a:lnTo>
                    <a:pt x="229" y="232"/>
                  </a:lnTo>
                  <a:lnTo>
                    <a:pt x="223" y="235"/>
                  </a:lnTo>
                  <a:lnTo>
                    <a:pt x="218" y="237"/>
                  </a:lnTo>
                  <a:lnTo>
                    <a:pt x="211" y="240"/>
                  </a:lnTo>
                  <a:lnTo>
                    <a:pt x="203" y="245"/>
                  </a:lnTo>
                  <a:lnTo>
                    <a:pt x="193" y="250"/>
                  </a:lnTo>
                  <a:lnTo>
                    <a:pt x="203" y="267"/>
                  </a:lnTo>
                  <a:lnTo>
                    <a:pt x="223" y="303"/>
                  </a:lnTo>
                  <a:lnTo>
                    <a:pt x="243" y="340"/>
                  </a:lnTo>
                  <a:lnTo>
                    <a:pt x="253" y="356"/>
                  </a:lnTo>
                  <a:lnTo>
                    <a:pt x="258" y="365"/>
                  </a:lnTo>
                  <a:lnTo>
                    <a:pt x="264" y="371"/>
                  </a:lnTo>
                  <a:lnTo>
                    <a:pt x="266" y="373"/>
                  </a:lnTo>
                  <a:lnTo>
                    <a:pt x="269" y="375"/>
                  </a:lnTo>
                  <a:lnTo>
                    <a:pt x="271" y="376"/>
                  </a:lnTo>
                  <a:lnTo>
                    <a:pt x="274" y="378"/>
                  </a:lnTo>
                  <a:lnTo>
                    <a:pt x="282" y="378"/>
                  </a:lnTo>
                  <a:lnTo>
                    <a:pt x="289" y="375"/>
                  </a:lnTo>
                  <a:lnTo>
                    <a:pt x="299" y="371"/>
                  </a:lnTo>
                  <a:lnTo>
                    <a:pt x="310" y="365"/>
                  </a:lnTo>
                  <a:lnTo>
                    <a:pt x="319" y="359"/>
                  </a:lnTo>
                  <a:lnTo>
                    <a:pt x="328" y="354"/>
                  </a:lnTo>
                  <a:lnTo>
                    <a:pt x="335" y="348"/>
                  </a:lnTo>
                  <a:lnTo>
                    <a:pt x="343" y="341"/>
                  </a:lnTo>
                  <a:lnTo>
                    <a:pt x="350" y="335"/>
                  </a:lnTo>
                  <a:lnTo>
                    <a:pt x="356" y="326"/>
                  </a:lnTo>
                  <a:lnTo>
                    <a:pt x="362" y="318"/>
                  </a:lnTo>
                  <a:lnTo>
                    <a:pt x="367" y="309"/>
                  </a:lnTo>
                  <a:lnTo>
                    <a:pt x="372" y="299"/>
                  </a:lnTo>
                  <a:lnTo>
                    <a:pt x="376" y="288"/>
                  </a:lnTo>
                  <a:lnTo>
                    <a:pt x="380" y="275"/>
                  </a:lnTo>
                  <a:lnTo>
                    <a:pt x="382" y="262"/>
                  </a:lnTo>
                  <a:lnTo>
                    <a:pt x="384" y="248"/>
                  </a:lnTo>
                  <a:lnTo>
                    <a:pt x="386" y="232"/>
                  </a:lnTo>
                  <a:lnTo>
                    <a:pt x="386" y="215"/>
                  </a:lnTo>
                  <a:lnTo>
                    <a:pt x="386" y="197"/>
                  </a:lnTo>
                  <a:lnTo>
                    <a:pt x="401" y="197"/>
                  </a:lnTo>
                  <a:lnTo>
                    <a:pt x="417" y="197"/>
                  </a:lnTo>
                  <a:lnTo>
                    <a:pt x="419" y="219"/>
                  </a:lnTo>
                  <a:lnTo>
                    <a:pt x="427" y="268"/>
                  </a:lnTo>
                  <a:lnTo>
                    <a:pt x="433" y="316"/>
                  </a:lnTo>
                  <a:lnTo>
                    <a:pt x="435" y="337"/>
                  </a:lnTo>
                  <a:lnTo>
                    <a:pt x="426" y="343"/>
                  </a:lnTo>
                  <a:lnTo>
                    <a:pt x="398" y="358"/>
                  </a:lnTo>
                  <a:lnTo>
                    <a:pt x="359" y="381"/>
                  </a:lnTo>
                  <a:lnTo>
                    <a:pt x="314" y="405"/>
                  </a:lnTo>
                  <a:lnTo>
                    <a:pt x="269" y="431"/>
                  </a:lnTo>
                  <a:lnTo>
                    <a:pt x="229" y="452"/>
                  </a:lnTo>
                  <a:lnTo>
                    <a:pt x="202" y="467"/>
                  </a:lnTo>
                  <a:lnTo>
                    <a:pt x="191" y="474"/>
                  </a:lnTo>
                  <a:lnTo>
                    <a:pt x="183" y="459"/>
                  </a:lnTo>
                  <a:lnTo>
                    <a:pt x="175" y="445"/>
                  </a:lnTo>
                  <a:lnTo>
                    <a:pt x="183" y="438"/>
                  </a:lnTo>
                  <a:lnTo>
                    <a:pt x="190" y="432"/>
                  </a:lnTo>
                  <a:lnTo>
                    <a:pt x="194" y="426"/>
                  </a:lnTo>
                  <a:lnTo>
                    <a:pt x="197" y="419"/>
                  </a:lnTo>
                  <a:lnTo>
                    <a:pt x="199" y="412"/>
                  </a:lnTo>
                  <a:lnTo>
                    <a:pt x="198" y="403"/>
                  </a:lnTo>
                  <a:lnTo>
                    <a:pt x="196" y="395"/>
                  </a:lnTo>
                  <a:lnTo>
                    <a:pt x="192" y="38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6" name="Freeform 518"/>
            <p:cNvSpPr>
              <a:spLocks noEditPoints="1"/>
            </p:cNvSpPr>
            <p:nvPr/>
          </p:nvSpPr>
          <p:spPr bwMode="auto">
            <a:xfrm>
              <a:off x="3001" y="1949"/>
              <a:ext cx="36" cy="30"/>
            </a:xfrm>
            <a:custGeom>
              <a:avLst/>
              <a:gdLst/>
              <a:ahLst/>
              <a:cxnLst>
                <a:cxn ang="0">
                  <a:pos x="196" y="194"/>
                </a:cxn>
                <a:cxn ang="0">
                  <a:pos x="228" y="180"/>
                </a:cxn>
                <a:cxn ang="0">
                  <a:pos x="249" y="165"/>
                </a:cxn>
                <a:cxn ang="0">
                  <a:pos x="262" y="147"/>
                </a:cxn>
                <a:cxn ang="0">
                  <a:pos x="265" y="127"/>
                </a:cxn>
                <a:cxn ang="0">
                  <a:pos x="262" y="103"/>
                </a:cxn>
                <a:cxn ang="0">
                  <a:pos x="254" y="82"/>
                </a:cxn>
                <a:cxn ang="0">
                  <a:pos x="242" y="66"/>
                </a:cxn>
                <a:cxn ang="0">
                  <a:pos x="226" y="54"/>
                </a:cxn>
                <a:cxn ang="0">
                  <a:pos x="207" y="49"/>
                </a:cxn>
                <a:cxn ang="0">
                  <a:pos x="183" y="51"/>
                </a:cxn>
                <a:cxn ang="0">
                  <a:pos x="150" y="62"/>
                </a:cxn>
                <a:cxn ang="0">
                  <a:pos x="128" y="78"/>
                </a:cxn>
                <a:cxn ang="0">
                  <a:pos x="125" y="87"/>
                </a:cxn>
                <a:cxn ang="0">
                  <a:pos x="131" y="110"/>
                </a:cxn>
                <a:cxn ang="0">
                  <a:pos x="160" y="190"/>
                </a:cxn>
                <a:cxn ang="0">
                  <a:pos x="146" y="349"/>
                </a:cxn>
                <a:cxn ang="0">
                  <a:pos x="108" y="246"/>
                </a:cxn>
                <a:cxn ang="0">
                  <a:pos x="71" y="144"/>
                </a:cxn>
                <a:cxn ang="0">
                  <a:pos x="58" y="117"/>
                </a:cxn>
                <a:cxn ang="0">
                  <a:pos x="39" y="105"/>
                </a:cxn>
                <a:cxn ang="0">
                  <a:pos x="12" y="107"/>
                </a:cxn>
                <a:cxn ang="0">
                  <a:pos x="8" y="74"/>
                </a:cxn>
                <a:cxn ang="0">
                  <a:pos x="88" y="45"/>
                </a:cxn>
                <a:cxn ang="0">
                  <a:pos x="169" y="16"/>
                </a:cxn>
                <a:cxn ang="0">
                  <a:pos x="209" y="3"/>
                </a:cxn>
                <a:cxn ang="0">
                  <a:pos x="248" y="1"/>
                </a:cxn>
                <a:cxn ang="0">
                  <a:pos x="279" y="8"/>
                </a:cxn>
                <a:cxn ang="0">
                  <a:pos x="303" y="25"/>
                </a:cxn>
                <a:cxn ang="0">
                  <a:pos x="320" y="49"/>
                </a:cxn>
                <a:cxn ang="0">
                  <a:pos x="330" y="77"/>
                </a:cxn>
                <a:cxn ang="0">
                  <a:pos x="335" y="105"/>
                </a:cxn>
                <a:cxn ang="0">
                  <a:pos x="331" y="132"/>
                </a:cxn>
                <a:cxn ang="0">
                  <a:pos x="321" y="157"/>
                </a:cxn>
                <a:cxn ang="0">
                  <a:pos x="305" y="177"/>
                </a:cxn>
                <a:cxn ang="0">
                  <a:pos x="284" y="194"/>
                </a:cxn>
                <a:cxn ang="0">
                  <a:pos x="375" y="262"/>
                </a:cxn>
                <a:cxn ang="0">
                  <a:pos x="408" y="287"/>
                </a:cxn>
                <a:cxn ang="0">
                  <a:pos x="429" y="294"/>
                </a:cxn>
                <a:cxn ang="0">
                  <a:pos x="453" y="294"/>
                </a:cxn>
                <a:cxn ang="0">
                  <a:pos x="451" y="330"/>
                </a:cxn>
                <a:cxn ang="0">
                  <a:pos x="378" y="356"/>
                </a:cxn>
                <a:cxn ang="0">
                  <a:pos x="327" y="316"/>
                </a:cxn>
                <a:cxn ang="0">
                  <a:pos x="240" y="247"/>
                </a:cxn>
                <a:cxn ang="0">
                  <a:pos x="209" y="228"/>
                </a:cxn>
                <a:cxn ang="0">
                  <a:pos x="178" y="240"/>
                </a:cxn>
                <a:cxn ang="0">
                  <a:pos x="208" y="321"/>
                </a:cxn>
                <a:cxn ang="0">
                  <a:pos x="221" y="353"/>
                </a:cxn>
                <a:cxn ang="0">
                  <a:pos x="241" y="365"/>
                </a:cxn>
                <a:cxn ang="0">
                  <a:pos x="268" y="361"/>
                </a:cxn>
                <a:cxn ang="0">
                  <a:pos x="257" y="401"/>
                </a:cxn>
                <a:cxn ang="0">
                  <a:pos x="135" y="446"/>
                </a:cxn>
                <a:cxn ang="0">
                  <a:pos x="133" y="409"/>
                </a:cxn>
                <a:cxn ang="0">
                  <a:pos x="150" y="392"/>
                </a:cxn>
                <a:cxn ang="0">
                  <a:pos x="152" y="369"/>
                </a:cxn>
              </a:cxnLst>
              <a:rect l="0" t="0" r="r" b="b"/>
              <a:pathLst>
                <a:path w="465" h="446">
                  <a:moveTo>
                    <a:pt x="165" y="205"/>
                  </a:moveTo>
                  <a:lnTo>
                    <a:pt x="181" y="199"/>
                  </a:lnTo>
                  <a:lnTo>
                    <a:pt x="196" y="194"/>
                  </a:lnTo>
                  <a:lnTo>
                    <a:pt x="208" y="190"/>
                  </a:lnTo>
                  <a:lnTo>
                    <a:pt x="218" y="184"/>
                  </a:lnTo>
                  <a:lnTo>
                    <a:pt x="228" y="180"/>
                  </a:lnTo>
                  <a:lnTo>
                    <a:pt x="235" y="175"/>
                  </a:lnTo>
                  <a:lnTo>
                    <a:pt x="243" y="170"/>
                  </a:lnTo>
                  <a:lnTo>
                    <a:pt x="249" y="165"/>
                  </a:lnTo>
                  <a:lnTo>
                    <a:pt x="255" y="159"/>
                  </a:lnTo>
                  <a:lnTo>
                    <a:pt x="259" y="153"/>
                  </a:lnTo>
                  <a:lnTo>
                    <a:pt x="262" y="147"/>
                  </a:lnTo>
                  <a:lnTo>
                    <a:pt x="264" y="141"/>
                  </a:lnTo>
                  <a:lnTo>
                    <a:pt x="265" y="134"/>
                  </a:lnTo>
                  <a:lnTo>
                    <a:pt x="265" y="127"/>
                  </a:lnTo>
                  <a:lnTo>
                    <a:pt x="265" y="119"/>
                  </a:lnTo>
                  <a:lnTo>
                    <a:pt x="264" y="112"/>
                  </a:lnTo>
                  <a:lnTo>
                    <a:pt x="262" y="103"/>
                  </a:lnTo>
                  <a:lnTo>
                    <a:pt x="259" y="95"/>
                  </a:lnTo>
                  <a:lnTo>
                    <a:pt x="257" y="88"/>
                  </a:lnTo>
                  <a:lnTo>
                    <a:pt x="254" y="82"/>
                  </a:lnTo>
                  <a:lnTo>
                    <a:pt x="250" y="75"/>
                  </a:lnTo>
                  <a:lnTo>
                    <a:pt x="246" y="70"/>
                  </a:lnTo>
                  <a:lnTo>
                    <a:pt x="242" y="66"/>
                  </a:lnTo>
                  <a:lnTo>
                    <a:pt x="236" y="62"/>
                  </a:lnTo>
                  <a:lnTo>
                    <a:pt x="232" y="57"/>
                  </a:lnTo>
                  <a:lnTo>
                    <a:pt x="226" y="54"/>
                  </a:lnTo>
                  <a:lnTo>
                    <a:pt x="220" y="52"/>
                  </a:lnTo>
                  <a:lnTo>
                    <a:pt x="214" y="50"/>
                  </a:lnTo>
                  <a:lnTo>
                    <a:pt x="207" y="49"/>
                  </a:lnTo>
                  <a:lnTo>
                    <a:pt x="199" y="49"/>
                  </a:lnTo>
                  <a:lnTo>
                    <a:pt x="192" y="50"/>
                  </a:lnTo>
                  <a:lnTo>
                    <a:pt x="183" y="51"/>
                  </a:lnTo>
                  <a:lnTo>
                    <a:pt x="173" y="53"/>
                  </a:lnTo>
                  <a:lnTo>
                    <a:pt x="164" y="56"/>
                  </a:lnTo>
                  <a:lnTo>
                    <a:pt x="150" y="62"/>
                  </a:lnTo>
                  <a:lnTo>
                    <a:pt x="140" y="67"/>
                  </a:lnTo>
                  <a:lnTo>
                    <a:pt x="133" y="72"/>
                  </a:lnTo>
                  <a:lnTo>
                    <a:pt x="128" y="78"/>
                  </a:lnTo>
                  <a:lnTo>
                    <a:pt x="126" y="80"/>
                  </a:lnTo>
                  <a:lnTo>
                    <a:pt x="125" y="83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6" y="99"/>
                  </a:lnTo>
                  <a:lnTo>
                    <a:pt x="131" y="110"/>
                  </a:lnTo>
                  <a:lnTo>
                    <a:pt x="136" y="125"/>
                  </a:lnTo>
                  <a:lnTo>
                    <a:pt x="148" y="158"/>
                  </a:lnTo>
                  <a:lnTo>
                    <a:pt x="160" y="190"/>
                  </a:lnTo>
                  <a:lnTo>
                    <a:pt x="165" y="205"/>
                  </a:lnTo>
                  <a:close/>
                  <a:moveTo>
                    <a:pt x="150" y="358"/>
                  </a:moveTo>
                  <a:lnTo>
                    <a:pt x="146" y="349"/>
                  </a:lnTo>
                  <a:lnTo>
                    <a:pt x="137" y="323"/>
                  </a:lnTo>
                  <a:lnTo>
                    <a:pt x="123" y="288"/>
                  </a:lnTo>
                  <a:lnTo>
                    <a:pt x="108" y="246"/>
                  </a:lnTo>
                  <a:lnTo>
                    <a:pt x="93" y="205"/>
                  </a:lnTo>
                  <a:lnTo>
                    <a:pt x="81" y="169"/>
                  </a:lnTo>
                  <a:lnTo>
                    <a:pt x="71" y="144"/>
                  </a:lnTo>
                  <a:lnTo>
                    <a:pt x="68" y="134"/>
                  </a:lnTo>
                  <a:lnTo>
                    <a:pt x="63" y="125"/>
                  </a:lnTo>
                  <a:lnTo>
                    <a:pt x="58" y="117"/>
                  </a:lnTo>
                  <a:lnTo>
                    <a:pt x="53" y="111"/>
                  </a:lnTo>
                  <a:lnTo>
                    <a:pt x="46" y="107"/>
                  </a:lnTo>
                  <a:lnTo>
                    <a:pt x="39" y="105"/>
                  </a:lnTo>
                  <a:lnTo>
                    <a:pt x="31" y="104"/>
                  </a:lnTo>
                  <a:lnTo>
                    <a:pt x="22" y="105"/>
                  </a:lnTo>
                  <a:lnTo>
                    <a:pt x="12" y="107"/>
                  </a:lnTo>
                  <a:lnTo>
                    <a:pt x="7" y="93"/>
                  </a:lnTo>
                  <a:lnTo>
                    <a:pt x="0" y="77"/>
                  </a:lnTo>
                  <a:lnTo>
                    <a:pt x="8" y="74"/>
                  </a:lnTo>
                  <a:lnTo>
                    <a:pt x="28" y="67"/>
                  </a:lnTo>
                  <a:lnTo>
                    <a:pt x="56" y="56"/>
                  </a:lnTo>
                  <a:lnTo>
                    <a:pt x="88" y="45"/>
                  </a:lnTo>
                  <a:lnTo>
                    <a:pt x="121" y="33"/>
                  </a:lnTo>
                  <a:lnTo>
                    <a:pt x="149" y="22"/>
                  </a:lnTo>
                  <a:lnTo>
                    <a:pt x="169" y="16"/>
                  </a:lnTo>
                  <a:lnTo>
                    <a:pt x="177" y="13"/>
                  </a:lnTo>
                  <a:lnTo>
                    <a:pt x="193" y="7"/>
                  </a:lnTo>
                  <a:lnTo>
                    <a:pt x="209" y="3"/>
                  </a:lnTo>
                  <a:lnTo>
                    <a:pt x="223" y="1"/>
                  </a:lnTo>
                  <a:lnTo>
                    <a:pt x="236" y="0"/>
                  </a:lnTo>
                  <a:lnTo>
                    <a:pt x="248" y="1"/>
                  </a:lnTo>
                  <a:lnTo>
                    <a:pt x="260" y="2"/>
                  </a:lnTo>
                  <a:lnTo>
                    <a:pt x="270" y="5"/>
                  </a:lnTo>
                  <a:lnTo>
                    <a:pt x="279" y="8"/>
                  </a:lnTo>
                  <a:lnTo>
                    <a:pt x="288" y="14"/>
                  </a:lnTo>
                  <a:lnTo>
                    <a:pt x="296" y="19"/>
                  </a:lnTo>
                  <a:lnTo>
                    <a:pt x="303" y="25"/>
                  </a:lnTo>
                  <a:lnTo>
                    <a:pt x="309" y="33"/>
                  </a:lnTo>
                  <a:lnTo>
                    <a:pt x="314" y="40"/>
                  </a:lnTo>
                  <a:lnTo>
                    <a:pt x="320" y="49"/>
                  </a:lnTo>
                  <a:lnTo>
                    <a:pt x="323" y="57"/>
                  </a:lnTo>
                  <a:lnTo>
                    <a:pt x="327" y="67"/>
                  </a:lnTo>
                  <a:lnTo>
                    <a:pt x="330" y="77"/>
                  </a:lnTo>
                  <a:lnTo>
                    <a:pt x="333" y="87"/>
                  </a:lnTo>
                  <a:lnTo>
                    <a:pt x="334" y="97"/>
                  </a:lnTo>
                  <a:lnTo>
                    <a:pt x="335" y="105"/>
                  </a:lnTo>
                  <a:lnTo>
                    <a:pt x="335" y="115"/>
                  </a:lnTo>
                  <a:lnTo>
                    <a:pt x="333" y="123"/>
                  </a:lnTo>
                  <a:lnTo>
                    <a:pt x="331" y="132"/>
                  </a:lnTo>
                  <a:lnTo>
                    <a:pt x="328" y="141"/>
                  </a:lnTo>
                  <a:lnTo>
                    <a:pt x="325" y="148"/>
                  </a:lnTo>
                  <a:lnTo>
                    <a:pt x="321" y="157"/>
                  </a:lnTo>
                  <a:lnTo>
                    <a:pt x="316" y="163"/>
                  </a:lnTo>
                  <a:lnTo>
                    <a:pt x="311" y="170"/>
                  </a:lnTo>
                  <a:lnTo>
                    <a:pt x="305" y="177"/>
                  </a:lnTo>
                  <a:lnTo>
                    <a:pt x="298" y="182"/>
                  </a:lnTo>
                  <a:lnTo>
                    <a:pt x="292" y="189"/>
                  </a:lnTo>
                  <a:lnTo>
                    <a:pt x="284" y="194"/>
                  </a:lnTo>
                  <a:lnTo>
                    <a:pt x="302" y="206"/>
                  </a:lnTo>
                  <a:lnTo>
                    <a:pt x="339" y="234"/>
                  </a:lnTo>
                  <a:lnTo>
                    <a:pt x="375" y="262"/>
                  </a:lnTo>
                  <a:lnTo>
                    <a:pt x="392" y="275"/>
                  </a:lnTo>
                  <a:lnTo>
                    <a:pt x="401" y="281"/>
                  </a:lnTo>
                  <a:lnTo>
                    <a:pt x="408" y="287"/>
                  </a:lnTo>
                  <a:lnTo>
                    <a:pt x="416" y="290"/>
                  </a:lnTo>
                  <a:lnTo>
                    <a:pt x="422" y="293"/>
                  </a:lnTo>
                  <a:lnTo>
                    <a:pt x="429" y="294"/>
                  </a:lnTo>
                  <a:lnTo>
                    <a:pt x="436" y="295"/>
                  </a:lnTo>
                  <a:lnTo>
                    <a:pt x="444" y="295"/>
                  </a:lnTo>
                  <a:lnTo>
                    <a:pt x="453" y="294"/>
                  </a:lnTo>
                  <a:lnTo>
                    <a:pt x="458" y="309"/>
                  </a:lnTo>
                  <a:lnTo>
                    <a:pt x="465" y="325"/>
                  </a:lnTo>
                  <a:lnTo>
                    <a:pt x="451" y="330"/>
                  </a:lnTo>
                  <a:lnTo>
                    <a:pt x="422" y="341"/>
                  </a:lnTo>
                  <a:lnTo>
                    <a:pt x="392" y="352"/>
                  </a:lnTo>
                  <a:lnTo>
                    <a:pt x="378" y="356"/>
                  </a:lnTo>
                  <a:lnTo>
                    <a:pt x="372" y="351"/>
                  </a:lnTo>
                  <a:lnTo>
                    <a:pt x="353" y="336"/>
                  </a:lnTo>
                  <a:lnTo>
                    <a:pt x="327" y="316"/>
                  </a:lnTo>
                  <a:lnTo>
                    <a:pt x="296" y="291"/>
                  </a:lnTo>
                  <a:lnTo>
                    <a:pt x="266" y="268"/>
                  </a:lnTo>
                  <a:lnTo>
                    <a:pt x="240" y="247"/>
                  </a:lnTo>
                  <a:lnTo>
                    <a:pt x="221" y="232"/>
                  </a:lnTo>
                  <a:lnTo>
                    <a:pt x="214" y="226"/>
                  </a:lnTo>
                  <a:lnTo>
                    <a:pt x="209" y="228"/>
                  </a:lnTo>
                  <a:lnTo>
                    <a:pt x="196" y="233"/>
                  </a:lnTo>
                  <a:lnTo>
                    <a:pt x="183" y="238"/>
                  </a:lnTo>
                  <a:lnTo>
                    <a:pt x="178" y="240"/>
                  </a:lnTo>
                  <a:lnTo>
                    <a:pt x="183" y="255"/>
                  </a:lnTo>
                  <a:lnTo>
                    <a:pt x="195" y="288"/>
                  </a:lnTo>
                  <a:lnTo>
                    <a:pt x="208" y="321"/>
                  </a:lnTo>
                  <a:lnTo>
                    <a:pt x="213" y="336"/>
                  </a:lnTo>
                  <a:lnTo>
                    <a:pt x="217" y="345"/>
                  </a:lnTo>
                  <a:lnTo>
                    <a:pt x="221" y="353"/>
                  </a:lnTo>
                  <a:lnTo>
                    <a:pt x="227" y="358"/>
                  </a:lnTo>
                  <a:lnTo>
                    <a:pt x="233" y="362"/>
                  </a:lnTo>
                  <a:lnTo>
                    <a:pt x="241" y="365"/>
                  </a:lnTo>
                  <a:lnTo>
                    <a:pt x="249" y="365"/>
                  </a:lnTo>
                  <a:lnTo>
                    <a:pt x="258" y="364"/>
                  </a:lnTo>
                  <a:lnTo>
                    <a:pt x="268" y="361"/>
                  </a:lnTo>
                  <a:lnTo>
                    <a:pt x="274" y="377"/>
                  </a:lnTo>
                  <a:lnTo>
                    <a:pt x="280" y="392"/>
                  </a:lnTo>
                  <a:lnTo>
                    <a:pt x="257" y="401"/>
                  </a:lnTo>
                  <a:lnTo>
                    <a:pt x="208" y="419"/>
                  </a:lnTo>
                  <a:lnTo>
                    <a:pt x="157" y="437"/>
                  </a:lnTo>
                  <a:lnTo>
                    <a:pt x="135" y="446"/>
                  </a:lnTo>
                  <a:lnTo>
                    <a:pt x="130" y="430"/>
                  </a:lnTo>
                  <a:lnTo>
                    <a:pt x="123" y="414"/>
                  </a:lnTo>
                  <a:lnTo>
                    <a:pt x="133" y="409"/>
                  </a:lnTo>
                  <a:lnTo>
                    <a:pt x="140" y="404"/>
                  </a:lnTo>
                  <a:lnTo>
                    <a:pt x="146" y="399"/>
                  </a:lnTo>
                  <a:lnTo>
                    <a:pt x="150" y="392"/>
                  </a:lnTo>
                  <a:lnTo>
                    <a:pt x="152" y="385"/>
                  </a:lnTo>
                  <a:lnTo>
                    <a:pt x="153" y="377"/>
                  </a:lnTo>
                  <a:lnTo>
                    <a:pt x="152" y="369"/>
                  </a:lnTo>
                  <a:lnTo>
                    <a:pt x="150" y="35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7" name="Freeform 519"/>
            <p:cNvSpPr>
              <a:spLocks/>
            </p:cNvSpPr>
            <p:nvPr/>
          </p:nvSpPr>
          <p:spPr bwMode="auto">
            <a:xfrm>
              <a:off x="3035" y="1940"/>
              <a:ext cx="28" cy="33"/>
            </a:xfrm>
            <a:custGeom>
              <a:avLst/>
              <a:gdLst/>
              <a:ahLst/>
              <a:cxnLst>
                <a:cxn ang="0">
                  <a:pos x="348" y="322"/>
                </a:cxn>
                <a:cxn ang="0">
                  <a:pos x="353" y="379"/>
                </a:cxn>
                <a:cxn ang="0">
                  <a:pos x="322" y="386"/>
                </a:cxn>
                <a:cxn ang="0">
                  <a:pos x="305" y="354"/>
                </a:cxn>
                <a:cxn ang="0">
                  <a:pos x="280" y="375"/>
                </a:cxn>
                <a:cxn ang="0">
                  <a:pos x="243" y="402"/>
                </a:cxn>
                <a:cxn ang="0">
                  <a:pos x="202" y="416"/>
                </a:cxn>
                <a:cxn ang="0">
                  <a:pos x="174" y="418"/>
                </a:cxn>
                <a:cxn ang="0">
                  <a:pos x="148" y="416"/>
                </a:cxn>
                <a:cxn ang="0">
                  <a:pos x="116" y="406"/>
                </a:cxn>
                <a:cxn ang="0">
                  <a:pos x="73" y="377"/>
                </a:cxn>
                <a:cxn ang="0">
                  <a:pos x="39" y="335"/>
                </a:cxn>
                <a:cxn ang="0">
                  <a:pos x="15" y="283"/>
                </a:cxn>
                <a:cxn ang="0">
                  <a:pos x="1" y="225"/>
                </a:cxn>
                <a:cxn ang="0">
                  <a:pos x="2" y="166"/>
                </a:cxn>
                <a:cxn ang="0">
                  <a:pos x="15" y="111"/>
                </a:cxn>
                <a:cxn ang="0">
                  <a:pos x="41" y="67"/>
                </a:cxn>
                <a:cxn ang="0">
                  <a:pos x="79" y="34"/>
                </a:cxn>
                <a:cxn ang="0">
                  <a:pos x="110" y="19"/>
                </a:cxn>
                <a:cxn ang="0">
                  <a:pos x="138" y="13"/>
                </a:cxn>
                <a:cxn ang="0">
                  <a:pos x="170" y="14"/>
                </a:cxn>
                <a:cxn ang="0">
                  <a:pos x="205" y="23"/>
                </a:cxn>
                <a:cxn ang="0">
                  <a:pos x="222" y="5"/>
                </a:cxn>
                <a:cxn ang="0">
                  <a:pos x="255" y="20"/>
                </a:cxn>
                <a:cxn ang="0">
                  <a:pos x="302" y="123"/>
                </a:cxn>
                <a:cxn ang="0">
                  <a:pos x="267" y="125"/>
                </a:cxn>
                <a:cxn ang="0">
                  <a:pos x="243" y="94"/>
                </a:cxn>
                <a:cxn ang="0">
                  <a:pos x="216" y="72"/>
                </a:cxn>
                <a:cxn ang="0">
                  <a:pos x="190" y="58"/>
                </a:cxn>
                <a:cxn ang="0">
                  <a:pos x="165" y="53"/>
                </a:cxn>
                <a:cxn ang="0">
                  <a:pos x="142" y="53"/>
                </a:cxn>
                <a:cxn ang="0">
                  <a:pos x="112" y="66"/>
                </a:cxn>
                <a:cxn ang="0">
                  <a:pos x="91" y="89"/>
                </a:cxn>
                <a:cxn ang="0">
                  <a:pos x="77" y="122"/>
                </a:cxn>
                <a:cxn ang="0">
                  <a:pos x="71" y="164"/>
                </a:cxn>
                <a:cxn ang="0">
                  <a:pos x="74" y="214"/>
                </a:cxn>
                <a:cxn ang="0">
                  <a:pos x="87" y="273"/>
                </a:cxn>
                <a:cxn ang="0">
                  <a:pos x="106" y="318"/>
                </a:cxn>
                <a:cxn ang="0">
                  <a:pos x="131" y="350"/>
                </a:cxn>
                <a:cxn ang="0">
                  <a:pos x="158" y="369"/>
                </a:cxn>
                <a:cxn ang="0">
                  <a:pos x="187" y="375"/>
                </a:cxn>
                <a:cxn ang="0">
                  <a:pos x="215" y="372"/>
                </a:cxn>
                <a:cxn ang="0">
                  <a:pos x="238" y="362"/>
                </a:cxn>
                <a:cxn ang="0">
                  <a:pos x="257" y="348"/>
                </a:cxn>
                <a:cxn ang="0">
                  <a:pos x="269" y="329"/>
                </a:cxn>
                <a:cxn ang="0">
                  <a:pos x="276" y="305"/>
                </a:cxn>
                <a:cxn ang="0">
                  <a:pos x="274" y="277"/>
                </a:cxn>
                <a:cxn ang="0">
                  <a:pos x="264" y="251"/>
                </a:cxn>
                <a:cxn ang="0">
                  <a:pos x="244" y="238"/>
                </a:cxn>
                <a:cxn ang="0">
                  <a:pos x="222" y="232"/>
                </a:cxn>
                <a:cxn ang="0">
                  <a:pos x="217" y="204"/>
                </a:cxn>
                <a:cxn ang="0">
                  <a:pos x="338" y="182"/>
                </a:cxn>
                <a:cxn ang="0">
                  <a:pos x="362" y="194"/>
                </a:cxn>
                <a:cxn ang="0">
                  <a:pos x="356" y="214"/>
                </a:cxn>
                <a:cxn ang="0">
                  <a:pos x="339" y="231"/>
                </a:cxn>
                <a:cxn ang="0">
                  <a:pos x="336" y="254"/>
                </a:cxn>
              </a:cxnLst>
              <a:rect l="0" t="0" r="r" b="b"/>
              <a:pathLst>
                <a:path w="365" h="418">
                  <a:moveTo>
                    <a:pt x="338" y="265"/>
                  </a:moveTo>
                  <a:lnTo>
                    <a:pt x="341" y="282"/>
                  </a:lnTo>
                  <a:lnTo>
                    <a:pt x="348" y="322"/>
                  </a:lnTo>
                  <a:lnTo>
                    <a:pt x="355" y="361"/>
                  </a:lnTo>
                  <a:lnTo>
                    <a:pt x="359" y="378"/>
                  </a:lnTo>
                  <a:lnTo>
                    <a:pt x="353" y="379"/>
                  </a:lnTo>
                  <a:lnTo>
                    <a:pt x="340" y="382"/>
                  </a:lnTo>
                  <a:lnTo>
                    <a:pt x="328" y="385"/>
                  </a:lnTo>
                  <a:lnTo>
                    <a:pt x="322" y="386"/>
                  </a:lnTo>
                  <a:lnTo>
                    <a:pt x="318" y="379"/>
                  </a:lnTo>
                  <a:lnTo>
                    <a:pt x="312" y="366"/>
                  </a:lnTo>
                  <a:lnTo>
                    <a:pt x="305" y="354"/>
                  </a:lnTo>
                  <a:lnTo>
                    <a:pt x="301" y="348"/>
                  </a:lnTo>
                  <a:lnTo>
                    <a:pt x="291" y="362"/>
                  </a:lnTo>
                  <a:lnTo>
                    <a:pt x="280" y="375"/>
                  </a:lnTo>
                  <a:lnTo>
                    <a:pt x="268" y="386"/>
                  </a:lnTo>
                  <a:lnTo>
                    <a:pt x="255" y="394"/>
                  </a:lnTo>
                  <a:lnTo>
                    <a:pt x="243" y="402"/>
                  </a:lnTo>
                  <a:lnTo>
                    <a:pt x="230" y="408"/>
                  </a:lnTo>
                  <a:lnTo>
                    <a:pt x="216" y="412"/>
                  </a:lnTo>
                  <a:lnTo>
                    <a:pt x="202" y="416"/>
                  </a:lnTo>
                  <a:lnTo>
                    <a:pt x="192" y="417"/>
                  </a:lnTo>
                  <a:lnTo>
                    <a:pt x="184" y="418"/>
                  </a:lnTo>
                  <a:lnTo>
                    <a:pt x="174" y="418"/>
                  </a:lnTo>
                  <a:lnTo>
                    <a:pt x="166" y="418"/>
                  </a:lnTo>
                  <a:lnTo>
                    <a:pt x="156" y="417"/>
                  </a:lnTo>
                  <a:lnTo>
                    <a:pt x="148" y="416"/>
                  </a:lnTo>
                  <a:lnTo>
                    <a:pt x="139" y="414"/>
                  </a:lnTo>
                  <a:lnTo>
                    <a:pt x="132" y="412"/>
                  </a:lnTo>
                  <a:lnTo>
                    <a:pt x="116" y="406"/>
                  </a:lnTo>
                  <a:lnTo>
                    <a:pt x="101" y="398"/>
                  </a:lnTo>
                  <a:lnTo>
                    <a:pt x="86" y="389"/>
                  </a:lnTo>
                  <a:lnTo>
                    <a:pt x="73" y="377"/>
                  </a:lnTo>
                  <a:lnTo>
                    <a:pt x="61" y="365"/>
                  </a:lnTo>
                  <a:lnTo>
                    <a:pt x="49" y="351"/>
                  </a:lnTo>
                  <a:lnTo>
                    <a:pt x="39" y="335"/>
                  </a:lnTo>
                  <a:lnTo>
                    <a:pt x="30" y="319"/>
                  </a:lnTo>
                  <a:lnTo>
                    <a:pt x="22" y="302"/>
                  </a:lnTo>
                  <a:lnTo>
                    <a:pt x="15" y="283"/>
                  </a:lnTo>
                  <a:lnTo>
                    <a:pt x="9" y="264"/>
                  </a:lnTo>
                  <a:lnTo>
                    <a:pt x="5" y="245"/>
                  </a:lnTo>
                  <a:lnTo>
                    <a:pt x="1" y="225"/>
                  </a:lnTo>
                  <a:lnTo>
                    <a:pt x="0" y="204"/>
                  </a:lnTo>
                  <a:lnTo>
                    <a:pt x="0" y="185"/>
                  </a:lnTo>
                  <a:lnTo>
                    <a:pt x="2" y="166"/>
                  </a:lnTo>
                  <a:lnTo>
                    <a:pt x="5" y="147"/>
                  </a:lnTo>
                  <a:lnTo>
                    <a:pt x="10" y="129"/>
                  </a:lnTo>
                  <a:lnTo>
                    <a:pt x="15" y="111"/>
                  </a:lnTo>
                  <a:lnTo>
                    <a:pt x="23" y="95"/>
                  </a:lnTo>
                  <a:lnTo>
                    <a:pt x="31" y="81"/>
                  </a:lnTo>
                  <a:lnTo>
                    <a:pt x="41" y="67"/>
                  </a:lnTo>
                  <a:lnTo>
                    <a:pt x="53" y="54"/>
                  </a:lnTo>
                  <a:lnTo>
                    <a:pt x="65" y="43"/>
                  </a:lnTo>
                  <a:lnTo>
                    <a:pt x="79" y="34"/>
                  </a:lnTo>
                  <a:lnTo>
                    <a:pt x="94" y="25"/>
                  </a:lnTo>
                  <a:lnTo>
                    <a:pt x="102" y="22"/>
                  </a:lnTo>
                  <a:lnTo>
                    <a:pt x="110" y="19"/>
                  </a:lnTo>
                  <a:lnTo>
                    <a:pt x="119" y="16"/>
                  </a:lnTo>
                  <a:lnTo>
                    <a:pt x="127" y="14"/>
                  </a:lnTo>
                  <a:lnTo>
                    <a:pt x="138" y="13"/>
                  </a:lnTo>
                  <a:lnTo>
                    <a:pt x="148" y="12"/>
                  </a:lnTo>
                  <a:lnTo>
                    <a:pt x="158" y="13"/>
                  </a:lnTo>
                  <a:lnTo>
                    <a:pt x="170" y="14"/>
                  </a:lnTo>
                  <a:lnTo>
                    <a:pt x="182" y="15"/>
                  </a:lnTo>
                  <a:lnTo>
                    <a:pt x="194" y="19"/>
                  </a:lnTo>
                  <a:lnTo>
                    <a:pt x="205" y="23"/>
                  </a:lnTo>
                  <a:lnTo>
                    <a:pt x="217" y="28"/>
                  </a:lnTo>
                  <a:lnTo>
                    <a:pt x="219" y="16"/>
                  </a:lnTo>
                  <a:lnTo>
                    <a:pt x="222" y="5"/>
                  </a:lnTo>
                  <a:lnTo>
                    <a:pt x="234" y="3"/>
                  </a:lnTo>
                  <a:lnTo>
                    <a:pt x="247" y="0"/>
                  </a:lnTo>
                  <a:lnTo>
                    <a:pt x="255" y="20"/>
                  </a:lnTo>
                  <a:lnTo>
                    <a:pt x="275" y="62"/>
                  </a:lnTo>
                  <a:lnTo>
                    <a:pt x="294" y="104"/>
                  </a:lnTo>
                  <a:lnTo>
                    <a:pt x="302" y="123"/>
                  </a:lnTo>
                  <a:lnTo>
                    <a:pt x="290" y="131"/>
                  </a:lnTo>
                  <a:lnTo>
                    <a:pt x="276" y="138"/>
                  </a:lnTo>
                  <a:lnTo>
                    <a:pt x="267" y="125"/>
                  </a:lnTo>
                  <a:lnTo>
                    <a:pt x="260" y="114"/>
                  </a:lnTo>
                  <a:lnTo>
                    <a:pt x="251" y="104"/>
                  </a:lnTo>
                  <a:lnTo>
                    <a:pt x="243" y="94"/>
                  </a:lnTo>
                  <a:lnTo>
                    <a:pt x="233" y="86"/>
                  </a:lnTo>
                  <a:lnTo>
                    <a:pt x="224" y="78"/>
                  </a:lnTo>
                  <a:lnTo>
                    <a:pt x="216" y="72"/>
                  </a:lnTo>
                  <a:lnTo>
                    <a:pt x="207" y="67"/>
                  </a:lnTo>
                  <a:lnTo>
                    <a:pt x="199" y="62"/>
                  </a:lnTo>
                  <a:lnTo>
                    <a:pt x="190" y="58"/>
                  </a:lnTo>
                  <a:lnTo>
                    <a:pt x="182" y="56"/>
                  </a:lnTo>
                  <a:lnTo>
                    <a:pt x="173" y="54"/>
                  </a:lnTo>
                  <a:lnTo>
                    <a:pt x="165" y="53"/>
                  </a:lnTo>
                  <a:lnTo>
                    <a:pt x="157" y="52"/>
                  </a:lnTo>
                  <a:lnTo>
                    <a:pt x="150" y="52"/>
                  </a:lnTo>
                  <a:lnTo>
                    <a:pt x="142" y="53"/>
                  </a:lnTo>
                  <a:lnTo>
                    <a:pt x="132" y="56"/>
                  </a:lnTo>
                  <a:lnTo>
                    <a:pt x="122" y="60"/>
                  </a:lnTo>
                  <a:lnTo>
                    <a:pt x="112" y="66"/>
                  </a:lnTo>
                  <a:lnTo>
                    <a:pt x="105" y="72"/>
                  </a:lnTo>
                  <a:lnTo>
                    <a:pt x="97" y="79"/>
                  </a:lnTo>
                  <a:lnTo>
                    <a:pt x="91" y="89"/>
                  </a:lnTo>
                  <a:lnTo>
                    <a:pt x="86" y="99"/>
                  </a:lnTo>
                  <a:lnTo>
                    <a:pt x="80" y="109"/>
                  </a:lnTo>
                  <a:lnTo>
                    <a:pt x="77" y="122"/>
                  </a:lnTo>
                  <a:lnTo>
                    <a:pt x="74" y="135"/>
                  </a:lnTo>
                  <a:lnTo>
                    <a:pt x="72" y="149"/>
                  </a:lnTo>
                  <a:lnTo>
                    <a:pt x="71" y="164"/>
                  </a:lnTo>
                  <a:lnTo>
                    <a:pt x="71" y="180"/>
                  </a:lnTo>
                  <a:lnTo>
                    <a:pt x="72" y="197"/>
                  </a:lnTo>
                  <a:lnTo>
                    <a:pt x="74" y="214"/>
                  </a:lnTo>
                  <a:lnTo>
                    <a:pt x="77" y="232"/>
                  </a:lnTo>
                  <a:lnTo>
                    <a:pt x="81" y="253"/>
                  </a:lnTo>
                  <a:lnTo>
                    <a:pt x="87" y="273"/>
                  </a:lnTo>
                  <a:lnTo>
                    <a:pt x="93" y="290"/>
                  </a:lnTo>
                  <a:lnTo>
                    <a:pt x="100" y="305"/>
                  </a:lnTo>
                  <a:lnTo>
                    <a:pt x="106" y="318"/>
                  </a:lnTo>
                  <a:lnTo>
                    <a:pt x="115" y="330"/>
                  </a:lnTo>
                  <a:lnTo>
                    <a:pt x="122" y="341"/>
                  </a:lnTo>
                  <a:lnTo>
                    <a:pt x="131" y="350"/>
                  </a:lnTo>
                  <a:lnTo>
                    <a:pt x="140" y="358"/>
                  </a:lnTo>
                  <a:lnTo>
                    <a:pt x="149" y="363"/>
                  </a:lnTo>
                  <a:lnTo>
                    <a:pt x="158" y="369"/>
                  </a:lnTo>
                  <a:lnTo>
                    <a:pt x="168" y="372"/>
                  </a:lnTo>
                  <a:lnTo>
                    <a:pt x="177" y="374"/>
                  </a:lnTo>
                  <a:lnTo>
                    <a:pt x="187" y="375"/>
                  </a:lnTo>
                  <a:lnTo>
                    <a:pt x="197" y="375"/>
                  </a:lnTo>
                  <a:lnTo>
                    <a:pt x="206" y="373"/>
                  </a:lnTo>
                  <a:lnTo>
                    <a:pt x="215" y="372"/>
                  </a:lnTo>
                  <a:lnTo>
                    <a:pt x="223" y="369"/>
                  </a:lnTo>
                  <a:lnTo>
                    <a:pt x="231" y="365"/>
                  </a:lnTo>
                  <a:lnTo>
                    <a:pt x="238" y="362"/>
                  </a:lnTo>
                  <a:lnTo>
                    <a:pt x="245" y="358"/>
                  </a:lnTo>
                  <a:lnTo>
                    <a:pt x="251" y="354"/>
                  </a:lnTo>
                  <a:lnTo>
                    <a:pt x="257" y="348"/>
                  </a:lnTo>
                  <a:lnTo>
                    <a:pt x="262" y="342"/>
                  </a:lnTo>
                  <a:lnTo>
                    <a:pt x="266" y="335"/>
                  </a:lnTo>
                  <a:lnTo>
                    <a:pt x="269" y="329"/>
                  </a:lnTo>
                  <a:lnTo>
                    <a:pt x="273" y="322"/>
                  </a:lnTo>
                  <a:lnTo>
                    <a:pt x="275" y="313"/>
                  </a:lnTo>
                  <a:lnTo>
                    <a:pt x="276" y="305"/>
                  </a:lnTo>
                  <a:lnTo>
                    <a:pt x="276" y="296"/>
                  </a:lnTo>
                  <a:lnTo>
                    <a:pt x="276" y="286"/>
                  </a:lnTo>
                  <a:lnTo>
                    <a:pt x="274" y="277"/>
                  </a:lnTo>
                  <a:lnTo>
                    <a:pt x="271" y="267"/>
                  </a:lnTo>
                  <a:lnTo>
                    <a:pt x="268" y="259"/>
                  </a:lnTo>
                  <a:lnTo>
                    <a:pt x="264" y="251"/>
                  </a:lnTo>
                  <a:lnTo>
                    <a:pt x="259" y="246"/>
                  </a:lnTo>
                  <a:lnTo>
                    <a:pt x="252" y="242"/>
                  </a:lnTo>
                  <a:lnTo>
                    <a:pt x="244" y="238"/>
                  </a:lnTo>
                  <a:lnTo>
                    <a:pt x="234" y="237"/>
                  </a:lnTo>
                  <a:lnTo>
                    <a:pt x="223" y="236"/>
                  </a:lnTo>
                  <a:lnTo>
                    <a:pt x="222" y="232"/>
                  </a:lnTo>
                  <a:lnTo>
                    <a:pt x="220" y="220"/>
                  </a:lnTo>
                  <a:lnTo>
                    <a:pt x="218" y="209"/>
                  </a:lnTo>
                  <a:lnTo>
                    <a:pt x="217" y="204"/>
                  </a:lnTo>
                  <a:lnTo>
                    <a:pt x="239" y="200"/>
                  </a:lnTo>
                  <a:lnTo>
                    <a:pt x="289" y="190"/>
                  </a:lnTo>
                  <a:lnTo>
                    <a:pt x="338" y="182"/>
                  </a:lnTo>
                  <a:lnTo>
                    <a:pt x="359" y="178"/>
                  </a:lnTo>
                  <a:lnTo>
                    <a:pt x="360" y="183"/>
                  </a:lnTo>
                  <a:lnTo>
                    <a:pt x="362" y="194"/>
                  </a:lnTo>
                  <a:lnTo>
                    <a:pt x="364" y="205"/>
                  </a:lnTo>
                  <a:lnTo>
                    <a:pt x="365" y="211"/>
                  </a:lnTo>
                  <a:lnTo>
                    <a:pt x="356" y="214"/>
                  </a:lnTo>
                  <a:lnTo>
                    <a:pt x="348" y="219"/>
                  </a:lnTo>
                  <a:lnTo>
                    <a:pt x="342" y="225"/>
                  </a:lnTo>
                  <a:lnTo>
                    <a:pt x="339" y="231"/>
                  </a:lnTo>
                  <a:lnTo>
                    <a:pt x="337" y="237"/>
                  </a:lnTo>
                  <a:lnTo>
                    <a:pt x="336" y="246"/>
                  </a:lnTo>
                  <a:lnTo>
                    <a:pt x="336" y="254"/>
                  </a:lnTo>
                  <a:lnTo>
                    <a:pt x="338" y="2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8" name="Freeform 520"/>
            <p:cNvSpPr>
              <a:spLocks/>
            </p:cNvSpPr>
            <p:nvPr/>
          </p:nvSpPr>
          <p:spPr bwMode="auto">
            <a:xfrm>
              <a:off x="3069" y="1945"/>
              <a:ext cx="22" cy="23"/>
            </a:xfrm>
            <a:custGeom>
              <a:avLst/>
              <a:gdLst/>
              <a:ahLst/>
              <a:cxnLst>
                <a:cxn ang="0">
                  <a:pos x="278" y="250"/>
                </a:cxn>
                <a:cxn ang="0">
                  <a:pos x="176" y="227"/>
                </a:cxn>
                <a:cxn ang="0">
                  <a:pos x="100" y="298"/>
                </a:cxn>
                <a:cxn ang="0">
                  <a:pos x="91" y="194"/>
                </a:cxn>
                <a:cxn ang="0">
                  <a:pos x="0" y="143"/>
                </a:cxn>
                <a:cxn ang="0">
                  <a:pos x="95" y="102"/>
                </a:cxn>
                <a:cxn ang="0">
                  <a:pos x="115" y="0"/>
                </a:cxn>
                <a:cxn ang="0">
                  <a:pos x="184" y="78"/>
                </a:cxn>
                <a:cxn ang="0">
                  <a:pos x="287" y="66"/>
                </a:cxn>
                <a:cxn ang="0">
                  <a:pos x="234" y="155"/>
                </a:cxn>
                <a:cxn ang="0">
                  <a:pos x="278" y="250"/>
                </a:cxn>
              </a:cxnLst>
              <a:rect l="0" t="0" r="r" b="b"/>
              <a:pathLst>
                <a:path w="287" h="298">
                  <a:moveTo>
                    <a:pt x="278" y="250"/>
                  </a:moveTo>
                  <a:lnTo>
                    <a:pt x="176" y="227"/>
                  </a:lnTo>
                  <a:lnTo>
                    <a:pt x="100" y="298"/>
                  </a:lnTo>
                  <a:lnTo>
                    <a:pt x="91" y="194"/>
                  </a:lnTo>
                  <a:lnTo>
                    <a:pt x="0" y="143"/>
                  </a:lnTo>
                  <a:lnTo>
                    <a:pt x="95" y="102"/>
                  </a:lnTo>
                  <a:lnTo>
                    <a:pt x="115" y="0"/>
                  </a:lnTo>
                  <a:lnTo>
                    <a:pt x="184" y="78"/>
                  </a:lnTo>
                  <a:lnTo>
                    <a:pt x="287" y="66"/>
                  </a:lnTo>
                  <a:lnTo>
                    <a:pt x="234" y="155"/>
                  </a:lnTo>
                  <a:lnTo>
                    <a:pt x="278" y="2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19" name="Freeform 521"/>
            <p:cNvSpPr>
              <a:spLocks/>
            </p:cNvSpPr>
            <p:nvPr/>
          </p:nvSpPr>
          <p:spPr bwMode="auto">
            <a:xfrm>
              <a:off x="3072" y="1947"/>
              <a:ext cx="18" cy="18"/>
            </a:xfrm>
            <a:custGeom>
              <a:avLst/>
              <a:gdLst/>
              <a:ahLst/>
              <a:cxnLst>
                <a:cxn ang="0">
                  <a:pos x="136" y="235"/>
                </a:cxn>
                <a:cxn ang="0">
                  <a:pos x="83" y="171"/>
                </a:cxn>
                <a:cxn ang="0">
                  <a:pos x="0" y="178"/>
                </a:cxn>
                <a:cxn ang="0">
                  <a:pos x="46" y="109"/>
                </a:cxn>
                <a:cxn ang="0">
                  <a:pos x="14" y="32"/>
                </a:cxn>
                <a:cxn ang="0">
                  <a:pos x="94" y="53"/>
                </a:cxn>
                <a:cxn ang="0">
                  <a:pos x="157" y="0"/>
                </a:cxn>
                <a:cxn ang="0">
                  <a:pos x="161" y="82"/>
                </a:cxn>
                <a:cxn ang="0">
                  <a:pos x="233" y="126"/>
                </a:cxn>
                <a:cxn ang="0">
                  <a:pos x="155" y="155"/>
                </a:cxn>
                <a:cxn ang="0">
                  <a:pos x="136" y="235"/>
                </a:cxn>
              </a:cxnLst>
              <a:rect l="0" t="0" r="r" b="b"/>
              <a:pathLst>
                <a:path w="233" h="235">
                  <a:moveTo>
                    <a:pt x="136" y="235"/>
                  </a:moveTo>
                  <a:lnTo>
                    <a:pt x="83" y="171"/>
                  </a:lnTo>
                  <a:lnTo>
                    <a:pt x="0" y="178"/>
                  </a:lnTo>
                  <a:lnTo>
                    <a:pt x="46" y="109"/>
                  </a:lnTo>
                  <a:lnTo>
                    <a:pt x="14" y="32"/>
                  </a:lnTo>
                  <a:lnTo>
                    <a:pt x="94" y="53"/>
                  </a:lnTo>
                  <a:lnTo>
                    <a:pt x="157" y="0"/>
                  </a:lnTo>
                  <a:lnTo>
                    <a:pt x="161" y="82"/>
                  </a:lnTo>
                  <a:lnTo>
                    <a:pt x="233" y="126"/>
                  </a:lnTo>
                  <a:lnTo>
                    <a:pt x="155" y="155"/>
                  </a:lnTo>
                  <a:lnTo>
                    <a:pt x="136" y="23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0" name="Freeform 522"/>
            <p:cNvSpPr>
              <a:spLocks/>
            </p:cNvSpPr>
            <p:nvPr/>
          </p:nvSpPr>
          <p:spPr bwMode="auto">
            <a:xfrm>
              <a:off x="2891" y="2163"/>
              <a:ext cx="7" cy="7"/>
            </a:xfrm>
            <a:custGeom>
              <a:avLst/>
              <a:gdLst/>
              <a:ahLst/>
              <a:cxnLst>
                <a:cxn ang="0">
                  <a:pos x="98" y="49"/>
                </a:cxn>
                <a:cxn ang="0">
                  <a:pos x="97" y="39"/>
                </a:cxn>
                <a:cxn ang="0">
                  <a:pos x="94" y="29"/>
                </a:cxn>
                <a:cxn ang="0">
                  <a:pos x="90" y="21"/>
                </a:cxn>
                <a:cxn ang="0">
                  <a:pos x="83" y="14"/>
                </a:cxn>
                <a:cxn ang="0">
                  <a:pos x="76" y="8"/>
                </a:cxn>
                <a:cxn ang="0">
                  <a:pos x="68" y="4"/>
                </a:cxn>
                <a:cxn ang="0">
                  <a:pos x="59" y="1"/>
                </a:cxn>
                <a:cxn ang="0">
                  <a:pos x="49" y="0"/>
                </a:cxn>
                <a:cxn ang="0">
                  <a:pos x="39" y="1"/>
                </a:cxn>
                <a:cxn ang="0">
                  <a:pos x="30" y="4"/>
                </a:cxn>
                <a:cxn ang="0">
                  <a:pos x="21" y="8"/>
                </a:cxn>
                <a:cxn ang="0">
                  <a:pos x="14" y="14"/>
                </a:cxn>
                <a:cxn ang="0">
                  <a:pos x="8" y="21"/>
                </a:cxn>
                <a:cxn ang="0">
                  <a:pos x="3" y="29"/>
                </a:cxn>
                <a:cxn ang="0">
                  <a:pos x="1" y="39"/>
                </a:cxn>
                <a:cxn ang="0">
                  <a:pos x="0" y="49"/>
                </a:cxn>
                <a:cxn ang="0">
                  <a:pos x="1" y="58"/>
                </a:cxn>
                <a:cxn ang="0">
                  <a:pos x="3" y="68"/>
                </a:cxn>
                <a:cxn ang="0">
                  <a:pos x="8" y="76"/>
                </a:cxn>
                <a:cxn ang="0">
                  <a:pos x="14" y="84"/>
                </a:cxn>
                <a:cxn ang="0">
                  <a:pos x="21" y="89"/>
                </a:cxn>
                <a:cxn ang="0">
                  <a:pos x="30" y="93"/>
                </a:cxn>
                <a:cxn ang="0">
                  <a:pos x="39" y="97"/>
                </a:cxn>
                <a:cxn ang="0">
                  <a:pos x="49" y="98"/>
                </a:cxn>
                <a:cxn ang="0">
                  <a:pos x="59" y="97"/>
                </a:cxn>
                <a:cxn ang="0">
                  <a:pos x="68" y="93"/>
                </a:cxn>
                <a:cxn ang="0">
                  <a:pos x="76" y="89"/>
                </a:cxn>
                <a:cxn ang="0">
                  <a:pos x="83" y="84"/>
                </a:cxn>
                <a:cxn ang="0">
                  <a:pos x="90" y="76"/>
                </a:cxn>
                <a:cxn ang="0">
                  <a:pos x="94" y="68"/>
                </a:cxn>
                <a:cxn ang="0">
                  <a:pos x="97" y="58"/>
                </a:cxn>
                <a:cxn ang="0">
                  <a:pos x="98" y="49"/>
                </a:cxn>
              </a:cxnLst>
              <a:rect l="0" t="0" r="r" b="b"/>
              <a:pathLst>
                <a:path w="98" h="98">
                  <a:moveTo>
                    <a:pt x="98" y="49"/>
                  </a:moveTo>
                  <a:lnTo>
                    <a:pt x="97" y="39"/>
                  </a:lnTo>
                  <a:lnTo>
                    <a:pt x="94" y="29"/>
                  </a:lnTo>
                  <a:lnTo>
                    <a:pt x="90" y="21"/>
                  </a:lnTo>
                  <a:lnTo>
                    <a:pt x="83" y="14"/>
                  </a:lnTo>
                  <a:lnTo>
                    <a:pt x="76" y="8"/>
                  </a:lnTo>
                  <a:lnTo>
                    <a:pt x="68" y="4"/>
                  </a:lnTo>
                  <a:lnTo>
                    <a:pt x="59" y="1"/>
                  </a:lnTo>
                  <a:lnTo>
                    <a:pt x="49" y="0"/>
                  </a:lnTo>
                  <a:lnTo>
                    <a:pt x="39" y="1"/>
                  </a:lnTo>
                  <a:lnTo>
                    <a:pt x="30" y="4"/>
                  </a:lnTo>
                  <a:lnTo>
                    <a:pt x="21" y="8"/>
                  </a:lnTo>
                  <a:lnTo>
                    <a:pt x="14" y="14"/>
                  </a:lnTo>
                  <a:lnTo>
                    <a:pt x="8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1" y="58"/>
                  </a:lnTo>
                  <a:lnTo>
                    <a:pt x="3" y="68"/>
                  </a:lnTo>
                  <a:lnTo>
                    <a:pt x="8" y="76"/>
                  </a:lnTo>
                  <a:lnTo>
                    <a:pt x="14" y="84"/>
                  </a:lnTo>
                  <a:lnTo>
                    <a:pt x="21" y="89"/>
                  </a:lnTo>
                  <a:lnTo>
                    <a:pt x="30" y="93"/>
                  </a:lnTo>
                  <a:lnTo>
                    <a:pt x="39" y="97"/>
                  </a:lnTo>
                  <a:lnTo>
                    <a:pt x="49" y="98"/>
                  </a:lnTo>
                  <a:lnTo>
                    <a:pt x="59" y="97"/>
                  </a:lnTo>
                  <a:lnTo>
                    <a:pt x="68" y="93"/>
                  </a:lnTo>
                  <a:lnTo>
                    <a:pt x="76" y="89"/>
                  </a:lnTo>
                  <a:lnTo>
                    <a:pt x="83" y="84"/>
                  </a:lnTo>
                  <a:lnTo>
                    <a:pt x="90" y="76"/>
                  </a:lnTo>
                  <a:lnTo>
                    <a:pt x="94" y="68"/>
                  </a:lnTo>
                  <a:lnTo>
                    <a:pt x="97" y="58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1" name="Freeform 523"/>
            <p:cNvSpPr>
              <a:spLocks/>
            </p:cNvSpPr>
            <p:nvPr/>
          </p:nvSpPr>
          <p:spPr bwMode="auto">
            <a:xfrm>
              <a:off x="2993" y="2141"/>
              <a:ext cx="31" cy="32"/>
            </a:xfrm>
            <a:custGeom>
              <a:avLst/>
              <a:gdLst/>
              <a:ahLst/>
              <a:cxnLst>
                <a:cxn ang="0">
                  <a:pos x="278" y="39"/>
                </a:cxn>
                <a:cxn ang="0">
                  <a:pos x="252" y="51"/>
                </a:cxn>
                <a:cxn ang="0">
                  <a:pos x="206" y="83"/>
                </a:cxn>
                <a:cxn ang="0">
                  <a:pos x="181" y="94"/>
                </a:cxn>
                <a:cxn ang="0">
                  <a:pos x="157" y="93"/>
                </a:cxn>
                <a:cxn ang="0">
                  <a:pos x="139" y="85"/>
                </a:cxn>
                <a:cxn ang="0">
                  <a:pos x="124" y="73"/>
                </a:cxn>
                <a:cxn ang="0">
                  <a:pos x="102" y="43"/>
                </a:cxn>
                <a:cxn ang="0">
                  <a:pos x="83" y="15"/>
                </a:cxn>
                <a:cxn ang="0">
                  <a:pos x="64" y="1"/>
                </a:cxn>
                <a:cxn ang="0">
                  <a:pos x="52" y="1"/>
                </a:cxn>
                <a:cxn ang="0">
                  <a:pos x="34" y="8"/>
                </a:cxn>
                <a:cxn ang="0">
                  <a:pos x="15" y="36"/>
                </a:cxn>
                <a:cxn ang="0">
                  <a:pos x="8" y="64"/>
                </a:cxn>
                <a:cxn ang="0">
                  <a:pos x="13" y="85"/>
                </a:cxn>
                <a:cxn ang="0">
                  <a:pos x="28" y="102"/>
                </a:cxn>
                <a:cxn ang="0">
                  <a:pos x="71" y="123"/>
                </a:cxn>
                <a:cxn ang="0">
                  <a:pos x="175" y="157"/>
                </a:cxn>
                <a:cxn ang="0">
                  <a:pos x="209" y="176"/>
                </a:cxn>
                <a:cxn ang="0">
                  <a:pos x="229" y="199"/>
                </a:cxn>
                <a:cxn ang="0">
                  <a:pos x="244" y="227"/>
                </a:cxn>
                <a:cxn ang="0">
                  <a:pos x="247" y="242"/>
                </a:cxn>
                <a:cxn ang="0">
                  <a:pos x="238" y="247"/>
                </a:cxn>
                <a:cxn ang="0">
                  <a:pos x="216" y="242"/>
                </a:cxn>
                <a:cxn ang="0">
                  <a:pos x="127" y="205"/>
                </a:cxn>
                <a:cxn ang="0">
                  <a:pos x="87" y="192"/>
                </a:cxn>
                <a:cxn ang="0">
                  <a:pos x="70" y="192"/>
                </a:cxn>
                <a:cxn ang="0">
                  <a:pos x="51" y="200"/>
                </a:cxn>
                <a:cxn ang="0">
                  <a:pos x="21" y="226"/>
                </a:cxn>
                <a:cxn ang="0">
                  <a:pos x="8" y="246"/>
                </a:cxn>
                <a:cxn ang="0">
                  <a:pos x="0" y="268"/>
                </a:cxn>
                <a:cxn ang="0">
                  <a:pos x="1" y="292"/>
                </a:cxn>
                <a:cxn ang="0">
                  <a:pos x="9" y="310"/>
                </a:cxn>
                <a:cxn ang="0">
                  <a:pos x="20" y="311"/>
                </a:cxn>
                <a:cxn ang="0">
                  <a:pos x="44" y="294"/>
                </a:cxn>
                <a:cxn ang="0">
                  <a:pos x="61" y="284"/>
                </a:cxn>
                <a:cxn ang="0">
                  <a:pos x="104" y="272"/>
                </a:cxn>
                <a:cxn ang="0">
                  <a:pos x="147" y="268"/>
                </a:cxn>
                <a:cxn ang="0">
                  <a:pos x="171" y="272"/>
                </a:cxn>
                <a:cxn ang="0">
                  <a:pos x="196" y="284"/>
                </a:cxn>
                <a:cxn ang="0">
                  <a:pos x="214" y="303"/>
                </a:cxn>
                <a:cxn ang="0">
                  <a:pos x="219" y="342"/>
                </a:cxn>
                <a:cxn ang="0">
                  <a:pos x="220" y="403"/>
                </a:cxn>
                <a:cxn ang="0">
                  <a:pos x="228" y="419"/>
                </a:cxn>
                <a:cxn ang="0">
                  <a:pos x="236" y="423"/>
                </a:cxn>
                <a:cxn ang="0">
                  <a:pos x="298" y="425"/>
                </a:cxn>
                <a:cxn ang="0">
                  <a:pos x="315" y="423"/>
                </a:cxn>
                <a:cxn ang="0">
                  <a:pos x="328" y="410"/>
                </a:cxn>
                <a:cxn ang="0">
                  <a:pos x="338" y="377"/>
                </a:cxn>
                <a:cxn ang="0">
                  <a:pos x="334" y="339"/>
                </a:cxn>
                <a:cxn ang="0">
                  <a:pos x="314" y="275"/>
                </a:cxn>
                <a:cxn ang="0">
                  <a:pos x="294" y="224"/>
                </a:cxn>
                <a:cxn ang="0">
                  <a:pos x="294" y="190"/>
                </a:cxn>
                <a:cxn ang="0">
                  <a:pos x="300" y="97"/>
                </a:cxn>
                <a:cxn ang="0">
                  <a:pos x="297" y="51"/>
                </a:cxn>
                <a:cxn ang="0">
                  <a:pos x="292" y="43"/>
                </a:cxn>
              </a:cxnLst>
              <a:rect l="0" t="0" r="r" b="b"/>
              <a:pathLst>
                <a:path w="338" h="425">
                  <a:moveTo>
                    <a:pt x="289" y="42"/>
                  </a:moveTo>
                  <a:lnTo>
                    <a:pt x="283" y="40"/>
                  </a:lnTo>
                  <a:lnTo>
                    <a:pt x="278" y="39"/>
                  </a:lnTo>
                  <a:lnTo>
                    <a:pt x="271" y="40"/>
                  </a:lnTo>
                  <a:lnTo>
                    <a:pt x="266" y="42"/>
                  </a:lnTo>
                  <a:lnTo>
                    <a:pt x="252" y="51"/>
                  </a:lnTo>
                  <a:lnTo>
                    <a:pt x="237" y="62"/>
                  </a:lnTo>
                  <a:lnTo>
                    <a:pt x="222" y="72"/>
                  </a:lnTo>
                  <a:lnTo>
                    <a:pt x="206" y="83"/>
                  </a:lnTo>
                  <a:lnTo>
                    <a:pt x="198" y="87"/>
                  </a:lnTo>
                  <a:lnTo>
                    <a:pt x="189" y="91"/>
                  </a:lnTo>
                  <a:lnTo>
                    <a:pt x="181" y="94"/>
                  </a:lnTo>
                  <a:lnTo>
                    <a:pt x="172" y="94"/>
                  </a:lnTo>
                  <a:lnTo>
                    <a:pt x="165" y="94"/>
                  </a:lnTo>
                  <a:lnTo>
                    <a:pt x="157" y="93"/>
                  </a:lnTo>
                  <a:lnTo>
                    <a:pt x="151" y="90"/>
                  </a:lnTo>
                  <a:lnTo>
                    <a:pt x="144" y="88"/>
                  </a:lnTo>
                  <a:lnTo>
                    <a:pt x="139" y="85"/>
                  </a:lnTo>
                  <a:lnTo>
                    <a:pt x="134" y="82"/>
                  </a:lnTo>
                  <a:lnTo>
                    <a:pt x="130" y="78"/>
                  </a:lnTo>
                  <a:lnTo>
                    <a:pt x="124" y="73"/>
                  </a:lnTo>
                  <a:lnTo>
                    <a:pt x="117" y="64"/>
                  </a:lnTo>
                  <a:lnTo>
                    <a:pt x="109" y="54"/>
                  </a:lnTo>
                  <a:lnTo>
                    <a:pt x="102" y="43"/>
                  </a:lnTo>
                  <a:lnTo>
                    <a:pt x="95" y="33"/>
                  </a:lnTo>
                  <a:lnTo>
                    <a:pt x="89" y="23"/>
                  </a:lnTo>
                  <a:lnTo>
                    <a:pt x="83" y="15"/>
                  </a:lnTo>
                  <a:lnTo>
                    <a:pt x="76" y="7"/>
                  </a:lnTo>
                  <a:lnTo>
                    <a:pt x="69" y="2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6" y="2"/>
                  </a:lnTo>
                  <a:lnTo>
                    <a:pt x="41" y="5"/>
                  </a:lnTo>
                  <a:lnTo>
                    <a:pt x="34" y="8"/>
                  </a:lnTo>
                  <a:lnTo>
                    <a:pt x="28" y="13"/>
                  </a:lnTo>
                  <a:lnTo>
                    <a:pt x="21" y="24"/>
                  </a:lnTo>
                  <a:lnTo>
                    <a:pt x="15" y="36"/>
                  </a:lnTo>
                  <a:lnTo>
                    <a:pt x="11" y="46"/>
                  </a:lnTo>
                  <a:lnTo>
                    <a:pt x="9" y="55"/>
                  </a:lnTo>
                  <a:lnTo>
                    <a:pt x="8" y="64"/>
                  </a:lnTo>
                  <a:lnTo>
                    <a:pt x="8" y="71"/>
                  </a:lnTo>
                  <a:lnTo>
                    <a:pt x="10" y="79"/>
                  </a:lnTo>
                  <a:lnTo>
                    <a:pt x="13" y="85"/>
                  </a:lnTo>
                  <a:lnTo>
                    <a:pt x="17" y="91"/>
                  </a:lnTo>
                  <a:lnTo>
                    <a:pt x="23" y="97"/>
                  </a:lnTo>
                  <a:lnTo>
                    <a:pt x="28" y="102"/>
                  </a:lnTo>
                  <a:lnTo>
                    <a:pt x="36" y="107"/>
                  </a:lnTo>
                  <a:lnTo>
                    <a:pt x="52" y="116"/>
                  </a:lnTo>
                  <a:lnTo>
                    <a:pt x="71" y="123"/>
                  </a:lnTo>
                  <a:lnTo>
                    <a:pt x="112" y="136"/>
                  </a:lnTo>
                  <a:lnTo>
                    <a:pt x="155" y="149"/>
                  </a:lnTo>
                  <a:lnTo>
                    <a:pt x="175" y="157"/>
                  </a:lnTo>
                  <a:lnTo>
                    <a:pt x="194" y="165"/>
                  </a:lnTo>
                  <a:lnTo>
                    <a:pt x="201" y="170"/>
                  </a:lnTo>
                  <a:lnTo>
                    <a:pt x="209" y="176"/>
                  </a:lnTo>
                  <a:lnTo>
                    <a:pt x="215" y="181"/>
                  </a:lnTo>
                  <a:lnTo>
                    <a:pt x="220" y="187"/>
                  </a:lnTo>
                  <a:lnTo>
                    <a:pt x="229" y="199"/>
                  </a:lnTo>
                  <a:lnTo>
                    <a:pt x="235" y="210"/>
                  </a:lnTo>
                  <a:lnTo>
                    <a:pt x="241" y="219"/>
                  </a:lnTo>
                  <a:lnTo>
                    <a:pt x="244" y="227"/>
                  </a:lnTo>
                  <a:lnTo>
                    <a:pt x="246" y="233"/>
                  </a:lnTo>
                  <a:lnTo>
                    <a:pt x="247" y="238"/>
                  </a:lnTo>
                  <a:lnTo>
                    <a:pt x="247" y="242"/>
                  </a:lnTo>
                  <a:lnTo>
                    <a:pt x="245" y="244"/>
                  </a:lnTo>
                  <a:lnTo>
                    <a:pt x="243" y="246"/>
                  </a:lnTo>
                  <a:lnTo>
                    <a:pt x="238" y="247"/>
                  </a:lnTo>
                  <a:lnTo>
                    <a:pt x="234" y="247"/>
                  </a:lnTo>
                  <a:lnTo>
                    <a:pt x="229" y="246"/>
                  </a:lnTo>
                  <a:lnTo>
                    <a:pt x="216" y="242"/>
                  </a:lnTo>
                  <a:lnTo>
                    <a:pt x="200" y="237"/>
                  </a:lnTo>
                  <a:lnTo>
                    <a:pt x="164" y="221"/>
                  </a:lnTo>
                  <a:lnTo>
                    <a:pt x="127" y="205"/>
                  </a:lnTo>
                  <a:lnTo>
                    <a:pt x="109" y="198"/>
                  </a:lnTo>
                  <a:lnTo>
                    <a:pt x="93" y="194"/>
                  </a:lnTo>
                  <a:lnTo>
                    <a:pt x="87" y="192"/>
                  </a:lnTo>
                  <a:lnTo>
                    <a:pt x="79" y="191"/>
                  </a:lnTo>
                  <a:lnTo>
                    <a:pt x="74" y="191"/>
                  </a:lnTo>
                  <a:lnTo>
                    <a:pt x="70" y="192"/>
                  </a:lnTo>
                  <a:lnTo>
                    <a:pt x="63" y="194"/>
                  </a:lnTo>
                  <a:lnTo>
                    <a:pt x="57" y="197"/>
                  </a:lnTo>
                  <a:lnTo>
                    <a:pt x="51" y="200"/>
                  </a:lnTo>
                  <a:lnTo>
                    <a:pt x="44" y="205"/>
                  </a:lnTo>
                  <a:lnTo>
                    <a:pt x="31" y="214"/>
                  </a:lnTo>
                  <a:lnTo>
                    <a:pt x="21" y="226"/>
                  </a:lnTo>
                  <a:lnTo>
                    <a:pt x="15" y="232"/>
                  </a:lnTo>
                  <a:lnTo>
                    <a:pt x="11" y="240"/>
                  </a:lnTo>
                  <a:lnTo>
                    <a:pt x="8" y="246"/>
                  </a:lnTo>
                  <a:lnTo>
                    <a:pt x="5" y="254"/>
                  </a:lnTo>
                  <a:lnTo>
                    <a:pt x="2" y="260"/>
                  </a:lnTo>
                  <a:lnTo>
                    <a:pt x="0" y="268"/>
                  </a:lnTo>
                  <a:lnTo>
                    <a:pt x="0" y="274"/>
                  </a:lnTo>
                  <a:lnTo>
                    <a:pt x="0" y="281"/>
                  </a:lnTo>
                  <a:lnTo>
                    <a:pt x="1" y="292"/>
                  </a:lnTo>
                  <a:lnTo>
                    <a:pt x="4" y="301"/>
                  </a:lnTo>
                  <a:lnTo>
                    <a:pt x="7" y="306"/>
                  </a:lnTo>
                  <a:lnTo>
                    <a:pt x="9" y="310"/>
                  </a:lnTo>
                  <a:lnTo>
                    <a:pt x="12" y="311"/>
                  </a:lnTo>
                  <a:lnTo>
                    <a:pt x="16" y="312"/>
                  </a:lnTo>
                  <a:lnTo>
                    <a:pt x="20" y="311"/>
                  </a:lnTo>
                  <a:lnTo>
                    <a:pt x="24" y="309"/>
                  </a:lnTo>
                  <a:lnTo>
                    <a:pt x="33" y="303"/>
                  </a:lnTo>
                  <a:lnTo>
                    <a:pt x="44" y="294"/>
                  </a:lnTo>
                  <a:lnTo>
                    <a:pt x="49" y="290"/>
                  </a:lnTo>
                  <a:lnTo>
                    <a:pt x="55" y="287"/>
                  </a:lnTo>
                  <a:lnTo>
                    <a:pt x="61" y="284"/>
                  </a:lnTo>
                  <a:lnTo>
                    <a:pt x="68" y="281"/>
                  </a:lnTo>
                  <a:lnTo>
                    <a:pt x="86" y="276"/>
                  </a:lnTo>
                  <a:lnTo>
                    <a:pt x="104" y="272"/>
                  </a:lnTo>
                  <a:lnTo>
                    <a:pt x="121" y="269"/>
                  </a:lnTo>
                  <a:lnTo>
                    <a:pt x="138" y="268"/>
                  </a:lnTo>
                  <a:lnTo>
                    <a:pt x="147" y="268"/>
                  </a:lnTo>
                  <a:lnTo>
                    <a:pt x="154" y="269"/>
                  </a:lnTo>
                  <a:lnTo>
                    <a:pt x="163" y="270"/>
                  </a:lnTo>
                  <a:lnTo>
                    <a:pt x="171" y="272"/>
                  </a:lnTo>
                  <a:lnTo>
                    <a:pt x="179" y="275"/>
                  </a:lnTo>
                  <a:lnTo>
                    <a:pt x="187" y="278"/>
                  </a:lnTo>
                  <a:lnTo>
                    <a:pt x="196" y="284"/>
                  </a:lnTo>
                  <a:lnTo>
                    <a:pt x="203" y="289"/>
                  </a:lnTo>
                  <a:lnTo>
                    <a:pt x="210" y="295"/>
                  </a:lnTo>
                  <a:lnTo>
                    <a:pt x="214" y="303"/>
                  </a:lnTo>
                  <a:lnTo>
                    <a:pt x="216" y="311"/>
                  </a:lnTo>
                  <a:lnTo>
                    <a:pt x="218" y="321"/>
                  </a:lnTo>
                  <a:lnTo>
                    <a:pt x="219" y="342"/>
                  </a:lnTo>
                  <a:lnTo>
                    <a:pt x="219" y="364"/>
                  </a:lnTo>
                  <a:lnTo>
                    <a:pt x="218" y="385"/>
                  </a:lnTo>
                  <a:lnTo>
                    <a:pt x="220" y="403"/>
                  </a:lnTo>
                  <a:lnTo>
                    <a:pt x="222" y="410"/>
                  </a:lnTo>
                  <a:lnTo>
                    <a:pt x="226" y="417"/>
                  </a:lnTo>
                  <a:lnTo>
                    <a:pt x="228" y="419"/>
                  </a:lnTo>
                  <a:lnTo>
                    <a:pt x="230" y="421"/>
                  </a:lnTo>
                  <a:lnTo>
                    <a:pt x="233" y="422"/>
                  </a:lnTo>
                  <a:lnTo>
                    <a:pt x="236" y="423"/>
                  </a:lnTo>
                  <a:lnTo>
                    <a:pt x="262" y="423"/>
                  </a:lnTo>
                  <a:lnTo>
                    <a:pt x="286" y="425"/>
                  </a:lnTo>
                  <a:lnTo>
                    <a:pt x="298" y="425"/>
                  </a:lnTo>
                  <a:lnTo>
                    <a:pt x="308" y="425"/>
                  </a:lnTo>
                  <a:lnTo>
                    <a:pt x="312" y="424"/>
                  </a:lnTo>
                  <a:lnTo>
                    <a:pt x="315" y="423"/>
                  </a:lnTo>
                  <a:lnTo>
                    <a:pt x="318" y="421"/>
                  </a:lnTo>
                  <a:lnTo>
                    <a:pt x="322" y="419"/>
                  </a:lnTo>
                  <a:lnTo>
                    <a:pt x="328" y="410"/>
                  </a:lnTo>
                  <a:lnTo>
                    <a:pt x="333" y="400"/>
                  </a:lnTo>
                  <a:lnTo>
                    <a:pt x="337" y="389"/>
                  </a:lnTo>
                  <a:lnTo>
                    <a:pt x="338" y="377"/>
                  </a:lnTo>
                  <a:lnTo>
                    <a:pt x="338" y="365"/>
                  </a:lnTo>
                  <a:lnTo>
                    <a:pt x="337" y="352"/>
                  </a:lnTo>
                  <a:lnTo>
                    <a:pt x="334" y="339"/>
                  </a:lnTo>
                  <a:lnTo>
                    <a:pt x="331" y="326"/>
                  </a:lnTo>
                  <a:lnTo>
                    <a:pt x="324" y="301"/>
                  </a:lnTo>
                  <a:lnTo>
                    <a:pt x="314" y="275"/>
                  </a:lnTo>
                  <a:lnTo>
                    <a:pt x="305" y="252"/>
                  </a:lnTo>
                  <a:lnTo>
                    <a:pt x="296" y="231"/>
                  </a:lnTo>
                  <a:lnTo>
                    <a:pt x="294" y="224"/>
                  </a:lnTo>
                  <a:lnTo>
                    <a:pt x="294" y="214"/>
                  </a:lnTo>
                  <a:lnTo>
                    <a:pt x="293" y="202"/>
                  </a:lnTo>
                  <a:lnTo>
                    <a:pt x="294" y="190"/>
                  </a:lnTo>
                  <a:lnTo>
                    <a:pt x="296" y="160"/>
                  </a:lnTo>
                  <a:lnTo>
                    <a:pt x="299" y="128"/>
                  </a:lnTo>
                  <a:lnTo>
                    <a:pt x="300" y="97"/>
                  </a:lnTo>
                  <a:lnTo>
                    <a:pt x="300" y="70"/>
                  </a:lnTo>
                  <a:lnTo>
                    <a:pt x="299" y="59"/>
                  </a:lnTo>
                  <a:lnTo>
                    <a:pt x="297" y="51"/>
                  </a:lnTo>
                  <a:lnTo>
                    <a:pt x="296" y="48"/>
                  </a:lnTo>
                  <a:lnTo>
                    <a:pt x="294" y="45"/>
                  </a:lnTo>
                  <a:lnTo>
                    <a:pt x="292" y="43"/>
                  </a:lnTo>
                  <a:lnTo>
                    <a:pt x="289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2" name="Freeform 524"/>
            <p:cNvSpPr>
              <a:spLocks/>
            </p:cNvSpPr>
            <p:nvPr/>
          </p:nvSpPr>
          <p:spPr bwMode="auto">
            <a:xfrm>
              <a:off x="2982" y="2075"/>
              <a:ext cx="27" cy="14"/>
            </a:xfrm>
            <a:custGeom>
              <a:avLst/>
              <a:gdLst/>
              <a:ahLst/>
              <a:cxnLst>
                <a:cxn ang="0">
                  <a:pos x="120" y="181"/>
                </a:cxn>
                <a:cxn ang="0">
                  <a:pos x="142" y="187"/>
                </a:cxn>
                <a:cxn ang="0">
                  <a:pos x="172" y="190"/>
                </a:cxn>
                <a:cxn ang="0">
                  <a:pos x="205" y="191"/>
                </a:cxn>
                <a:cxn ang="0">
                  <a:pos x="236" y="188"/>
                </a:cxn>
                <a:cxn ang="0">
                  <a:pos x="256" y="182"/>
                </a:cxn>
                <a:cxn ang="0">
                  <a:pos x="267" y="177"/>
                </a:cxn>
                <a:cxn ang="0">
                  <a:pos x="275" y="171"/>
                </a:cxn>
                <a:cxn ang="0">
                  <a:pos x="279" y="163"/>
                </a:cxn>
                <a:cxn ang="0">
                  <a:pos x="280" y="152"/>
                </a:cxn>
                <a:cxn ang="0">
                  <a:pos x="276" y="141"/>
                </a:cxn>
                <a:cxn ang="0">
                  <a:pos x="269" y="133"/>
                </a:cxn>
                <a:cxn ang="0">
                  <a:pos x="260" y="134"/>
                </a:cxn>
                <a:cxn ang="0">
                  <a:pos x="235" y="144"/>
                </a:cxn>
                <a:cxn ang="0">
                  <a:pos x="202" y="154"/>
                </a:cxn>
                <a:cxn ang="0">
                  <a:pos x="180" y="157"/>
                </a:cxn>
                <a:cxn ang="0">
                  <a:pos x="162" y="155"/>
                </a:cxn>
                <a:cxn ang="0">
                  <a:pos x="151" y="150"/>
                </a:cxn>
                <a:cxn ang="0">
                  <a:pos x="140" y="145"/>
                </a:cxn>
                <a:cxn ang="0">
                  <a:pos x="130" y="136"/>
                </a:cxn>
                <a:cxn ang="0">
                  <a:pos x="120" y="119"/>
                </a:cxn>
                <a:cxn ang="0">
                  <a:pos x="94" y="75"/>
                </a:cxn>
                <a:cxn ang="0">
                  <a:pos x="69" y="36"/>
                </a:cxn>
                <a:cxn ang="0">
                  <a:pos x="51" y="15"/>
                </a:cxn>
                <a:cxn ang="0">
                  <a:pos x="39" y="4"/>
                </a:cxn>
                <a:cxn ang="0">
                  <a:pos x="31" y="1"/>
                </a:cxn>
                <a:cxn ang="0">
                  <a:pos x="24" y="0"/>
                </a:cxn>
                <a:cxn ang="0">
                  <a:pos x="17" y="3"/>
                </a:cxn>
                <a:cxn ang="0">
                  <a:pos x="10" y="13"/>
                </a:cxn>
                <a:cxn ang="0">
                  <a:pos x="3" y="27"/>
                </a:cxn>
                <a:cxn ang="0">
                  <a:pos x="0" y="39"/>
                </a:cxn>
                <a:cxn ang="0">
                  <a:pos x="0" y="52"/>
                </a:cxn>
                <a:cxn ang="0">
                  <a:pos x="2" y="65"/>
                </a:cxn>
                <a:cxn ang="0">
                  <a:pos x="7" y="78"/>
                </a:cxn>
                <a:cxn ang="0">
                  <a:pos x="17" y="97"/>
                </a:cxn>
                <a:cxn ang="0">
                  <a:pos x="35" y="120"/>
                </a:cxn>
                <a:cxn ang="0">
                  <a:pos x="58" y="141"/>
                </a:cxn>
                <a:cxn ang="0">
                  <a:pos x="92" y="166"/>
                </a:cxn>
              </a:cxnLst>
              <a:rect l="0" t="0" r="r" b="b"/>
              <a:pathLst>
                <a:path w="280" h="191">
                  <a:moveTo>
                    <a:pt x="112" y="178"/>
                  </a:moveTo>
                  <a:lnTo>
                    <a:pt x="120" y="181"/>
                  </a:lnTo>
                  <a:lnTo>
                    <a:pt x="129" y="183"/>
                  </a:lnTo>
                  <a:lnTo>
                    <a:pt x="142" y="187"/>
                  </a:lnTo>
                  <a:lnTo>
                    <a:pt x="156" y="189"/>
                  </a:lnTo>
                  <a:lnTo>
                    <a:pt x="172" y="190"/>
                  </a:lnTo>
                  <a:lnTo>
                    <a:pt x="188" y="191"/>
                  </a:lnTo>
                  <a:lnTo>
                    <a:pt x="205" y="191"/>
                  </a:lnTo>
                  <a:lnTo>
                    <a:pt x="221" y="190"/>
                  </a:lnTo>
                  <a:lnTo>
                    <a:pt x="236" y="188"/>
                  </a:lnTo>
                  <a:lnTo>
                    <a:pt x="250" y="185"/>
                  </a:lnTo>
                  <a:lnTo>
                    <a:pt x="256" y="182"/>
                  </a:lnTo>
                  <a:lnTo>
                    <a:pt x="262" y="180"/>
                  </a:lnTo>
                  <a:lnTo>
                    <a:pt x="267" y="177"/>
                  </a:lnTo>
                  <a:lnTo>
                    <a:pt x="271" y="174"/>
                  </a:lnTo>
                  <a:lnTo>
                    <a:pt x="275" y="171"/>
                  </a:lnTo>
                  <a:lnTo>
                    <a:pt x="278" y="167"/>
                  </a:lnTo>
                  <a:lnTo>
                    <a:pt x="279" y="163"/>
                  </a:lnTo>
                  <a:lnTo>
                    <a:pt x="280" y="158"/>
                  </a:lnTo>
                  <a:lnTo>
                    <a:pt x="280" y="152"/>
                  </a:lnTo>
                  <a:lnTo>
                    <a:pt x="278" y="147"/>
                  </a:lnTo>
                  <a:lnTo>
                    <a:pt x="276" y="141"/>
                  </a:lnTo>
                  <a:lnTo>
                    <a:pt x="271" y="134"/>
                  </a:lnTo>
                  <a:lnTo>
                    <a:pt x="269" y="133"/>
                  </a:lnTo>
                  <a:lnTo>
                    <a:pt x="265" y="133"/>
                  </a:lnTo>
                  <a:lnTo>
                    <a:pt x="260" y="134"/>
                  </a:lnTo>
                  <a:lnTo>
                    <a:pt x="252" y="138"/>
                  </a:lnTo>
                  <a:lnTo>
                    <a:pt x="235" y="144"/>
                  </a:lnTo>
                  <a:lnTo>
                    <a:pt x="214" y="151"/>
                  </a:lnTo>
                  <a:lnTo>
                    <a:pt x="202" y="154"/>
                  </a:lnTo>
                  <a:lnTo>
                    <a:pt x="191" y="156"/>
                  </a:lnTo>
                  <a:lnTo>
                    <a:pt x="180" y="157"/>
                  </a:lnTo>
                  <a:lnTo>
                    <a:pt x="168" y="156"/>
                  </a:lnTo>
                  <a:lnTo>
                    <a:pt x="162" y="155"/>
                  </a:lnTo>
                  <a:lnTo>
                    <a:pt x="156" y="152"/>
                  </a:lnTo>
                  <a:lnTo>
                    <a:pt x="151" y="150"/>
                  </a:lnTo>
                  <a:lnTo>
                    <a:pt x="145" y="148"/>
                  </a:lnTo>
                  <a:lnTo>
                    <a:pt x="140" y="145"/>
                  </a:lnTo>
                  <a:lnTo>
                    <a:pt x="136" y="141"/>
                  </a:lnTo>
                  <a:lnTo>
                    <a:pt x="130" y="136"/>
                  </a:lnTo>
                  <a:lnTo>
                    <a:pt x="126" y="131"/>
                  </a:lnTo>
                  <a:lnTo>
                    <a:pt x="120" y="119"/>
                  </a:lnTo>
                  <a:lnTo>
                    <a:pt x="108" y="100"/>
                  </a:lnTo>
                  <a:lnTo>
                    <a:pt x="94" y="75"/>
                  </a:lnTo>
                  <a:lnTo>
                    <a:pt x="77" y="49"/>
                  </a:lnTo>
                  <a:lnTo>
                    <a:pt x="69" y="36"/>
                  </a:lnTo>
                  <a:lnTo>
                    <a:pt x="60" y="24"/>
                  </a:lnTo>
                  <a:lnTo>
                    <a:pt x="51" y="15"/>
                  </a:lnTo>
                  <a:lnTo>
                    <a:pt x="43" y="7"/>
                  </a:lnTo>
                  <a:lnTo>
                    <a:pt x="39" y="4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0" y="1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0" y="13"/>
                  </a:lnTo>
                  <a:lnTo>
                    <a:pt x="7" y="20"/>
                  </a:lnTo>
                  <a:lnTo>
                    <a:pt x="3" y="27"/>
                  </a:lnTo>
                  <a:lnTo>
                    <a:pt x="1" y="33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1" y="59"/>
                  </a:lnTo>
                  <a:lnTo>
                    <a:pt x="2" y="65"/>
                  </a:lnTo>
                  <a:lnTo>
                    <a:pt x="4" y="71"/>
                  </a:lnTo>
                  <a:lnTo>
                    <a:pt x="7" y="78"/>
                  </a:lnTo>
                  <a:lnTo>
                    <a:pt x="10" y="84"/>
                  </a:lnTo>
                  <a:lnTo>
                    <a:pt x="17" y="97"/>
                  </a:lnTo>
                  <a:lnTo>
                    <a:pt x="26" y="109"/>
                  </a:lnTo>
                  <a:lnTo>
                    <a:pt x="35" y="120"/>
                  </a:lnTo>
                  <a:lnTo>
                    <a:pt x="46" y="131"/>
                  </a:lnTo>
                  <a:lnTo>
                    <a:pt x="58" y="141"/>
                  </a:lnTo>
                  <a:lnTo>
                    <a:pt x="70" y="150"/>
                  </a:lnTo>
                  <a:lnTo>
                    <a:pt x="92" y="166"/>
                  </a:lnTo>
                  <a:lnTo>
                    <a:pt x="112" y="1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3" name="Freeform 525"/>
            <p:cNvSpPr>
              <a:spLocks/>
            </p:cNvSpPr>
            <p:nvPr/>
          </p:nvSpPr>
          <p:spPr bwMode="auto">
            <a:xfrm>
              <a:off x="2974" y="2085"/>
              <a:ext cx="24" cy="29"/>
            </a:xfrm>
            <a:custGeom>
              <a:avLst/>
              <a:gdLst/>
              <a:ahLst/>
              <a:cxnLst>
                <a:cxn ang="0">
                  <a:pos x="133" y="97"/>
                </a:cxn>
                <a:cxn ang="0">
                  <a:pos x="143" y="113"/>
                </a:cxn>
                <a:cxn ang="0">
                  <a:pos x="160" y="120"/>
                </a:cxn>
                <a:cxn ang="0">
                  <a:pos x="185" y="127"/>
                </a:cxn>
                <a:cxn ang="0">
                  <a:pos x="193" y="139"/>
                </a:cxn>
                <a:cxn ang="0">
                  <a:pos x="198" y="179"/>
                </a:cxn>
                <a:cxn ang="0">
                  <a:pos x="206" y="201"/>
                </a:cxn>
                <a:cxn ang="0">
                  <a:pos x="220" y="219"/>
                </a:cxn>
                <a:cxn ang="0">
                  <a:pos x="242" y="229"/>
                </a:cxn>
                <a:cxn ang="0">
                  <a:pos x="268" y="232"/>
                </a:cxn>
                <a:cxn ang="0">
                  <a:pos x="289" y="238"/>
                </a:cxn>
                <a:cxn ang="0">
                  <a:pos x="302" y="249"/>
                </a:cxn>
                <a:cxn ang="0">
                  <a:pos x="308" y="265"/>
                </a:cxn>
                <a:cxn ang="0">
                  <a:pos x="306" y="290"/>
                </a:cxn>
                <a:cxn ang="0">
                  <a:pos x="289" y="332"/>
                </a:cxn>
                <a:cxn ang="0">
                  <a:pos x="258" y="367"/>
                </a:cxn>
                <a:cxn ang="0">
                  <a:pos x="233" y="382"/>
                </a:cxn>
                <a:cxn ang="0">
                  <a:pos x="230" y="363"/>
                </a:cxn>
                <a:cxn ang="0">
                  <a:pos x="251" y="301"/>
                </a:cxn>
                <a:cxn ang="0">
                  <a:pos x="249" y="281"/>
                </a:cxn>
                <a:cxn ang="0">
                  <a:pos x="233" y="262"/>
                </a:cxn>
                <a:cxn ang="0">
                  <a:pos x="213" y="260"/>
                </a:cxn>
                <a:cxn ang="0">
                  <a:pos x="193" y="270"/>
                </a:cxn>
                <a:cxn ang="0">
                  <a:pos x="176" y="289"/>
                </a:cxn>
                <a:cxn ang="0">
                  <a:pos x="156" y="322"/>
                </a:cxn>
                <a:cxn ang="0">
                  <a:pos x="148" y="303"/>
                </a:cxn>
                <a:cxn ang="0">
                  <a:pos x="143" y="270"/>
                </a:cxn>
                <a:cxn ang="0">
                  <a:pos x="139" y="236"/>
                </a:cxn>
                <a:cxn ang="0">
                  <a:pos x="130" y="216"/>
                </a:cxn>
                <a:cxn ang="0">
                  <a:pos x="117" y="202"/>
                </a:cxn>
                <a:cxn ang="0">
                  <a:pos x="85" y="185"/>
                </a:cxn>
                <a:cxn ang="0">
                  <a:pos x="44" y="164"/>
                </a:cxn>
                <a:cxn ang="0">
                  <a:pos x="22" y="143"/>
                </a:cxn>
                <a:cxn ang="0">
                  <a:pos x="10" y="122"/>
                </a:cxn>
                <a:cxn ang="0">
                  <a:pos x="3" y="99"/>
                </a:cxn>
                <a:cxn ang="0">
                  <a:pos x="1" y="54"/>
                </a:cxn>
                <a:cxn ang="0">
                  <a:pos x="12" y="18"/>
                </a:cxn>
                <a:cxn ang="0">
                  <a:pos x="26" y="2"/>
                </a:cxn>
                <a:cxn ang="0">
                  <a:pos x="36" y="0"/>
                </a:cxn>
                <a:cxn ang="0">
                  <a:pos x="44" y="5"/>
                </a:cxn>
                <a:cxn ang="0">
                  <a:pos x="42" y="32"/>
                </a:cxn>
                <a:cxn ang="0">
                  <a:pos x="44" y="67"/>
                </a:cxn>
                <a:cxn ang="0">
                  <a:pos x="56" y="96"/>
                </a:cxn>
                <a:cxn ang="0">
                  <a:pos x="66" y="106"/>
                </a:cxn>
                <a:cxn ang="0">
                  <a:pos x="78" y="110"/>
                </a:cxn>
                <a:cxn ang="0">
                  <a:pos x="91" y="109"/>
                </a:cxn>
                <a:cxn ang="0">
                  <a:pos x="107" y="101"/>
                </a:cxn>
                <a:cxn ang="0">
                  <a:pos x="125" y="86"/>
                </a:cxn>
              </a:cxnLst>
              <a:rect l="0" t="0" r="r" b="b"/>
              <a:pathLst>
                <a:path w="308" h="385">
                  <a:moveTo>
                    <a:pt x="132" y="79"/>
                  </a:moveTo>
                  <a:lnTo>
                    <a:pt x="132" y="89"/>
                  </a:lnTo>
                  <a:lnTo>
                    <a:pt x="133" y="97"/>
                  </a:lnTo>
                  <a:lnTo>
                    <a:pt x="136" y="104"/>
                  </a:lnTo>
                  <a:lnTo>
                    <a:pt x="139" y="109"/>
                  </a:lnTo>
                  <a:lnTo>
                    <a:pt x="143" y="113"/>
                  </a:lnTo>
                  <a:lnTo>
                    <a:pt x="149" y="116"/>
                  </a:lnTo>
                  <a:lnTo>
                    <a:pt x="154" y="118"/>
                  </a:lnTo>
                  <a:lnTo>
                    <a:pt x="160" y="120"/>
                  </a:lnTo>
                  <a:lnTo>
                    <a:pt x="171" y="123"/>
                  </a:lnTo>
                  <a:lnTo>
                    <a:pt x="182" y="125"/>
                  </a:lnTo>
                  <a:lnTo>
                    <a:pt x="185" y="127"/>
                  </a:lnTo>
                  <a:lnTo>
                    <a:pt x="188" y="130"/>
                  </a:lnTo>
                  <a:lnTo>
                    <a:pt x="192" y="133"/>
                  </a:lnTo>
                  <a:lnTo>
                    <a:pt x="193" y="139"/>
                  </a:lnTo>
                  <a:lnTo>
                    <a:pt x="194" y="155"/>
                  </a:lnTo>
                  <a:lnTo>
                    <a:pt x="197" y="171"/>
                  </a:lnTo>
                  <a:lnTo>
                    <a:pt x="198" y="179"/>
                  </a:lnTo>
                  <a:lnTo>
                    <a:pt x="200" y="187"/>
                  </a:lnTo>
                  <a:lnTo>
                    <a:pt x="203" y="194"/>
                  </a:lnTo>
                  <a:lnTo>
                    <a:pt x="206" y="201"/>
                  </a:lnTo>
                  <a:lnTo>
                    <a:pt x="211" y="207"/>
                  </a:lnTo>
                  <a:lnTo>
                    <a:pt x="215" y="213"/>
                  </a:lnTo>
                  <a:lnTo>
                    <a:pt x="220" y="219"/>
                  </a:lnTo>
                  <a:lnTo>
                    <a:pt x="227" y="223"/>
                  </a:lnTo>
                  <a:lnTo>
                    <a:pt x="233" y="226"/>
                  </a:lnTo>
                  <a:lnTo>
                    <a:pt x="242" y="229"/>
                  </a:lnTo>
                  <a:lnTo>
                    <a:pt x="250" y="230"/>
                  </a:lnTo>
                  <a:lnTo>
                    <a:pt x="260" y="232"/>
                  </a:lnTo>
                  <a:lnTo>
                    <a:pt x="268" y="232"/>
                  </a:lnTo>
                  <a:lnTo>
                    <a:pt x="276" y="233"/>
                  </a:lnTo>
                  <a:lnTo>
                    <a:pt x="283" y="235"/>
                  </a:lnTo>
                  <a:lnTo>
                    <a:pt x="289" y="238"/>
                  </a:lnTo>
                  <a:lnTo>
                    <a:pt x="294" y="241"/>
                  </a:lnTo>
                  <a:lnTo>
                    <a:pt x="298" y="244"/>
                  </a:lnTo>
                  <a:lnTo>
                    <a:pt x="302" y="249"/>
                  </a:lnTo>
                  <a:lnTo>
                    <a:pt x="305" y="254"/>
                  </a:lnTo>
                  <a:lnTo>
                    <a:pt x="306" y="259"/>
                  </a:lnTo>
                  <a:lnTo>
                    <a:pt x="308" y="265"/>
                  </a:lnTo>
                  <a:lnTo>
                    <a:pt x="308" y="271"/>
                  </a:lnTo>
                  <a:lnTo>
                    <a:pt x="308" y="277"/>
                  </a:lnTo>
                  <a:lnTo>
                    <a:pt x="306" y="290"/>
                  </a:lnTo>
                  <a:lnTo>
                    <a:pt x="303" y="304"/>
                  </a:lnTo>
                  <a:lnTo>
                    <a:pt x="296" y="318"/>
                  </a:lnTo>
                  <a:lnTo>
                    <a:pt x="289" y="332"/>
                  </a:lnTo>
                  <a:lnTo>
                    <a:pt x="279" y="345"/>
                  </a:lnTo>
                  <a:lnTo>
                    <a:pt x="269" y="356"/>
                  </a:lnTo>
                  <a:lnTo>
                    <a:pt x="258" y="367"/>
                  </a:lnTo>
                  <a:lnTo>
                    <a:pt x="246" y="376"/>
                  </a:lnTo>
                  <a:lnTo>
                    <a:pt x="240" y="379"/>
                  </a:lnTo>
                  <a:lnTo>
                    <a:pt x="233" y="382"/>
                  </a:lnTo>
                  <a:lnTo>
                    <a:pt x="227" y="384"/>
                  </a:lnTo>
                  <a:lnTo>
                    <a:pt x="221" y="385"/>
                  </a:lnTo>
                  <a:lnTo>
                    <a:pt x="230" y="363"/>
                  </a:lnTo>
                  <a:lnTo>
                    <a:pt x="243" y="332"/>
                  </a:lnTo>
                  <a:lnTo>
                    <a:pt x="248" y="316"/>
                  </a:lnTo>
                  <a:lnTo>
                    <a:pt x="251" y="301"/>
                  </a:lnTo>
                  <a:lnTo>
                    <a:pt x="251" y="293"/>
                  </a:lnTo>
                  <a:lnTo>
                    <a:pt x="251" y="287"/>
                  </a:lnTo>
                  <a:lnTo>
                    <a:pt x="249" y="281"/>
                  </a:lnTo>
                  <a:lnTo>
                    <a:pt x="246" y="275"/>
                  </a:lnTo>
                  <a:lnTo>
                    <a:pt x="241" y="268"/>
                  </a:lnTo>
                  <a:lnTo>
                    <a:pt x="233" y="262"/>
                  </a:lnTo>
                  <a:lnTo>
                    <a:pt x="227" y="260"/>
                  </a:lnTo>
                  <a:lnTo>
                    <a:pt x="220" y="259"/>
                  </a:lnTo>
                  <a:lnTo>
                    <a:pt x="213" y="260"/>
                  </a:lnTo>
                  <a:lnTo>
                    <a:pt x="206" y="262"/>
                  </a:lnTo>
                  <a:lnTo>
                    <a:pt x="199" y="266"/>
                  </a:lnTo>
                  <a:lnTo>
                    <a:pt x="193" y="270"/>
                  </a:lnTo>
                  <a:lnTo>
                    <a:pt x="186" y="276"/>
                  </a:lnTo>
                  <a:lnTo>
                    <a:pt x="181" y="282"/>
                  </a:lnTo>
                  <a:lnTo>
                    <a:pt x="176" y="289"/>
                  </a:lnTo>
                  <a:lnTo>
                    <a:pt x="170" y="296"/>
                  </a:lnTo>
                  <a:lnTo>
                    <a:pt x="162" y="309"/>
                  </a:lnTo>
                  <a:lnTo>
                    <a:pt x="156" y="322"/>
                  </a:lnTo>
                  <a:lnTo>
                    <a:pt x="153" y="316"/>
                  </a:lnTo>
                  <a:lnTo>
                    <a:pt x="150" y="309"/>
                  </a:lnTo>
                  <a:lnTo>
                    <a:pt x="148" y="303"/>
                  </a:lnTo>
                  <a:lnTo>
                    <a:pt x="147" y="297"/>
                  </a:lnTo>
                  <a:lnTo>
                    <a:pt x="145" y="284"/>
                  </a:lnTo>
                  <a:lnTo>
                    <a:pt x="143" y="270"/>
                  </a:lnTo>
                  <a:lnTo>
                    <a:pt x="142" y="256"/>
                  </a:lnTo>
                  <a:lnTo>
                    <a:pt x="141" y="242"/>
                  </a:lnTo>
                  <a:lnTo>
                    <a:pt x="139" y="236"/>
                  </a:lnTo>
                  <a:lnTo>
                    <a:pt x="137" y="228"/>
                  </a:lnTo>
                  <a:lnTo>
                    <a:pt x="134" y="222"/>
                  </a:lnTo>
                  <a:lnTo>
                    <a:pt x="130" y="216"/>
                  </a:lnTo>
                  <a:lnTo>
                    <a:pt x="126" y="210"/>
                  </a:lnTo>
                  <a:lnTo>
                    <a:pt x="122" y="206"/>
                  </a:lnTo>
                  <a:lnTo>
                    <a:pt x="117" y="202"/>
                  </a:lnTo>
                  <a:lnTo>
                    <a:pt x="110" y="198"/>
                  </a:lnTo>
                  <a:lnTo>
                    <a:pt x="98" y="191"/>
                  </a:lnTo>
                  <a:lnTo>
                    <a:pt x="85" y="185"/>
                  </a:lnTo>
                  <a:lnTo>
                    <a:pt x="70" y="178"/>
                  </a:lnTo>
                  <a:lnTo>
                    <a:pt x="57" y="172"/>
                  </a:lnTo>
                  <a:lnTo>
                    <a:pt x="44" y="164"/>
                  </a:lnTo>
                  <a:lnTo>
                    <a:pt x="34" y="157"/>
                  </a:lnTo>
                  <a:lnTo>
                    <a:pt x="27" y="150"/>
                  </a:lnTo>
                  <a:lnTo>
                    <a:pt x="22" y="143"/>
                  </a:lnTo>
                  <a:lnTo>
                    <a:pt x="18" y="137"/>
                  </a:lnTo>
                  <a:lnTo>
                    <a:pt x="13" y="129"/>
                  </a:lnTo>
                  <a:lnTo>
                    <a:pt x="10" y="122"/>
                  </a:lnTo>
                  <a:lnTo>
                    <a:pt x="7" y="114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0" y="84"/>
                  </a:lnTo>
                  <a:lnTo>
                    <a:pt x="0" y="69"/>
                  </a:lnTo>
                  <a:lnTo>
                    <a:pt x="1" y="54"/>
                  </a:lnTo>
                  <a:lnTo>
                    <a:pt x="4" y="42"/>
                  </a:lnTo>
                  <a:lnTo>
                    <a:pt x="8" y="29"/>
                  </a:lnTo>
                  <a:lnTo>
                    <a:pt x="12" y="18"/>
                  </a:lnTo>
                  <a:lnTo>
                    <a:pt x="18" y="10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1" y="2"/>
                  </a:lnTo>
                  <a:lnTo>
                    <a:pt x="44" y="5"/>
                  </a:lnTo>
                  <a:lnTo>
                    <a:pt x="47" y="9"/>
                  </a:lnTo>
                  <a:lnTo>
                    <a:pt x="44" y="20"/>
                  </a:lnTo>
                  <a:lnTo>
                    <a:pt x="42" y="32"/>
                  </a:lnTo>
                  <a:lnTo>
                    <a:pt x="42" y="45"/>
                  </a:lnTo>
                  <a:lnTo>
                    <a:pt x="42" y="57"/>
                  </a:lnTo>
                  <a:lnTo>
                    <a:pt x="44" y="67"/>
                  </a:lnTo>
                  <a:lnTo>
                    <a:pt x="47" y="78"/>
                  </a:lnTo>
                  <a:lnTo>
                    <a:pt x="52" y="88"/>
                  </a:lnTo>
                  <a:lnTo>
                    <a:pt x="56" y="96"/>
                  </a:lnTo>
                  <a:lnTo>
                    <a:pt x="59" y="99"/>
                  </a:lnTo>
                  <a:lnTo>
                    <a:pt x="62" y="102"/>
                  </a:lnTo>
                  <a:lnTo>
                    <a:pt x="66" y="106"/>
                  </a:lnTo>
                  <a:lnTo>
                    <a:pt x="70" y="108"/>
                  </a:lnTo>
                  <a:lnTo>
                    <a:pt x="74" y="109"/>
                  </a:lnTo>
                  <a:lnTo>
                    <a:pt x="78" y="110"/>
                  </a:lnTo>
                  <a:lnTo>
                    <a:pt x="83" y="110"/>
                  </a:lnTo>
                  <a:lnTo>
                    <a:pt x="87" y="110"/>
                  </a:lnTo>
                  <a:lnTo>
                    <a:pt x="91" y="109"/>
                  </a:lnTo>
                  <a:lnTo>
                    <a:pt x="97" y="107"/>
                  </a:lnTo>
                  <a:lnTo>
                    <a:pt x="102" y="105"/>
                  </a:lnTo>
                  <a:lnTo>
                    <a:pt x="107" y="101"/>
                  </a:lnTo>
                  <a:lnTo>
                    <a:pt x="114" y="97"/>
                  </a:lnTo>
                  <a:lnTo>
                    <a:pt x="119" y="92"/>
                  </a:lnTo>
                  <a:lnTo>
                    <a:pt x="125" y="86"/>
                  </a:lnTo>
                  <a:lnTo>
                    <a:pt x="132" y="7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4" name="Freeform 526"/>
            <p:cNvSpPr>
              <a:spLocks noEditPoints="1"/>
            </p:cNvSpPr>
            <p:nvPr/>
          </p:nvSpPr>
          <p:spPr bwMode="auto">
            <a:xfrm>
              <a:off x="3042" y="2053"/>
              <a:ext cx="46" cy="28"/>
            </a:xfrm>
            <a:custGeom>
              <a:avLst/>
              <a:gdLst/>
              <a:ahLst/>
              <a:cxnLst>
                <a:cxn ang="0">
                  <a:pos x="363" y="112"/>
                </a:cxn>
                <a:cxn ang="0">
                  <a:pos x="341" y="109"/>
                </a:cxn>
                <a:cxn ang="0">
                  <a:pos x="333" y="86"/>
                </a:cxn>
                <a:cxn ang="0">
                  <a:pos x="342" y="65"/>
                </a:cxn>
                <a:cxn ang="0">
                  <a:pos x="378" y="46"/>
                </a:cxn>
                <a:cxn ang="0">
                  <a:pos x="422" y="36"/>
                </a:cxn>
                <a:cxn ang="0">
                  <a:pos x="460" y="48"/>
                </a:cxn>
                <a:cxn ang="0">
                  <a:pos x="468" y="63"/>
                </a:cxn>
                <a:cxn ang="0">
                  <a:pos x="465" y="76"/>
                </a:cxn>
                <a:cxn ang="0">
                  <a:pos x="451" y="87"/>
                </a:cxn>
                <a:cxn ang="0">
                  <a:pos x="327" y="22"/>
                </a:cxn>
                <a:cxn ang="0">
                  <a:pos x="304" y="46"/>
                </a:cxn>
                <a:cxn ang="0">
                  <a:pos x="278" y="102"/>
                </a:cxn>
                <a:cxn ang="0">
                  <a:pos x="261" y="128"/>
                </a:cxn>
                <a:cxn ang="0">
                  <a:pos x="222" y="152"/>
                </a:cxn>
                <a:cxn ang="0">
                  <a:pos x="187" y="150"/>
                </a:cxn>
                <a:cxn ang="0">
                  <a:pos x="125" y="130"/>
                </a:cxn>
                <a:cxn ang="0">
                  <a:pos x="75" y="131"/>
                </a:cxn>
                <a:cxn ang="0">
                  <a:pos x="32" y="152"/>
                </a:cxn>
                <a:cxn ang="0">
                  <a:pos x="3" y="179"/>
                </a:cxn>
                <a:cxn ang="0">
                  <a:pos x="1" y="193"/>
                </a:cxn>
                <a:cxn ang="0">
                  <a:pos x="21" y="193"/>
                </a:cxn>
                <a:cxn ang="0">
                  <a:pos x="88" y="184"/>
                </a:cxn>
                <a:cxn ang="0">
                  <a:pos x="148" y="195"/>
                </a:cxn>
                <a:cxn ang="0">
                  <a:pos x="200" y="224"/>
                </a:cxn>
                <a:cxn ang="0">
                  <a:pos x="250" y="272"/>
                </a:cxn>
                <a:cxn ang="0">
                  <a:pos x="321" y="335"/>
                </a:cxn>
                <a:cxn ang="0">
                  <a:pos x="381" y="372"/>
                </a:cxn>
                <a:cxn ang="0">
                  <a:pos x="401" y="376"/>
                </a:cxn>
                <a:cxn ang="0">
                  <a:pos x="410" y="364"/>
                </a:cxn>
                <a:cxn ang="0">
                  <a:pos x="401" y="331"/>
                </a:cxn>
                <a:cxn ang="0">
                  <a:pos x="370" y="312"/>
                </a:cxn>
                <a:cxn ang="0">
                  <a:pos x="333" y="288"/>
                </a:cxn>
                <a:cxn ang="0">
                  <a:pos x="320" y="258"/>
                </a:cxn>
                <a:cxn ang="0">
                  <a:pos x="321" y="226"/>
                </a:cxn>
                <a:cxn ang="0">
                  <a:pos x="334" y="195"/>
                </a:cxn>
                <a:cxn ang="0">
                  <a:pos x="356" y="172"/>
                </a:cxn>
                <a:cxn ang="0">
                  <a:pos x="417" y="140"/>
                </a:cxn>
                <a:cxn ang="0">
                  <a:pos x="448" y="136"/>
                </a:cxn>
                <a:cxn ang="0">
                  <a:pos x="484" y="144"/>
                </a:cxn>
                <a:cxn ang="0">
                  <a:pos x="522" y="175"/>
                </a:cxn>
                <a:cxn ang="0">
                  <a:pos x="551" y="195"/>
                </a:cxn>
                <a:cxn ang="0">
                  <a:pos x="575" y="189"/>
                </a:cxn>
                <a:cxn ang="0">
                  <a:pos x="591" y="169"/>
                </a:cxn>
                <a:cxn ang="0">
                  <a:pos x="593" y="143"/>
                </a:cxn>
                <a:cxn ang="0">
                  <a:pos x="575" y="97"/>
                </a:cxn>
                <a:cxn ang="0">
                  <a:pos x="531" y="38"/>
                </a:cxn>
                <a:cxn ang="0">
                  <a:pos x="485" y="8"/>
                </a:cxn>
                <a:cxn ang="0">
                  <a:pos x="405" y="1"/>
                </a:cxn>
                <a:cxn ang="0">
                  <a:pos x="364" y="6"/>
                </a:cxn>
                <a:cxn ang="0">
                  <a:pos x="327" y="22"/>
                </a:cxn>
              </a:cxnLst>
              <a:rect l="0" t="0" r="r" b="b"/>
              <a:pathLst>
                <a:path w="594" h="376">
                  <a:moveTo>
                    <a:pt x="413" y="98"/>
                  </a:moveTo>
                  <a:lnTo>
                    <a:pt x="395" y="103"/>
                  </a:lnTo>
                  <a:lnTo>
                    <a:pt x="369" y="111"/>
                  </a:lnTo>
                  <a:lnTo>
                    <a:pt x="363" y="112"/>
                  </a:lnTo>
                  <a:lnTo>
                    <a:pt x="357" y="113"/>
                  </a:lnTo>
                  <a:lnTo>
                    <a:pt x="351" y="112"/>
                  </a:lnTo>
                  <a:lnTo>
                    <a:pt x="347" y="111"/>
                  </a:lnTo>
                  <a:lnTo>
                    <a:pt x="341" y="109"/>
                  </a:lnTo>
                  <a:lnTo>
                    <a:pt x="338" y="104"/>
                  </a:lnTo>
                  <a:lnTo>
                    <a:pt x="335" y="99"/>
                  </a:lnTo>
                  <a:lnTo>
                    <a:pt x="333" y="93"/>
                  </a:lnTo>
                  <a:lnTo>
                    <a:pt x="333" y="86"/>
                  </a:lnTo>
                  <a:lnTo>
                    <a:pt x="334" y="80"/>
                  </a:lnTo>
                  <a:lnTo>
                    <a:pt x="336" y="74"/>
                  </a:lnTo>
                  <a:lnTo>
                    <a:pt x="338" y="69"/>
                  </a:lnTo>
                  <a:lnTo>
                    <a:pt x="342" y="65"/>
                  </a:lnTo>
                  <a:lnTo>
                    <a:pt x="347" y="61"/>
                  </a:lnTo>
                  <a:lnTo>
                    <a:pt x="352" y="57"/>
                  </a:lnTo>
                  <a:lnTo>
                    <a:pt x="357" y="54"/>
                  </a:lnTo>
                  <a:lnTo>
                    <a:pt x="378" y="46"/>
                  </a:lnTo>
                  <a:lnTo>
                    <a:pt x="387" y="42"/>
                  </a:lnTo>
                  <a:lnTo>
                    <a:pt x="399" y="38"/>
                  </a:lnTo>
                  <a:lnTo>
                    <a:pt x="412" y="36"/>
                  </a:lnTo>
                  <a:lnTo>
                    <a:pt x="422" y="36"/>
                  </a:lnTo>
                  <a:lnTo>
                    <a:pt x="434" y="37"/>
                  </a:lnTo>
                  <a:lnTo>
                    <a:pt x="444" y="39"/>
                  </a:lnTo>
                  <a:lnTo>
                    <a:pt x="452" y="44"/>
                  </a:lnTo>
                  <a:lnTo>
                    <a:pt x="460" y="48"/>
                  </a:lnTo>
                  <a:lnTo>
                    <a:pt x="465" y="53"/>
                  </a:lnTo>
                  <a:lnTo>
                    <a:pt x="466" y="56"/>
                  </a:lnTo>
                  <a:lnTo>
                    <a:pt x="468" y="60"/>
                  </a:lnTo>
                  <a:lnTo>
                    <a:pt x="468" y="63"/>
                  </a:lnTo>
                  <a:lnTo>
                    <a:pt x="469" y="66"/>
                  </a:lnTo>
                  <a:lnTo>
                    <a:pt x="468" y="69"/>
                  </a:lnTo>
                  <a:lnTo>
                    <a:pt x="467" y="72"/>
                  </a:lnTo>
                  <a:lnTo>
                    <a:pt x="465" y="76"/>
                  </a:lnTo>
                  <a:lnTo>
                    <a:pt x="463" y="79"/>
                  </a:lnTo>
                  <a:lnTo>
                    <a:pt x="460" y="81"/>
                  </a:lnTo>
                  <a:lnTo>
                    <a:pt x="456" y="84"/>
                  </a:lnTo>
                  <a:lnTo>
                    <a:pt x="451" y="87"/>
                  </a:lnTo>
                  <a:lnTo>
                    <a:pt x="445" y="89"/>
                  </a:lnTo>
                  <a:lnTo>
                    <a:pt x="431" y="94"/>
                  </a:lnTo>
                  <a:lnTo>
                    <a:pt x="413" y="98"/>
                  </a:lnTo>
                  <a:close/>
                  <a:moveTo>
                    <a:pt x="327" y="22"/>
                  </a:moveTo>
                  <a:lnTo>
                    <a:pt x="320" y="28"/>
                  </a:lnTo>
                  <a:lnTo>
                    <a:pt x="315" y="33"/>
                  </a:lnTo>
                  <a:lnTo>
                    <a:pt x="308" y="39"/>
                  </a:lnTo>
                  <a:lnTo>
                    <a:pt x="304" y="46"/>
                  </a:lnTo>
                  <a:lnTo>
                    <a:pt x="296" y="60"/>
                  </a:lnTo>
                  <a:lnTo>
                    <a:pt x="290" y="73"/>
                  </a:lnTo>
                  <a:lnTo>
                    <a:pt x="285" y="87"/>
                  </a:lnTo>
                  <a:lnTo>
                    <a:pt x="278" y="102"/>
                  </a:lnTo>
                  <a:lnTo>
                    <a:pt x="275" y="109"/>
                  </a:lnTo>
                  <a:lnTo>
                    <a:pt x="271" y="115"/>
                  </a:lnTo>
                  <a:lnTo>
                    <a:pt x="267" y="121"/>
                  </a:lnTo>
                  <a:lnTo>
                    <a:pt x="261" y="128"/>
                  </a:lnTo>
                  <a:lnTo>
                    <a:pt x="251" y="137"/>
                  </a:lnTo>
                  <a:lnTo>
                    <a:pt x="240" y="145"/>
                  </a:lnTo>
                  <a:lnTo>
                    <a:pt x="230" y="149"/>
                  </a:lnTo>
                  <a:lnTo>
                    <a:pt x="222" y="152"/>
                  </a:lnTo>
                  <a:lnTo>
                    <a:pt x="213" y="153"/>
                  </a:lnTo>
                  <a:lnTo>
                    <a:pt x="205" y="153"/>
                  </a:lnTo>
                  <a:lnTo>
                    <a:pt x="195" y="152"/>
                  </a:lnTo>
                  <a:lnTo>
                    <a:pt x="187" y="150"/>
                  </a:lnTo>
                  <a:lnTo>
                    <a:pt x="168" y="144"/>
                  </a:lnTo>
                  <a:lnTo>
                    <a:pt x="148" y="136"/>
                  </a:lnTo>
                  <a:lnTo>
                    <a:pt x="136" y="133"/>
                  </a:lnTo>
                  <a:lnTo>
                    <a:pt x="125" y="130"/>
                  </a:lnTo>
                  <a:lnTo>
                    <a:pt x="112" y="129"/>
                  </a:lnTo>
                  <a:lnTo>
                    <a:pt x="98" y="128"/>
                  </a:lnTo>
                  <a:lnTo>
                    <a:pt x="86" y="129"/>
                  </a:lnTo>
                  <a:lnTo>
                    <a:pt x="75" y="131"/>
                  </a:lnTo>
                  <a:lnTo>
                    <a:pt x="64" y="135"/>
                  </a:lnTo>
                  <a:lnTo>
                    <a:pt x="52" y="141"/>
                  </a:lnTo>
                  <a:lnTo>
                    <a:pt x="41" y="146"/>
                  </a:lnTo>
                  <a:lnTo>
                    <a:pt x="32" y="152"/>
                  </a:lnTo>
                  <a:lnTo>
                    <a:pt x="23" y="160"/>
                  </a:lnTo>
                  <a:lnTo>
                    <a:pt x="15" y="166"/>
                  </a:lnTo>
                  <a:lnTo>
                    <a:pt x="8" y="173"/>
                  </a:lnTo>
                  <a:lnTo>
                    <a:pt x="3" y="179"/>
                  </a:lnTo>
                  <a:lnTo>
                    <a:pt x="1" y="185"/>
                  </a:lnTo>
                  <a:lnTo>
                    <a:pt x="0" y="190"/>
                  </a:lnTo>
                  <a:lnTo>
                    <a:pt x="0" y="192"/>
                  </a:lnTo>
                  <a:lnTo>
                    <a:pt x="1" y="193"/>
                  </a:lnTo>
                  <a:lnTo>
                    <a:pt x="3" y="194"/>
                  </a:lnTo>
                  <a:lnTo>
                    <a:pt x="5" y="195"/>
                  </a:lnTo>
                  <a:lnTo>
                    <a:pt x="11" y="195"/>
                  </a:lnTo>
                  <a:lnTo>
                    <a:pt x="21" y="193"/>
                  </a:lnTo>
                  <a:lnTo>
                    <a:pt x="39" y="190"/>
                  </a:lnTo>
                  <a:lnTo>
                    <a:pt x="56" y="187"/>
                  </a:lnTo>
                  <a:lnTo>
                    <a:pt x="72" y="185"/>
                  </a:lnTo>
                  <a:lnTo>
                    <a:pt x="88" y="184"/>
                  </a:lnTo>
                  <a:lnTo>
                    <a:pt x="104" y="185"/>
                  </a:lnTo>
                  <a:lnTo>
                    <a:pt x="119" y="188"/>
                  </a:lnTo>
                  <a:lnTo>
                    <a:pt x="134" y="191"/>
                  </a:lnTo>
                  <a:lnTo>
                    <a:pt x="148" y="195"/>
                  </a:lnTo>
                  <a:lnTo>
                    <a:pt x="162" y="200"/>
                  </a:lnTo>
                  <a:lnTo>
                    <a:pt x="175" y="208"/>
                  </a:lnTo>
                  <a:lnTo>
                    <a:pt x="188" y="215"/>
                  </a:lnTo>
                  <a:lnTo>
                    <a:pt x="200" y="224"/>
                  </a:lnTo>
                  <a:lnTo>
                    <a:pt x="213" y="235"/>
                  </a:lnTo>
                  <a:lnTo>
                    <a:pt x="225" y="245"/>
                  </a:lnTo>
                  <a:lnTo>
                    <a:pt x="238" y="258"/>
                  </a:lnTo>
                  <a:lnTo>
                    <a:pt x="250" y="272"/>
                  </a:lnTo>
                  <a:lnTo>
                    <a:pt x="264" y="288"/>
                  </a:lnTo>
                  <a:lnTo>
                    <a:pt x="290" y="310"/>
                  </a:lnTo>
                  <a:lnTo>
                    <a:pt x="305" y="323"/>
                  </a:lnTo>
                  <a:lnTo>
                    <a:pt x="321" y="335"/>
                  </a:lnTo>
                  <a:lnTo>
                    <a:pt x="337" y="347"/>
                  </a:lnTo>
                  <a:lnTo>
                    <a:pt x="353" y="357"/>
                  </a:lnTo>
                  <a:lnTo>
                    <a:pt x="368" y="366"/>
                  </a:lnTo>
                  <a:lnTo>
                    <a:pt x="381" y="372"/>
                  </a:lnTo>
                  <a:lnTo>
                    <a:pt x="387" y="374"/>
                  </a:lnTo>
                  <a:lnTo>
                    <a:pt x="393" y="376"/>
                  </a:lnTo>
                  <a:lnTo>
                    <a:pt x="397" y="376"/>
                  </a:lnTo>
                  <a:lnTo>
                    <a:pt x="401" y="376"/>
                  </a:lnTo>
                  <a:lnTo>
                    <a:pt x="405" y="375"/>
                  </a:lnTo>
                  <a:lnTo>
                    <a:pt x="408" y="372"/>
                  </a:lnTo>
                  <a:lnTo>
                    <a:pt x="409" y="369"/>
                  </a:lnTo>
                  <a:lnTo>
                    <a:pt x="410" y="364"/>
                  </a:lnTo>
                  <a:lnTo>
                    <a:pt x="410" y="358"/>
                  </a:lnTo>
                  <a:lnTo>
                    <a:pt x="408" y="351"/>
                  </a:lnTo>
                  <a:lnTo>
                    <a:pt x="405" y="341"/>
                  </a:lnTo>
                  <a:lnTo>
                    <a:pt x="401" y="331"/>
                  </a:lnTo>
                  <a:lnTo>
                    <a:pt x="398" y="327"/>
                  </a:lnTo>
                  <a:lnTo>
                    <a:pt x="390" y="323"/>
                  </a:lnTo>
                  <a:lnTo>
                    <a:pt x="381" y="318"/>
                  </a:lnTo>
                  <a:lnTo>
                    <a:pt x="370" y="312"/>
                  </a:lnTo>
                  <a:lnTo>
                    <a:pt x="358" y="306"/>
                  </a:lnTo>
                  <a:lnTo>
                    <a:pt x="348" y="300"/>
                  </a:lnTo>
                  <a:lnTo>
                    <a:pt x="338" y="293"/>
                  </a:lnTo>
                  <a:lnTo>
                    <a:pt x="333" y="288"/>
                  </a:lnTo>
                  <a:lnTo>
                    <a:pt x="329" y="280"/>
                  </a:lnTo>
                  <a:lnTo>
                    <a:pt x="324" y="274"/>
                  </a:lnTo>
                  <a:lnTo>
                    <a:pt x="322" y="267"/>
                  </a:lnTo>
                  <a:lnTo>
                    <a:pt x="320" y="258"/>
                  </a:lnTo>
                  <a:lnTo>
                    <a:pt x="319" y="251"/>
                  </a:lnTo>
                  <a:lnTo>
                    <a:pt x="319" y="242"/>
                  </a:lnTo>
                  <a:lnTo>
                    <a:pt x="320" y="235"/>
                  </a:lnTo>
                  <a:lnTo>
                    <a:pt x="321" y="226"/>
                  </a:lnTo>
                  <a:lnTo>
                    <a:pt x="323" y="219"/>
                  </a:lnTo>
                  <a:lnTo>
                    <a:pt x="326" y="210"/>
                  </a:lnTo>
                  <a:lnTo>
                    <a:pt x="330" y="203"/>
                  </a:lnTo>
                  <a:lnTo>
                    <a:pt x="334" y="195"/>
                  </a:lnTo>
                  <a:lnTo>
                    <a:pt x="339" y="189"/>
                  </a:lnTo>
                  <a:lnTo>
                    <a:pt x="343" y="182"/>
                  </a:lnTo>
                  <a:lnTo>
                    <a:pt x="350" y="177"/>
                  </a:lnTo>
                  <a:lnTo>
                    <a:pt x="356" y="172"/>
                  </a:lnTo>
                  <a:lnTo>
                    <a:pt x="371" y="161"/>
                  </a:lnTo>
                  <a:lnTo>
                    <a:pt x="387" y="152"/>
                  </a:lnTo>
                  <a:lnTo>
                    <a:pt x="402" y="145"/>
                  </a:lnTo>
                  <a:lnTo>
                    <a:pt x="417" y="140"/>
                  </a:lnTo>
                  <a:lnTo>
                    <a:pt x="425" y="138"/>
                  </a:lnTo>
                  <a:lnTo>
                    <a:pt x="432" y="137"/>
                  </a:lnTo>
                  <a:lnTo>
                    <a:pt x="441" y="136"/>
                  </a:lnTo>
                  <a:lnTo>
                    <a:pt x="448" y="136"/>
                  </a:lnTo>
                  <a:lnTo>
                    <a:pt x="457" y="137"/>
                  </a:lnTo>
                  <a:lnTo>
                    <a:pt x="466" y="138"/>
                  </a:lnTo>
                  <a:lnTo>
                    <a:pt x="475" y="141"/>
                  </a:lnTo>
                  <a:lnTo>
                    <a:pt x="484" y="144"/>
                  </a:lnTo>
                  <a:lnTo>
                    <a:pt x="493" y="148"/>
                  </a:lnTo>
                  <a:lnTo>
                    <a:pt x="503" y="156"/>
                  </a:lnTo>
                  <a:lnTo>
                    <a:pt x="512" y="165"/>
                  </a:lnTo>
                  <a:lnTo>
                    <a:pt x="522" y="175"/>
                  </a:lnTo>
                  <a:lnTo>
                    <a:pt x="531" y="183"/>
                  </a:lnTo>
                  <a:lnTo>
                    <a:pt x="541" y="191"/>
                  </a:lnTo>
                  <a:lnTo>
                    <a:pt x="546" y="193"/>
                  </a:lnTo>
                  <a:lnTo>
                    <a:pt x="551" y="195"/>
                  </a:lnTo>
                  <a:lnTo>
                    <a:pt x="556" y="195"/>
                  </a:lnTo>
                  <a:lnTo>
                    <a:pt x="560" y="195"/>
                  </a:lnTo>
                  <a:lnTo>
                    <a:pt x="569" y="192"/>
                  </a:lnTo>
                  <a:lnTo>
                    <a:pt x="575" y="189"/>
                  </a:lnTo>
                  <a:lnTo>
                    <a:pt x="580" y="184"/>
                  </a:lnTo>
                  <a:lnTo>
                    <a:pt x="585" y="180"/>
                  </a:lnTo>
                  <a:lnTo>
                    <a:pt x="589" y="175"/>
                  </a:lnTo>
                  <a:lnTo>
                    <a:pt x="591" y="169"/>
                  </a:lnTo>
                  <a:lnTo>
                    <a:pt x="593" y="163"/>
                  </a:lnTo>
                  <a:lnTo>
                    <a:pt x="594" y="157"/>
                  </a:lnTo>
                  <a:lnTo>
                    <a:pt x="594" y="150"/>
                  </a:lnTo>
                  <a:lnTo>
                    <a:pt x="593" y="143"/>
                  </a:lnTo>
                  <a:lnTo>
                    <a:pt x="592" y="135"/>
                  </a:lnTo>
                  <a:lnTo>
                    <a:pt x="590" y="128"/>
                  </a:lnTo>
                  <a:lnTo>
                    <a:pt x="584" y="113"/>
                  </a:lnTo>
                  <a:lnTo>
                    <a:pt x="575" y="97"/>
                  </a:lnTo>
                  <a:lnTo>
                    <a:pt x="566" y="81"/>
                  </a:lnTo>
                  <a:lnTo>
                    <a:pt x="555" y="66"/>
                  </a:lnTo>
                  <a:lnTo>
                    <a:pt x="543" y="52"/>
                  </a:lnTo>
                  <a:lnTo>
                    <a:pt x="531" y="38"/>
                  </a:lnTo>
                  <a:lnTo>
                    <a:pt x="519" y="28"/>
                  </a:lnTo>
                  <a:lnTo>
                    <a:pt x="507" y="18"/>
                  </a:lnTo>
                  <a:lnTo>
                    <a:pt x="496" y="12"/>
                  </a:lnTo>
                  <a:lnTo>
                    <a:pt x="485" y="8"/>
                  </a:lnTo>
                  <a:lnTo>
                    <a:pt x="467" y="4"/>
                  </a:lnTo>
                  <a:lnTo>
                    <a:pt x="447" y="2"/>
                  </a:lnTo>
                  <a:lnTo>
                    <a:pt x="426" y="0"/>
                  </a:lnTo>
                  <a:lnTo>
                    <a:pt x="405" y="1"/>
                  </a:lnTo>
                  <a:lnTo>
                    <a:pt x="395" y="1"/>
                  </a:lnTo>
                  <a:lnTo>
                    <a:pt x="384" y="3"/>
                  </a:lnTo>
                  <a:lnTo>
                    <a:pt x="373" y="4"/>
                  </a:lnTo>
                  <a:lnTo>
                    <a:pt x="364" y="6"/>
                  </a:lnTo>
                  <a:lnTo>
                    <a:pt x="354" y="9"/>
                  </a:lnTo>
                  <a:lnTo>
                    <a:pt x="345" y="13"/>
                  </a:lnTo>
                  <a:lnTo>
                    <a:pt x="336" y="17"/>
                  </a:lnTo>
                  <a:lnTo>
                    <a:pt x="327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5" name="Freeform 527"/>
            <p:cNvSpPr>
              <a:spLocks/>
            </p:cNvSpPr>
            <p:nvPr/>
          </p:nvSpPr>
          <p:spPr bwMode="auto">
            <a:xfrm>
              <a:off x="3031" y="2027"/>
              <a:ext cx="32" cy="26"/>
            </a:xfrm>
            <a:custGeom>
              <a:avLst/>
              <a:gdLst/>
              <a:ahLst/>
              <a:cxnLst>
                <a:cxn ang="0">
                  <a:pos x="245" y="80"/>
                </a:cxn>
                <a:cxn ang="0">
                  <a:pos x="285" y="111"/>
                </a:cxn>
                <a:cxn ang="0">
                  <a:pos x="298" y="132"/>
                </a:cxn>
                <a:cxn ang="0">
                  <a:pos x="298" y="142"/>
                </a:cxn>
                <a:cxn ang="0">
                  <a:pos x="292" y="151"/>
                </a:cxn>
                <a:cxn ang="0">
                  <a:pos x="265" y="166"/>
                </a:cxn>
                <a:cxn ang="0">
                  <a:pos x="216" y="184"/>
                </a:cxn>
                <a:cxn ang="0">
                  <a:pos x="196" y="197"/>
                </a:cxn>
                <a:cxn ang="0">
                  <a:pos x="179" y="217"/>
                </a:cxn>
                <a:cxn ang="0">
                  <a:pos x="165" y="245"/>
                </a:cxn>
                <a:cxn ang="0">
                  <a:pos x="160" y="269"/>
                </a:cxn>
                <a:cxn ang="0">
                  <a:pos x="161" y="293"/>
                </a:cxn>
                <a:cxn ang="0">
                  <a:pos x="167" y="316"/>
                </a:cxn>
                <a:cxn ang="0">
                  <a:pos x="180" y="333"/>
                </a:cxn>
                <a:cxn ang="0">
                  <a:pos x="200" y="341"/>
                </a:cxn>
                <a:cxn ang="0">
                  <a:pos x="195" y="318"/>
                </a:cxn>
                <a:cxn ang="0">
                  <a:pos x="196" y="295"/>
                </a:cxn>
                <a:cxn ang="0">
                  <a:pos x="203" y="268"/>
                </a:cxn>
                <a:cxn ang="0">
                  <a:pos x="228" y="235"/>
                </a:cxn>
                <a:cxn ang="0">
                  <a:pos x="264" y="214"/>
                </a:cxn>
                <a:cxn ang="0">
                  <a:pos x="292" y="210"/>
                </a:cxn>
                <a:cxn ang="0">
                  <a:pos x="314" y="212"/>
                </a:cxn>
                <a:cxn ang="0">
                  <a:pos x="337" y="220"/>
                </a:cxn>
                <a:cxn ang="0">
                  <a:pos x="379" y="251"/>
                </a:cxn>
                <a:cxn ang="0">
                  <a:pos x="398" y="259"/>
                </a:cxn>
                <a:cxn ang="0">
                  <a:pos x="410" y="260"/>
                </a:cxn>
                <a:cxn ang="0">
                  <a:pos x="418" y="257"/>
                </a:cxn>
                <a:cxn ang="0">
                  <a:pos x="421" y="249"/>
                </a:cxn>
                <a:cxn ang="0">
                  <a:pos x="418" y="230"/>
                </a:cxn>
                <a:cxn ang="0">
                  <a:pos x="399" y="194"/>
                </a:cxn>
                <a:cxn ang="0">
                  <a:pos x="373" y="158"/>
                </a:cxn>
                <a:cxn ang="0">
                  <a:pos x="363" y="140"/>
                </a:cxn>
                <a:cxn ang="0">
                  <a:pos x="361" y="109"/>
                </a:cxn>
                <a:cxn ang="0">
                  <a:pos x="354" y="87"/>
                </a:cxn>
                <a:cxn ang="0">
                  <a:pos x="335" y="63"/>
                </a:cxn>
                <a:cxn ang="0">
                  <a:pos x="295" y="34"/>
                </a:cxn>
                <a:cxn ang="0">
                  <a:pos x="249" y="13"/>
                </a:cxn>
                <a:cxn ang="0">
                  <a:pos x="206" y="2"/>
                </a:cxn>
                <a:cxn ang="0">
                  <a:pos x="166" y="0"/>
                </a:cxn>
                <a:cxn ang="0">
                  <a:pos x="127" y="5"/>
                </a:cxn>
                <a:cxn ang="0">
                  <a:pos x="93" y="14"/>
                </a:cxn>
                <a:cxn ang="0">
                  <a:pos x="39" y="39"/>
                </a:cxn>
                <a:cxn ang="0">
                  <a:pos x="0" y="68"/>
                </a:cxn>
                <a:cxn ang="0">
                  <a:pos x="69" y="67"/>
                </a:cxn>
                <a:cxn ang="0">
                  <a:pos x="184" y="66"/>
                </a:cxn>
              </a:cxnLst>
              <a:rect l="0" t="0" r="r" b="b"/>
              <a:pathLst>
                <a:path w="421" h="341">
                  <a:moveTo>
                    <a:pt x="218" y="66"/>
                  </a:moveTo>
                  <a:lnTo>
                    <a:pt x="229" y="71"/>
                  </a:lnTo>
                  <a:lnTo>
                    <a:pt x="245" y="80"/>
                  </a:lnTo>
                  <a:lnTo>
                    <a:pt x="262" y="90"/>
                  </a:lnTo>
                  <a:lnTo>
                    <a:pt x="278" y="103"/>
                  </a:lnTo>
                  <a:lnTo>
                    <a:pt x="285" y="111"/>
                  </a:lnTo>
                  <a:lnTo>
                    <a:pt x="291" y="118"/>
                  </a:lnTo>
                  <a:lnTo>
                    <a:pt x="295" y="125"/>
                  </a:lnTo>
                  <a:lnTo>
                    <a:pt x="298" y="132"/>
                  </a:lnTo>
                  <a:lnTo>
                    <a:pt x="298" y="135"/>
                  </a:lnTo>
                  <a:lnTo>
                    <a:pt x="298" y="138"/>
                  </a:lnTo>
                  <a:lnTo>
                    <a:pt x="298" y="142"/>
                  </a:lnTo>
                  <a:lnTo>
                    <a:pt x="296" y="145"/>
                  </a:lnTo>
                  <a:lnTo>
                    <a:pt x="295" y="148"/>
                  </a:lnTo>
                  <a:lnTo>
                    <a:pt x="292" y="151"/>
                  </a:lnTo>
                  <a:lnTo>
                    <a:pt x="289" y="154"/>
                  </a:lnTo>
                  <a:lnTo>
                    <a:pt x="284" y="157"/>
                  </a:lnTo>
                  <a:lnTo>
                    <a:pt x="265" y="166"/>
                  </a:lnTo>
                  <a:lnTo>
                    <a:pt x="247" y="174"/>
                  </a:lnTo>
                  <a:lnTo>
                    <a:pt x="231" y="179"/>
                  </a:lnTo>
                  <a:lnTo>
                    <a:pt x="216" y="184"/>
                  </a:lnTo>
                  <a:lnTo>
                    <a:pt x="210" y="189"/>
                  </a:lnTo>
                  <a:lnTo>
                    <a:pt x="202" y="192"/>
                  </a:lnTo>
                  <a:lnTo>
                    <a:pt x="196" y="197"/>
                  </a:lnTo>
                  <a:lnTo>
                    <a:pt x="190" y="203"/>
                  </a:lnTo>
                  <a:lnTo>
                    <a:pt x="184" y="209"/>
                  </a:lnTo>
                  <a:lnTo>
                    <a:pt x="179" y="217"/>
                  </a:lnTo>
                  <a:lnTo>
                    <a:pt x="172" y="227"/>
                  </a:lnTo>
                  <a:lnTo>
                    <a:pt x="167" y="239"/>
                  </a:lnTo>
                  <a:lnTo>
                    <a:pt x="165" y="245"/>
                  </a:lnTo>
                  <a:lnTo>
                    <a:pt x="163" y="253"/>
                  </a:lnTo>
                  <a:lnTo>
                    <a:pt x="161" y="261"/>
                  </a:lnTo>
                  <a:lnTo>
                    <a:pt x="160" y="269"/>
                  </a:lnTo>
                  <a:lnTo>
                    <a:pt x="160" y="277"/>
                  </a:lnTo>
                  <a:lnTo>
                    <a:pt x="160" y="286"/>
                  </a:lnTo>
                  <a:lnTo>
                    <a:pt x="161" y="293"/>
                  </a:lnTo>
                  <a:lnTo>
                    <a:pt x="162" y="302"/>
                  </a:lnTo>
                  <a:lnTo>
                    <a:pt x="164" y="309"/>
                  </a:lnTo>
                  <a:lnTo>
                    <a:pt x="167" y="316"/>
                  </a:lnTo>
                  <a:lnTo>
                    <a:pt x="170" y="322"/>
                  </a:lnTo>
                  <a:lnTo>
                    <a:pt x="174" y="327"/>
                  </a:lnTo>
                  <a:lnTo>
                    <a:pt x="180" y="333"/>
                  </a:lnTo>
                  <a:lnTo>
                    <a:pt x="186" y="337"/>
                  </a:lnTo>
                  <a:lnTo>
                    <a:pt x="193" y="339"/>
                  </a:lnTo>
                  <a:lnTo>
                    <a:pt x="200" y="341"/>
                  </a:lnTo>
                  <a:lnTo>
                    <a:pt x="198" y="333"/>
                  </a:lnTo>
                  <a:lnTo>
                    <a:pt x="196" y="325"/>
                  </a:lnTo>
                  <a:lnTo>
                    <a:pt x="195" y="318"/>
                  </a:lnTo>
                  <a:lnTo>
                    <a:pt x="195" y="310"/>
                  </a:lnTo>
                  <a:lnTo>
                    <a:pt x="195" y="303"/>
                  </a:lnTo>
                  <a:lnTo>
                    <a:pt x="196" y="295"/>
                  </a:lnTo>
                  <a:lnTo>
                    <a:pt x="197" y="288"/>
                  </a:lnTo>
                  <a:lnTo>
                    <a:pt x="198" y="281"/>
                  </a:lnTo>
                  <a:lnTo>
                    <a:pt x="203" y="268"/>
                  </a:lnTo>
                  <a:lnTo>
                    <a:pt x="210" y="256"/>
                  </a:lnTo>
                  <a:lnTo>
                    <a:pt x="218" y="245"/>
                  </a:lnTo>
                  <a:lnTo>
                    <a:pt x="228" y="235"/>
                  </a:lnTo>
                  <a:lnTo>
                    <a:pt x="239" y="226"/>
                  </a:lnTo>
                  <a:lnTo>
                    <a:pt x="251" y="220"/>
                  </a:lnTo>
                  <a:lnTo>
                    <a:pt x="264" y="214"/>
                  </a:lnTo>
                  <a:lnTo>
                    <a:pt x="278" y="211"/>
                  </a:lnTo>
                  <a:lnTo>
                    <a:pt x="285" y="210"/>
                  </a:lnTo>
                  <a:lnTo>
                    <a:pt x="292" y="210"/>
                  </a:lnTo>
                  <a:lnTo>
                    <a:pt x="299" y="210"/>
                  </a:lnTo>
                  <a:lnTo>
                    <a:pt x="307" y="211"/>
                  </a:lnTo>
                  <a:lnTo>
                    <a:pt x="314" y="212"/>
                  </a:lnTo>
                  <a:lnTo>
                    <a:pt x="322" y="214"/>
                  </a:lnTo>
                  <a:lnTo>
                    <a:pt x="329" y="216"/>
                  </a:lnTo>
                  <a:lnTo>
                    <a:pt x="337" y="220"/>
                  </a:lnTo>
                  <a:lnTo>
                    <a:pt x="353" y="230"/>
                  </a:lnTo>
                  <a:lnTo>
                    <a:pt x="370" y="244"/>
                  </a:lnTo>
                  <a:lnTo>
                    <a:pt x="379" y="251"/>
                  </a:lnTo>
                  <a:lnTo>
                    <a:pt x="388" y="256"/>
                  </a:lnTo>
                  <a:lnTo>
                    <a:pt x="392" y="258"/>
                  </a:lnTo>
                  <a:lnTo>
                    <a:pt x="398" y="259"/>
                  </a:lnTo>
                  <a:lnTo>
                    <a:pt x="402" y="260"/>
                  </a:lnTo>
                  <a:lnTo>
                    <a:pt x="406" y="261"/>
                  </a:lnTo>
                  <a:lnTo>
                    <a:pt x="410" y="260"/>
                  </a:lnTo>
                  <a:lnTo>
                    <a:pt x="414" y="260"/>
                  </a:lnTo>
                  <a:lnTo>
                    <a:pt x="416" y="258"/>
                  </a:lnTo>
                  <a:lnTo>
                    <a:pt x="418" y="257"/>
                  </a:lnTo>
                  <a:lnTo>
                    <a:pt x="420" y="255"/>
                  </a:lnTo>
                  <a:lnTo>
                    <a:pt x="421" y="252"/>
                  </a:lnTo>
                  <a:lnTo>
                    <a:pt x="421" y="249"/>
                  </a:lnTo>
                  <a:lnTo>
                    <a:pt x="421" y="246"/>
                  </a:lnTo>
                  <a:lnTo>
                    <a:pt x="420" y="239"/>
                  </a:lnTo>
                  <a:lnTo>
                    <a:pt x="418" y="230"/>
                  </a:lnTo>
                  <a:lnTo>
                    <a:pt x="414" y="222"/>
                  </a:lnTo>
                  <a:lnTo>
                    <a:pt x="409" y="212"/>
                  </a:lnTo>
                  <a:lnTo>
                    <a:pt x="399" y="194"/>
                  </a:lnTo>
                  <a:lnTo>
                    <a:pt x="387" y="177"/>
                  </a:lnTo>
                  <a:lnTo>
                    <a:pt x="378" y="164"/>
                  </a:lnTo>
                  <a:lnTo>
                    <a:pt x="373" y="158"/>
                  </a:lnTo>
                  <a:lnTo>
                    <a:pt x="369" y="151"/>
                  </a:lnTo>
                  <a:lnTo>
                    <a:pt x="366" y="146"/>
                  </a:lnTo>
                  <a:lnTo>
                    <a:pt x="363" y="140"/>
                  </a:lnTo>
                  <a:lnTo>
                    <a:pt x="362" y="133"/>
                  </a:lnTo>
                  <a:lnTo>
                    <a:pt x="362" y="121"/>
                  </a:lnTo>
                  <a:lnTo>
                    <a:pt x="361" y="109"/>
                  </a:lnTo>
                  <a:lnTo>
                    <a:pt x="359" y="102"/>
                  </a:lnTo>
                  <a:lnTo>
                    <a:pt x="357" y="95"/>
                  </a:lnTo>
                  <a:lnTo>
                    <a:pt x="354" y="87"/>
                  </a:lnTo>
                  <a:lnTo>
                    <a:pt x="350" y="80"/>
                  </a:lnTo>
                  <a:lnTo>
                    <a:pt x="343" y="71"/>
                  </a:lnTo>
                  <a:lnTo>
                    <a:pt x="335" y="63"/>
                  </a:lnTo>
                  <a:lnTo>
                    <a:pt x="324" y="54"/>
                  </a:lnTo>
                  <a:lnTo>
                    <a:pt x="310" y="44"/>
                  </a:lnTo>
                  <a:lnTo>
                    <a:pt x="295" y="34"/>
                  </a:lnTo>
                  <a:lnTo>
                    <a:pt x="279" y="26"/>
                  </a:lnTo>
                  <a:lnTo>
                    <a:pt x="264" y="19"/>
                  </a:lnTo>
                  <a:lnTo>
                    <a:pt x="249" y="13"/>
                  </a:lnTo>
                  <a:lnTo>
                    <a:pt x="235" y="8"/>
                  </a:lnTo>
                  <a:lnTo>
                    <a:pt x="220" y="5"/>
                  </a:lnTo>
                  <a:lnTo>
                    <a:pt x="206" y="2"/>
                  </a:lnTo>
                  <a:lnTo>
                    <a:pt x="193" y="1"/>
                  </a:lnTo>
                  <a:lnTo>
                    <a:pt x="179" y="0"/>
                  </a:lnTo>
                  <a:lnTo>
                    <a:pt x="166" y="0"/>
                  </a:lnTo>
                  <a:lnTo>
                    <a:pt x="152" y="1"/>
                  </a:lnTo>
                  <a:lnTo>
                    <a:pt x="140" y="3"/>
                  </a:lnTo>
                  <a:lnTo>
                    <a:pt x="127" y="5"/>
                  </a:lnTo>
                  <a:lnTo>
                    <a:pt x="116" y="7"/>
                  </a:lnTo>
                  <a:lnTo>
                    <a:pt x="105" y="10"/>
                  </a:lnTo>
                  <a:lnTo>
                    <a:pt x="93" y="14"/>
                  </a:lnTo>
                  <a:lnTo>
                    <a:pt x="73" y="22"/>
                  </a:lnTo>
                  <a:lnTo>
                    <a:pt x="55" y="31"/>
                  </a:lnTo>
                  <a:lnTo>
                    <a:pt x="39" y="39"/>
                  </a:lnTo>
                  <a:lnTo>
                    <a:pt x="26" y="48"/>
                  </a:lnTo>
                  <a:lnTo>
                    <a:pt x="7" y="62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35" y="67"/>
                  </a:lnTo>
                  <a:lnTo>
                    <a:pt x="69" y="67"/>
                  </a:lnTo>
                  <a:lnTo>
                    <a:pt x="109" y="67"/>
                  </a:lnTo>
                  <a:lnTo>
                    <a:pt x="149" y="66"/>
                  </a:lnTo>
                  <a:lnTo>
                    <a:pt x="184" y="66"/>
                  </a:lnTo>
                  <a:lnTo>
                    <a:pt x="209" y="66"/>
                  </a:lnTo>
                  <a:lnTo>
                    <a:pt x="218" y="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6" name="Freeform 528"/>
            <p:cNvSpPr>
              <a:spLocks/>
            </p:cNvSpPr>
            <p:nvPr/>
          </p:nvSpPr>
          <p:spPr bwMode="auto">
            <a:xfrm>
              <a:off x="3086" y="2050"/>
              <a:ext cx="41" cy="35"/>
            </a:xfrm>
            <a:custGeom>
              <a:avLst/>
              <a:gdLst/>
              <a:ahLst/>
              <a:cxnLst>
                <a:cxn ang="0">
                  <a:pos x="194" y="123"/>
                </a:cxn>
                <a:cxn ang="0">
                  <a:pos x="212" y="150"/>
                </a:cxn>
                <a:cxn ang="0">
                  <a:pos x="226" y="195"/>
                </a:cxn>
                <a:cxn ang="0">
                  <a:pos x="233" y="234"/>
                </a:cxn>
                <a:cxn ang="0">
                  <a:pos x="229" y="243"/>
                </a:cxn>
                <a:cxn ang="0">
                  <a:pos x="223" y="247"/>
                </a:cxn>
                <a:cxn ang="0">
                  <a:pos x="203" y="244"/>
                </a:cxn>
                <a:cxn ang="0">
                  <a:pos x="143" y="216"/>
                </a:cxn>
                <a:cxn ang="0">
                  <a:pos x="131" y="230"/>
                </a:cxn>
                <a:cxn ang="0">
                  <a:pos x="142" y="263"/>
                </a:cxn>
                <a:cxn ang="0">
                  <a:pos x="145" y="291"/>
                </a:cxn>
                <a:cxn ang="0">
                  <a:pos x="141" y="314"/>
                </a:cxn>
                <a:cxn ang="0">
                  <a:pos x="131" y="332"/>
                </a:cxn>
                <a:cxn ang="0">
                  <a:pos x="110" y="352"/>
                </a:cxn>
                <a:cxn ang="0">
                  <a:pos x="66" y="381"/>
                </a:cxn>
                <a:cxn ang="0">
                  <a:pos x="17" y="415"/>
                </a:cxn>
                <a:cxn ang="0">
                  <a:pos x="17" y="438"/>
                </a:cxn>
                <a:cxn ang="0">
                  <a:pos x="44" y="446"/>
                </a:cxn>
                <a:cxn ang="0">
                  <a:pos x="72" y="448"/>
                </a:cxn>
                <a:cxn ang="0">
                  <a:pos x="131" y="437"/>
                </a:cxn>
                <a:cxn ang="0">
                  <a:pos x="190" y="413"/>
                </a:cxn>
                <a:cxn ang="0">
                  <a:pos x="261" y="371"/>
                </a:cxn>
                <a:cxn ang="0">
                  <a:pos x="346" y="318"/>
                </a:cxn>
                <a:cxn ang="0">
                  <a:pos x="369" y="308"/>
                </a:cxn>
                <a:cxn ang="0">
                  <a:pos x="392" y="305"/>
                </a:cxn>
                <a:cxn ang="0">
                  <a:pos x="412" y="309"/>
                </a:cxn>
                <a:cxn ang="0">
                  <a:pos x="424" y="323"/>
                </a:cxn>
                <a:cxn ang="0">
                  <a:pos x="433" y="362"/>
                </a:cxn>
                <a:cxn ang="0">
                  <a:pos x="442" y="382"/>
                </a:cxn>
                <a:cxn ang="0">
                  <a:pos x="455" y="388"/>
                </a:cxn>
                <a:cxn ang="0">
                  <a:pos x="465" y="381"/>
                </a:cxn>
                <a:cxn ang="0">
                  <a:pos x="467" y="360"/>
                </a:cxn>
                <a:cxn ang="0">
                  <a:pos x="461" y="319"/>
                </a:cxn>
                <a:cxn ang="0">
                  <a:pos x="448" y="290"/>
                </a:cxn>
                <a:cxn ang="0">
                  <a:pos x="431" y="276"/>
                </a:cxn>
                <a:cxn ang="0">
                  <a:pos x="387" y="263"/>
                </a:cxn>
                <a:cxn ang="0">
                  <a:pos x="361" y="250"/>
                </a:cxn>
                <a:cxn ang="0">
                  <a:pos x="335" y="206"/>
                </a:cxn>
                <a:cxn ang="0">
                  <a:pos x="287" y="112"/>
                </a:cxn>
                <a:cxn ang="0">
                  <a:pos x="236" y="25"/>
                </a:cxn>
                <a:cxn ang="0">
                  <a:pos x="214" y="0"/>
                </a:cxn>
                <a:cxn ang="0">
                  <a:pos x="182" y="24"/>
                </a:cxn>
                <a:cxn ang="0">
                  <a:pos x="143" y="45"/>
                </a:cxn>
                <a:cxn ang="0">
                  <a:pos x="138" y="59"/>
                </a:cxn>
                <a:cxn ang="0">
                  <a:pos x="155" y="83"/>
                </a:cxn>
              </a:cxnLst>
              <a:rect l="0" t="0" r="r" b="b"/>
              <a:pathLst>
                <a:path w="467" h="448">
                  <a:moveTo>
                    <a:pt x="181" y="109"/>
                  </a:moveTo>
                  <a:lnTo>
                    <a:pt x="188" y="115"/>
                  </a:lnTo>
                  <a:lnTo>
                    <a:pt x="194" y="123"/>
                  </a:lnTo>
                  <a:lnTo>
                    <a:pt x="200" y="129"/>
                  </a:lnTo>
                  <a:lnTo>
                    <a:pt x="204" y="135"/>
                  </a:lnTo>
                  <a:lnTo>
                    <a:pt x="212" y="150"/>
                  </a:lnTo>
                  <a:lnTo>
                    <a:pt x="218" y="164"/>
                  </a:lnTo>
                  <a:lnTo>
                    <a:pt x="222" y="179"/>
                  </a:lnTo>
                  <a:lnTo>
                    <a:pt x="226" y="195"/>
                  </a:lnTo>
                  <a:lnTo>
                    <a:pt x="228" y="212"/>
                  </a:lnTo>
                  <a:lnTo>
                    <a:pt x="232" y="229"/>
                  </a:lnTo>
                  <a:lnTo>
                    <a:pt x="233" y="234"/>
                  </a:lnTo>
                  <a:lnTo>
                    <a:pt x="232" y="238"/>
                  </a:lnTo>
                  <a:lnTo>
                    <a:pt x="232" y="241"/>
                  </a:lnTo>
                  <a:lnTo>
                    <a:pt x="229" y="243"/>
                  </a:lnTo>
                  <a:lnTo>
                    <a:pt x="228" y="245"/>
                  </a:lnTo>
                  <a:lnTo>
                    <a:pt x="225" y="246"/>
                  </a:lnTo>
                  <a:lnTo>
                    <a:pt x="223" y="247"/>
                  </a:lnTo>
                  <a:lnTo>
                    <a:pt x="220" y="247"/>
                  </a:lnTo>
                  <a:lnTo>
                    <a:pt x="212" y="246"/>
                  </a:lnTo>
                  <a:lnTo>
                    <a:pt x="203" y="244"/>
                  </a:lnTo>
                  <a:lnTo>
                    <a:pt x="193" y="241"/>
                  </a:lnTo>
                  <a:lnTo>
                    <a:pt x="184" y="237"/>
                  </a:lnTo>
                  <a:lnTo>
                    <a:pt x="143" y="216"/>
                  </a:lnTo>
                  <a:lnTo>
                    <a:pt x="119" y="205"/>
                  </a:lnTo>
                  <a:lnTo>
                    <a:pt x="126" y="218"/>
                  </a:lnTo>
                  <a:lnTo>
                    <a:pt x="131" y="230"/>
                  </a:lnTo>
                  <a:lnTo>
                    <a:pt x="137" y="242"/>
                  </a:lnTo>
                  <a:lnTo>
                    <a:pt x="140" y="254"/>
                  </a:lnTo>
                  <a:lnTo>
                    <a:pt x="142" y="263"/>
                  </a:lnTo>
                  <a:lnTo>
                    <a:pt x="144" y="273"/>
                  </a:lnTo>
                  <a:lnTo>
                    <a:pt x="145" y="283"/>
                  </a:lnTo>
                  <a:lnTo>
                    <a:pt x="145" y="291"/>
                  </a:lnTo>
                  <a:lnTo>
                    <a:pt x="144" y="299"/>
                  </a:lnTo>
                  <a:lnTo>
                    <a:pt x="143" y="306"/>
                  </a:lnTo>
                  <a:lnTo>
                    <a:pt x="141" y="314"/>
                  </a:lnTo>
                  <a:lnTo>
                    <a:pt x="138" y="320"/>
                  </a:lnTo>
                  <a:lnTo>
                    <a:pt x="134" y="325"/>
                  </a:lnTo>
                  <a:lnTo>
                    <a:pt x="131" y="332"/>
                  </a:lnTo>
                  <a:lnTo>
                    <a:pt x="126" y="337"/>
                  </a:lnTo>
                  <a:lnTo>
                    <a:pt x="122" y="342"/>
                  </a:lnTo>
                  <a:lnTo>
                    <a:pt x="110" y="352"/>
                  </a:lnTo>
                  <a:lnTo>
                    <a:pt x="96" y="362"/>
                  </a:lnTo>
                  <a:lnTo>
                    <a:pt x="82" y="371"/>
                  </a:lnTo>
                  <a:lnTo>
                    <a:pt x="66" y="381"/>
                  </a:lnTo>
                  <a:lnTo>
                    <a:pt x="50" y="391"/>
                  </a:lnTo>
                  <a:lnTo>
                    <a:pt x="34" y="402"/>
                  </a:lnTo>
                  <a:lnTo>
                    <a:pt x="17" y="415"/>
                  </a:lnTo>
                  <a:lnTo>
                    <a:pt x="0" y="429"/>
                  </a:lnTo>
                  <a:lnTo>
                    <a:pt x="8" y="434"/>
                  </a:lnTo>
                  <a:lnTo>
                    <a:pt x="17" y="438"/>
                  </a:lnTo>
                  <a:lnTo>
                    <a:pt x="27" y="442"/>
                  </a:lnTo>
                  <a:lnTo>
                    <a:pt x="35" y="445"/>
                  </a:lnTo>
                  <a:lnTo>
                    <a:pt x="44" y="446"/>
                  </a:lnTo>
                  <a:lnTo>
                    <a:pt x="53" y="448"/>
                  </a:lnTo>
                  <a:lnTo>
                    <a:pt x="63" y="448"/>
                  </a:lnTo>
                  <a:lnTo>
                    <a:pt x="72" y="448"/>
                  </a:lnTo>
                  <a:lnTo>
                    <a:pt x="92" y="447"/>
                  </a:lnTo>
                  <a:lnTo>
                    <a:pt x="112" y="443"/>
                  </a:lnTo>
                  <a:lnTo>
                    <a:pt x="131" y="437"/>
                  </a:lnTo>
                  <a:lnTo>
                    <a:pt x="151" y="430"/>
                  </a:lnTo>
                  <a:lnTo>
                    <a:pt x="171" y="422"/>
                  </a:lnTo>
                  <a:lnTo>
                    <a:pt x="190" y="413"/>
                  </a:lnTo>
                  <a:lnTo>
                    <a:pt x="209" y="403"/>
                  </a:lnTo>
                  <a:lnTo>
                    <a:pt x="227" y="392"/>
                  </a:lnTo>
                  <a:lnTo>
                    <a:pt x="261" y="371"/>
                  </a:lnTo>
                  <a:lnTo>
                    <a:pt x="292" y="353"/>
                  </a:lnTo>
                  <a:lnTo>
                    <a:pt x="317" y="336"/>
                  </a:lnTo>
                  <a:lnTo>
                    <a:pt x="346" y="318"/>
                  </a:lnTo>
                  <a:lnTo>
                    <a:pt x="353" y="315"/>
                  </a:lnTo>
                  <a:lnTo>
                    <a:pt x="362" y="311"/>
                  </a:lnTo>
                  <a:lnTo>
                    <a:pt x="369" y="308"/>
                  </a:lnTo>
                  <a:lnTo>
                    <a:pt x="377" y="306"/>
                  </a:lnTo>
                  <a:lnTo>
                    <a:pt x="384" y="305"/>
                  </a:lnTo>
                  <a:lnTo>
                    <a:pt x="392" y="305"/>
                  </a:lnTo>
                  <a:lnTo>
                    <a:pt x="399" y="305"/>
                  </a:lnTo>
                  <a:lnTo>
                    <a:pt x="408" y="307"/>
                  </a:lnTo>
                  <a:lnTo>
                    <a:pt x="412" y="309"/>
                  </a:lnTo>
                  <a:lnTo>
                    <a:pt x="416" y="314"/>
                  </a:lnTo>
                  <a:lnTo>
                    <a:pt x="421" y="318"/>
                  </a:lnTo>
                  <a:lnTo>
                    <a:pt x="424" y="323"/>
                  </a:lnTo>
                  <a:lnTo>
                    <a:pt x="428" y="335"/>
                  </a:lnTo>
                  <a:lnTo>
                    <a:pt x="431" y="349"/>
                  </a:lnTo>
                  <a:lnTo>
                    <a:pt x="433" y="362"/>
                  </a:lnTo>
                  <a:lnTo>
                    <a:pt x="437" y="373"/>
                  </a:lnTo>
                  <a:lnTo>
                    <a:pt x="439" y="379"/>
                  </a:lnTo>
                  <a:lnTo>
                    <a:pt x="442" y="382"/>
                  </a:lnTo>
                  <a:lnTo>
                    <a:pt x="445" y="385"/>
                  </a:lnTo>
                  <a:lnTo>
                    <a:pt x="448" y="387"/>
                  </a:lnTo>
                  <a:lnTo>
                    <a:pt x="455" y="388"/>
                  </a:lnTo>
                  <a:lnTo>
                    <a:pt x="459" y="387"/>
                  </a:lnTo>
                  <a:lnTo>
                    <a:pt x="463" y="385"/>
                  </a:lnTo>
                  <a:lnTo>
                    <a:pt x="465" y="381"/>
                  </a:lnTo>
                  <a:lnTo>
                    <a:pt x="467" y="374"/>
                  </a:lnTo>
                  <a:lnTo>
                    <a:pt x="467" y="368"/>
                  </a:lnTo>
                  <a:lnTo>
                    <a:pt x="467" y="360"/>
                  </a:lnTo>
                  <a:lnTo>
                    <a:pt x="467" y="352"/>
                  </a:lnTo>
                  <a:lnTo>
                    <a:pt x="464" y="335"/>
                  </a:lnTo>
                  <a:lnTo>
                    <a:pt x="461" y="319"/>
                  </a:lnTo>
                  <a:lnTo>
                    <a:pt x="457" y="305"/>
                  </a:lnTo>
                  <a:lnTo>
                    <a:pt x="454" y="296"/>
                  </a:lnTo>
                  <a:lnTo>
                    <a:pt x="448" y="290"/>
                  </a:lnTo>
                  <a:lnTo>
                    <a:pt x="443" y="284"/>
                  </a:lnTo>
                  <a:lnTo>
                    <a:pt x="438" y="279"/>
                  </a:lnTo>
                  <a:lnTo>
                    <a:pt x="431" y="276"/>
                  </a:lnTo>
                  <a:lnTo>
                    <a:pt x="417" y="271"/>
                  </a:lnTo>
                  <a:lnTo>
                    <a:pt x="402" y="268"/>
                  </a:lnTo>
                  <a:lnTo>
                    <a:pt x="387" y="263"/>
                  </a:lnTo>
                  <a:lnTo>
                    <a:pt x="374" y="258"/>
                  </a:lnTo>
                  <a:lnTo>
                    <a:pt x="367" y="255"/>
                  </a:lnTo>
                  <a:lnTo>
                    <a:pt x="361" y="250"/>
                  </a:lnTo>
                  <a:lnTo>
                    <a:pt x="355" y="243"/>
                  </a:lnTo>
                  <a:lnTo>
                    <a:pt x="351" y="237"/>
                  </a:lnTo>
                  <a:lnTo>
                    <a:pt x="335" y="206"/>
                  </a:lnTo>
                  <a:lnTo>
                    <a:pt x="319" y="175"/>
                  </a:lnTo>
                  <a:lnTo>
                    <a:pt x="303" y="144"/>
                  </a:lnTo>
                  <a:lnTo>
                    <a:pt x="287" y="112"/>
                  </a:lnTo>
                  <a:lnTo>
                    <a:pt x="270" y="81"/>
                  </a:lnTo>
                  <a:lnTo>
                    <a:pt x="253" y="52"/>
                  </a:lnTo>
                  <a:lnTo>
                    <a:pt x="236" y="25"/>
                  </a:lnTo>
                  <a:lnTo>
                    <a:pt x="218" y="1"/>
                  </a:lnTo>
                  <a:lnTo>
                    <a:pt x="216" y="1"/>
                  </a:lnTo>
                  <a:lnTo>
                    <a:pt x="214" y="0"/>
                  </a:lnTo>
                  <a:lnTo>
                    <a:pt x="204" y="9"/>
                  </a:lnTo>
                  <a:lnTo>
                    <a:pt x="193" y="18"/>
                  </a:lnTo>
                  <a:lnTo>
                    <a:pt x="182" y="24"/>
                  </a:lnTo>
                  <a:lnTo>
                    <a:pt x="173" y="30"/>
                  </a:lnTo>
                  <a:lnTo>
                    <a:pt x="156" y="37"/>
                  </a:lnTo>
                  <a:lnTo>
                    <a:pt x="143" y="45"/>
                  </a:lnTo>
                  <a:lnTo>
                    <a:pt x="140" y="48"/>
                  </a:lnTo>
                  <a:lnTo>
                    <a:pt x="138" y="53"/>
                  </a:lnTo>
                  <a:lnTo>
                    <a:pt x="138" y="59"/>
                  </a:lnTo>
                  <a:lnTo>
                    <a:pt x="141" y="65"/>
                  </a:lnTo>
                  <a:lnTo>
                    <a:pt x="146" y="72"/>
                  </a:lnTo>
                  <a:lnTo>
                    <a:pt x="155" y="83"/>
                  </a:lnTo>
                  <a:lnTo>
                    <a:pt x="166" y="95"/>
                  </a:lnTo>
                  <a:lnTo>
                    <a:pt x="181" y="1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7" name="Freeform 529"/>
            <p:cNvSpPr>
              <a:spLocks noEditPoints="1"/>
            </p:cNvSpPr>
            <p:nvPr/>
          </p:nvSpPr>
          <p:spPr bwMode="auto">
            <a:xfrm>
              <a:off x="3085" y="2026"/>
              <a:ext cx="23" cy="19"/>
            </a:xfrm>
            <a:custGeom>
              <a:avLst/>
              <a:gdLst/>
              <a:ahLst/>
              <a:cxnLst>
                <a:cxn ang="0">
                  <a:pos x="195" y="94"/>
                </a:cxn>
                <a:cxn ang="0">
                  <a:pos x="167" y="79"/>
                </a:cxn>
                <a:cxn ang="0">
                  <a:pos x="150" y="67"/>
                </a:cxn>
                <a:cxn ang="0">
                  <a:pos x="146" y="62"/>
                </a:cxn>
                <a:cxn ang="0">
                  <a:pos x="146" y="59"/>
                </a:cxn>
                <a:cxn ang="0">
                  <a:pos x="150" y="54"/>
                </a:cxn>
                <a:cxn ang="0">
                  <a:pos x="166" y="46"/>
                </a:cxn>
                <a:cxn ang="0">
                  <a:pos x="192" y="46"/>
                </a:cxn>
                <a:cxn ang="0">
                  <a:pos x="212" y="55"/>
                </a:cxn>
                <a:cxn ang="0">
                  <a:pos x="225" y="66"/>
                </a:cxn>
                <a:cxn ang="0">
                  <a:pos x="232" y="80"/>
                </a:cxn>
                <a:cxn ang="0">
                  <a:pos x="233" y="92"/>
                </a:cxn>
                <a:cxn ang="0">
                  <a:pos x="229" y="103"/>
                </a:cxn>
                <a:cxn ang="0">
                  <a:pos x="222" y="107"/>
                </a:cxn>
                <a:cxn ang="0">
                  <a:pos x="211" y="105"/>
                </a:cxn>
                <a:cxn ang="0">
                  <a:pos x="13" y="200"/>
                </a:cxn>
                <a:cxn ang="0">
                  <a:pos x="25" y="177"/>
                </a:cxn>
                <a:cxn ang="0">
                  <a:pos x="39" y="158"/>
                </a:cxn>
                <a:cxn ang="0">
                  <a:pos x="56" y="142"/>
                </a:cxn>
                <a:cxn ang="0">
                  <a:pos x="74" y="130"/>
                </a:cxn>
                <a:cxn ang="0">
                  <a:pos x="91" y="122"/>
                </a:cxn>
                <a:cxn ang="0">
                  <a:pos x="110" y="116"/>
                </a:cxn>
                <a:cxn ang="0">
                  <a:pos x="128" y="115"/>
                </a:cxn>
                <a:cxn ang="0">
                  <a:pos x="146" y="116"/>
                </a:cxn>
                <a:cxn ang="0">
                  <a:pos x="164" y="122"/>
                </a:cxn>
                <a:cxn ang="0">
                  <a:pos x="181" y="130"/>
                </a:cxn>
                <a:cxn ang="0">
                  <a:pos x="197" y="141"/>
                </a:cxn>
                <a:cxn ang="0">
                  <a:pos x="212" y="155"/>
                </a:cxn>
                <a:cxn ang="0">
                  <a:pos x="225" y="173"/>
                </a:cxn>
                <a:cxn ang="0">
                  <a:pos x="236" y="192"/>
                </a:cxn>
                <a:cxn ang="0">
                  <a:pos x="244" y="216"/>
                </a:cxn>
                <a:cxn ang="0">
                  <a:pos x="251" y="241"/>
                </a:cxn>
                <a:cxn ang="0">
                  <a:pos x="273" y="205"/>
                </a:cxn>
                <a:cxn ang="0">
                  <a:pos x="289" y="167"/>
                </a:cxn>
                <a:cxn ang="0">
                  <a:pos x="299" y="130"/>
                </a:cxn>
                <a:cxn ang="0">
                  <a:pos x="300" y="112"/>
                </a:cxn>
                <a:cxn ang="0">
                  <a:pos x="300" y="95"/>
                </a:cxn>
                <a:cxn ang="0">
                  <a:pos x="297" y="79"/>
                </a:cxn>
                <a:cxn ang="0">
                  <a:pos x="290" y="63"/>
                </a:cxn>
                <a:cxn ang="0">
                  <a:pos x="282" y="49"/>
                </a:cxn>
                <a:cxn ang="0">
                  <a:pos x="270" y="36"/>
                </a:cxn>
                <a:cxn ang="0">
                  <a:pos x="255" y="26"/>
                </a:cxn>
                <a:cxn ang="0">
                  <a:pos x="237" y="15"/>
                </a:cxn>
                <a:cxn ang="0">
                  <a:pos x="216" y="8"/>
                </a:cxn>
                <a:cxn ang="0">
                  <a:pos x="190" y="2"/>
                </a:cxn>
                <a:cxn ang="0">
                  <a:pos x="174" y="0"/>
                </a:cxn>
                <a:cxn ang="0">
                  <a:pos x="156" y="2"/>
                </a:cxn>
                <a:cxn ang="0">
                  <a:pos x="138" y="7"/>
                </a:cxn>
                <a:cxn ang="0">
                  <a:pos x="118" y="13"/>
                </a:cxn>
                <a:cxn ang="0">
                  <a:pos x="81" y="32"/>
                </a:cxn>
                <a:cxn ang="0">
                  <a:pos x="48" y="59"/>
                </a:cxn>
                <a:cxn ang="0">
                  <a:pos x="34" y="75"/>
                </a:cxn>
                <a:cxn ang="0">
                  <a:pos x="21" y="91"/>
                </a:cxn>
                <a:cxn ang="0">
                  <a:pos x="12" y="108"/>
                </a:cxn>
                <a:cxn ang="0">
                  <a:pos x="4" y="126"/>
                </a:cxn>
                <a:cxn ang="0">
                  <a:pos x="1" y="144"/>
                </a:cxn>
                <a:cxn ang="0">
                  <a:pos x="1" y="162"/>
                </a:cxn>
                <a:cxn ang="0">
                  <a:pos x="4" y="182"/>
                </a:cxn>
                <a:cxn ang="0">
                  <a:pos x="13" y="200"/>
                </a:cxn>
              </a:cxnLst>
              <a:rect l="0" t="0" r="r" b="b"/>
              <a:pathLst>
                <a:path w="300" h="241">
                  <a:moveTo>
                    <a:pt x="206" y="100"/>
                  </a:moveTo>
                  <a:lnTo>
                    <a:pt x="195" y="94"/>
                  </a:lnTo>
                  <a:lnTo>
                    <a:pt x="181" y="87"/>
                  </a:lnTo>
                  <a:lnTo>
                    <a:pt x="167" y="79"/>
                  </a:lnTo>
                  <a:lnTo>
                    <a:pt x="155" y="72"/>
                  </a:lnTo>
                  <a:lnTo>
                    <a:pt x="150" y="67"/>
                  </a:lnTo>
                  <a:lnTo>
                    <a:pt x="147" y="64"/>
                  </a:lnTo>
                  <a:lnTo>
                    <a:pt x="146" y="62"/>
                  </a:lnTo>
                  <a:lnTo>
                    <a:pt x="146" y="60"/>
                  </a:lnTo>
                  <a:lnTo>
                    <a:pt x="146" y="59"/>
                  </a:lnTo>
                  <a:lnTo>
                    <a:pt x="146" y="57"/>
                  </a:lnTo>
                  <a:lnTo>
                    <a:pt x="150" y="54"/>
                  </a:lnTo>
                  <a:lnTo>
                    <a:pt x="157" y="50"/>
                  </a:lnTo>
                  <a:lnTo>
                    <a:pt x="166" y="46"/>
                  </a:lnTo>
                  <a:lnTo>
                    <a:pt x="179" y="43"/>
                  </a:lnTo>
                  <a:lnTo>
                    <a:pt x="192" y="46"/>
                  </a:lnTo>
                  <a:lnTo>
                    <a:pt x="203" y="49"/>
                  </a:lnTo>
                  <a:lnTo>
                    <a:pt x="212" y="55"/>
                  </a:lnTo>
                  <a:lnTo>
                    <a:pt x="219" y="60"/>
                  </a:lnTo>
                  <a:lnTo>
                    <a:pt x="225" y="66"/>
                  </a:lnTo>
                  <a:lnTo>
                    <a:pt x="228" y="73"/>
                  </a:lnTo>
                  <a:lnTo>
                    <a:pt x="232" y="80"/>
                  </a:lnTo>
                  <a:lnTo>
                    <a:pt x="233" y="87"/>
                  </a:lnTo>
                  <a:lnTo>
                    <a:pt x="233" y="92"/>
                  </a:lnTo>
                  <a:lnTo>
                    <a:pt x="232" y="97"/>
                  </a:lnTo>
                  <a:lnTo>
                    <a:pt x="229" y="103"/>
                  </a:lnTo>
                  <a:lnTo>
                    <a:pt x="226" y="106"/>
                  </a:lnTo>
                  <a:lnTo>
                    <a:pt x="222" y="107"/>
                  </a:lnTo>
                  <a:lnTo>
                    <a:pt x="217" y="107"/>
                  </a:lnTo>
                  <a:lnTo>
                    <a:pt x="211" y="105"/>
                  </a:lnTo>
                  <a:lnTo>
                    <a:pt x="206" y="100"/>
                  </a:lnTo>
                  <a:close/>
                  <a:moveTo>
                    <a:pt x="13" y="200"/>
                  </a:moveTo>
                  <a:lnTo>
                    <a:pt x="18" y="188"/>
                  </a:lnTo>
                  <a:lnTo>
                    <a:pt x="25" y="177"/>
                  </a:lnTo>
                  <a:lnTo>
                    <a:pt x="32" y="167"/>
                  </a:lnTo>
                  <a:lnTo>
                    <a:pt x="39" y="158"/>
                  </a:lnTo>
                  <a:lnTo>
                    <a:pt x="48" y="150"/>
                  </a:lnTo>
                  <a:lnTo>
                    <a:pt x="56" y="142"/>
                  </a:lnTo>
                  <a:lnTo>
                    <a:pt x="64" y="136"/>
                  </a:lnTo>
                  <a:lnTo>
                    <a:pt x="74" y="130"/>
                  </a:lnTo>
                  <a:lnTo>
                    <a:pt x="82" y="126"/>
                  </a:lnTo>
                  <a:lnTo>
                    <a:pt x="91" y="122"/>
                  </a:lnTo>
                  <a:lnTo>
                    <a:pt x="100" y="119"/>
                  </a:lnTo>
                  <a:lnTo>
                    <a:pt x="110" y="116"/>
                  </a:lnTo>
                  <a:lnTo>
                    <a:pt x="118" y="115"/>
                  </a:lnTo>
                  <a:lnTo>
                    <a:pt x="128" y="115"/>
                  </a:lnTo>
                  <a:lnTo>
                    <a:pt x="138" y="115"/>
                  </a:lnTo>
                  <a:lnTo>
                    <a:pt x="146" y="116"/>
                  </a:lnTo>
                  <a:lnTo>
                    <a:pt x="156" y="119"/>
                  </a:lnTo>
                  <a:lnTo>
                    <a:pt x="164" y="122"/>
                  </a:lnTo>
                  <a:lnTo>
                    <a:pt x="173" y="125"/>
                  </a:lnTo>
                  <a:lnTo>
                    <a:pt x="181" y="130"/>
                  </a:lnTo>
                  <a:lnTo>
                    <a:pt x="190" y="136"/>
                  </a:lnTo>
                  <a:lnTo>
                    <a:pt x="197" y="141"/>
                  </a:lnTo>
                  <a:lnTo>
                    <a:pt x="205" y="147"/>
                  </a:lnTo>
                  <a:lnTo>
                    <a:pt x="212" y="155"/>
                  </a:lnTo>
                  <a:lnTo>
                    <a:pt x="219" y="163"/>
                  </a:lnTo>
                  <a:lnTo>
                    <a:pt x="225" y="173"/>
                  </a:lnTo>
                  <a:lnTo>
                    <a:pt x="232" y="183"/>
                  </a:lnTo>
                  <a:lnTo>
                    <a:pt x="236" y="192"/>
                  </a:lnTo>
                  <a:lnTo>
                    <a:pt x="241" y="204"/>
                  </a:lnTo>
                  <a:lnTo>
                    <a:pt x="244" y="216"/>
                  </a:lnTo>
                  <a:lnTo>
                    <a:pt x="248" y="229"/>
                  </a:lnTo>
                  <a:lnTo>
                    <a:pt x="251" y="241"/>
                  </a:lnTo>
                  <a:lnTo>
                    <a:pt x="262" y="223"/>
                  </a:lnTo>
                  <a:lnTo>
                    <a:pt x="273" y="205"/>
                  </a:lnTo>
                  <a:lnTo>
                    <a:pt x="282" y="186"/>
                  </a:lnTo>
                  <a:lnTo>
                    <a:pt x="289" y="167"/>
                  </a:lnTo>
                  <a:lnTo>
                    <a:pt x="295" y="148"/>
                  </a:lnTo>
                  <a:lnTo>
                    <a:pt x="299" y="130"/>
                  </a:lnTo>
                  <a:lnTo>
                    <a:pt x="300" y="122"/>
                  </a:lnTo>
                  <a:lnTo>
                    <a:pt x="300" y="112"/>
                  </a:lnTo>
                  <a:lnTo>
                    <a:pt x="300" y="104"/>
                  </a:lnTo>
                  <a:lnTo>
                    <a:pt x="300" y="95"/>
                  </a:lnTo>
                  <a:lnTo>
                    <a:pt x="298" y="87"/>
                  </a:lnTo>
                  <a:lnTo>
                    <a:pt x="297" y="79"/>
                  </a:lnTo>
                  <a:lnTo>
                    <a:pt x="293" y="72"/>
                  </a:lnTo>
                  <a:lnTo>
                    <a:pt x="290" y="63"/>
                  </a:lnTo>
                  <a:lnTo>
                    <a:pt x="286" y="57"/>
                  </a:lnTo>
                  <a:lnTo>
                    <a:pt x="282" y="49"/>
                  </a:lnTo>
                  <a:lnTo>
                    <a:pt x="276" y="43"/>
                  </a:lnTo>
                  <a:lnTo>
                    <a:pt x="270" y="36"/>
                  </a:lnTo>
                  <a:lnTo>
                    <a:pt x="262" y="31"/>
                  </a:lnTo>
                  <a:lnTo>
                    <a:pt x="255" y="26"/>
                  </a:lnTo>
                  <a:lnTo>
                    <a:pt x="246" y="20"/>
                  </a:lnTo>
                  <a:lnTo>
                    <a:pt x="237" y="15"/>
                  </a:lnTo>
                  <a:lnTo>
                    <a:pt x="227" y="12"/>
                  </a:lnTo>
                  <a:lnTo>
                    <a:pt x="216" y="8"/>
                  </a:lnTo>
                  <a:lnTo>
                    <a:pt x="204" y="4"/>
                  </a:lnTo>
                  <a:lnTo>
                    <a:pt x="190" y="2"/>
                  </a:lnTo>
                  <a:lnTo>
                    <a:pt x="182" y="1"/>
                  </a:lnTo>
                  <a:lnTo>
                    <a:pt x="174" y="0"/>
                  </a:lnTo>
                  <a:lnTo>
                    <a:pt x="164" y="1"/>
                  </a:lnTo>
                  <a:lnTo>
                    <a:pt x="156" y="2"/>
                  </a:lnTo>
                  <a:lnTo>
                    <a:pt x="146" y="4"/>
                  </a:lnTo>
                  <a:lnTo>
                    <a:pt x="138" y="7"/>
                  </a:lnTo>
                  <a:lnTo>
                    <a:pt x="128" y="10"/>
                  </a:lnTo>
                  <a:lnTo>
                    <a:pt x="118" y="13"/>
                  </a:lnTo>
                  <a:lnTo>
                    <a:pt x="99" y="22"/>
                  </a:lnTo>
                  <a:lnTo>
                    <a:pt x="81" y="32"/>
                  </a:lnTo>
                  <a:lnTo>
                    <a:pt x="64" y="45"/>
                  </a:lnTo>
                  <a:lnTo>
                    <a:pt x="48" y="59"/>
                  </a:lnTo>
                  <a:lnTo>
                    <a:pt x="40" y="66"/>
                  </a:lnTo>
                  <a:lnTo>
                    <a:pt x="34" y="75"/>
                  </a:lnTo>
                  <a:lnTo>
                    <a:pt x="28" y="82"/>
                  </a:lnTo>
                  <a:lnTo>
                    <a:pt x="21" y="91"/>
                  </a:lnTo>
                  <a:lnTo>
                    <a:pt x="16" y="99"/>
                  </a:lnTo>
                  <a:lnTo>
                    <a:pt x="12" y="108"/>
                  </a:lnTo>
                  <a:lnTo>
                    <a:pt x="7" y="116"/>
                  </a:lnTo>
                  <a:lnTo>
                    <a:pt x="4" y="126"/>
                  </a:lnTo>
                  <a:lnTo>
                    <a:pt x="2" y="135"/>
                  </a:lnTo>
                  <a:lnTo>
                    <a:pt x="1" y="144"/>
                  </a:lnTo>
                  <a:lnTo>
                    <a:pt x="0" y="154"/>
                  </a:lnTo>
                  <a:lnTo>
                    <a:pt x="1" y="162"/>
                  </a:lnTo>
                  <a:lnTo>
                    <a:pt x="2" y="172"/>
                  </a:lnTo>
                  <a:lnTo>
                    <a:pt x="4" y="182"/>
                  </a:lnTo>
                  <a:lnTo>
                    <a:pt x="7" y="191"/>
                  </a:lnTo>
                  <a:lnTo>
                    <a:pt x="13" y="20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8" name="Freeform 530"/>
            <p:cNvSpPr>
              <a:spLocks/>
            </p:cNvSpPr>
            <p:nvPr/>
          </p:nvSpPr>
          <p:spPr bwMode="auto">
            <a:xfrm>
              <a:off x="3056" y="2077"/>
              <a:ext cx="7" cy="16"/>
            </a:xfrm>
            <a:custGeom>
              <a:avLst/>
              <a:gdLst/>
              <a:ahLst/>
              <a:cxnLst>
                <a:cxn ang="0">
                  <a:pos x="46" y="212"/>
                </a:cxn>
                <a:cxn ang="0">
                  <a:pos x="55" y="204"/>
                </a:cxn>
                <a:cxn ang="0">
                  <a:pos x="63" y="193"/>
                </a:cxn>
                <a:cxn ang="0">
                  <a:pos x="70" y="182"/>
                </a:cxn>
                <a:cxn ang="0">
                  <a:pos x="75" y="170"/>
                </a:cxn>
                <a:cxn ang="0">
                  <a:pos x="81" y="159"/>
                </a:cxn>
                <a:cxn ang="0">
                  <a:pos x="85" y="146"/>
                </a:cxn>
                <a:cxn ang="0">
                  <a:pos x="88" y="133"/>
                </a:cxn>
                <a:cxn ang="0">
                  <a:pos x="90" y="120"/>
                </a:cxn>
                <a:cxn ang="0">
                  <a:pos x="91" y="107"/>
                </a:cxn>
                <a:cxn ang="0">
                  <a:pos x="91" y="94"/>
                </a:cxn>
                <a:cxn ang="0">
                  <a:pos x="90" y="81"/>
                </a:cxn>
                <a:cxn ang="0">
                  <a:pos x="87" y="69"/>
                </a:cxn>
                <a:cxn ang="0">
                  <a:pos x="83" y="57"/>
                </a:cxn>
                <a:cxn ang="0">
                  <a:pos x="76" y="46"/>
                </a:cxn>
                <a:cxn ang="0">
                  <a:pos x="69" y="35"/>
                </a:cxn>
                <a:cxn ang="0">
                  <a:pos x="59" y="25"/>
                </a:cxn>
                <a:cxn ang="0">
                  <a:pos x="48" y="16"/>
                </a:cxn>
                <a:cxn ang="0">
                  <a:pos x="36" y="8"/>
                </a:cxn>
                <a:cxn ang="0">
                  <a:pos x="24" y="3"/>
                </a:cxn>
                <a:cxn ang="0">
                  <a:pos x="13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4"/>
                </a:cxn>
                <a:cxn ang="0">
                  <a:pos x="1" y="20"/>
                </a:cxn>
                <a:cxn ang="0">
                  <a:pos x="4" y="27"/>
                </a:cxn>
                <a:cxn ang="0">
                  <a:pos x="13" y="50"/>
                </a:cxn>
                <a:cxn ang="0">
                  <a:pos x="23" y="72"/>
                </a:cxn>
                <a:cxn ang="0">
                  <a:pos x="32" y="95"/>
                </a:cxn>
                <a:cxn ang="0">
                  <a:pos x="40" y="117"/>
                </a:cxn>
                <a:cxn ang="0">
                  <a:pos x="43" y="129"/>
                </a:cxn>
                <a:cxn ang="0">
                  <a:pos x="45" y="139"/>
                </a:cxn>
                <a:cxn ang="0">
                  <a:pos x="48" y="151"/>
                </a:cxn>
                <a:cxn ang="0">
                  <a:pos x="50" y="163"/>
                </a:cxn>
                <a:cxn ang="0">
                  <a:pos x="50" y="176"/>
                </a:cxn>
                <a:cxn ang="0">
                  <a:pos x="50" y="188"/>
                </a:cxn>
                <a:cxn ang="0">
                  <a:pos x="49" y="200"/>
                </a:cxn>
                <a:cxn ang="0">
                  <a:pos x="46" y="212"/>
                </a:cxn>
              </a:cxnLst>
              <a:rect l="0" t="0" r="r" b="b"/>
              <a:pathLst>
                <a:path w="91" h="212">
                  <a:moveTo>
                    <a:pt x="46" y="212"/>
                  </a:moveTo>
                  <a:lnTo>
                    <a:pt x="55" y="204"/>
                  </a:lnTo>
                  <a:lnTo>
                    <a:pt x="63" y="193"/>
                  </a:lnTo>
                  <a:lnTo>
                    <a:pt x="70" y="182"/>
                  </a:lnTo>
                  <a:lnTo>
                    <a:pt x="75" y="170"/>
                  </a:lnTo>
                  <a:lnTo>
                    <a:pt x="81" y="159"/>
                  </a:lnTo>
                  <a:lnTo>
                    <a:pt x="85" y="146"/>
                  </a:lnTo>
                  <a:lnTo>
                    <a:pt x="88" y="133"/>
                  </a:lnTo>
                  <a:lnTo>
                    <a:pt x="90" y="120"/>
                  </a:lnTo>
                  <a:lnTo>
                    <a:pt x="91" y="107"/>
                  </a:lnTo>
                  <a:lnTo>
                    <a:pt x="91" y="94"/>
                  </a:lnTo>
                  <a:lnTo>
                    <a:pt x="90" y="81"/>
                  </a:lnTo>
                  <a:lnTo>
                    <a:pt x="87" y="69"/>
                  </a:lnTo>
                  <a:lnTo>
                    <a:pt x="83" y="57"/>
                  </a:lnTo>
                  <a:lnTo>
                    <a:pt x="76" y="46"/>
                  </a:lnTo>
                  <a:lnTo>
                    <a:pt x="69" y="35"/>
                  </a:lnTo>
                  <a:lnTo>
                    <a:pt x="59" y="25"/>
                  </a:lnTo>
                  <a:lnTo>
                    <a:pt x="48" y="16"/>
                  </a:lnTo>
                  <a:lnTo>
                    <a:pt x="36" y="8"/>
                  </a:lnTo>
                  <a:lnTo>
                    <a:pt x="24" y="3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4" y="27"/>
                  </a:lnTo>
                  <a:lnTo>
                    <a:pt x="13" y="50"/>
                  </a:lnTo>
                  <a:lnTo>
                    <a:pt x="23" y="72"/>
                  </a:lnTo>
                  <a:lnTo>
                    <a:pt x="32" y="95"/>
                  </a:lnTo>
                  <a:lnTo>
                    <a:pt x="40" y="117"/>
                  </a:lnTo>
                  <a:lnTo>
                    <a:pt x="43" y="129"/>
                  </a:lnTo>
                  <a:lnTo>
                    <a:pt x="45" y="139"/>
                  </a:lnTo>
                  <a:lnTo>
                    <a:pt x="48" y="151"/>
                  </a:lnTo>
                  <a:lnTo>
                    <a:pt x="50" y="163"/>
                  </a:lnTo>
                  <a:lnTo>
                    <a:pt x="50" y="176"/>
                  </a:lnTo>
                  <a:lnTo>
                    <a:pt x="50" y="188"/>
                  </a:lnTo>
                  <a:lnTo>
                    <a:pt x="49" y="200"/>
                  </a:lnTo>
                  <a:lnTo>
                    <a:pt x="46" y="2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29" name="Freeform 531"/>
            <p:cNvSpPr>
              <a:spLocks/>
            </p:cNvSpPr>
            <p:nvPr/>
          </p:nvSpPr>
          <p:spPr bwMode="auto">
            <a:xfrm>
              <a:off x="2969" y="2175"/>
              <a:ext cx="15" cy="37"/>
            </a:xfrm>
            <a:custGeom>
              <a:avLst/>
              <a:gdLst/>
              <a:ahLst/>
              <a:cxnLst>
                <a:cxn ang="0">
                  <a:pos x="38" y="246"/>
                </a:cxn>
                <a:cxn ang="0">
                  <a:pos x="46" y="267"/>
                </a:cxn>
                <a:cxn ang="0">
                  <a:pos x="58" y="301"/>
                </a:cxn>
                <a:cxn ang="0">
                  <a:pos x="66" y="323"/>
                </a:cxn>
                <a:cxn ang="0">
                  <a:pos x="74" y="344"/>
                </a:cxn>
                <a:cxn ang="0">
                  <a:pos x="84" y="367"/>
                </a:cxn>
                <a:cxn ang="0">
                  <a:pos x="95" y="389"/>
                </a:cxn>
                <a:cxn ang="0">
                  <a:pos x="105" y="410"/>
                </a:cxn>
                <a:cxn ang="0">
                  <a:pos x="116" y="431"/>
                </a:cxn>
                <a:cxn ang="0">
                  <a:pos x="128" y="448"/>
                </a:cxn>
                <a:cxn ang="0">
                  <a:pos x="141" y="463"/>
                </a:cxn>
                <a:cxn ang="0">
                  <a:pos x="147" y="468"/>
                </a:cxn>
                <a:cxn ang="0">
                  <a:pos x="152" y="473"/>
                </a:cxn>
                <a:cxn ang="0">
                  <a:pos x="159" y="478"/>
                </a:cxn>
                <a:cxn ang="0">
                  <a:pos x="165" y="480"/>
                </a:cxn>
                <a:cxn ang="0">
                  <a:pos x="172" y="481"/>
                </a:cxn>
                <a:cxn ang="0">
                  <a:pos x="178" y="481"/>
                </a:cxn>
                <a:cxn ang="0">
                  <a:pos x="184" y="480"/>
                </a:cxn>
                <a:cxn ang="0">
                  <a:pos x="190" y="476"/>
                </a:cxn>
                <a:cxn ang="0">
                  <a:pos x="192" y="474"/>
                </a:cxn>
                <a:cxn ang="0">
                  <a:pos x="193" y="469"/>
                </a:cxn>
                <a:cxn ang="0">
                  <a:pos x="192" y="460"/>
                </a:cxn>
                <a:cxn ang="0">
                  <a:pos x="191" y="451"/>
                </a:cxn>
                <a:cxn ang="0">
                  <a:pos x="185" y="424"/>
                </a:cxn>
                <a:cxn ang="0">
                  <a:pos x="177" y="391"/>
                </a:cxn>
                <a:cxn ang="0">
                  <a:pos x="166" y="353"/>
                </a:cxn>
                <a:cxn ang="0">
                  <a:pos x="152" y="311"/>
                </a:cxn>
                <a:cxn ang="0">
                  <a:pos x="137" y="266"/>
                </a:cxn>
                <a:cxn ang="0">
                  <a:pos x="121" y="220"/>
                </a:cxn>
                <a:cxn ang="0">
                  <a:pos x="105" y="176"/>
                </a:cxn>
                <a:cxn ang="0">
                  <a:pos x="88" y="133"/>
                </a:cxn>
                <a:cxn ang="0">
                  <a:pos x="72" y="93"/>
                </a:cxn>
                <a:cxn ang="0">
                  <a:pos x="56" y="59"/>
                </a:cxn>
                <a:cxn ang="0">
                  <a:pos x="49" y="44"/>
                </a:cxn>
                <a:cxn ang="0">
                  <a:pos x="42" y="30"/>
                </a:cxn>
                <a:cxn ang="0">
                  <a:pos x="35" y="20"/>
                </a:cxn>
                <a:cxn ang="0">
                  <a:pos x="30" y="11"/>
                </a:cxn>
                <a:cxn ang="0">
                  <a:pos x="24" y="5"/>
                </a:cxn>
                <a:cxn ang="0">
                  <a:pos x="19" y="1"/>
                </a:cxn>
                <a:cxn ang="0">
                  <a:pos x="15" y="0"/>
                </a:cxn>
                <a:cxn ang="0">
                  <a:pos x="11" y="1"/>
                </a:cxn>
                <a:cxn ang="0">
                  <a:pos x="7" y="18"/>
                </a:cxn>
                <a:cxn ang="0">
                  <a:pos x="4" y="34"/>
                </a:cxn>
                <a:cxn ang="0">
                  <a:pos x="2" y="50"/>
                </a:cxn>
                <a:cxn ang="0">
                  <a:pos x="1" y="65"/>
                </a:cxn>
                <a:cxn ang="0">
                  <a:pos x="0" y="81"/>
                </a:cxn>
                <a:cxn ang="0">
                  <a:pos x="1" y="96"/>
                </a:cxn>
                <a:cxn ang="0">
                  <a:pos x="1" y="111"/>
                </a:cxn>
                <a:cxn ang="0">
                  <a:pos x="3" y="125"/>
                </a:cxn>
                <a:cxn ang="0">
                  <a:pos x="5" y="140"/>
                </a:cxn>
                <a:cxn ang="0">
                  <a:pos x="8" y="155"/>
                </a:cxn>
                <a:cxn ang="0">
                  <a:pos x="12" y="170"/>
                </a:cxn>
                <a:cxn ang="0">
                  <a:pos x="17" y="185"/>
                </a:cxn>
                <a:cxn ang="0">
                  <a:pos x="26" y="215"/>
                </a:cxn>
                <a:cxn ang="0">
                  <a:pos x="38" y="246"/>
                </a:cxn>
              </a:cxnLst>
              <a:rect l="0" t="0" r="r" b="b"/>
              <a:pathLst>
                <a:path w="193" h="481">
                  <a:moveTo>
                    <a:pt x="38" y="246"/>
                  </a:moveTo>
                  <a:lnTo>
                    <a:pt x="46" y="267"/>
                  </a:lnTo>
                  <a:lnTo>
                    <a:pt x="58" y="301"/>
                  </a:lnTo>
                  <a:lnTo>
                    <a:pt x="66" y="323"/>
                  </a:lnTo>
                  <a:lnTo>
                    <a:pt x="74" y="344"/>
                  </a:lnTo>
                  <a:lnTo>
                    <a:pt x="84" y="367"/>
                  </a:lnTo>
                  <a:lnTo>
                    <a:pt x="95" y="389"/>
                  </a:lnTo>
                  <a:lnTo>
                    <a:pt x="105" y="410"/>
                  </a:lnTo>
                  <a:lnTo>
                    <a:pt x="116" y="431"/>
                  </a:lnTo>
                  <a:lnTo>
                    <a:pt x="128" y="448"/>
                  </a:lnTo>
                  <a:lnTo>
                    <a:pt x="141" y="463"/>
                  </a:lnTo>
                  <a:lnTo>
                    <a:pt x="147" y="468"/>
                  </a:lnTo>
                  <a:lnTo>
                    <a:pt x="152" y="473"/>
                  </a:lnTo>
                  <a:lnTo>
                    <a:pt x="159" y="478"/>
                  </a:lnTo>
                  <a:lnTo>
                    <a:pt x="165" y="480"/>
                  </a:lnTo>
                  <a:lnTo>
                    <a:pt x="172" y="481"/>
                  </a:lnTo>
                  <a:lnTo>
                    <a:pt x="178" y="481"/>
                  </a:lnTo>
                  <a:lnTo>
                    <a:pt x="184" y="480"/>
                  </a:lnTo>
                  <a:lnTo>
                    <a:pt x="190" y="476"/>
                  </a:lnTo>
                  <a:lnTo>
                    <a:pt x="192" y="474"/>
                  </a:lnTo>
                  <a:lnTo>
                    <a:pt x="193" y="469"/>
                  </a:lnTo>
                  <a:lnTo>
                    <a:pt x="192" y="460"/>
                  </a:lnTo>
                  <a:lnTo>
                    <a:pt x="191" y="451"/>
                  </a:lnTo>
                  <a:lnTo>
                    <a:pt x="185" y="424"/>
                  </a:lnTo>
                  <a:lnTo>
                    <a:pt x="177" y="391"/>
                  </a:lnTo>
                  <a:lnTo>
                    <a:pt x="166" y="353"/>
                  </a:lnTo>
                  <a:lnTo>
                    <a:pt x="152" y="311"/>
                  </a:lnTo>
                  <a:lnTo>
                    <a:pt x="137" y="266"/>
                  </a:lnTo>
                  <a:lnTo>
                    <a:pt x="121" y="220"/>
                  </a:lnTo>
                  <a:lnTo>
                    <a:pt x="105" y="176"/>
                  </a:lnTo>
                  <a:lnTo>
                    <a:pt x="88" y="133"/>
                  </a:lnTo>
                  <a:lnTo>
                    <a:pt x="72" y="93"/>
                  </a:lnTo>
                  <a:lnTo>
                    <a:pt x="56" y="59"/>
                  </a:lnTo>
                  <a:lnTo>
                    <a:pt x="49" y="44"/>
                  </a:lnTo>
                  <a:lnTo>
                    <a:pt x="42" y="30"/>
                  </a:lnTo>
                  <a:lnTo>
                    <a:pt x="35" y="20"/>
                  </a:lnTo>
                  <a:lnTo>
                    <a:pt x="30" y="11"/>
                  </a:lnTo>
                  <a:lnTo>
                    <a:pt x="24" y="5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18"/>
                  </a:lnTo>
                  <a:lnTo>
                    <a:pt x="4" y="34"/>
                  </a:lnTo>
                  <a:lnTo>
                    <a:pt x="2" y="50"/>
                  </a:lnTo>
                  <a:lnTo>
                    <a:pt x="1" y="65"/>
                  </a:lnTo>
                  <a:lnTo>
                    <a:pt x="0" y="81"/>
                  </a:lnTo>
                  <a:lnTo>
                    <a:pt x="1" y="96"/>
                  </a:lnTo>
                  <a:lnTo>
                    <a:pt x="1" y="111"/>
                  </a:lnTo>
                  <a:lnTo>
                    <a:pt x="3" y="125"/>
                  </a:lnTo>
                  <a:lnTo>
                    <a:pt x="5" y="140"/>
                  </a:lnTo>
                  <a:lnTo>
                    <a:pt x="8" y="155"/>
                  </a:lnTo>
                  <a:lnTo>
                    <a:pt x="12" y="170"/>
                  </a:lnTo>
                  <a:lnTo>
                    <a:pt x="17" y="185"/>
                  </a:lnTo>
                  <a:lnTo>
                    <a:pt x="26" y="215"/>
                  </a:lnTo>
                  <a:lnTo>
                    <a:pt x="38" y="2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0" name="Freeform 532"/>
            <p:cNvSpPr>
              <a:spLocks/>
            </p:cNvSpPr>
            <p:nvPr/>
          </p:nvSpPr>
          <p:spPr bwMode="auto">
            <a:xfrm>
              <a:off x="3188" y="2144"/>
              <a:ext cx="10" cy="21"/>
            </a:xfrm>
            <a:custGeom>
              <a:avLst/>
              <a:gdLst/>
              <a:ahLst/>
              <a:cxnLst>
                <a:cxn ang="0">
                  <a:pos x="69" y="222"/>
                </a:cxn>
                <a:cxn ang="0">
                  <a:pos x="73" y="238"/>
                </a:cxn>
                <a:cxn ang="0">
                  <a:pos x="78" y="251"/>
                </a:cxn>
                <a:cxn ang="0">
                  <a:pos x="84" y="262"/>
                </a:cxn>
                <a:cxn ang="0">
                  <a:pos x="89" y="269"/>
                </a:cxn>
                <a:cxn ang="0">
                  <a:pos x="95" y="274"/>
                </a:cxn>
                <a:cxn ang="0">
                  <a:pos x="102" y="277"/>
                </a:cxn>
                <a:cxn ang="0">
                  <a:pos x="105" y="277"/>
                </a:cxn>
                <a:cxn ang="0">
                  <a:pos x="108" y="277"/>
                </a:cxn>
                <a:cxn ang="0">
                  <a:pos x="111" y="277"/>
                </a:cxn>
                <a:cxn ang="0">
                  <a:pos x="114" y="276"/>
                </a:cxn>
                <a:cxn ang="0">
                  <a:pos x="120" y="271"/>
                </a:cxn>
                <a:cxn ang="0">
                  <a:pos x="125" y="266"/>
                </a:cxn>
                <a:cxn ang="0">
                  <a:pos x="131" y="259"/>
                </a:cxn>
                <a:cxn ang="0">
                  <a:pos x="135" y="250"/>
                </a:cxn>
                <a:cxn ang="0">
                  <a:pos x="138" y="239"/>
                </a:cxn>
                <a:cxn ang="0">
                  <a:pos x="140" y="228"/>
                </a:cxn>
                <a:cxn ang="0">
                  <a:pos x="142" y="215"/>
                </a:cxn>
                <a:cxn ang="0">
                  <a:pos x="142" y="201"/>
                </a:cxn>
                <a:cxn ang="0">
                  <a:pos x="140" y="182"/>
                </a:cxn>
                <a:cxn ang="0">
                  <a:pos x="136" y="158"/>
                </a:cxn>
                <a:cxn ang="0">
                  <a:pos x="129" y="132"/>
                </a:cxn>
                <a:cxn ang="0">
                  <a:pos x="121" y="104"/>
                </a:cxn>
                <a:cxn ang="0">
                  <a:pos x="116" y="90"/>
                </a:cxn>
                <a:cxn ang="0">
                  <a:pos x="110" y="76"/>
                </a:cxn>
                <a:cxn ang="0">
                  <a:pos x="105" y="63"/>
                </a:cxn>
                <a:cxn ang="0">
                  <a:pos x="98" y="52"/>
                </a:cxn>
                <a:cxn ang="0">
                  <a:pos x="92" y="41"/>
                </a:cxn>
                <a:cxn ang="0">
                  <a:pos x="86" y="31"/>
                </a:cxn>
                <a:cxn ang="0">
                  <a:pos x="79" y="24"/>
                </a:cxn>
                <a:cxn ang="0">
                  <a:pos x="72" y="18"/>
                </a:cxn>
                <a:cxn ang="0">
                  <a:pos x="62" y="11"/>
                </a:cxn>
                <a:cxn ang="0">
                  <a:pos x="49" y="6"/>
                </a:cxn>
                <a:cxn ang="0">
                  <a:pos x="43" y="4"/>
                </a:cxn>
                <a:cxn ang="0">
                  <a:pos x="35" y="2"/>
                </a:cxn>
                <a:cxn ang="0">
                  <a:pos x="29" y="0"/>
                </a:cxn>
                <a:cxn ang="0">
                  <a:pos x="23" y="0"/>
                </a:cxn>
                <a:cxn ang="0">
                  <a:pos x="17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1" y="14"/>
                </a:cxn>
                <a:cxn ang="0">
                  <a:pos x="0" y="22"/>
                </a:cxn>
                <a:cxn ang="0">
                  <a:pos x="1" y="30"/>
                </a:cxn>
                <a:cxn ang="0">
                  <a:pos x="3" y="40"/>
                </a:cxn>
                <a:cxn ang="0">
                  <a:pos x="6" y="45"/>
                </a:cxn>
                <a:cxn ang="0">
                  <a:pos x="12" y="59"/>
                </a:cxn>
                <a:cxn ang="0">
                  <a:pos x="21" y="83"/>
                </a:cxn>
                <a:cxn ang="0">
                  <a:pos x="31" y="109"/>
                </a:cxn>
                <a:cxn ang="0">
                  <a:pos x="43" y="140"/>
                </a:cxn>
                <a:cxn ang="0">
                  <a:pos x="54" y="171"/>
                </a:cxn>
                <a:cxn ang="0">
                  <a:pos x="62" y="199"/>
                </a:cxn>
                <a:cxn ang="0">
                  <a:pos x="69" y="222"/>
                </a:cxn>
              </a:cxnLst>
              <a:rect l="0" t="0" r="r" b="b"/>
              <a:pathLst>
                <a:path w="142" h="277">
                  <a:moveTo>
                    <a:pt x="69" y="222"/>
                  </a:moveTo>
                  <a:lnTo>
                    <a:pt x="73" y="238"/>
                  </a:lnTo>
                  <a:lnTo>
                    <a:pt x="78" y="251"/>
                  </a:lnTo>
                  <a:lnTo>
                    <a:pt x="84" y="262"/>
                  </a:lnTo>
                  <a:lnTo>
                    <a:pt x="89" y="269"/>
                  </a:lnTo>
                  <a:lnTo>
                    <a:pt x="95" y="274"/>
                  </a:lnTo>
                  <a:lnTo>
                    <a:pt x="102" y="277"/>
                  </a:lnTo>
                  <a:lnTo>
                    <a:pt x="105" y="277"/>
                  </a:lnTo>
                  <a:lnTo>
                    <a:pt x="108" y="277"/>
                  </a:lnTo>
                  <a:lnTo>
                    <a:pt x="111" y="277"/>
                  </a:lnTo>
                  <a:lnTo>
                    <a:pt x="114" y="276"/>
                  </a:lnTo>
                  <a:lnTo>
                    <a:pt x="120" y="271"/>
                  </a:lnTo>
                  <a:lnTo>
                    <a:pt x="125" y="266"/>
                  </a:lnTo>
                  <a:lnTo>
                    <a:pt x="131" y="259"/>
                  </a:lnTo>
                  <a:lnTo>
                    <a:pt x="135" y="250"/>
                  </a:lnTo>
                  <a:lnTo>
                    <a:pt x="138" y="239"/>
                  </a:lnTo>
                  <a:lnTo>
                    <a:pt x="140" y="228"/>
                  </a:lnTo>
                  <a:lnTo>
                    <a:pt x="142" y="215"/>
                  </a:lnTo>
                  <a:lnTo>
                    <a:pt x="142" y="201"/>
                  </a:lnTo>
                  <a:lnTo>
                    <a:pt x="140" y="182"/>
                  </a:lnTo>
                  <a:lnTo>
                    <a:pt x="136" y="158"/>
                  </a:lnTo>
                  <a:lnTo>
                    <a:pt x="129" y="132"/>
                  </a:lnTo>
                  <a:lnTo>
                    <a:pt x="121" y="104"/>
                  </a:lnTo>
                  <a:lnTo>
                    <a:pt x="116" y="90"/>
                  </a:lnTo>
                  <a:lnTo>
                    <a:pt x="110" y="76"/>
                  </a:lnTo>
                  <a:lnTo>
                    <a:pt x="105" y="63"/>
                  </a:lnTo>
                  <a:lnTo>
                    <a:pt x="98" y="52"/>
                  </a:lnTo>
                  <a:lnTo>
                    <a:pt x="92" y="41"/>
                  </a:lnTo>
                  <a:lnTo>
                    <a:pt x="86" y="31"/>
                  </a:lnTo>
                  <a:lnTo>
                    <a:pt x="79" y="24"/>
                  </a:lnTo>
                  <a:lnTo>
                    <a:pt x="72" y="18"/>
                  </a:lnTo>
                  <a:lnTo>
                    <a:pt x="62" y="11"/>
                  </a:lnTo>
                  <a:lnTo>
                    <a:pt x="49" y="6"/>
                  </a:lnTo>
                  <a:lnTo>
                    <a:pt x="43" y="4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1" y="14"/>
                  </a:lnTo>
                  <a:lnTo>
                    <a:pt x="0" y="22"/>
                  </a:lnTo>
                  <a:lnTo>
                    <a:pt x="1" y="30"/>
                  </a:lnTo>
                  <a:lnTo>
                    <a:pt x="3" y="40"/>
                  </a:lnTo>
                  <a:lnTo>
                    <a:pt x="6" y="45"/>
                  </a:lnTo>
                  <a:lnTo>
                    <a:pt x="12" y="59"/>
                  </a:lnTo>
                  <a:lnTo>
                    <a:pt x="21" y="83"/>
                  </a:lnTo>
                  <a:lnTo>
                    <a:pt x="31" y="109"/>
                  </a:lnTo>
                  <a:lnTo>
                    <a:pt x="43" y="140"/>
                  </a:lnTo>
                  <a:lnTo>
                    <a:pt x="54" y="171"/>
                  </a:lnTo>
                  <a:lnTo>
                    <a:pt x="62" y="199"/>
                  </a:lnTo>
                  <a:lnTo>
                    <a:pt x="69" y="2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1" name="Freeform 533"/>
            <p:cNvSpPr>
              <a:spLocks/>
            </p:cNvSpPr>
            <p:nvPr/>
          </p:nvSpPr>
          <p:spPr bwMode="auto">
            <a:xfrm>
              <a:off x="3152" y="2166"/>
              <a:ext cx="35" cy="38"/>
            </a:xfrm>
            <a:custGeom>
              <a:avLst/>
              <a:gdLst/>
              <a:ahLst/>
              <a:cxnLst>
                <a:cxn ang="0">
                  <a:pos x="37" y="396"/>
                </a:cxn>
                <a:cxn ang="0">
                  <a:pos x="15" y="402"/>
                </a:cxn>
                <a:cxn ang="0">
                  <a:pos x="2" y="395"/>
                </a:cxn>
                <a:cxn ang="0">
                  <a:pos x="5" y="369"/>
                </a:cxn>
                <a:cxn ang="0">
                  <a:pos x="34" y="307"/>
                </a:cxn>
                <a:cxn ang="0">
                  <a:pos x="58" y="282"/>
                </a:cxn>
                <a:cxn ang="0">
                  <a:pos x="93" y="266"/>
                </a:cxn>
                <a:cxn ang="0">
                  <a:pos x="151" y="254"/>
                </a:cxn>
                <a:cxn ang="0">
                  <a:pos x="202" y="238"/>
                </a:cxn>
                <a:cxn ang="0">
                  <a:pos x="208" y="223"/>
                </a:cxn>
                <a:cxn ang="0">
                  <a:pos x="152" y="204"/>
                </a:cxn>
                <a:cxn ang="0">
                  <a:pos x="91" y="174"/>
                </a:cxn>
                <a:cxn ang="0">
                  <a:pos x="93" y="157"/>
                </a:cxn>
                <a:cxn ang="0">
                  <a:pos x="110" y="145"/>
                </a:cxn>
                <a:cxn ang="0">
                  <a:pos x="155" y="139"/>
                </a:cxn>
                <a:cxn ang="0">
                  <a:pos x="192" y="130"/>
                </a:cxn>
                <a:cxn ang="0">
                  <a:pos x="205" y="120"/>
                </a:cxn>
                <a:cxn ang="0">
                  <a:pos x="210" y="90"/>
                </a:cxn>
                <a:cxn ang="0">
                  <a:pos x="222" y="33"/>
                </a:cxn>
                <a:cxn ang="0">
                  <a:pos x="241" y="10"/>
                </a:cxn>
                <a:cxn ang="0">
                  <a:pos x="268" y="0"/>
                </a:cxn>
                <a:cxn ang="0">
                  <a:pos x="310" y="8"/>
                </a:cxn>
                <a:cxn ang="0">
                  <a:pos x="386" y="47"/>
                </a:cxn>
                <a:cxn ang="0">
                  <a:pos x="436" y="90"/>
                </a:cxn>
                <a:cxn ang="0">
                  <a:pos x="448" y="112"/>
                </a:cxn>
                <a:cxn ang="0">
                  <a:pos x="441" y="128"/>
                </a:cxn>
                <a:cxn ang="0">
                  <a:pos x="392" y="131"/>
                </a:cxn>
                <a:cxn ang="0">
                  <a:pos x="316" y="126"/>
                </a:cxn>
                <a:cxn ang="0">
                  <a:pos x="293" y="139"/>
                </a:cxn>
                <a:cxn ang="0">
                  <a:pos x="292" y="163"/>
                </a:cxn>
                <a:cxn ang="0">
                  <a:pos x="311" y="196"/>
                </a:cxn>
                <a:cxn ang="0">
                  <a:pos x="379" y="215"/>
                </a:cxn>
                <a:cxn ang="0">
                  <a:pos x="429" y="228"/>
                </a:cxn>
                <a:cxn ang="0">
                  <a:pos x="425" y="263"/>
                </a:cxn>
                <a:cxn ang="0">
                  <a:pos x="412" y="278"/>
                </a:cxn>
                <a:cxn ang="0">
                  <a:pos x="341" y="252"/>
                </a:cxn>
                <a:cxn ang="0">
                  <a:pos x="317" y="257"/>
                </a:cxn>
                <a:cxn ang="0">
                  <a:pos x="293" y="287"/>
                </a:cxn>
                <a:cxn ang="0">
                  <a:pos x="275" y="336"/>
                </a:cxn>
                <a:cxn ang="0">
                  <a:pos x="257" y="409"/>
                </a:cxn>
                <a:cxn ang="0">
                  <a:pos x="234" y="448"/>
                </a:cxn>
                <a:cxn ang="0">
                  <a:pos x="197" y="483"/>
                </a:cxn>
                <a:cxn ang="0">
                  <a:pos x="170" y="497"/>
                </a:cxn>
                <a:cxn ang="0">
                  <a:pos x="157" y="494"/>
                </a:cxn>
                <a:cxn ang="0">
                  <a:pos x="149" y="481"/>
                </a:cxn>
                <a:cxn ang="0">
                  <a:pos x="148" y="458"/>
                </a:cxn>
                <a:cxn ang="0">
                  <a:pos x="160" y="430"/>
                </a:cxn>
                <a:cxn ang="0">
                  <a:pos x="166" y="403"/>
                </a:cxn>
                <a:cxn ang="0">
                  <a:pos x="160" y="381"/>
                </a:cxn>
                <a:cxn ang="0">
                  <a:pos x="149" y="365"/>
                </a:cxn>
                <a:cxn ang="0">
                  <a:pos x="115" y="353"/>
                </a:cxn>
                <a:cxn ang="0">
                  <a:pos x="72" y="368"/>
                </a:cxn>
              </a:cxnLst>
              <a:rect l="0" t="0" r="r" b="b"/>
              <a:pathLst>
                <a:path w="449" h="497">
                  <a:moveTo>
                    <a:pt x="53" y="383"/>
                  </a:moveTo>
                  <a:lnTo>
                    <a:pt x="48" y="388"/>
                  </a:lnTo>
                  <a:lnTo>
                    <a:pt x="43" y="392"/>
                  </a:lnTo>
                  <a:lnTo>
                    <a:pt x="37" y="396"/>
                  </a:lnTo>
                  <a:lnTo>
                    <a:pt x="31" y="398"/>
                  </a:lnTo>
                  <a:lnTo>
                    <a:pt x="26" y="400"/>
                  </a:lnTo>
                  <a:lnTo>
                    <a:pt x="21" y="402"/>
                  </a:lnTo>
                  <a:lnTo>
                    <a:pt x="15" y="402"/>
                  </a:lnTo>
                  <a:lnTo>
                    <a:pt x="11" y="402"/>
                  </a:lnTo>
                  <a:lnTo>
                    <a:pt x="8" y="400"/>
                  </a:lnTo>
                  <a:lnTo>
                    <a:pt x="5" y="398"/>
                  </a:lnTo>
                  <a:lnTo>
                    <a:pt x="2" y="395"/>
                  </a:lnTo>
                  <a:lnTo>
                    <a:pt x="0" y="391"/>
                  </a:lnTo>
                  <a:lnTo>
                    <a:pt x="0" y="384"/>
                  </a:lnTo>
                  <a:lnTo>
                    <a:pt x="1" y="377"/>
                  </a:lnTo>
                  <a:lnTo>
                    <a:pt x="5" y="369"/>
                  </a:lnTo>
                  <a:lnTo>
                    <a:pt x="9" y="359"/>
                  </a:lnTo>
                  <a:lnTo>
                    <a:pt x="20" y="335"/>
                  </a:lnTo>
                  <a:lnTo>
                    <a:pt x="30" y="316"/>
                  </a:lnTo>
                  <a:lnTo>
                    <a:pt x="34" y="307"/>
                  </a:lnTo>
                  <a:lnTo>
                    <a:pt x="40" y="300"/>
                  </a:lnTo>
                  <a:lnTo>
                    <a:pt x="45" y="292"/>
                  </a:lnTo>
                  <a:lnTo>
                    <a:pt x="52" y="287"/>
                  </a:lnTo>
                  <a:lnTo>
                    <a:pt x="58" y="282"/>
                  </a:lnTo>
                  <a:lnTo>
                    <a:pt x="65" y="276"/>
                  </a:lnTo>
                  <a:lnTo>
                    <a:pt x="74" y="272"/>
                  </a:lnTo>
                  <a:lnTo>
                    <a:pt x="83" y="269"/>
                  </a:lnTo>
                  <a:lnTo>
                    <a:pt x="93" y="266"/>
                  </a:lnTo>
                  <a:lnTo>
                    <a:pt x="105" y="263"/>
                  </a:lnTo>
                  <a:lnTo>
                    <a:pt x="119" y="260"/>
                  </a:lnTo>
                  <a:lnTo>
                    <a:pt x="134" y="257"/>
                  </a:lnTo>
                  <a:lnTo>
                    <a:pt x="151" y="254"/>
                  </a:lnTo>
                  <a:lnTo>
                    <a:pt x="183" y="247"/>
                  </a:lnTo>
                  <a:lnTo>
                    <a:pt x="190" y="244"/>
                  </a:lnTo>
                  <a:lnTo>
                    <a:pt x="197" y="241"/>
                  </a:lnTo>
                  <a:lnTo>
                    <a:pt x="202" y="238"/>
                  </a:lnTo>
                  <a:lnTo>
                    <a:pt x="206" y="235"/>
                  </a:lnTo>
                  <a:lnTo>
                    <a:pt x="210" y="231"/>
                  </a:lnTo>
                  <a:lnTo>
                    <a:pt x="210" y="227"/>
                  </a:lnTo>
                  <a:lnTo>
                    <a:pt x="208" y="223"/>
                  </a:lnTo>
                  <a:lnTo>
                    <a:pt x="204" y="219"/>
                  </a:lnTo>
                  <a:lnTo>
                    <a:pt x="194" y="216"/>
                  </a:lnTo>
                  <a:lnTo>
                    <a:pt x="169" y="209"/>
                  </a:lnTo>
                  <a:lnTo>
                    <a:pt x="152" y="204"/>
                  </a:lnTo>
                  <a:lnTo>
                    <a:pt x="134" y="197"/>
                  </a:lnTo>
                  <a:lnTo>
                    <a:pt x="113" y="190"/>
                  </a:lnTo>
                  <a:lnTo>
                    <a:pt x="93" y="180"/>
                  </a:lnTo>
                  <a:lnTo>
                    <a:pt x="91" y="174"/>
                  </a:lnTo>
                  <a:lnTo>
                    <a:pt x="91" y="169"/>
                  </a:lnTo>
                  <a:lnTo>
                    <a:pt x="91" y="164"/>
                  </a:lnTo>
                  <a:lnTo>
                    <a:pt x="92" y="160"/>
                  </a:lnTo>
                  <a:lnTo>
                    <a:pt x="93" y="157"/>
                  </a:lnTo>
                  <a:lnTo>
                    <a:pt x="96" y="154"/>
                  </a:lnTo>
                  <a:lnTo>
                    <a:pt x="99" y="151"/>
                  </a:lnTo>
                  <a:lnTo>
                    <a:pt x="103" y="148"/>
                  </a:lnTo>
                  <a:lnTo>
                    <a:pt x="110" y="145"/>
                  </a:lnTo>
                  <a:lnTo>
                    <a:pt x="121" y="143"/>
                  </a:lnTo>
                  <a:lnTo>
                    <a:pt x="132" y="141"/>
                  </a:lnTo>
                  <a:lnTo>
                    <a:pt x="143" y="140"/>
                  </a:lnTo>
                  <a:lnTo>
                    <a:pt x="155" y="139"/>
                  </a:lnTo>
                  <a:lnTo>
                    <a:pt x="167" y="137"/>
                  </a:lnTo>
                  <a:lnTo>
                    <a:pt x="178" y="136"/>
                  </a:lnTo>
                  <a:lnTo>
                    <a:pt x="188" y="132"/>
                  </a:lnTo>
                  <a:lnTo>
                    <a:pt x="192" y="130"/>
                  </a:lnTo>
                  <a:lnTo>
                    <a:pt x="197" y="128"/>
                  </a:lnTo>
                  <a:lnTo>
                    <a:pt x="200" y="126"/>
                  </a:lnTo>
                  <a:lnTo>
                    <a:pt x="203" y="123"/>
                  </a:lnTo>
                  <a:lnTo>
                    <a:pt x="205" y="120"/>
                  </a:lnTo>
                  <a:lnTo>
                    <a:pt x="207" y="115"/>
                  </a:lnTo>
                  <a:lnTo>
                    <a:pt x="208" y="111"/>
                  </a:lnTo>
                  <a:lnTo>
                    <a:pt x="208" y="106"/>
                  </a:lnTo>
                  <a:lnTo>
                    <a:pt x="210" y="90"/>
                  </a:lnTo>
                  <a:lnTo>
                    <a:pt x="211" y="74"/>
                  </a:lnTo>
                  <a:lnTo>
                    <a:pt x="214" y="57"/>
                  </a:lnTo>
                  <a:lnTo>
                    <a:pt x="219" y="41"/>
                  </a:lnTo>
                  <a:lnTo>
                    <a:pt x="222" y="33"/>
                  </a:lnTo>
                  <a:lnTo>
                    <a:pt x="226" y="27"/>
                  </a:lnTo>
                  <a:lnTo>
                    <a:pt x="230" y="20"/>
                  </a:lnTo>
                  <a:lnTo>
                    <a:pt x="235" y="14"/>
                  </a:lnTo>
                  <a:lnTo>
                    <a:pt x="241" y="10"/>
                  </a:lnTo>
                  <a:lnTo>
                    <a:pt x="247" y="5"/>
                  </a:lnTo>
                  <a:lnTo>
                    <a:pt x="254" y="2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76" y="0"/>
                  </a:lnTo>
                  <a:lnTo>
                    <a:pt x="284" y="1"/>
                  </a:lnTo>
                  <a:lnTo>
                    <a:pt x="292" y="3"/>
                  </a:lnTo>
                  <a:lnTo>
                    <a:pt x="310" y="8"/>
                  </a:lnTo>
                  <a:lnTo>
                    <a:pt x="329" y="15"/>
                  </a:lnTo>
                  <a:lnTo>
                    <a:pt x="348" y="25"/>
                  </a:lnTo>
                  <a:lnTo>
                    <a:pt x="368" y="35"/>
                  </a:lnTo>
                  <a:lnTo>
                    <a:pt x="386" y="47"/>
                  </a:lnTo>
                  <a:lnTo>
                    <a:pt x="403" y="59"/>
                  </a:lnTo>
                  <a:lnTo>
                    <a:pt x="418" y="72"/>
                  </a:lnTo>
                  <a:lnTo>
                    <a:pt x="431" y="84"/>
                  </a:lnTo>
                  <a:lnTo>
                    <a:pt x="436" y="90"/>
                  </a:lnTo>
                  <a:lnTo>
                    <a:pt x="440" y="96"/>
                  </a:lnTo>
                  <a:lnTo>
                    <a:pt x="444" y="101"/>
                  </a:lnTo>
                  <a:lnTo>
                    <a:pt x="447" y="107"/>
                  </a:lnTo>
                  <a:lnTo>
                    <a:pt x="448" y="112"/>
                  </a:lnTo>
                  <a:lnTo>
                    <a:pt x="449" y="116"/>
                  </a:lnTo>
                  <a:lnTo>
                    <a:pt x="448" y="121"/>
                  </a:lnTo>
                  <a:lnTo>
                    <a:pt x="446" y="124"/>
                  </a:lnTo>
                  <a:lnTo>
                    <a:pt x="441" y="128"/>
                  </a:lnTo>
                  <a:lnTo>
                    <a:pt x="437" y="130"/>
                  </a:lnTo>
                  <a:lnTo>
                    <a:pt x="431" y="132"/>
                  </a:lnTo>
                  <a:lnTo>
                    <a:pt x="422" y="133"/>
                  </a:lnTo>
                  <a:lnTo>
                    <a:pt x="392" y="131"/>
                  </a:lnTo>
                  <a:lnTo>
                    <a:pt x="348" y="125"/>
                  </a:lnTo>
                  <a:lnTo>
                    <a:pt x="337" y="125"/>
                  </a:lnTo>
                  <a:lnTo>
                    <a:pt x="326" y="125"/>
                  </a:lnTo>
                  <a:lnTo>
                    <a:pt x="316" y="126"/>
                  </a:lnTo>
                  <a:lnTo>
                    <a:pt x="308" y="128"/>
                  </a:lnTo>
                  <a:lnTo>
                    <a:pt x="300" y="131"/>
                  </a:lnTo>
                  <a:lnTo>
                    <a:pt x="295" y="137"/>
                  </a:lnTo>
                  <a:lnTo>
                    <a:pt x="293" y="139"/>
                  </a:lnTo>
                  <a:lnTo>
                    <a:pt x="292" y="142"/>
                  </a:lnTo>
                  <a:lnTo>
                    <a:pt x="291" y="146"/>
                  </a:lnTo>
                  <a:lnTo>
                    <a:pt x="291" y="151"/>
                  </a:lnTo>
                  <a:lnTo>
                    <a:pt x="292" y="163"/>
                  </a:lnTo>
                  <a:lnTo>
                    <a:pt x="294" y="174"/>
                  </a:lnTo>
                  <a:lnTo>
                    <a:pt x="298" y="183"/>
                  </a:lnTo>
                  <a:lnTo>
                    <a:pt x="304" y="190"/>
                  </a:lnTo>
                  <a:lnTo>
                    <a:pt x="311" y="196"/>
                  </a:lnTo>
                  <a:lnTo>
                    <a:pt x="318" y="201"/>
                  </a:lnTo>
                  <a:lnTo>
                    <a:pt x="327" y="205"/>
                  </a:lnTo>
                  <a:lnTo>
                    <a:pt x="337" y="208"/>
                  </a:lnTo>
                  <a:lnTo>
                    <a:pt x="379" y="215"/>
                  </a:lnTo>
                  <a:lnTo>
                    <a:pt x="422" y="221"/>
                  </a:lnTo>
                  <a:lnTo>
                    <a:pt x="425" y="222"/>
                  </a:lnTo>
                  <a:lnTo>
                    <a:pt x="428" y="224"/>
                  </a:lnTo>
                  <a:lnTo>
                    <a:pt x="429" y="228"/>
                  </a:lnTo>
                  <a:lnTo>
                    <a:pt x="431" y="232"/>
                  </a:lnTo>
                  <a:lnTo>
                    <a:pt x="431" y="241"/>
                  </a:lnTo>
                  <a:lnTo>
                    <a:pt x="428" y="252"/>
                  </a:lnTo>
                  <a:lnTo>
                    <a:pt x="425" y="263"/>
                  </a:lnTo>
                  <a:lnTo>
                    <a:pt x="421" y="270"/>
                  </a:lnTo>
                  <a:lnTo>
                    <a:pt x="418" y="273"/>
                  </a:lnTo>
                  <a:lnTo>
                    <a:pt x="415" y="276"/>
                  </a:lnTo>
                  <a:lnTo>
                    <a:pt x="412" y="278"/>
                  </a:lnTo>
                  <a:lnTo>
                    <a:pt x="409" y="278"/>
                  </a:lnTo>
                  <a:lnTo>
                    <a:pt x="375" y="265"/>
                  </a:lnTo>
                  <a:lnTo>
                    <a:pt x="347" y="254"/>
                  </a:lnTo>
                  <a:lnTo>
                    <a:pt x="341" y="252"/>
                  </a:lnTo>
                  <a:lnTo>
                    <a:pt x="336" y="252"/>
                  </a:lnTo>
                  <a:lnTo>
                    <a:pt x="329" y="253"/>
                  </a:lnTo>
                  <a:lnTo>
                    <a:pt x="323" y="254"/>
                  </a:lnTo>
                  <a:lnTo>
                    <a:pt x="317" y="257"/>
                  </a:lnTo>
                  <a:lnTo>
                    <a:pt x="311" y="263"/>
                  </a:lnTo>
                  <a:lnTo>
                    <a:pt x="305" y="269"/>
                  </a:lnTo>
                  <a:lnTo>
                    <a:pt x="298" y="278"/>
                  </a:lnTo>
                  <a:lnTo>
                    <a:pt x="293" y="287"/>
                  </a:lnTo>
                  <a:lnTo>
                    <a:pt x="288" y="296"/>
                  </a:lnTo>
                  <a:lnTo>
                    <a:pt x="283" y="305"/>
                  </a:lnTo>
                  <a:lnTo>
                    <a:pt x="280" y="316"/>
                  </a:lnTo>
                  <a:lnTo>
                    <a:pt x="275" y="336"/>
                  </a:lnTo>
                  <a:lnTo>
                    <a:pt x="270" y="358"/>
                  </a:lnTo>
                  <a:lnTo>
                    <a:pt x="265" y="379"/>
                  </a:lnTo>
                  <a:lnTo>
                    <a:pt x="260" y="399"/>
                  </a:lnTo>
                  <a:lnTo>
                    <a:pt x="257" y="409"/>
                  </a:lnTo>
                  <a:lnTo>
                    <a:pt x="253" y="418"/>
                  </a:lnTo>
                  <a:lnTo>
                    <a:pt x="249" y="427"/>
                  </a:lnTo>
                  <a:lnTo>
                    <a:pt x="244" y="435"/>
                  </a:lnTo>
                  <a:lnTo>
                    <a:pt x="234" y="448"/>
                  </a:lnTo>
                  <a:lnTo>
                    <a:pt x="221" y="463"/>
                  </a:lnTo>
                  <a:lnTo>
                    <a:pt x="214" y="471"/>
                  </a:lnTo>
                  <a:lnTo>
                    <a:pt x="205" y="477"/>
                  </a:lnTo>
                  <a:lnTo>
                    <a:pt x="197" y="483"/>
                  </a:lnTo>
                  <a:lnTo>
                    <a:pt x="189" y="489"/>
                  </a:lnTo>
                  <a:lnTo>
                    <a:pt x="181" y="493"/>
                  </a:lnTo>
                  <a:lnTo>
                    <a:pt x="173" y="496"/>
                  </a:lnTo>
                  <a:lnTo>
                    <a:pt x="170" y="497"/>
                  </a:lnTo>
                  <a:lnTo>
                    <a:pt x="166" y="497"/>
                  </a:lnTo>
                  <a:lnTo>
                    <a:pt x="163" y="496"/>
                  </a:lnTo>
                  <a:lnTo>
                    <a:pt x="160" y="495"/>
                  </a:lnTo>
                  <a:lnTo>
                    <a:pt x="157" y="494"/>
                  </a:lnTo>
                  <a:lnTo>
                    <a:pt x="154" y="492"/>
                  </a:lnTo>
                  <a:lnTo>
                    <a:pt x="152" y="489"/>
                  </a:lnTo>
                  <a:lnTo>
                    <a:pt x="150" y="486"/>
                  </a:lnTo>
                  <a:lnTo>
                    <a:pt x="149" y="481"/>
                  </a:lnTo>
                  <a:lnTo>
                    <a:pt x="147" y="476"/>
                  </a:lnTo>
                  <a:lnTo>
                    <a:pt x="147" y="471"/>
                  </a:lnTo>
                  <a:lnTo>
                    <a:pt x="146" y="464"/>
                  </a:lnTo>
                  <a:lnTo>
                    <a:pt x="148" y="458"/>
                  </a:lnTo>
                  <a:lnTo>
                    <a:pt x="150" y="452"/>
                  </a:lnTo>
                  <a:lnTo>
                    <a:pt x="154" y="445"/>
                  </a:lnTo>
                  <a:lnTo>
                    <a:pt x="157" y="438"/>
                  </a:lnTo>
                  <a:lnTo>
                    <a:pt x="160" y="430"/>
                  </a:lnTo>
                  <a:lnTo>
                    <a:pt x="163" y="423"/>
                  </a:lnTo>
                  <a:lnTo>
                    <a:pt x="164" y="416"/>
                  </a:lnTo>
                  <a:lnTo>
                    <a:pt x="165" y="410"/>
                  </a:lnTo>
                  <a:lnTo>
                    <a:pt x="166" y="403"/>
                  </a:lnTo>
                  <a:lnTo>
                    <a:pt x="165" y="397"/>
                  </a:lnTo>
                  <a:lnTo>
                    <a:pt x="164" y="392"/>
                  </a:lnTo>
                  <a:lnTo>
                    <a:pt x="163" y="386"/>
                  </a:lnTo>
                  <a:lnTo>
                    <a:pt x="160" y="381"/>
                  </a:lnTo>
                  <a:lnTo>
                    <a:pt x="158" y="377"/>
                  </a:lnTo>
                  <a:lnTo>
                    <a:pt x="155" y="372"/>
                  </a:lnTo>
                  <a:lnTo>
                    <a:pt x="152" y="369"/>
                  </a:lnTo>
                  <a:lnTo>
                    <a:pt x="149" y="365"/>
                  </a:lnTo>
                  <a:lnTo>
                    <a:pt x="144" y="362"/>
                  </a:lnTo>
                  <a:lnTo>
                    <a:pt x="136" y="358"/>
                  </a:lnTo>
                  <a:lnTo>
                    <a:pt x="125" y="354"/>
                  </a:lnTo>
                  <a:lnTo>
                    <a:pt x="115" y="353"/>
                  </a:lnTo>
                  <a:lnTo>
                    <a:pt x="103" y="355"/>
                  </a:lnTo>
                  <a:lnTo>
                    <a:pt x="90" y="359"/>
                  </a:lnTo>
                  <a:lnTo>
                    <a:pt x="78" y="364"/>
                  </a:lnTo>
                  <a:lnTo>
                    <a:pt x="72" y="368"/>
                  </a:lnTo>
                  <a:lnTo>
                    <a:pt x="65" y="372"/>
                  </a:lnTo>
                  <a:lnTo>
                    <a:pt x="59" y="378"/>
                  </a:lnTo>
                  <a:lnTo>
                    <a:pt x="53" y="38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2" name="Freeform 534"/>
            <p:cNvSpPr>
              <a:spLocks/>
            </p:cNvSpPr>
            <p:nvPr/>
          </p:nvSpPr>
          <p:spPr bwMode="auto">
            <a:xfrm>
              <a:off x="3146" y="2092"/>
              <a:ext cx="24" cy="33"/>
            </a:xfrm>
            <a:custGeom>
              <a:avLst/>
              <a:gdLst/>
              <a:ahLst/>
              <a:cxnLst>
                <a:cxn ang="0">
                  <a:pos x="158" y="49"/>
                </a:cxn>
                <a:cxn ang="0">
                  <a:pos x="146" y="83"/>
                </a:cxn>
                <a:cxn ang="0">
                  <a:pos x="139" y="117"/>
                </a:cxn>
                <a:cxn ang="0">
                  <a:pos x="139" y="134"/>
                </a:cxn>
                <a:cxn ang="0">
                  <a:pos x="136" y="165"/>
                </a:cxn>
                <a:cxn ang="0">
                  <a:pos x="130" y="181"/>
                </a:cxn>
                <a:cxn ang="0">
                  <a:pos x="122" y="190"/>
                </a:cxn>
                <a:cxn ang="0">
                  <a:pos x="107" y="200"/>
                </a:cxn>
                <a:cxn ang="0">
                  <a:pos x="84" y="218"/>
                </a:cxn>
                <a:cxn ang="0">
                  <a:pos x="61" y="241"/>
                </a:cxn>
                <a:cxn ang="0">
                  <a:pos x="41" y="269"/>
                </a:cxn>
                <a:cxn ang="0">
                  <a:pos x="23" y="299"/>
                </a:cxn>
                <a:cxn ang="0">
                  <a:pos x="10" y="329"/>
                </a:cxn>
                <a:cxn ang="0">
                  <a:pos x="3" y="359"/>
                </a:cxn>
                <a:cxn ang="0">
                  <a:pos x="0" y="379"/>
                </a:cxn>
                <a:cxn ang="0">
                  <a:pos x="3" y="392"/>
                </a:cxn>
                <a:cxn ang="0">
                  <a:pos x="7" y="405"/>
                </a:cxn>
                <a:cxn ang="0">
                  <a:pos x="14" y="418"/>
                </a:cxn>
                <a:cxn ang="0">
                  <a:pos x="22" y="427"/>
                </a:cxn>
                <a:cxn ang="0">
                  <a:pos x="30" y="431"/>
                </a:cxn>
                <a:cxn ang="0">
                  <a:pos x="39" y="431"/>
                </a:cxn>
                <a:cxn ang="0">
                  <a:pos x="46" y="427"/>
                </a:cxn>
                <a:cxn ang="0">
                  <a:pos x="54" y="418"/>
                </a:cxn>
                <a:cxn ang="0">
                  <a:pos x="60" y="407"/>
                </a:cxn>
                <a:cxn ang="0">
                  <a:pos x="68" y="375"/>
                </a:cxn>
                <a:cxn ang="0">
                  <a:pos x="73" y="355"/>
                </a:cxn>
                <a:cxn ang="0">
                  <a:pos x="79" y="350"/>
                </a:cxn>
                <a:cxn ang="0">
                  <a:pos x="98" y="343"/>
                </a:cxn>
                <a:cxn ang="0">
                  <a:pos x="124" y="334"/>
                </a:cxn>
                <a:cxn ang="0">
                  <a:pos x="140" y="333"/>
                </a:cxn>
                <a:cxn ang="0">
                  <a:pos x="156" y="336"/>
                </a:cxn>
                <a:cxn ang="0">
                  <a:pos x="170" y="341"/>
                </a:cxn>
                <a:cxn ang="0">
                  <a:pos x="188" y="352"/>
                </a:cxn>
                <a:cxn ang="0">
                  <a:pos x="203" y="367"/>
                </a:cxn>
                <a:cxn ang="0">
                  <a:pos x="211" y="380"/>
                </a:cxn>
                <a:cxn ang="0">
                  <a:pos x="228" y="396"/>
                </a:cxn>
                <a:cxn ang="0">
                  <a:pos x="258" y="418"/>
                </a:cxn>
                <a:cxn ang="0">
                  <a:pos x="275" y="428"/>
                </a:cxn>
                <a:cxn ang="0">
                  <a:pos x="297" y="432"/>
                </a:cxn>
                <a:cxn ang="0">
                  <a:pos x="305" y="430"/>
                </a:cxn>
                <a:cxn ang="0">
                  <a:pos x="310" y="424"/>
                </a:cxn>
                <a:cxn ang="0">
                  <a:pos x="310" y="412"/>
                </a:cxn>
                <a:cxn ang="0">
                  <a:pos x="304" y="385"/>
                </a:cxn>
                <a:cxn ang="0">
                  <a:pos x="291" y="347"/>
                </a:cxn>
                <a:cxn ang="0">
                  <a:pos x="276" y="311"/>
                </a:cxn>
                <a:cxn ang="0">
                  <a:pos x="261" y="286"/>
                </a:cxn>
                <a:cxn ang="0">
                  <a:pos x="250" y="273"/>
                </a:cxn>
                <a:cxn ang="0">
                  <a:pos x="239" y="260"/>
                </a:cxn>
                <a:cxn ang="0">
                  <a:pos x="227" y="245"/>
                </a:cxn>
                <a:cxn ang="0">
                  <a:pos x="212" y="217"/>
                </a:cxn>
                <a:cxn ang="0">
                  <a:pos x="198" y="175"/>
                </a:cxn>
                <a:cxn ang="0">
                  <a:pos x="189" y="144"/>
                </a:cxn>
                <a:cxn ang="0">
                  <a:pos x="188" y="127"/>
                </a:cxn>
                <a:cxn ang="0">
                  <a:pos x="189" y="107"/>
                </a:cxn>
                <a:cxn ang="0">
                  <a:pos x="200" y="78"/>
                </a:cxn>
                <a:cxn ang="0">
                  <a:pos x="215" y="46"/>
                </a:cxn>
                <a:cxn ang="0">
                  <a:pos x="220" y="28"/>
                </a:cxn>
                <a:cxn ang="0">
                  <a:pos x="221" y="14"/>
                </a:cxn>
                <a:cxn ang="0">
                  <a:pos x="217" y="4"/>
                </a:cxn>
                <a:cxn ang="0">
                  <a:pos x="210" y="0"/>
                </a:cxn>
                <a:cxn ang="0">
                  <a:pos x="200" y="1"/>
                </a:cxn>
                <a:cxn ang="0">
                  <a:pos x="188" y="9"/>
                </a:cxn>
                <a:cxn ang="0">
                  <a:pos x="176" y="21"/>
                </a:cxn>
              </a:cxnLst>
              <a:rect l="0" t="0" r="r" b="b"/>
              <a:pathLst>
                <a:path w="311" h="432">
                  <a:moveTo>
                    <a:pt x="169" y="31"/>
                  </a:moveTo>
                  <a:lnTo>
                    <a:pt x="158" y="49"/>
                  </a:lnTo>
                  <a:lnTo>
                    <a:pt x="151" y="67"/>
                  </a:lnTo>
                  <a:lnTo>
                    <a:pt x="146" y="83"/>
                  </a:lnTo>
                  <a:lnTo>
                    <a:pt x="142" y="97"/>
                  </a:lnTo>
                  <a:lnTo>
                    <a:pt x="139" y="117"/>
                  </a:lnTo>
                  <a:lnTo>
                    <a:pt x="139" y="126"/>
                  </a:lnTo>
                  <a:lnTo>
                    <a:pt x="139" y="134"/>
                  </a:lnTo>
                  <a:lnTo>
                    <a:pt x="138" y="155"/>
                  </a:lnTo>
                  <a:lnTo>
                    <a:pt x="136" y="165"/>
                  </a:lnTo>
                  <a:lnTo>
                    <a:pt x="132" y="177"/>
                  </a:lnTo>
                  <a:lnTo>
                    <a:pt x="130" y="181"/>
                  </a:lnTo>
                  <a:lnTo>
                    <a:pt x="126" y="186"/>
                  </a:lnTo>
                  <a:lnTo>
                    <a:pt x="122" y="190"/>
                  </a:lnTo>
                  <a:lnTo>
                    <a:pt x="118" y="192"/>
                  </a:lnTo>
                  <a:lnTo>
                    <a:pt x="107" y="200"/>
                  </a:lnTo>
                  <a:lnTo>
                    <a:pt x="95" y="208"/>
                  </a:lnTo>
                  <a:lnTo>
                    <a:pt x="84" y="218"/>
                  </a:lnTo>
                  <a:lnTo>
                    <a:pt x="72" y="229"/>
                  </a:lnTo>
                  <a:lnTo>
                    <a:pt x="61" y="241"/>
                  </a:lnTo>
                  <a:lnTo>
                    <a:pt x="51" y="255"/>
                  </a:lnTo>
                  <a:lnTo>
                    <a:pt x="41" y="269"/>
                  </a:lnTo>
                  <a:lnTo>
                    <a:pt x="31" y="284"/>
                  </a:lnTo>
                  <a:lnTo>
                    <a:pt x="23" y="299"/>
                  </a:lnTo>
                  <a:lnTo>
                    <a:pt x="15" y="314"/>
                  </a:lnTo>
                  <a:lnTo>
                    <a:pt x="10" y="329"/>
                  </a:lnTo>
                  <a:lnTo>
                    <a:pt x="5" y="344"/>
                  </a:lnTo>
                  <a:lnTo>
                    <a:pt x="3" y="359"/>
                  </a:lnTo>
                  <a:lnTo>
                    <a:pt x="0" y="372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3" y="392"/>
                  </a:lnTo>
                  <a:lnTo>
                    <a:pt x="5" y="398"/>
                  </a:lnTo>
                  <a:lnTo>
                    <a:pt x="7" y="405"/>
                  </a:lnTo>
                  <a:lnTo>
                    <a:pt x="10" y="413"/>
                  </a:lnTo>
                  <a:lnTo>
                    <a:pt x="14" y="418"/>
                  </a:lnTo>
                  <a:lnTo>
                    <a:pt x="18" y="423"/>
                  </a:lnTo>
                  <a:lnTo>
                    <a:pt x="22" y="427"/>
                  </a:lnTo>
                  <a:lnTo>
                    <a:pt x="26" y="429"/>
                  </a:lnTo>
                  <a:lnTo>
                    <a:pt x="30" y="431"/>
                  </a:lnTo>
                  <a:lnTo>
                    <a:pt x="35" y="431"/>
                  </a:lnTo>
                  <a:lnTo>
                    <a:pt x="39" y="431"/>
                  </a:lnTo>
                  <a:lnTo>
                    <a:pt x="43" y="429"/>
                  </a:lnTo>
                  <a:lnTo>
                    <a:pt x="46" y="427"/>
                  </a:lnTo>
                  <a:lnTo>
                    <a:pt x="51" y="424"/>
                  </a:lnTo>
                  <a:lnTo>
                    <a:pt x="54" y="418"/>
                  </a:lnTo>
                  <a:lnTo>
                    <a:pt x="57" y="413"/>
                  </a:lnTo>
                  <a:lnTo>
                    <a:pt x="60" y="407"/>
                  </a:lnTo>
                  <a:lnTo>
                    <a:pt x="62" y="399"/>
                  </a:lnTo>
                  <a:lnTo>
                    <a:pt x="68" y="375"/>
                  </a:lnTo>
                  <a:lnTo>
                    <a:pt x="72" y="359"/>
                  </a:lnTo>
                  <a:lnTo>
                    <a:pt x="73" y="355"/>
                  </a:lnTo>
                  <a:lnTo>
                    <a:pt x="76" y="353"/>
                  </a:lnTo>
                  <a:lnTo>
                    <a:pt x="79" y="350"/>
                  </a:lnTo>
                  <a:lnTo>
                    <a:pt x="85" y="348"/>
                  </a:lnTo>
                  <a:lnTo>
                    <a:pt x="98" y="343"/>
                  </a:lnTo>
                  <a:lnTo>
                    <a:pt x="116" y="336"/>
                  </a:lnTo>
                  <a:lnTo>
                    <a:pt x="124" y="334"/>
                  </a:lnTo>
                  <a:lnTo>
                    <a:pt x="133" y="333"/>
                  </a:lnTo>
                  <a:lnTo>
                    <a:pt x="140" y="333"/>
                  </a:lnTo>
                  <a:lnTo>
                    <a:pt x="149" y="334"/>
                  </a:lnTo>
                  <a:lnTo>
                    <a:pt x="156" y="336"/>
                  </a:lnTo>
                  <a:lnTo>
                    <a:pt x="164" y="338"/>
                  </a:lnTo>
                  <a:lnTo>
                    <a:pt x="170" y="341"/>
                  </a:lnTo>
                  <a:lnTo>
                    <a:pt x="177" y="345"/>
                  </a:lnTo>
                  <a:lnTo>
                    <a:pt x="188" y="352"/>
                  </a:lnTo>
                  <a:lnTo>
                    <a:pt x="197" y="360"/>
                  </a:lnTo>
                  <a:lnTo>
                    <a:pt x="203" y="367"/>
                  </a:lnTo>
                  <a:lnTo>
                    <a:pt x="208" y="373"/>
                  </a:lnTo>
                  <a:lnTo>
                    <a:pt x="211" y="380"/>
                  </a:lnTo>
                  <a:lnTo>
                    <a:pt x="218" y="387"/>
                  </a:lnTo>
                  <a:lnTo>
                    <a:pt x="228" y="396"/>
                  </a:lnTo>
                  <a:lnTo>
                    <a:pt x="239" y="403"/>
                  </a:lnTo>
                  <a:lnTo>
                    <a:pt x="258" y="418"/>
                  </a:lnTo>
                  <a:lnTo>
                    <a:pt x="267" y="424"/>
                  </a:lnTo>
                  <a:lnTo>
                    <a:pt x="275" y="428"/>
                  </a:lnTo>
                  <a:lnTo>
                    <a:pt x="293" y="432"/>
                  </a:lnTo>
                  <a:lnTo>
                    <a:pt x="297" y="432"/>
                  </a:lnTo>
                  <a:lnTo>
                    <a:pt x="302" y="432"/>
                  </a:lnTo>
                  <a:lnTo>
                    <a:pt x="305" y="430"/>
                  </a:lnTo>
                  <a:lnTo>
                    <a:pt x="308" y="428"/>
                  </a:lnTo>
                  <a:lnTo>
                    <a:pt x="310" y="424"/>
                  </a:lnTo>
                  <a:lnTo>
                    <a:pt x="311" y="419"/>
                  </a:lnTo>
                  <a:lnTo>
                    <a:pt x="310" y="412"/>
                  </a:lnTo>
                  <a:lnTo>
                    <a:pt x="309" y="403"/>
                  </a:lnTo>
                  <a:lnTo>
                    <a:pt x="304" y="385"/>
                  </a:lnTo>
                  <a:lnTo>
                    <a:pt x="297" y="366"/>
                  </a:lnTo>
                  <a:lnTo>
                    <a:pt x="291" y="347"/>
                  </a:lnTo>
                  <a:lnTo>
                    <a:pt x="283" y="328"/>
                  </a:lnTo>
                  <a:lnTo>
                    <a:pt x="276" y="311"/>
                  </a:lnTo>
                  <a:lnTo>
                    <a:pt x="266" y="293"/>
                  </a:lnTo>
                  <a:lnTo>
                    <a:pt x="261" y="286"/>
                  </a:lnTo>
                  <a:lnTo>
                    <a:pt x="256" y="280"/>
                  </a:lnTo>
                  <a:lnTo>
                    <a:pt x="250" y="273"/>
                  </a:lnTo>
                  <a:lnTo>
                    <a:pt x="244" y="267"/>
                  </a:lnTo>
                  <a:lnTo>
                    <a:pt x="239" y="260"/>
                  </a:lnTo>
                  <a:lnTo>
                    <a:pt x="232" y="254"/>
                  </a:lnTo>
                  <a:lnTo>
                    <a:pt x="227" y="245"/>
                  </a:lnTo>
                  <a:lnTo>
                    <a:pt x="221" y="236"/>
                  </a:lnTo>
                  <a:lnTo>
                    <a:pt x="212" y="217"/>
                  </a:lnTo>
                  <a:lnTo>
                    <a:pt x="204" y="195"/>
                  </a:lnTo>
                  <a:lnTo>
                    <a:pt x="198" y="175"/>
                  </a:lnTo>
                  <a:lnTo>
                    <a:pt x="193" y="158"/>
                  </a:lnTo>
                  <a:lnTo>
                    <a:pt x="189" y="144"/>
                  </a:lnTo>
                  <a:lnTo>
                    <a:pt x="189" y="136"/>
                  </a:lnTo>
                  <a:lnTo>
                    <a:pt x="188" y="127"/>
                  </a:lnTo>
                  <a:lnTo>
                    <a:pt x="188" y="115"/>
                  </a:lnTo>
                  <a:lnTo>
                    <a:pt x="189" y="107"/>
                  </a:lnTo>
                  <a:lnTo>
                    <a:pt x="194" y="94"/>
                  </a:lnTo>
                  <a:lnTo>
                    <a:pt x="200" y="78"/>
                  </a:lnTo>
                  <a:lnTo>
                    <a:pt x="211" y="57"/>
                  </a:lnTo>
                  <a:lnTo>
                    <a:pt x="215" y="46"/>
                  </a:lnTo>
                  <a:lnTo>
                    <a:pt x="219" y="36"/>
                  </a:lnTo>
                  <a:lnTo>
                    <a:pt x="220" y="28"/>
                  </a:lnTo>
                  <a:lnTo>
                    <a:pt x="221" y="20"/>
                  </a:lnTo>
                  <a:lnTo>
                    <a:pt x="221" y="14"/>
                  </a:lnTo>
                  <a:lnTo>
                    <a:pt x="219" y="9"/>
                  </a:lnTo>
                  <a:lnTo>
                    <a:pt x="217" y="4"/>
                  </a:lnTo>
                  <a:lnTo>
                    <a:pt x="214" y="1"/>
                  </a:lnTo>
                  <a:lnTo>
                    <a:pt x="210" y="0"/>
                  </a:lnTo>
                  <a:lnTo>
                    <a:pt x="205" y="0"/>
                  </a:lnTo>
                  <a:lnTo>
                    <a:pt x="200" y="1"/>
                  </a:lnTo>
                  <a:lnTo>
                    <a:pt x="194" y="4"/>
                  </a:lnTo>
                  <a:lnTo>
                    <a:pt x="188" y="9"/>
                  </a:lnTo>
                  <a:lnTo>
                    <a:pt x="182" y="14"/>
                  </a:lnTo>
                  <a:lnTo>
                    <a:pt x="176" y="21"/>
                  </a:lnTo>
                  <a:lnTo>
                    <a:pt x="169" y="3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3" name="Freeform 535"/>
            <p:cNvSpPr>
              <a:spLocks noEditPoints="1"/>
            </p:cNvSpPr>
            <p:nvPr/>
          </p:nvSpPr>
          <p:spPr bwMode="auto">
            <a:xfrm>
              <a:off x="3005" y="2079"/>
              <a:ext cx="46" cy="40"/>
            </a:xfrm>
            <a:custGeom>
              <a:avLst/>
              <a:gdLst/>
              <a:ahLst/>
              <a:cxnLst>
                <a:cxn ang="0">
                  <a:pos x="479" y="410"/>
                </a:cxn>
                <a:cxn ang="0">
                  <a:pos x="427" y="425"/>
                </a:cxn>
                <a:cxn ang="0">
                  <a:pos x="373" y="420"/>
                </a:cxn>
                <a:cxn ang="0">
                  <a:pos x="336" y="398"/>
                </a:cxn>
                <a:cxn ang="0">
                  <a:pos x="335" y="379"/>
                </a:cxn>
                <a:cxn ang="0">
                  <a:pos x="364" y="357"/>
                </a:cxn>
                <a:cxn ang="0">
                  <a:pos x="424" y="368"/>
                </a:cxn>
                <a:cxn ang="0">
                  <a:pos x="499" y="372"/>
                </a:cxn>
                <a:cxn ang="0">
                  <a:pos x="519" y="375"/>
                </a:cxn>
                <a:cxn ang="0">
                  <a:pos x="512" y="391"/>
                </a:cxn>
                <a:cxn ang="0">
                  <a:pos x="502" y="13"/>
                </a:cxn>
                <a:cxn ang="0">
                  <a:pos x="479" y="55"/>
                </a:cxn>
                <a:cxn ang="0">
                  <a:pos x="465" y="131"/>
                </a:cxn>
                <a:cxn ang="0">
                  <a:pos x="470" y="211"/>
                </a:cxn>
                <a:cxn ang="0">
                  <a:pos x="479" y="264"/>
                </a:cxn>
                <a:cxn ang="0">
                  <a:pos x="479" y="296"/>
                </a:cxn>
                <a:cxn ang="0">
                  <a:pos x="471" y="315"/>
                </a:cxn>
                <a:cxn ang="0">
                  <a:pos x="456" y="324"/>
                </a:cxn>
                <a:cxn ang="0">
                  <a:pos x="428" y="323"/>
                </a:cxn>
                <a:cxn ang="0">
                  <a:pos x="381" y="305"/>
                </a:cxn>
                <a:cxn ang="0">
                  <a:pos x="336" y="275"/>
                </a:cxn>
                <a:cxn ang="0">
                  <a:pos x="287" y="254"/>
                </a:cxn>
                <a:cxn ang="0">
                  <a:pos x="244" y="251"/>
                </a:cxn>
                <a:cxn ang="0">
                  <a:pos x="212" y="260"/>
                </a:cxn>
                <a:cxn ang="0">
                  <a:pos x="177" y="277"/>
                </a:cxn>
                <a:cxn ang="0">
                  <a:pos x="147" y="277"/>
                </a:cxn>
                <a:cxn ang="0">
                  <a:pos x="129" y="264"/>
                </a:cxn>
                <a:cxn ang="0">
                  <a:pos x="126" y="247"/>
                </a:cxn>
                <a:cxn ang="0">
                  <a:pos x="152" y="216"/>
                </a:cxn>
                <a:cxn ang="0">
                  <a:pos x="198" y="152"/>
                </a:cxn>
                <a:cxn ang="0">
                  <a:pos x="235" y="81"/>
                </a:cxn>
                <a:cxn ang="0">
                  <a:pos x="251" y="26"/>
                </a:cxn>
                <a:cxn ang="0">
                  <a:pos x="246" y="10"/>
                </a:cxn>
                <a:cxn ang="0">
                  <a:pos x="160" y="103"/>
                </a:cxn>
                <a:cxn ang="0">
                  <a:pos x="70" y="193"/>
                </a:cxn>
                <a:cxn ang="0">
                  <a:pos x="42" y="216"/>
                </a:cxn>
                <a:cxn ang="0">
                  <a:pos x="16" y="256"/>
                </a:cxn>
                <a:cxn ang="0">
                  <a:pos x="1" y="308"/>
                </a:cxn>
                <a:cxn ang="0">
                  <a:pos x="4" y="343"/>
                </a:cxn>
                <a:cxn ang="0">
                  <a:pos x="16" y="360"/>
                </a:cxn>
                <a:cxn ang="0">
                  <a:pos x="66" y="379"/>
                </a:cxn>
                <a:cxn ang="0">
                  <a:pos x="112" y="382"/>
                </a:cxn>
                <a:cxn ang="0">
                  <a:pos x="145" y="353"/>
                </a:cxn>
                <a:cxn ang="0">
                  <a:pos x="185" y="330"/>
                </a:cxn>
                <a:cxn ang="0">
                  <a:pos x="223" y="328"/>
                </a:cxn>
                <a:cxn ang="0">
                  <a:pos x="251" y="337"/>
                </a:cxn>
                <a:cxn ang="0">
                  <a:pos x="272" y="364"/>
                </a:cxn>
                <a:cxn ang="0">
                  <a:pos x="284" y="412"/>
                </a:cxn>
                <a:cxn ang="0">
                  <a:pos x="313" y="482"/>
                </a:cxn>
                <a:cxn ang="0">
                  <a:pos x="389" y="517"/>
                </a:cxn>
                <a:cxn ang="0">
                  <a:pos x="451" y="500"/>
                </a:cxn>
                <a:cxn ang="0">
                  <a:pos x="512" y="462"/>
                </a:cxn>
                <a:cxn ang="0">
                  <a:pos x="567" y="412"/>
                </a:cxn>
                <a:cxn ang="0">
                  <a:pos x="587" y="379"/>
                </a:cxn>
                <a:cxn ang="0">
                  <a:pos x="595" y="340"/>
                </a:cxn>
                <a:cxn ang="0">
                  <a:pos x="585" y="294"/>
                </a:cxn>
                <a:cxn ang="0">
                  <a:pos x="554" y="241"/>
                </a:cxn>
                <a:cxn ang="0">
                  <a:pos x="524" y="188"/>
                </a:cxn>
                <a:cxn ang="0">
                  <a:pos x="509" y="126"/>
                </a:cxn>
                <a:cxn ang="0">
                  <a:pos x="507" y="61"/>
                </a:cxn>
                <a:cxn ang="0">
                  <a:pos x="514" y="0"/>
                </a:cxn>
              </a:cxnLst>
              <a:rect l="0" t="0" r="r" b="b"/>
              <a:pathLst>
                <a:path w="595" h="525">
                  <a:moveTo>
                    <a:pt x="505" y="395"/>
                  </a:moveTo>
                  <a:lnTo>
                    <a:pt x="502" y="397"/>
                  </a:lnTo>
                  <a:lnTo>
                    <a:pt x="493" y="404"/>
                  </a:lnTo>
                  <a:lnTo>
                    <a:pt x="479" y="410"/>
                  </a:lnTo>
                  <a:lnTo>
                    <a:pt x="461" y="417"/>
                  </a:lnTo>
                  <a:lnTo>
                    <a:pt x="451" y="421"/>
                  </a:lnTo>
                  <a:lnTo>
                    <a:pt x="439" y="424"/>
                  </a:lnTo>
                  <a:lnTo>
                    <a:pt x="427" y="425"/>
                  </a:lnTo>
                  <a:lnTo>
                    <a:pt x="414" y="426"/>
                  </a:lnTo>
                  <a:lnTo>
                    <a:pt x="400" y="425"/>
                  </a:lnTo>
                  <a:lnTo>
                    <a:pt x="387" y="423"/>
                  </a:lnTo>
                  <a:lnTo>
                    <a:pt x="373" y="420"/>
                  </a:lnTo>
                  <a:lnTo>
                    <a:pt x="358" y="414"/>
                  </a:lnTo>
                  <a:lnTo>
                    <a:pt x="348" y="409"/>
                  </a:lnTo>
                  <a:lnTo>
                    <a:pt x="341" y="404"/>
                  </a:lnTo>
                  <a:lnTo>
                    <a:pt x="336" y="398"/>
                  </a:lnTo>
                  <a:lnTo>
                    <a:pt x="333" y="393"/>
                  </a:lnTo>
                  <a:lnTo>
                    <a:pt x="332" y="389"/>
                  </a:lnTo>
                  <a:lnTo>
                    <a:pt x="333" y="383"/>
                  </a:lnTo>
                  <a:lnTo>
                    <a:pt x="335" y="379"/>
                  </a:lnTo>
                  <a:lnTo>
                    <a:pt x="340" y="375"/>
                  </a:lnTo>
                  <a:lnTo>
                    <a:pt x="347" y="366"/>
                  </a:lnTo>
                  <a:lnTo>
                    <a:pt x="357" y="361"/>
                  </a:lnTo>
                  <a:lnTo>
                    <a:pt x="364" y="357"/>
                  </a:lnTo>
                  <a:lnTo>
                    <a:pt x="366" y="356"/>
                  </a:lnTo>
                  <a:lnTo>
                    <a:pt x="377" y="359"/>
                  </a:lnTo>
                  <a:lnTo>
                    <a:pt x="406" y="365"/>
                  </a:lnTo>
                  <a:lnTo>
                    <a:pt x="424" y="368"/>
                  </a:lnTo>
                  <a:lnTo>
                    <a:pt x="445" y="372"/>
                  </a:lnTo>
                  <a:lnTo>
                    <a:pt x="467" y="373"/>
                  </a:lnTo>
                  <a:lnTo>
                    <a:pt x="489" y="372"/>
                  </a:lnTo>
                  <a:lnTo>
                    <a:pt x="499" y="372"/>
                  </a:lnTo>
                  <a:lnTo>
                    <a:pt x="506" y="372"/>
                  </a:lnTo>
                  <a:lnTo>
                    <a:pt x="513" y="373"/>
                  </a:lnTo>
                  <a:lnTo>
                    <a:pt x="517" y="374"/>
                  </a:lnTo>
                  <a:lnTo>
                    <a:pt x="519" y="375"/>
                  </a:lnTo>
                  <a:lnTo>
                    <a:pt x="520" y="377"/>
                  </a:lnTo>
                  <a:lnTo>
                    <a:pt x="520" y="379"/>
                  </a:lnTo>
                  <a:lnTo>
                    <a:pt x="519" y="382"/>
                  </a:lnTo>
                  <a:lnTo>
                    <a:pt x="512" y="391"/>
                  </a:lnTo>
                  <a:lnTo>
                    <a:pt x="505" y="395"/>
                  </a:lnTo>
                  <a:close/>
                  <a:moveTo>
                    <a:pt x="514" y="0"/>
                  </a:moveTo>
                  <a:lnTo>
                    <a:pt x="510" y="4"/>
                  </a:lnTo>
                  <a:lnTo>
                    <a:pt x="502" y="13"/>
                  </a:lnTo>
                  <a:lnTo>
                    <a:pt x="497" y="22"/>
                  </a:lnTo>
                  <a:lnTo>
                    <a:pt x="491" y="30"/>
                  </a:lnTo>
                  <a:lnTo>
                    <a:pt x="486" y="42"/>
                  </a:lnTo>
                  <a:lnTo>
                    <a:pt x="479" y="55"/>
                  </a:lnTo>
                  <a:lnTo>
                    <a:pt x="474" y="71"/>
                  </a:lnTo>
                  <a:lnTo>
                    <a:pt x="470" y="88"/>
                  </a:lnTo>
                  <a:lnTo>
                    <a:pt x="467" y="108"/>
                  </a:lnTo>
                  <a:lnTo>
                    <a:pt x="465" y="131"/>
                  </a:lnTo>
                  <a:lnTo>
                    <a:pt x="465" y="154"/>
                  </a:lnTo>
                  <a:lnTo>
                    <a:pt x="466" y="182"/>
                  </a:lnTo>
                  <a:lnTo>
                    <a:pt x="468" y="196"/>
                  </a:lnTo>
                  <a:lnTo>
                    <a:pt x="470" y="211"/>
                  </a:lnTo>
                  <a:lnTo>
                    <a:pt x="473" y="227"/>
                  </a:lnTo>
                  <a:lnTo>
                    <a:pt x="476" y="243"/>
                  </a:lnTo>
                  <a:lnTo>
                    <a:pt x="478" y="254"/>
                  </a:lnTo>
                  <a:lnTo>
                    <a:pt x="479" y="264"/>
                  </a:lnTo>
                  <a:lnTo>
                    <a:pt x="481" y="273"/>
                  </a:lnTo>
                  <a:lnTo>
                    <a:pt x="482" y="282"/>
                  </a:lnTo>
                  <a:lnTo>
                    <a:pt x="481" y="289"/>
                  </a:lnTo>
                  <a:lnTo>
                    <a:pt x="479" y="296"/>
                  </a:lnTo>
                  <a:lnTo>
                    <a:pt x="478" y="302"/>
                  </a:lnTo>
                  <a:lnTo>
                    <a:pt x="476" y="307"/>
                  </a:lnTo>
                  <a:lnTo>
                    <a:pt x="474" y="312"/>
                  </a:lnTo>
                  <a:lnTo>
                    <a:pt x="471" y="315"/>
                  </a:lnTo>
                  <a:lnTo>
                    <a:pt x="468" y="318"/>
                  </a:lnTo>
                  <a:lnTo>
                    <a:pt x="465" y="320"/>
                  </a:lnTo>
                  <a:lnTo>
                    <a:pt x="460" y="323"/>
                  </a:lnTo>
                  <a:lnTo>
                    <a:pt x="456" y="324"/>
                  </a:lnTo>
                  <a:lnTo>
                    <a:pt x="452" y="325"/>
                  </a:lnTo>
                  <a:lnTo>
                    <a:pt x="447" y="325"/>
                  </a:lnTo>
                  <a:lnTo>
                    <a:pt x="438" y="325"/>
                  </a:lnTo>
                  <a:lnTo>
                    <a:pt x="428" y="323"/>
                  </a:lnTo>
                  <a:lnTo>
                    <a:pt x="418" y="320"/>
                  </a:lnTo>
                  <a:lnTo>
                    <a:pt x="409" y="317"/>
                  </a:lnTo>
                  <a:lnTo>
                    <a:pt x="392" y="311"/>
                  </a:lnTo>
                  <a:lnTo>
                    <a:pt x="381" y="305"/>
                  </a:lnTo>
                  <a:lnTo>
                    <a:pt x="371" y="298"/>
                  </a:lnTo>
                  <a:lnTo>
                    <a:pt x="356" y="287"/>
                  </a:lnTo>
                  <a:lnTo>
                    <a:pt x="347" y="281"/>
                  </a:lnTo>
                  <a:lnTo>
                    <a:pt x="336" y="275"/>
                  </a:lnTo>
                  <a:lnTo>
                    <a:pt x="326" y="268"/>
                  </a:lnTo>
                  <a:lnTo>
                    <a:pt x="314" y="263"/>
                  </a:lnTo>
                  <a:lnTo>
                    <a:pt x="301" y="257"/>
                  </a:lnTo>
                  <a:lnTo>
                    <a:pt x="287" y="254"/>
                  </a:lnTo>
                  <a:lnTo>
                    <a:pt x="273" y="251"/>
                  </a:lnTo>
                  <a:lnTo>
                    <a:pt x="258" y="250"/>
                  </a:lnTo>
                  <a:lnTo>
                    <a:pt x="251" y="250"/>
                  </a:lnTo>
                  <a:lnTo>
                    <a:pt x="244" y="251"/>
                  </a:lnTo>
                  <a:lnTo>
                    <a:pt x="236" y="252"/>
                  </a:lnTo>
                  <a:lnTo>
                    <a:pt x="228" y="254"/>
                  </a:lnTo>
                  <a:lnTo>
                    <a:pt x="220" y="256"/>
                  </a:lnTo>
                  <a:lnTo>
                    <a:pt x="212" y="260"/>
                  </a:lnTo>
                  <a:lnTo>
                    <a:pt x="203" y="264"/>
                  </a:lnTo>
                  <a:lnTo>
                    <a:pt x="196" y="268"/>
                  </a:lnTo>
                  <a:lnTo>
                    <a:pt x="186" y="273"/>
                  </a:lnTo>
                  <a:lnTo>
                    <a:pt x="177" y="277"/>
                  </a:lnTo>
                  <a:lnTo>
                    <a:pt x="169" y="279"/>
                  </a:lnTo>
                  <a:lnTo>
                    <a:pt x="161" y="279"/>
                  </a:lnTo>
                  <a:lnTo>
                    <a:pt x="154" y="279"/>
                  </a:lnTo>
                  <a:lnTo>
                    <a:pt x="147" y="277"/>
                  </a:lnTo>
                  <a:lnTo>
                    <a:pt x="141" y="275"/>
                  </a:lnTo>
                  <a:lnTo>
                    <a:pt x="137" y="272"/>
                  </a:lnTo>
                  <a:lnTo>
                    <a:pt x="133" y="268"/>
                  </a:lnTo>
                  <a:lnTo>
                    <a:pt x="129" y="264"/>
                  </a:lnTo>
                  <a:lnTo>
                    <a:pt x="126" y="260"/>
                  </a:lnTo>
                  <a:lnTo>
                    <a:pt x="125" y="255"/>
                  </a:lnTo>
                  <a:lnTo>
                    <a:pt x="125" y="251"/>
                  </a:lnTo>
                  <a:lnTo>
                    <a:pt x="126" y="247"/>
                  </a:lnTo>
                  <a:lnTo>
                    <a:pt x="128" y="241"/>
                  </a:lnTo>
                  <a:lnTo>
                    <a:pt x="131" y="238"/>
                  </a:lnTo>
                  <a:lnTo>
                    <a:pt x="141" y="228"/>
                  </a:lnTo>
                  <a:lnTo>
                    <a:pt x="152" y="216"/>
                  </a:lnTo>
                  <a:lnTo>
                    <a:pt x="163" y="202"/>
                  </a:lnTo>
                  <a:lnTo>
                    <a:pt x="175" y="186"/>
                  </a:lnTo>
                  <a:lnTo>
                    <a:pt x="186" y="169"/>
                  </a:lnTo>
                  <a:lnTo>
                    <a:pt x="198" y="152"/>
                  </a:lnTo>
                  <a:lnTo>
                    <a:pt x="208" y="134"/>
                  </a:lnTo>
                  <a:lnTo>
                    <a:pt x="218" y="117"/>
                  </a:lnTo>
                  <a:lnTo>
                    <a:pt x="228" y="98"/>
                  </a:lnTo>
                  <a:lnTo>
                    <a:pt x="235" y="81"/>
                  </a:lnTo>
                  <a:lnTo>
                    <a:pt x="241" y="65"/>
                  </a:lnTo>
                  <a:lnTo>
                    <a:pt x="247" y="50"/>
                  </a:lnTo>
                  <a:lnTo>
                    <a:pt x="250" y="37"/>
                  </a:lnTo>
                  <a:lnTo>
                    <a:pt x="251" y="26"/>
                  </a:lnTo>
                  <a:lnTo>
                    <a:pt x="251" y="21"/>
                  </a:lnTo>
                  <a:lnTo>
                    <a:pt x="250" y="16"/>
                  </a:lnTo>
                  <a:lnTo>
                    <a:pt x="248" y="13"/>
                  </a:lnTo>
                  <a:lnTo>
                    <a:pt x="246" y="10"/>
                  </a:lnTo>
                  <a:lnTo>
                    <a:pt x="239" y="18"/>
                  </a:lnTo>
                  <a:lnTo>
                    <a:pt x="220" y="39"/>
                  </a:lnTo>
                  <a:lnTo>
                    <a:pt x="192" y="69"/>
                  </a:lnTo>
                  <a:lnTo>
                    <a:pt x="160" y="103"/>
                  </a:lnTo>
                  <a:lnTo>
                    <a:pt x="126" y="138"/>
                  </a:lnTo>
                  <a:lnTo>
                    <a:pt x="95" y="170"/>
                  </a:lnTo>
                  <a:lnTo>
                    <a:pt x="81" y="183"/>
                  </a:lnTo>
                  <a:lnTo>
                    <a:pt x="70" y="193"/>
                  </a:lnTo>
                  <a:lnTo>
                    <a:pt x="60" y="202"/>
                  </a:lnTo>
                  <a:lnTo>
                    <a:pt x="54" y="206"/>
                  </a:lnTo>
                  <a:lnTo>
                    <a:pt x="47" y="209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29" y="233"/>
                  </a:lnTo>
                  <a:lnTo>
                    <a:pt x="23" y="245"/>
                  </a:lnTo>
                  <a:lnTo>
                    <a:pt x="16" y="256"/>
                  </a:lnTo>
                  <a:lnTo>
                    <a:pt x="11" y="268"/>
                  </a:lnTo>
                  <a:lnTo>
                    <a:pt x="7" y="282"/>
                  </a:lnTo>
                  <a:lnTo>
                    <a:pt x="3" y="295"/>
                  </a:lnTo>
                  <a:lnTo>
                    <a:pt x="1" y="308"/>
                  </a:lnTo>
                  <a:lnTo>
                    <a:pt x="0" y="320"/>
                  </a:lnTo>
                  <a:lnTo>
                    <a:pt x="1" y="332"/>
                  </a:lnTo>
                  <a:lnTo>
                    <a:pt x="2" y="337"/>
                  </a:lnTo>
                  <a:lnTo>
                    <a:pt x="4" y="343"/>
                  </a:lnTo>
                  <a:lnTo>
                    <a:pt x="7" y="347"/>
                  </a:lnTo>
                  <a:lnTo>
                    <a:pt x="9" y="352"/>
                  </a:lnTo>
                  <a:lnTo>
                    <a:pt x="12" y="356"/>
                  </a:lnTo>
                  <a:lnTo>
                    <a:pt x="16" y="360"/>
                  </a:lnTo>
                  <a:lnTo>
                    <a:pt x="21" y="363"/>
                  </a:lnTo>
                  <a:lnTo>
                    <a:pt x="27" y="365"/>
                  </a:lnTo>
                  <a:lnTo>
                    <a:pt x="48" y="374"/>
                  </a:lnTo>
                  <a:lnTo>
                    <a:pt x="66" y="379"/>
                  </a:lnTo>
                  <a:lnTo>
                    <a:pt x="81" y="382"/>
                  </a:lnTo>
                  <a:lnTo>
                    <a:pt x="94" y="383"/>
                  </a:lnTo>
                  <a:lnTo>
                    <a:pt x="105" y="383"/>
                  </a:lnTo>
                  <a:lnTo>
                    <a:pt x="112" y="382"/>
                  </a:lnTo>
                  <a:lnTo>
                    <a:pt x="118" y="380"/>
                  </a:lnTo>
                  <a:lnTo>
                    <a:pt x="121" y="378"/>
                  </a:lnTo>
                  <a:lnTo>
                    <a:pt x="129" y="368"/>
                  </a:lnTo>
                  <a:lnTo>
                    <a:pt x="145" y="353"/>
                  </a:lnTo>
                  <a:lnTo>
                    <a:pt x="155" y="345"/>
                  </a:lnTo>
                  <a:lnTo>
                    <a:pt x="165" y="339"/>
                  </a:lnTo>
                  <a:lnTo>
                    <a:pt x="175" y="333"/>
                  </a:lnTo>
                  <a:lnTo>
                    <a:pt x="185" y="330"/>
                  </a:lnTo>
                  <a:lnTo>
                    <a:pt x="197" y="329"/>
                  </a:lnTo>
                  <a:lnTo>
                    <a:pt x="209" y="328"/>
                  </a:lnTo>
                  <a:lnTo>
                    <a:pt x="216" y="328"/>
                  </a:lnTo>
                  <a:lnTo>
                    <a:pt x="223" y="328"/>
                  </a:lnTo>
                  <a:lnTo>
                    <a:pt x="230" y="329"/>
                  </a:lnTo>
                  <a:lnTo>
                    <a:pt x="237" y="331"/>
                  </a:lnTo>
                  <a:lnTo>
                    <a:pt x="244" y="333"/>
                  </a:lnTo>
                  <a:lnTo>
                    <a:pt x="251" y="337"/>
                  </a:lnTo>
                  <a:lnTo>
                    <a:pt x="256" y="342"/>
                  </a:lnTo>
                  <a:lnTo>
                    <a:pt x="263" y="348"/>
                  </a:lnTo>
                  <a:lnTo>
                    <a:pt x="267" y="356"/>
                  </a:lnTo>
                  <a:lnTo>
                    <a:pt x="272" y="364"/>
                  </a:lnTo>
                  <a:lnTo>
                    <a:pt x="276" y="375"/>
                  </a:lnTo>
                  <a:lnTo>
                    <a:pt x="279" y="387"/>
                  </a:lnTo>
                  <a:lnTo>
                    <a:pt x="281" y="399"/>
                  </a:lnTo>
                  <a:lnTo>
                    <a:pt x="284" y="412"/>
                  </a:lnTo>
                  <a:lnTo>
                    <a:pt x="288" y="425"/>
                  </a:lnTo>
                  <a:lnTo>
                    <a:pt x="293" y="438"/>
                  </a:lnTo>
                  <a:lnTo>
                    <a:pt x="303" y="461"/>
                  </a:lnTo>
                  <a:lnTo>
                    <a:pt x="313" y="482"/>
                  </a:lnTo>
                  <a:lnTo>
                    <a:pt x="331" y="512"/>
                  </a:lnTo>
                  <a:lnTo>
                    <a:pt x="339" y="525"/>
                  </a:lnTo>
                  <a:lnTo>
                    <a:pt x="354" y="523"/>
                  </a:lnTo>
                  <a:lnTo>
                    <a:pt x="389" y="517"/>
                  </a:lnTo>
                  <a:lnTo>
                    <a:pt x="410" y="512"/>
                  </a:lnTo>
                  <a:lnTo>
                    <a:pt x="431" y="507"/>
                  </a:lnTo>
                  <a:lnTo>
                    <a:pt x="441" y="503"/>
                  </a:lnTo>
                  <a:lnTo>
                    <a:pt x="451" y="500"/>
                  </a:lnTo>
                  <a:lnTo>
                    <a:pt x="459" y="495"/>
                  </a:lnTo>
                  <a:lnTo>
                    <a:pt x="467" y="491"/>
                  </a:lnTo>
                  <a:lnTo>
                    <a:pt x="486" y="479"/>
                  </a:lnTo>
                  <a:lnTo>
                    <a:pt x="512" y="462"/>
                  </a:lnTo>
                  <a:lnTo>
                    <a:pt x="526" y="453"/>
                  </a:lnTo>
                  <a:lnTo>
                    <a:pt x="540" y="441"/>
                  </a:lnTo>
                  <a:lnTo>
                    <a:pt x="554" y="427"/>
                  </a:lnTo>
                  <a:lnTo>
                    <a:pt x="567" y="412"/>
                  </a:lnTo>
                  <a:lnTo>
                    <a:pt x="573" y="405"/>
                  </a:lnTo>
                  <a:lnTo>
                    <a:pt x="579" y="396"/>
                  </a:lnTo>
                  <a:lnTo>
                    <a:pt x="583" y="388"/>
                  </a:lnTo>
                  <a:lnTo>
                    <a:pt x="587" y="379"/>
                  </a:lnTo>
                  <a:lnTo>
                    <a:pt x="591" y="369"/>
                  </a:lnTo>
                  <a:lnTo>
                    <a:pt x="593" y="360"/>
                  </a:lnTo>
                  <a:lnTo>
                    <a:pt x="594" y="349"/>
                  </a:lnTo>
                  <a:lnTo>
                    <a:pt x="595" y="340"/>
                  </a:lnTo>
                  <a:lnTo>
                    <a:pt x="594" y="328"/>
                  </a:lnTo>
                  <a:lnTo>
                    <a:pt x="593" y="317"/>
                  </a:lnTo>
                  <a:lnTo>
                    <a:pt x="589" y="305"/>
                  </a:lnTo>
                  <a:lnTo>
                    <a:pt x="585" y="294"/>
                  </a:lnTo>
                  <a:lnTo>
                    <a:pt x="580" y="281"/>
                  </a:lnTo>
                  <a:lnTo>
                    <a:pt x="572" y="268"/>
                  </a:lnTo>
                  <a:lnTo>
                    <a:pt x="564" y="255"/>
                  </a:lnTo>
                  <a:lnTo>
                    <a:pt x="554" y="241"/>
                  </a:lnTo>
                  <a:lnTo>
                    <a:pt x="546" y="230"/>
                  </a:lnTo>
                  <a:lnTo>
                    <a:pt x="537" y="217"/>
                  </a:lnTo>
                  <a:lnTo>
                    <a:pt x="531" y="203"/>
                  </a:lnTo>
                  <a:lnTo>
                    <a:pt x="524" y="188"/>
                  </a:lnTo>
                  <a:lnTo>
                    <a:pt x="520" y="173"/>
                  </a:lnTo>
                  <a:lnTo>
                    <a:pt x="516" y="158"/>
                  </a:lnTo>
                  <a:lnTo>
                    <a:pt x="513" y="142"/>
                  </a:lnTo>
                  <a:lnTo>
                    <a:pt x="509" y="126"/>
                  </a:lnTo>
                  <a:lnTo>
                    <a:pt x="508" y="110"/>
                  </a:lnTo>
                  <a:lnTo>
                    <a:pt x="507" y="93"/>
                  </a:lnTo>
                  <a:lnTo>
                    <a:pt x="507" y="77"/>
                  </a:lnTo>
                  <a:lnTo>
                    <a:pt x="507" y="61"/>
                  </a:lnTo>
                  <a:lnTo>
                    <a:pt x="508" y="45"/>
                  </a:lnTo>
                  <a:lnTo>
                    <a:pt x="509" y="30"/>
                  </a:lnTo>
                  <a:lnTo>
                    <a:pt x="512" y="15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4" name="Freeform 536"/>
            <p:cNvSpPr>
              <a:spLocks/>
            </p:cNvSpPr>
            <p:nvPr/>
          </p:nvSpPr>
          <p:spPr bwMode="auto">
            <a:xfrm>
              <a:off x="3032" y="2118"/>
              <a:ext cx="23" cy="16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7" y="35"/>
                </a:cxn>
                <a:cxn ang="0">
                  <a:pos x="24" y="29"/>
                </a:cxn>
                <a:cxn ang="0">
                  <a:pos x="49" y="21"/>
                </a:cxn>
                <a:cxn ang="0">
                  <a:pos x="82" y="13"/>
                </a:cxn>
                <a:cxn ang="0">
                  <a:pos x="101" y="10"/>
                </a:cxn>
                <a:cxn ang="0">
                  <a:pos x="120" y="7"/>
                </a:cxn>
                <a:cxn ang="0">
                  <a:pos x="140" y="3"/>
                </a:cxn>
                <a:cxn ang="0">
                  <a:pos x="161" y="1"/>
                </a:cxn>
                <a:cxn ang="0">
                  <a:pos x="183" y="0"/>
                </a:cxn>
                <a:cxn ang="0">
                  <a:pos x="204" y="1"/>
                </a:cxn>
                <a:cxn ang="0">
                  <a:pos x="224" y="2"/>
                </a:cxn>
                <a:cxn ang="0">
                  <a:pos x="246" y="5"/>
                </a:cxn>
                <a:cxn ang="0">
                  <a:pos x="263" y="11"/>
                </a:cxn>
                <a:cxn ang="0">
                  <a:pos x="277" y="15"/>
                </a:cxn>
                <a:cxn ang="0">
                  <a:pos x="287" y="19"/>
                </a:cxn>
                <a:cxn ang="0">
                  <a:pos x="294" y="25"/>
                </a:cxn>
                <a:cxn ang="0">
                  <a:pos x="296" y="27"/>
                </a:cxn>
                <a:cxn ang="0">
                  <a:pos x="297" y="29"/>
                </a:cxn>
                <a:cxn ang="0">
                  <a:pos x="297" y="31"/>
                </a:cxn>
                <a:cxn ang="0">
                  <a:pos x="298" y="33"/>
                </a:cxn>
                <a:cxn ang="0">
                  <a:pos x="296" y="37"/>
                </a:cxn>
                <a:cxn ang="0">
                  <a:pos x="293" y="42"/>
                </a:cxn>
                <a:cxn ang="0">
                  <a:pos x="288" y="46"/>
                </a:cxn>
                <a:cxn ang="0">
                  <a:pos x="283" y="49"/>
                </a:cxn>
                <a:cxn ang="0">
                  <a:pos x="278" y="52"/>
                </a:cxn>
                <a:cxn ang="0">
                  <a:pos x="271" y="56"/>
                </a:cxn>
                <a:cxn ang="0">
                  <a:pos x="261" y="60"/>
                </a:cxn>
                <a:cxn ang="0">
                  <a:pos x="255" y="61"/>
                </a:cxn>
                <a:cxn ang="0">
                  <a:pos x="246" y="65"/>
                </a:cxn>
                <a:cxn ang="0">
                  <a:pos x="223" y="75"/>
                </a:cxn>
                <a:cxn ang="0">
                  <a:pos x="209" y="82"/>
                </a:cxn>
                <a:cxn ang="0">
                  <a:pos x="194" y="92"/>
                </a:cxn>
                <a:cxn ang="0">
                  <a:pos x="180" y="101"/>
                </a:cxn>
                <a:cxn ang="0">
                  <a:pos x="165" y="112"/>
                </a:cxn>
                <a:cxn ang="0">
                  <a:pos x="150" y="123"/>
                </a:cxn>
                <a:cxn ang="0">
                  <a:pos x="138" y="136"/>
                </a:cxn>
                <a:cxn ang="0">
                  <a:pos x="131" y="142"/>
                </a:cxn>
                <a:cxn ang="0">
                  <a:pos x="127" y="148"/>
                </a:cxn>
                <a:cxn ang="0">
                  <a:pos x="123" y="155"/>
                </a:cxn>
                <a:cxn ang="0">
                  <a:pos x="120" y="161"/>
                </a:cxn>
                <a:cxn ang="0">
                  <a:pos x="118" y="168"/>
                </a:cxn>
                <a:cxn ang="0">
                  <a:pos x="117" y="174"/>
                </a:cxn>
                <a:cxn ang="0">
                  <a:pos x="115" y="180"/>
                </a:cxn>
                <a:cxn ang="0">
                  <a:pos x="117" y="187"/>
                </a:cxn>
                <a:cxn ang="0">
                  <a:pos x="119" y="193"/>
                </a:cxn>
                <a:cxn ang="0">
                  <a:pos x="122" y="200"/>
                </a:cxn>
                <a:cxn ang="0">
                  <a:pos x="127" y="206"/>
                </a:cxn>
                <a:cxn ang="0">
                  <a:pos x="134" y="212"/>
                </a:cxn>
              </a:cxnLst>
              <a:rect l="0" t="0" r="r" b="b"/>
              <a:pathLst>
                <a:path w="298" h="212">
                  <a:moveTo>
                    <a:pt x="0" y="37"/>
                  </a:moveTo>
                  <a:lnTo>
                    <a:pt x="7" y="35"/>
                  </a:lnTo>
                  <a:lnTo>
                    <a:pt x="24" y="29"/>
                  </a:lnTo>
                  <a:lnTo>
                    <a:pt x="49" y="21"/>
                  </a:lnTo>
                  <a:lnTo>
                    <a:pt x="82" y="13"/>
                  </a:lnTo>
                  <a:lnTo>
                    <a:pt x="101" y="10"/>
                  </a:lnTo>
                  <a:lnTo>
                    <a:pt x="120" y="7"/>
                  </a:lnTo>
                  <a:lnTo>
                    <a:pt x="140" y="3"/>
                  </a:lnTo>
                  <a:lnTo>
                    <a:pt x="161" y="1"/>
                  </a:lnTo>
                  <a:lnTo>
                    <a:pt x="183" y="0"/>
                  </a:lnTo>
                  <a:lnTo>
                    <a:pt x="204" y="1"/>
                  </a:lnTo>
                  <a:lnTo>
                    <a:pt x="224" y="2"/>
                  </a:lnTo>
                  <a:lnTo>
                    <a:pt x="246" y="5"/>
                  </a:lnTo>
                  <a:lnTo>
                    <a:pt x="263" y="11"/>
                  </a:lnTo>
                  <a:lnTo>
                    <a:pt x="277" y="15"/>
                  </a:lnTo>
                  <a:lnTo>
                    <a:pt x="287" y="19"/>
                  </a:lnTo>
                  <a:lnTo>
                    <a:pt x="294" y="25"/>
                  </a:lnTo>
                  <a:lnTo>
                    <a:pt x="296" y="27"/>
                  </a:lnTo>
                  <a:lnTo>
                    <a:pt x="297" y="29"/>
                  </a:lnTo>
                  <a:lnTo>
                    <a:pt x="297" y="31"/>
                  </a:lnTo>
                  <a:lnTo>
                    <a:pt x="298" y="33"/>
                  </a:lnTo>
                  <a:lnTo>
                    <a:pt x="296" y="37"/>
                  </a:lnTo>
                  <a:lnTo>
                    <a:pt x="293" y="42"/>
                  </a:lnTo>
                  <a:lnTo>
                    <a:pt x="288" y="46"/>
                  </a:lnTo>
                  <a:lnTo>
                    <a:pt x="283" y="49"/>
                  </a:lnTo>
                  <a:lnTo>
                    <a:pt x="278" y="52"/>
                  </a:lnTo>
                  <a:lnTo>
                    <a:pt x="271" y="56"/>
                  </a:lnTo>
                  <a:lnTo>
                    <a:pt x="261" y="60"/>
                  </a:lnTo>
                  <a:lnTo>
                    <a:pt x="255" y="61"/>
                  </a:lnTo>
                  <a:lnTo>
                    <a:pt x="246" y="65"/>
                  </a:lnTo>
                  <a:lnTo>
                    <a:pt x="223" y="75"/>
                  </a:lnTo>
                  <a:lnTo>
                    <a:pt x="209" y="82"/>
                  </a:lnTo>
                  <a:lnTo>
                    <a:pt x="194" y="92"/>
                  </a:lnTo>
                  <a:lnTo>
                    <a:pt x="180" y="101"/>
                  </a:lnTo>
                  <a:lnTo>
                    <a:pt x="165" y="112"/>
                  </a:lnTo>
                  <a:lnTo>
                    <a:pt x="150" y="123"/>
                  </a:lnTo>
                  <a:lnTo>
                    <a:pt x="138" y="136"/>
                  </a:lnTo>
                  <a:lnTo>
                    <a:pt x="131" y="142"/>
                  </a:lnTo>
                  <a:lnTo>
                    <a:pt x="127" y="148"/>
                  </a:lnTo>
                  <a:lnTo>
                    <a:pt x="123" y="155"/>
                  </a:lnTo>
                  <a:lnTo>
                    <a:pt x="120" y="161"/>
                  </a:lnTo>
                  <a:lnTo>
                    <a:pt x="118" y="168"/>
                  </a:lnTo>
                  <a:lnTo>
                    <a:pt x="117" y="174"/>
                  </a:lnTo>
                  <a:lnTo>
                    <a:pt x="115" y="180"/>
                  </a:lnTo>
                  <a:lnTo>
                    <a:pt x="117" y="187"/>
                  </a:lnTo>
                  <a:lnTo>
                    <a:pt x="119" y="193"/>
                  </a:lnTo>
                  <a:lnTo>
                    <a:pt x="122" y="200"/>
                  </a:lnTo>
                  <a:lnTo>
                    <a:pt x="127" y="206"/>
                  </a:lnTo>
                  <a:lnTo>
                    <a:pt x="134" y="212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5" name="Freeform 537"/>
            <p:cNvSpPr>
              <a:spLocks/>
            </p:cNvSpPr>
            <p:nvPr/>
          </p:nvSpPr>
          <p:spPr bwMode="auto">
            <a:xfrm>
              <a:off x="3132" y="2136"/>
              <a:ext cx="26" cy="41"/>
            </a:xfrm>
            <a:custGeom>
              <a:avLst/>
              <a:gdLst/>
              <a:ahLst/>
              <a:cxnLst>
                <a:cxn ang="0">
                  <a:pos x="220" y="94"/>
                </a:cxn>
                <a:cxn ang="0">
                  <a:pos x="177" y="66"/>
                </a:cxn>
                <a:cxn ang="0">
                  <a:pos x="148" y="50"/>
                </a:cxn>
                <a:cxn ang="0">
                  <a:pos x="105" y="31"/>
                </a:cxn>
                <a:cxn ang="0">
                  <a:pos x="38" y="9"/>
                </a:cxn>
                <a:cxn ang="0">
                  <a:pos x="19" y="11"/>
                </a:cxn>
                <a:cxn ang="0">
                  <a:pos x="49" y="31"/>
                </a:cxn>
                <a:cxn ang="0">
                  <a:pos x="68" y="40"/>
                </a:cxn>
                <a:cxn ang="0">
                  <a:pos x="102" y="51"/>
                </a:cxn>
                <a:cxn ang="0">
                  <a:pos x="148" y="68"/>
                </a:cxn>
                <a:cxn ang="0">
                  <a:pos x="193" y="91"/>
                </a:cxn>
                <a:cxn ang="0">
                  <a:pos x="225" y="114"/>
                </a:cxn>
                <a:cxn ang="0">
                  <a:pos x="244" y="132"/>
                </a:cxn>
                <a:cxn ang="0">
                  <a:pos x="267" y="155"/>
                </a:cxn>
                <a:cxn ang="0">
                  <a:pos x="288" y="190"/>
                </a:cxn>
                <a:cxn ang="0">
                  <a:pos x="305" y="228"/>
                </a:cxn>
                <a:cxn ang="0">
                  <a:pos x="315" y="269"/>
                </a:cxn>
                <a:cxn ang="0">
                  <a:pos x="319" y="310"/>
                </a:cxn>
                <a:cxn ang="0">
                  <a:pos x="317" y="340"/>
                </a:cxn>
                <a:cxn ang="0">
                  <a:pos x="314" y="360"/>
                </a:cxn>
                <a:cxn ang="0">
                  <a:pos x="307" y="378"/>
                </a:cxn>
                <a:cxn ang="0">
                  <a:pos x="300" y="397"/>
                </a:cxn>
                <a:cxn ang="0">
                  <a:pos x="289" y="413"/>
                </a:cxn>
                <a:cxn ang="0">
                  <a:pos x="276" y="426"/>
                </a:cxn>
                <a:cxn ang="0">
                  <a:pos x="263" y="439"/>
                </a:cxn>
                <a:cxn ang="0">
                  <a:pos x="248" y="449"/>
                </a:cxn>
                <a:cxn ang="0">
                  <a:pos x="225" y="460"/>
                </a:cxn>
                <a:cxn ang="0">
                  <a:pos x="175" y="471"/>
                </a:cxn>
                <a:cxn ang="0">
                  <a:pos x="135" y="482"/>
                </a:cxn>
                <a:cxn ang="0">
                  <a:pos x="124" y="496"/>
                </a:cxn>
                <a:cxn ang="0">
                  <a:pos x="117" y="508"/>
                </a:cxn>
                <a:cxn ang="0">
                  <a:pos x="115" y="517"/>
                </a:cxn>
                <a:cxn ang="0">
                  <a:pos x="118" y="525"/>
                </a:cxn>
                <a:cxn ang="0">
                  <a:pos x="128" y="534"/>
                </a:cxn>
                <a:cxn ang="0">
                  <a:pos x="149" y="536"/>
                </a:cxn>
                <a:cxn ang="0">
                  <a:pos x="174" y="528"/>
                </a:cxn>
                <a:cxn ang="0">
                  <a:pos x="196" y="517"/>
                </a:cxn>
                <a:cxn ang="0">
                  <a:pos x="218" y="504"/>
                </a:cxn>
                <a:cxn ang="0">
                  <a:pos x="248" y="483"/>
                </a:cxn>
                <a:cxn ang="0">
                  <a:pos x="281" y="450"/>
                </a:cxn>
                <a:cxn ang="0">
                  <a:pos x="301" y="424"/>
                </a:cxn>
                <a:cxn ang="0">
                  <a:pos x="311" y="406"/>
                </a:cxn>
                <a:cxn ang="0">
                  <a:pos x="319" y="387"/>
                </a:cxn>
                <a:cxn ang="0">
                  <a:pos x="326" y="367"/>
                </a:cxn>
                <a:cxn ang="0">
                  <a:pos x="331" y="335"/>
                </a:cxn>
                <a:cxn ang="0">
                  <a:pos x="331" y="290"/>
                </a:cxn>
                <a:cxn ang="0">
                  <a:pos x="324" y="245"/>
                </a:cxn>
                <a:cxn ang="0">
                  <a:pos x="311" y="202"/>
                </a:cxn>
                <a:cxn ang="0">
                  <a:pos x="291" y="163"/>
                </a:cxn>
                <a:cxn ang="0">
                  <a:pos x="273" y="138"/>
                </a:cxn>
                <a:cxn ang="0">
                  <a:pos x="258" y="125"/>
                </a:cxn>
                <a:cxn ang="0">
                  <a:pos x="251" y="117"/>
                </a:cxn>
              </a:cxnLst>
              <a:rect l="0" t="0" r="r" b="b"/>
              <a:pathLst>
                <a:path w="332" h="541">
                  <a:moveTo>
                    <a:pt x="251" y="117"/>
                  </a:moveTo>
                  <a:lnTo>
                    <a:pt x="220" y="94"/>
                  </a:lnTo>
                  <a:lnTo>
                    <a:pt x="191" y="74"/>
                  </a:lnTo>
                  <a:lnTo>
                    <a:pt x="177" y="66"/>
                  </a:lnTo>
                  <a:lnTo>
                    <a:pt x="162" y="57"/>
                  </a:lnTo>
                  <a:lnTo>
                    <a:pt x="148" y="50"/>
                  </a:lnTo>
                  <a:lnTo>
                    <a:pt x="134" y="42"/>
                  </a:lnTo>
                  <a:lnTo>
                    <a:pt x="105" y="31"/>
                  </a:lnTo>
                  <a:lnTo>
                    <a:pt x="74" y="20"/>
                  </a:lnTo>
                  <a:lnTo>
                    <a:pt x="38" y="9"/>
                  </a:lnTo>
                  <a:lnTo>
                    <a:pt x="0" y="0"/>
                  </a:lnTo>
                  <a:lnTo>
                    <a:pt x="19" y="11"/>
                  </a:lnTo>
                  <a:lnTo>
                    <a:pt x="38" y="24"/>
                  </a:lnTo>
                  <a:lnTo>
                    <a:pt x="49" y="31"/>
                  </a:lnTo>
                  <a:lnTo>
                    <a:pt x="59" y="36"/>
                  </a:lnTo>
                  <a:lnTo>
                    <a:pt x="68" y="40"/>
                  </a:lnTo>
                  <a:lnTo>
                    <a:pt x="79" y="43"/>
                  </a:lnTo>
                  <a:lnTo>
                    <a:pt x="102" y="51"/>
                  </a:lnTo>
                  <a:lnTo>
                    <a:pt x="126" y="58"/>
                  </a:lnTo>
                  <a:lnTo>
                    <a:pt x="148" y="68"/>
                  </a:lnTo>
                  <a:lnTo>
                    <a:pt x="172" y="79"/>
                  </a:lnTo>
                  <a:lnTo>
                    <a:pt x="193" y="91"/>
                  </a:lnTo>
                  <a:lnTo>
                    <a:pt x="214" y="106"/>
                  </a:lnTo>
                  <a:lnTo>
                    <a:pt x="225" y="114"/>
                  </a:lnTo>
                  <a:lnTo>
                    <a:pt x="235" y="122"/>
                  </a:lnTo>
                  <a:lnTo>
                    <a:pt x="244" y="132"/>
                  </a:lnTo>
                  <a:lnTo>
                    <a:pt x="254" y="142"/>
                  </a:lnTo>
                  <a:lnTo>
                    <a:pt x="267" y="155"/>
                  </a:lnTo>
                  <a:lnTo>
                    <a:pt x="279" y="173"/>
                  </a:lnTo>
                  <a:lnTo>
                    <a:pt x="288" y="190"/>
                  </a:lnTo>
                  <a:lnTo>
                    <a:pt x="298" y="209"/>
                  </a:lnTo>
                  <a:lnTo>
                    <a:pt x="305" y="228"/>
                  </a:lnTo>
                  <a:lnTo>
                    <a:pt x="311" y="248"/>
                  </a:lnTo>
                  <a:lnTo>
                    <a:pt x="315" y="269"/>
                  </a:lnTo>
                  <a:lnTo>
                    <a:pt x="318" y="290"/>
                  </a:lnTo>
                  <a:lnTo>
                    <a:pt x="319" y="310"/>
                  </a:lnTo>
                  <a:lnTo>
                    <a:pt x="318" y="330"/>
                  </a:lnTo>
                  <a:lnTo>
                    <a:pt x="317" y="340"/>
                  </a:lnTo>
                  <a:lnTo>
                    <a:pt x="316" y="351"/>
                  </a:lnTo>
                  <a:lnTo>
                    <a:pt x="314" y="360"/>
                  </a:lnTo>
                  <a:lnTo>
                    <a:pt x="311" y="369"/>
                  </a:lnTo>
                  <a:lnTo>
                    <a:pt x="307" y="378"/>
                  </a:lnTo>
                  <a:lnTo>
                    <a:pt x="304" y="387"/>
                  </a:lnTo>
                  <a:lnTo>
                    <a:pt x="300" y="397"/>
                  </a:lnTo>
                  <a:lnTo>
                    <a:pt x="295" y="404"/>
                  </a:lnTo>
                  <a:lnTo>
                    <a:pt x="289" y="413"/>
                  </a:lnTo>
                  <a:lnTo>
                    <a:pt x="283" y="420"/>
                  </a:lnTo>
                  <a:lnTo>
                    <a:pt x="276" y="426"/>
                  </a:lnTo>
                  <a:lnTo>
                    <a:pt x="269" y="434"/>
                  </a:lnTo>
                  <a:lnTo>
                    <a:pt x="263" y="439"/>
                  </a:lnTo>
                  <a:lnTo>
                    <a:pt x="255" y="445"/>
                  </a:lnTo>
                  <a:lnTo>
                    <a:pt x="248" y="449"/>
                  </a:lnTo>
                  <a:lnTo>
                    <a:pt x="240" y="452"/>
                  </a:lnTo>
                  <a:lnTo>
                    <a:pt x="225" y="460"/>
                  </a:lnTo>
                  <a:lnTo>
                    <a:pt x="209" y="464"/>
                  </a:lnTo>
                  <a:lnTo>
                    <a:pt x="175" y="471"/>
                  </a:lnTo>
                  <a:lnTo>
                    <a:pt x="141" y="477"/>
                  </a:lnTo>
                  <a:lnTo>
                    <a:pt x="135" y="482"/>
                  </a:lnTo>
                  <a:lnTo>
                    <a:pt x="128" y="490"/>
                  </a:lnTo>
                  <a:lnTo>
                    <a:pt x="124" y="496"/>
                  </a:lnTo>
                  <a:lnTo>
                    <a:pt x="119" y="502"/>
                  </a:lnTo>
                  <a:lnTo>
                    <a:pt x="117" y="508"/>
                  </a:lnTo>
                  <a:lnTo>
                    <a:pt x="115" y="513"/>
                  </a:lnTo>
                  <a:lnTo>
                    <a:pt x="115" y="517"/>
                  </a:lnTo>
                  <a:lnTo>
                    <a:pt x="116" y="521"/>
                  </a:lnTo>
                  <a:lnTo>
                    <a:pt x="118" y="525"/>
                  </a:lnTo>
                  <a:lnTo>
                    <a:pt x="121" y="528"/>
                  </a:lnTo>
                  <a:lnTo>
                    <a:pt x="128" y="534"/>
                  </a:lnTo>
                  <a:lnTo>
                    <a:pt x="137" y="541"/>
                  </a:lnTo>
                  <a:lnTo>
                    <a:pt x="149" y="536"/>
                  </a:lnTo>
                  <a:lnTo>
                    <a:pt x="161" y="533"/>
                  </a:lnTo>
                  <a:lnTo>
                    <a:pt x="174" y="528"/>
                  </a:lnTo>
                  <a:lnTo>
                    <a:pt x="185" y="522"/>
                  </a:lnTo>
                  <a:lnTo>
                    <a:pt x="196" y="517"/>
                  </a:lnTo>
                  <a:lnTo>
                    <a:pt x="207" y="511"/>
                  </a:lnTo>
                  <a:lnTo>
                    <a:pt x="218" y="504"/>
                  </a:lnTo>
                  <a:lnTo>
                    <a:pt x="228" y="498"/>
                  </a:lnTo>
                  <a:lnTo>
                    <a:pt x="248" y="483"/>
                  </a:lnTo>
                  <a:lnTo>
                    <a:pt x="265" y="467"/>
                  </a:lnTo>
                  <a:lnTo>
                    <a:pt x="281" y="450"/>
                  </a:lnTo>
                  <a:lnTo>
                    <a:pt x="295" y="433"/>
                  </a:lnTo>
                  <a:lnTo>
                    <a:pt x="301" y="424"/>
                  </a:lnTo>
                  <a:lnTo>
                    <a:pt x="306" y="416"/>
                  </a:lnTo>
                  <a:lnTo>
                    <a:pt x="311" y="406"/>
                  </a:lnTo>
                  <a:lnTo>
                    <a:pt x="316" y="397"/>
                  </a:lnTo>
                  <a:lnTo>
                    <a:pt x="319" y="387"/>
                  </a:lnTo>
                  <a:lnTo>
                    <a:pt x="322" y="377"/>
                  </a:lnTo>
                  <a:lnTo>
                    <a:pt x="326" y="367"/>
                  </a:lnTo>
                  <a:lnTo>
                    <a:pt x="328" y="356"/>
                  </a:lnTo>
                  <a:lnTo>
                    <a:pt x="331" y="335"/>
                  </a:lnTo>
                  <a:lnTo>
                    <a:pt x="332" y="312"/>
                  </a:lnTo>
                  <a:lnTo>
                    <a:pt x="331" y="290"/>
                  </a:lnTo>
                  <a:lnTo>
                    <a:pt x="329" y="267"/>
                  </a:lnTo>
                  <a:lnTo>
                    <a:pt x="324" y="245"/>
                  </a:lnTo>
                  <a:lnTo>
                    <a:pt x="318" y="223"/>
                  </a:lnTo>
                  <a:lnTo>
                    <a:pt x="311" y="202"/>
                  </a:lnTo>
                  <a:lnTo>
                    <a:pt x="302" y="182"/>
                  </a:lnTo>
                  <a:lnTo>
                    <a:pt x="291" y="163"/>
                  </a:lnTo>
                  <a:lnTo>
                    <a:pt x="280" y="146"/>
                  </a:lnTo>
                  <a:lnTo>
                    <a:pt x="273" y="138"/>
                  </a:lnTo>
                  <a:lnTo>
                    <a:pt x="266" y="131"/>
                  </a:lnTo>
                  <a:lnTo>
                    <a:pt x="258" y="125"/>
                  </a:lnTo>
                  <a:lnTo>
                    <a:pt x="251" y="118"/>
                  </a:lnTo>
                  <a:lnTo>
                    <a:pt x="251" y="1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6" name="Freeform 538"/>
            <p:cNvSpPr>
              <a:spLocks/>
            </p:cNvSpPr>
            <p:nvPr/>
          </p:nvSpPr>
          <p:spPr bwMode="auto">
            <a:xfrm>
              <a:off x="3014" y="2116"/>
              <a:ext cx="9" cy="5"/>
            </a:xfrm>
            <a:custGeom>
              <a:avLst/>
              <a:gdLst/>
              <a:ahLst/>
              <a:cxnLst>
                <a:cxn ang="0">
                  <a:pos x="22" y="69"/>
                </a:cxn>
                <a:cxn ang="0">
                  <a:pos x="16" y="70"/>
                </a:cxn>
                <a:cxn ang="0">
                  <a:pos x="12" y="70"/>
                </a:cxn>
                <a:cxn ang="0">
                  <a:pos x="9" y="70"/>
                </a:cxn>
                <a:cxn ang="0">
                  <a:pos x="6" y="69"/>
                </a:cxn>
                <a:cxn ang="0">
                  <a:pos x="4" y="66"/>
                </a:cxn>
                <a:cxn ang="0">
                  <a:pos x="2" y="64"/>
                </a:cxn>
                <a:cxn ang="0">
                  <a:pos x="1" y="61"/>
                </a:cxn>
                <a:cxn ang="0">
                  <a:pos x="0" y="58"/>
                </a:cxn>
                <a:cxn ang="0">
                  <a:pos x="0" y="50"/>
                </a:cxn>
                <a:cxn ang="0">
                  <a:pos x="2" y="43"/>
                </a:cxn>
                <a:cxn ang="0">
                  <a:pos x="7" y="36"/>
                </a:cxn>
                <a:cxn ang="0">
                  <a:pos x="12" y="28"/>
                </a:cxn>
                <a:cxn ang="0">
                  <a:pos x="19" y="23"/>
                </a:cxn>
                <a:cxn ang="0">
                  <a:pos x="24" y="18"/>
                </a:cxn>
                <a:cxn ang="0">
                  <a:pos x="29" y="16"/>
                </a:cxn>
                <a:cxn ang="0">
                  <a:pos x="35" y="16"/>
                </a:cxn>
                <a:cxn ang="0">
                  <a:pos x="42" y="16"/>
                </a:cxn>
                <a:cxn ang="0">
                  <a:pos x="44" y="17"/>
                </a:cxn>
                <a:cxn ang="0">
                  <a:pos x="52" y="18"/>
                </a:cxn>
                <a:cxn ang="0">
                  <a:pos x="57" y="18"/>
                </a:cxn>
                <a:cxn ang="0">
                  <a:pos x="62" y="16"/>
                </a:cxn>
                <a:cxn ang="0">
                  <a:pos x="68" y="14"/>
                </a:cxn>
                <a:cxn ang="0">
                  <a:pos x="79" y="8"/>
                </a:cxn>
                <a:cxn ang="0">
                  <a:pos x="93" y="2"/>
                </a:cxn>
                <a:cxn ang="0">
                  <a:pos x="101" y="0"/>
                </a:cxn>
                <a:cxn ang="0">
                  <a:pos x="106" y="0"/>
                </a:cxn>
                <a:cxn ang="0">
                  <a:pos x="110" y="1"/>
                </a:cxn>
                <a:cxn ang="0">
                  <a:pos x="114" y="2"/>
                </a:cxn>
                <a:cxn ang="0">
                  <a:pos x="116" y="6"/>
                </a:cxn>
                <a:cxn ang="0">
                  <a:pos x="116" y="9"/>
                </a:cxn>
                <a:cxn ang="0">
                  <a:pos x="116" y="12"/>
                </a:cxn>
                <a:cxn ang="0">
                  <a:pos x="116" y="16"/>
                </a:cxn>
                <a:cxn ang="0">
                  <a:pos x="114" y="21"/>
                </a:cxn>
                <a:cxn ang="0">
                  <a:pos x="110" y="24"/>
                </a:cxn>
                <a:cxn ang="0">
                  <a:pos x="106" y="28"/>
                </a:cxn>
                <a:cxn ang="0">
                  <a:pos x="101" y="32"/>
                </a:cxn>
                <a:cxn ang="0">
                  <a:pos x="88" y="41"/>
                </a:cxn>
                <a:cxn ang="0">
                  <a:pos x="73" y="48"/>
                </a:cxn>
                <a:cxn ang="0">
                  <a:pos x="43" y="61"/>
                </a:cxn>
                <a:cxn ang="0">
                  <a:pos x="22" y="69"/>
                </a:cxn>
              </a:cxnLst>
              <a:rect l="0" t="0" r="r" b="b"/>
              <a:pathLst>
                <a:path w="116" h="70">
                  <a:moveTo>
                    <a:pt x="22" y="69"/>
                  </a:moveTo>
                  <a:lnTo>
                    <a:pt x="16" y="70"/>
                  </a:lnTo>
                  <a:lnTo>
                    <a:pt x="12" y="70"/>
                  </a:lnTo>
                  <a:lnTo>
                    <a:pt x="9" y="70"/>
                  </a:lnTo>
                  <a:lnTo>
                    <a:pt x="6" y="69"/>
                  </a:lnTo>
                  <a:lnTo>
                    <a:pt x="4" y="66"/>
                  </a:lnTo>
                  <a:lnTo>
                    <a:pt x="2" y="64"/>
                  </a:lnTo>
                  <a:lnTo>
                    <a:pt x="1" y="61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7" y="36"/>
                  </a:lnTo>
                  <a:lnTo>
                    <a:pt x="12" y="28"/>
                  </a:lnTo>
                  <a:lnTo>
                    <a:pt x="19" y="23"/>
                  </a:lnTo>
                  <a:lnTo>
                    <a:pt x="24" y="18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42" y="16"/>
                  </a:lnTo>
                  <a:lnTo>
                    <a:pt x="44" y="17"/>
                  </a:lnTo>
                  <a:lnTo>
                    <a:pt x="52" y="18"/>
                  </a:lnTo>
                  <a:lnTo>
                    <a:pt x="57" y="18"/>
                  </a:lnTo>
                  <a:lnTo>
                    <a:pt x="62" y="16"/>
                  </a:lnTo>
                  <a:lnTo>
                    <a:pt x="68" y="14"/>
                  </a:lnTo>
                  <a:lnTo>
                    <a:pt x="79" y="8"/>
                  </a:lnTo>
                  <a:lnTo>
                    <a:pt x="93" y="2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0" y="1"/>
                  </a:lnTo>
                  <a:lnTo>
                    <a:pt x="114" y="2"/>
                  </a:lnTo>
                  <a:lnTo>
                    <a:pt x="116" y="6"/>
                  </a:lnTo>
                  <a:lnTo>
                    <a:pt x="116" y="9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14" y="21"/>
                  </a:lnTo>
                  <a:lnTo>
                    <a:pt x="110" y="24"/>
                  </a:lnTo>
                  <a:lnTo>
                    <a:pt x="106" y="28"/>
                  </a:lnTo>
                  <a:lnTo>
                    <a:pt x="101" y="32"/>
                  </a:lnTo>
                  <a:lnTo>
                    <a:pt x="88" y="41"/>
                  </a:lnTo>
                  <a:lnTo>
                    <a:pt x="73" y="48"/>
                  </a:lnTo>
                  <a:lnTo>
                    <a:pt x="43" y="61"/>
                  </a:lnTo>
                  <a:lnTo>
                    <a:pt x="22" y="6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7" name="Freeform 539"/>
            <p:cNvSpPr>
              <a:spLocks/>
            </p:cNvSpPr>
            <p:nvPr/>
          </p:nvSpPr>
          <p:spPr bwMode="auto">
            <a:xfrm>
              <a:off x="3097" y="2061"/>
              <a:ext cx="62" cy="37"/>
            </a:xfrm>
            <a:custGeom>
              <a:avLst/>
              <a:gdLst/>
              <a:ahLst/>
              <a:cxnLst>
                <a:cxn ang="0">
                  <a:pos x="100" y="455"/>
                </a:cxn>
                <a:cxn ang="0">
                  <a:pos x="138" y="451"/>
                </a:cxn>
                <a:cxn ang="0">
                  <a:pos x="177" y="443"/>
                </a:cxn>
                <a:cxn ang="0">
                  <a:pos x="216" y="433"/>
                </a:cxn>
                <a:cxn ang="0">
                  <a:pos x="273" y="411"/>
                </a:cxn>
                <a:cxn ang="0">
                  <a:pos x="347" y="377"/>
                </a:cxn>
                <a:cxn ang="0">
                  <a:pos x="414" y="339"/>
                </a:cxn>
                <a:cxn ang="0">
                  <a:pos x="472" y="300"/>
                </a:cxn>
                <a:cxn ang="0">
                  <a:pos x="517" y="266"/>
                </a:cxn>
                <a:cxn ang="0">
                  <a:pos x="547" y="239"/>
                </a:cxn>
                <a:cxn ang="0">
                  <a:pos x="579" y="202"/>
                </a:cxn>
                <a:cxn ang="0">
                  <a:pos x="631" y="139"/>
                </a:cxn>
                <a:cxn ang="0">
                  <a:pos x="683" y="76"/>
                </a:cxn>
                <a:cxn ang="0">
                  <a:pos x="728" y="27"/>
                </a:cxn>
                <a:cxn ang="0">
                  <a:pos x="751" y="8"/>
                </a:cxn>
                <a:cxn ang="0">
                  <a:pos x="767" y="2"/>
                </a:cxn>
                <a:cxn ang="0">
                  <a:pos x="782" y="0"/>
                </a:cxn>
                <a:cxn ang="0">
                  <a:pos x="795" y="5"/>
                </a:cxn>
                <a:cxn ang="0">
                  <a:pos x="805" y="12"/>
                </a:cxn>
                <a:cxn ang="0">
                  <a:pos x="809" y="25"/>
                </a:cxn>
                <a:cxn ang="0">
                  <a:pos x="807" y="42"/>
                </a:cxn>
                <a:cxn ang="0">
                  <a:pos x="797" y="65"/>
                </a:cxn>
                <a:cxn ang="0">
                  <a:pos x="768" y="102"/>
                </a:cxn>
                <a:cxn ang="0">
                  <a:pos x="727" y="150"/>
                </a:cxn>
                <a:cxn ang="0">
                  <a:pos x="686" y="195"/>
                </a:cxn>
                <a:cxn ang="0">
                  <a:pos x="646" y="235"/>
                </a:cxn>
                <a:cxn ang="0">
                  <a:pos x="604" y="271"/>
                </a:cxn>
                <a:cxn ang="0">
                  <a:pos x="563" y="306"/>
                </a:cxn>
                <a:cxn ang="0">
                  <a:pos x="523" y="335"/>
                </a:cxn>
                <a:cxn ang="0">
                  <a:pos x="483" y="362"/>
                </a:cxn>
                <a:cxn ang="0">
                  <a:pos x="444" y="386"/>
                </a:cxn>
                <a:cxn ang="0">
                  <a:pos x="405" y="407"/>
                </a:cxn>
                <a:cxn ang="0">
                  <a:pos x="350" y="433"/>
                </a:cxn>
                <a:cxn ang="0">
                  <a:pos x="280" y="458"/>
                </a:cxn>
                <a:cxn ang="0">
                  <a:pos x="216" y="473"/>
                </a:cxn>
                <a:cxn ang="0">
                  <a:pos x="169" y="478"/>
                </a:cxn>
                <a:cxn ang="0">
                  <a:pos x="127" y="478"/>
                </a:cxn>
                <a:cxn ang="0">
                  <a:pos x="83" y="476"/>
                </a:cxn>
                <a:cxn ang="0">
                  <a:pos x="42" y="472"/>
                </a:cxn>
                <a:cxn ang="0">
                  <a:pos x="12" y="468"/>
                </a:cxn>
                <a:cxn ang="0">
                  <a:pos x="1" y="464"/>
                </a:cxn>
                <a:cxn ang="0">
                  <a:pos x="0" y="461"/>
                </a:cxn>
                <a:cxn ang="0">
                  <a:pos x="9" y="458"/>
                </a:cxn>
                <a:cxn ang="0">
                  <a:pos x="49" y="455"/>
                </a:cxn>
              </a:cxnLst>
              <a:rect l="0" t="0" r="r" b="b"/>
              <a:pathLst>
                <a:path w="809" h="480">
                  <a:moveTo>
                    <a:pt x="82" y="455"/>
                  </a:moveTo>
                  <a:lnTo>
                    <a:pt x="100" y="455"/>
                  </a:lnTo>
                  <a:lnTo>
                    <a:pt x="119" y="453"/>
                  </a:lnTo>
                  <a:lnTo>
                    <a:pt x="138" y="451"/>
                  </a:lnTo>
                  <a:lnTo>
                    <a:pt x="158" y="448"/>
                  </a:lnTo>
                  <a:lnTo>
                    <a:pt x="177" y="443"/>
                  </a:lnTo>
                  <a:lnTo>
                    <a:pt x="197" y="438"/>
                  </a:lnTo>
                  <a:lnTo>
                    <a:pt x="216" y="433"/>
                  </a:lnTo>
                  <a:lnTo>
                    <a:pt x="236" y="426"/>
                  </a:lnTo>
                  <a:lnTo>
                    <a:pt x="273" y="411"/>
                  </a:lnTo>
                  <a:lnTo>
                    <a:pt x="310" y="395"/>
                  </a:lnTo>
                  <a:lnTo>
                    <a:pt x="347" y="377"/>
                  </a:lnTo>
                  <a:lnTo>
                    <a:pt x="381" y="358"/>
                  </a:lnTo>
                  <a:lnTo>
                    <a:pt x="414" y="339"/>
                  </a:lnTo>
                  <a:lnTo>
                    <a:pt x="444" y="319"/>
                  </a:lnTo>
                  <a:lnTo>
                    <a:pt x="472" y="300"/>
                  </a:lnTo>
                  <a:lnTo>
                    <a:pt x="496" y="283"/>
                  </a:lnTo>
                  <a:lnTo>
                    <a:pt x="517" y="266"/>
                  </a:lnTo>
                  <a:lnTo>
                    <a:pt x="535" y="251"/>
                  </a:lnTo>
                  <a:lnTo>
                    <a:pt x="547" y="239"/>
                  </a:lnTo>
                  <a:lnTo>
                    <a:pt x="557" y="230"/>
                  </a:lnTo>
                  <a:lnTo>
                    <a:pt x="579" y="202"/>
                  </a:lnTo>
                  <a:lnTo>
                    <a:pt x="604" y="172"/>
                  </a:lnTo>
                  <a:lnTo>
                    <a:pt x="631" y="139"/>
                  </a:lnTo>
                  <a:lnTo>
                    <a:pt x="657" y="107"/>
                  </a:lnTo>
                  <a:lnTo>
                    <a:pt x="683" y="76"/>
                  </a:lnTo>
                  <a:lnTo>
                    <a:pt x="706" y="50"/>
                  </a:lnTo>
                  <a:lnTo>
                    <a:pt x="728" y="27"/>
                  </a:lnTo>
                  <a:lnTo>
                    <a:pt x="745" y="12"/>
                  </a:lnTo>
                  <a:lnTo>
                    <a:pt x="751" y="8"/>
                  </a:lnTo>
                  <a:lnTo>
                    <a:pt x="759" y="4"/>
                  </a:lnTo>
                  <a:lnTo>
                    <a:pt x="767" y="2"/>
                  </a:lnTo>
                  <a:lnTo>
                    <a:pt x="775" y="0"/>
                  </a:lnTo>
                  <a:lnTo>
                    <a:pt x="782" y="0"/>
                  </a:lnTo>
                  <a:lnTo>
                    <a:pt x="789" y="2"/>
                  </a:lnTo>
                  <a:lnTo>
                    <a:pt x="795" y="5"/>
                  </a:lnTo>
                  <a:lnTo>
                    <a:pt x="800" y="8"/>
                  </a:lnTo>
                  <a:lnTo>
                    <a:pt x="805" y="12"/>
                  </a:lnTo>
                  <a:lnTo>
                    <a:pt x="808" y="19"/>
                  </a:lnTo>
                  <a:lnTo>
                    <a:pt x="809" y="25"/>
                  </a:lnTo>
                  <a:lnTo>
                    <a:pt x="809" y="34"/>
                  </a:lnTo>
                  <a:lnTo>
                    <a:pt x="807" y="42"/>
                  </a:lnTo>
                  <a:lnTo>
                    <a:pt x="803" y="53"/>
                  </a:lnTo>
                  <a:lnTo>
                    <a:pt x="797" y="65"/>
                  </a:lnTo>
                  <a:lnTo>
                    <a:pt x="789" y="76"/>
                  </a:lnTo>
                  <a:lnTo>
                    <a:pt x="768" y="102"/>
                  </a:lnTo>
                  <a:lnTo>
                    <a:pt x="748" y="126"/>
                  </a:lnTo>
                  <a:lnTo>
                    <a:pt x="727" y="150"/>
                  </a:lnTo>
                  <a:lnTo>
                    <a:pt x="706" y="172"/>
                  </a:lnTo>
                  <a:lnTo>
                    <a:pt x="686" y="195"/>
                  </a:lnTo>
                  <a:lnTo>
                    <a:pt x="666" y="215"/>
                  </a:lnTo>
                  <a:lnTo>
                    <a:pt x="646" y="235"/>
                  </a:lnTo>
                  <a:lnTo>
                    <a:pt x="624" y="253"/>
                  </a:lnTo>
                  <a:lnTo>
                    <a:pt x="604" y="271"/>
                  </a:lnTo>
                  <a:lnTo>
                    <a:pt x="584" y="289"/>
                  </a:lnTo>
                  <a:lnTo>
                    <a:pt x="563" y="306"/>
                  </a:lnTo>
                  <a:lnTo>
                    <a:pt x="543" y="321"/>
                  </a:lnTo>
                  <a:lnTo>
                    <a:pt x="523" y="335"/>
                  </a:lnTo>
                  <a:lnTo>
                    <a:pt x="503" y="349"/>
                  </a:lnTo>
                  <a:lnTo>
                    <a:pt x="483" y="362"/>
                  </a:lnTo>
                  <a:lnTo>
                    <a:pt x="463" y="375"/>
                  </a:lnTo>
                  <a:lnTo>
                    <a:pt x="444" y="386"/>
                  </a:lnTo>
                  <a:lnTo>
                    <a:pt x="425" y="397"/>
                  </a:lnTo>
                  <a:lnTo>
                    <a:pt x="405" y="407"/>
                  </a:lnTo>
                  <a:lnTo>
                    <a:pt x="387" y="417"/>
                  </a:lnTo>
                  <a:lnTo>
                    <a:pt x="350" y="433"/>
                  </a:lnTo>
                  <a:lnTo>
                    <a:pt x="315" y="446"/>
                  </a:lnTo>
                  <a:lnTo>
                    <a:pt x="280" y="458"/>
                  </a:lnTo>
                  <a:lnTo>
                    <a:pt x="247" y="467"/>
                  </a:lnTo>
                  <a:lnTo>
                    <a:pt x="216" y="473"/>
                  </a:lnTo>
                  <a:lnTo>
                    <a:pt x="188" y="477"/>
                  </a:lnTo>
                  <a:lnTo>
                    <a:pt x="169" y="478"/>
                  </a:lnTo>
                  <a:lnTo>
                    <a:pt x="149" y="480"/>
                  </a:lnTo>
                  <a:lnTo>
                    <a:pt x="127" y="478"/>
                  </a:lnTo>
                  <a:lnTo>
                    <a:pt x="104" y="478"/>
                  </a:lnTo>
                  <a:lnTo>
                    <a:pt x="83" y="476"/>
                  </a:lnTo>
                  <a:lnTo>
                    <a:pt x="62" y="474"/>
                  </a:lnTo>
                  <a:lnTo>
                    <a:pt x="42" y="472"/>
                  </a:lnTo>
                  <a:lnTo>
                    <a:pt x="25" y="470"/>
                  </a:lnTo>
                  <a:lnTo>
                    <a:pt x="12" y="468"/>
                  </a:lnTo>
                  <a:lnTo>
                    <a:pt x="3" y="465"/>
                  </a:lnTo>
                  <a:lnTo>
                    <a:pt x="1" y="464"/>
                  </a:lnTo>
                  <a:lnTo>
                    <a:pt x="0" y="462"/>
                  </a:lnTo>
                  <a:lnTo>
                    <a:pt x="0" y="461"/>
                  </a:lnTo>
                  <a:lnTo>
                    <a:pt x="1" y="460"/>
                  </a:lnTo>
                  <a:lnTo>
                    <a:pt x="9" y="458"/>
                  </a:lnTo>
                  <a:lnTo>
                    <a:pt x="25" y="456"/>
                  </a:lnTo>
                  <a:lnTo>
                    <a:pt x="49" y="455"/>
                  </a:lnTo>
                  <a:lnTo>
                    <a:pt x="82" y="4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8" name="Freeform 540"/>
            <p:cNvSpPr>
              <a:spLocks/>
            </p:cNvSpPr>
            <p:nvPr/>
          </p:nvSpPr>
          <p:spPr bwMode="auto">
            <a:xfrm>
              <a:off x="3092" y="2134"/>
              <a:ext cx="13" cy="4"/>
            </a:xfrm>
            <a:custGeom>
              <a:avLst/>
              <a:gdLst/>
              <a:ahLst/>
              <a:cxnLst>
                <a:cxn ang="0">
                  <a:pos x="50" y="19"/>
                </a:cxn>
                <a:cxn ang="0">
                  <a:pos x="57" y="16"/>
                </a:cxn>
                <a:cxn ang="0">
                  <a:pos x="72" y="13"/>
                </a:cxn>
                <a:cxn ang="0">
                  <a:pos x="90" y="9"/>
                </a:cxn>
                <a:cxn ang="0">
                  <a:pos x="110" y="4"/>
                </a:cxn>
                <a:cxn ang="0">
                  <a:pos x="130" y="1"/>
                </a:cxn>
                <a:cxn ang="0">
                  <a:pos x="147" y="0"/>
                </a:cxn>
                <a:cxn ang="0">
                  <a:pos x="153" y="0"/>
                </a:cxn>
                <a:cxn ang="0">
                  <a:pos x="160" y="0"/>
                </a:cxn>
                <a:cxn ang="0">
                  <a:pos x="164" y="2"/>
                </a:cxn>
                <a:cxn ang="0">
                  <a:pos x="166" y="3"/>
                </a:cxn>
                <a:cxn ang="0">
                  <a:pos x="166" y="7"/>
                </a:cxn>
                <a:cxn ang="0">
                  <a:pos x="166" y="10"/>
                </a:cxn>
                <a:cxn ang="0">
                  <a:pos x="165" y="12"/>
                </a:cxn>
                <a:cxn ang="0">
                  <a:pos x="164" y="15"/>
                </a:cxn>
                <a:cxn ang="0">
                  <a:pos x="161" y="19"/>
                </a:cxn>
                <a:cxn ang="0">
                  <a:pos x="156" y="23"/>
                </a:cxn>
                <a:cxn ang="0">
                  <a:pos x="152" y="26"/>
                </a:cxn>
                <a:cxn ang="0">
                  <a:pos x="146" y="29"/>
                </a:cxn>
                <a:cxn ang="0">
                  <a:pos x="138" y="33"/>
                </a:cxn>
                <a:cxn ang="0">
                  <a:pos x="130" y="37"/>
                </a:cxn>
                <a:cxn ang="0">
                  <a:pos x="119" y="40"/>
                </a:cxn>
                <a:cxn ang="0">
                  <a:pos x="108" y="43"/>
                </a:cxn>
                <a:cxn ang="0">
                  <a:pos x="95" y="45"/>
                </a:cxn>
                <a:cxn ang="0">
                  <a:pos x="81" y="48"/>
                </a:cxn>
                <a:cxn ang="0">
                  <a:pos x="65" y="50"/>
                </a:cxn>
                <a:cxn ang="0">
                  <a:pos x="47" y="53"/>
                </a:cxn>
                <a:cxn ang="0">
                  <a:pos x="31" y="54"/>
                </a:cxn>
                <a:cxn ang="0">
                  <a:pos x="19" y="54"/>
                </a:cxn>
                <a:cxn ang="0">
                  <a:pos x="9" y="54"/>
                </a:cxn>
                <a:cxn ang="0">
                  <a:pos x="4" y="53"/>
                </a:cxn>
                <a:cxn ang="0">
                  <a:pos x="1" y="50"/>
                </a:cxn>
                <a:cxn ang="0">
                  <a:pos x="0" y="49"/>
                </a:cxn>
                <a:cxn ang="0">
                  <a:pos x="1" y="46"/>
                </a:cxn>
                <a:cxn ang="0">
                  <a:pos x="3" y="44"/>
                </a:cxn>
                <a:cxn ang="0">
                  <a:pos x="12" y="38"/>
                </a:cxn>
                <a:cxn ang="0">
                  <a:pos x="25" y="31"/>
                </a:cxn>
                <a:cxn ang="0">
                  <a:pos x="38" y="25"/>
                </a:cxn>
                <a:cxn ang="0">
                  <a:pos x="50" y="19"/>
                </a:cxn>
              </a:cxnLst>
              <a:rect l="0" t="0" r="r" b="b"/>
              <a:pathLst>
                <a:path w="166" h="54">
                  <a:moveTo>
                    <a:pt x="50" y="19"/>
                  </a:moveTo>
                  <a:lnTo>
                    <a:pt x="57" y="16"/>
                  </a:lnTo>
                  <a:lnTo>
                    <a:pt x="72" y="13"/>
                  </a:lnTo>
                  <a:lnTo>
                    <a:pt x="90" y="9"/>
                  </a:lnTo>
                  <a:lnTo>
                    <a:pt x="110" y="4"/>
                  </a:lnTo>
                  <a:lnTo>
                    <a:pt x="130" y="1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60" y="0"/>
                  </a:lnTo>
                  <a:lnTo>
                    <a:pt x="164" y="2"/>
                  </a:lnTo>
                  <a:lnTo>
                    <a:pt x="166" y="3"/>
                  </a:lnTo>
                  <a:lnTo>
                    <a:pt x="166" y="7"/>
                  </a:lnTo>
                  <a:lnTo>
                    <a:pt x="166" y="10"/>
                  </a:lnTo>
                  <a:lnTo>
                    <a:pt x="165" y="12"/>
                  </a:lnTo>
                  <a:lnTo>
                    <a:pt x="164" y="15"/>
                  </a:lnTo>
                  <a:lnTo>
                    <a:pt x="161" y="19"/>
                  </a:lnTo>
                  <a:lnTo>
                    <a:pt x="156" y="23"/>
                  </a:lnTo>
                  <a:lnTo>
                    <a:pt x="152" y="26"/>
                  </a:lnTo>
                  <a:lnTo>
                    <a:pt x="146" y="29"/>
                  </a:lnTo>
                  <a:lnTo>
                    <a:pt x="138" y="33"/>
                  </a:lnTo>
                  <a:lnTo>
                    <a:pt x="130" y="37"/>
                  </a:lnTo>
                  <a:lnTo>
                    <a:pt x="119" y="40"/>
                  </a:lnTo>
                  <a:lnTo>
                    <a:pt x="108" y="43"/>
                  </a:lnTo>
                  <a:lnTo>
                    <a:pt x="95" y="45"/>
                  </a:lnTo>
                  <a:lnTo>
                    <a:pt x="81" y="48"/>
                  </a:lnTo>
                  <a:lnTo>
                    <a:pt x="65" y="50"/>
                  </a:lnTo>
                  <a:lnTo>
                    <a:pt x="47" y="53"/>
                  </a:lnTo>
                  <a:lnTo>
                    <a:pt x="31" y="54"/>
                  </a:lnTo>
                  <a:lnTo>
                    <a:pt x="19" y="54"/>
                  </a:lnTo>
                  <a:lnTo>
                    <a:pt x="9" y="54"/>
                  </a:lnTo>
                  <a:lnTo>
                    <a:pt x="4" y="53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1" y="46"/>
                  </a:lnTo>
                  <a:lnTo>
                    <a:pt x="3" y="44"/>
                  </a:lnTo>
                  <a:lnTo>
                    <a:pt x="12" y="38"/>
                  </a:lnTo>
                  <a:lnTo>
                    <a:pt x="25" y="31"/>
                  </a:lnTo>
                  <a:lnTo>
                    <a:pt x="38" y="25"/>
                  </a:lnTo>
                  <a:lnTo>
                    <a:pt x="5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9" name="Freeform 541"/>
            <p:cNvSpPr>
              <a:spLocks/>
            </p:cNvSpPr>
            <p:nvPr/>
          </p:nvSpPr>
          <p:spPr bwMode="auto">
            <a:xfrm>
              <a:off x="3095" y="2119"/>
              <a:ext cx="32" cy="12"/>
            </a:xfrm>
            <a:custGeom>
              <a:avLst/>
              <a:gdLst/>
              <a:ahLst/>
              <a:cxnLst>
                <a:cxn ang="0">
                  <a:pos x="163" y="123"/>
                </a:cxn>
                <a:cxn ang="0">
                  <a:pos x="139" y="138"/>
                </a:cxn>
                <a:cxn ang="0">
                  <a:pos x="119" y="150"/>
                </a:cxn>
                <a:cxn ang="0">
                  <a:pos x="113" y="152"/>
                </a:cxn>
                <a:cxn ang="0">
                  <a:pos x="105" y="154"/>
                </a:cxn>
                <a:cxn ang="0">
                  <a:pos x="98" y="155"/>
                </a:cxn>
                <a:cxn ang="0">
                  <a:pos x="89" y="155"/>
                </a:cxn>
                <a:cxn ang="0">
                  <a:pos x="79" y="154"/>
                </a:cxn>
                <a:cxn ang="0">
                  <a:pos x="67" y="152"/>
                </a:cxn>
                <a:cxn ang="0">
                  <a:pos x="53" y="149"/>
                </a:cxn>
                <a:cxn ang="0">
                  <a:pos x="38" y="144"/>
                </a:cxn>
                <a:cxn ang="0">
                  <a:pos x="25" y="140"/>
                </a:cxn>
                <a:cxn ang="0">
                  <a:pos x="16" y="135"/>
                </a:cxn>
                <a:cxn ang="0">
                  <a:pos x="12" y="133"/>
                </a:cxn>
                <a:cxn ang="0">
                  <a:pos x="8" y="129"/>
                </a:cxn>
                <a:cxn ang="0">
                  <a:pos x="6" y="126"/>
                </a:cxn>
                <a:cxn ang="0">
                  <a:pos x="4" y="123"/>
                </a:cxn>
                <a:cxn ang="0">
                  <a:pos x="1" y="116"/>
                </a:cxn>
                <a:cxn ang="0">
                  <a:pos x="0" y="108"/>
                </a:cxn>
                <a:cxn ang="0">
                  <a:pos x="1" y="101"/>
                </a:cxn>
                <a:cxn ang="0">
                  <a:pos x="4" y="93"/>
                </a:cxn>
                <a:cxn ang="0">
                  <a:pos x="8" y="87"/>
                </a:cxn>
                <a:cxn ang="0">
                  <a:pos x="15" y="79"/>
                </a:cxn>
                <a:cxn ang="0">
                  <a:pos x="21" y="73"/>
                </a:cxn>
                <a:cxn ang="0">
                  <a:pos x="30" y="68"/>
                </a:cxn>
                <a:cxn ang="0">
                  <a:pos x="39" y="62"/>
                </a:cxn>
                <a:cxn ang="0">
                  <a:pos x="50" y="58"/>
                </a:cxn>
                <a:cxn ang="0">
                  <a:pos x="60" y="55"/>
                </a:cxn>
                <a:cxn ang="0">
                  <a:pos x="73" y="54"/>
                </a:cxn>
                <a:cxn ang="0">
                  <a:pos x="96" y="52"/>
                </a:cxn>
                <a:cxn ang="0">
                  <a:pos x="117" y="48"/>
                </a:cxn>
                <a:cxn ang="0">
                  <a:pos x="138" y="45"/>
                </a:cxn>
                <a:cxn ang="0">
                  <a:pos x="161" y="41"/>
                </a:cxn>
                <a:cxn ang="0">
                  <a:pos x="188" y="35"/>
                </a:cxn>
                <a:cxn ang="0">
                  <a:pos x="218" y="27"/>
                </a:cxn>
                <a:cxn ang="0">
                  <a:pos x="256" y="19"/>
                </a:cxn>
                <a:cxn ang="0">
                  <a:pos x="303" y="7"/>
                </a:cxn>
                <a:cxn ang="0">
                  <a:pos x="321" y="4"/>
                </a:cxn>
                <a:cxn ang="0">
                  <a:pos x="335" y="1"/>
                </a:cxn>
                <a:cxn ang="0">
                  <a:pos x="346" y="0"/>
                </a:cxn>
                <a:cxn ang="0">
                  <a:pos x="352" y="3"/>
                </a:cxn>
                <a:cxn ang="0">
                  <a:pos x="355" y="4"/>
                </a:cxn>
                <a:cxn ang="0">
                  <a:pos x="356" y="5"/>
                </a:cxn>
                <a:cxn ang="0">
                  <a:pos x="357" y="7"/>
                </a:cxn>
                <a:cxn ang="0">
                  <a:pos x="357" y="9"/>
                </a:cxn>
                <a:cxn ang="0">
                  <a:pos x="356" y="13"/>
                </a:cxn>
                <a:cxn ang="0">
                  <a:pos x="354" y="20"/>
                </a:cxn>
                <a:cxn ang="0">
                  <a:pos x="349" y="26"/>
                </a:cxn>
                <a:cxn ang="0">
                  <a:pos x="342" y="32"/>
                </a:cxn>
                <a:cxn ang="0">
                  <a:pos x="335" y="40"/>
                </a:cxn>
                <a:cxn ang="0">
                  <a:pos x="326" y="47"/>
                </a:cxn>
                <a:cxn ang="0">
                  <a:pos x="307" y="61"/>
                </a:cxn>
                <a:cxn ang="0">
                  <a:pos x="289" y="73"/>
                </a:cxn>
                <a:cxn ang="0">
                  <a:pos x="274" y="81"/>
                </a:cxn>
                <a:cxn ang="0">
                  <a:pos x="259" y="88"/>
                </a:cxn>
                <a:cxn ang="0">
                  <a:pos x="243" y="94"/>
                </a:cxn>
                <a:cxn ang="0">
                  <a:pos x="227" y="101"/>
                </a:cxn>
                <a:cxn ang="0">
                  <a:pos x="195" y="111"/>
                </a:cxn>
                <a:cxn ang="0">
                  <a:pos x="163" y="123"/>
                </a:cxn>
              </a:cxnLst>
              <a:rect l="0" t="0" r="r" b="b"/>
              <a:pathLst>
                <a:path w="357" h="155">
                  <a:moveTo>
                    <a:pt x="163" y="123"/>
                  </a:moveTo>
                  <a:lnTo>
                    <a:pt x="139" y="138"/>
                  </a:lnTo>
                  <a:lnTo>
                    <a:pt x="119" y="150"/>
                  </a:lnTo>
                  <a:lnTo>
                    <a:pt x="113" y="152"/>
                  </a:lnTo>
                  <a:lnTo>
                    <a:pt x="105" y="154"/>
                  </a:lnTo>
                  <a:lnTo>
                    <a:pt x="98" y="155"/>
                  </a:lnTo>
                  <a:lnTo>
                    <a:pt x="89" y="155"/>
                  </a:lnTo>
                  <a:lnTo>
                    <a:pt x="79" y="154"/>
                  </a:lnTo>
                  <a:lnTo>
                    <a:pt x="67" y="152"/>
                  </a:lnTo>
                  <a:lnTo>
                    <a:pt x="53" y="149"/>
                  </a:lnTo>
                  <a:lnTo>
                    <a:pt x="38" y="144"/>
                  </a:lnTo>
                  <a:lnTo>
                    <a:pt x="25" y="140"/>
                  </a:lnTo>
                  <a:lnTo>
                    <a:pt x="16" y="135"/>
                  </a:lnTo>
                  <a:lnTo>
                    <a:pt x="12" y="133"/>
                  </a:lnTo>
                  <a:lnTo>
                    <a:pt x="8" y="129"/>
                  </a:lnTo>
                  <a:lnTo>
                    <a:pt x="6" y="126"/>
                  </a:lnTo>
                  <a:lnTo>
                    <a:pt x="4" y="123"/>
                  </a:lnTo>
                  <a:lnTo>
                    <a:pt x="1" y="116"/>
                  </a:lnTo>
                  <a:lnTo>
                    <a:pt x="0" y="108"/>
                  </a:lnTo>
                  <a:lnTo>
                    <a:pt x="1" y="101"/>
                  </a:lnTo>
                  <a:lnTo>
                    <a:pt x="4" y="93"/>
                  </a:lnTo>
                  <a:lnTo>
                    <a:pt x="8" y="87"/>
                  </a:lnTo>
                  <a:lnTo>
                    <a:pt x="15" y="79"/>
                  </a:lnTo>
                  <a:lnTo>
                    <a:pt x="21" y="73"/>
                  </a:lnTo>
                  <a:lnTo>
                    <a:pt x="30" y="68"/>
                  </a:lnTo>
                  <a:lnTo>
                    <a:pt x="39" y="62"/>
                  </a:lnTo>
                  <a:lnTo>
                    <a:pt x="50" y="58"/>
                  </a:lnTo>
                  <a:lnTo>
                    <a:pt x="60" y="55"/>
                  </a:lnTo>
                  <a:lnTo>
                    <a:pt x="73" y="54"/>
                  </a:lnTo>
                  <a:lnTo>
                    <a:pt x="96" y="52"/>
                  </a:lnTo>
                  <a:lnTo>
                    <a:pt x="117" y="48"/>
                  </a:lnTo>
                  <a:lnTo>
                    <a:pt x="138" y="45"/>
                  </a:lnTo>
                  <a:lnTo>
                    <a:pt x="161" y="41"/>
                  </a:lnTo>
                  <a:lnTo>
                    <a:pt x="188" y="35"/>
                  </a:lnTo>
                  <a:lnTo>
                    <a:pt x="218" y="27"/>
                  </a:lnTo>
                  <a:lnTo>
                    <a:pt x="256" y="19"/>
                  </a:lnTo>
                  <a:lnTo>
                    <a:pt x="303" y="7"/>
                  </a:lnTo>
                  <a:lnTo>
                    <a:pt x="321" y="4"/>
                  </a:lnTo>
                  <a:lnTo>
                    <a:pt x="335" y="1"/>
                  </a:lnTo>
                  <a:lnTo>
                    <a:pt x="346" y="0"/>
                  </a:lnTo>
                  <a:lnTo>
                    <a:pt x="352" y="3"/>
                  </a:lnTo>
                  <a:lnTo>
                    <a:pt x="355" y="4"/>
                  </a:lnTo>
                  <a:lnTo>
                    <a:pt x="356" y="5"/>
                  </a:lnTo>
                  <a:lnTo>
                    <a:pt x="357" y="7"/>
                  </a:lnTo>
                  <a:lnTo>
                    <a:pt x="357" y="9"/>
                  </a:lnTo>
                  <a:lnTo>
                    <a:pt x="356" y="13"/>
                  </a:lnTo>
                  <a:lnTo>
                    <a:pt x="354" y="20"/>
                  </a:lnTo>
                  <a:lnTo>
                    <a:pt x="349" y="26"/>
                  </a:lnTo>
                  <a:lnTo>
                    <a:pt x="342" y="32"/>
                  </a:lnTo>
                  <a:lnTo>
                    <a:pt x="335" y="40"/>
                  </a:lnTo>
                  <a:lnTo>
                    <a:pt x="326" y="47"/>
                  </a:lnTo>
                  <a:lnTo>
                    <a:pt x="307" y="61"/>
                  </a:lnTo>
                  <a:lnTo>
                    <a:pt x="289" y="73"/>
                  </a:lnTo>
                  <a:lnTo>
                    <a:pt x="274" y="81"/>
                  </a:lnTo>
                  <a:lnTo>
                    <a:pt x="259" y="88"/>
                  </a:lnTo>
                  <a:lnTo>
                    <a:pt x="243" y="94"/>
                  </a:lnTo>
                  <a:lnTo>
                    <a:pt x="227" y="101"/>
                  </a:lnTo>
                  <a:lnTo>
                    <a:pt x="195" y="111"/>
                  </a:lnTo>
                  <a:lnTo>
                    <a:pt x="163" y="1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40" name="Freeform 542"/>
            <p:cNvSpPr>
              <a:spLocks/>
            </p:cNvSpPr>
            <p:nvPr/>
          </p:nvSpPr>
          <p:spPr bwMode="auto">
            <a:xfrm>
              <a:off x="3095" y="2105"/>
              <a:ext cx="49" cy="15"/>
            </a:xfrm>
            <a:custGeom>
              <a:avLst/>
              <a:gdLst/>
              <a:ahLst/>
              <a:cxnLst>
                <a:cxn ang="0">
                  <a:pos x="269" y="168"/>
                </a:cxn>
                <a:cxn ang="0">
                  <a:pos x="226" y="182"/>
                </a:cxn>
                <a:cxn ang="0">
                  <a:pos x="178" y="192"/>
                </a:cxn>
                <a:cxn ang="0">
                  <a:pos x="141" y="197"/>
                </a:cxn>
                <a:cxn ang="0">
                  <a:pos x="106" y="197"/>
                </a:cxn>
                <a:cxn ang="0">
                  <a:pos x="72" y="190"/>
                </a:cxn>
                <a:cxn ang="0">
                  <a:pos x="40" y="177"/>
                </a:cxn>
                <a:cxn ang="0">
                  <a:pos x="15" y="160"/>
                </a:cxn>
                <a:cxn ang="0">
                  <a:pos x="5" y="148"/>
                </a:cxn>
                <a:cxn ang="0">
                  <a:pos x="1" y="140"/>
                </a:cxn>
                <a:cxn ang="0">
                  <a:pos x="0" y="132"/>
                </a:cxn>
                <a:cxn ang="0">
                  <a:pos x="1" y="123"/>
                </a:cxn>
                <a:cxn ang="0">
                  <a:pos x="7" y="112"/>
                </a:cxn>
                <a:cxn ang="0">
                  <a:pos x="21" y="99"/>
                </a:cxn>
                <a:cxn ang="0">
                  <a:pos x="41" y="88"/>
                </a:cxn>
                <a:cxn ang="0">
                  <a:pos x="68" y="80"/>
                </a:cxn>
                <a:cxn ang="0">
                  <a:pos x="108" y="74"/>
                </a:cxn>
                <a:cxn ang="0">
                  <a:pos x="147" y="72"/>
                </a:cxn>
                <a:cxn ang="0">
                  <a:pos x="175" y="71"/>
                </a:cxn>
                <a:cxn ang="0">
                  <a:pos x="212" y="70"/>
                </a:cxn>
                <a:cxn ang="0">
                  <a:pos x="251" y="64"/>
                </a:cxn>
                <a:cxn ang="0">
                  <a:pos x="277" y="58"/>
                </a:cxn>
                <a:cxn ang="0">
                  <a:pos x="315" y="44"/>
                </a:cxn>
                <a:cxn ang="0">
                  <a:pos x="356" y="28"/>
                </a:cxn>
                <a:cxn ang="0">
                  <a:pos x="387" y="17"/>
                </a:cxn>
                <a:cxn ang="0">
                  <a:pos x="423" y="9"/>
                </a:cxn>
                <a:cxn ang="0">
                  <a:pos x="466" y="2"/>
                </a:cxn>
                <a:cxn ang="0">
                  <a:pos x="515" y="0"/>
                </a:cxn>
                <a:cxn ang="0">
                  <a:pos x="547" y="2"/>
                </a:cxn>
                <a:cxn ang="0">
                  <a:pos x="559" y="7"/>
                </a:cxn>
                <a:cxn ang="0">
                  <a:pos x="562" y="12"/>
                </a:cxn>
                <a:cxn ang="0">
                  <a:pos x="560" y="20"/>
                </a:cxn>
                <a:cxn ang="0">
                  <a:pos x="541" y="41"/>
                </a:cxn>
                <a:cxn ang="0">
                  <a:pos x="512" y="66"/>
                </a:cxn>
                <a:cxn ang="0">
                  <a:pos x="494" y="85"/>
                </a:cxn>
                <a:cxn ang="0">
                  <a:pos x="483" y="99"/>
                </a:cxn>
                <a:cxn ang="0">
                  <a:pos x="473" y="109"/>
                </a:cxn>
                <a:cxn ang="0">
                  <a:pos x="456" y="120"/>
                </a:cxn>
                <a:cxn ang="0">
                  <a:pos x="431" y="131"/>
                </a:cxn>
                <a:cxn ang="0">
                  <a:pos x="402" y="138"/>
                </a:cxn>
                <a:cxn ang="0">
                  <a:pos x="357" y="144"/>
                </a:cxn>
                <a:cxn ang="0">
                  <a:pos x="314" y="151"/>
                </a:cxn>
                <a:cxn ang="0">
                  <a:pos x="289" y="158"/>
                </a:cxn>
              </a:cxnLst>
              <a:rect l="0" t="0" r="r" b="b"/>
              <a:pathLst>
                <a:path w="562" h="197">
                  <a:moveTo>
                    <a:pt x="279" y="164"/>
                  </a:moveTo>
                  <a:lnTo>
                    <a:pt x="269" y="168"/>
                  </a:lnTo>
                  <a:lnTo>
                    <a:pt x="251" y="174"/>
                  </a:lnTo>
                  <a:lnTo>
                    <a:pt x="226" y="182"/>
                  </a:lnTo>
                  <a:lnTo>
                    <a:pt x="195" y="189"/>
                  </a:lnTo>
                  <a:lnTo>
                    <a:pt x="178" y="192"/>
                  </a:lnTo>
                  <a:lnTo>
                    <a:pt x="159" y="195"/>
                  </a:lnTo>
                  <a:lnTo>
                    <a:pt x="141" y="197"/>
                  </a:lnTo>
                  <a:lnTo>
                    <a:pt x="124" y="197"/>
                  </a:lnTo>
                  <a:lnTo>
                    <a:pt x="106" y="197"/>
                  </a:lnTo>
                  <a:lnTo>
                    <a:pt x="89" y="195"/>
                  </a:lnTo>
                  <a:lnTo>
                    <a:pt x="72" y="190"/>
                  </a:lnTo>
                  <a:lnTo>
                    <a:pt x="56" y="185"/>
                  </a:lnTo>
                  <a:lnTo>
                    <a:pt x="40" y="177"/>
                  </a:lnTo>
                  <a:lnTo>
                    <a:pt x="26" y="169"/>
                  </a:lnTo>
                  <a:lnTo>
                    <a:pt x="15" y="160"/>
                  </a:lnTo>
                  <a:lnTo>
                    <a:pt x="8" y="152"/>
                  </a:lnTo>
                  <a:lnTo>
                    <a:pt x="5" y="148"/>
                  </a:lnTo>
                  <a:lnTo>
                    <a:pt x="3" y="143"/>
                  </a:lnTo>
                  <a:lnTo>
                    <a:pt x="1" y="140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1" y="123"/>
                  </a:lnTo>
                  <a:lnTo>
                    <a:pt x="3" y="120"/>
                  </a:lnTo>
                  <a:lnTo>
                    <a:pt x="7" y="112"/>
                  </a:lnTo>
                  <a:lnTo>
                    <a:pt x="13" y="105"/>
                  </a:lnTo>
                  <a:lnTo>
                    <a:pt x="21" y="99"/>
                  </a:lnTo>
                  <a:lnTo>
                    <a:pt x="30" y="93"/>
                  </a:lnTo>
                  <a:lnTo>
                    <a:pt x="41" y="88"/>
                  </a:lnTo>
                  <a:lnTo>
                    <a:pt x="54" y="84"/>
                  </a:lnTo>
                  <a:lnTo>
                    <a:pt x="68" y="80"/>
                  </a:lnTo>
                  <a:lnTo>
                    <a:pt x="82" y="77"/>
                  </a:lnTo>
                  <a:lnTo>
                    <a:pt x="108" y="74"/>
                  </a:lnTo>
                  <a:lnTo>
                    <a:pt x="130" y="72"/>
                  </a:lnTo>
                  <a:lnTo>
                    <a:pt x="147" y="72"/>
                  </a:lnTo>
                  <a:lnTo>
                    <a:pt x="162" y="71"/>
                  </a:lnTo>
                  <a:lnTo>
                    <a:pt x="175" y="71"/>
                  </a:lnTo>
                  <a:lnTo>
                    <a:pt x="193" y="71"/>
                  </a:lnTo>
                  <a:lnTo>
                    <a:pt x="212" y="70"/>
                  </a:lnTo>
                  <a:lnTo>
                    <a:pt x="237" y="66"/>
                  </a:lnTo>
                  <a:lnTo>
                    <a:pt x="251" y="64"/>
                  </a:lnTo>
                  <a:lnTo>
                    <a:pt x="264" y="61"/>
                  </a:lnTo>
                  <a:lnTo>
                    <a:pt x="277" y="58"/>
                  </a:lnTo>
                  <a:lnTo>
                    <a:pt x="290" y="54"/>
                  </a:lnTo>
                  <a:lnTo>
                    <a:pt x="315" y="44"/>
                  </a:lnTo>
                  <a:lnTo>
                    <a:pt x="342" y="33"/>
                  </a:lnTo>
                  <a:lnTo>
                    <a:pt x="356" y="28"/>
                  </a:lnTo>
                  <a:lnTo>
                    <a:pt x="371" y="23"/>
                  </a:lnTo>
                  <a:lnTo>
                    <a:pt x="387" y="17"/>
                  </a:lnTo>
                  <a:lnTo>
                    <a:pt x="405" y="13"/>
                  </a:lnTo>
                  <a:lnTo>
                    <a:pt x="423" y="9"/>
                  </a:lnTo>
                  <a:lnTo>
                    <a:pt x="445" y="6"/>
                  </a:lnTo>
                  <a:lnTo>
                    <a:pt x="466" y="2"/>
                  </a:lnTo>
                  <a:lnTo>
                    <a:pt x="490" y="0"/>
                  </a:lnTo>
                  <a:lnTo>
                    <a:pt x="515" y="0"/>
                  </a:lnTo>
                  <a:lnTo>
                    <a:pt x="534" y="0"/>
                  </a:lnTo>
                  <a:lnTo>
                    <a:pt x="547" y="2"/>
                  </a:lnTo>
                  <a:lnTo>
                    <a:pt x="557" y="6"/>
                  </a:lnTo>
                  <a:lnTo>
                    <a:pt x="559" y="7"/>
                  </a:lnTo>
                  <a:lnTo>
                    <a:pt x="561" y="9"/>
                  </a:lnTo>
                  <a:lnTo>
                    <a:pt x="562" y="12"/>
                  </a:lnTo>
                  <a:lnTo>
                    <a:pt x="562" y="14"/>
                  </a:lnTo>
                  <a:lnTo>
                    <a:pt x="560" y="20"/>
                  </a:lnTo>
                  <a:lnTo>
                    <a:pt x="556" y="26"/>
                  </a:lnTo>
                  <a:lnTo>
                    <a:pt x="541" y="41"/>
                  </a:lnTo>
                  <a:lnTo>
                    <a:pt x="521" y="58"/>
                  </a:lnTo>
                  <a:lnTo>
                    <a:pt x="512" y="66"/>
                  </a:lnTo>
                  <a:lnTo>
                    <a:pt x="502" y="76"/>
                  </a:lnTo>
                  <a:lnTo>
                    <a:pt x="494" y="85"/>
                  </a:lnTo>
                  <a:lnTo>
                    <a:pt x="487" y="93"/>
                  </a:lnTo>
                  <a:lnTo>
                    <a:pt x="483" y="99"/>
                  </a:lnTo>
                  <a:lnTo>
                    <a:pt x="479" y="104"/>
                  </a:lnTo>
                  <a:lnTo>
                    <a:pt x="473" y="109"/>
                  </a:lnTo>
                  <a:lnTo>
                    <a:pt x="468" y="113"/>
                  </a:lnTo>
                  <a:lnTo>
                    <a:pt x="456" y="120"/>
                  </a:lnTo>
                  <a:lnTo>
                    <a:pt x="445" y="126"/>
                  </a:lnTo>
                  <a:lnTo>
                    <a:pt x="431" y="131"/>
                  </a:lnTo>
                  <a:lnTo>
                    <a:pt x="417" y="135"/>
                  </a:lnTo>
                  <a:lnTo>
                    <a:pt x="402" y="138"/>
                  </a:lnTo>
                  <a:lnTo>
                    <a:pt x="387" y="140"/>
                  </a:lnTo>
                  <a:lnTo>
                    <a:pt x="357" y="144"/>
                  </a:lnTo>
                  <a:lnTo>
                    <a:pt x="328" y="149"/>
                  </a:lnTo>
                  <a:lnTo>
                    <a:pt x="314" y="151"/>
                  </a:lnTo>
                  <a:lnTo>
                    <a:pt x="301" y="154"/>
                  </a:lnTo>
                  <a:lnTo>
                    <a:pt x="289" y="158"/>
                  </a:lnTo>
                  <a:lnTo>
                    <a:pt x="279" y="16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41" name="Freeform 543"/>
            <p:cNvSpPr>
              <a:spLocks/>
            </p:cNvSpPr>
            <p:nvPr/>
          </p:nvSpPr>
          <p:spPr bwMode="auto">
            <a:xfrm>
              <a:off x="3065" y="2063"/>
              <a:ext cx="107" cy="84"/>
            </a:xfrm>
            <a:custGeom>
              <a:avLst/>
              <a:gdLst/>
              <a:ahLst/>
              <a:cxnLst>
                <a:cxn ang="0">
                  <a:pos x="48" y="730"/>
                </a:cxn>
                <a:cxn ang="0">
                  <a:pos x="12" y="660"/>
                </a:cxn>
                <a:cxn ang="0">
                  <a:pos x="0" y="606"/>
                </a:cxn>
                <a:cxn ang="0">
                  <a:pos x="2" y="562"/>
                </a:cxn>
                <a:cxn ang="0">
                  <a:pos x="18" y="521"/>
                </a:cxn>
                <a:cxn ang="0">
                  <a:pos x="49" y="483"/>
                </a:cxn>
                <a:cxn ang="0">
                  <a:pos x="93" y="454"/>
                </a:cxn>
                <a:cxn ang="0">
                  <a:pos x="138" y="437"/>
                </a:cxn>
                <a:cxn ang="0">
                  <a:pos x="211" y="425"/>
                </a:cxn>
                <a:cxn ang="0">
                  <a:pos x="279" y="430"/>
                </a:cxn>
                <a:cxn ang="0">
                  <a:pos x="317" y="442"/>
                </a:cxn>
                <a:cxn ang="0">
                  <a:pos x="379" y="472"/>
                </a:cxn>
                <a:cxn ang="0">
                  <a:pos x="450" y="489"/>
                </a:cxn>
                <a:cxn ang="0">
                  <a:pos x="570" y="492"/>
                </a:cxn>
                <a:cxn ang="0">
                  <a:pos x="742" y="464"/>
                </a:cxn>
                <a:cxn ang="0">
                  <a:pos x="884" y="409"/>
                </a:cxn>
                <a:cxn ang="0">
                  <a:pos x="1001" y="335"/>
                </a:cxn>
                <a:cxn ang="0">
                  <a:pos x="1097" y="253"/>
                </a:cxn>
                <a:cxn ang="0">
                  <a:pos x="1195" y="151"/>
                </a:cxn>
                <a:cxn ang="0">
                  <a:pos x="1298" y="42"/>
                </a:cxn>
                <a:cxn ang="0">
                  <a:pos x="1352" y="12"/>
                </a:cxn>
                <a:cxn ang="0">
                  <a:pos x="1390" y="1"/>
                </a:cxn>
                <a:cxn ang="0">
                  <a:pos x="1385" y="20"/>
                </a:cxn>
                <a:cxn ang="0">
                  <a:pos x="1298" y="132"/>
                </a:cxn>
                <a:cxn ang="0">
                  <a:pos x="1157" y="313"/>
                </a:cxn>
                <a:cxn ang="0">
                  <a:pos x="1085" y="390"/>
                </a:cxn>
                <a:cxn ang="0">
                  <a:pos x="1024" y="439"/>
                </a:cxn>
                <a:cxn ang="0">
                  <a:pos x="957" y="476"/>
                </a:cxn>
                <a:cxn ang="0">
                  <a:pos x="884" y="497"/>
                </a:cxn>
                <a:cxn ang="0">
                  <a:pos x="793" y="517"/>
                </a:cxn>
                <a:cxn ang="0">
                  <a:pos x="626" y="571"/>
                </a:cxn>
                <a:cxn ang="0">
                  <a:pos x="548" y="586"/>
                </a:cxn>
                <a:cxn ang="0">
                  <a:pos x="484" y="587"/>
                </a:cxn>
                <a:cxn ang="0">
                  <a:pos x="420" y="575"/>
                </a:cxn>
                <a:cxn ang="0">
                  <a:pos x="354" y="538"/>
                </a:cxn>
                <a:cxn ang="0">
                  <a:pos x="341" y="543"/>
                </a:cxn>
                <a:cxn ang="0">
                  <a:pos x="344" y="578"/>
                </a:cxn>
                <a:cxn ang="0">
                  <a:pos x="341" y="613"/>
                </a:cxn>
                <a:cxn ang="0">
                  <a:pos x="313" y="662"/>
                </a:cxn>
                <a:cxn ang="0">
                  <a:pos x="272" y="699"/>
                </a:cxn>
                <a:cxn ang="0">
                  <a:pos x="237" y="718"/>
                </a:cxn>
                <a:cxn ang="0">
                  <a:pos x="204" y="728"/>
                </a:cxn>
                <a:cxn ang="0">
                  <a:pos x="183" y="745"/>
                </a:cxn>
                <a:cxn ang="0">
                  <a:pos x="184" y="757"/>
                </a:cxn>
                <a:cxn ang="0">
                  <a:pos x="212" y="767"/>
                </a:cxn>
                <a:cxn ang="0">
                  <a:pos x="284" y="767"/>
                </a:cxn>
                <a:cxn ang="0">
                  <a:pos x="323" y="780"/>
                </a:cxn>
                <a:cxn ang="0">
                  <a:pos x="342" y="811"/>
                </a:cxn>
                <a:cxn ang="0">
                  <a:pos x="343" y="856"/>
                </a:cxn>
                <a:cxn ang="0">
                  <a:pos x="325" y="922"/>
                </a:cxn>
                <a:cxn ang="0">
                  <a:pos x="273" y="1027"/>
                </a:cxn>
                <a:cxn ang="0">
                  <a:pos x="229" y="1085"/>
                </a:cxn>
                <a:cxn ang="0">
                  <a:pos x="183" y="1094"/>
                </a:cxn>
                <a:cxn ang="0">
                  <a:pos x="127" y="1089"/>
                </a:cxn>
                <a:cxn ang="0">
                  <a:pos x="111" y="1081"/>
                </a:cxn>
                <a:cxn ang="0">
                  <a:pos x="111" y="1070"/>
                </a:cxn>
                <a:cxn ang="0">
                  <a:pos x="125" y="1045"/>
                </a:cxn>
                <a:cxn ang="0">
                  <a:pos x="142" y="975"/>
                </a:cxn>
                <a:cxn ang="0">
                  <a:pos x="141" y="885"/>
                </a:cxn>
                <a:cxn ang="0">
                  <a:pos x="120" y="811"/>
                </a:cxn>
                <a:cxn ang="0">
                  <a:pos x="99" y="778"/>
                </a:cxn>
              </a:cxnLst>
              <a:rect l="0" t="0" r="r" b="b"/>
              <a:pathLst>
                <a:path w="1391" h="1094">
                  <a:moveTo>
                    <a:pt x="79" y="761"/>
                  </a:moveTo>
                  <a:lnTo>
                    <a:pt x="68" y="753"/>
                  </a:lnTo>
                  <a:lnTo>
                    <a:pt x="59" y="743"/>
                  </a:lnTo>
                  <a:lnTo>
                    <a:pt x="48" y="730"/>
                  </a:lnTo>
                  <a:lnTo>
                    <a:pt x="37" y="715"/>
                  </a:lnTo>
                  <a:lnTo>
                    <a:pt x="28" y="698"/>
                  </a:lnTo>
                  <a:lnTo>
                    <a:pt x="19" y="679"/>
                  </a:lnTo>
                  <a:lnTo>
                    <a:pt x="12" y="660"/>
                  </a:lnTo>
                  <a:lnTo>
                    <a:pt x="5" y="638"/>
                  </a:lnTo>
                  <a:lnTo>
                    <a:pt x="3" y="627"/>
                  </a:lnTo>
                  <a:lnTo>
                    <a:pt x="1" y="617"/>
                  </a:lnTo>
                  <a:lnTo>
                    <a:pt x="0" y="606"/>
                  </a:lnTo>
                  <a:lnTo>
                    <a:pt x="0" y="595"/>
                  </a:lnTo>
                  <a:lnTo>
                    <a:pt x="0" y="585"/>
                  </a:lnTo>
                  <a:lnTo>
                    <a:pt x="1" y="573"/>
                  </a:lnTo>
                  <a:lnTo>
                    <a:pt x="2" y="562"/>
                  </a:lnTo>
                  <a:lnTo>
                    <a:pt x="5" y="552"/>
                  </a:lnTo>
                  <a:lnTo>
                    <a:pt x="8" y="541"/>
                  </a:lnTo>
                  <a:lnTo>
                    <a:pt x="13" y="530"/>
                  </a:lnTo>
                  <a:lnTo>
                    <a:pt x="18" y="521"/>
                  </a:lnTo>
                  <a:lnTo>
                    <a:pt x="23" y="511"/>
                  </a:lnTo>
                  <a:lnTo>
                    <a:pt x="31" y="502"/>
                  </a:lnTo>
                  <a:lnTo>
                    <a:pt x="39" y="492"/>
                  </a:lnTo>
                  <a:lnTo>
                    <a:pt x="49" y="483"/>
                  </a:lnTo>
                  <a:lnTo>
                    <a:pt x="60" y="475"/>
                  </a:lnTo>
                  <a:lnTo>
                    <a:pt x="70" y="467"/>
                  </a:lnTo>
                  <a:lnTo>
                    <a:pt x="81" y="460"/>
                  </a:lnTo>
                  <a:lnTo>
                    <a:pt x="93" y="454"/>
                  </a:lnTo>
                  <a:lnTo>
                    <a:pt x="104" y="448"/>
                  </a:lnTo>
                  <a:lnTo>
                    <a:pt x="115" y="444"/>
                  </a:lnTo>
                  <a:lnTo>
                    <a:pt x="126" y="440"/>
                  </a:lnTo>
                  <a:lnTo>
                    <a:pt x="138" y="437"/>
                  </a:lnTo>
                  <a:lnTo>
                    <a:pt x="148" y="433"/>
                  </a:lnTo>
                  <a:lnTo>
                    <a:pt x="170" y="429"/>
                  </a:lnTo>
                  <a:lnTo>
                    <a:pt x="191" y="426"/>
                  </a:lnTo>
                  <a:lnTo>
                    <a:pt x="211" y="425"/>
                  </a:lnTo>
                  <a:lnTo>
                    <a:pt x="231" y="425"/>
                  </a:lnTo>
                  <a:lnTo>
                    <a:pt x="248" y="426"/>
                  </a:lnTo>
                  <a:lnTo>
                    <a:pt x="264" y="428"/>
                  </a:lnTo>
                  <a:lnTo>
                    <a:pt x="279" y="430"/>
                  </a:lnTo>
                  <a:lnTo>
                    <a:pt x="290" y="432"/>
                  </a:lnTo>
                  <a:lnTo>
                    <a:pt x="307" y="437"/>
                  </a:lnTo>
                  <a:lnTo>
                    <a:pt x="314" y="439"/>
                  </a:lnTo>
                  <a:lnTo>
                    <a:pt x="317" y="442"/>
                  </a:lnTo>
                  <a:lnTo>
                    <a:pt x="327" y="447"/>
                  </a:lnTo>
                  <a:lnTo>
                    <a:pt x="343" y="457"/>
                  </a:lnTo>
                  <a:lnTo>
                    <a:pt x="365" y="466"/>
                  </a:lnTo>
                  <a:lnTo>
                    <a:pt x="379" y="472"/>
                  </a:lnTo>
                  <a:lnTo>
                    <a:pt x="394" y="477"/>
                  </a:lnTo>
                  <a:lnTo>
                    <a:pt x="411" y="481"/>
                  </a:lnTo>
                  <a:lnTo>
                    <a:pt x="430" y="486"/>
                  </a:lnTo>
                  <a:lnTo>
                    <a:pt x="450" y="489"/>
                  </a:lnTo>
                  <a:lnTo>
                    <a:pt x="473" y="491"/>
                  </a:lnTo>
                  <a:lnTo>
                    <a:pt x="496" y="493"/>
                  </a:lnTo>
                  <a:lnTo>
                    <a:pt x="522" y="493"/>
                  </a:lnTo>
                  <a:lnTo>
                    <a:pt x="570" y="492"/>
                  </a:lnTo>
                  <a:lnTo>
                    <a:pt x="616" y="488"/>
                  </a:lnTo>
                  <a:lnTo>
                    <a:pt x="660" y="482"/>
                  </a:lnTo>
                  <a:lnTo>
                    <a:pt x="701" y="474"/>
                  </a:lnTo>
                  <a:lnTo>
                    <a:pt x="742" y="464"/>
                  </a:lnTo>
                  <a:lnTo>
                    <a:pt x="779" y="453"/>
                  </a:lnTo>
                  <a:lnTo>
                    <a:pt x="816" y="440"/>
                  </a:lnTo>
                  <a:lnTo>
                    <a:pt x="851" y="425"/>
                  </a:lnTo>
                  <a:lnTo>
                    <a:pt x="884" y="409"/>
                  </a:lnTo>
                  <a:lnTo>
                    <a:pt x="916" y="392"/>
                  </a:lnTo>
                  <a:lnTo>
                    <a:pt x="946" y="374"/>
                  </a:lnTo>
                  <a:lnTo>
                    <a:pt x="975" y="354"/>
                  </a:lnTo>
                  <a:lnTo>
                    <a:pt x="1001" y="335"/>
                  </a:lnTo>
                  <a:lnTo>
                    <a:pt x="1027" y="315"/>
                  </a:lnTo>
                  <a:lnTo>
                    <a:pt x="1052" y="295"/>
                  </a:lnTo>
                  <a:lnTo>
                    <a:pt x="1075" y="273"/>
                  </a:lnTo>
                  <a:lnTo>
                    <a:pt x="1097" y="253"/>
                  </a:lnTo>
                  <a:lnTo>
                    <a:pt x="1119" y="232"/>
                  </a:lnTo>
                  <a:lnTo>
                    <a:pt x="1139" y="211"/>
                  </a:lnTo>
                  <a:lnTo>
                    <a:pt x="1158" y="190"/>
                  </a:lnTo>
                  <a:lnTo>
                    <a:pt x="1195" y="151"/>
                  </a:lnTo>
                  <a:lnTo>
                    <a:pt x="1227" y="114"/>
                  </a:lnTo>
                  <a:lnTo>
                    <a:pt x="1257" y="81"/>
                  </a:lnTo>
                  <a:lnTo>
                    <a:pt x="1285" y="54"/>
                  </a:lnTo>
                  <a:lnTo>
                    <a:pt x="1298" y="42"/>
                  </a:lnTo>
                  <a:lnTo>
                    <a:pt x="1311" y="32"/>
                  </a:lnTo>
                  <a:lnTo>
                    <a:pt x="1324" y="25"/>
                  </a:lnTo>
                  <a:lnTo>
                    <a:pt x="1337" y="18"/>
                  </a:lnTo>
                  <a:lnTo>
                    <a:pt x="1352" y="12"/>
                  </a:lnTo>
                  <a:lnTo>
                    <a:pt x="1365" y="5"/>
                  </a:lnTo>
                  <a:lnTo>
                    <a:pt x="1378" y="1"/>
                  </a:lnTo>
                  <a:lnTo>
                    <a:pt x="1388" y="0"/>
                  </a:lnTo>
                  <a:lnTo>
                    <a:pt x="1390" y="1"/>
                  </a:lnTo>
                  <a:lnTo>
                    <a:pt x="1391" y="3"/>
                  </a:lnTo>
                  <a:lnTo>
                    <a:pt x="1391" y="8"/>
                  </a:lnTo>
                  <a:lnTo>
                    <a:pt x="1389" y="13"/>
                  </a:lnTo>
                  <a:lnTo>
                    <a:pt x="1385" y="20"/>
                  </a:lnTo>
                  <a:lnTo>
                    <a:pt x="1378" y="30"/>
                  </a:lnTo>
                  <a:lnTo>
                    <a:pt x="1370" y="42"/>
                  </a:lnTo>
                  <a:lnTo>
                    <a:pt x="1358" y="56"/>
                  </a:lnTo>
                  <a:lnTo>
                    <a:pt x="1298" y="132"/>
                  </a:lnTo>
                  <a:lnTo>
                    <a:pt x="1241" y="207"/>
                  </a:lnTo>
                  <a:lnTo>
                    <a:pt x="1213" y="243"/>
                  </a:lnTo>
                  <a:lnTo>
                    <a:pt x="1185" y="280"/>
                  </a:lnTo>
                  <a:lnTo>
                    <a:pt x="1157" y="313"/>
                  </a:lnTo>
                  <a:lnTo>
                    <a:pt x="1128" y="345"/>
                  </a:lnTo>
                  <a:lnTo>
                    <a:pt x="1113" y="361"/>
                  </a:lnTo>
                  <a:lnTo>
                    <a:pt x="1100" y="376"/>
                  </a:lnTo>
                  <a:lnTo>
                    <a:pt x="1085" y="390"/>
                  </a:lnTo>
                  <a:lnTo>
                    <a:pt x="1070" y="402"/>
                  </a:lnTo>
                  <a:lnTo>
                    <a:pt x="1055" y="415"/>
                  </a:lnTo>
                  <a:lnTo>
                    <a:pt x="1039" y="428"/>
                  </a:lnTo>
                  <a:lnTo>
                    <a:pt x="1024" y="439"/>
                  </a:lnTo>
                  <a:lnTo>
                    <a:pt x="1008" y="449"/>
                  </a:lnTo>
                  <a:lnTo>
                    <a:pt x="991" y="459"/>
                  </a:lnTo>
                  <a:lnTo>
                    <a:pt x="974" y="469"/>
                  </a:lnTo>
                  <a:lnTo>
                    <a:pt x="957" y="476"/>
                  </a:lnTo>
                  <a:lnTo>
                    <a:pt x="939" y="482"/>
                  </a:lnTo>
                  <a:lnTo>
                    <a:pt x="921" y="489"/>
                  </a:lnTo>
                  <a:lnTo>
                    <a:pt x="903" y="494"/>
                  </a:lnTo>
                  <a:lnTo>
                    <a:pt x="884" y="497"/>
                  </a:lnTo>
                  <a:lnTo>
                    <a:pt x="865" y="501"/>
                  </a:lnTo>
                  <a:lnTo>
                    <a:pt x="842" y="504"/>
                  </a:lnTo>
                  <a:lnTo>
                    <a:pt x="819" y="509"/>
                  </a:lnTo>
                  <a:lnTo>
                    <a:pt x="793" y="517"/>
                  </a:lnTo>
                  <a:lnTo>
                    <a:pt x="768" y="525"/>
                  </a:lnTo>
                  <a:lnTo>
                    <a:pt x="713" y="544"/>
                  </a:lnTo>
                  <a:lnTo>
                    <a:pt x="655" y="562"/>
                  </a:lnTo>
                  <a:lnTo>
                    <a:pt x="626" y="571"/>
                  </a:lnTo>
                  <a:lnTo>
                    <a:pt x="595" y="578"/>
                  </a:lnTo>
                  <a:lnTo>
                    <a:pt x="579" y="582"/>
                  </a:lnTo>
                  <a:lnTo>
                    <a:pt x="564" y="584"/>
                  </a:lnTo>
                  <a:lnTo>
                    <a:pt x="548" y="586"/>
                  </a:lnTo>
                  <a:lnTo>
                    <a:pt x="532" y="587"/>
                  </a:lnTo>
                  <a:lnTo>
                    <a:pt x="516" y="588"/>
                  </a:lnTo>
                  <a:lnTo>
                    <a:pt x="500" y="588"/>
                  </a:lnTo>
                  <a:lnTo>
                    <a:pt x="484" y="587"/>
                  </a:lnTo>
                  <a:lnTo>
                    <a:pt x="468" y="586"/>
                  </a:lnTo>
                  <a:lnTo>
                    <a:pt x="452" y="583"/>
                  </a:lnTo>
                  <a:lnTo>
                    <a:pt x="436" y="579"/>
                  </a:lnTo>
                  <a:lnTo>
                    <a:pt x="420" y="575"/>
                  </a:lnTo>
                  <a:lnTo>
                    <a:pt x="404" y="571"/>
                  </a:lnTo>
                  <a:lnTo>
                    <a:pt x="383" y="557"/>
                  </a:lnTo>
                  <a:lnTo>
                    <a:pt x="360" y="541"/>
                  </a:lnTo>
                  <a:lnTo>
                    <a:pt x="354" y="538"/>
                  </a:lnTo>
                  <a:lnTo>
                    <a:pt x="349" y="537"/>
                  </a:lnTo>
                  <a:lnTo>
                    <a:pt x="346" y="537"/>
                  </a:lnTo>
                  <a:lnTo>
                    <a:pt x="343" y="539"/>
                  </a:lnTo>
                  <a:lnTo>
                    <a:pt x="341" y="543"/>
                  </a:lnTo>
                  <a:lnTo>
                    <a:pt x="339" y="551"/>
                  </a:lnTo>
                  <a:lnTo>
                    <a:pt x="341" y="559"/>
                  </a:lnTo>
                  <a:lnTo>
                    <a:pt x="343" y="572"/>
                  </a:lnTo>
                  <a:lnTo>
                    <a:pt x="344" y="578"/>
                  </a:lnTo>
                  <a:lnTo>
                    <a:pt x="344" y="586"/>
                  </a:lnTo>
                  <a:lnTo>
                    <a:pt x="344" y="592"/>
                  </a:lnTo>
                  <a:lnTo>
                    <a:pt x="344" y="599"/>
                  </a:lnTo>
                  <a:lnTo>
                    <a:pt x="341" y="613"/>
                  </a:lnTo>
                  <a:lnTo>
                    <a:pt x="335" y="625"/>
                  </a:lnTo>
                  <a:lnTo>
                    <a:pt x="329" y="638"/>
                  </a:lnTo>
                  <a:lnTo>
                    <a:pt x="321" y="650"/>
                  </a:lnTo>
                  <a:lnTo>
                    <a:pt x="313" y="662"/>
                  </a:lnTo>
                  <a:lnTo>
                    <a:pt x="303" y="672"/>
                  </a:lnTo>
                  <a:lnTo>
                    <a:pt x="292" y="682"/>
                  </a:lnTo>
                  <a:lnTo>
                    <a:pt x="283" y="690"/>
                  </a:lnTo>
                  <a:lnTo>
                    <a:pt x="272" y="699"/>
                  </a:lnTo>
                  <a:lnTo>
                    <a:pt x="263" y="705"/>
                  </a:lnTo>
                  <a:lnTo>
                    <a:pt x="253" y="711"/>
                  </a:lnTo>
                  <a:lnTo>
                    <a:pt x="244" y="715"/>
                  </a:lnTo>
                  <a:lnTo>
                    <a:pt x="237" y="718"/>
                  </a:lnTo>
                  <a:lnTo>
                    <a:pt x="232" y="720"/>
                  </a:lnTo>
                  <a:lnTo>
                    <a:pt x="222" y="721"/>
                  </a:lnTo>
                  <a:lnTo>
                    <a:pt x="212" y="725"/>
                  </a:lnTo>
                  <a:lnTo>
                    <a:pt x="204" y="728"/>
                  </a:lnTo>
                  <a:lnTo>
                    <a:pt x="196" y="732"/>
                  </a:lnTo>
                  <a:lnTo>
                    <a:pt x="190" y="736"/>
                  </a:lnTo>
                  <a:lnTo>
                    <a:pt x="186" y="741"/>
                  </a:lnTo>
                  <a:lnTo>
                    <a:pt x="183" y="745"/>
                  </a:lnTo>
                  <a:lnTo>
                    <a:pt x="181" y="750"/>
                  </a:lnTo>
                  <a:lnTo>
                    <a:pt x="181" y="752"/>
                  </a:lnTo>
                  <a:lnTo>
                    <a:pt x="183" y="754"/>
                  </a:lnTo>
                  <a:lnTo>
                    <a:pt x="184" y="757"/>
                  </a:lnTo>
                  <a:lnTo>
                    <a:pt x="186" y="759"/>
                  </a:lnTo>
                  <a:lnTo>
                    <a:pt x="191" y="762"/>
                  </a:lnTo>
                  <a:lnTo>
                    <a:pt x="201" y="765"/>
                  </a:lnTo>
                  <a:lnTo>
                    <a:pt x="212" y="767"/>
                  </a:lnTo>
                  <a:lnTo>
                    <a:pt x="228" y="768"/>
                  </a:lnTo>
                  <a:lnTo>
                    <a:pt x="247" y="768"/>
                  </a:lnTo>
                  <a:lnTo>
                    <a:pt x="270" y="767"/>
                  </a:lnTo>
                  <a:lnTo>
                    <a:pt x="284" y="767"/>
                  </a:lnTo>
                  <a:lnTo>
                    <a:pt x="296" y="768"/>
                  </a:lnTo>
                  <a:lnTo>
                    <a:pt x="306" y="770"/>
                  </a:lnTo>
                  <a:lnTo>
                    <a:pt x="316" y="775"/>
                  </a:lnTo>
                  <a:lnTo>
                    <a:pt x="323" y="780"/>
                  </a:lnTo>
                  <a:lnTo>
                    <a:pt x="330" y="786"/>
                  </a:lnTo>
                  <a:lnTo>
                    <a:pt x="335" y="794"/>
                  </a:lnTo>
                  <a:lnTo>
                    <a:pt x="339" y="802"/>
                  </a:lnTo>
                  <a:lnTo>
                    <a:pt x="342" y="811"/>
                  </a:lnTo>
                  <a:lnTo>
                    <a:pt x="344" y="822"/>
                  </a:lnTo>
                  <a:lnTo>
                    <a:pt x="345" y="832"/>
                  </a:lnTo>
                  <a:lnTo>
                    <a:pt x="344" y="844"/>
                  </a:lnTo>
                  <a:lnTo>
                    <a:pt x="343" y="856"/>
                  </a:lnTo>
                  <a:lnTo>
                    <a:pt x="341" y="869"/>
                  </a:lnTo>
                  <a:lnTo>
                    <a:pt x="337" y="881"/>
                  </a:lnTo>
                  <a:lnTo>
                    <a:pt x="334" y="894"/>
                  </a:lnTo>
                  <a:lnTo>
                    <a:pt x="325" y="922"/>
                  </a:lnTo>
                  <a:lnTo>
                    <a:pt x="314" y="950"/>
                  </a:lnTo>
                  <a:lnTo>
                    <a:pt x="301" y="976"/>
                  </a:lnTo>
                  <a:lnTo>
                    <a:pt x="287" y="1002"/>
                  </a:lnTo>
                  <a:lnTo>
                    <a:pt x="273" y="1027"/>
                  </a:lnTo>
                  <a:lnTo>
                    <a:pt x="259" y="1049"/>
                  </a:lnTo>
                  <a:lnTo>
                    <a:pt x="246" y="1068"/>
                  </a:lnTo>
                  <a:lnTo>
                    <a:pt x="234" y="1083"/>
                  </a:lnTo>
                  <a:lnTo>
                    <a:pt x="229" y="1085"/>
                  </a:lnTo>
                  <a:lnTo>
                    <a:pt x="223" y="1087"/>
                  </a:lnTo>
                  <a:lnTo>
                    <a:pt x="216" y="1089"/>
                  </a:lnTo>
                  <a:lnTo>
                    <a:pt x="205" y="1092"/>
                  </a:lnTo>
                  <a:lnTo>
                    <a:pt x="183" y="1094"/>
                  </a:lnTo>
                  <a:lnTo>
                    <a:pt x="159" y="1094"/>
                  </a:lnTo>
                  <a:lnTo>
                    <a:pt x="147" y="1093"/>
                  </a:lnTo>
                  <a:lnTo>
                    <a:pt x="137" y="1092"/>
                  </a:lnTo>
                  <a:lnTo>
                    <a:pt x="127" y="1089"/>
                  </a:lnTo>
                  <a:lnTo>
                    <a:pt x="120" y="1086"/>
                  </a:lnTo>
                  <a:lnTo>
                    <a:pt x="116" y="1085"/>
                  </a:lnTo>
                  <a:lnTo>
                    <a:pt x="113" y="1083"/>
                  </a:lnTo>
                  <a:lnTo>
                    <a:pt x="111" y="1081"/>
                  </a:lnTo>
                  <a:lnTo>
                    <a:pt x="110" y="1079"/>
                  </a:lnTo>
                  <a:lnTo>
                    <a:pt x="110" y="1076"/>
                  </a:lnTo>
                  <a:lnTo>
                    <a:pt x="110" y="1073"/>
                  </a:lnTo>
                  <a:lnTo>
                    <a:pt x="111" y="1070"/>
                  </a:lnTo>
                  <a:lnTo>
                    <a:pt x="113" y="1067"/>
                  </a:lnTo>
                  <a:lnTo>
                    <a:pt x="117" y="1061"/>
                  </a:lnTo>
                  <a:lnTo>
                    <a:pt x="122" y="1053"/>
                  </a:lnTo>
                  <a:lnTo>
                    <a:pt x="125" y="1045"/>
                  </a:lnTo>
                  <a:lnTo>
                    <a:pt x="128" y="1036"/>
                  </a:lnTo>
                  <a:lnTo>
                    <a:pt x="134" y="1018"/>
                  </a:lnTo>
                  <a:lnTo>
                    <a:pt x="139" y="998"/>
                  </a:lnTo>
                  <a:lnTo>
                    <a:pt x="142" y="975"/>
                  </a:lnTo>
                  <a:lnTo>
                    <a:pt x="144" y="953"/>
                  </a:lnTo>
                  <a:lnTo>
                    <a:pt x="144" y="930"/>
                  </a:lnTo>
                  <a:lnTo>
                    <a:pt x="143" y="907"/>
                  </a:lnTo>
                  <a:lnTo>
                    <a:pt x="141" y="885"/>
                  </a:lnTo>
                  <a:lnTo>
                    <a:pt x="137" y="862"/>
                  </a:lnTo>
                  <a:lnTo>
                    <a:pt x="131" y="841"/>
                  </a:lnTo>
                  <a:lnTo>
                    <a:pt x="124" y="821"/>
                  </a:lnTo>
                  <a:lnTo>
                    <a:pt x="120" y="811"/>
                  </a:lnTo>
                  <a:lnTo>
                    <a:pt x="115" y="802"/>
                  </a:lnTo>
                  <a:lnTo>
                    <a:pt x="110" y="794"/>
                  </a:lnTo>
                  <a:lnTo>
                    <a:pt x="105" y="785"/>
                  </a:lnTo>
                  <a:lnTo>
                    <a:pt x="99" y="778"/>
                  </a:lnTo>
                  <a:lnTo>
                    <a:pt x="93" y="772"/>
                  </a:lnTo>
                  <a:lnTo>
                    <a:pt x="85" y="766"/>
                  </a:lnTo>
                  <a:lnTo>
                    <a:pt x="79" y="7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42" name="Freeform 544"/>
            <p:cNvSpPr>
              <a:spLocks noEditPoints="1"/>
            </p:cNvSpPr>
            <p:nvPr/>
          </p:nvSpPr>
          <p:spPr bwMode="auto">
            <a:xfrm>
              <a:off x="2228" y="2442"/>
              <a:ext cx="831" cy="72"/>
            </a:xfrm>
            <a:custGeom>
              <a:avLst/>
              <a:gdLst/>
              <a:ahLst/>
              <a:cxnLst>
                <a:cxn ang="0">
                  <a:pos x="230" y="924"/>
                </a:cxn>
                <a:cxn ang="0">
                  <a:pos x="116" y="756"/>
                </a:cxn>
                <a:cxn ang="0">
                  <a:pos x="457" y="741"/>
                </a:cxn>
                <a:cxn ang="0">
                  <a:pos x="1005" y="372"/>
                </a:cxn>
                <a:cxn ang="0">
                  <a:pos x="885" y="373"/>
                </a:cxn>
                <a:cxn ang="0">
                  <a:pos x="1239" y="384"/>
                </a:cxn>
                <a:cxn ang="0">
                  <a:pos x="1488" y="163"/>
                </a:cxn>
                <a:cxn ang="0">
                  <a:pos x="1580" y="39"/>
                </a:cxn>
                <a:cxn ang="0">
                  <a:pos x="2746" y="543"/>
                </a:cxn>
                <a:cxn ang="0">
                  <a:pos x="2746" y="543"/>
                </a:cxn>
                <a:cxn ang="0">
                  <a:pos x="2781" y="799"/>
                </a:cxn>
                <a:cxn ang="0">
                  <a:pos x="2432" y="847"/>
                </a:cxn>
                <a:cxn ang="0">
                  <a:pos x="2424" y="360"/>
                </a:cxn>
                <a:cxn ang="0">
                  <a:pos x="2788" y="352"/>
                </a:cxn>
                <a:cxn ang="0">
                  <a:pos x="3140" y="455"/>
                </a:cxn>
                <a:cxn ang="0">
                  <a:pos x="3183" y="315"/>
                </a:cxn>
                <a:cxn ang="0">
                  <a:pos x="3752" y="886"/>
                </a:cxn>
                <a:cxn ang="0">
                  <a:pos x="3620" y="854"/>
                </a:cxn>
                <a:cxn ang="0">
                  <a:pos x="3534" y="623"/>
                </a:cxn>
                <a:cxn ang="0">
                  <a:pos x="3569" y="270"/>
                </a:cxn>
                <a:cxn ang="0">
                  <a:pos x="3498" y="424"/>
                </a:cxn>
                <a:cxn ang="0">
                  <a:pos x="3831" y="694"/>
                </a:cxn>
                <a:cxn ang="0">
                  <a:pos x="3995" y="147"/>
                </a:cxn>
                <a:cxn ang="0">
                  <a:pos x="4119" y="56"/>
                </a:cxn>
                <a:cxn ang="0">
                  <a:pos x="4572" y="913"/>
                </a:cxn>
                <a:cxn ang="0">
                  <a:pos x="4333" y="291"/>
                </a:cxn>
                <a:cxn ang="0">
                  <a:pos x="4976" y="594"/>
                </a:cxn>
                <a:cxn ang="0">
                  <a:pos x="4921" y="854"/>
                </a:cxn>
                <a:cxn ang="0">
                  <a:pos x="4986" y="903"/>
                </a:cxn>
                <a:cxn ang="0">
                  <a:pos x="4683" y="725"/>
                </a:cxn>
                <a:cxn ang="0">
                  <a:pos x="5055" y="485"/>
                </a:cxn>
                <a:cxn ang="0">
                  <a:pos x="4705" y="358"/>
                </a:cxn>
                <a:cxn ang="0">
                  <a:pos x="5141" y="384"/>
                </a:cxn>
                <a:cxn ang="0">
                  <a:pos x="4870" y="179"/>
                </a:cxn>
                <a:cxn ang="0">
                  <a:pos x="4774" y="92"/>
                </a:cxn>
                <a:cxn ang="0">
                  <a:pos x="5123" y="184"/>
                </a:cxn>
                <a:cxn ang="0">
                  <a:pos x="5036" y="88"/>
                </a:cxn>
                <a:cxn ang="0">
                  <a:pos x="5487" y="830"/>
                </a:cxn>
                <a:cxn ang="0">
                  <a:pos x="5431" y="909"/>
                </a:cxn>
                <a:cxn ang="0">
                  <a:pos x="5486" y="156"/>
                </a:cxn>
                <a:cxn ang="0">
                  <a:pos x="6034" y="919"/>
                </a:cxn>
                <a:cxn ang="0">
                  <a:pos x="6019" y="842"/>
                </a:cxn>
                <a:cxn ang="0">
                  <a:pos x="5820" y="597"/>
                </a:cxn>
                <a:cxn ang="0">
                  <a:pos x="6015" y="270"/>
                </a:cxn>
                <a:cxn ang="0">
                  <a:pos x="5847" y="463"/>
                </a:cxn>
                <a:cxn ang="0">
                  <a:pos x="6365" y="56"/>
                </a:cxn>
                <a:cxn ang="0">
                  <a:pos x="7050" y="120"/>
                </a:cxn>
                <a:cxn ang="0">
                  <a:pos x="7500" y="135"/>
                </a:cxn>
                <a:cxn ang="0">
                  <a:pos x="7368" y="57"/>
                </a:cxn>
                <a:cxn ang="0">
                  <a:pos x="8067" y="435"/>
                </a:cxn>
                <a:cxn ang="0">
                  <a:pos x="7711" y="415"/>
                </a:cxn>
                <a:cxn ang="0">
                  <a:pos x="7989" y="277"/>
                </a:cxn>
                <a:cxn ang="0">
                  <a:pos x="8522" y="128"/>
                </a:cxn>
                <a:cxn ang="0">
                  <a:pos x="8383" y="63"/>
                </a:cxn>
                <a:cxn ang="0">
                  <a:pos x="8714" y="18"/>
                </a:cxn>
                <a:cxn ang="0">
                  <a:pos x="9605" y="919"/>
                </a:cxn>
                <a:cxn ang="0">
                  <a:pos x="9435" y="723"/>
                </a:cxn>
                <a:cxn ang="0">
                  <a:pos x="9707" y="297"/>
                </a:cxn>
                <a:cxn ang="0">
                  <a:pos x="10588" y="367"/>
                </a:cxn>
                <a:cxn ang="0">
                  <a:pos x="10231" y="376"/>
                </a:cxn>
                <a:cxn ang="0">
                  <a:pos x="10175" y="325"/>
                </a:cxn>
                <a:cxn ang="0">
                  <a:pos x="10527" y="317"/>
                </a:cxn>
              </a:cxnLst>
              <a:rect l="0" t="0" r="r" b="b"/>
              <a:pathLst>
                <a:path w="10809" h="937">
                  <a:moveTo>
                    <a:pt x="568" y="664"/>
                  </a:moveTo>
                  <a:lnTo>
                    <a:pt x="567" y="701"/>
                  </a:lnTo>
                  <a:lnTo>
                    <a:pt x="564" y="733"/>
                  </a:lnTo>
                  <a:lnTo>
                    <a:pt x="562" y="747"/>
                  </a:lnTo>
                  <a:lnTo>
                    <a:pt x="560" y="761"/>
                  </a:lnTo>
                  <a:lnTo>
                    <a:pt x="557" y="774"/>
                  </a:lnTo>
                  <a:lnTo>
                    <a:pt x="555" y="785"/>
                  </a:lnTo>
                  <a:lnTo>
                    <a:pt x="551" y="795"/>
                  </a:lnTo>
                  <a:lnTo>
                    <a:pt x="546" y="806"/>
                  </a:lnTo>
                  <a:lnTo>
                    <a:pt x="541" y="815"/>
                  </a:lnTo>
                  <a:lnTo>
                    <a:pt x="535" y="825"/>
                  </a:lnTo>
                  <a:lnTo>
                    <a:pt x="528" y="835"/>
                  </a:lnTo>
                  <a:lnTo>
                    <a:pt x="521" y="843"/>
                  </a:lnTo>
                  <a:lnTo>
                    <a:pt x="512" y="852"/>
                  </a:lnTo>
                  <a:lnTo>
                    <a:pt x="503" y="860"/>
                  </a:lnTo>
                  <a:lnTo>
                    <a:pt x="493" y="868"/>
                  </a:lnTo>
                  <a:lnTo>
                    <a:pt x="482" y="876"/>
                  </a:lnTo>
                  <a:lnTo>
                    <a:pt x="471" y="883"/>
                  </a:lnTo>
                  <a:lnTo>
                    <a:pt x="460" y="889"/>
                  </a:lnTo>
                  <a:lnTo>
                    <a:pt x="448" y="895"/>
                  </a:lnTo>
                  <a:lnTo>
                    <a:pt x="435" y="901"/>
                  </a:lnTo>
                  <a:lnTo>
                    <a:pt x="422" y="905"/>
                  </a:lnTo>
                  <a:lnTo>
                    <a:pt x="410" y="910"/>
                  </a:lnTo>
                  <a:lnTo>
                    <a:pt x="396" y="914"/>
                  </a:lnTo>
                  <a:lnTo>
                    <a:pt x="382" y="917"/>
                  </a:lnTo>
                  <a:lnTo>
                    <a:pt x="366" y="920"/>
                  </a:lnTo>
                  <a:lnTo>
                    <a:pt x="350" y="922"/>
                  </a:lnTo>
                  <a:lnTo>
                    <a:pt x="334" y="924"/>
                  </a:lnTo>
                  <a:lnTo>
                    <a:pt x="316" y="925"/>
                  </a:lnTo>
                  <a:lnTo>
                    <a:pt x="298" y="926"/>
                  </a:lnTo>
                  <a:lnTo>
                    <a:pt x="278" y="926"/>
                  </a:lnTo>
                  <a:lnTo>
                    <a:pt x="254" y="925"/>
                  </a:lnTo>
                  <a:lnTo>
                    <a:pt x="230" y="924"/>
                  </a:lnTo>
                  <a:lnTo>
                    <a:pt x="209" y="922"/>
                  </a:lnTo>
                  <a:lnTo>
                    <a:pt x="189" y="919"/>
                  </a:lnTo>
                  <a:lnTo>
                    <a:pt x="169" y="915"/>
                  </a:lnTo>
                  <a:lnTo>
                    <a:pt x="151" y="909"/>
                  </a:lnTo>
                  <a:lnTo>
                    <a:pt x="134" y="903"/>
                  </a:lnTo>
                  <a:lnTo>
                    <a:pt x="119" y="897"/>
                  </a:lnTo>
                  <a:lnTo>
                    <a:pt x="104" y="888"/>
                  </a:lnTo>
                  <a:lnTo>
                    <a:pt x="92" y="879"/>
                  </a:lnTo>
                  <a:lnTo>
                    <a:pt x="78" y="869"/>
                  </a:lnTo>
                  <a:lnTo>
                    <a:pt x="66" y="858"/>
                  </a:lnTo>
                  <a:lnTo>
                    <a:pt x="54" y="845"/>
                  </a:lnTo>
                  <a:lnTo>
                    <a:pt x="43" y="833"/>
                  </a:lnTo>
                  <a:lnTo>
                    <a:pt x="34" y="818"/>
                  </a:lnTo>
                  <a:lnTo>
                    <a:pt x="25" y="803"/>
                  </a:lnTo>
                  <a:lnTo>
                    <a:pt x="17" y="787"/>
                  </a:lnTo>
                  <a:lnTo>
                    <a:pt x="10" y="771"/>
                  </a:lnTo>
                  <a:lnTo>
                    <a:pt x="6" y="753"/>
                  </a:lnTo>
                  <a:lnTo>
                    <a:pt x="4" y="734"/>
                  </a:lnTo>
                  <a:lnTo>
                    <a:pt x="2" y="717"/>
                  </a:lnTo>
                  <a:lnTo>
                    <a:pt x="1" y="700"/>
                  </a:lnTo>
                  <a:lnTo>
                    <a:pt x="0" y="684"/>
                  </a:lnTo>
                  <a:lnTo>
                    <a:pt x="0" y="669"/>
                  </a:lnTo>
                  <a:lnTo>
                    <a:pt x="0" y="56"/>
                  </a:lnTo>
                  <a:lnTo>
                    <a:pt x="101" y="56"/>
                  </a:lnTo>
                  <a:lnTo>
                    <a:pt x="101" y="632"/>
                  </a:lnTo>
                  <a:lnTo>
                    <a:pt x="101" y="648"/>
                  </a:lnTo>
                  <a:lnTo>
                    <a:pt x="102" y="665"/>
                  </a:lnTo>
                  <a:lnTo>
                    <a:pt x="103" y="682"/>
                  </a:lnTo>
                  <a:lnTo>
                    <a:pt x="104" y="700"/>
                  </a:lnTo>
                  <a:lnTo>
                    <a:pt x="106" y="716"/>
                  </a:lnTo>
                  <a:lnTo>
                    <a:pt x="109" y="731"/>
                  </a:lnTo>
                  <a:lnTo>
                    <a:pt x="112" y="744"/>
                  </a:lnTo>
                  <a:lnTo>
                    <a:pt x="116" y="756"/>
                  </a:lnTo>
                  <a:lnTo>
                    <a:pt x="119" y="762"/>
                  </a:lnTo>
                  <a:lnTo>
                    <a:pt x="124" y="770"/>
                  </a:lnTo>
                  <a:lnTo>
                    <a:pt x="129" y="777"/>
                  </a:lnTo>
                  <a:lnTo>
                    <a:pt x="134" y="783"/>
                  </a:lnTo>
                  <a:lnTo>
                    <a:pt x="141" y="791"/>
                  </a:lnTo>
                  <a:lnTo>
                    <a:pt x="148" y="798"/>
                  </a:lnTo>
                  <a:lnTo>
                    <a:pt x="157" y="805"/>
                  </a:lnTo>
                  <a:lnTo>
                    <a:pt x="166" y="811"/>
                  </a:lnTo>
                  <a:lnTo>
                    <a:pt x="177" y="818"/>
                  </a:lnTo>
                  <a:lnTo>
                    <a:pt x="188" y="823"/>
                  </a:lnTo>
                  <a:lnTo>
                    <a:pt x="200" y="827"/>
                  </a:lnTo>
                  <a:lnTo>
                    <a:pt x="214" y="831"/>
                  </a:lnTo>
                  <a:lnTo>
                    <a:pt x="229" y="835"/>
                  </a:lnTo>
                  <a:lnTo>
                    <a:pt x="246" y="837"/>
                  </a:lnTo>
                  <a:lnTo>
                    <a:pt x="263" y="839"/>
                  </a:lnTo>
                  <a:lnTo>
                    <a:pt x="284" y="839"/>
                  </a:lnTo>
                  <a:lnTo>
                    <a:pt x="309" y="838"/>
                  </a:lnTo>
                  <a:lnTo>
                    <a:pt x="333" y="836"/>
                  </a:lnTo>
                  <a:lnTo>
                    <a:pt x="345" y="834"/>
                  </a:lnTo>
                  <a:lnTo>
                    <a:pt x="355" y="831"/>
                  </a:lnTo>
                  <a:lnTo>
                    <a:pt x="366" y="828"/>
                  </a:lnTo>
                  <a:lnTo>
                    <a:pt x="376" y="825"/>
                  </a:lnTo>
                  <a:lnTo>
                    <a:pt x="385" y="822"/>
                  </a:lnTo>
                  <a:lnTo>
                    <a:pt x="394" y="818"/>
                  </a:lnTo>
                  <a:lnTo>
                    <a:pt x="402" y="813"/>
                  </a:lnTo>
                  <a:lnTo>
                    <a:pt x="410" y="808"/>
                  </a:lnTo>
                  <a:lnTo>
                    <a:pt x="416" y="803"/>
                  </a:lnTo>
                  <a:lnTo>
                    <a:pt x="422" y="797"/>
                  </a:lnTo>
                  <a:lnTo>
                    <a:pt x="429" y="792"/>
                  </a:lnTo>
                  <a:lnTo>
                    <a:pt x="434" y="786"/>
                  </a:lnTo>
                  <a:lnTo>
                    <a:pt x="444" y="771"/>
                  </a:lnTo>
                  <a:lnTo>
                    <a:pt x="451" y="756"/>
                  </a:lnTo>
                  <a:lnTo>
                    <a:pt x="457" y="741"/>
                  </a:lnTo>
                  <a:lnTo>
                    <a:pt x="461" y="726"/>
                  </a:lnTo>
                  <a:lnTo>
                    <a:pt x="463" y="710"/>
                  </a:lnTo>
                  <a:lnTo>
                    <a:pt x="465" y="692"/>
                  </a:lnTo>
                  <a:lnTo>
                    <a:pt x="466" y="672"/>
                  </a:lnTo>
                  <a:lnTo>
                    <a:pt x="466" y="652"/>
                  </a:lnTo>
                  <a:lnTo>
                    <a:pt x="466" y="56"/>
                  </a:lnTo>
                  <a:lnTo>
                    <a:pt x="568" y="56"/>
                  </a:lnTo>
                  <a:lnTo>
                    <a:pt x="568" y="664"/>
                  </a:lnTo>
                  <a:close/>
                  <a:moveTo>
                    <a:pt x="1150" y="911"/>
                  </a:moveTo>
                  <a:lnTo>
                    <a:pt x="1150" y="491"/>
                  </a:lnTo>
                  <a:lnTo>
                    <a:pt x="1150" y="479"/>
                  </a:lnTo>
                  <a:lnTo>
                    <a:pt x="1150" y="469"/>
                  </a:lnTo>
                  <a:lnTo>
                    <a:pt x="1148" y="459"/>
                  </a:lnTo>
                  <a:lnTo>
                    <a:pt x="1148" y="450"/>
                  </a:lnTo>
                  <a:lnTo>
                    <a:pt x="1146" y="435"/>
                  </a:lnTo>
                  <a:lnTo>
                    <a:pt x="1144" y="423"/>
                  </a:lnTo>
                  <a:lnTo>
                    <a:pt x="1142" y="412"/>
                  </a:lnTo>
                  <a:lnTo>
                    <a:pt x="1138" y="404"/>
                  </a:lnTo>
                  <a:lnTo>
                    <a:pt x="1132" y="395"/>
                  </a:lnTo>
                  <a:lnTo>
                    <a:pt x="1127" y="388"/>
                  </a:lnTo>
                  <a:lnTo>
                    <a:pt x="1121" y="381"/>
                  </a:lnTo>
                  <a:lnTo>
                    <a:pt x="1114" y="376"/>
                  </a:lnTo>
                  <a:lnTo>
                    <a:pt x="1107" y="372"/>
                  </a:lnTo>
                  <a:lnTo>
                    <a:pt x="1098" y="368"/>
                  </a:lnTo>
                  <a:lnTo>
                    <a:pt x="1090" y="365"/>
                  </a:lnTo>
                  <a:lnTo>
                    <a:pt x="1080" y="363"/>
                  </a:lnTo>
                  <a:lnTo>
                    <a:pt x="1069" y="362"/>
                  </a:lnTo>
                  <a:lnTo>
                    <a:pt x="1059" y="361"/>
                  </a:lnTo>
                  <a:lnTo>
                    <a:pt x="1049" y="362"/>
                  </a:lnTo>
                  <a:lnTo>
                    <a:pt x="1039" y="363"/>
                  </a:lnTo>
                  <a:lnTo>
                    <a:pt x="1028" y="365"/>
                  </a:lnTo>
                  <a:lnTo>
                    <a:pt x="1017" y="368"/>
                  </a:lnTo>
                  <a:lnTo>
                    <a:pt x="1005" y="372"/>
                  </a:lnTo>
                  <a:lnTo>
                    <a:pt x="994" y="376"/>
                  </a:lnTo>
                  <a:lnTo>
                    <a:pt x="982" y="381"/>
                  </a:lnTo>
                  <a:lnTo>
                    <a:pt x="970" y="387"/>
                  </a:lnTo>
                  <a:lnTo>
                    <a:pt x="960" y="393"/>
                  </a:lnTo>
                  <a:lnTo>
                    <a:pt x="948" y="400"/>
                  </a:lnTo>
                  <a:lnTo>
                    <a:pt x="936" y="407"/>
                  </a:lnTo>
                  <a:lnTo>
                    <a:pt x="925" y="415"/>
                  </a:lnTo>
                  <a:lnTo>
                    <a:pt x="915" y="423"/>
                  </a:lnTo>
                  <a:lnTo>
                    <a:pt x="904" y="431"/>
                  </a:lnTo>
                  <a:lnTo>
                    <a:pt x="894" y="440"/>
                  </a:lnTo>
                  <a:lnTo>
                    <a:pt x="887" y="448"/>
                  </a:lnTo>
                  <a:lnTo>
                    <a:pt x="887" y="911"/>
                  </a:lnTo>
                  <a:lnTo>
                    <a:pt x="792" y="911"/>
                  </a:lnTo>
                  <a:lnTo>
                    <a:pt x="792" y="432"/>
                  </a:lnTo>
                  <a:lnTo>
                    <a:pt x="791" y="415"/>
                  </a:lnTo>
                  <a:lnTo>
                    <a:pt x="790" y="399"/>
                  </a:lnTo>
                  <a:lnTo>
                    <a:pt x="789" y="382"/>
                  </a:lnTo>
                  <a:lnTo>
                    <a:pt x="785" y="366"/>
                  </a:lnTo>
                  <a:lnTo>
                    <a:pt x="782" y="350"/>
                  </a:lnTo>
                  <a:lnTo>
                    <a:pt x="778" y="333"/>
                  </a:lnTo>
                  <a:lnTo>
                    <a:pt x="774" y="317"/>
                  </a:lnTo>
                  <a:lnTo>
                    <a:pt x="768" y="301"/>
                  </a:lnTo>
                  <a:lnTo>
                    <a:pt x="862" y="276"/>
                  </a:lnTo>
                  <a:lnTo>
                    <a:pt x="864" y="280"/>
                  </a:lnTo>
                  <a:lnTo>
                    <a:pt x="869" y="289"/>
                  </a:lnTo>
                  <a:lnTo>
                    <a:pt x="872" y="296"/>
                  </a:lnTo>
                  <a:lnTo>
                    <a:pt x="874" y="304"/>
                  </a:lnTo>
                  <a:lnTo>
                    <a:pt x="876" y="314"/>
                  </a:lnTo>
                  <a:lnTo>
                    <a:pt x="879" y="325"/>
                  </a:lnTo>
                  <a:lnTo>
                    <a:pt x="882" y="336"/>
                  </a:lnTo>
                  <a:lnTo>
                    <a:pt x="884" y="348"/>
                  </a:lnTo>
                  <a:lnTo>
                    <a:pt x="885" y="360"/>
                  </a:lnTo>
                  <a:lnTo>
                    <a:pt x="885" y="373"/>
                  </a:lnTo>
                  <a:lnTo>
                    <a:pt x="898" y="361"/>
                  </a:lnTo>
                  <a:lnTo>
                    <a:pt x="909" y="350"/>
                  </a:lnTo>
                  <a:lnTo>
                    <a:pt x="921" y="340"/>
                  </a:lnTo>
                  <a:lnTo>
                    <a:pt x="934" y="331"/>
                  </a:lnTo>
                  <a:lnTo>
                    <a:pt x="946" y="323"/>
                  </a:lnTo>
                  <a:lnTo>
                    <a:pt x="957" y="314"/>
                  </a:lnTo>
                  <a:lnTo>
                    <a:pt x="970" y="307"/>
                  </a:lnTo>
                  <a:lnTo>
                    <a:pt x="982" y="300"/>
                  </a:lnTo>
                  <a:lnTo>
                    <a:pt x="995" y="295"/>
                  </a:lnTo>
                  <a:lnTo>
                    <a:pt x="1006" y="291"/>
                  </a:lnTo>
                  <a:lnTo>
                    <a:pt x="1019" y="286"/>
                  </a:lnTo>
                  <a:lnTo>
                    <a:pt x="1031" y="283"/>
                  </a:lnTo>
                  <a:lnTo>
                    <a:pt x="1044" y="280"/>
                  </a:lnTo>
                  <a:lnTo>
                    <a:pt x="1056" y="278"/>
                  </a:lnTo>
                  <a:lnTo>
                    <a:pt x="1068" y="277"/>
                  </a:lnTo>
                  <a:lnTo>
                    <a:pt x="1081" y="277"/>
                  </a:lnTo>
                  <a:lnTo>
                    <a:pt x="1094" y="277"/>
                  </a:lnTo>
                  <a:lnTo>
                    <a:pt x="1106" y="278"/>
                  </a:lnTo>
                  <a:lnTo>
                    <a:pt x="1118" y="280"/>
                  </a:lnTo>
                  <a:lnTo>
                    <a:pt x="1129" y="283"/>
                  </a:lnTo>
                  <a:lnTo>
                    <a:pt x="1141" y="286"/>
                  </a:lnTo>
                  <a:lnTo>
                    <a:pt x="1152" y="291"/>
                  </a:lnTo>
                  <a:lnTo>
                    <a:pt x="1162" y="296"/>
                  </a:lnTo>
                  <a:lnTo>
                    <a:pt x="1173" y="301"/>
                  </a:lnTo>
                  <a:lnTo>
                    <a:pt x="1184" y="308"/>
                  </a:lnTo>
                  <a:lnTo>
                    <a:pt x="1192" y="315"/>
                  </a:lnTo>
                  <a:lnTo>
                    <a:pt x="1201" y="323"/>
                  </a:lnTo>
                  <a:lnTo>
                    <a:pt x="1209" y="331"/>
                  </a:lnTo>
                  <a:lnTo>
                    <a:pt x="1216" y="340"/>
                  </a:lnTo>
                  <a:lnTo>
                    <a:pt x="1222" y="348"/>
                  </a:lnTo>
                  <a:lnTo>
                    <a:pt x="1229" y="358"/>
                  </a:lnTo>
                  <a:lnTo>
                    <a:pt x="1233" y="367"/>
                  </a:lnTo>
                  <a:lnTo>
                    <a:pt x="1239" y="384"/>
                  </a:lnTo>
                  <a:lnTo>
                    <a:pt x="1245" y="403"/>
                  </a:lnTo>
                  <a:lnTo>
                    <a:pt x="1247" y="421"/>
                  </a:lnTo>
                  <a:lnTo>
                    <a:pt x="1248" y="440"/>
                  </a:lnTo>
                  <a:lnTo>
                    <a:pt x="1248" y="911"/>
                  </a:lnTo>
                  <a:lnTo>
                    <a:pt x="1150" y="911"/>
                  </a:lnTo>
                  <a:close/>
                  <a:moveTo>
                    <a:pt x="1478" y="911"/>
                  </a:moveTo>
                  <a:lnTo>
                    <a:pt x="1478" y="293"/>
                  </a:lnTo>
                  <a:lnTo>
                    <a:pt x="1580" y="277"/>
                  </a:lnTo>
                  <a:lnTo>
                    <a:pt x="1580" y="911"/>
                  </a:lnTo>
                  <a:lnTo>
                    <a:pt x="1478" y="911"/>
                  </a:lnTo>
                  <a:close/>
                  <a:moveTo>
                    <a:pt x="1606" y="99"/>
                  </a:moveTo>
                  <a:lnTo>
                    <a:pt x="1606" y="106"/>
                  </a:lnTo>
                  <a:lnTo>
                    <a:pt x="1605" y="113"/>
                  </a:lnTo>
                  <a:lnTo>
                    <a:pt x="1603" y="121"/>
                  </a:lnTo>
                  <a:lnTo>
                    <a:pt x="1601" y="128"/>
                  </a:lnTo>
                  <a:lnTo>
                    <a:pt x="1598" y="135"/>
                  </a:lnTo>
                  <a:lnTo>
                    <a:pt x="1595" y="141"/>
                  </a:lnTo>
                  <a:lnTo>
                    <a:pt x="1590" y="147"/>
                  </a:lnTo>
                  <a:lnTo>
                    <a:pt x="1585" y="153"/>
                  </a:lnTo>
                  <a:lnTo>
                    <a:pt x="1580" y="158"/>
                  </a:lnTo>
                  <a:lnTo>
                    <a:pt x="1573" y="163"/>
                  </a:lnTo>
                  <a:lnTo>
                    <a:pt x="1567" y="166"/>
                  </a:lnTo>
                  <a:lnTo>
                    <a:pt x="1561" y="169"/>
                  </a:lnTo>
                  <a:lnTo>
                    <a:pt x="1553" y="171"/>
                  </a:lnTo>
                  <a:lnTo>
                    <a:pt x="1547" y="173"/>
                  </a:lnTo>
                  <a:lnTo>
                    <a:pt x="1539" y="174"/>
                  </a:lnTo>
                  <a:lnTo>
                    <a:pt x="1531" y="174"/>
                  </a:lnTo>
                  <a:lnTo>
                    <a:pt x="1523" y="174"/>
                  </a:lnTo>
                  <a:lnTo>
                    <a:pt x="1516" y="173"/>
                  </a:lnTo>
                  <a:lnTo>
                    <a:pt x="1508" y="171"/>
                  </a:lnTo>
                  <a:lnTo>
                    <a:pt x="1501" y="169"/>
                  </a:lnTo>
                  <a:lnTo>
                    <a:pt x="1494" y="166"/>
                  </a:lnTo>
                  <a:lnTo>
                    <a:pt x="1488" y="163"/>
                  </a:lnTo>
                  <a:lnTo>
                    <a:pt x="1483" y="158"/>
                  </a:lnTo>
                  <a:lnTo>
                    <a:pt x="1476" y="153"/>
                  </a:lnTo>
                  <a:lnTo>
                    <a:pt x="1471" y="147"/>
                  </a:lnTo>
                  <a:lnTo>
                    <a:pt x="1467" y="141"/>
                  </a:lnTo>
                  <a:lnTo>
                    <a:pt x="1463" y="135"/>
                  </a:lnTo>
                  <a:lnTo>
                    <a:pt x="1460" y="128"/>
                  </a:lnTo>
                  <a:lnTo>
                    <a:pt x="1458" y="122"/>
                  </a:lnTo>
                  <a:lnTo>
                    <a:pt x="1456" y="115"/>
                  </a:lnTo>
                  <a:lnTo>
                    <a:pt x="1455" y="107"/>
                  </a:lnTo>
                  <a:lnTo>
                    <a:pt x="1455" y="100"/>
                  </a:lnTo>
                  <a:lnTo>
                    <a:pt x="1455" y="92"/>
                  </a:lnTo>
                  <a:lnTo>
                    <a:pt x="1456" y="84"/>
                  </a:lnTo>
                  <a:lnTo>
                    <a:pt x="1458" y="77"/>
                  </a:lnTo>
                  <a:lnTo>
                    <a:pt x="1460" y="70"/>
                  </a:lnTo>
                  <a:lnTo>
                    <a:pt x="1463" y="63"/>
                  </a:lnTo>
                  <a:lnTo>
                    <a:pt x="1467" y="57"/>
                  </a:lnTo>
                  <a:lnTo>
                    <a:pt x="1471" y="50"/>
                  </a:lnTo>
                  <a:lnTo>
                    <a:pt x="1476" y="45"/>
                  </a:lnTo>
                  <a:lnTo>
                    <a:pt x="1483" y="40"/>
                  </a:lnTo>
                  <a:lnTo>
                    <a:pt x="1488" y="34"/>
                  </a:lnTo>
                  <a:lnTo>
                    <a:pt x="1494" y="31"/>
                  </a:lnTo>
                  <a:lnTo>
                    <a:pt x="1501" y="28"/>
                  </a:lnTo>
                  <a:lnTo>
                    <a:pt x="1508" y="26"/>
                  </a:lnTo>
                  <a:lnTo>
                    <a:pt x="1516" y="24"/>
                  </a:lnTo>
                  <a:lnTo>
                    <a:pt x="1523" y="23"/>
                  </a:lnTo>
                  <a:lnTo>
                    <a:pt x="1531" y="23"/>
                  </a:lnTo>
                  <a:lnTo>
                    <a:pt x="1539" y="23"/>
                  </a:lnTo>
                  <a:lnTo>
                    <a:pt x="1547" y="24"/>
                  </a:lnTo>
                  <a:lnTo>
                    <a:pt x="1553" y="26"/>
                  </a:lnTo>
                  <a:lnTo>
                    <a:pt x="1561" y="28"/>
                  </a:lnTo>
                  <a:lnTo>
                    <a:pt x="1567" y="31"/>
                  </a:lnTo>
                  <a:lnTo>
                    <a:pt x="1573" y="34"/>
                  </a:lnTo>
                  <a:lnTo>
                    <a:pt x="1580" y="39"/>
                  </a:lnTo>
                  <a:lnTo>
                    <a:pt x="1585" y="44"/>
                  </a:lnTo>
                  <a:lnTo>
                    <a:pt x="1590" y="49"/>
                  </a:lnTo>
                  <a:lnTo>
                    <a:pt x="1595" y="56"/>
                  </a:lnTo>
                  <a:lnTo>
                    <a:pt x="1598" y="62"/>
                  </a:lnTo>
                  <a:lnTo>
                    <a:pt x="1601" y="69"/>
                  </a:lnTo>
                  <a:lnTo>
                    <a:pt x="1603" y="76"/>
                  </a:lnTo>
                  <a:lnTo>
                    <a:pt x="1605" y="83"/>
                  </a:lnTo>
                  <a:lnTo>
                    <a:pt x="1606" y="90"/>
                  </a:lnTo>
                  <a:lnTo>
                    <a:pt x="1606" y="99"/>
                  </a:lnTo>
                  <a:close/>
                  <a:moveTo>
                    <a:pt x="2029" y="918"/>
                  </a:moveTo>
                  <a:lnTo>
                    <a:pt x="1933" y="918"/>
                  </a:lnTo>
                  <a:lnTo>
                    <a:pt x="1710" y="295"/>
                  </a:lnTo>
                  <a:lnTo>
                    <a:pt x="1809" y="275"/>
                  </a:lnTo>
                  <a:lnTo>
                    <a:pt x="1955" y="701"/>
                  </a:lnTo>
                  <a:lnTo>
                    <a:pt x="1959" y="714"/>
                  </a:lnTo>
                  <a:lnTo>
                    <a:pt x="1963" y="727"/>
                  </a:lnTo>
                  <a:lnTo>
                    <a:pt x="1966" y="740"/>
                  </a:lnTo>
                  <a:lnTo>
                    <a:pt x="1971" y="753"/>
                  </a:lnTo>
                  <a:lnTo>
                    <a:pt x="1974" y="764"/>
                  </a:lnTo>
                  <a:lnTo>
                    <a:pt x="1976" y="775"/>
                  </a:lnTo>
                  <a:lnTo>
                    <a:pt x="1978" y="783"/>
                  </a:lnTo>
                  <a:lnTo>
                    <a:pt x="1980" y="792"/>
                  </a:lnTo>
                  <a:lnTo>
                    <a:pt x="1983" y="803"/>
                  </a:lnTo>
                  <a:lnTo>
                    <a:pt x="1984" y="808"/>
                  </a:lnTo>
                  <a:lnTo>
                    <a:pt x="1987" y="808"/>
                  </a:lnTo>
                  <a:lnTo>
                    <a:pt x="1994" y="778"/>
                  </a:lnTo>
                  <a:lnTo>
                    <a:pt x="2002" y="750"/>
                  </a:lnTo>
                  <a:lnTo>
                    <a:pt x="2009" y="726"/>
                  </a:lnTo>
                  <a:lnTo>
                    <a:pt x="2016" y="703"/>
                  </a:lnTo>
                  <a:lnTo>
                    <a:pt x="2160" y="291"/>
                  </a:lnTo>
                  <a:lnTo>
                    <a:pt x="2263" y="291"/>
                  </a:lnTo>
                  <a:lnTo>
                    <a:pt x="2029" y="918"/>
                  </a:lnTo>
                  <a:close/>
                  <a:moveTo>
                    <a:pt x="2746" y="543"/>
                  </a:moveTo>
                  <a:lnTo>
                    <a:pt x="2745" y="519"/>
                  </a:lnTo>
                  <a:lnTo>
                    <a:pt x="2744" y="496"/>
                  </a:lnTo>
                  <a:lnTo>
                    <a:pt x="2741" y="477"/>
                  </a:lnTo>
                  <a:lnTo>
                    <a:pt x="2738" y="460"/>
                  </a:lnTo>
                  <a:lnTo>
                    <a:pt x="2734" y="444"/>
                  </a:lnTo>
                  <a:lnTo>
                    <a:pt x="2730" y="430"/>
                  </a:lnTo>
                  <a:lnTo>
                    <a:pt x="2723" y="416"/>
                  </a:lnTo>
                  <a:lnTo>
                    <a:pt x="2717" y="405"/>
                  </a:lnTo>
                  <a:lnTo>
                    <a:pt x="2708" y="393"/>
                  </a:lnTo>
                  <a:lnTo>
                    <a:pt x="2698" y="382"/>
                  </a:lnTo>
                  <a:lnTo>
                    <a:pt x="2685" y="374"/>
                  </a:lnTo>
                  <a:lnTo>
                    <a:pt x="2671" y="365"/>
                  </a:lnTo>
                  <a:lnTo>
                    <a:pt x="2656" y="359"/>
                  </a:lnTo>
                  <a:lnTo>
                    <a:pt x="2640" y="353"/>
                  </a:lnTo>
                  <a:lnTo>
                    <a:pt x="2623" y="351"/>
                  </a:lnTo>
                  <a:lnTo>
                    <a:pt x="2605" y="350"/>
                  </a:lnTo>
                  <a:lnTo>
                    <a:pt x="2589" y="351"/>
                  </a:lnTo>
                  <a:lnTo>
                    <a:pt x="2573" y="353"/>
                  </a:lnTo>
                  <a:lnTo>
                    <a:pt x="2559" y="357"/>
                  </a:lnTo>
                  <a:lnTo>
                    <a:pt x="2545" y="362"/>
                  </a:lnTo>
                  <a:lnTo>
                    <a:pt x="2532" y="370"/>
                  </a:lnTo>
                  <a:lnTo>
                    <a:pt x="2521" y="377"/>
                  </a:lnTo>
                  <a:lnTo>
                    <a:pt x="2511" y="388"/>
                  </a:lnTo>
                  <a:lnTo>
                    <a:pt x="2501" y="398"/>
                  </a:lnTo>
                  <a:lnTo>
                    <a:pt x="2493" y="411"/>
                  </a:lnTo>
                  <a:lnTo>
                    <a:pt x="2485" y="426"/>
                  </a:lnTo>
                  <a:lnTo>
                    <a:pt x="2479" y="442"/>
                  </a:lnTo>
                  <a:lnTo>
                    <a:pt x="2473" y="459"/>
                  </a:lnTo>
                  <a:lnTo>
                    <a:pt x="2469" y="478"/>
                  </a:lnTo>
                  <a:lnTo>
                    <a:pt x="2466" y="499"/>
                  </a:lnTo>
                  <a:lnTo>
                    <a:pt x="2463" y="520"/>
                  </a:lnTo>
                  <a:lnTo>
                    <a:pt x="2462" y="543"/>
                  </a:lnTo>
                  <a:lnTo>
                    <a:pt x="2746" y="543"/>
                  </a:lnTo>
                  <a:close/>
                  <a:moveTo>
                    <a:pt x="2462" y="617"/>
                  </a:moveTo>
                  <a:lnTo>
                    <a:pt x="2462" y="632"/>
                  </a:lnTo>
                  <a:lnTo>
                    <a:pt x="2462" y="653"/>
                  </a:lnTo>
                  <a:lnTo>
                    <a:pt x="2463" y="674"/>
                  </a:lnTo>
                  <a:lnTo>
                    <a:pt x="2465" y="692"/>
                  </a:lnTo>
                  <a:lnTo>
                    <a:pt x="2468" y="709"/>
                  </a:lnTo>
                  <a:lnTo>
                    <a:pt x="2471" y="726"/>
                  </a:lnTo>
                  <a:lnTo>
                    <a:pt x="2477" y="741"/>
                  </a:lnTo>
                  <a:lnTo>
                    <a:pt x="2483" y="755"/>
                  </a:lnTo>
                  <a:lnTo>
                    <a:pt x="2490" y="767"/>
                  </a:lnTo>
                  <a:lnTo>
                    <a:pt x="2497" y="777"/>
                  </a:lnTo>
                  <a:lnTo>
                    <a:pt x="2504" y="787"/>
                  </a:lnTo>
                  <a:lnTo>
                    <a:pt x="2512" y="795"/>
                  </a:lnTo>
                  <a:lnTo>
                    <a:pt x="2520" y="803"/>
                  </a:lnTo>
                  <a:lnTo>
                    <a:pt x="2529" y="809"/>
                  </a:lnTo>
                  <a:lnTo>
                    <a:pt x="2537" y="815"/>
                  </a:lnTo>
                  <a:lnTo>
                    <a:pt x="2547" y="821"/>
                  </a:lnTo>
                  <a:lnTo>
                    <a:pt x="2557" y="826"/>
                  </a:lnTo>
                  <a:lnTo>
                    <a:pt x="2567" y="830"/>
                  </a:lnTo>
                  <a:lnTo>
                    <a:pt x="2578" y="834"/>
                  </a:lnTo>
                  <a:lnTo>
                    <a:pt x="2589" y="837"/>
                  </a:lnTo>
                  <a:lnTo>
                    <a:pt x="2599" y="839"/>
                  </a:lnTo>
                  <a:lnTo>
                    <a:pt x="2610" y="841"/>
                  </a:lnTo>
                  <a:lnTo>
                    <a:pt x="2622" y="843"/>
                  </a:lnTo>
                  <a:lnTo>
                    <a:pt x="2634" y="843"/>
                  </a:lnTo>
                  <a:lnTo>
                    <a:pt x="2645" y="844"/>
                  </a:lnTo>
                  <a:lnTo>
                    <a:pt x="2667" y="843"/>
                  </a:lnTo>
                  <a:lnTo>
                    <a:pt x="2688" y="840"/>
                  </a:lnTo>
                  <a:lnTo>
                    <a:pt x="2708" y="836"/>
                  </a:lnTo>
                  <a:lnTo>
                    <a:pt x="2728" y="829"/>
                  </a:lnTo>
                  <a:lnTo>
                    <a:pt x="2746" y="821"/>
                  </a:lnTo>
                  <a:lnTo>
                    <a:pt x="2764" y="811"/>
                  </a:lnTo>
                  <a:lnTo>
                    <a:pt x="2781" y="799"/>
                  </a:lnTo>
                  <a:lnTo>
                    <a:pt x="2797" y="786"/>
                  </a:lnTo>
                  <a:lnTo>
                    <a:pt x="2834" y="847"/>
                  </a:lnTo>
                  <a:lnTo>
                    <a:pt x="2824" y="857"/>
                  </a:lnTo>
                  <a:lnTo>
                    <a:pt x="2813" y="866"/>
                  </a:lnTo>
                  <a:lnTo>
                    <a:pt x="2802" y="873"/>
                  </a:lnTo>
                  <a:lnTo>
                    <a:pt x="2790" y="881"/>
                  </a:lnTo>
                  <a:lnTo>
                    <a:pt x="2778" y="888"/>
                  </a:lnTo>
                  <a:lnTo>
                    <a:pt x="2766" y="893"/>
                  </a:lnTo>
                  <a:lnTo>
                    <a:pt x="2752" y="900"/>
                  </a:lnTo>
                  <a:lnTo>
                    <a:pt x="2739" y="905"/>
                  </a:lnTo>
                  <a:lnTo>
                    <a:pt x="2725" y="909"/>
                  </a:lnTo>
                  <a:lnTo>
                    <a:pt x="2711" y="914"/>
                  </a:lnTo>
                  <a:lnTo>
                    <a:pt x="2698" y="917"/>
                  </a:lnTo>
                  <a:lnTo>
                    <a:pt x="2684" y="920"/>
                  </a:lnTo>
                  <a:lnTo>
                    <a:pt x="2669" y="922"/>
                  </a:lnTo>
                  <a:lnTo>
                    <a:pt x="2655" y="923"/>
                  </a:lnTo>
                  <a:lnTo>
                    <a:pt x="2640" y="924"/>
                  </a:lnTo>
                  <a:lnTo>
                    <a:pt x="2625" y="925"/>
                  </a:lnTo>
                  <a:lnTo>
                    <a:pt x="2609" y="924"/>
                  </a:lnTo>
                  <a:lnTo>
                    <a:pt x="2593" y="923"/>
                  </a:lnTo>
                  <a:lnTo>
                    <a:pt x="2578" y="922"/>
                  </a:lnTo>
                  <a:lnTo>
                    <a:pt x="2564" y="919"/>
                  </a:lnTo>
                  <a:lnTo>
                    <a:pt x="2549" y="917"/>
                  </a:lnTo>
                  <a:lnTo>
                    <a:pt x="2535" y="913"/>
                  </a:lnTo>
                  <a:lnTo>
                    <a:pt x="2523" y="908"/>
                  </a:lnTo>
                  <a:lnTo>
                    <a:pt x="2510" y="903"/>
                  </a:lnTo>
                  <a:lnTo>
                    <a:pt x="2497" y="898"/>
                  </a:lnTo>
                  <a:lnTo>
                    <a:pt x="2485" y="890"/>
                  </a:lnTo>
                  <a:lnTo>
                    <a:pt x="2473" y="884"/>
                  </a:lnTo>
                  <a:lnTo>
                    <a:pt x="2463" y="875"/>
                  </a:lnTo>
                  <a:lnTo>
                    <a:pt x="2452" y="867"/>
                  </a:lnTo>
                  <a:lnTo>
                    <a:pt x="2441" y="857"/>
                  </a:lnTo>
                  <a:lnTo>
                    <a:pt x="2432" y="847"/>
                  </a:lnTo>
                  <a:lnTo>
                    <a:pt x="2422" y="837"/>
                  </a:lnTo>
                  <a:lnTo>
                    <a:pt x="2414" y="826"/>
                  </a:lnTo>
                  <a:lnTo>
                    <a:pt x="2405" y="814"/>
                  </a:lnTo>
                  <a:lnTo>
                    <a:pt x="2398" y="802"/>
                  </a:lnTo>
                  <a:lnTo>
                    <a:pt x="2390" y="789"/>
                  </a:lnTo>
                  <a:lnTo>
                    <a:pt x="2384" y="776"/>
                  </a:lnTo>
                  <a:lnTo>
                    <a:pt x="2377" y="762"/>
                  </a:lnTo>
                  <a:lnTo>
                    <a:pt x="2372" y="747"/>
                  </a:lnTo>
                  <a:lnTo>
                    <a:pt x="2368" y="732"/>
                  </a:lnTo>
                  <a:lnTo>
                    <a:pt x="2363" y="717"/>
                  </a:lnTo>
                  <a:lnTo>
                    <a:pt x="2359" y="701"/>
                  </a:lnTo>
                  <a:lnTo>
                    <a:pt x="2356" y="684"/>
                  </a:lnTo>
                  <a:lnTo>
                    <a:pt x="2354" y="667"/>
                  </a:lnTo>
                  <a:lnTo>
                    <a:pt x="2352" y="650"/>
                  </a:lnTo>
                  <a:lnTo>
                    <a:pt x="2351" y="632"/>
                  </a:lnTo>
                  <a:lnTo>
                    <a:pt x="2350" y="614"/>
                  </a:lnTo>
                  <a:lnTo>
                    <a:pt x="2350" y="595"/>
                  </a:lnTo>
                  <a:lnTo>
                    <a:pt x="2350" y="575"/>
                  </a:lnTo>
                  <a:lnTo>
                    <a:pt x="2351" y="557"/>
                  </a:lnTo>
                  <a:lnTo>
                    <a:pt x="2352" y="539"/>
                  </a:lnTo>
                  <a:lnTo>
                    <a:pt x="2354" y="522"/>
                  </a:lnTo>
                  <a:lnTo>
                    <a:pt x="2356" y="506"/>
                  </a:lnTo>
                  <a:lnTo>
                    <a:pt x="2359" y="490"/>
                  </a:lnTo>
                  <a:lnTo>
                    <a:pt x="2362" y="476"/>
                  </a:lnTo>
                  <a:lnTo>
                    <a:pt x="2367" y="461"/>
                  </a:lnTo>
                  <a:lnTo>
                    <a:pt x="2372" y="448"/>
                  </a:lnTo>
                  <a:lnTo>
                    <a:pt x="2377" y="435"/>
                  </a:lnTo>
                  <a:lnTo>
                    <a:pt x="2383" y="422"/>
                  </a:lnTo>
                  <a:lnTo>
                    <a:pt x="2390" y="409"/>
                  </a:lnTo>
                  <a:lnTo>
                    <a:pt x="2398" y="396"/>
                  </a:lnTo>
                  <a:lnTo>
                    <a:pt x="2406" y="384"/>
                  </a:lnTo>
                  <a:lnTo>
                    <a:pt x="2415" y="372"/>
                  </a:lnTo>
                  <a:lnTo>
                    <a:pt x="2424" y="360"/>
                  </a:lnTo>
                  <a:lnTo>
                    <a:pt x="2434" y="349"/>
                  </a:lnTo>
                  <a:lnTo>
                    <a:pt x="2444" y="340"/>
                  </a:lnTo>
                  <a:lnTo>
                    <a:pt x="2453" y="331"/>
                  </a:lnTo>
                  <a:lnTo>
                    <a:pt x="2464" y="323"/>
                  </a:lnTo>
                  <a:lnTo>
                    <a:pt x="2473" y="315"/>
                  </a:lnTo>
                  <a:lnTo>
                    <a:pt x="2485" y="308"/>
                  </a:lnTo>
                  <a:lnTo>
                    <a:pt x="2496" y="301"/>
                  </a:lnTo>
                  <a:lnTo>
                    <a:pt x="2508" y="296"/>
                  </a:lnTo>
                  <a:lnTo>
                    <a:pt x="2519" y="291"/>
                  </a:lnTo>
                  <a:lnTo>
                    <a:pt x="2531" y="286"/>
                  </a:lnTo>
                  <a:lnTo>
                    <a:pt x="2544" y="283"/>
                  </a:lnTo>
                  <a:lnTo>
                    <a:pt x="2557" y="280"/>
                  </a:lnTo>
                  <a:lnTo>
                    <a:pt x="2569" y="277"/>
                  </a:lnTo>
                  <a:lnTo>
                    <a:pt x="2582" y="276"/>
                  </a:lnTo>
                  <a:lnTo>
                    <a:pt x="2596" y="275"/>
                  </a:lnTo>
                  <a:lnTo>
                    <a:pt x="2610" y="275"/>
                  </a:lnTo>
                  <a:lnTo>
                    <a:pt x="2623" y="275"/>
                  </a:lnTo>
                  <a:lnTo>
                    <a:pt x="2636" y="276"/>
                  </a:lnTo>
                  <a:lnTo>
                    <a:pt x="2647" y="277"/>
                  </a:lnTo>
                  <a:lnTo>
                    <a:pt x="2659" y="279"/>
                  </a:lnTo>
                  <a:lnTo>
                    <a:pt x="2671" y="281"/>
                  </a:lnTo>
                  <a:lnTo>
                    <a:pt x="2683" y="284"/>
                  </a:lnTo>
                  <a:lnTo>
                    <a:pt x="2693" y="287"/>
                  </a:lnTo>
                  <a:lnTo>
                    <a:pt x="2704" y="291"/>
                  </a:lnTo>
                  <a:lnTo>
                    <a:pt x="2715" y="296"/>
                  </a:lnTo>
                  <a:lnTo>
                    <a:pt x="2724" y="300"/>
                  </a:lnTo>
                  <a:lnTo>
                    <a:pt x="2734" y="307"/>
                  </a:lnTo>
                  <a:lnTo>
                    <a:pt x="2744" y="312"/>
                  </a:lnTo>
                  <a:lnTo>
                    <a:pt x="2753" y="318"/>
                  </a:lnTo>
                  <a:lnTo>
                    <a:pt x="2762" y="326"/>
                  </a:lnTo>
                  <a:lnTo>
                    <a:pt x="2770" y="333"/>
                  </a:lnTo>
                  <a:lnTo>
                    <a:pt x="2779" y="342"/>
                  </a:lnTo>
                  <a:lnTo>
                    <a:pt x="2788" y="352"/>
                  </a:lnTo>
                  <a:lnTo>
                    <a:pt x="2797" y="363"/>
                  </a:lnTo>
                  <a:lnTo>
                    <a:pt x="2804" y="374"/>
                  </a:lnTo>
                  <a:lnTo>
                    <a:pt x="2812" y="386"/>
                  </a:lnTo>
                  <a:lnTo>
                    <a:pt x="2818" y="397"/>
                  </a:lnTo>
                  <a:lnTo>
                    <a:pt x="2825" y="409"/>
                  </a:lnTo>
                  <a:lnTo>
                    <a:pt x="2830" y="423"/>
                  </a:lnTo>
                  <a:lnTo>
                    <a:pt x="2834" y="438"/>
                  </a:lnTo>
                  <a:lnTo>
                    <a:pt x="2837" y="453"/>
                  </a:lnTo>
                  <a:lnTo>
                    <a:pt x="2841" y="470"/>
                  </a:lnTo>
                  <a:lnTo>
                    <a:pt x="2844" y="488"/>
                  </a:lnTo>
                  <a:lnTo>
                    <a:pt x="2846" y="507"/>
                  </a:lnTo>
                  <a:lnTo>
                    <a:pt x="2847" y="528"/>
                  </a:lnTo>
                  <a:lnTo>
                    <a:pt x="2848" y="551"/>
                  </a:lnTo>
                  <a:lnTo>
                    <a:pt x="2849" y="576"/>
                  </a:lnTo>
                  <a:lnTo>
                    <a:pt x="2849" y="603"/>
                  </a:lnTo>
                  <a:lnTo>
                    <a:pt x="2849" y="617"/>
                  </a:lnTo>
                  <a:lnTo>
                    <a:pt x="2462" y="617"/>
                  </a:lnTo>
                  <a:close/>
                  <a:moveTo>
                    <a:pt x="3294" y="383"/>
                  </a:moveTo>
                  <a:lnTo>
                    <a:pt x="3288" y="381"/>
                  </a:lnTo>
                  <a:lnTo>
                    <a:pt x="3282" y="380"/>
                  </a:lnTo>
                  <a:lnTo>
                    <a:pt x="3274" y="379"/>
                  </a:lnTo>
                  <a:lnTo>
                    <a:pt x="3267" y="379"/>
                  </a:lnTo>
                  <a:lnTo>
                    <a:pt x="3253" y="379"/>
                  </a:lnTo>
                  <a:lnTo>
                    <a:pt x="3239" y="381"/>
                  </a:lnTo>
                  <a:lnTo>
                    <a:pt x="3225" y="386"/>
                  </a:lnTo>
                  <a:lnTo>
                    <a:pt x="3212" y="390"/>
                  </a:lnTo>
                  <a:lnTo>
                    <a:pt x="3199" y="396"/>
                  </a:lnTo>
                  <a:lnTo>
                    <a:pt x="3187" y="404"/>
                  </a:lnTo>
                  <a:lnTo>
                    <a:pt x="3175" y="413"/>
                  </a:lnTo>
                  <a:lnTo>
                    <a:pt x="3163" y="424"/>
                  </a:lnTo>
                  <a:lnTo>
                    <a:pt x="3153" y="435"/>
                  </a:lnTo>
                  <a:lnTo>
                    <a:pt x="3146" y="444"/>
                  </a:lnTo>
                  <a:lnTo>
                    <a:pt x="3140" y="455"/>
                  </a:lnTo>
                  <a:lnTo>
                    <a:pt x="3134" y="464"/>
                  </a:lnTo>
                  <a:lnTo>
                    <a:pt x="3131" y="475"/>
                  </a:lnTo>
                  <a:lnTo>
                    <a:pt x="3129" y="488"/>
                  </a:lnTo>
                  <a:lnTo>
                    <a:pt x="3128" y="504"/>
                  </a:lnTo>
                  <a:lnTo>
                    <a:pt x="3127" y="522"/>
                  </a:lnTo>
                  <a:lnTo>
                    <a:pt x="3127" y="911"/>
                  </a:lnTo>
                  <a:lnTo>
                    <a:pt x="3030" y="911"/>
                  </a:lnTo>
                  <a:lnTo>
                    <a:pt x="3030" y="432"/>
                  </a:lnTo>
                  <a:lnTo>
                    <a:pt x="3030" y="415"/>
                  </a:lnTo>
                  <a:lnTo>
                    <a:pt x="3029" y="398"/>
                  </a:lnTo>
                  <a:lnTo>
                    <a:pt x="3026" y="382"/>
                  </a:lnTo>
                  <a:lnTo>
                    <a:pt x="3024" y="365"/>
                  </a:lnTo>
                  <a:lnTo>
                    <a:pt x="3022" y="349"/>
                  </a:lnTo>
                  <a:lnTo>
                    <a:pt x="3018" y="332"/>
                  </a:lnTo>
                  <a:lnTo>
                    <a:pt x="3014" y="316"/>
                  </a:lnTo>
                  <a:lnTo>
                    <a:pt x="3008" y="300"/>
                  </a:lnTo>
                  <a:lnTo>
                    <a:pt x="3107" y="275"/>
                  </a:lnTo>
                  <a:lnTo>
                    <a:pt x="3109" y="279"/>
                  </a:lnTo>
                  <a:lnTo>
                    <a:pt x="3112" y="288"/>
                  </a:lnTo>
                  <a:lnTo>
                    <a:pt x="3115" y="296"/>
                  </a:lnTo>
                  <a:lnTo>
                    <a:pt x="3117" y="304"/>
                  </a:lnTo>
                  <a:lnTo>
                    <a:pt x="3119" y="314"/>
                  </a:lnTo>
                  <a:lnTo>
                    <a:pt x="3123" y="326"/>
                  </a:lnTo>
                  <a:lnTo>
                    <a:pt x="3125" y="339"/>
                  </a:lnTo>
                  <a:lnTo>
                    <a:pt x="3126" y="350"/>
                  </a:lnTo>
                  <a:lnTo>
                    <a:pt x="3126" y="363"/>
                  </a:lnTo>
                  <a:lnTo>
                    <a:pt x="3126" y="375"/>
                  </a:lnTo>
                  <a:lnTo>
                    <a:pt x="3134" y="363"/>
                  </a:lnTo>
                  <a:lnTo>
                    <a:pt x="3144" y="352"/>
                  </a:lnTo>
                  <a:lnTo>
                    <a:pt x="3153" y="343"/>
                  </a:lnTo>
                  <a:lnTo>
                    <a:pt x="3163" y="332"/>
                  </a:lnTo>
                  <a:lnTo>
                    <a:pt x="3173" y="324"/>
                  </a:lnTo>
                  <a:lnTo>
                    <a:pt x="3183" y="315"/>
                  </a:lnTo>
                  <a:lnTo>
                    <a:pt x="3195" y="307"/>
                  </a:lnTo>
                  <a:lnTo>
                    <a:pt x="3207" y="300"/>
                  </a:lnTo>
                  <a:lnTo>
                    <a:pt x="3219" y="293"/>
                  </a:lnTo>
                  <a:lnTo>
                    <a:pt x="3230" y="287"/>
                  </a:lnTo>
                  <a:lnTo>
                    <a:pt x="3242" y="283"/>
                  </a:lnTo>
                  <a:lnTo>
                    <a:pt x="3254" y="279"/>
                  </a:lnTo>
                  <a:lnTo>
                    <a:pt x="3266" y="276"/>
                  </a:lnTo>
                  <a:lnTo>
                    <a:pt x="3277" y="273"/>
                  </a:lnTo>
                  <a:lnTo>
                    <a:pt x="3289" y="272"/>
                  </a:lnTo>
                  <a:lnTo>
                    <a:pt x="3301" y="271"/>
                  </a:lnTo>
                  <a:lnTo>
                    <a:pt x="3307" y="272"/>
                  </a:lnTo>
                  <a:lnTo>
                    <a:pt x="3316" y="273"/>
                  </a:lnTo>
                  <a:lnTo>
                    <a:pt x="3324" y="276"/>
                  </a:lnTo>
                  <a:lnTo>
                    <a:pt x="3334" y="278"/>
                  </a:lnTo>
                  <a:lnTo>
                    <a:pt x="3294" y="383"/>
                  </a:lnTo>
                  <a:close/>
                  <a:moveTo>
                    <a:pt x="3834" y="727"/>
                  </a:moveTo>
                  <a:lnTo>
                    <a:pt x="3834" y="738"/>
                  </a:lnTo>
                  <a:lnTo>
                    <a:pt x="3832" y="748"/>
                  </a:lnTo>
                  <a:lnTo>
                    <a:pt x="3831" y="759"/>
                  </a:lnTo>
                  <a:lnTo>
                    <a:pt x="3829" y="770"/>
                  </a:lnTo>
                  <a:lnTo>
                    <a:pt x="3827" y="780"/>
                  </a:lnTo>
                  <a:lnTo>
                    <a:pt x="3825" y="790"/>
                  </a:lnTo>
                  <a:lnTo>
                    <a:pt x="3821" y="799"/>
                  </a:lnTo>
                  <a:lnTo>
                    <a:pt x="3818" y="809"/>
                  </a:lnTo>
                  <a:lnTo>
                    <a:pt x="3812" y="819"/>
                  </a:lnTo>
                  <a:lnTo>
                    <a:pt x="3808" y="827"/>
                  </a:lnTo>
                  <a:lnTo>
                    <a:pt x="3803" y="836"/>
                  </a:lnTo>
                  <a:lnTo>
                    <a:pt x="3797" y="843"/>
                  </a:lnTo>
                  <a:lnTo>
                    <a:pt x="3791" y="852"/>
                  </a:lnTo>
                  <a:lnTo>
                    <a:pt x="3783" y="859"/>
                  </a:lnTo>
                  <a:lnTo>
                    <a:pt x="3777" y="867"/>
                  </a:lnTo>
                  <a:lnTo>
                    <a:pt x="3770" y="873"/>
                  </a:lnTo>
                  <a:lnTo>
                    <a:pt x="3752" y="886"/>
                  </a:lnTo>
                  <a:lnTo>
                    <a:pt x="3735" y="897"/>
                  </a:lnTo>
                  <a:lnTo>
                    <a:pt x="3716" y="907"/>
                  </a:lnTo>
                  <a:lnTo>
                    <a:pt x="3695" y="915"/>
                  </a:lnTo>
                  <a:lnTo>
                    <a:pt x="3684" y="919"/>
                  </a:lnTo>
                  <a:lnTo>
                    <a:pt x="3672" y="921"/>
                  </a:lnTo>
                  <a:lnTo>
                    <a:pt x="3662" y="924"/>
                  </a:lnTo>
                  <a:lnTo>
                    <a:pt x="3650" y="926"/>
                  </a:lnTo>
                  <a:lnTo>
                    <a:pt x="3625" y="929"/>
                  </a:lnTo>
                  <a:lnTo>
                    <a:pt x="3600" y="930"/>
                  </a:lnTo>
                  <a:lnTo>
                    <a:pt x="3585" y="930"/>
                  </a:lnTo>
                  <a:lnTo>
                    <a:pt x="3570" y="929"/>
                  </a:lnTo>
                  <a:lnTo>
                    <a:pt x="3555" y="927"/>
                  </a:lnTo>
                  <a:lnTo>
                    <a:pt x="3540" y="925"/>
                  </a:lnTo>
                  <a:lnTo>
                    <a:pt x="3524" y="923"/>
                  </a:lnTo>
                  <a:lnTo>
                    <a:pt x="3509" y="920"/>
                  </a:lnTo>
                  <a:lnTo>
                    <a:pt x="3494" y="917"/>
                  </a:lnTo>
                  <a:lnTo>
                    <a:pt x="3479" y="913"/>
                  </a:lnTo>
                  <a:lnTo>
                    <a:pt x="3449" y="904"/>
                  </a:lnTo>
                  <a:lnTo>
                    <a:pt x="3421" y="893"/>
                  </a:lnTo>
                  <a:lnTo>
                    <a:pt x="3409" y="887"/>
                  </a:lnTo>
                  <a:lnTo>
                    <a:pt x="3396" y="882"/>
                  </a:lnTo>
                  <a:lnTo>
                    <a:pt x="3383" y="874"/>
                  </a:lnTo>
                  <a:lnTo>
                    <a:pt x="3371" y="868"/>
                  </a:lnTo>
                  <a:lnTo>
                    <a:pt x="3409" y="795"/>
                  </a:lnTo>
                  <a:lnTo>
                    <a:pt x="3433" y="809"/>
                  </a:lnTo>
                  <a:lnTo>
                    <a:pt x="3457" y="821"/>
                  </a:lnTo>
                  <a:lnTo>
                    <a:pt x="3481" y="831"/>
                  </a:lnTo>
                  <a:lnTo>
                    <a:pt x="3506" y="839"/>
                  </a:lnTo>
                  <a:lnTo>
                    <a:pt x="3530" y="845"/>
                  </a:lnTo>
                  <a:lnTo>
                    <a:pt x="3556" y="851"/>
                  </a:lnTo>
                  <a:lnTo>
                    <a:pt x="3581" y="853"/>
                  </a:lnTo>
                  <a:lnTo>
                    <a:pt x="3606" y="854"/>
                  </a:lnTo>
                  <a:lnTo>
                    <a:pt x="3620" y="854"/>
                  </a:lnTo>
                  <a:lnTo>
                    <a:pt x="3633" y="852"/>
                  </a:lnTo>
                  <a:lnTo>
                    <a:pt x="3646" y="850"/>
                  </a:lnTo>
                  <a:lnTo>
                    <a:pt x="3657" y="846"/>
                  </a:lnTo>
                  <a:lnTo>
                    <a:pt x="3668" y="842"/>
                  </a:lnTo>
                  <a:lnTo>
                    <a:pt x="3679" y="838"/>
                  </a:lnTo>
                  <a:lnTo>
                    <a:pt x="3688" y="831"/>
                  </a:lnTo>
                  <a:lnTo>
                    <a:pt x="3697" y="825"/>
                  </a:lnTo>
                  <a:lnTo>
                    <a:pt x="3705" y="818"/>
                  </a:lnTo>
                  <a:lnTo>
                    <a:pt x="3713" y="809"/>
                  </a:lnTo>
                  <a:lnTo>
                    <a:pt x="3718" y="801"/>
                  </a:lnTo>
                  <a:lnTo>
                    <a:pt x="3724" y="791"/>
                  </a:lnTo>
                  <a:lnTo>
                    <a:pt x="3727" y="781"/>
                  </a:lnTo>
                  <a:lnTo>
                    <a:pt x="3730" y="771"/>
                  </a:lnTo>
                  <a:lnTo>
                    <a:pt x="3731" y="759"/>
                  </a:lnTo>
                  <a:lnTo>
                    <a:pt x="3732" y="746"/>
                  </a:lnTo>
                  <a:lnTo>
                    <a:pt x="3731" y="737"/>
                  </a:lnTo>
                  <a:lnTo>
                    <a:pt x="3730" y="727"/>
                  </a:lnTo>
                  <a:lnTo>
                    <a:pt x="3728" y="717"/>
                  </a:lnTo>
                  <a:lnTo>
                    <a:pt x="3726" y="709"/>
                  </a:lnTo>
                  <a:lnTo>
                    <a:pt x="3723" y="700"/>
                  </a:lnTo>
                  <a:lnTo>
                    <a:pt x="3718" y="693"/>
                  </a:lnTo>
                  <a:lnTo>
                    <a:pt x="3713" y="686"/>
                  </a:lnTo>
                  <a:lnTo>
                    <a:pt x="3708" y="680"/>
                  </a:lnTo>
                  <a:lnTo>
                    <a:pt x="3701" y="674"/>
                  </a:lnTo>
                  <a:lnTo>
                    <a:pt x="3694" y="668"/>
                  </a:lnTo>
                  <a:lnTo>
                    <a:pt x="3685" y="664"/>
                  </a:lnTo>
                  <a:lnTo>
                    <a:pt x="3676" y="659"/>
                  </a:lnTo>
                  <a:lnTo>
                    <a:pt x="3666" y="654"/>
                  </a:lnTo>
                  <a:lnTo>
                    <a:pt x="3654" y="651"/>
                  </a:lnTo>
                  <a:lnTo>
                    <a:pt x="3642" y="648"/>
                  </a:lnTo>
                  <a:lnTo>
                    <a:pt x="3630" y="645"/>
                  </a:lnTo>
                  <a:lnTo>
                    <a:pt x="3552" y="628"/>
                  </a:lnTo>
                  <a:lnTo>
                    <a:pt x="3534" y="623"/>
                  </a:lnTo>
                  <a:lnTo>
                    <a:pt x="3515" y="618"/>
                  </a:lnTo>
                  <a:lnTo>
                    <a:pt x="3499" y="612"/>
                  </a:lnTo>
                  <a:lnTo>
                    <a:pt x="3484" y="605"/>
                  </a:lnTo>
                  <a:lnTo>
                    <a:pt x="3470" y="597"/>
                  </a:lnTo>
                  <a:lnTo>
                    <a:pt x="3457" y="588"/>
                  </a:lnTo>
                  <a:lnTo>
                    <a:pt x="3445" y="578"/>
                  </a:lnTo>
                  <a:lnTo>
                    <a:pt x="3435" y="567"/>
                  </a:lnTo>
                  <a:lnTo>
                    <a:pt x="3426" y="555"/>
                  </a:lnTo>
                  <a:lnTo>
                    <a:pt x="3417" y="543"/>
                  </a:lnTo>
                  <a:lnTo>
                    <a:pt x="3411" y="531"/>
                  </a:lnTo>
                  <a:lnTo>
                    <a:pt x="3404" y="517"/>
                  </a:lnTo>
                  <a:lnTo>
                    <a:pt x="3400" y="503"/>
                  </a:lnTo>
                  <a:lnTo>
                    <a:pt x="3397" y="489"/>
                  </a:lnTo>
                  <a:lnTo>
                    <a:pt x="3396" y="473"/>
                  </a:lnTo>
                  <a:lnTo>
                    <a:pt x="3395" y="457"/>
                  </a:lnTo>
                  <a:lnTo>
                    <a:pt x="3395" y="447"/>
                  </a:lnTo>
                  <a:lnTo>
                    <a:pt x="3396" y="437"/>
                  </a:lnTo>
                  <a:lnTo>
                    <a:pt x="3397" y="427"/>
                  </a:lnTo>
                  <a:lnTo>
                    <a:pt x="3399" y="416"/>
                  </a:lnTo>
                  <a:lnTo>
                    <a:pt x="3401" y="408"/>
                  </a:lnTo>
                  <a:lnTo>
                    <a:pt x="3404" y="398"/>
                  </a:lnTo>
                  <a:lnTo>
                    <a:pt x="3408" y="389"/>
                  </a:lnTo>
                  <a:lnTo>
                    <a:pt x="3411" y="380"/>
                  </a:lnTo>
                  <a:lnTo>
                    <a:pt x="3420" y="363"/>
                  </a:lnTo>
                  <a:lnTo>
                    <a:pt x="3431" y="348"/>
                  </a:lnTo>
                  <a:lnTo>
                    <a:pt x="3443" y="333"/>
                  </a:lnTo>
                  <a:lnTo>
                    <a:pt x="3457" y="320"/>
                  </a:lnTo>
                  <a:lnTo>
                    <a:pt x="3472" y="309"/>
                  </a:lnTo>
                  <a:lnTo>
                    <a:pt x="3489" y="298"/>
                  </a:lnTo>
                  <a:lnTo>
                    <a:pt x="3507" y="288"/>
                  </a:lnTo>
                  <a:lnTo>
                    <a:pt x="3526" y="281"/>
                  </a:lnTo>
                  <a:lnTo>
                    <a:pt x="3547" y="275"/>
                  </a:lnTo>
                  <a:lnTo>
                    <a:pt x="3569" y="270"/>
                  </a:lnTo>
                  <a:lnTo>
                    <a:pt x="3592" y="267"/>
                  </a:lnTo>
                  <a:lnTo>
                    <a:pt x="3616" y="267"/>
                  </a:lnTo>
                  <a:lnTo>
                    <a:pt x="3640" y="267"/>
                  </a:lnTo>
                  <a:lnTo>
                    <a:pt x="3665" y="270"/>
                  </a:lnTo>
                  <a:lnTo>
                    <a:pt x="3689" y="275"/>
                  </a:lnTo>
                  <a:lnTo>
                    <a:pt x="3715" y="280"/>
                  </a:lnTo>
                  <a:lnTo>
                    <a:pt x="3740" y="287"/>
                  </a:lnTo>
                  <a:lnTo>
                    <a:pt x="3763" y="296"/>
                  </a:lnTo>
                  <a:lnTo>
                    <a:pt x="3784" y="305"/>
                  </a:lnTo>
                  <a:lnTo>
                    <a:pt x="3806" y="316"/>
                  </a:lnTo>
                  <a:lnTo>
                    <a:pt x="3770" y="389"/>
                  </a:lnTo>
                  <a:lnTo>
                    <a:pt x="3749" y="379"/>
                  </a:lnTo>
                  <a:lnTo>
                    <a:pt x="3729" y="371"/>
                  </a:lnTo>
                  <a:lnTo>
                    <a:pt x="3710" y="363"/>
                  </a:lnTo>
                  <a:lnTo>
                    <a:pt x="3692" y="357"/>
                  </a:lnTo>
                  <a:lnTo>
                    <a:pt x="3672" y="351"/>
                  </a:lnTo>
                  <a:lnTo>
                    <a:pt x="3653" y="347"/>
                  </a:lnTo>
                  <a:lnTo>
                    <a:pt x="3634" y="345"/>
                  </a:lnTo>
                  <a:lnTo>
                    <a:pt x="3614" y="344"/>
                  </a:lnTo>
                  <a:lnTo>
                    <a:pt x="3600" y="344"/>
                  </a:lnTo>
                  <a:lnTo>
                    <a:pt x="3588" y="346"/>
                  </a:lnTo>
                  <a:lnTo>
                    <a:pt x="3576" y="348"/>
                  </a:lnTo>
                  <a:lnTo>
                    <a:pt x="3565" y="351"/>
                  </a:lnTo>
                  <a:lnTo>
                    <a:pt x="3555" y="355"/>
                  </a:lnTo>
                  <a:lnTo>
                    <a:pt x="3545" y="360"/>
                  </a:lnTo>
                  <a:lnTo>
                    <a:pt x="3536" y="365"/>
                  </a:lnTo>
                  <a:lnTo>
                    <a:pt x="3528" y="372"/>
                  </a:lnTo>
                  <a:lnTo>
                    <a:pt x="3521" y="379"/>
                  </a:lnTo>
                  <a:lnTo>
                    <a:pt x="3514" y="388"/>
                  </a:lnTo>
                  <a:lnTo>
                    <a:pt x="3508" y="395"/>
                  </a:lnTo>
                  <a:lnTo>
                    <a:pt x="3504" y="405"/>
                  </a:lnTo>
                  <a:lnTo>
                    <a:pt x="3500" y="414"/>
                  </a:lnTo>
                  <a:lnTo>
                    <a:pt x="3498" y="424"/>
                  </a:lnTo>
                  <a:lnTo>
                    <a:pt x="3496" y="435"/>
                  </a:lnTo>
                  <a:lnTo>
                    <a:pt x="3496" y="446"/>
                  </a:lnTo>
                  <a:lnTo>
                    <a:pt x="3496" y="455"/>
                  </a:lnTo>
                  <a:lnTo>
                    <a:pt x="3497" y="463"/>
                  </a:lnTo>
                  <a:lnTo>
                    <a:pt x="3498" y="471"/>
                  </a:lnTo>
                  <a:lnTo>
                    <a:pt x="3500" y="478"/>
                  </a:lnTo>
                  <a:lnTo>
                    <a:pt x="3504" y="486"/>
                  </a:lnTo>
                  <a:lnTo>
                    <a:pt x="3507" y="492"/>
                  </a:lnTo>
                  <a:lnTo>
                    <a:pt x="3511" y="499"/>
                  </a:lnTo>
                  <a:lnTo>
                    <a:pt x="3515" y="504"/>
                  </a:lnTo>
                  <a:lnTo>
                    <a:pt x="3522" y="509"/>
                  </a:lnTo>
                  <a:lnTo>
                    <a:pt x="3528" y="515"/>
                  </a:lnTo>
                  <a:lnTo>
                    <a:pt x="3535" y="519"/>
                  </a:lnTo>
                  <a:lnTo>
                    <a:pt x="3543" y="523"/>
                  </a:lnTo>
                  <a:lnTo>
                    <a:pt x="3553" y="526"/>
                  </a:lnTo>
                  <a:lnTo>
                    <a:pt x="3562" y="531"/>
                  </a:lnTo>
                  <a:lnTo>
                    <a:pt x="3574" y="534"/>
                  </a:lnTo>
                  <a:lnTo>
                    <a:pt x="3586" y="536"/>
                  </a:lnTo>
                  <a:lnTo>
                    <a:pt x="3668" y="553"/>
                  </a:lnTo>
                  <a:lnTo>
                    <a:pt x="3688" y="558"/>
                  </a:lnTo>
                  <a:lnTo>
                    <a:pt x="3707" y="564"/>
                  </a:lnTo>
                  <a:lnTo>
                    <a:pt x="3725" y="570"/>
                  </a:lnTo>
                  <a:lnTo>
                    <a:pt x="3741" y="578"/>
                  </a:lnTo>
                  <a:lnTo>
                    <a:pt x="3756" y="585"/>
                  </a:lnTo>
                  <a:lnTo>
                    <a:pt x="3770" y="595"/>
                  </a:lnTo>
                  <a:lnTo>
                    <a:pt x="3781" y="604"/>
                  </a:lnTo>
                  <a:lnTo>
                    <a:pt x="3793" y="614"/>
                  </a:lnTo>
                  <a:lnTo>
                    <a:pt x="3803" y="626"/>
                  </a:lnTo>
                  <a:lnTo>
                    <a:pt x="3811" y="637"/>
                  </a:lnTo>
                  <a:lnTo>
                    <a:pt x="3818" y="650"/>
                  </a:lnTo>
                  <a:lnTo>
                    <a:pt x="3824" y="664"/>
                  </a:lnTo>
                  <a:lnTo>
                    <a:pt x="3828" y="679"/>
                  </a:lnTo>
                  <a:lnTo>
                    <a:pt x="3831" y="694"/>
                  </a:lnTo>
                  <a:lnTo>
                    <a:pt x="3834" y="710"/>
                  </a:lnTo>
                  <a:lnTo>
                    <a:pt x="3834" y="727"/>
                  </a:lnTo>
                  <a:close/>
                  <a:moveTo>
                    <a:pt x="4002" y="911"/>
                  </a:moveTo>
                  <a:lnTo>
                    <a:pt x="4002" y="293"/>
                  </a:lnTo>
                  <a:lnTo>
                    <a:pt x="4103" y="277"/>
                  </a:lnTo>
                  <a:lnTo>
                    <a:pt x="4103" y="911"/>
                  </a:lnTo>
                  <a:lnTo>
                    <a:pt x="4002" y="911"/>
                  </a:lnTo>
                  <a:close/>
                  <a:moveTo>
                    <a:pt x="4130" y="99"/>
                  </a:moveTo>
                  <a:lnTo>
                    <a:pt x="4130" y="106"/>
                  </a:lnTo>
                  <a:lnTo>
                    <a:pt x="4129" y="113"/>
                  </a:lnTo>
                  <a:lnTo>
                    <a:pt x="4127" y="121"/>
                  </a:lnTo>
                  <a:lnTo>
                    <a:pt x="4125" y="128"/>
                  </a:lnTo>
                  <a:lnTo>
                    <a:pt x="4122" y="135"/>
                  </a:lnTo>
                  <a:lnTo>
                    <a:pt x="4119" y="141"/>
                  </a:lnTo>
                  <a:lnTo>
                    <a:pt x="4113" y="147"/>
                  </a:lnTo>
                  <a:lnTo>
                    <a:pt x="4109" y="153"/>
                  </a:lnTo>
                  <a:lnTo>
                    <a:pt x="4103" y="158"/>
                  </a:lnTo>
                  <a:lnTo>
                    <a:pt x="4097" y="163"/>
                  </a:lnTo>
                  <a:lnTo>
                    <a:pt x="4091" y="166"/>
                  </a:lnTo>
                  <a:lnTo>
                    <a:pt x="4084" y="169"/>
                  </a:lnTo>
                  <a:lnTo>
                    <a:pt x="4077" y="171"/>
                  </a:lnTo>
                  <a:lnTo>
                    <a:pt x="4070" y="173"/>
                  </a:lnTo>
                  <a:lnTo>
                    <a:pt x="4062" y="174"/>
                  </a:lnTo>
                  <a:lnTo>
                    <a:pt x="4055" y="174"/>
                  </a:lnTo>
                  <a:lnTo>
                    <a:pt x="4046" y="174"/>
                  </a:lnTo>
                  <a:lnTo>
                    <a:pt x="4039" y="173"/>
                  </a:lnTo>
                  <a:lnTo>
                    <a:pt x="4031" y="171"/>
                  </a:lnTo>
                  <a:lnTo>
                    <a:pt x="4025" y="169"/>
                  </a:lnTo>
                  <a:lnTo>
                    <a:pt x="4018" y="166"/>
                  </a:lnTo>
                  <a:lnTo>
                    <a:pt x="4012" y="163"/>
                  </a:lnTo>
                  <a:lnTo>
                    <a:pt x="4005" y="158"/>
                  </a:lnTo>
                  <a:lnTo>
                    <a:pt x="4000" y="153"/>
                  </a:lnTo>
                  <a:lnTo>
                    <a:pt x="3995" y="147"/>
                  </a:lnTo>
                  <a:lnTo>
                    <a:pt x="3991" y="141"/>
                  </a:lnTo>
                  <a:lnTo>
                    <a:pt x="3986" y="135"/>
                  </a:lnTo>
                  <a:lnTo>
                    <a:pt x="3984" y="128"/>
                  </a:lnTo>
                  <a:lnTo>
                    <a:pt x="3981" y="122"/>
                  </a:lnTo>
                  <a:lnTo>
                    <a:pt x="3980" y="115"/>
                  </a:lnTo>
                  <a:lnTo>
                    <a:pt x="3979" y="107"/>
                  </a:lnTo>
                  <a:lnTo>
                    <a:pt x="3979" y="100"/>
                  </a:lnTo>
                  <a:lnTo>
                    <a:pt x="3979" y="92"/>
                  </a:lnTo>
                  <a:lnTo>
                    <a:pt x="3980" y="84"/>
                  </a:lnTo>
                  <a:lnTo>
                    <a:pt x="3981" y="77"/>
                  </a:lnTo>
                  <a:lnTo>
                    <a:pt x="3984" y="70"/>
                  </a:lnTo>
                  <a:lnTo>
                    <a:pt x="3986" y="63"/>
                  </a:lnTo>
                  <a:lnTo>
                    <a:pt x="3991" y="57"/>
                  </a:lnTo>
                  <a:lnTo>
                    <a:pt x="3995" y="50"/>
                  </a:lnTo>
                  <a:lnTo>
                    <a:pt x="4000" y="45"/>
                  </a:lnTo>
                  <a:lnTo>
                    <a:pt x="4005" y="40"/>
                  </a:lnTo>
                  <a:lnTo>
                    <a:pt x="4012" y="34"/>
                  </a:lnTo>
                  <a:lnTo>
                    <a:pt x="4018" y="31"/>
                  </a:lnTo>
                  <a:lnTo>
                    <a:pt x="4025" y="28"/>
                  </a:lnTo>
                  <a:lnTo>
                    <a:pt x="4031" y="26"/>
                  </a:lnTo>
                  <a:lnTo>
                    <a:pt x="4039" y="24"/>
                  </a:lnTo>
                  <a:lnTo>
                    <a:pt x="4046" y="23"/>
                  </a:lnTo>
                  <a:lnTo>
                    <a:pt x="4055" y="23"/>
                  </a:lnTo>
                  <a:lnTo>
                    <a:pt x="4062" y="23"/>
                  </a:lnTo>
                  <a:lnTo>
                    <a:pt x="4070" y="24"/>
                  </a:lnTo>
                  <a:lnTo>
                    <a:pt x="4077" y="26"/>
                  </a:lnTo>
                  <a:lnTo>
                    <a:pt x="4084" y="28"/>
                  </a:lnTo>
                  <a:lnTo>
                    <a:pt x="4091" y="31"/>
                  </a:lnTo>
                  <a:lnTo>
                    <a:pt x="4097" y="34"/>
                  </a:lnTo>
                  <a:lnTo>
                    <a:pt x="4103" y="39"/>
                  </a:lnTo>
                  <a:lnTo>
                    <a:pt x="4109" y="44"/>
                  </a:lnTo>
                  <a:lnTo>
                    <a:pt x="4113" y="49"/>
                  </a:lnTo>
                  <a:lnTo>
                    <a:pt x="4119" y="56"/>
                  </a:lnTo>
                  <a:lnTo>
                    <a:pt x="4122" y="62"/>
                  </a:lnTo>
                  <a:lnTo>
                    <a:pt x="4125" y="69"/>
                  </a:lnTo>
                  <a:lnTo>
                    <a:pt x="4127" y="76"/>
                  </a:lnTo>
                  <a:lnTo>
                    <a:pt x="4129" y="83"/>
                  </a:lnTo>
                  <a:lnTo>
                    <a:pt x="4130" y="90"/>
                  </a:lnTo>
                  <a:lnTo>
                    <a:pt x="4130" y="99"/>
                  </a:lnTo>
                  <a:close/>
                  <a:moveTo>
                    <a:pt x="4560" y="364"/>
                  </a:moveTo>
                  <a:lnTo>
                    <a:pt x="4429" y="364"/>
                  </a:lnTo>
                  <a:lnTo>
                    <a:pt x="4429" y="764"/>
                  </a:lnTo>
                  <a:lnTo>
                    <a:pt x="4429" y="777"/>
                  </a:lnTo>
                  <a:lnTo>
                    <a:pt x="4430" y="788"/>
                  </a:lnTo>
                  <a:lnTo>
                    <a:pt x="4431" y="798"/>
                  </a:lnTo>
                  <a:lnTo>
                    <a:pt x="4434" y="808"/>
                  </a:lnTo>
                  <a:lnTo>
                    <a:pt x="4436" y="817"/>
                  </a:lnTo>
                  <a:lnTo>
                    <a:pt x="4439" y="824"/>
                  </a:lnTo>
                  <a:lnTo>
                    <a:pt x="4442" y="830"/>
                  </a:lnTo>
                  <a:lnTo>
                    <a:pt x="4446" y="837"/>
                  </a:lnTo>
                  <a:lnTo>
                    <a:pt x="4451" y="841"/>
                  </a:lnTo>
                  <a:lnTo>
                    <a:pt x="4456" y="845"/>
                  </a:lnTo>
                  <a:lnTo>
                    <a:pt x="4462" y="849"/>
                  </a:lnTo>
                  <a:lnTo>
                    <a:pt x="4470" y="852"/>
                  </a:lnTo>
                  <a:lnTo>
                    <a:pt x="4478" y="854"/>
                  </a:lnTo>
                  <a:lnTo>
                    <a:pt x="4488" y="855"/>
                  </a:lnTo>
                  <a:lnTo>
                    <a:pt x="4498" y="856"/>
                  </a:lnTo>
                  <a:lnTo>
                    <a:pt x="4509" y="856"/>
                  </a:lnTo>
                  <a:lnTo>
                    <a:pt x="4519" y="856"/>
                  </a:lnTo>
                  <a:lnTo>
                    <a:pt x="4529" y="856"/>
                  </a:lnTo>
                  <a:lnTo>
                    <a:pt x="4536" y="855"/>
                  </a:lnTo>
                  <a:lnTo>
                    <a:pt x="4544" y="853"/>
                  </a:lnTo>
                  <a:lnTo>
                    <a:pt x="4556" y="850"/>
                  </a:lnTo>
                  <a:lnTo>
                    <a:pt x="4570" y="844"/>
                  </a:lnTo>
                  <a:lnTo>
                    <a:pt x="4584" y="906"/>
                  </a:lnTo>
                  <a:lnTo>
                    <a:pt x="4572" y="913"/>
                  </a:lnTo>
                  <a:lnTo>
                    <a:pt x="4560" y="917"/>
                  </a:lnTo>
                  <a:lnTo>
                    <a:pt x="4547" y="921"/>
                  </a:lnTo>
                  <a:lnTo>
                    <a:pt x="4533" y="925"/>
                  </a:lnTo>
                  <a:lnTo>
                    <a:pt x="4519" y="927"/>
                  </a:lnTo>
                  <a:lnTo>
                    <a:pt x="4504" y="930"/>
                  </a:lnTo>
                  <a:lnTo>
                    <a:pt x="4489" y="931"/>
                  </a:lnTo>
                  <a:lnTo>
                    <a:pt x="4474" y="931"/>
                  </a:lnTo>
                  <a:lnTo>
                    <a:pt x="4462" y="931"/>
                  </a:lnTo>
                  <a:lnTo>
                    <a:pt x="4451" y="930"/>
                  </a:lnTo>
                  <a:lnTo>
                    <a:pt x="4440" y="929"/>
                  </a:lnTo>
                  <a:lnTo>
                    <a:pt x="4430" y="926"/>
                  </a:lnTo>
                  <a:lnTo>
                    <a:pt x="4421" y="924"/>
                  </a:lnTo>
                  <a:lnTo>
                    <a:pt x="4411" y="921"/>
                  </a:lnTo>
                  <a:lnTo>
                    <a:pt x="4402" y="918"/>
                  </a:lnTo>
                  <a:lnTo>
                    <a:pt x="4393" y="914"/>
                  </a:lnTo>
                  <a:lnTo>
                    <a:pt x="4386" y="909"/>
                  </a:lnTo>
                  <a:lnTo>
                    <a:pt x="4378" y="905"/>
                  </a:lnTo>
                  <a:lnTo>
                    <a:pt x="4372" y="900"/>
                  </a:lnTo>
                  <a:lnTo>
                    <a:pt x="4365" y="894"/>
                  </a:lnTo>
                  <a:lnTo>
                    <a:pt x="4360" y="888"/>
                  </a:lnTo>
                  <a:lnTo>
                    <a:pt x="4355" y="882"/>
                  </a:lnTo>
                  <a:lnTo>
                    <a:pt x="4350" y="875"/>
                  </a:lnTo>
                  <a:lnTo>
                    <a:pt x="4347" y="868"/>
                  </a:lnTo>
                  <a:lnTo>
                    <a:pt x="4344" y="860"/>
                  </a:lnTo>
                  <a:lnTo>
                    <a:pt x="4341" y="852"/>
                  </a:lnTo>
                  <a:lnTo>
                    <a:pt x="4339" y="842"/>
                  </a:lnTo>
                  <a:lnTo>
                    <a:pt x="4336" y="834"/>
                  </a:lnTo>
                  <a:lnTo>
                    <a:pt x="4334" y="813"/>
                  </a:lnTo>
                  <a:lnTo>
                    <a:pt x="4333" y="790"/>
                  </a:lnTo>
                  <a:lnTo>
                    <a:pt x="4333" y="364"/>
                  </a:lnTo>
                  <a:lnTo>
                    <a:pt x="4252" y="364"/>
                  </a:lnTo>
                  <a:lnTo>
                    <a:pt x="4252" y="291"/>
                  </a:lnTo>
                  <a:lnTo>
                    <a:pt x="4333" y="291"/>
                  </a:lnTo>
                  <a:lnTo>
                    <a:pt x="4333" y="279"/>
                  </a:lnTo>
                  <a:lnTo>
                    <a:pt x="4333" y="267"/>
                  </a:lnTo>
                  <a:lnTo>
                    <a:pt x="4334" y="254"/>
                  </a:lnTo>
                  <a:lnTo>
                    <a:pt x="4334" y="240"/>
                  </a:lnTo>
                  <a:lnTo>
                    <a:pt x="4335" y="227"/>
                  </a:lnTo>
                  <a:lnTo>
                    <a:pt x="4335" y="214"/>
                  </a:lnTo>
                  <a:lnTo>
                    <a:pt x="4336" y="202"/>
                  </a:lnTo>
                  <a:lnTo>
                    <a:pt x="4337" y="189"/>
                  </a:lnTo>
                  <a:lnTo>
                    <a:pt x="4339" y="177"/>
                  </a:lnTo>
                  <a:lnTo>
                    <a:pt x="4340" y="164"/>
                  </a:lnTo>
                  <a:lnTo>
                    <a:pt x="4342" y="149"/>
                  </a:lnTo>
                  <a:lnTo>
                    <a:pt x="4343" y="134"/>
                  </a:lnTo>
                  <a:lnTo>
                    <a:pt x="4445" y="111"/>
                  </a:lnTo>
                  <a:lnTo>
                    <a:pt x="4443" y="126"/>
                  </a:lnTo>
                  <a:lnTo>
                    <a:pt x="4442" y="142"/>
                  </a:lnTo>
                  <a:lnTo>
                    <a:pt x="4441" y="156"/>
                  </a:lnTo>
                  <a:lnTo>
                    <a:pt x="4439" y="169"/>
                  </a:lnTo>
                  <a:lnTo>
                    <a:pt x="4438" y="183"/>
                  </a:lnTo>
                  <a:lnTo>
                    <a:pt x="4437" y="197"/>
                  </a:lnTo>
                  <a:lnTo>
                    <a:pt x="4436" y="212"/>
                  </a:lnTo>
                  <a:lnTo>
                    <a:pt x="4435" y="228"/>
                  </a:lnTo>
                  <a:lnTo>
                    <a:pt x="4434" y="244"/>
                  </a:lnTo>
                  <a:lnTo>
                    <a:pt x="4434" y="259"/>
                  </a:lnTo>
                  <a:lnTo>
                    <a:pt x="4434" y="275"/>
                  </a:lnTo>
                  <a:lnTo>
                    <a:pt x="4434" y="291"/>
                  </a:lnTo>
                  <a:lnTo>
                    <a:pt x="4589" y="291"/>
                  </a:lnTo>
                  <a:lnTo>
                    <a:pt x="4560" y="364"/>
                  </a:lnTo>
                  <a:close/>
                  <a:moveTo>
                    <a:pt x="5053" y="596"/>
                  </a:moveTo>
                  <a:lnTo>
                    <a:pt x="5040" y="595"/>
                  </a:lnTo>
                  <a:lnTo>
                    <a:pt x="5029" y="594"/>
                  </a:lnTo>
                  <a:lnTo>
                    <a:pt x="5016" y="594"/>
                  </a:lnTo>
                  <a:lnTo>
                    <a:pt x="5004" y="594"/>
                  </a:lnTo>
                  <a:lnTo>
                    <a:pt x="4976" y="594"/>
                  </a:lnTo>
                  <a:lnTo>
                    <a:pt x="4949" y="596"/>
                  </a:lnTo>
                  <a:lnTo>
                    <a:pt x="4926" y="599"/>
                  </a:lnTo>
                  <a:lnTo>
                    <a:pt x="4904" y="603"/>
                  </a:lnTo>
                  <a:lnTo>
                    <a:pt x="4884" y="608"/>
                  </a:lnTo>
                  <a:lnTo>
                    <a:pt x="4867" y="615"/>
                  </a:lnTo>
                  <a:lnTo>
                    <a:pt x="4851" y="623"/>
                  </a:lnTo>
                  <a:lnTo>
                    <a:pt x="4838" y="632"/>
                  </a:lnTo>
                  <a:lnTo>
                    <a:pt x="4826" y="642"/>
                  </a:lnTo>
                  <a:lnTo>
                    <a:pt x="4817" y="653"/>
                  </a:lnTo>
                  <a:lnTo>
                    <a:pt x="4808" y="665"/>
                  </a:lnTo>
                  <a:lnTo>
                    <a:pt x="4802" y="679"/>
                  </a:lnTo>
                  <a:lnTo>
                    <a:pt x="4797" y="693"/>
                  </a:lnTo>
                  <a:lnTo>
                    <a:pt x="4793" y="709"/>
                  </a:lnTo>
                  <a:lnTo>
                    <a:pt x="4791" y="725"/>
                  </a:lnTo>
                  <a:lnTo>
                    <a:pt x="4790" y="742"/>
                  </a:lnTo>
                  <a:lnTo>
                    <a:pt x="4791" y="756"/>
                  </a:lnTo>
                  <a:lnTo>
                    <a:pt x="4792" y="769"/>
                  </a:lnTo>
                  <a:lnTo>
                    <a:pt x="4794" y="780"/>
                  </a:lnTo>
                  <a:lnTo>
                    <a:pt x="4798" y="791"/>
                  </a:lnTo>
                  <a:lnTo>
                    <a:pt x="4801" y="802"/>
                  </a:lnTo>
                  <a:lnTo>
                    <a:pt x="4805" y="811"/>
                  </a:lnTo>
                  <a:lnTo>
                    <a:pt x="4812" y="819"/>
                  </a:lnTo>
                  <a:lnTo>
                    <a:pt x="4817" y="827"/>
                  </a:lnTo>
                  <a:lnTo>
                    <a:pt x="4824" y="834"/>
                  </a:lnTo>
                  <a:lnTo>
                    <a:pt x="4833" y="839"/>
                  </a:lnTo>
                  <a:lnTo>
                    <a:pt x="4841" y="844"/>
                  </a:lnTo>
                  <a:lnTo>
                    <a:pt x="4851" y="847"/>
                  </a:lnTo>
                  <a:lnTo>
                    <a:pt x="4862" y="851"/>
                  </a:lnTo>
                  <a:lnTo>
                    <a:pt x="4872" y="853"/>
                  </a:lnTo>
                  <a:lnTo>
                    <a:pt x="4885" y="855"/>
                  </a:lnTo>
                  <a:lnTo>
                    <a:pt x="4898" y="855"/>
                  </a:lnTo>
                  <a:lnTo>
                    <a:pt x="4910" y="855"/>
                  </a:lnTo>
                  <a:lnTo>
                    <a:pt x="4921" y="854"/>
                  </a:lnTo>
                  <a:lnTo>
                    <a:pt x="4932" y="852"/>
                  </a:lnTo>
                  <a:lnTo>
                    <a:pt x="4944" y="849"/>
                  </a:lnTo>
                  <a:lnTo>
                    <a:pt x="4955" y="844"/>
                  </a:lnTo>
                  <a:lnTo>
                    <a:pt x="4965" y="840"/>
                  </a:lnTo>
                  <a:lnTo>
                    <a:pt x="4976" y="835"/>
                  </a:lnTo>
                  <a:lnTo>
                    <a:pt x="4987" y="828"/>
                  </a:lnTo>
                  <a:lnTo>
                    <a:pt x="4996" y="822"/>
                  </a:lnTo>
                  <a:lnTo>
                    <a:pt x="5006" y="813"/>
                  </a:lnTo>
                  <a:lnTo>
                    <a:pt x="5014" y="806"/>
                  </a:lnTo>
                  <a:lnTo>
                    <a:pt x="5023" y="797"/>
                  </a:lnTo>
                  <a:lnTo>
                    <a:pt x="5030" y="788"/>
                  </a:lnTo>
                  <a:lnTo>
                    <a:pt x="5037" y="778"/>
                  </a:lnTo>
                  <a:lnTo>
                    <a:pt x="5043" y="769"/>
                  </a:lnTo>
                  <a:lnTo>
                    <a:pt x="5049" y="758"/>
                  </a:lnTo>
                  <a:lnTo>
                    <a:pt x="5053" y="596"/>
                  </a:lnTo>
                  <a:close/>
                  <a:moveTo>
                    <a:pt x="5146" y="935"/>
                  </a:moveTo>
                  <a:lnTo>
                    <a:pt x="5138" y="932"/>
                  </a:lnTo>
                  <a:lnTo>
                    <a:pt x="5131" y="929"/>
                  </a:lnTo>
                  <a:lnTo>
                    <a:pt x="5123" y="925"/>
                  </a:lnTo>
                  <a:lnTo>
                    <a:pt x="5116" y="921"/>
                  </a:lnTo>
                  <a:lnTo>
                    <a:pt x="5109" y="917"/>
                  </a:lnTo>
                  <a:lnTo>
                    <a:pt x="5103" y="911"/>
                  </a:lnTo>
                  <a:lnTo>
                    <a:pt x="5098" y="906"/>
                  </a:lnTo>
                  <a:lnTo>
                    <a:pt x="5092" y="901"/>
                  </a:lnTo>
                  <a:lnTo>
                    <a:pt x="5082" y="888"/>
                  </a:lnTo>
                  <a:lnTo>
                    <a:pt x="5073" y="874"/>
                  </a:lnTo>
                  <a:lnTo>
                    <a:pt x="5067" y="859"/>
                  </a:lnTo>
                  <a:lnTo>
                    <a:pt x="5061" y="844"/>
                  </a:lnTo>
                  <a:lnTo>
                    <a:pt x="5039" y="865"/>
                  </a:lnTo>
                  <a:lnTo>
                    <a:pt x="5018" y="883"/>
                  </a:lnTo>
                  <a:lnTo>
                    <a:pt x="5007" y="890"/>
                  </a:lnTo>
                  <a:lnTo>
                    <a:pt x="4996" y="897"/>
                  </a:lnTo>
                  <a:lnTo>
                    <a:pt x="4986" y="903"/>
                  </a:lnTo>
                  <a:lnTo>
                    <a:pt x="4976" y="908"/>
                  </a:lnTo>
                  <a:lnTo>
                    <a:pt x="4965" y="913"/>
                  </a:lnTo>
                  <a:lnTo>
                    <a:pt x="4955" y="917"/>
                  </a:lnTo>
                  <a:lnTo>
                    <a:pt x="4944" y="920"/>
                  </a:lnTo>
                  <a:lnTo>
                    <a:pt x="4932" y="922"/>
                  </a:lnTo>
                  <a:lnTo>
                    <a:pt x="4920" y="924"/>
                  </a:lnTo>
                  <a:lnTo>
                    <a:pt x="4908" y="926"/>
                  </a:lnTo>
                  <a:lnTo>
                    <a:pt x="4895" y="927"/>
                  </a:lnTo>
                  <a:lnTo>
                    <a:pt x="4882" y="927"/>
                  </a:lnTo>
                  <a:lnTo>
                    <a:pt x="4867" y="927"/>
                  </a:lnTo>
                  <a:lnTo>
                    <a:pt x="4854" y="926"/>
                  </a:lnTo>
                  <a:lnTo>
                    <a:pt x="4841" y="925"/>
                  </a:lnTo>
                  <a:lnTo>
                    <a:pt x="4829" y="923"/>
                  </a:lnTo>
                  <a:lnTo>
                    <a:pt x="4817" y="921"/>
                  </a:lnTo>
                  <a:lnTo>
                    <a:pt x="4806" y="918"/>
                  </a:lnTo>
                  <a:lnTo>
                    <a:pt x="4795" y="915"/>
                  </a:lnTo>
                  <a:lnTo>
                    <a:pt x="4786" y="911"/>
                  </a:lnTo>
                  <a:lnTo>
                    <a:pt x="4767" y="903"/>
                  </a:lnTo>
                  <a:lnTo>
                    <a:pt x="4751" y="892"/>
                  </a:lnTo>
                  <a:lnTo>
                    <a:pt x="4743" y="888"/>
                  </a:lnTo>
                  <a:lnTo>
                    <a:pt x="4737" y="882"/>
                  </a:lnTo>
                  <a:lnTo>
                    <a:pt x="4729" y="876"/>
                  </a:lnTo>
                  <a:lnTo>
                    <a:pt x="4724" y="870"/>
                  </a:lnTo>
                  <a:lnTo>
                    <a:pt x="4713" y="857"/>
                  </a:lnTo>
                  <a:lnTo>
                    <a:pt x="4704" y="843"/>
                  </a:lnTo>
                  <a:lnTo>
                    <a:pt x="4697" y="829"/>
                  </a:lnTo>
                  <a:lnTo>
                    <a:pt x="4691" y="813"/>
                  </a:lnTo>
                  <a:lnTo>
                    <a:pt x="4688" y="797"/>
                  </a:lnTo>
                  <a:lnTo>
                    <a:pt x="4684" y="781"/>
                  </a:lnTo>
                  <a:lnTo>
                    <a:pt x="4682" y="766"/>
                  </a:lnTo>
                  <a:lnTo>
                    <a:pt x="4682" y="750"/>
                  </a:lnTo>
                  <a:lnTo>
                    <a:pt x="4682" y="738"/>
                  </a:lnTo>
                  <a:lnTo>
                    <a:pt x="4683" y="725"/>
                  </a:lnTo>
                  <a:lnTo>
                    <a:pt x="4684" y="712"/>
                  </a:lnTo>
                  <a:lnTo>
                    <a:pt x="4688" y="700"/>
                  </a:lnTo>
                  <a:lnTo>
                    <a:pt x="4691" y="689"/>
                  </a:lnTo>
                  <a:lnTo>
                    <a:pt x="4694" y="678"/>
                  </a:lnTo>
                  <a:lnTo>
                    <a:pt x="4698" y="667"/>
                  </a:lnTo>
                  <a:lnTo>
                    <a:pt x="4704" y="656"/>
                  </a:lnTo>
                  <a:lnTo>
                    <a:pt x="4709" y="646"/>
                  </a:lnTo>
                  <a:lnTo>
                    <a:pt x="4715" y="636"/>
                  </a:lnTo>
                  <a:lnTo>
                    <a:pt x="4723" y="627"/>
                  </a:lnTo>
                  <a:lnTo>
                    <a:pt x="4730" y="618"/>
                  </a:lnTo>
                  <a:lnTo>
                    <a:pt x="4739" y="610"/>
                  </a:lnTo>
                  <a:lnTo>
                    <a:pt x="4747" y="601"/>
                  </a:lnTo>
                  <a:lnTo>
                    <a:pt x="4758" y="594"/>
                  </a:lnTo>
                  <a:lnTo>
                    <a:pt x="4768" y="586"/>
                  </a:lnTo>
                  <a:lnTo>
                    <a:pt x="4779" y="579"/>
                  </a:lnTo>
                  <a:lnTo>
                    <a:pt x="4790" y="572"/>
                  </a:lnTo>
                  <a:lnTo>
                    <a:pt x="4803" y="566"/>
                  </a:lnTo>
                  <a:lnTo>
                    <a:pt x="4816" y="560"/>
                  </a:lnTo>
                  <a:lnTo>
                    <a:pt x="4829" y="555"/>
                  </a:lnTo>
                  <a:lnTo>
                    <a:pt x="4842" y="550"/>
                  </a:lnTo>
                  <a:lnTo>
                    <a:pt x="4857" y="546"/>
                  </a:lnTo>
                  <a:lnTo>
                    <a:pt x="4872" y="542"/>
                  </a:lnTo>
                  <a:lnTo>
                    <a:pt x="4887" y="538"/>
                  </a:lnTo>
                  <a:lnTo>
                    <a:pt x="4903" y="536"/>
                  </a:lnTo>
                  <a:lnTo>
                    <a:pt x="4920" y="533"/>
                  </a:lnTo>
                  <a:lnTo>
                    <a:pt x="4937" y="531"/>
                  </a:lnTo>
                  <a:lnTo>
                    <a:pt x="4973" y="528"/>
                  </a:lnTo>
                  <a:lnTo>
                    <a:pt x="5011" y="527"/>
                  </a:lnTo>
                  <a:lnTo>
                    <a:pt x="5022" y="527"/>
                  </a:lnTo>
                  <a:lnTo>
                    <a:pt x="5033" y="527"/>
                  </a:lnTo>
                  <a:lnTo>
                    <a:pt x="5043" y="527"/>
                  </a:lnTo>
                  <a:lnTo>
                    <a:pt x="5055" y="528"/>
                  </a:lnTo>
                  <a:lnTo>
                    <a:pt x="5055" y="485"/>
                  </a:lnTo>
                  <a:lnTo>
                    <a:pt x="5055" y="466"/>
                  </a:lnTo>
                  <a:lnTo>
                    <a:pt x="5054" y="448"/>
                  </a:lnTo>
                  <a:lnTo>
                    <a:pt x="5053" y="435"/>
                  </a:lnTo>
                  <a:lnTo>
                    <a:pt x="5052" y="423"/>
                  </a:lnTo>
                  <a:lnTo>
                    <a:pt x="5050" y="413"/>
                  </a:lnTo>
                  <a:lnTo>
                    <a:pt x="5046" y="404"/>
                  </a:lnTo>
                  <a:lnTo>
                    <a:pt x="5041" y="395"/>
                  </a:lnTo>
                  <a:lnTo>
                    <a:pt x="5035" y="388"/>
                  </a:lnTo>
                  <a:lnTo>
                    <a:pt x="5027" y="379"/>
                  </a:lnTo>
                  <a:lnTo>
                    <a:pt x="5019" y="373"/>
                  </a:lnTo>
                  <a:lnTo>
                    <a:pt x="5010" y="366"/>
                  </a:lnTo>
                  <a:lnTo>
                    <a:pt x="5000" y="362"/>
                  </a:lnTo>
                  <a:lnTo>
                    <a:pt x="4990" y="359"/>
                  </a:lnTo>
                  <a:lnTo>
                    <a:pt x="4978" y="356"/>
                  </a:lnTo>
                  <a:lnTo>
                    <a:pt x="4965" y="355"/>
                  </a:lnTo>
                  <a:lnTo>
                    <a:pt x="4951" y="353"/>
                  </a:lnTo>
                  <a:lnTo>
                    <a:pt x="4939" y="355"/>
                  </a:lnTo>
                  <a:lnTo>
                    <a:pt x="4925" y="356"/>
                  </a:lnTo>
                  <a:lnTo>
                    <a:pt x="4911" y="358"/>
                  </a:lnTo>
                  <a:lnTo>
                    <a:pt x="4897" y="360"/>
                  </a:lnTo>
                  <a:lnTo>
                    <a:pt x="4882" y="363"/>
                  </a:lnTo>
                  <a:lnTo>
                    <a:pt x="4868" y="367"/>
                  </a:lnTo>
                  <a:lnTo>
                    <a:pt x="4854" y="372"/>
                  </a:lnTo>
                  <a:lnTo>
                    <a:pt x="4841" y="377"/>
                  </a:lnTo>
                  <a:lnTo>
                    <a:pt x="4828" y="382"/>
                  </a:lnTo>
                  <a:lnTo>
                    <a:pt x="4815" y="389"/>
                  </a:lnTo>
                  <a:lnTo>
                    <a:pt x="4803" y="394"/>
                  </a:lnTo>
                  <a:lnTo>
                    <a:pt x="4791" y="400"/>
                  </a:lnTo>
                  <a:lnTo>
                    <a:pt x="4781" y="407"/>
                  </a:lnTo>
                  <a:lnTo>
                    <a:pt x="4770" y="414"/>
                  </a:lnTo>
                  <a:lnTo>
                    <a:pt x="4761" y="421"/>
                  </a:lnTo>
                  <a:lnTo>
                    <a:pt x="4753" y="427"/>
                  </a:lnTo>
                  <a:lnTo>
                    <a:pt x="4705" y="358"/>
                  </a:lnTo>
                  <a:lnTo>
                    <a:pt x="4720" y="347"/>
                  </a:lnTo>
                  <a:lnTo>
                    <a:pt x="4736" y="339"/>
                  </a:lnTo>
                  <a:lnTo>
                    <a:pt x="4752" y="329"/>
                  </a:lnTo>
                  <a:lnTo>
                    <a:pt x="4768" y="321"/>
                  </a:lnTo>
                  <a:lnTo>
                    <a:pt x="4784" y="314"/>
                  </a:lnTo>
                  <a:lnTo>
                    <a:pt x="4800" y="307"/>
                  </a:lnTo>
                  <a:lnTo>
                    <a:pt x="4816" y="300"/>
                  </a:lnTo>
                  <a:lnTo>
                    <a:pt x="4832" y="295"/>
                  </a:lnTo>
                  <a:lnTo>
                    <a:pt x="4848" y="291"/>
                  </a:lnTo>
                  <a:lnTo>
                    <a:pt x="4865" y="286"/>
                  </a:lnTo>
                  <a:lnTo>
                    <a:pt x="4881" y="282"/>
                  </a:lnTo>
                  <a:lnTo>
                    <a:pt x="4898" y="280"/>
                  </a:lnTo>
                  <a:lnTo>
                    <a:pt x="4914" y="277"/>
                  </a:lnTo>
                  <a:lnTo>
                    <a:pt x="4931" y="276"/>
                  </a:lnTo>
                  <a:lnTo>
                    <a:pt x="4948" y="275"/>
                  </a:lnTo>
                  <a:lnTo>
                    <a:pt x="4965" y="275"/>
                  </a:lnTo>
                  <a:lnTo>
                    <a:pt x="4981" y="275"/>
                  </a:lnTo>
                  <a:lnTo>
                    <a:pt x="4996" y="276"/>
                  </a:lnTo>
                  <a:lnTo>
                    <a:pt x="5011" y="278"/>
                  </a:lnTo>
                  <a:lnTo>
                    <a:pt x="5025" y="280"/>
                  </a:lnTo>
                  <a:lnTo>
                    <a:pt x="5039" y="284"/>
                  </a:lnTo>
                  <a:lnTo>
                    <a:pt x="5052" y="287"/>
                  </a:lnTo>
                  <a:lnTo>
                    <a:pt x="5063" y="293"/>
                  </a:lnTo>
                  <a:lnTo>
                    <a:pt x="5074" y="298"/>
                  </a:lnTo>
                  <a:lnTo>
                    <a:pt x="5085" y="305"/>
                  </a:lnTo>
                  <a:lnTo>
                    <a:pt x="5094" y="312"/>
                  </a:lnTo>
                  <a:lnTo>
                    <a:pt x="5103" y="320"/>
                  </a:lnTo>
                  <a:lnTo>
                    <a:pt x="5112" y="329"/>
                  </a:lnTo>
                  <a:lnTo>
                    <a:pt x="5119" y="339"/>
                  </a:lnTo>
                  <a:lnTo>
                    <a:pt x="5125" y="348"/>
                  </a:lnTo>
                  <a:lnTo>
                    <a:pt x="5132" y="360"/>
                  </a:lnTo>
                  <a:lnTo>
                    <a:pt x="5137" y="372"/>
                  </a:lnTo>
                  <a:lnTo>
                    <a:pt x="5141" y="384"/>
                  </a:lnTo>
                  <a:lnTo>
                    <a:pt x="5146" y="398"/>
                  </a:lnTo>
                  <a:lnTo>
                    <a:pt x="5148" y="414"/>
                  </a:lnTo>
                  <a:lnTo>
                    <a:pt x="5150" y="431"/>
                  </a:lnTo>
                  <a:lnTo>
                    <a:pt x="5151" y="450"/>
                  </a:lnTo>
                  <a:lnTo>
                    <a:pt x="5151" y="468"/>
                  </a:lnTo>
                  <a:lnTo>
                    <a:pt x="5151" y="488"/>
                  </a:lnTo>
                  <a:lnTo>
                    <a:pt x="5151" y="508"/>
                  </a:lnTo>
                  <a:lnTo>
                    <a:pt x="5146" y="713"/>
                  </a:lnTo>
                  <a:lnTo>
                    <a:pt x="5146" y="731"/>
                  </a:lnTo>
                  <a:lnTo>
                    <a:pt x="5146" y="747"/>
                  </a:lnTo>
                  <a:lnTo>
                    <a:pt x="5146" y="762"/>
                  </a:lnTo>
                  <a:lnTo>
                    <a:pt x="5146" y="775"/>
                  </a:lnTo>
                  <a:lnTo>
                    <a:pt x="5147" y="788"/>
                  </a:lnTo>
                  <a:lnTo>
                    <a:pt x="5149" y="798"/>
                  </a:lnTo>
                  <a:lnTo>
                    <a:pt x="5150" y="808"/>
                  </a:lnTo>
                  <a:lnTo>
                    <a:pt x="5153" y="817"/>
                  </a:lnTo>
                  <a:lnTo>
                    <a:pt x="5156" y="825"/>
                  </a:lnTo>
                  <a:lnTo>
                    <a:pt x="5160" y="833"/>
                  </a:lnTo>
                  <a:lnTo>
                    <a:pt x="5164" y="839"/>
                  </a:lnTo>
                  <a:lnTo>
                    <a:pt x="5168" y="845"/>
                  </a:lnTo>
                  <a:lnTo>
                    <a:pt x="5173" y="851"/>
                  </a:lnTo>
                  <a:lnTo>
                    <a:pt x="5180" y="856"/>
                  </a:lnTo>
                  <a:lnTo>
                    <a:pt x="5187" y="860"/>
                  </a:lnTo>
                  <a:lnTo>
                    <a:pt x="5196" y="865"/>
                  </a:lnTo>
                  <a:lnTo>
                    <a:pt x="5146" y="935"/>
                  </a:lnTo>
                  <a:close/>
                  <a:moveTo>
                    <a:pt x="4884" y="137"/>
                  </a:moveTo>
                  <a:lnTo>
                    <a:pt x="4884" y="143"/>
                  </a:lnTo>
                  <a:lnTo>
                    <a:pt x="4883" y="151"/>
                  </a:lnTo>
                  <a:lnTo>
                    <a:pt x="4882" y="156"/>
                  </a:lnTo>
                  <a:lnTo>
                    <a:pt x="4880" y="163"/>
                  </a:lnTo>
                  <a:lnTo>
                    <a:pt x="4877" y="168"/>
                  </a:lnTo>
                  <a:lnTo>
                    <a:pt x="4873" y="173"/>
                  </a:lnTo>
                  <a:lnTo>
                    <a:pt x="4870" y="179"/>
                  </a:lnTo>
                  <a:lnTo>
                    <a:pt x="4866" y="184"/>
                  </a:lnTo>
                  <a:lnTo>
                    <a:pt x="4862" y="188"/>
                  </a:lnTo>
                  <a:lnTo>
                    <a:pt x="4856" y="192"/>
                  </a:lnTo>
                  <a:lnTo>
                    <a:pt x="4851" y="196"/>
                  </a:lnTo>
                  <a:lnTo>
                    <a:pt x="4846" y="199"/>
                  </a:lnTo>
                  <a:lnTo>
                    <a:pt x="4839" y="201"/>
                  </a:lnTo>
                  <a:lnTo>
                    <a:pt x="4834" y="202"/>
                  </a:lnTo>
                  <a:lnTo>
                    <a:pt x="4828" y="203"/>
                  </a:lnTo>
                  <a:lnTo>
                    <a:pt x="4820" y="203"/>
                  </a:lnTo>
                  <a:lnTo>
                    <a:pt x="4814" y="203"/>
                  </a:lnTo>
                  <a:lnTo>
                    <a:pt x="4807" y="202"/>
                  </a:lnTo>
                  <a:lnTo>
                    <a:pt x="4801" y="201"/>
                  </a:lnTo>
                  <a:lnTo>
                    <a:pt x="4795" y="199"/>
                  </a:lnTo>
                  <a:lnTo>
                    <a:pt x="4789" y="196"/>
                  </a:lnTo>
                  <a:lnTo>
                    <a:pt x="4784" y="192"/>
                  </a:lnTo>
                  <a:lnTo>
                    <a:pt x="4779" y="188"/>
                  </a:lnTo>
                  <a:lnTo>
                    <a:pt x="4774" y="184"/>
                  </a:lnTo>
                  <a:lnTo>
                    <a:pt x="4770" y="179"/>
                  </a:lnTo>
                  <a:lnTo>
                    <a:pt x="4766" y="173"/>
                  </a:lnTo>
                  <a:lnTo>
                    <a:pt x="4762" y="168"/>
                  </a:lnTo>
                  <a:lnTo>
                    <a:pt x="4760" y="163"/>
                  </a:lnTo>
                  <a:lnTo>
                    <a:pt x="4758" y="156"/>
                  </a:lnTo>
                  <a:lnTo>
                    <a:pt x="4757" y="151"/>
                  </a:lnTo>
                  <a:lnTo>
                    <a:pt x="4756" y="143"/>
                  </a:lnTo>
                  <a:lnTo>
                    <a:pt x="4756" y="137"/>
                  </a:lnTo>
                  <a:lnTo>
                    <a:pt x="4756" y="131"/>
                  </a:lnTo>
                  <a:lnTo>
                    <a:pt x="4757" y="124"/>
                  </a:lnTo>
                  <a:lnTo>
                    <a:pt x="4758" y="119"/>
                  </a:lnTo>
                  <a:lnTo>
                    <a:pt x="4760" y="112"/>
                  </a:lnTo>
                  <a:lnTo>
                    <a:pt x="4762" y="107"/>
                  </a:lnTo>
                  <a:lnTo>
                    <a:pt x="4766" y="102"/>
                  </a:lnTo>
                  <a:lnTo>
                    <a:pt x="4770" y="97"/>
                  </a:lnTo>
                  <a:lnTo>
                    <a:pt x="4774" y="92"/>
                  </a:lnTo>
                  <a:lnTo>
                    <a:pt x="4779" y="88"/>
                  </a:lnTo>
                  <a:lnTo>
                    <a:pt x="4784" y="84"/>
                  </a:lnTo>
                  <a:lnTo>
                    <a:pt x="4789" y="80"/>
                  </a:lnTo>
                  <a:lnTo>
                    <a:pt x="4794" y="78"/>
                  </a:lnTo>
                  <a:lnTo>
                    <a:pt x="4801" y="76"/>
                  </a:lnTo>
                  <a:lnTo>
                    <a:pt x="4806" y="75"/>
                  </a:lnTo>
                  <a:lnTo>
                    <a:pt x="4813" y="74"/>
                  </a:lnTo>
                  <a:lnTo>
                    <a:pt x="4819" y="73"/>
                  </a:lnTo>
                  <a:lnTo>
                    <a:pt x="4826" y="74"/>
                  </a:lnTo>
                  <a:lnTo>
                    <a:pt x="4833" y="75"/>
                  </a:lnTo>
                  <a:lnTo>
                    <a:pt x="4838" y="76"/>
                  </a:lnTo>
                  <a:lnTo>
                    <a:pt x="4845" y="78"/>
                  </a:lnTo>
                  <a:lnTo>
                    <a:pt x="4850" y="80"/>
                  </a:lnTo>
                  <a:lnTo>
                    <a:pt x="4855" y="84"/>
                  </a:lnTo>
                  <a:lnTo>
                    <a:pt x="4861" y="88"/>
                  </a:lnTo>
                  <a:lnTo>
                    <a:pt x="4865" y="92"/>
                  </a:lnTo>
                  <a:lnTo>
                    <a:pt x="4870" y="97"/>
                  </a:lnTo>
                  <a:lnTo>
                    <a:pt x="4873" y="102"/>
                  </a:lnTo>
                  <a:lnTo>
                    <a:pt x="4877" y="107"/>
                  </a:lnTo>
                  <a:lnTo>
                    <a:pt x="4880" y="112"/>
                  </a:lnTo>
                  <a:lnTo>
                    <a:pt x="4881" y="119"/>
                  </a:lnTo>
                  <a:lnTo>
                    <a:pt x="4883" y="124"/>
                  </a:lnTo>
                  <a:lnTo>
                    <a:pt x="4884" y="131"/>
                  </a:lnTo>
                  <a:lnTo>
                    <a:pt x="4884" y="137"/>
                  </a:lnTo>
                  <a:close/>
                  <a:moveTo>
                    <a:pt x="5142" y="137"/>
                  </a:moveTo>
                  <a:lnTo>
                    <a:pt x="5142" y="143"/>
                  </a:lnTo>
                  <a:lnTo>
                    <a:pt x="5141" y="151"/>
                  </a:lnTo>
                  <a:lnTo>
                    <a:pt x="5139" y="156"/>
                  </a:lnTo>
                  <a:lnTo>
                    <a:pt x="5137" y="163"/>
                  </a:lnTo>
                  <a:lnTo>
                    <a:pt x="5135" y="168"/>
                  </a:lnTo>
                  <a:lnTo>
                    <a:pt x="5132" y="173"/>
                  </a:lnTo>
                  <a:lnTo>
                    <a:pt x="5128" y="179"/>
                  </a:lnTo>
                  <a:lnTo>
                    <a:pt x="5123" y="184"/>
                  </a:lnTo>
                  <a:lnTo>
                    <a:pt x="5119" y="188"/>
                  </a:lnTo>
                  <a:lnTo>
                    <a:pt x="5114" y="192"/>
                  </a:lnTo>
                  <a:lnTo>
                    <a:pt x="5108" y="196"/>
                  </a:lnTo>
                  <a:lnTo>
                    <a:pt x="5103" y="199"/>
                  </a:lnTo>
                  <a:lnTo>
                    <a:pt x="5098" y="201"/>
                  </a:lnTo>
                  <a:lnTo>
                    <a:pt x="5091" y="202"/>
                  </a:lnTo>
                  <a:lnTo>
                    <a:pt x="5085" y="203"/>
                  </a:lnTo>
                  <a:lnTo>
                    <a:pt x="5078" y="203"/>
                  </a:lnTo>
                  <a:lnTo>
                    <a:pt x="5072" y="203"/>
                  </a:lnTo>
                  <a:lnTo>
                    <a:pt x="5066" y="202"/>
                  </a:lnTo>
                  <a:lnTo>
                    <a:pt x="5059" y="201"/>
                  </a:lnTo>
                  <a:lnTo>
                    <a:pt x="5053" y="199"/>
                  </a:lnTo>
                  <a:lnTo>
                    <a:pt x="5047" y="196"/>
                  </a:lnTo>
                  <a:lnTo>
                    <a:pt x="5042" y="192"/>
                  </a:lnTo>
                  <a:lnTo>
                    <a:pt x="5037" y="188"/>
                  </a:lnTo>
                  <a:lnTo>
                    <a:pt x="5031" y="184"/>
                  </a:lnTo>
                  <a:lnTo>
                    <a:pt x="5027" y="179"/>
                  </a:lnTo>
                  <a:lnTo>
                    <a:pt x="5024" y="173"/>
                  </a:lnTo>
                  <a:lnTo>
                    <a:pt x="5020" y="168"/>
                  </a:lnTo>
                  <a:lnTo>
                    <a:pt x="5018" y="163"/>
                  </a:lnTo>
                  <a:lnTo>
                    <a:pt x="5015" y="156"/>
                  </a:lnTo>
                  <a:lnTo>
                    <a:pt x="5013" y="151"/>
                  </a:lnTo>
                  <a:lnTo>
                    <a:pt x="5013" y="143"/>
                  </a:lnTo>
                  <a:lnTo>
                    <a:pt x="5012" y="137"/>
                  </a:lnTo>
                  <a:lnTo>
                    <a:pt x="5013" y="131"/>
                  </a:lnTo>
                  <a:lnTo>
                    <a:pt x="5013" y="124"/>
                  </a:lnTo>
                  <a:lnTo>
                    <a:pt x="5015" y="119"/>
                  </a:lnTo>
                  <a:lnTo>
                    <a:pt x="5018" y="112"/>
                  </a:lnTo>
                  <a:lnTo>
                    <a:pt x="5020" y="107"/>
                  </a:lnTo>
                  <a:lnTo>
                    <a:pt x="5023" y="102"/>
                  </a:lnTo>
                  <a:lnTo>
                    <a:pt x="5027" y="97"/>
                  </a:lnTo>
                  <a:lnTo>
                    <a:pt x="5031" y="92"/>
                  </a:lnTo>
                  <a:lnTo>
                    <a:pt x="5036" y="88"/>
                  </a:lnTo>
                  <a:lnTo>
                    <a:pt x="5041" y="84"/>
                  </a:lnTo>
                  <a:lnTo>
                    <a:pt x="5046" y="80"/>
                  </a:lnTo>
                  <a:lnTo>
                    <a:pt x="5052" y="78"/>
                  </a:lnTo>
                  <a:lnTo>
                    <a:pt x="5058" y="76"/>
                  </a:lnTo>
                  <a:lnTo>
                    <a:pt x="5065" y="75"/>
                  </a:lnTo>
                  <a:lnTo>
                    <a:pt x="5071" y="74"/>
                  </a:lnTo>
                  <a:lnTo>
                    <a:pt x="5077" y="73"/>
                  </a:lnTo>
                  <a:lnTo>
                    <a:pt x="5084" y="74"/>
                  </a:lnTo>
                  <a:lnTo>
                    <a:pt x="5090" y="75"/>
                  </a:lnTo>
                  <a:lnTo>
                    <a:pt x="5097" y="76"/>
                  </a:lnTo>
                  <a:lnTo>
                    <a:pt x="5102" y="78"/>
                  </a:lnTo>
                  <a:lnTo>
                    <a:pt x="5107" y="80"/>
                  </a:lnTo>
                  <a:lnTo>
                    <a:pt x="5113" y="84"/>
                  </a:lnTo>
                  <a:lnTo>
                    <a:pt x="5118" y="88"/>
                  </a:lnTo>
                  <a:lnTo>
                    <a:pt x="5123" y="92"/>
                  </a:lnTo>
                  <a:lnTo>
                    <a:pt x="5128" y="97"/>
                  </a:lnTo>
                  <a:lnTo>
                    <a:pt x="5132" y="102"/>
                  </a:lnTo>
                  <a:lnTo>
                    <a:pt x="5135" y="107"/>
                  </a:lnTo>
                  <a:lnTo>
                    <a:pt x="5137" y="112"/>
                  </a:lnTo>
                  <a:lnTo>
                    <a:pt x="5139" y="119"/>
                  </a:lnTo>
                  <a:lnTo>
                    <a:pt x="5141" y="124"/>
                  </a:lnTo>
                  <a:lnTo>
                    <a:pt x="5142" y="131"/>
                  </a:lnTo>
                  <a:lnTo>
                    <a:pt x="5142" y="137"/>
                  </a:lnTo>
                  <a:close/>
                  <a:moveTo>
                    <a:pt x="5605" y="364"/>
                  </a:moveTo>
                  <a:lnTo>
                    <a:pt x="5475" y="364"/>
                  </a:lnTo>
                  <a:lnTo>
                    <a:pt x="5475" y="764"/>
                  </a:lnTo>
                  <a:lnTo>
                    <a:pt x="5476" y="777"/>
                  </a:lnTo>
                  <a:lnTo>
                    <a:pt x="5476" y="788"/>
                  </a:lnTo>
                  <a:lnTo>
                    <a:pt x="5478" y="798"/>
                  </a:lnTo>
                  <a:lnTo>
                    <a:pt x="5479" y="808"/>
                  </a:lnTo>
                  <a:lnTo>
                    <a:pt x="5481" y="817"/>
                  </a:lnTo>
                  <a:lnTo>
                    <a:pt x="5484" y="824"/>
                  </a:lnTo>
                  <a:lnTo>
                    <a:pt x="5487" y="830"/>
                  </a:lnTo>
                  <a:lnTo>
                    <a:pt x="5492" y="837"/>
                  </a:lnTo>
                  <a:lnTo>
                    <a:pt x="5496" y="841"/>
                  </a:lnTo>
                  <a:lnTo>
                    <a:pt x="5502" y="845"/>
                  </a:lnTo>
                  <a:lnTo>
                    <a:pt x="5509" y="849"/>
                  </a:lnTo>
                  <a:lnTo>
                    <a:pt x="5516" y="852"/>
                  </a:lnTo>
                  <a:lnTo>
                    <a:pt x="5525" y="854"/>
                  </a:lnTo>
                  <a:lnTo>
                    <a:pt x="5533" y="855"/>
                  </a:lnTo>
                  <a:lnTo>
                    <a:pt x="5544" y="856"/>
                  </a:lnTo>
                  <a:lnTo>
                    <a:pt x="5555" y="856"/>
                  </a:lnTo>
                  <a:lnTo>
                    <a:pt x="5565" y="856"/>
                  </a:lnTo>
                  <a:lnTo>
                    <a:pt x="5574" y="856"/>
                  </a:lnTo>
                  <a:lnTo>
                    <a:pt x="5582" y="855"/>
                  </a:lnTo>
                  <a:lnTo>
                    <a:pt x="5589" y="853"/>
                  </a:lnTo>
                  <a:lnTo>
                    <a:pt x="5603" y="850"/>
                  </a:lnTo>
                  <a:lnTo>
                    <a:pt x="5615" y="844"/>
                  </a:lnTo>
                  <a:lnTo>
                    <a:pt x="5629" y="906"/>
                  </a:lnTo>
                  <a:lnTo>
                    <a:pt x="5618" y="913"/>
                  </a:lnTo>
                  <a:lnTo>
                    <a:pt x="5605" y="917"/>
                  </a:lnTo>
                  <a:lnTo>
                    <a:pt x="5592" y="921"/>
                  </a:lnTo>
                  <a:lnTo>
                    <a:pt x="5578" y="925"/>
                  </a:lnTo>
                  <a:lnTo>
                    <a:pt x="5564" y="927"/>
                  </a:lnTo>
                  <a:lnTo>
                    <a:pt x="5550" y="930"/>
                  </a:lnTo>
                  <a:lnTo>
                    <a:pt x="5535" y="931"/>
                  </a:lnTo>
                  <a:lnTo>
                    <a:pt x="5519" y="931"/>
                  </a:lnTo>
                  <a:lnTo>
                    <a:pt x="5508" y="931"/>
                  </a:lnTo>
                  <a:lnTo>
                    <a:pt x="5496" y="930"/>
                  </a:lnTo>
                  <a:lnTo>
                    <a:pt x="5485" y="929"/>
                  </a:lnTo>
                  <a:lnTo>
                    <a:pt x="5476" y="926"/>
                  </a:lnTo>
                  <a:lnTo>
                    <a:pt x="5466" y="924"/>
                  </a:lnTo>
                  <a:lnTo>
                    <a:pt x="5456" y="921"/>
                  </a:lnTo>
                  <a:lnTo>
                    <a:pt x="5448" y="918"/>
                  </a:lnTo>
                  <a:lnTo>
                    <a:pt x="5438" y="914"/>
                  </a:lnTo>
                  <a:lnTo>
                    <a:pt x="5431" y="909"/>
                  </a:lnTo>
                  <a:lnTo>
                    <a:pt x="5423" y="905"/>
                  </a:lnTo>
                  <a:lnTo>
                    <a:pt x="5417" y="900"/>
                  </a:lnTo>
                  <a:lnTo>
                    <a:pt x="5410" y="894"/>
                  </a:lnTo>
                  <a:lnTo>
                    <a:pt x="5405" y="888"/>
                  </a:lnTo>
                  <a:lnTo>
                    <a:pt x="5401" y="882"/>
                  </a:lnTo>
                  <a:lnTo>
                    <a:pt x="5397" y="875"/>
                  </a:lnTo>
                  <a:lnTo>
                    <a:pt x="5392" y="868"/>
                  </a:lnTo>
                  <a:lnTo>
                    <a:pt x="5389" y="860"/>
                  </a:lnTo>
                  <a:lnTo>
                    <a:pt x="5387" y="852"/>
                  </a:lnTo>
                  <a:lnTo>
                    <a:pt x="5384" y="842"/>
                  </a:lnTo>
                  <a:lnTo>
                    <a:pt x="5383" y="834"/>
                  </a:lnTo>
                  <a:lnTo>
                    <a:pt x="5379" y="813"/>
                  </a:lnTo>
                  <a:lnTo>
                    <a:pt x="5378" y="790"/>
                  </a:lnTo>
                  <a:lnTo>
                    <a:pt x="5378" y="364"/>
                  </a:lnTo>
                  <a:lnTo>
                    <a:pt x="5297" y="364"/>
                  </a:lnTo>
                  <a:lnTo>
                    <a:pt x="5297" y="291"/>
                  </a:lnTo>
                  <a:lnTo>
                    <a:pt x="5378" y="291"/>
                  </a:lnTo>
                  <a:lnTo>
                    <a:pt x="5378" y="279"/>
                  </a:lnTo>
                  <a:lnTo>
                    <a:pt x="5379" y="267"/>
                  </a:lnTo>
                  <a:lnTo>
                    <a:pt x="5379" y="254"/>
                  </a:lnTo>
                  <a:lnTo>
                    <a:pt x="5381" y="240"/>
                  </a:lnTo>
                  <a:lnTo>
                    <a:pt x="5381" y="227"/>
                  </a:lnTo>
                  <a:lnTo>
                    <a:pt x="5382" y="214"/>
                  </a:lnTo>
                  <a:lnTo>
                    <a:pt x="5383" y="202"/>
                  </a:lnTo>
                  <a:lnTo>
                    <a:pt x="5383" y="189"/>
                  </a:lnTo>
                  <a:lnTo>
                    <a:pt x="5384" y="177"/>
                  </a:lnTo>
                  <a:lnTo>
                    <a:pt x="5386" y="164"/>
                  </a:lnTo>
                  <a:lnTo>
                    <a:pt x="5387" y="149"/>
                  </a:lnTo>
                  <a:lnTo>
                    <a:pt x="5389" y="134"/>
                  </a:lnTo>
                  <a:lnTo>
                    <a:pt x="5492" y="111"/>
                  </a:lnTo>
                  <a:lnTo>
                    <a:pt x="5489" y="126"/>
                  </a:lnTo>
                  <a:lnTo>
                    <a:pt x="5487" y="142"/>
                  </a:lnTo>
                  <a:lnTo>
                    <a:pt x="5486" y="156"/>
                  </a:lnTo>
                  <a:lnTo>
                    <a:pt x="5485" y="169"/>
                  </a:lnTo>
                  <a:lnTo>
                    <a:pt x="5484" y="183"/>
                  </a:lnTo>
                  <a:lnTo>
                    <a:pt x="5482" y="197"/>
                  </a:lnTo>
                  <a:lnTo>
                    <a:pt x="5481" y="212"/>
                  </a:lnTo>
                  <a:lnTo>
                    <a:pt x="5481" y="228"/>
                  </a:lnTo>
                  <a:lnTo>
                    <a:pt x="5480" y="244"/>
                  </a:lnTo>
                  <a:lnTo>
                    <a:pt x="5479" y="259"/>
                  </a:lnTo>
                  <a:lnTo>
                    <a:pt x="5479" y="275"/>
                  </a:lnTo>
                  <a:lnTo>
                    <a:pt x="5479" y="291"/>
                  </a:lnTo>
                  <a:lnTo>
                    <a:pt x="5635" y="291"/>
                  </a:lnTo>
                  <a:lnTo>
                    <a:pt x="5605" y="364"/>
                  </a:lnTo>
                  <a:close/>
                  <a:moveTo>
                    <a:pt x="6184" y="727"/>
                  </a:moveTo>
                  <a:lnTo>
                    <a:pt x="6183" y="738"/>
                  </a:lnTo>
                  <a:lnTo>
                    <a:pt x="6183" y="748"/>
                  </a:lnTo>
                  <a:lnTo>
                    <a:pt x="6181" y="759"/>
                  </a:lnTo>
                  <a:lnTo>
                    <a:pt x="6180" y="770"/>
                  </a:lnTo>
                  <a:lnTo>
                    <a:pt x="6177" y="780"/>
                  </a:lnTo>
                  <a:lnTo>
                    <a:pt x="6175" y="790"/>
                  </a:lnTo>
                  <a:lnTo>
                    <a:pt x="6172" y="799"/>
                  </a:lnTo>
                  <a:lnTo>
                    <a:pt x="6167" y="809"/>
                  </a:lnTo>
                  <a:lnTo>
                    <a:pt x="6163" y="819"/>
                  </a:lnTo>
                  <a:lnTo>
                    <a:pt x="6158" y="827"/>
                  </a:lnTo>
                  <a:lnTo>
                    <a:pt x="6152" y="836"/>
                  </a:lnTo>
                  <a:lnTo>
                    <a:pt x="6147" y="843"/>
                  </a:lnTo>
                  <a:lnTo>
                    <a:pt x="6141" y="852"/>
                  </a:lnTo>
                  <a:lnTo>
                    <a:pt x="6134" y="859"/>
                  </a:lnTo>
                  <a:lnTo>
                    <a:pt x="6127" y="867"/>
                  </a:lnTo>
                  <a:lnTo>
                    <a:pt x="6119" y="873"/>
                  </a:lnTo>
                  <a:lnTo>
                    <a:pt x="6103" y="886"/>
                  </a:lnTo>
                  <a:lnTo>
                    <a:pt x="6085" y="897"/>
                  </a:lnTo>
                  <a:lnTo>
                    <a:pt x="6066" y="907"/>
                  </a:lnTo>
                  <a:lnTo>
                    <a:pt x="6045" y="915"/>
                  </a:lnTo>
                  <a:lnTo>
                    <a:pt x="6034" y="919"/>
                  </a:lnTo>
                  <a:lnTo>
                    <a:pt x="6023" y="921"/>
                  </a:lnTo>
                  <a:lnTo>
                    <a:pt x="6012" y="924"/>
                  </a:lnTo>
                  <a:lnTo>
                    <a:pt x="6000" y="926"/>
                  </a:lnTo>
                  <a:lnTo>
                    <a:pt x="5975" y="929"/>
                  </a:lnTo>
                  <a:lnTo>
                    <a:pt x="5950" y="930"/>
                  </a:lnTo>
                  <a:lnTo>
                    <a:pt x="5935" y="930"/>
                  </a:lnTo>
                  <a:lnTo>
                    <a:pt x="5920" y="929"/>
                  </a:lnTo>
                  <a:lnTo>
                    <a:pt x="5905" y="927"/>
                  </a:lnTo>
                  <a:lnTo>
                    <a:pt x="5890" y="925"/>
                  </a:lnTo>
                  <a:lnTo>
                    <a:pt x="5875" y="923"/>
                  </a:lnTo>
                  <a:lnTo>
                    <a:pt x="5860" y="920"/>
                  </a:lnTo>
                  <a:lnTo>
                    <a:pt x="5844" y="917"/>
                  </a:lnTo>
                  <a:lnTo>
                    <a:pt x="5829" y="913"/>
                  </a:lnTo>
                  <a:lnTo>
                    <a:pt x="5800" y="904"/>
                  </a:lnTo>
                  <a:lnTo>
                    <a:pt x="5772" y="893"/>
                  </a:lnTo>
                  <a:lnTo>
                    <a:pt x="5758" y="887"/>
                  </a:lnTo>
                  <a:lnTo>
                    <a:pt x="5746" y="882"/>
                  </a:lnTo>
                  <a:lnTo>
                    <a:pt x="5733" y="874"/>
                  </a:lnTo>
                  <a:lnTo>
                    <a:pt x="5721" y="868"/>
                  </a:lnTo>
                  <a:lnTo>
                    <a:pt x="5758" y="795"/>
                  </a:lnTo>
                  <a:lnTo>
                    <a:pt x="5783" y="809"/>
                  </a:lnTo>
                  <a:lnTo>
                    <a:pt x="5808" y="821"/>
                  </a:lnTo>
                  <a:lnTo>
                    <a:pt x="5831" y="831"/>
                  </a:lnTo>
                  <a:lnTo>
                    <a:pt x="5856" y="839"/>
                  </a:lnTo>
                  <a:lnTo>
                    <a:pt x="5880" y="845"/>
                  </a:lnTo>
                  <a:lnTo>
                    <a:pt x="5906" y="851"/>
                  </a:lnTo>
                  <a:lnTo>
                    <a:pt x="5930" y="853"/>
                  </a:lnTo>
                  <a:lnTo>
                    <a:pt x="5956" y="854"/>
                  </a:lnTo>
                  <a:lnTo>
                    <a:pt x="5970" y="854"/>
                  </a:lnTo>
                  <a:lnTo>
                    <a:pt x="5983" y="852"/>
                  </a:lnTo>
                  <a:lnTo>
                    <a:pt x="5996" y="850"/>
                  </a:lnTo>
                  <a:lnTo>
                    <a:pt x="6007" y="846"/>
                  </a:lnTo>
                  <a:lnTo>
                    <a:pt x="6019" y="842"/>
                  </a:lnTo>
                  <a:lnTo>
                    <a:pt x="6029" y="838"/>
                  </a:lnTo>
                  <a:lnTo>
                    <a:pt x="6038" y="831"/>
                  </a:lnTo>
                  <a:lnTo>
                    <a:pt x="6048" y="825"/>
                  </a:lnTo>
                  <a:lnTo>
                    <a:pt x="6055" y="818"/>
                  </a:lnTo>
                  <a:lnTo>
                    <a:pt x="6063" y="809"/>
                  </a:lnTo>
                  <a:lnTo>
                    <a:pt x="6068" y="801"/>
                  </a:lnTo>
                  <a:lnTo>
                    <a:pt x="6073" y="791"/>
                  </a:lnTo>
                  <a:lnTo>
                    <a:pt x="6077" y="781"/>
                  </a:lnTo>
                  <a:lnTo>
                    <a:pt x="6080" y="771"/>
                  </a:lnTo>
                  <a:lnTo>
                    <a:pt x="6081" y="759"/>
                  </a:lnTo>
                  <a:lnTo>
                    <a:pt x="6082" y="746"/>
                  </a:lnTo>
                  <a:lnTo>
                    <a:pt x="6081" y="737"/>
                  </a:lnTo>
                  <a:lnTo>
                    <a:pt x="6080" y="727"/>
                  </a:lnTo>
                  <a:lnTo>
                    <a:pt x="6079" y="717"/>
                  </a:lnTo>
                  <a:lnTo>
                    <a:pt x="6076" y="709"/>
                  </a:lnTo>
                  <a:lnTo>
                    <a:pt x="6072" y="700"/>
                  </a:lnTo>
                  <a:lnTo>
                    <a:pt x="6068" y="693"/>
                  </a:lnTo>
                  <a:lnTo>
                    <a:pt x="6063" y="686"/>
                  </a:lnTo>
                  <a:lnTo>
                    <a:pt x="6057" y="680"/>
                  </a:lnTo>
                  <a:lnTo>
                    <a:pt x="6051" y="674"/>
                  </a:lnTo>
                  <a:lnTo>
                    <a:pt x="6044" y="668"/>
                  </a:lnTo>
                  <a:lnTo>
                    <a:pt x="6035" y="664"/>
                  </a:lnTo>
                  <a:lnTo>
                    <a:pt x="6025" y="659"/>
                  </a:lnTo>
                  <a:lnTo>
                    <a:pt x="6016" y="654"/>
                  </a:lnTo>
                  <a:lnTo>
                    <a:pt x="6004" y="651"/>
                  </a:lnTo>
                  <a:lnTo>
                    <a:pt x="5992" y="648"/>
                  </a:lnTo>
                  <a:lnTo>
                    <a:pt x="5979" y="645"/>
                  </a:lnTo>
                  <a:lnTo>
                    <a:pt x="5903" y="628"/>
                  </a:lnTo>
                  <a:lnTo>
                    <a:pt x="5883" y="623"/>
                  </a:lnTo>
                  <a:lnTo>
                    <a:pt x="5866" y="618"/>
                  </a:lnTo>
                  <a:lnTo>
                    <a:pt x="5849" y="612"/>
                  </a:lnTo>
                  <a:lnTo>
                    <a:pt x="5834" y="605"/>
                  </a:lnTo>
                  <a:lnTo>
                    <a:pt x="5820" y="597"/>
                  </a:lnTo>
                  <a:lnTo>
                    <a:pt x="5808" y="588"/>
                  </a:lnTo>
                  <a:lnTo>
                    <a:pt x="5796" y="578"/>
                  </a:lnTo>
                  <a:lnTo>
                    <a:pt x="5785" y="567"/>
                  </a:lnTo>
                  <a:lnTo>
                    <a:pt x="5776" y="555"/>
                  </a:lnTo>
                  <a:lnTo>
                    <a:pt x="5767" y="543"/>
                  </a:lnTo>
                  <a:lnTo>
                    <a:pt x="5761" y="531"/>
                  </a:lnTo>
                  <a:lnTo>
                    <a:pt x="5755" y="517"/>
                  </a:lnTo>
                  <a:lnTo>
                    <a:pt x="5751" y="503"/>
                  </a:lnTo>
                  <a:lnTo>
                    <a:pt x="5748" y="489"/>
                  </a:lnTo>
                  <a:lnTo>
                    <a:pt x="5746" y="473"/>
                  </a:lnTo>
                  <a:lnTo>
                    <a:pt x="5745" y="457"/>
                  </a:lnTo>
                  <a:lnTo>
                    <a:pt x="5746" y="447"/>
                  </a:lnTo>
                  <a:lnTo>
                    <a:pt x="5746" y="437"/>
                  </a:lnTo>
                  <a:lnTo>
                    <a:pt x="5747" y="427"/>
                  </a:lnTo>
                  <a:lnTo>
                    <a:pt x="5749" y="416"/>
                  </a:lnTo>
                  <a:lnTo>
                    <a:pt x="5751" y="408"/>
                  </a:lnTo>
                  <a:lnTo>
                    <a:pt x="5754" y="398"/>
                  </a:lnTo>
                  <a:lnTo>
                    <a:pt x="5757" y="389"/>
                  </a:lnTo>
                  <a:lnTo>
                    <a:pt x="5762" y="380"/>
                  </a:lnTo>
                  <a:lnTo>
                    <a:pt x="5770" y="363"/>
                  </a:lnTo>
                  <a:lnTo>
                    <a:pt x="5781" y="348"/>
                  </a:lnTo>
                  <a:lnTo>
                    <a:pt x="5793" y="333"/>
                  </a:lnTo>
                  <a:lnTo>
                    <a:pt x="5807" y="320"/>
                  </a:lnTo>
                  <a:lnTo>
                    <a:pt x="5823" y="309"/>
                  </a:lnTo>
                  <a:lnTo>
                    <a:pt x="5839" y="298"/>
                  </a:lnTo>
                  <a:lnTo>
                    <a:pt x="5857" y="288"/>
                  </a:lnTo>
                  <a:lnTo>
                    <a:pt x="5877" y="281"/>
                  </a:lnTo>
                  <a:lnTo>
                    <a:pt x="5897" y="275"/>
                  </a:lnTo>
                  <a:lnTo>
                    <a:pt x="5920" y="270"/>
                  </a:lnTo>
                  <a:lnTo>
                    <a:pt x="5942" y="267"/>
                  </a:lnTo>
                  <a:lnTo>
                    <a:pt x="5966" y="267"/>
                  </a:lnTo>
                  <a:lnTo>
                    <a:pt x="5990" y="267"/>
                  </a:lnTo>
                  <a:lnTo>
                    <a:pt x="6015" y="270"/>
                  </a:lnTo>
                  <a:lnTo>
                    <a:pt x="6040" y="275"/>
                  </a:lnTo>
                  <a:lnTo>
                    <a:pt x="6065" y="280"/>
                  </a:lnTo>
                  <a:lnTo>
                    <a:pt x="6089" y="287"/>
                  </a:lnTo>
                  <a:lnTo>
                    <a:pt x="6113" y="296"/>
                  </a:lnTo>
                  <a:lnTo>
                    <a:pt x="6134" y="305"/>
                  </a:lnTo>
                  <a:lnTo>
                    <a:pt x="6156" y="316"/>
                  </a:lnTo>
                  <a:lnTo>
                    <a:pt x="6119" y="389"/>
                  </a:lnTo>
                  <a:lnTo>
                    <a:pt x="6099" y="379"/>
                  </a:lnTo>
                  <a:lnTo>
                    <a:pt x="6079" y="371"/>
                  </a:lnTo>
                  <a:lnTo>
                    <a:pt x="6060" y="363"/>
                  </a:lnTo>
                  <a:lnTo>
                    <a:pt x="6041" y="357"/>
                  </a:lnTo>
                  <a:lnTo>
                    <a:pt x="6022" y="351"/>
                  </a:lnTo>
                  <a:lnTo>
                    <a:pt x="6003" y="347"/>
                  </a:lnTo>
                  <a:lnTo>
                    <a:pt x="5984" y="345"/>
                  </a:lnTo>
                  <a:lnTo>
                    <a:pt x="5963" y="344"/>
                  </a:lnTo>
                  <a:lnTo>
                    <a:pt x="5951" y="344"/>
                  </a:lnTo>
                  <a:lnTo>
                    <a:pt x="5938" y="346"/>
                  </a:lnTo>
                  <a:lnTo>
                    <a:pt x="5926" y="348"/>
                  </a:lnTo>
                  <a:lnTo>
                    <a:pt x="5915" y="351"/>
                  </a:lnTo>
                  <a:lnTo>
                    <a:pt x="5905" y="355"/>
                  </a:lnTo>
                  <a:lnTo>
                    <a:pt x="5895" y="360"/>
                  </a:lnTo>
                  <a:lnTo>
                    <a:pt x="5887" y="365"/>
                  </a:lnTo>
                  <a:lnTo>
                    <a:pt x="5878" y="372"/>
                  </a:lnTo>
                  <a:lnTo>
                    <a:pt x="5871" y="379"/>
                  </a:lnTo>
                  <a:lnTo>
                    <a:pt x="5864" y="388"/>
                  </a:lnTo>
                  <a:lnTo>
                    <a:pt x="5859" y="395"/>
                  </a:lnTo>
                  <a:lnTo>
                    <a:pt x="5854" y="405"/>
                  </a:lnTo>
                  <a:lnTo>
                    <a:pt x="5850" y="414"/>
                  </a:lnTo>
                  <a:lnTo>
                    <a:pt x="5848" y="424"/>
                  </a:lnTo>
                  <a:lnTo>
                    <a:pt x="5846" y="435"/>
                  </a:lnTo>
                  <a:lnTo>
                    <a:pt x="5846" y="446"/>
                  </a:lnTo>
                  <a:lnTo>
                    <a:pt x="5846" y="455"/>
                  </a:lnTo>
                  <a:lnTo>
                    <a:pt x="5847" y="463"/>
                  </a:lnTo>
                  <a:lnTo>
                    <a:pt x="5849" y="471"/>
                  </a:lnTo>
                  <a:lnTo>
                    <a:pt x="5851" y="478"/>
                  </a:lnTo>
                  <a:lnTo>
                    <a:pt x="5854" y="486"/>
                  </a:lnTo>
                  <a:lnTo>
                    <a:pt x="5858" y="492"/>
                  </a:lnTo>
                  <a:lnTo>
                    <a:pt x="5861" y="499"/>
                  </a:lnTo>
                  <a:lnTo>
                    <a:pt x="5866" y="504"/>
                  </a:lnTo>
                  <a:lnTo>
                    <a:pt x="5872" y="509"/>
                  </a:lnTo>
                  <a:lnTo>
                    <a:pt x="5878" y="515"/>
                  </a:lnTo>
                  <a:lnTo>
                    <a:pt x="5886" y="519"/>
                  </a:lnTo>
                  <a:lnTo>
                    <a:pt x="5893" y="523"/>
                  </a:lnTo>
                  <a:lnTo>
                    <a:pt x="5903" y="526"/>
                  </a:lnTo>
                  <a:lnTo>
                    <a:pt x="5913" y="531"/>
                  </a:lnTo>
                  <a:lnTo>
                    <a:pt x="5924" y="534"/>
                  </a:lnTo>
                  <a:lnTo>
                    <a:pt x="5936" y="536"/>
                  </a:lnTo>
                  <a:lnTo>
                    <a:pt x="6018" y="553"/>
                  </a:lnTo>
                  <a:lnTo>
                    <a:pt x="6038" y="558"/>
                  </a:lnTo>
                  <a:lnTo>
                    <a:pt x="6057" y="564"/>
                  </a:lnTo>
                  <a:lnTo>
                    <a:pt x="6075" y="570"/>
                  </a:lnTo>
                  <a:lnTo>
                    <a:pt x="6091" y="578"/>
                  </a:lnTo>
                  <a:lnTo>
                    <a:pt x="6105" y="585"/>
                  </a:lnTo>
                  <a:lnTo>
                    <a:pt x="6119" y="595"/>
                  </a:lnTo>
                  <a:lnTo>
                    <a:pt x="6131" y="604"/>
                  </a:lnTo>
                  <a:lnTo>
                    <a:pt x="6143" y="614"/>
                  </a:lnTo>
                  <a:lnTo>
                    <a:pt x="6152" y="626"/>
                  </a:lnTo>
                  <a:lnTo>
                    <a:pt x="6161" y="637"/>
                  </a:lnTo>
                  <a:lnTo>
                    <a:pt x="6167" y="650"/>
                  </a:lnTo>
                  <a:lnTo>
                    <a:pt x="6174" y="664"/>
                  </a:lnTo>
                  <a:lnTo>
                    <a:pt x="6178" y="679"/>
                  </a:lnTo>
                  <a:lnTo>
                    <a:pt x="6181" y="694"/>
                  </a:lnTo>
                  <a:lnTo>
                    <a:pt x="6183" y="710"/>
                  </a:lnTo>
                  <a:lnTo>
                    <a:pt x="6184" y="727"/>
                  </a:lnTo>
                  <a:close/>
                  <a:moveTo>
                    <a:pt x="6365" y="911"/>
                  </a:moveTo>
                  <a:lnTo>
                    <a:pt x="6365" y="56"/>
                  </a:lnTo>
                  <a:lnTo>
                    <a:pt x="6468" y="56"/>
                  </a:lnTo>
                  <a:lnTo>
                    <a:pt x="6468" y="911"/>
                  </a:lnTo>
                  <a:lnTo>
                    <a:pt x="6365" y="911"/>
                  </a:lnTo>
                  <a:close/>
                  <a:moveTo>
                    <a:pt x="6589" y="457"/>
                  </a:moveTo>
                  <a:lnTo>
                    <a:pt x="6931" y="911"/>
                  </a:lnTo>
                  <a:lnTo>
                    <a:pt x="6799" y="911"/>
                  </a:lnTo>
                  <a:lnTo>
                    <a:pt x="6473" y="459"/>
                  </a:lnTo>
                  <a:lnTo>
                    <a:pt x="6803" y="56"/>
                  </a:lnTo>
                  <a:lnTo>
                    <a:pt x="6933" y="56"/>
                  </a:lnTo>
                  <a:lnTo>
                    <a:pt x="6589" y="457"/>
                  </a:lnTo>
                  <a:close/>
                  <a:moveTo>
                    <a:pt x="7217" y="910"/>
                  </a:moveTo>
                  <a:lnTo>
                    <a:pt x="7200" y="917"/>
                  </a:lnTo>
                  <a:lnTo>
                    <a:pt x="7187" y="921"/>
                  </a:lnTo>
                  <a:lnTo>
                    <a:pt x="7173" y="923"/>
                  </a:lnTo>
                  <a:lnTo>
                    <a:pt x="7155" y="923"/>
                  </a:lnTo>
                  <a:lnTo>
                    <a:pt x="7143" y="923"/>
                  </a:lnTo>
                  <a:lnTo>
                    <a:pt x="7133" y="922"/>
                  </a:lnTo>
                  <a:lnTo>
                    <a:pt x="7123" y="920"/>
                  </a:lnTo>
                  <a:lnTo>
                    <a:pt x="7113" y="917"/>
                  </a:lnTo>
                  <a:lnTo>
                    <a:pt x="7105" y="914"/>
                  </a:lnTo>
                  <a:lnTo>
                    <a:pt x="7096" y="909"/>
                  </a:lnTo>
                  <a:lnTo>
                    <a:pt x="7089" y="904"/>
                  </a:lnTo>
                  <a:lnTo>
                    <a:pt x="7081" y="898"/>
                  </a:lnTo>
                  <a:lnTo>
                    <a:pt x="7074" y="890"/>
                  </a:lnTo>
                  <a:lnTo>
                    <a:pt x="7068" y="882"/>
                  </a:lnTo>
                  <a:lnTo>
                    <a:pt x="7063" y="873"/>
                  </a:lnTo>
                  <a:lnTo>
                    <a:pt x="7059" y="863"/>
                  </a:lnTo>
                  <a:lnTo>
                    <a:pt x="7056" y="852"/>
                  </a:lnTo>
                  <a:lnTo>
                    <a:pt x="7054" y="839"/>
                  </a:lnTo>
                  <a:lnTo>
                    <a:pt x="7051" y="825"/>
                  </a:lnTo>
                  <a:lnTo>
                    <a:pt x="7051" y="809"/>
                  </a:lnTo>
                  <a:lnTo>
                    <a:pt x="7051" y="151"/>
                  </a:lnTo>
                  <a:lnTo>
                    <a:pt x="7050" y="120"/>
                  </a:lnTo>
                  <a:lnTo>
                    <a:pt x="7047" y="89"/>
                  </a:lnTo>
                  <a:lnTo>
                    <a:pt x="7043" y="56"/>
                  </a:lnTo>
                  <a:lnTo>
                    <a:pt x="7036" y="24"/>
                  </a:lnTo>
                  <a:lnTo>
                    <a:pt x="7134" y="5"/>
                  </a:lnTo>
                  <a:lnTo>
                    <a:pt x="7141" y="43"/>
                  </a:lnTo>
                  <a:lnTo>
                    <a:pt x="7145" y="79"/>
                  </a:lnTo>
                  <a:lnTo>
                    <a:pt x="7149" y="117"/>
                  </a:lnTo>
                  <a:lnTo>
                    <a:pt x="7150" y="152"/>
                  </a:lnTo>
                  <a:lnTo>
                    <a:pt x="7150" y="787"/>
                  </a:lnTo>
                  <a:lnTo>
                    <a:pt x="7151" y="803"/>
                  </a:lnTo>
                  <a:lnTo>
                    <a:pt x="7152" y="817"/>
                  </a:lnTo>
                  <a:lnTo>
                    <a:pt x="7154" y="828"/>
                  </a:lnTo>
                  <a:lnTo>
                    <a:pt x="7157" y="836"/>
                  </a:lnTo>
                  <a:lnTo>
                    <a:pt x="7158" y="839"/>
                  </a:lnTo>
                  <a:lnTo>
                    <a:pt x="7161" y="841"/>
                  </a:lnTo>
                  <a:lnTo>
                    <a:pt x="7163" y="843"/>
                  </a:lnTo>
                  <a:lnTo>
                    <a:pt x="7167" y="845"/>
                  </a:lnTo>
                  <a:lnTo>
                    <a:pt x="7175" y="847"/>
                  </a:lnTo>
                  <a:lnTo>
                    <a:pt x="7185" y="849"/>
                  </a:lnTo>
                  <a:lnTo>
                    <a:pt x="7189" y="849"/>
                  </a:lnTo>
                  <a:lnTo>
                    <a:pt x="7198" y="846"/>
                  </a:lnTo>
                  <a:lnTo>
                    <a:pt x="7217" y="910"/>
                  </a:lnTo>
                  <a:close/>
                  <a:moveTo>
                    <a:pt x="7380" y="911"/>
                  </a:moveTo>
                  <a:lnTo>
                    <a:pt x="7380" y="293"/>
                  </a:lnTo>
                  <a:lnTo>
                    <a:pt x="7482" y="277"/>
                  </a:lnTo>
                  <a:lnTo>
                    <a:pt x="7482" y="911"/>
                  </a:lnTo>
                  <a:lnTo>
                    <a:pt x="7380" y="911"/>
                  </a:lnTo>
                  <a:close/>
                  <a:moveTo>
                    <a:pt x="7508" y="99"/>
                  </a:moveTo>
                  <a:lnTo>
                    <a:pt x="7508" y="106"/>
                  </a:lnTo>
                  <a:lnTo>
                    <a:pt x="7507" y="113"/>
                  </a:lnTo>
                  <a:lnTo>
                    <a:pt x="7505" y="121"/>
                  </a:lnTo>
                  <a:lnTo>
                    <a:pt x="7503" y="128"/>
                  </a:lnTo>
                  <a:lnTo>
                    <a:pt x="7500" y="135"/>
                  </a:lnTo>
                  <a:lnTo>
                    <a:pt x="7497" y="141"/>
                  </a:lnTo>
                  <a:lnTo>
                    <a:pt x="7492" y="147"/>
                  </a:lnTo>
                  <a:lnTo>
                    <a:pt x="7487" y="153"/>
                  </a:lnTo>
                  <a:lnTo>
                    <a:pt x="7482" y="158"/>
                  </a:lnTo>
                  <a:lnTo>
                    <a:pt x="7475" y="163"/>
                  </a:lnTo>
                  <a:lnTo>
                    <a:pt x="7469" y="166"/>
                  </a:lnTo>
                  <a:lnTo>
                    <a:pt x="7462" y="169"/>
                  </a:lnTo>
                  <a:lnTo>
                    <a:pt x="7455" y="171"/>
                  </a:lnTo>
                  <a:lnTo>
                    <a:pt x="7449" y="173"/>
                  </a:lnTo>
                  <a:lnTo>
                    <a:pt x="7440" y="174"/>
                  </a:lnTo>
                  <a:lnTo>
                    <a:pt x="7433" y="174"/>
                  </a:lnTo>
                  <a:lnTo>
                    <a:pt x="7425" y="174"/>
                  </a:lnTo>
                  <a:lnTo>
                    <a:pt x="7417" y="173"/>
                  </a:lnTo>
                  <a:lnTo>
                    <a:pt x="7410" y="171"/>
                  </a:lnTo>
                  <a:lnTo>
                    <a:pt x="7403" y="169"/>
                  </a:lnTo>
                  <a:lnTo>
                    <a:pt x="7396" y="166"/>
                  </a:lnTo>
                  <a:lnTo>
                    <a:pt x="7390" y="163"/>
                  </a:lnTo>
                  <a:lnTo>
                    <a:pt x="7383" y="158"/>
                  </a:lnTo>
                  <a:lnTo>
                    <a:pt x="7378" y="153"/>
                  </a:lnTo>
                  <a:lnTo>
                    <a:pt x="7373" y="147"/>
                  </a:lnTo>
                  <a:lnTo>
                    <a:pt x="7368" y="141"/>
                  </a:lnTo>
                  <a:lnTo>
                    <a:pt x="7365" y="135"/>
                  </a:lnTo>
                  <a:lnTo>
                    <a:pt x="7362" y="128"/>
                  </a:lnTo>
                  <a:lnTo>
                    <a:pt x="7360" y="122"/>
                  </a:lnTo>
                  <a:lnTo>
                    <a:pt x="7358" y="115"/>
                  </a:lnTo>
                  <a:lnTo>
                    <a:pt x="7357" y="107"/>
                  </a:lnTo>
                  <a:lnTo>
                    <a:pt x="7357" y="100"/>
                  </a:lnTo>
                  <a:lnTo>
                    <a:pt x="7357" y="92"/>
                  </a:lnTo>
                  <a:lnTo>
                    <a:pt x="7358" y="84"/>
                  </a:lnTo>
                  <a:lnTo>
                    <a:pt x="7360" y="77"/>
                  </a:lnTo>
                  <a:lnTo>
                    <a:pt x="7362" y="70"/>
                  </a:lnTo>
                  <a:lnTo>
                    <a:pt x="7365" y="63"/>
                  </a:lnTo>
                  <a:lnTo>
                    <a:pt x="7368" y="57"/>
                  </a:lnTo>
                  <a:lnTo>
                    <a:pt x="7373" y="50"/>
                  </a:lnTo>
                  <a:lnTo>
                    <a:pt x="7378" y="45"/>
                  </a:lnTo>
                  <a:lnTo>
                    <a:pt x="7383" y="40"/>
                  </a:lnTo>
                  <a:lnTo>
                    <a:pt x="7390" y="34"/>
                  </a:lnTo>
                  <a:lnTo>
                    <a:pt x="7396" y="31"/>
                  </a:lnTo>
                  <a:lnTo>
                    <a:pt x="7403" y="28"/>
                  </a:lnTo>
                  <a:lnTo>
                    <a:pt x="7410" y="26"/>
                  </a:lnTo>
                  <a:lnTo>
                    <a:pt x="7417" y="24"/>
                  </a:lnTo>
                  <a:lnTo>
                    <a:pt x="7425" y="23"/>
                  </a:lnTo>
                  <a:lnTo>
                    <a:pt x="7433" y="23"/>
                  </a:lnTo>
                  <a:lnTo>
                    <a:pt x="7440" y="23"/>
                  </a:lnTo>
                  <a:lnTo>
                    <a:pt x="7449" y="24"/>
                  </a:lnTo>
                  <a:lnTo>
                    <a:pt x="7455" y="26"/>
                  </a:lnTo>
                  <a:lnTo>
                    <a:pt x="7462" y="28"/>
                  </a:lnTo>
                  <a:lnTo>
                    <a:pt x="7469" y="31"/>
                  </a:lnTo>
                  <a:lnTo>
                    <a:pt x="7475" y="34"/>
                  </a:lnTo>
                  <a:lnTo>
                    <a:pt x="7482" y="39"/>
                  </a:lnTo>
                  <a:lnTo>
                    <a:pt x="7487" y="44"/>
                  </a:lnTo>
                  <a:lnTo>
                    <a:pt x="7492" y="49"/>
                  </a:lnTo>
                  <a:lnTo>
                    <a:pt x="7497" y="56"/>
                  </a:lnTo>
                  <a:lnTo>
                    <a:pt x="7500" y="62"/>
                  </a:lnTo>
                  <a:lnTo>
                    <a:pt x="7503" y="69"/>
                  </a:lnTo>
                  <a:lnTo>
                    <a:pt x="7505" y="76"/>
                  </a:lnTo>
                  <a:lnTo>
                    <a:pt x="7507" y="83"/>
                  </a:lnTo>
                  <a:lnTo>
                    <a:pt x="7508" y="90"/>
                  </a:lnTo>
                  <a:lnTo>
                    <a:pt x="7508" y="99"/>
                  </a:lnTo>
                  <a:close/>
                  <a:moveTo>
                    <a:pt x="8070" y="911"/>
                  </a:moveTo>
                  <a:lnTo>
                    <a:pt x="8070" y="491"/>
                  </a:lnTo>
                  <a:lnTo>
                    <a:pt x="8070" y="479"/>
                  </a:lnTo>
                  <a:lnTo>
                    <a:pt x="8069" y="469"/>
                  </a:lnTo>
                  <a:lnTo>
                    <a:pt x="8069" y="459"/>
                  </a:lnTo>
                  <a:lnTo>
                    <a:pt x="8068" y="450"/>
                  </a:lnTo>
                  <a:lnTo>
                    <a:pt x="8067" y="435"/>
                  </a:lnTo>
                  <a:lnTo>
                    <a:pt x="8065" y="423"/>
                  </a:lnTo>
                  <a:lnTo>
                    <a:pt x="8061" y="412"/>
                  </a:lnTo>
                  <a:lnTo>
                    <a:pt x="8057" y="404"/>
                  </a:lnTo>
                  <a:lnTo>
                    <a:pt x="8053" y="395"/>
                  </a:lnTo>
                  <a:lnTo>
                    <a:pt x="8047" y="388"/>
                  </a:lnTo>
                  <a:lnTo>
                    <a:pt x="8041" y="381"/>
                  </a:lnTo>
                  <a:lnTo>
                    <a:pt x="8035" y="376"/>
                  </a:lnTo>
                  <a:lnTo>
                    <a:pt x="8027" y="372"/>
                  </a:lnTo>
                  <a:lnTo>
                    <a:pt x="8019" y="368"/>
                  </a:lnTo>
                  <a:lnTo>
                    <a:pt x="8010" y="365"/>
                  </a:lnTo>
                  <a:lnTo>
                    <a:pt x="7999" y="363"/>
                  </a:lnTo>
                  <a:lnTo>
                    <a:pt x="7990" y="362"/>
                  </a:lnTo>
                  <a:lnTo>
                    <a:pt x="7978" y="361"/>
                  </a:lnTo>
                  <a:lnTo>
                    <a:pt x="7968" y="362"/>
                  </a:lnTo>
                  <a:lnTo>
                    <a:pt x="7959" y="363"/>
                  </a:lnTo>
                  <a:lnTo>
                    <a:pt x="7948" y="365"/>
                  </a:lnTo>
                  <a:lnTo>
                    <a:pt x="7936" y="368"/>
                  </a:lnTo>
                  <a:lnTo>
                    <a:pt x="7925" y="372"/>
                  </a:lnTo>
                  <a:lnTo>
                    <a:pt x="7914" y="376"/>
                  </a:lnTo>
                  <a:lnTo>
                    <a:pt x="7902" y="381"/>
                  </a:lnTo>
                  <a:lnTo>
                    <a:pt x="7891" y="387"/>
                  </a:lnTo>
                  <a:lnTo>
                    <a:pt x="7879" y="393"/>
                  </a:lnTo>
                  <a:lnTo>
                    <a:pt x="7867" y="400"/>
                  </a:lnTo>
                  <a:lnTo>
                    <a:pt x="7856" y="407"/>
                  </a:lnTo>
                  <a:lnTo>
                    <a:pt x="7845" y="415"/>
                  </a:lnTo>
                  <a:lnTo>
                    <a:pt x="7834" y="423"/>
                  </a:lnTo>
                  <a:lnTo>
                    <a:pt x="7824" y="431"/>
                  </a:lnTo>
                  <a:lnTo>
                    <a:pt x="7815" y="440"/>
                  </a:lnTo>
                  <a:lnTo>
                    <a:pt x="7806" y="448"/>
                  </a:lnTo>
                  <a:lnTo>
                    <a:pt x="7806" y="911"/>
                  </a:lnTo>
                  <a:lnTo>
                    <a:pt x="7711" y="911"/>
                  </a:lnTo>
                  <a:lnTo>
                    <a:pt x="7711" y="432"/>
                  </a:lnTo>
                  <a:lnTo>
                    <a:pt x="7711" y="415"/>
                  </a:lnTo>
                  <a:lnTo>
                    <a:pt x="7710" y="399"/>
                  </a:lnTo>
                  <a:lnTo>
                    <a:pt x="7708" y="382"/>
                  </a:lnTo>
                  <a:lnTo>
                    <a:pt x="7706" y="366"/>
                  </a:lnTo>
                  <a:lnTo>
                    <a:pt x="7703" y="350"/>
                  </a:lnTo>
                  <a:lnTo>
                    <a:pt x="7698" y="333"/>
                  </a:lnTo>
                  <a:lnTo>
                    <a:pt x="7693" y="317"/>
                  </a:lnTo>
                  <a:lnTo>
                    <a:pt x="7688" y="301"/>
                  </a:lnTo>
                  <a:lnTo>
                    <a:pt x="7783" y="276"/>
                  </a:lnTo>
                  <a:lnTo>
                    <a:pt x="7785" y="280"/>
                  </a:lnTo>
                  <a:lnTo>
                    <a:pt x="7789" y="289"/>
                  </a:lnTo>
                  <a:lnTo>
                    <a:pt x="7791" y="296"/>
                  </a:lnTo>
                  <a:lnTo>
                    <a:pt x="7793" y="304"/>
                  </a:lnTo>
                  <a:lnTo>
                    <a:pt x="7797" y="314"/>
                  </a:lnTo>
                  <a:lnTo>
                    <a:pt x="7800" y="325"/>
                  </a:lnTo>
                  <a:lnTo>
                    <a:pt x="7802" y="336"/>
                  </a:lnTo>
                  <a:lnTo>
                    <a:pt x="7804" y="348"/>
                  </a:lnTo>
                  <a:lnTo>
                    <a:pt x="7805" y="360"/>
                  </a:lnTo>
                  <a:lnTo>
                    <a:pt x="7805" y="373"/>
                  </a:lnTo>
                  <a:lnTo>
                    <a:pt x="7817" y="361"/>
                  </a:lnTo>
                  <a:lnTo>
                    <a:pt x="7829" y="350"/>
                  </a:lnTo>
                  <a:lnTo>
                    <a:pt x="7841" y="340"/>
                  </a:lnTo>
                  <a:lnTo>
                    <a:pt x="7853" y="331"/>
                  </a:lnTo>
                  <a:lnTo>
                    <a:pt x="7865" y="323"/>
                  </a:lnTo>
                  <a:lnTo>
                    <a:pt x="7878" y="314"/>
                  </a:lnTo>
                  <a:lnTo>
                    <a:pt x="7889" y="307"/>
                  </a:lnTo>
                  <a:lnTo>
                    <a:pt x="7902" y="300"/>
                  </a:lnTo>
                  <a:lnTo>
                    <a:pt x="7914" y="295"/>
                  </a:lnTo>
                  <a:lnTo>
                    <a:pt x="7927" y="291"/>
                  </a:lnTo>
                  <a:lnTo>
                    <a:pt x="7939" y="286"/>
                  </a:lnTo>
                  <a:lnTo>
                    <a:pt x="7951" y="283"/>
                  </a:lnTo>
                  <a:lnTo>
                    <a:pt x="7963" y="280"/>
                  </a:lnTo>
                  <a:lnTo>
                    <a:pt x="7976" y="278"/>
                  </a:lnTo>
                  <a:lnTo>
                    <a:pt x="7989" y="277"/>
                  </a:lnTo>
                  <a:lnTo>
                    <a:pt x="8001" y="277"/>
                  </a:lnTo>
                  <a:lnTo>
                    <a:pt x="8013" y="277"/>
                  </a:lnTo>
                  <a:lnTo>
                    <a:pt x="8026" y="278"/>
                  </a:lnTo>
                  <a:lnTo>
                    <a:pt x="8038" y="280"/>
                  </a:lnTo>
                  <a:lnTo>
                    <a:pt x="8050" y="283"/>
                  </a:lnTo>
                  <a:lnTo>
                    <a:pt x="8061" y="286"/>
                  </a:lnTo>
                  <a:lnTo>
                    <a:pt x="8072" y="291"/>
                  </a:lnTo>
                  <a:lnTo>
                    <a:pt x="8083" y="296"/>
                  </a:lnTo>
                  <a:lnTo>
                    <a:pt x="8093" y="301"/>
                  </a:lnTo>
                  <a:lnTo>
                    <a:pt x="8103" y="308"/>
                  </a:lnTo>
                  <a:lnTo>
                    <a:pt x="8113" y="315"/>
                  </a:lnTo>
                  <a:lnTo>
                    <a:pt x="8121" y="323"/>
                  </a:lnTo>
                  <a:lnTo>
                    <a:pt x="8129" y="331"/>
                  </a:lnTo>
                  <a:lnTo>
                    <a:pt x="8136" y="340"/>
                  </a:lnTo>
                  <a:lnTo>
                    <a:pt x="8142" y="348"/>
                  </a:lnTo>
                  <a:lnTo>
                    <a:pt x="8148" y="358"/>
                  </a:lnTo>
                  <a:lnTo>
                    <a:pt x="8153" y="367"/>
                  </a:lnTo>
                  <a:lnTo>
                    <a:pt x="8160" y="384"/>
                  </a:lnTo>
                  <a:lnTo>
                    <a:pt x="8164" y="403"/>
                  </a:lnTo>
                  <a:lnTo>
                    <a:pt x="8167" y="421"/>
                  </a:lnTo>
                  <a:lnTo>
                    <a:pt x="8168" y="440"/>
                  </a:lnTo>
                  <a:lnTo>
                    <a:pt x="8168" y="911"/>
                  </a:lnTo>
                  <a:lnTo>
                    <a:pt x="8070" y="911"/>
                  </a:lnTo>
                  <a:close/>
                  <a:moveTo>
                    <a:pt x="8399" y="911"/>
                  </a:moveTo>
                  <a:lnTo>
                    <a:pt x="8399" y="293"/>
                  </a:lnTo>
                  <a:lnTo>
                    <a:pt x="8499" y="277"/>
                  </a:lnTo>
                  <a:lnTo>
                    <a:pt x="8499" y="911"/>
                  </a:lnTo>
                  <a:lnTo>
                    <a:pt x="8399" y="911"/>
                  </a:lnTo>
                  <a:close/>
                  <a:moveTo>
                    <a:pt x="8527" y="99"/>
                  </a:moveTo>
                  <a:lnTo>
                    <a:pt x="8527" y="106"/>
                  </a:lnTo>
                  <a:lnTo>
                    <a:pt x="8526" y="113"/>
                  </a:lnTo>
                  <a:lnTo>
                    <a:pt x="8524" y="121"/>
                  </a:lnTo>
                  <a:lnTo>
                    <a:pt x="8522" y="128"/>
                  </a:lnTo>
                  <a:lnTo>
                    <a:pt x="8518" y="135"/>
                  </a:lnTo>
                  <a:lnTo>
                    <a:pt x="8514" y="141"/>
                  </a:lnTo>
                  <a:lnTo>
                    <a:pt x="8510" y="147"/>
                  </a:lnTo>
                  <a:lnTo>
                    <a:pt x="8504" y="153"/>
                  </a:lnTo>
                  <a:lnTo>
                    <a:pt x="8499" y="158"/>
                  </a:lnTo>
                  <a:lnTo>
                    <a:pt x="8494" y="163"/>
                  </a:lnTo>
                  <a:lnTo>
                    <a:pt x="8487" y="166"/>
                  </a:lnTo>
                  <a:lnTo>
                    <a:pt x="8481" y="169"/>
                  </a:lnTo>
                  <a:lnTo>
                    <a:pt x="8473" y="171"/>
                  </a:lnTo>
                  <a:lnTo>
                    <a:pt x="8466" y="173"/>
                  </a:lnTo>
                  <a:lnTo>
                    <a:pt x="8459" y="174"/>
                  </a:lnTo>
                  <a:lnTo>
                    <a:pt x="8451" y="174"/>
                  </a:lnTo>
                  <a:lnTo>
                    <a:pt x="8442" y="174"/>
                  </a:lnTo>
                  <a:lnTo>
                    <a:pt x="8435" y="173"/>
                  </a:lnTo>
                  <a:lnTo>
                    <a:pt x="8428" y="171"/>
                  </a:lnTo>
                  <a:lnTo>
                    <a:pt x="8421" y="169"/>
                  </a:lnTo>
                  <a:lnTo>
                    <a:pt x="8415" y="166"/>
                  </a:lnTo>
                  <a:lnTo>
                    <a:pt x="8408" y="163"/>
                  </a:lnTo>
                  <a:lnTo>
                    <a:pt x="8402" y="158"/>
                  </a:lnTo>
                  <a:lnTo>
                    <a:pt x="8397" y="153"/>
                  </a:lnTo>
                  <a:lnTo>
                    <a:pt x="8391" y="147"/>
                  </a:lnTo>
                  <a:lnTo>
                    <a:pt x="8387" y="141"/>
                  </a:lnTo>
                  <a:lnTo>
                    <a:pt x="8383" y="135"/>
                  </a:lnTo>
                  <a:lnTo>
                    <a:pt x="8380" y="128"/>
                  </a:lnTo>
                  <a:lnTo>
                    <a:pt x="8377" y="122"/>
                  </a:lnTo>
                  <a:lnTo>
                    <a:pt x="8376" y="115"/>
                  </a:lnTo>
                  <a:lnTo>
                    <a:pt x="8375" y="107"/>
                  </a:lnTo>
                  <a:lnTo>
                    <a:pt x="8374" y="100"/>
                  </a:lnTo>
                  <a:lnTo>
                    <a:pt x="8375" y="92"/>
                  </a:lnTo>
                  <a:lnTo>
                    <a:pt x="8376" y="84"/>
                  </a:lnTo>
                  <a:lnTo>
                    <a:pt x="8377" y="77"/>
                  </a:lnTo>
                  <a:lnTo>
                    <a:pt x="8380" y="70"/>
                  </a:lnTo>
                  <a:lnTo>
                    <a:pt x="8383" y="63"/>
                  </a:lnTo>
                  <a:lnTo>
                    <a:pt x="8387" y="57"/>
                  </a:lnTo>
                  <a:lnTo>
                    <a:pt x="8391" y="50"/>
                  </a:lnTo>
                  <a:lnTo>
                    <a:pt x="8397" y="45"/>
                  </a:lnTo>
                  <a:lnTo>
                    <a:pt x="8402" y="40"/>
                  </a:lnTo>
                  <a:lnTo>
                    <a:pt x="8408" y="34"/>
                  </a:lnTo>
                  <a:lnTo>
                    <a:pt x="8415" y="31"/>
                  </a:lnTo>
                  <a:lnTo>
                    <a:pt x="8421" y="28"/>
                  </a:lnTo>
                  <a:lnTo>
                    <a:pt x="8428" y="26"/>
                  </a:lnTo>
                  <a:lnTo>
                    <a:pt x="8435" y="24"/>
                  </a:lnTo>
                  <a:lnTo>
                    <a:pt x="8442" y="23"/>
                  </a:lnTo>
                  <a:lnTo>
                    <a:pt x="8451" y="23"/>
                  </a:lnTo>
                  <a:lnTo>
                    <a:pt x="8459" y="23"/>
                  </a:lnTo>
                  <a:lnTo>
                    <a:pt x="8466" y="24"/>
                  </a:lnTo>
                  <a:lnTo>
                    <a:pt x="8473" y="26"/>
                  </a:lnTo>
                  <a:lnTo>
                    <a:pt x="8481" y="28"/>
                  </a:lnTo>
                  <a:lnTo>
                    <a:pt x="8487" y="31"/>
                  </a:lnTo>
                  <a:lnTo>
                    <a:pt x="8494" y="34"/>
                  </a:lnTo>
                  <a:lnTo>
                    <a:pt x="8499" y="39"/>
                  </a:lnTo>
                  <a:lnTo>
                    <a:pt x="8504" y="44"/>
                  </a:lnTo>
                  <a:lnTo>
                    <a:pt x="8510" y="49"/>
                  </a:lnTo>
                  <a:lnTo>
                    <a:pt x="8514" y="56"/>
                  </a:lnTo>
                  <a:lnTo>
                    <a:pt x="8518" y="62"/>
                  </a:lnTo>
                  <a:lnTo>
                    <a:pt x="8522" y="69"/>
                  </a:lnTo>
                  <a:lnTo>
                    <a:pt x="8524" y="76"/>
                  </a:lnTo>
                  <a:lnTo>
                    <a:pt x="8526" y="83"/>
                  </a:lnTo>
                  <a:lnTo>
                    <a:pt x="8527" y="90"/>
                  </a:lnTo>
                  <a:lnTo>
                    <a:pt x="8527" y="99"/>
                  </a:lnTo>
                  <a:close/>
                  <a:moveTo>
                    <a:pt x="8730" y="911"/>
                  </a:moveTo>
                  <a:lnTo>
                    <a:pt x="8730" y="145"/>
                  </a:lnTo>
                  <a:lnTo>
                    <a:pt x="8729" y="115"/>
                  </a:lnTo>
                  <a:lnTo>
                    <a:pt x="8725" y="84"/>
                  </a:lnTo>
                  <a:lnTo>
                    <a:pt x="8720" y="52"/>
                  </a:lnTo>
                  <a:lnTo>
                    <a:pt x="8714" y="18"/>
                  </a:lnTo>
                  <a:lnTo>
                    <a:pt x="8811" y="0"/>
                  </a:lnTo>
                  <a:lnTo>
                    <a:pt x="8817" y="38"/>
                  </a:lnTo>
                  <a:lnTo>
                    <a:pt x="8823" y="75"/>
                  </a:lnTo>
                  <a:lnTo>
                    <a:pt x="8826" y="111"/>
                  </a:lnTo>
                  <a:lnTo>
                    <a:pt x="8827" y="147"/>
                  </a:lnTo>
                  <a:lnTo>
                    <a:pt x="8827" y="911"/>
                  </a:lnTo>
                  <a:lnTo>
                    <a:pt x="8730" y="911"/>
                  </a:lnTo>
                  <a:close/>
                  <a:moveTo>
                    <a:pt x="9116" y="911"/>
                  </a:moveTo>
                  <a:lnTo>
                    <a:pt x="8831" y="559"/>
                  </a:lnTo>
                  <a:lnTo>
                    <a:pt x="9068" y="291"/>
                  </a:lnTo>
                  <a:lnTo>
                    <a:pt x="9190" y="291"/>
                  </a:lnTo>
                  <a:lnTo>
                    <a:pt x="8945" y="559"/>
                  </a:lnTo>
                  <a:lnTo>
                    <a:pt x="9246" y="911"/>
                  </a:lnTo>
                  <a:lnTo>
                    <a:pt x="9116" y="911"/>
                  </a:lnTo>
                  <a:close/>
                  <a:moveTo>
                    <a:pt x="9783" y="937"/>
                  </a:moveTo>
                  <a:lnTo>
                    <a:pt x="9768" y="925"/>
                  </a:lnTo>
                  <a:lnTo>
                    <a:pt x="9756" y="914"/>
                  </a:lnTo>
                  <a:lnTo>
                    <a:pt x="9745" y="902"/>
                  </a:lnTo>
                  <a:lnTo>
                    <a:pt x="9738" y="890"/>
                  </a:lnTo>
                  <a:lnTo>
                    <a:pt x="9730" y="879"/>
                  </a:lnTo>
                  <a:lnTo>
                    <a:pt x="9725" y="867"/>
                  </a:lnTo>
                  <a:lnTo>
                    <a:pt x="9719" y="853"/>
                  </a:lnTo>
                  <a:lnTo>
                    <a:pt x="9716" y="838"/>
                  </a:lnTo>
                  <a:lnTo>
                    <a:pt x="9707" y="850"/>
                  </a:lnTo>
                  <a:lnTo>
                    <a:pt x="9697" y="860"/>
                  </a:lnTo>
                  <a:lnTo>
                    <a:pt x="9687" y="870"/>
                  </a:lnTo>
                  <a:lnTo>
                    <a:pt x="9677" y="879"/>
                  </a:lnTo>
                  <a:lnTo>
                    <a:pt x="9666" y="888"/>
                  </a:lnTo>
                  <a:lnTo>
                    <a:pt x="9654" y="895"/>
                  </a:lnTo>
                  <a:lnTo>
                    <a:pt x="9643" y="902"/>
                  </a:lnTo>
                  <a:lnTo>
                    <a:pt x="9631" y="908"/>
                  </a:lnTo>
                  <a:lnTo>
                    <a:pt x="9618" y="915"/>
                  </a:lnTo>
                  <a:lnTo>
                    <a:pt x="9605" y="919"/>
                  </a:lnTo>
                  <a:lnTo>
                    <a:pt x="9592" y="923"/>
                  </a:lnTo>
                  <a:lnTo>
                    <a:pt x="9578" y="926"/>
                  </a:lnTo>
                  <a:lnTo>
                    <a:pt x="9564" y="929"/>
                  </a:lnTo>
                  <a:lnTo>
                    <a:pt x="9550" y="931"/>
                  </a:lnTo>
                  <a:lnTo>
                    <a:pt x="9535" y="932"/>
                  </a:lnTo>
                  <a:lnTo>
                    <a:pt x="9519" y="933"/>
                  </a:lnTo>
                  <a:lnTo>
                    <a:pt x="9504" y="932"/>
                  </a:lnTo>
                  <a:lnTo>
                    <a:pt x="9490" y="931"/>
                  </a:lnTo>
                  <a:lnTo>
                    <a:pt x="9476" y="929"/>
                  </a:lnTo>
                  <a:lnTo>
                    <a:pt x="9463" y="926"/>
                  </a:lnTo>
                  <a:lnTo>
                    <a:pt x="9451" y="923"/>
                  </a:lnTo>
                  <a:lnTo>
                    <a:pt x="9439" y="919"/>
                  </a:lnTo>
                  <a:lnTo>
                    <a:pt x="9428" y="915"/>
                  </a:lnTo>
                  <a:lnTo>
                    <a:pt x="9417" y="908"/>
                  </a:lnTo>
                  <a:lnTo>
                    <a:pt x="9407" y="903"/>
                  </a:lnTo>
                  <a:lnTo>
                    <a:pt x="9397" y="895"/>
                  </a:lnTo>
                  <a:lnTo>
                    <a:pt x="9388" y="888"/>
                  </a:lnTo>
                  <a:lnTo>
                    <a:pt x="9381" y="881"/>
                  </a:lnTo>
                  <a:lnTo>
                    <a:pt x="9373" y="872"/>
                  </a:lnTo>
                  <a:lnTo>
                    <a:pt x="9367" y="863"/>
                  </a:lnTo>
                  <a:lnTo>
                    <a:pt x="9361" y="854"/>
                  </a:lnTo>
                  <a:lnTo>
                    <a:pt x="9355" y="844"/>
                  </a:lnTo>
                  <a:lnTo>
                    <a:pt x="9351" y="835"/>
                  </a:lnTo>
                  <a:lnTo>
                    <a:pt x="9348" y="825"/>
                  </a:lnTo>
                  <a:lnTo>
                    <a:pt x="9345" y="814"/>
                  </a:lnTo>
                  <a:lnTo>
                    <a:pt x="9343" y="803"/>
                  </a:lnTo>
                  <a:lnTo>
                    <a:pt x="9341" y="791"/>
                  </a:lnTo>
                  <a:lnTo>
                    <a:pt x="9340" y="778"/>
                  </a:lnTo>
                  <a:lnTo>
                    <a:pt x="9339" y="765"/>
                  </a:lnTo>
                  <a:lnTo>
                    <a:pt x="9339" y="751"/>
                  </a:lnTo>
                  <a:lnTo>
                    <a:pt x="9339" y="295"/>
                  </a:lnTo>
                  <a:lnTo>
                    <a:pt x="9435" y="277"/>
                  </a:lnTo>
                  <a:lnTo>
                    <a:pt x="9435" y="723"/>
                  </a:lnTo>
                  <a:lnTo>
                    <a:pt x="9435" y="744"/>
                  </a:lnTo>
                  <a:lnTo>
                    <a:pt x="9438" y="761"/>
                  </a:lnTo>
                  <a:lnTo>
                    <a:pt x="9440" y="777"/>
                  </a:lnTo>
                  <a:lnTo>
                    <a:pt x="9443" y="790"/>
                  </a:lnTo>
                  <a:lnTo>
                    <a:pt x="9448" y="801"/>
                  </a:lnTo>
                  <a:lnTo>
                    <a:pt x="9455" y="811"/>
                  </a:lnTo>
                  <a:lnTo>
                    <a:pt x="9463" y="820"/>
                  </a:lnTo>
                  <a:lnTo>
                    <a:pt x="9473" y="827"/>
                  </a:lnTo>
                  <a:lnTo>
                    <a:pt x="9480" y="833"/>
                  </a:lnTo>
                  <a:lnTo>
                    <a:pt x="9489" y="837"/>
                  </a:lnTo>
                  <a:lnTo>
                    <a:pt x="9497" y="840"/>
                  </a:lnTo>
                  <a:lnTo>
                    <a:pt x="9508" y="843"/>
                  </a:lnTo>
                  <a:lnTo>
                    <a:pt x="9518" y="845"/>
                  </a:lnTo>
                  <a:lnTo>
                    <a:pt x="9527" y="847"/>
                  </a:lnTo>
                  <a:lnTo>
                    <a:pt x="9538" y="849"/>
                  </a:lnTo>
                  <a:lnTo>
                    <a:pt x="9549" y="849"/>
                  </a:lnTo>
                  <a:lnTo>
                    <a:pt x="9560" y="849"/>
                  </a:lnTo>
                  <a:lnTo>
                    <a:pt x="9572" y="846"/>
                  </a:lnTo>
                  <a:lnTo>
                    <a:pt x="9583" y="844"/>
                  </a:lnTo>
                  <a:lnTo>
                    <a:pt x="9594" y="841"/>
                  </a:lnTo>
                  <a:lnTo>
                    <a:pt x="9605" y="837"/>
                  </a:lnTo>
                  <a:lnTo>
                    <a:pt x="9617" y="831"/>
                  </a:lnTo>
                  <a:lnTo>
                    <a:pt x="9628" y="825"/>
                  </a:lnTo>
                  <a:lnTo>
                    <a:pt x="9638" y="819"/>
                  </a:lnTo>
                  <a:lnTo>
                    <a:pt x="9649" y="810"/>
                  </a:lnTo>
                  <a:lnTo>
                    <a:pt x="9660" y="802"/>
                  </a:lnTo>
                  <a:lnTo>
                    <a:pt x="9668" y="792"/>
                  </a:lnTo>
                  <a:lnTo>
                    <a:pt x="9678" y="782"/>
                  </a:lnTo>
                  <a:lnTo>
                    <a:pt x="9685" y="772"/>
                  </a:lnTo>
                  <a:lnTo>
                    <a:pt x="9694" y="761"/>
                  </a:lnTo>
                  <a:lnTo>
                    <a:pt x="9700" y="749"/>
                  </a:lnTo>
                  <a:lnTo>
                    <a:pt x="9707" y="737"/>
                  </a:lnTo>
                  <a:lnTo>
                    <a:pt x="9707" y="297"/>
                  </a:lnTo>
                  <a:lnTo>
                    <a:pt x="9803" y="280"/>
                  </a:lnTo>
                  <a:lnTo>
                    <a:pt x="9803" y="733"/>
                  </a:lnTo>
                  <a:lnTo>
                    <a:pt x="9804" y="760"/>
                  </a:lnTo>
                  <a:lnTo>
                    <a:pt x="9806" y="785"/>
                  </a:lnTo>
                  <a:lnTo>
                    <a:pt x="9808" y="805"/>
                  </a:lnTo>
                  <a:lnTo>
                    <a:pt x="9812" y="821"/>
                  </a:lnTo>
                  <a:lnTo>
                    <a:pt x="9818" y="835"/>
                  </a:lnTo>
                  <a:lnTo>
                    <a:pt x="9825" y="849"/>
                  </a:lnTo>
                  <a:lnTo>
                    <a:pt x="9835" y="860"/>
                  </a:lnTo>
                  <a:lnTo>
                    <a:pt x="9845" y="871"/>
                  </a:lnTo>
                  <a:lnTo>
                    <a:pt x="9783" y="937"/>
                  </a:lnTo>
                  <a:close/>
                  <a:moveTo>
                    <a:pt x="10709" y="911"/>
                  </a:moveTo>
                  <a:lnTo>
                    <a:pt x="10709" y="453"/>
                  </a:lnTo>
                  <a:lnTo>
                    <a:pt x="10709" y="441"/>
                  </a:lnTo>
                  <a:lnTo>
                    <a:pt x="10708" y="431"/>
                  </a:lnTo>
                  <a:lnTo>
                    <a:pt x="10707" y="422"/>
                  </a:lnTo>
                  <a:lnTo>
                    <a:pt x="10705" y="412"/>
                  </a:lnTo>
                  <a:lnTo>
                    <a:pt x="10702" y="405"/>
                  </a:lnTo>
                  <a:lnTo>
                    <a:pt x="10698" y="397"/>
                  </a:lnTo>
                  <a:lnTo>
                    <a:pt x="10694" y="390"/>
                  </a:lnTo>
                  <a:lnTo>
                    <a:pt x="10690" y="384"/>
                  </a:lnTo>
                  <a:lnTo>
                    <a:pt x="10685" y="379"/>
                  </a:lnTo>
                  <a:lnTo>
                    <a:pt x="10678" y="374"/>
                  </a:lnTo>
                  <a:lnTo>
                    <a:pt x="10672" y="371"/>
                  </a:lnTo>
                  <a:lnTo>
                    <a:pt x="10664" y="367"/>
                  </a:lnTo>
                  <a:lnTo>
                    <a:pt x="10657" y="364"/>
                  </a:lnTo>
                  <a:lnTo>
                    <a:pt x="10648" y="363"/>
                  </a:lnTo>
                  <a:lnTo>
                    <a:pt x="10640" y="362"/>
                  </a:lnTo>
                  <a:lnTo>
                    <a:pt x="10630" y="361"/>
                  </a:lnTo>
                  <a:lnTo>
                    <a:pt x="10619" y="362"/>
                  </a:lnTo>
                  <a:lnTo>
                    <a:pt x="10609" y="363"/>
                  </a:lnTo>
                  <a:lnTo>
                    <a:pt x="10599" y="365"/>
                  </a:lnTo>
                  <a:lnTo>
                    <a:pt x="10588" y="367"/>
                  </a:lnTo>
                  <a:lnTo>
                    <a:pt x="10579" y="372"/>
                  </a:lnTo>
                  <a:lnTo>
                    <a:pt x="10569" y="376"/>
                  </a:lnTo>
                  <a:lnTo>
                    <a:pt x="10560" y="381"/>
                  </a:lnTo>
                  <a:lnTo>
                    <a:pt x="10550" y="387"/>
                  </a:lnTo>
                  <a:lnTo>
                    <a:pt x="10531" y="400"/>
                  </a:lnTo>
                  <a:lnTo>
                    <a:pt x="10510" y="418"/>
                  </a:lnTo>
                  <a:lnTo>
                    <a:pt x="10488" y="437"/>
                  </a:lnTo>
                  <a:lnTo>
                    <a:pt x="10465" y="457"/>
                  </a:lnTo>
                  <a:lnTo>
                    <a:pt x="10465" y="911"/>
                  </a:lnTo>
                  <a:lnTo>
                    <a:pt x="10366" y="911"/>
                  </a:lnTo>
                  <a:lnTo>
                    <a:pt x="10366" y="470"/>
                  </a:lnTo>
                  <a:lnTo>
                    <a:pt x="10366" y="456"/>
                  </a:lnTo>
                  <a:lnTo>
                    <a:pt x="10365" y="444"/>
                  </a:lnTo>
                  <a:lnTo>
                    <a:pt x="10364" y="432"/>
                  </a:lnTo>
                  <a:lnTo>
                    <a:pt x="10363" y="423"/>
                  </a:lnTo>
                  <a:lnTo>
                    <a:pt x="10360" y="413"/>
                  </a:lnTo>
                  <a:lnTo>
                    <a:pt x="10358" y="405"/>
                  </a:lnTo>
                  <a:lnTo>
                    <a:pt x="10354" y="397"/>
                  </a:lnTo>
                  <a:lnTo>
                    <a:pt x="10349" y="390"/>
                  </a:lnTo>
                  <a:lnTo>
                    <a:pt x="10343" y="384"/>
                  </a:lnTo>
                  <a:lnTo>
                    <a:pt x="10338" y="379"/>
                  </a:lnTo>
                  <a:lnTo>
                    <a:pt x="10330" y="375"/>
                  </a:lnTo>
                  <a:lnTo>
                    <a:pt x="10323" y="372"/>
                  </a:lnTo>
                  <a:lnTo>
                    <a:pt x="10314" y="368"/>
                  </a:lnTo>
                  <a:lnTo>
                    <a:pt x="10306" y="366"/>
                  </a:lnTo>
                  <a:lnTo>
                    <a:pt x="10296" y="365"/>
                  </a:lnTo>
                  <a:lnTo>
                    <a:pt x="10285" y="365"/>
                  </a:lnTo>
                  <a:lnTo>
                    <a:pt x="10277" y="365"/>
                  </a:lnTo>
                  <a:lnTo>
                    <a:pt x="10267" y="366"/>
                  </a:lnTo>
                  <a:lnTo>
                    <a:pt x="10259" y="368"/>
                  </a:lnTo>
                  <a:lnTo>
                    <a:pt x="10249" y="370"/>
                  </a:lnTo>
                  <a:lnTo>
                    <a:pt x="10239" y="373"/>
                  </a:lnTo>
                  <a:lnTo>
                    <a:pt x="10231" y="376"/>
                  </a:lnTo>
                  <a:lnTo>
                    <a:pt x="10221" y="380"/>
                  </a:lnTo>
                  <a:lnTo>
                    <a:pt x="10213" y="384"/>
                  </a:lnTo>
                  <a:lnTo>
                    <a:pt x="10193" y="396"/>
                  </a:lnTo>
                  <a:lnTo>
                    <a:pt x="10173" y="410"/>
                  </a:lnTo>
                  <a:lnTo>
                    <a:pt x="10151" y="427"/>
                  </a:lnTo>
                  <a:lnTo>
                    <a:pt x="10127" y="447"/>
                  </a:lnTo>
                  <a:lnTo>
                    <a:pt x="10127" y="911"/>
                  </a:lnTo>
                  <a:lnTo>
                    <a:pt x="10033" y="911"/>
                  </a:lnTo>
                  <a:lnTo>
                    <a:pt x="10033" y="430"/>
                  </a:lnTo>
                  <a:lnTo>
                    <a:pt x="10033" y="413"/>
                  </a:lnTo>
                  <a:lnTo>
                    <a:pt x="10032" y="396"/>
                  </a:lnTo>
                  <a:lnTo>
                    <a:pt x="10030" y="380"/>
                  </a:lnTo>
                  <a:lnTo>
                    <a:pt x="10028" y="363"/>
                  </a:lnTo>
                  <a:lnTo>
                    <a:pt x="10025" y="347"/>
                  </a:lnTo>
                  <a:lnTo>
                    <a:pt x="10020" y="330"/>
                  </a:lnTo>
                  <a:lnTo>
                    <a:pt x="10016" y="314"/>
                  </a:lnTo>
                  <a:lnTo>
                    <a:pt x="10011" y="298"/>
                  </a:lnTo>
                  <a:lnTo>
                    <a:pt x="10106" y="276"/>
                  </a:lnTo>
                  <a:lnTo>
                    <a:pt x="10108" y="280"/>
                  </a:lnTo>
                  <a:lnTo>
                    <a:pt x="10112" y="289"/>
                  </a:lnTo>
                  <a:lnTo>
                    <a:pt x="10114" y="296"/>
                  </a:lnTo>
                  <a:lnTo>
                    <a:pt x="10118" y="304"/>
                  </a:lnTo>
                  <a:lnTo>
                    <a:pt x="10120" y="313"/>
                  </a:lnTo>
                  <a:lnTo>
                    <a:pt x="10123" y="324"/>
                  </a:lnTo>
                  <a:lnTo>
                    <a:pt x="10125" y="335"/>
                  </a:lnTo>
                  <a:lnTo>
                    <a:pt x="10127" y="346"/>
                  </a:lnTo>
                  <a:lnTo>
                    <a:pt x="10128" y="357"/>
                  </a:lnTo>
                  <a:lnTo>
                    <a:pt x="10128" y="367"/>
                  </a:lnTo>
                  <a:lnTo>
                    <a:pt x="10136" y="359"/>
                  </a:lnTo>
                  <a:lnTo>
                    <a:pt x="10144" y="350"/>
                  </a:lnTo>
                  <a:lnTo>
                    <a:pt x="10154" y="342"/>
                  </a:lnTo>
                  <a:lnTo>
                    <a:pt x="10165" y="333"/>
                  </a:lnTo>
                  <a:lnTo>
                    <a:pt x="10175" y="325"/>
                  </a:lnTo>
                  <a:lnTo>
                    <a:pt x="10186" y="317"/>
                  </a:lnTo>
                  <a:lnTo>
                    <a:pt x="10198" y="310"/>
                  </a:lnTo>
                  <a:lnTo>
                    <a:pt x="10209" y="303"/>
                  </a:lnTo>
                  <a:lnTo>
                    <a:pt x="10222" y="297"/>
                  </a:lnTo>
                  <a:lnTo>
                    <a:pt x="10234" y="292"/>
                  </a:lnTo>
                  <a:lnTo>
                    <a:pt x="10247" y="286"/>
                  </a:lnTo>
                  <a:lnTo>
                    <a:pt x="10260" y="282"/>
                  </a:lnTo>
                  <a:lnTo>
                    <a:pt x="10272" y="279"/>
                  </a:lnTo>
                  <a:lnTo>
                    <a:pt x="10285" y="277"/>
                  </a:lnTo>
                  <a:lnTo>
                    <a:pt x="10297" y="275"/>
                  </a:lnTo>
                  <a:lnTo>
                    <a:pt x="10309" y="275"/>
                  </a:lnTo>
                  <a:lnTo>
                    <a:pt x="10320" y="275"/>
                  </a:lnTo>
                  <a:lnTo>
                    <a:pt x="10332" y="276"/>
                  </a:lnTo>
                  <a:lnTo>
                    <a:pt x="10343" y="278"/>
                  </a:lnTo>
                  <a:lnTo>
                    <a:pt x="10354" y="281"/>
                  </a:lnTo>
                  <a:lnTo>
                    <a:pt x="10364" y="284"/>
                  </a:lnTo>
                  <a:lnTo>
                    <a:pt x="10375" y="289"/>
                  </a:lnTo>
                  <a:lnTo>
                    <a:pt x="10386" y="295"/>
                  </a:lnTo>
                  <a:lnTo>
                    <a:pt x="10396" y="301"/>
                  </a:lnTo>
                  <a:lnTo>
                    <a:pt x="10406" y="308"/>
                  </a:lnTo>
                  <a:lnTo>
                    <a:pt x="10414" y="316"/>
                  </a:lnTo>
                  <a:lnTo>
                    <a:pt x="10423" y="325"/>
                  </a:lnTo>
                  <a:lnTo>
                    <a:pt x="10430" y="333"/>
                  </a:lnTo>
                  <a:lnTo>
                    <a:pt x="10437" y="344"/>
                  </a:lnTo>
                  <a:lnTo>
                    <a:pt x="10443" y="355"/>
                  </a:lnTo>
                  <a:lnTo>
                    <a:pt x="10449" y="365"/>
                  </a:lnTo>
                  <a:lnTo>
                    <a:pt x="10454" y="378"/>
                  </a:lnTo>
                  <a:lnTo>
                    <a:pt x="10465" y="366"/>
                  </a:lnTo>
                  <a:lnTo>
                    <a:pt x="10476" y="356"/>
                  </a:lnTo>
                  <a:lnTo>
                    <a:pt x="10489" y="345"/>
                  </a:lnTo>
                  <a:lnTo>
                    <a:pt x="10501" y="335"/>
                  </a:lnTo>
                  <a:lnTo>
                    <a:pt x="10514" y="326"/>
                  </a:lnTo>
                  <a:lnTo>
                    <a:pt x="10527" y="317"/>
                  </a:lnTo>
                  <a:lnTo>
                    <a:pt x="10539" y="310"/>
                  </a:lnTo>
                  <a:lnTo>
                    <a:pt x="10552" y="302"/>
                  </a:lnTo>
                  <a:lnTo>
                    <a:pt x="10566" y="296"/>
                  </a:lnTo>
                  <a:lnTo>
                    <a:pt x="10579" y="289"/>
                  </a:lnTo>
                  <a:lnTo>
                    <a:pt x="10592" y="285"/>
                  </a:lnTo>
                  <a:lnTo>
                    <a:pt x="10604" y="281"/>
                  </a:lnTo>
                  <a:lnTo>
                    <a:pt x="10617" y="278"/>
                  </a:lnTo>
                  <a:lnTo>
                    <a:pt x="10629" y="276"/>
                  </a:lnTo>
                  <a:lnTo>
                    <a:pt x="10642" y="275"/>
                  </a:lnTo>
                  <a:lnTo>
                    <a:pt x="10654" y="275"/>
                  </a:lnTo>
                  <a:lnTo>
                    <a:pt x="10671" y="275"/>
                  </a:lnTo>
                  <a:lnTo>
                    <a:pt x="10687" y="277"/>
                  </a:lnTo>
                  <a:lnTo>
                    <a:pt x="10702" y="281"/>
                  </a:lnTo>
                  <a:lnTo>
                    <a:pt x="10717" y="286"/>
                  </a:lnTo>
                  <a:lnTo>
                    <a:pt x="10730" y="293"/>
                  </a:lnTo>
                  <a:lnTo>
                    <a:pt x="10743" y="300"/>
                  </a:lnTo>
                  <a:lnTo>
                    <a:pt x="10755" y="310"/>
                  </a:lnTo>
                  <a:lnTo>
                    <a:pt x="10767" y="320"/>
                  </a:lnTo>
                  <a:lnTo>
                    <a:pt x="10776" y="333"/>
                  </a:lnTo>
                  <a:lnTo>
                    <a:pt x="10785" y="346"/>
                  </a:lnTo>
                  <a:lnTo>
                    <a:pt x="10792" y="360"/>
                  </a:lnTo>
                  <a:lnTo>
                    <a:pt x="10799" y="375"/>
                  </a:lnTo>
                  <a:lnTo>
                    <a:pt x="10803" y="391"/>
                  </a:lnTo>
                  <a:lnTo>
                    <a:pt x="10806" y="407"/>
                  </a:lnTo>
                  <a:lnTo>
                    <a:pt x="10808" y="424"/>
                  </a:lnTo>
                  <a:lnTo>
                    <a:pt x="10809" y="442"/>
                  </a:lnTo>
                  <a:lnTo>
                    <a:pt x="10809" y="911"/>
                  </a:lnTo>
                  <a:lnTo>
                    <a:pt x="10709" y="911"/>
                  </a:lnTo>
                  <a:close/>
                </a:path>
              </a:pathLst>
            </a:custGeom>
            <a:solidFill>
              <a:srgbClr val="0033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43" name="Freeform 545"/>
            <p:cNvSpPr>
              <a:spLocks noEditPoints="1"/>
            </p:cNvSpPr>
            <p:nvPr/>
          </p:nvSpPr>
          <p:spPr bwMode="auto">
            <a:xfrm>
              <a:off x="3098" y="2442"/>
              <a:ext cx="439" cy="88"/>
            </a:xfrm>
            <a:custGeom>
              <a:avLst/>
              <a:gdLst/>
              <a:ahLst/>
              <a:cxnLst>
                <a:cxn ang="0">
                  <a:pos x="1104" y="382"/>
                </a:cxn>
                <a:cxn ang="0">
                  <a:pos x="868" y="617"/>
                </a:cxn>
                <a:cxn ang="0">
                  <a:pos x="1039" y="843"/>
                </a:cxn>
                <a:cxn ang="0">
                  <a:pos x="1060" y="923"/>
                </a:cxn>
                <a:cxn ang="0">
                  <a:pos x="783" y="762"/>
                </a:cxn>
                <a:cxn ang="0">
                  <a:pos x="811" y="384"/>
                </a:cxn>
                <a:cxn ang="0">
                  <a:pos x="1088" y="284"/>
                </a:cxn>
                <a:cxn ang="0">
                  <a:pos x="1254" y="551"/>
                </a:cxn>
                <a:cxn ang="0">
                  <a:pos x="1504" y="173"/>
                </a:cxn>
                <a:cxn ang="0">
                  <a:pos x="1424" y="57"/>
                </a:cxn>
                <a:cxn ang="0">
                  <a:pos x="1563" y="83"/>
                </a:cxn>
                <a:cxn ang="0">
                  <a:pos x="1948" y="365"/>
                </a:cxn>
                <a:cxn ang="0">
                  <a:pos x="1845" y="717"/>
                </a:cxn>
                <a:cxn ang="0">
                  <a:pos x="2064" y="823"/>
                </a:cxn>
                <a:cxn ang="0">
                  <a:pos x="2044" y="914"/>
                </a:cxn>
                <a:cxn ang="0">
                  <a:pos x="1773" y="805"/>
                </a:cxn>
                <a:cxn ang="0">
                  <a:pos x="1790" y="384"/>
                </a:cxn>
                <a:cxn ang="0">
                  <a:pos x="2104" y="317"/>
                </a:cxn>
                <a:cxn ang="0">
                  <a:pos x="2253" y="879"/>
                </a:cxn>
                <a:cxn ang="0">
                  <a:pos x="2630" y="362"/>
                </a:cxn>
                <a:cxn ang="0">
                  <a:pos x="2582" y="777"/>
                </a:cxn>
                <a:cxn ang="0">
                  <a:pos x="2921" y="847"/>
                </a:cxn>
                <a:cxn ang="0">
                  <a:pos x="2595" y="903"/>
                </a:cxn>
                <a:cxn ang="0">
                  <a:pos x="2435" y="595"/>
                </a:cxn>
                <a:cxn ang="0">
                  <a:pos x="2593" y="296"/>
                </a:cxn>
                <a:cxn ang="0">
                  <a:pos x="2864" y="342"/>
                </a:cxn>
                <a:cxn ang="0">
                  <a:pos x="3208" y="923"/>
                </a:cxn>
                <a:cxn ang="0">
                  <a:pos x="3213" y="117"/>
                </a:cxn>
                <a:cxn ang="0">
                  <a:pos x="3807" y="419"/>
                </a:cxn>
                <a:cxn ang="0">
                  <a:pos x="3548" y="429"/>
                </a:cxn>
                <a:cxn ang="0">
                  <a:pos x="3766" y="817"/>
                </a:cxn>
                <a:cxn ang="0">
                  <a:pos x="3925" y="758"/>
                </a:cxn>
                <a:cxn ang="0">
                  <a:pos x="3681" y="924"/>
                </a:cxn>
                <a:cxn ang="0">
                  <a:pos x="3424" y="899"/>
                </a:cxn>
                <a:cxn ang="0">
                  <a:pos x="3577" y="321"/>
                </a:cxn>
                <a:cxn ang="0">
                  <a:pos x="3853" y="325"/>
                </a:cxn>
                <a:cxn ang="0">
                  <a:pos x="4499" y="477"/>
                </a:cxn>
                <a:cxn ang="0">
                  <a:pos x="4237" y="442"/>
                </a:cxn>
                <a:cxn ang="0">
                  <a:pos x="4315" y="826"/>
                </a:cxn>
                <a:cxn ang="0">
                  <a:pos x="4511" y="900"/>
                </a:cxn>
                <a:cxn ang="0">
                  <a:pos x="4190" y="847"/>
                </a:cxn>
                <a:cxn ang="0">
                  <a:pos x="4121" y="476"/>
                </a:cxn>
                <a:cxn ang="0">
                  <a:pos x="4355" y="275"/>
                </a:cxn>
                <a:cxn ang="0">
                  <a:pos x="4587" y="423"/>
                </a:cxn>
                <a:cxn ang="0">
                  <a:pos x="4922" y="424"/>
                </a:cxn>
                <a:cxn ang="0">
                  <a:pos x="4876" y="304"/>
                </a:cxn>
                <a:cxn ang="0">
                  <a:pos x="5073" y="273"/>
                </a:cxn>
                <a:cxn ang="0">
                  <a:pos x="5312" y="365"/>
                </a:cxn>
                <a:cxn ang="0">
                  <a:pos x="5314" y="601"/>
                </a:cxn>
                <a:cxn ang="0">
                  <a:pos x="5661" y="370"/>
                </a:cxn>
                <a:cxn ang="0">
                  <a:pos x="5574" y="568"/>
                </a:cxn>
                <a:cxn ang="0">
                  <a:pos x="5275" y="740"/>
                </a:cxn>
                <a:cxn ang="0">
                  <a:pos x="5603" y="843"/>
                </a:cxn>
                <a:cxn ang="0">
                  <a:pos x="5573" y="1096"/>
                </a:cxn>
                <a:cxn ang="0">
                  <a:pos x="5138" y="1047"/>
                </a:cxn>
                <a:cxn ang="0">
                  <a:pos x="5234" y="1018"/>
                </a:cxn>
                <a:cxn ang="0">
                  <a:pos x="5528" y="998"/>
                </a:cxn>
                <a:cxn ang="0">
                  <a:pos x="5314" y="862"/>
                </a:cxn>
                <a:cxn ang="0">
                  <a:pos x="5174" y="731"/>
                </a:cxn>
                <a:cxn ang="0">
                  <a:pos x="5143" y="532"/>
                </a:cxn>
                <a:cxn ang="0">
                  <a:pos x="5294" y="286"/>
                </a:cxn>
                <a:cxn ang="0">
                  <a:pos x="5610" y="303"/>
                </a:cxn>
              </a:cxnLst>
              <a:rect l="0" t="0" r="r" b="b"/>
              <a:pathLst>
                <a:path w="5702" h="1143">
                  <a:moveTo>
                    <a:pt x="460" y="911"/>
                  </a:moveTo>
                  <a:lnTo>
                    <a:pt x="460" y="498"/>
                  </a:lnTo>
                  <a:lnTo>
                    <a:pt x="99" y="498"/>
                  </a:lnTo>
                  <a:lnTo>
                    <a:pt x="99" y="911"/>
                  </a:lnTo>
                  <a:lnTo>
                    <a:pt x="0" y="911"/>
                  </a:lnTo>
                  <a:lnTo>
                    <a:pt x="0" y="56"/>
                  </a:lnTo>
                  <a:lnTo>
                    <a:pt x="99" y="56"/>
                  </a:lnTo>
                  <a:lnTo>
                    <a:pt x="99" y="413"/>
                  </a:lnTo>
                  <a:lnTo>
                    <a:pt x="460" y="413"/>
                  </a:lnTo>
                  <a:lnTo>
                    <a:pt x="460" y="56"/>
                  </a:lnTo>
                  <a:lnTo>
                    <a:pt x="562" y="56"/>
                  </a:lnTo>
                  <a:lnTo>
                    <a:pt x="562" y="911"/>
                  </a:lnTo>
                  <a:lnTo>
                    <a:pt x="460" y="911"/>
                  </a:lnTo>
                  <a:close/>
                  <a:moveTo>
                    <a:pt x="1152" y="543"/>
                  </a:moveTo>
                  <a:lnTo>
                    <a:pt x="1151" y="519"/>
                  </a:lnTo>
                  <a:lnTo>
                    <a:pt x="1150" y="496"/>
                  </a:lnTo>
                  <a:lnTo>
                    <a:pt x="1146" y="477"/>
                  </a:lnTo>
                  <a:lnTo>
                    <a:pt x="1143" y="460"/>
                  </a:lnTo>
                  <a:lnTo>
                    <a:pt x="1140" y="444"/>
                  </a:lnTo>
                  <a:lnTo>
                    <a:pt x="1135" y="430"/>
                  </a:lnTo>
                  <a:lnTo>
                    <a:pt x="1129" y="416"/>
                  </a:lnTo>
                  <a:lnTo>
                    <a:pt x="1123" y="405"/>
                  </a:lnTo>
                  <a:lnTo>
                    <a:pt x="1114" y="393"/>
                  </a:lnTo>
                  <a:lnTo>
                    <a:pt x="1104" y="382"/>
                  </a:lnTo>
                  <a:lnTo>
                    <a:pt x="1091" y="374"/>
                  </a:lnTo>
                  <a:lnTo>
                    <a:pt x="1077" y="365"/>
                  </a:lnTo>
                  <a:lnTo>
                    <a:pt x="1061" y="359"/>
                  </a:lnTo>
                  <a:lnTo>
                    <a:pt x="1045" y="353"/>
                  </a:lnTo>
                  <a:lnTo>
                    <a:pt x="1029" y="351"/>
                  </a:lnTo>
                  <a:lnTo>
                    <a:pt x="1011" y="350"/>
                  </a:lnTo>
                  <a:lnTo>
                    <a:pt x="994" y="351"/>
                  </a:lnTo>
                  <a:lnTo>
                    <a:pt x="979" y="353"/>
                  </a:lnTo>
                  <a:lnTo>
                    <a:pt x="964" y="357"/>
                  </a:lnTo>
                  <a:lnTo>
                    <a:pt x="951" y="362"/>
                  </a:lnTo>
                  <a:lnTo>
                    <a:pt x="938" y="370"/>
                  </a:lnTo>
                  <a:lnTo>
                    <a:pt x="927" y="377"/>
                  </a:lnTo>
                  <a:lnTo>
                    <a:pt x="917" y="388"/>
                  </a:lnTo>
                  <a:lnTo>
                    <a:pt x="907" y="398"/>
                  </a:lnTo>
                  <a:lnTo>
                    <a:pt x="899" y="411"/>
                  </a:lnTo>
                  <a:lnTo>
                    <a:pt x="891" y="426"/>
                  </a:lnTo>
                  <a:lnTo>
                    <a:pt x="885" y="442"/>
                  </a:lnTo>
                  <a:lnTo>
                    <a:pt x="880" y="459"/>
                  </a:lnTo>
                  <a:lnTo>
                    <a:pt x="874" y="478"/>
                  </a:lnTo>
                  <a:lnTo>
                    <a:pt x="871" y="499"/>
                  </a:lnTo>
                  <a:lnTo>
                    <a:pt x="869" y="520"/>
                  </a:lnTo>
                  <a:lnTo>
                    <a:pt x="868" y="543"/>
                  </a:lnTo>
                  <a:lnTo>
                    <a:pt x="1152" y="543"/>
                  </a:lnTo>
                  <a:close/>
                  <a:moveTo>
                    <a:pt x="868" y="617"/>
                  </a:moveTo>
                  <a:lnTo>
                    <a:pt x="868" y="632"/>
                  </a:lnTo>
                  <a:lnTo>
                    <a:pt x="868" y="653"/>
                  </a:lnTo>
                  <a:lnTo>
                    <a:pt x="869" y="674"/>
                  </a:lnTo>
                  <a:lnTo>
                    <a:pt x="871" y="692"/>
                  </a:lnTo>
                  <a:lnTo>
                    <a:pt x="873" y="709"/>
                  </a:lnTo>
                  <a:lnTo>
                    <a:pt x="877" y="726"/>
                  </a:lnTo>
                  <a:lnTo>
                    <a:pt x="883" y="741"/>
                  </a:lnTo>
                  <a:lnTo>
                    <a:pt x="888" y="755"/>
                  </a:lnTo>
                  <a:lnTo>
                    <a:pt x="896" y="767"/>
                  </a:lnTo>
                  <a:lnTo>
                    <a:pt x="903" y="777"/>
                  </a:lnTo>
                  <a:lnTo>
                    <a:pt x="910" y="787"/>
                  </a:lnTo>
                  <a:lnTo>
                    <a:pt x="918" y="795"/>
                  </a:lnTo>
                  <a:lnTo>
                    <a:pt x="925" y="803"/>
                  </a:lnTo>
                  <a:lnTo>
                    <a:pt x="934" y="809"/>
                  </a:lnTo>
                  <a:lnTo>
                    <a:pt x="944" y="815"/>
                  </a:lnTo>
                  <a:lnTo>
                    <a:pt x="953" y="821"/>
                  </a:lnTo>
                  <a:lnTo>
                    <a:pt x="963" y="826"/>
                  </a:lnTo>
                  <a:lnTo>
                    <a:pt x="973" y="830"/>
                  </a:lnTo>
                  <a:lnTo>
                    <a:pt x="983" y="834"/>
                  </a:lnTo>
                  <a:lnTo>
                    <a:pt x="994" y="837"/>
                  </a:lnTo>
                  <a:lnTo>
                    <a:pt x="1006" y="839"/>
                  </a:lnTo>
                  <a:lnTo>
                    <a:pt x="1016" y="841"/>
                  </a:lnTo>
                  <a:lnTo>
                    <a:pt x="1028" y="843"/>
                  </a:lnTo>
                  <a:lnTo>
                    <a:pt x="1039" y="843"/>
                  </a:lnTo>
                  <a:lnTo>
                    <a:pt x="1050" y="844"/>
                  </a:lnTo>
                  <a:lnTo>
                    <a:pt x="1073" y="843"/>
                  </a:lnTo>
                  <a:lnTo>
                    <a:pt x="1093" y="840"/>
                  </a:lnTo>
                  <a:lnTo>
                    <a:pt x="1113" y="836"/>
                  </a:lnTo>
                  <a:lnTo>
                    <a:pt x="1133" y="829"/>
                  </a:lnTo>
                  <a:lnTo>
                    <a:pt x="1152" y="821"/>
                  </a:lnTo>
                  <a:lnTo>
                    <a:pt x="1170" y="811"/>
                  </a:lnTo>
                  <a:lnTo>
                    <a:pt x="1187" y="799"/>
                  </a:lnTo>
                  <a:lnTo>
                    <a:pt x="1203" y="786"/>
                  </a:lnTo>
                  <a:lnTo>
                    <a:pt x="1240" y="847"/>
                  </a:lnTo>
                  <a:lnTo>
                    <a:pt x="1230" y="857"/>
                  </a:lnTo>
                  <a:lnTo>
                    <a:pt x="1219" y="866"/>
                  </a:lnTo>
                  <a:lnTo>
                    <a:pt x="1207" y="873"/>
                  </a:lnTo>
                  <a:lnTo>
                    <a:pt x="1196" y="881"/>
                  </a:lnTo>
                  <a:lnTo>
                    <a:pt x="1184" y="888"/>
                  </a:lnTo>
                  <a:lnTo>
                    <a:pt x="1171" y="893"/>
                  </a:lnTo>
                  <a:lnTo>
                    <a:pt x="1158" y="900"/>
                  </a:lnTo>
                  <a:lnTo>
                    <a:pt x="1145" y="905"/>
                  </a:lnTo>
                  <a:lnTo>
                    <a:pt x="1131" y="909"/>
                  </a:lnTo>
                  <a:lnTo>
                    <a:pt x="1118" y="914"/>
                  </a:lnTo>
                  <a:lnTo>
                    <a:pt x="1104" y="917"/>
                  </a:lnTo>
                  <a:lnTo>
                    <a:pt x="1089" y="920"/>
                  </a:lnTo>
                  <a:lnTo>
                    <a:pt x="1075" y="922"/>
                  </a:lnTo>
                  <a:lnTo>
                    <a:pt x="1060" y="923"/>
                  </a:lnTo>
                  <a:lnTo>
                    <a:pt x="1046" y="924"/>
                  </a:lnTo>
                  <a:lnTo>
                    <a:pt x="1031" y="925"/>
                  </a:lnTo>
                  <a:lnTo>
                    <a:pt x="1015" y="924"/>
                  </a:lnTo>
                  <a:lnTo>
                    <a:pt x="999" y="923"/>
                  </a:lnTo>
                  <a:lnTo>
                    <a:pt x="984" y="922"/>
                  </a:lnTo>
                  <a:lnTo>
                    <a:pt x="969" y="919"/>
                  </a:lnTo>
                  <a:lnTo>
                    <a:pt x="955" y="917"/>
                  </a:lnTo>
                  <a:lnTo>
                    <a:pt x="941" y="913"/>
                  </a:lnTo>
                  <a:lnTo>
                    <a:pt x="928" y="908"/>
                  </a:lnTo>
                  <a:lnTo>
                    <a:pt x="915" y="903"/>
                  </a:lnTo>
                  <a:lnTo>
                    <a:pt x="903" y="898"/>
                  </a:lnTo>
                  <a:lnTo>
                    <a:pt x="890" y="890"/>
                  </a:lnTo>
                  <a:lnTo>
                    <a:pt x="880" y="884"/>
                  </a:lnTo>
                  <a:lnTo>
                    <a:pt x="868" y="875"/>
                  </a:lnTo>
                  <a:lnTo>
                    <a:pt x="857" y="867"/>
                  </a:lnTo>
                  <a:lnTo>
                    <a:pt x="848" y="857"/>
                  </a:lnTo>
                  <a:lnTo>
                    <a:pt x="838" y="847"/>
                  </a:lnTo>
                  <a:lnTo>
                    <a:pt x="828" y="837"/>
                  </a:lnTo>
                  <a:lnTo>
                    <a:pt x="819" y="826"/>
                  </a:lnTo>
                  <a:lnTo>
                    <a:pt x="811" y="814"/>
                  </a:lnTo>
                  <a:lnTo>
                    <a:pt x="804" y="802"/>
                  </a:lnTo>
                  <a:lnTo>
                    <a:pt x="796" y="789"/>
                  </a:lnTo>
                  <a:lnTo>
                    <a:pt x="790" y="776"/>
                  </a:lnTo>
                  <a:lnTo>
                    <a:pt x="783" y="762"/>
                  </a:lnTo>
                  <a:lnTo>
                    <a:pt x="778" y="747"/>
                  </a:lnTo>
                  <a:lnTo>
                    <a:pt x="774" y="732"/>
                  </a:lnTo>
                  <a:lnTo>
                    <a:pt x="769" y="717"/>
                  </a:lnTo>
                  <a:lnTo>
                    <a:pt x="765" y="701"/>
                  </a:lnTo>
                  <a:lnTo>
                    <a:pt x="762" y="684"/>
                  </a:lnTo>
                  <a:lnTo>
                    <a:pt x="760" y="667"/>
                  </a:lnTo>
                  <a:lnTo>
                    <a:pt x="758" y="650"/>
                  </a:lnTo>
                  <a:lnTo>
                    <a:pt x="756" y="632"/>
                  </a:lnTo>
                  <a:lnTo>
                    <a:pt x="756" y="614"/>
                  </a:lnTo>
                  <a:lnTo>
                    <a:pt x="755" y="595"/>
                  </a:lnTo>
                  <a:lnTo>
                    <a:pt x="756" y="575"/>
                  </a:lnTo>
                  <a:lnTo>
                    <a:pt x="756" y="557"/>
                  </a:lnTo>
                  <a:lnTo>
                    <a:pt x="758" y="539"/>
                  </a:lnTo>
                  <a:lnTo>
                    <a:pt x="760" y="522"/>
                  </a:lnTo>
                  <a:lnTo>
                    <a:pt x="762" y="506"/>
                  </a:lnTo>
                  <a:lnTo>
                    <a:pt x="765" y="490"/>
                  </a:lnTo>
                  <a:lnTo>
                    <a:pt x="769" y="476"/>
                  </a:lnTo>
                  <a:lnTo>
                    <a:pt x="773" y="461"/>
                  </a:lnTo>
                  <a:lnTo>
                    <a:pt x="777" y="448"/>
                  </a:lnTo>
                  <a:lnTo>
                    <a:pt x="782" y="435"/>
                  </a:lnTo>
                  <a:lnTo>
                    <a:pt x="789" y="422"/>
                  </a:lnTo>
                  <a:lnTo>
                    <a:pt x="795" y="409"/>
                  </a:lnTo>
                  <a:lnTo>
                    <a:pt x="803" y="396"/>
                  </a:lnTo>
                  <a:lnTo>
                    <a:pt x="811" y="384"/>
                  </a:lnTo>
                  <a:lnTo>
                    <a:pt x="821" y="372"/>
                  </a:lnTo>
                  <a:lnTo>
                    <a:pt x="830" y="360"/>
                  </a:lnTo>
                  <a:lnTo>
                    <a:pt x="839" y="349"/>
                  </a:lnTo>
                  <a:lnTo>
                    <a:pt x="849" y="340"/>
                  </a:lnTo>
                  <a:lnTo>
                    <a:pt x="859" y="331"/>
                  </a:lnTo>
                  <a:lnTo>
                    <a:pt x="869" y="323"/>
                  </a:lnTo>
                  <a:lnTo>
                    <a:pt x="880" y="315"/>
                  </a:lnTo>
                  <a:lnTo>
                    <a:pt x="890" y="308"/>
                  </a:lnTo>
                  <a:lnTo>
                    <a:pt x="902" y="301"/>
                  </a:lnTo>
                  <a:lnTo>
                    <a:pt x="914" y="296"/>
                  </a:lnTo>
                  <a:lnTo>
                    <a:pt x="925" y="291"/>
                  </a:lnTo>
                  <a:lnTo>
                    <a:pt x="937" y="286"/>
                  </a:lnTo>
                  <a:lnTo>
                    <a:pt x="949" y="283"/>
                  </a:lnTo>
                  <a:lnTo>
                    <a:pt x="962" y="280"/>
                  </a:lnTo>
                  <a:lnTo>
                    <a:pt x="975" y="277"/>
                  </a:lnTo>
                  <a:lnTo>
                    <a:pt x="988" y="276"/>
                  </a:lnTo>
                  <a:lnTo>
                    <a:pt x="1002" y="275"/>
                  </a:lnTo>
                  <a:lnTo>
                    <a:pt x="1016" y="275"/>
                  </a:lnTo>
                  <a:lnTo>
                    <a:pt x="1029" y="275"/>
                  </a:lnTo>
                  <a:lnTo>
                    <a:pt x="1041" y="276"/>
                  </a:lnTo>
                  <a:lnTo>
                    <a:pt x="1054" y="277"/>
                  </a:lnTo>
                  <a:lnTo>
                    <a:pt x="1065" y="279"/>
                  </a:lnTo>
                  <a:lnTo>
                    <a:pt x="1077" y="281"/>
                  </a:lnTo>
                  <a:lnTo>
                    <a:pt x="1088" y="284"/>
                  </a:lnTo>
                  <a:lnTo>
                    <a:pt x="1099" y="287"/>
                  </a:lnTo>
                  <a:lnTo>
                    <a:pt x="1110" y="291"/>
                  </a:lnTo>
                  <a:lnTo>
                    <a:pt x="1120" y="296"/>
                  </a:lnTo>
                  <a:lnTo>
                    <a:pt x="1130" y="300"/>
                  </a:lnTo>
                  <a:lnTo>
                    <a:pt x="1140" y="307"/>
                  </a:lnTo>
                  <a:lnTo>
                    <a:pt x="1150" y="312"/>
                  </a:lnTo>
                  <a:lnTo>
                    <a:pt x="1158" y="318"/>
                  </a:lnTo>
                  <a:lnTo>
                    <a:pt x="1168" y="326"/>
                  </a:lnTo>
                  <a:lnTo>
                    <a:pt x="1176" y="333"/>
                  </a:lnTo>
                  <a:lnTo>
                    <a:pt x="1184" y="342"/>
                  </a:lnTo>
                  <a:lnTo>
                    <a:pt x="1193" y="352"/>
                  </a:lnTo>
                  <a:lnTo>
                    <a:pt x="1203" y="363"/>
                  </a:lnTo>
                  <a:lnTo>
                    <a:pt x="1211" y="374"/>
                  </a:lnTo>
                  <a:lnTo>
                    <a:pt x="1218" y="386"/>
                  </a:lnTo>
                  <a:lnTo>
                    <a:pt x="1224" y="397"/>
                  </a:lnTo>
                  <a:lnTo>
                    <a:pt x="1230" y="409"/>
                  </a:lnTo>
                  <a:lnTo>
                    <a:pt x="1235" y="423"/>
                  </a:lnTo>
                  <a:lnTo>
                    <a:pt x="1239" y="438"/>
                  </a:lnTo>
                  <a:lnTo>
                    <a:pt x="1244" y="453"/>
                  </a:lnTo>
                  <a:lnTo>
                    <a:pt x="1247" y="470"/>
                  </a:lnTo>
                  <a:lnTo>
                    <a:pt x="1249" y="488"/>
                  </a:lnTo>
                  <a:lnTo>
                    <a:pt x="1251" y="507"/>
                  </a:lnTo>
                  <a:lnTo>
                    <a:pt x="1253" y="528"/>
                  </a:lnTo>
                  <a:lnTo>
                    <a:pt x="1254" y="551"/>
                  </a:lnTo>
                  <a:lnTo>
                    <a:pt x="1255" y="576"/>
                  </a:lnTo>
                  <a:lnTo>
                    <a:pt x="1255" y="603"/>
                  </a:lnTo>
                  <a:lnTo>
                    <a:pt x="1255" y="617"/>
                  </a:lnTo>
                  <a:lnTo>
                    <a:pt x="868" y="617"/>
                  </a:lnTo>
                  <a:close/>
                  <a:moveTo>
                    <a:pt x="1436" y="911"/>
                  </a:moveTo>
                  <a:lnTo>
                    <a:pt x="1436" y="293"/>
                  </a:lnTo>
                  <a:lnTo>
                    <a:pt x="1537" y="277"/>
                  </a:lnTo>
                  <a:lnTo>
                    <a:pt x="1537" y="911"/>
                  </a:lnTo>
                  <a:lnTo>
                    <a:pt x="1436" y="911"/>
                  </a:lnTo>
                  <a:close/>
                  <a:moveTo>
                    <a:pt x="1564" y="99"/>
                  </a:moveTo>
                  <a:lnTo>
                    <a:pt x="1564" y="106"/>
                  </a:lnTo>
                  <a:lnTo>
                    <a:pt x="1563" y="113"/>
                  </a:lnTo>
                  <a:lnTo>
                    <a:pt x="1561" y="121"/>
                  </a:lnTo>
                  <a:lnTo>
                    <a:pt x="1559" y="128"/>
                  </a:lnTo>
                  <a:lnTo>
                    <a:pt x="1555" y="135"/>
                  </a:lnTo>
                  <a:lnTo>
                    <a:pt x="1552" y="141"/>
                  </a:lnTo>
                  <a:lnTo>
                    <a:pt x="1548" y="147"/>
                  </a:lnTo>
                  <a:lnTo>
                    <a:pt x="1543" y="153"/>
                  </a:lnTo>
                  <a:lnTo>
                    <a:pt x="1537" y="158"/>
                  </a:lnTo>
                  <a:lnTo>
                    <a:pt x="1531" y="163"/>
                  </a:lnTo>
                  <a:lnTo>
                    <a:pt x="1524" y="166"/>
                  </a:lnTo>
                  <a:lnTo>
                    <a:pt x="1518" y="169"/>
                  </a:lnTo>
                  <a:lnTo>
                    <a:pt x="1511" y="171"/>
                  </a:lnTo>
                  <a:lnTo>
                    <a:pt x="1504" y="173"/>
                  </a:lnTo>
                  <a:lnTo>
                    <a:pt x="1496" y="174"/>
                  </a:lnTo>
                  <a:lnTo>
                    <a:pt x="1488" y="174"/>
                  </a:lnTo>
                  <a:lnTo>
                    <a:pt x="1481" y="174"/>
                  </a:lnTo>
                  <a:lnTo>
                    <a:pt x="1472" y="173"/>
                  </a:lnTo>
                  <a:lnTo>
                    <a:pt x="1466" y="171"/>
                  </a:lnTo>
                  <a:lnTo>
                    <a:pt x="1458" y="169"/>
                  </a:lnTo>
                  <a:lnTo>
                    <a:pt x="1452" y="166"/>
                  </a:lnTo>
                  <a:lnTo>
                    <a:pt x="1445" y="163"/>
                  </a:lnTo>
                  <a:lnTo>
                    <a:pt x="1439" y="158"/>
                  </a:lnTo>
                  <a:lnTo>
                    <a:pt x="1434" y="153"/>
                  </a:lnTo>
                  <a:lnTo>
                    <a:pt x="1428" y="147"/>
                  </a:lnTo>
                  <a:lnTo>
                    <a:pt x="1424" y="141"/>
                  </a:lnTo>
                  <a:lnTo>
                    <a:pt x="1421" y="135"/>
                  </a:lnTo>
                  <a:lnTo>
                    <a:pt x="1418" y="128"/>
                  </a:lnTo>
                  <a:lnTo>
                    <a:pt x="1415" y="122"/>
                  </a:lnTo>
                  <a:lnTo>
                    <a:pt x="1413" y="115"/>
                  </a:lnTo>
                  <a:lnTo>
                    <a:pt x="1412" y="107"/>
                  </a:lnTo>
                  <a:lnTo>
                    <a:pt x="1412" y="100"/>
                  </a:lnTo>
                  <a:lnTo>
                    <a:pt x="1412" y="92"/>
                  </a:lnTo>
                  <a:lnTo>
                    <a:pt x="1413" y="84"/>
                  </a:lnTo>
                  <a:lnTo>
                    <a:pt x="1415" y="77"/>
                  </a:lnTo>
                  <a:lnTo>
                    <a:pt x="1418" y="70"/>
                  </a:lnTo>
                  <a:lnTo>
                    <a:pt x="1421" y="63"/>
                  </a:lnTo>
                  <a:lnTo>
                    <a:pt x="1424" y="57"/>
                  </a:lnTo>
                  <a:lnTo>
                    <a:pt x="1428" y="50"/>
                  </a:lnTo>
                  <a:lnTo>
                    <a:pt x="1434" y="45"/>
                  </a:lnTo>
                  <a:lnTo>
                    <a:pt x="1439" y="40"/>
                  </a:lnTo>
                  <a:lnTo>
                    <a:pt x="1445" y="34"/>
                  </a:lnTo>
                  <a:lnTo>
                    <a:pt x="1452" y="31"/>
                  </a:lnTo>
                  <a:lnTo>
                    <a:pt x="1458" y="28"/>
                  </a:lnTo>
                  <a:lnTo>
                    <a:pt x="1466" y="26"/>
                  </a:lnTo>
                  <a:lnTo>
                    <a:pt x="1472" y="24"/>
                  </a:lnTo>
                  <a:lnTo>
                    <a:pt x="1481" y="23"/>
                  </a:lnTo>
                  <a:lnTo>
                    <a:pt x="1488" y="23"/>
                  </a:lnTo>
                  <a:lnTo>
                    <a:pt x="1496" y="23"/>
                  </a:lnTo>
                  <a:lnTo>
                    <a:pt x="1504" y="24"/>
                  </a:lnTo>
                  <a:lnTo>
                    <a:pt x="1511" y="26"/>
                  </a:lnTo>
                  <a:lnTo>
                    <a:pt x="1518" y="28"/>
                  </a:lnTo>
                  <a:lnTo>
                    <a:pt x="1524" y="31"/>
                  </a:lnTo>
                  <a:lnTo>
                    <a:pt x="1531" y="34"/>
                  </a:lnTo>
                  <a:lnTo>
                    <a:pt x="1537" y="39"/>
                  </a:lnTo>
                  <a:lnTo>
                    <a:pt x="1543" y="44"/>
                  </a:lnTo>
                  <a:lnTo>
                    <a:pt x="1548" y="49"/>
                  </a:lnTo>
                  <a:lnTo>
                    <a:pt x="1552" y="56"/>
                  </a:lnTo>
                  <a:lnTo>
                    <a:pt x="1555" y="62"/>
                  </a:lnTo>
                  <a:lnTo>
                    <a:pt x="1559" y="69"/>
                  </a:lnTo>
                  <a:lnTo>
                    <a:pt x="1561" y="76"/>
                  </a:lnTo>
                  <a:lnTo>
                    <a:pt x="1563" y="83"/>
                  </a:lnTo>
                  <a:lnTo>
                    <a:pt x="1564" y="90"/>
                  </a:lnTo>
                  <a:lnTo>
                    <a:pt x="1564" y="99"/>
                  </a:lnTo>
                  <a:close/>
                  <a:moveTo>
                    <a:pt x="2144" y="424"/>
                  </a:moveTo>
                  <a:lnTo>
                    <a:pt x="2137" y="415"/>
                  </a:lnTo>
                  <a:lnTo>
                    <a:pt x="2131" y="409"/>
                  </a:lnTo>
                  <a:lnTo>
                    <a:pt x="2124" y="402"/>
                  </a:lnTo>
                  <a:lnTo>
                    <a:pt x="2117" y="395"/>
                  </a:lnTo>
                  <a:lnTo>
                    <a:pt x="2109" y="390"/>
                  </a:lnTo>
                  <a:lnTo>
                    <a:pt x="2102" y="384"/>
                  </a:lnTo>
                  <a:lnTo>
                    <a:pt x="2093" y="379"/>
                  </a:lnTo>
                  <a:lnTo>
                    <a:pt x="2085" y="375"/>
                  </a:lnTo>
                  <a:lnTo>
                    <a:pt x="2075" y="372"/>
                  </a:lnTo>
                  <a:lnTo>
                    <a:pt x="2066" y="368"/>
                  </a:lnTo>
                  <a:lnTo>
                    <a:pt x="2055" y="365"/>
                  </a:lnTo>
                  <a:lnTo>
                    <a:pt x="2043" y="363"/>
                  </a:lnTo>
                  <a:lnTo>
                    <a:pt x="2032" y="361"/>
                  </a:lnTo>
                  <a:lnTo>
                    <a:pt x="2020" y="360"/>
                  </a:lnTo>
                  <a:lnTo>
                    <a:pt x="2007" y="359"/>
                  </a:lnTo>
                  <a:lnTo>
                    <a:pt x="1993" y="359"/>
                  </a:lnTo>
                  <a:lnTo>
                    <a:pt x="1983" y="359"/>
                  </a:lnTo>
                  <a:lnTo>
                    <a:pt x="1974" y="360"/>
                  </a:lnTo>
                  <a:lnTo>
                    <a:pt x="1965" y="361"/>
                  </a:lnTo>
                  <a:lnTo>
                    <a:pt x="1957" y="363"/>
                  </a:lnTo>
                  <a:lnTo>
                    <a:pt x="1948" y="365"/>
                  </a:lnTo>
                  <a:lnTo>
                    <a:pt x="1941" y="368"/>
                  </a:lnTo>
                  <a:lnTo>
                    <a:pt x="1933" y="372"/>
                  </a:lnTo>
                  <a:lnTo>
                    <a:pt x="1926" y="375"/>
                  </a:lnTo>
                  <a:lnTo>
                    <a:pt x="1918" y="379"/>
                  </a:lnTo>
                  <a:lnTo>
                    <a:pt x="1912" y="384"/>
                  </a:lnTo>
                  <a:lnTo>
                    <a:pt x="1906" y="390"/>
                  </a:lnTo>
                  <a:lnTo>
                    <a:pt x="1899" y="395"/>
                  </a:lnTo>
                  <a:lnTo>
                    <a:pt x="1893" y="402"/>
                  </a:lnTo>
                  <a:lnTo>
                    <a:pt x="1887" y="409"/>
                  </a:lnTo>
                  <a:lnTo>
                    <a:pt x="1882" y="415"/>
                  </a:lnTo>
                  <a:lnTo>
                    <a:pt x="1877" y="424"/>
                  </a:lnTo>
                  <a:lnTo>
                    <a:pt x="1866" y="442"/>
                  </a:lnTo>
                  <a:lnTo>
                    <a:pt x="1857" y="460"/>
                  </a:lnTo>
                  <a:lnTo>
                    <a:pt x="1851" y="479"/>
                  </a:lnTo>
                  <a:lnTo>
                    <a:pt x="1846" y="499"/>
                  </a:lnTo>
                  <a:lnTo>
                    <a:pt x="1841" y="520"/>
                  </a:lnTo>
                  <a:lnTo>
                    <a:pt x="1839" y="544"/>
                  </a:lnTo>
                  <a:lnTo>
                    <a:pt x="1837" y="572"/>
                  </a:lnTo>
                  <a:lnTo>
                    <a:pt x="1837" y="603"/>
                  </a:lnTo>
                  <a:lnTo>
                    <a:pt x="1837" y="630"/>
                  </a:lnTo>
                  <a:lnTo>
                    <a:pt x="1838" y="654"/>
                  </a:lnTo>
                  <a:lnTo>
                    <a:pt x="1839" y="677"/>
                  </a:lnTo>
                  <a:lnTo>
                    <a:pt x="1841" y="698"/>
                  </a:lnTo>
                  <a:lnTo>
                    <a:pt x="1845" y="717"/>
                  </a:lnTo>
                  <a:lnTo>
                    <a:pt x="1849" y="734"/>
                  </a:lnTo>
                  <a:lnTo>
                    <a:pt x="1855" y="750"/>
                  </a:lnTo>
                  <a:lnTo>
                    <a:pt x="1862" y="765"/>
                  </a:lnTo>
                  <a:lnTo>
                    <a:pt x="1867" y="775"/>
                  </a:lnTo>
                  <a:lnTo>
                    <a:pt x="1872" y="783"/>
                  </a:lnTo>
                  <a:lnTo>
                    <a:pt x="1879" y="791"/>
                  </a:lnTo>
                  <a:lnTo>
                    <a:pt x="1885" y="798"/>
                  </a:lnTo>
                  <a:lnTo>
                    <a:pt x="1892" y="805"/>
                  </a:lnTo>
                  <a:lnTo>
                    <a:pt x="1898" y="811"/>
                  </a:lnTo>
                  <a:lnTo>
                    <a:pt x="1906" y="817"/>
                  </a:lnTo>
                  <a:lnTo>
                    <a:pt x="1913" y="821"/>
                  </a:lnTo>
                  <a:lnTo>
                    <a:pt x="1920" y="825"/>
                  </a:lnTo>
                  <a:lnTo>
                    <a:pt x="1929" y="828"/>
                  </a:lnTo>
                  <a:lnTo>
                    <a:pt x="1938" y="831"/>
                  </a:lnTo>
                  <a:lnTo>
                    <a:pt x="1946" y="834"/>
                  </a:lnTo>
                  <a:lnTo>
                    <a:pt x="1956" y="836"/>
                  </a:lnTo>
                  <a:lnTo>
                    <a:pt x="1965" y="837"/>
                  </a:lnTo>
                  <a:lnTo>
                    <a:pt x="1976" y="838"/>
                  </a:lnTo>
                  <a:lnTo>
                    <a:pt x="1987" y="838"/>
                  </a:lnTo>
                  <a:lnTo>
                    <a:pt x="2005" y="837"/>
                  </a:lnTo>
                  <a:lnTo>
                    <a:pt x="2022" y="836"/>
                  </a:lnTo>
                  <a:lnTo>
                    <a:pt x="2037" y="833"/>
                  </a:lnTo>
                  <a:lnTo>
                    <a:pt x="2051" y="828"/>
                  </a:lnTo>
                  <a:lnTo>
                    <a:pt x="2064" y="823"/>
                  </a:lnTo>
                  <a:lnTo>
                    <a:pt x="2077" y="815"/>
                  </a:lnTo>
                  <a:lnTo>
                    <a:pt x="2091" y="808"/>
                  </a:lnTo>
                  <a:lnTo>
                    <a:pt x="2106" y="797"/>
                  </a:lnTo>
                  <a:lnTo>
                    <a:pt x="2116" y="790"/>
                  </a:lnTo>
                  <a:lnTo>
                    <a:pt x="2125" y="779"/>
                  </a:lnTo>
                  <a:lnTo>
                    <a:pt x="2135" y="767"/>
                  </a:lnTo>
                  <a:lnTo>
                    <a:pt x="2144" y="753"/>
                  </a:lnTo>
                  <a:lnTo>
                    <a:pt x="2144" y="424"/>
                  </a:lnTo>
                  <a:close/>
                  <a:moveTo>
                    <a:pt x="2161" y="911"/>
                  </a:moveTo>
                  <a:lnTo>
                    <a:pt x="2155" y="892"/>
                  </a:lnTo>
                  <a:lnTo>
                    <a:pt x="2151" y="876"/>
                  </a:lnTo>
                  <a:lnTo>
                    <a:pt x="2149" y="861"/>
                  </a:lnTo>
                  <a:lnTo>
                    <a:pt x="2148" y="847"/>
                  </a:lnTo>
                  <a:lnTo>
                    <a:pt x="2139" y="857"/>
                  </a:lnTo>
                  <a:lnTo>
                    <a:pt x="2131" y="866"/>
                  </a:lnTo>
                  <a:lnTo>
                    <a:pt x="2121" y="873"/>
                  </a:lnTo>
                  <a:lnTo>
                    <a:pt x="2113" y="881"/>
                  </a:lnTo>
                  <a:lnTo>
                    <a:pt x="2104" y="887"/>
                  </a:lnTo>
                  <a:lnTo>
                    <a:pt x="2094" y="893"/>
                  </a:lnTo>
                  <a:lnTo>
                    <a:pt x="2085" y="899"/>
                  </a:lnTo>
                  <a:lnTo>
                    <a:pt x="2075" y="903"/>
                  </a:lnTo>
                  <a:lnTo>
                    <a:pt x="2066" y="907"/>
                  </a:lnTo>
                  <a:lnTo>
                    <a:pt x="2056" y="910"/>
                  </a:lnTo>
                  <a:lnTo>
                    <a:pt x="2044" y="914"/>
                  </a:lnTo>
                  <a:lnTo>
                    <a:pt x="2034" y="916"/>
                  </a:lnTo>
                  <a:lnTo>
                    <a:pt x="2022" y="918"/>
                  </a:lnTo>
                  <a:lnTo>
                    <a:pt x="2009" y="919"/>
                  </a:lnTo>
                  <a:lnTo>
                    <a:pt x="1996" y="920"/>
                  </a:lnTo>
                  <a:lnTo>
                    <a:pt x="1982" y="920"/>
                  </a:lnTo>
                  <a:lnTo>
                    <a:pt x="1967" y="920"/>
                  </a:lnTo>
                  <a:lnTo>
                    <a:pt x="1954" y="919"/>
                  </a:lnTo>
                  <a:lnTo>
                    <a:pt x="1940" y="917"/>
                  </a:lnTo>
                  <a:lnTo>
                    <a:pt x="1926" y="915"/>
                  </a:lnTo>
                  <a:lnTo>
                    <a:pt x="1913" y="911"/>
                  </a:lnTo>
                  <a:lnTo>
                    <a:pt x="1900" y="908"/>
                  </a:lnTo>
                  <a:lnTo>
                    <a:pt x="1887" y="904"/>
                  </a:lnTo>
                  <a:lnTo>
                    <a:pt x="1876" y="900"/>
                  </a:lnTo>
                  <a:lnTo>
                    <a:pt x="1864" y="894"/>
                  </a:lnTo>
                  <a:lnTo>
                    <a:pt x="1853" y="888"/>
                  </a:lnTo>
                  <a:lnTo>
                    <a:pt x="1843" y="881"/>
                  </a:lnTo>
                  <a:lnTo>
                    <a:pt x="1832" y="874"/>
                  </a:lnTo>
                  <a:lnTo>
                    <a:pt x="1822" y="866"/>
                  </a:lnTo>
                  <a:lnTo>
                    <a:pt x="1813" y="857"/>
                  </a:lnTo>
                  <a:lnTo>
                    <a:pt x="1804" y="847"/>
                  </a:lnTo>
                  <a:lnTo>
                    <a:pt x="1796" y="838"/>
                  </a:lnTo>
                  <a:lnTo>
                    <a:pt x="1788" y="827"/>
                  </a:lnTo>
                  <a:lnTo>
                    <a:pt x="1781" y="817"/>
                  </a:lnTo>
                  <a:lnTo>
                    <a:pt x="1773" y="805"/>
                  </a:lnTo>
                  <a:lnTo>
                    <a:pt x="1767" y="792"/>
                  </a:lnTo>
                  <a:lnTo>
                    <a:pt x="1760" y="779"/>
                  </a:lnTo>
                  <a:lnTo>
                    <a:pt x="1755" y="766"/>
                  </a:lnTo>
                  <a:lnTo>
                    <a:pt x="1751" y="753"/>
                  </a:lnTo>
                  <a:lnTo>
                    <a:pt x="1746" y="739"/>
                  </a:lnTo>
                  <a:lnTo>
                    <a:pt x="1742" y="724"/>
                  </a:lnTo>
                  <a:lnTo>
                    <a:pt x="1739" y="709"/>
                  </a:lnTo>
                  <a:lnTo>
                    <a:pt x="1736" y="693"/>
                  </a:lnTo>
                  <a:lnTo>
                    <a:pt x="1734" y="677"/>
                  </a:lnTo>
                  <a:lnTo>
                    <a:pt x="1732" y="660"/>
                  </a:lnTo>
                  <a:lnTo>
                    <a:pt x="1730" y="643"/>
                  </a:lnTo>
                  <a:lnTo>
                    <a:pt x="1729" y="624"/>
                  </a:lnTo>
                  <a:lnTo>
                    <a:pt x="1729" y="605"/>
                  </a:lnTo>
                  <a:lnTo>
                    <a:pt x="1730" y="581"/>
                  </a:lnTo>
                  <a:lnTo>
                    <a:pt x="1732" y="557"/>
                  </a:lnTo>
                  <a:lnTo>
                    <a:pt x="1734" y="535"/>
                  </a:lnTo>
                  <a:lnTo>
                    <a:pt x="1738" y="512"/>
                  </a:lnTo>
                  <a:lnTo>
                    <a:pt x="1742" y="492"/>
                  </a:lnTo>
                  <a:lnTo>
                    <a:pt x="1748" y="472"/>
                  </a:lnTo>
                  <a:lnTo>
                    <a:pt x="1754" y="453"/>
                  </a:lnTo>
                  <a:lnTo>
                    <a:pt x="1761" y="434"/>
                  </a:lnTo>
                  <a:lnTo>
                    <a:pt x="1770" y="416"/>
                  </a:lnTo>
                  <a:lnTo>
                    <a:pt x="1780" y="399"/>
                  </a:lnTo>
                  <a:lnTo>
                    <a:pt x="1790" y="384"/>
                  </a:lnTo>
                  <a:lnTo>
                    <a:pt x="1802" y="368"/>
                  </a:lnTo>
                  <a:lnTo>
                    <a:pt x="1815" y="355"/>
                  </a:lnTo>
                  <a:lnTo>
                    <a:pt x="1828" y="342"/>
                  </a:lnTo>
                  <a:lnTo>
                    <a:pt x="1843" y="329"/>
                  </a:lnTo>
                  <a:lnTo>
                    <a:pt x="1859" y="317"/>
                  </a:lnTo>
                  <a:lnTo>
                    <a:pt x="1872" y="308"/>
                  </a:lnTo>
                  <a:lnTo>
                    <a:pt x="1887" y="300"/>
                  </a:lnTo>
                  <a:lnTo>
                    <a:pt x="1902" y="293"/>
                  </a:lnTo>
                  <a:lnTo>
                    <a:pt x="1916" y="287"/>
                  </a:lnTo>
                  <a:lnTo>
                    <a:pt x="1930" y="284"/>
                  </a:lnTo>
                  <a:lnTo>
                    <a:pt x="1945" y="281"/>
                  </a:lnTo>
                  <a:lnTo>
                    <a:pt x="1961" y="280"/>
                  </a:lnTo>
                  <a:lnTo>
                    <a:pt x="1978" y="279"/>
                  </a:lnTo>
                  <a:lnTo>
                    <a:pt x="1991" y="280"/>
                  </a:lnTo>
                  <a:lnTo>
                    <a:pt x="2004" y="281"/>
                  </a:lnTo>
                  <a:lnTo>
                    <a:pt x="2015" y="282"/>
                  </a:lnTo>
                  <a:lnTo>
                    <a:pt x="2028" y="284"/>
                  </a:lnTo>
                  <a:lnTo>
                    <a:pt x="2040" y="287"/>
                  </a:lnTo>
                  <a:lnTo>
                    <a:pt x="2052" y="291"/>
                  </a:lnTo>
                  <a:lnTo>
                    <a:pt x="2062" y="295"/>
                  </a:lnTo>
                  <a:lnTo>
                    <a:pt x="2074" y="300"/>
                  </a:lnTo>
                  <a:lnTo>
                    <a:pt x="2085" y="305"/>
                  </a:lnTo>
                  <a:lnTo>
                    <a:pt x="2094" y="311"/>
                  </a:lnTo>
                  <a:lnTo>
                    <a:pt x="2104" y="317"/>
                  </a:lnTo>
                  <a:lnTo>
                    <a:pt x="2114" y="325"/>
                  </a:lnTo>
                  <a:lnTo>
                    <a:pt x="2122" y="332"/>
                  </a:lnTo>
                  <a:lnTo>
                    <a:pt x="2131" y="340"/>
                  </a:lnTo>
                  <a:lnTo>
                    <a:pt x="2138" y="348"/>
                  </a:lnTo>
                  <a:lnTo>
                    <a:pt x="2146" y="358"/>
                  </a:lnTo>
                  <a:lnTo>
                    <a:pt x="2146" y="352"/>
                  </a:lnTo>
                  <a:lnTo>
                    <a:pt x="2146" y="343"/>
                  </a:lnTo>
                  <a:lnTo>
                    <a:pt x="2146" y="335"/>
                  </a:lnTo>
                  <a:lnTo>
                    <a:pt x="2146" y="328"/>
                  </a:lnTo>
                  <a:lnTo>
                    <a:pt x="2146" y="317"/>
                  </a:lnTo>
                  <a:lnTo>
                    <a:pt x="2146" y="307"/>
                  </a:lnTo>
                  <a:lnTo>
                    <a:pt x="2146" y="295"/>
                  </a:lnTo>
                  <a:lnTo>
                    <a:pt x="2145" y="283"/>
                  </a:lnTo>
                  <a:lnTo>
                    <a:pt x="2145" y="272"/>
                  </a:lnTo>
                  <a:lnTo>
                    <a:pt x="2145" y="262"/>
                  </a:lnTo>
                  <a:lnTo>
                    <a:pt x="2145" y="1"/>
                  </a:lnTo>
                  <a:lnTo>
                    <a:pt x="2242" y="17"/>
                  </a:lnTo>
                  <a:lnTo>
                    <a:pt x="2242" y="711"/>
                  </a:lnTo>
                  <a:lnTo>
                    <a:pt x="2243" y="749"/>
                  </a:lnTo>
                  <a:lnTo>
                    <a:pt x="2243" y="782"/>
                  </a:lnTo>
                  <a:lnTo>
                    <a:pt x="2245" y="812"/>
                  </a:lnTo>
                  <a:lnTo>
                    <a:pt x="2246" y="838"/>
                  </a:lnTo>
                  <a:lnTo>
                    <a:pt x="2249" y="859"/>
                  </a:lnTo>
                  <a:lnTo>
                    <a:pt x="2253" y="879"/>
                  </a:lnTo>
                  <a:lnTo>
                    <a:pt x="2257" y="897"/>
                  </a:lnTo>
                  <a:lnTo>
                    <a:pt x="2261" y="911"/>
                  </a:lnTo>
                  <a:lnTo>
                    <a:pt x="2161" y="911"/>
                  </a:lnTo>
                  <a:close/>
                  <a:moveTo>
                    <a:pt x="2832" y="543"/>
                  </a:moveTo>
                  <a:lnTo>
                    <a:pt x="2831" y="519"/>
                  </a:lnTo>
                  <a:lnTo>
                    <a:pt x="2829" y="496"/>
                  </a:lnTo>
                  <a:lnTo>
                    <a:pt x="2827" y="477"/>
                  </a:lnTo>
                  <a:lnTo>
                    <a:pt x="2824" y="460"/>
                  </a:lnTo>
                  <a:lnTo>
                    <a:pt x="2819" y="444"/>
                  </a:lnTo>
                  <a:lnTo>
                    <a:pt x="2815" y="430"/>
                  </a:lnTo>
                  <a:lnTo>
                    <a:pt x="2810" y="416"/>
                  </a:lnTo>
                  <a:lnTo>
                    <a:pt x="2803" y="405"/>
                  </a:lnTo>
                  <a:lnTo>
                    <a:pt x="2794" y="393"/>
                  </a:lnTo>
                  <a:lnTo>
                    <a:pt x="2783" y="382"/>
                  </a:lnTo>
                  <a:lnTo>
                    <a:pt x="2771" y="374"/>
                  </a:lnTo>
                  <a:lnTo>
                    <a:pt x="2756" y="365"/>
                  </a:lnTo>
                  <a:lnTo>
                    <a:pt x="2741" y="359"/>
                  </a:lnTo>
                  <a:lnTo>
                    <a:pt x="2725" y="353"/>
                  </a:lnTo>
                  <a:lnTo>
                    <a:pt x="2708" y="351"/>
                  </a:lnTo>
                  <a:lnTo>
                    <a:pt x="2691" y="350"/>
                  </a:lnTo>
                  <a:lnTo>
                    <a:pt x="2674" y="351"/>
                  </a:lnTo>
                  <a:lnTo>
                    <a:pt x="2659" y="353"/>
                  </a:lnTo>
                  <a:lnTo>
                    <a:pt x="2644" y="357"/>
                  </a:lnTo>
                  <a:lnTo>
                    <a:pt x="2630" y="362"/>
                  </a:lnTo>
                  <a:lnTo>
                    <a:pt x="2619" y="370"/>
                  </a:lnTo>
                  <a:lnTo>
                    <a:pt x="2607" y="377"/>
                  </a:lnTo>
                  <a:lnTo>
                    <a:pt x="2596" y="388"/>
                  </a:lnTo>
                  <a:lnTo>
                    <a:pt x="2587" y="398"/>
                  </a:lnTo>
                  <a:lnTo>
                    <a:pt x="2578" y="411"/>
                  </a:lnTo>
                  <a:lnTo>
                    <a:pt x="2571" y="426"/>
                  </a:lnTo>
                  <a:lnTo>
                    <a:pt x="2564" y="442"/>
                  </a:lnTo>
                  <a:lnTo>
                    <a:pt x="2559" y="459"/>
                  </a:lnTo>
                  <a:lnTo>
                    <a:pt x="2555" y="478"/>
                  </a:lnTo>
                  <a:lnTo>
                    <a:pt x="2551" y="499"/>
                  </a:lnTo>
                  <a:lnTo>
                    <a:pt x="2548" y="520"/>
                  </a:lnTo>
                  <a:lnTo>
                    <a:pt x="2547" y="543"/>
                  </a:lnTo>
                  <a:lnTo>
                    <a:pt x="2832" y="543"/>
                  </a:lnTo>
                  <a:close/>
                  <a:moveTo>
                    <a:pt x="2547" y="617"/>
                  </a:moveTo>
                  <a:lnTo>
                    <a:pt x="2547" y="632"/>
                  </a:lnTo>
                  <a:lnTo>
                    <a:pt x="2548" y="653"/>
                  </a:lnTo>
                  <a:lnTo>
                    <a:pt x="2549" y="674"/>
                  </a:lnTo>
                  <a:lnTo>
                    <a:pt x="2550" y="692"/>
                  </a:lnTo>
                  <a:lnTo>
                    <a:pt x="2554" y="709"/>
                  </a:lnTo>
                  <a:lnTo>
                    <a:pt x="2558" y="726"/>
                  </a:lnTo>
                  <a:lnTo>
                    <a:pt x="2562" y="741"/>
                  </a:lnTo>
                  <a:lnTo>
                    <a:pt x="2569" y="755"/>
                  </a:lnTo>
                  <a:lnTo>
                    <a:pt x="2576" y="767"/>
                  </a:lnTo>
                  <a:lnTo>
                    <a:pt x="2582" y="777"/>
                  </a:lnTo>
                  <a:lnTo>
                    <a:pt x="2590" y="787"/>
                  </a:lnTo>
                  <a:lnTo>
                    <a:pt x="2597" y="795"/>
                  </a:lnTo>
                  <a:lnTo>
                    <a:pt x="2606" y="803"/>
                  </a:lnTo>
                  <a:lnTo>
                    <a:pt x="2614" y="809"/>
                  </a:lnTo>
                  <a:lnTo>
                    <a:pt x="2623" y="815"/>
                  </a:lnTo>
                  <a:lnTo>
                    <a:pt x="2633" y="821"/>
                  </a:lnTo>
                  <a:lnTo>
                    <a:pt x="2643" y="826"/>
                  </a:lnTo>
                  <a:lnTo>
                    <a:pt x="2653" y="830"/>
                  </a:lnTo>
                  <a:lnTo>
                    <a:pt x="2664" y="834"/>
                  </a:lnTo>
                  <a:lnTo>
                    <a:pt x="2674" y="837"/>
                  </a:lnTo>
                  <a:lnTo>
                    <a:pt x="2685" y="839"/>
                  </a:lnTo>
                  <a:lnTo>
                    <a:pt x="2696" y="841"/>
                  </a:lnTo>
                  <a:lnTo>
                    <a:pt x="2707" y="843"/>
                  </a:lnTo>
                  <a:lnTo>
                    <a:pt x="2719" y="843"/>
                  </a:lnTo>
                  <a:lnTo>
                    <a:pt x="2731" y="844"/>
                  </a:lnTo>
                  <a:lnTo>
                    <a:pt x="2752" y="843"/>
                  </a:lnTo>
                  <a:lnTo>
                    <a:pt x="2774" y="840"/>
                  </a:lnTo>
                  <a:lnTo>
                    <a:pt x="2794" y="836"/>
                  </a:lnTo>
                  <a:lnTo>
                    <a:pt x="2813" y="829"/>
                  </a:lnTo>
                  <a:lnTo>
                    <a:pt x="2831" y="821"/>
                  </a:lnTo>
                  <a:lnTo>
                    <a:pt x="2849" y="811"/>
                  </a:lnTo>
                  <a:lnTo>
                    <a:pt x="2866" y="799"/>
                  </a:lnTo>
                  <a:lnTo>
                    <a:pt x="2882" y="786"/>
                  </a:lnTo>
                  <a:lnTo>
                    <a:pt x="2921" y="847"/>
                  </a:lnTo>
                  <a:lnTo>
                    <a:pt x="2910" y="857"/>
                  </a:lnTo>
                  <a:lnTo>
                    <a:pt x="2898" y="866"/>
                  </a:lnTo>
                  <a:lnTo>
                    <a:pt x="2888" y="873"/>
                  </a:lnTo>
                  <a:lnTo>
                    <a:pt x="2876" y="881"/>
                  </a:lnTo>
                  <a:lnTo>
                    <a:pt x="2864" y="888"/>
                  </a:lnTo>
                  <a:lnTo>
                    <a:pt x="2851" y="893"/>
                  </a:lnTo>
                  <a:lnTo>
                    <a:pt x="2839" y="900"/>
                  </a:lnTo>
                  <a:lnTo>
                    <a:pt x="2825" y="905"/>
                  </a:lnTo>
                  <a:lnTo>
                    <a:pt x="2811" y="909"/>
                  </a:lnTo>
                  <a:lnTo>
                    <a:pt x="2797" y="914"/>
                  </a:lnTo>
                  <a:lnTo>
                    <a:pt x="2783" y="917"/>
                  </a:lnTo>
                  <a:lnTo>
                    <a:pt x="2769" y="920"/>
                  </a:lnTo>
                  <a:lnTo>
                    <a:pt x="2754" y="922"/>
                  </a:lnTo>
                  <a:lnTo>
                    <a:pt x="2740" y="923"/>
                  </a:lnTo>
                  <a:lnTo>
                    <a:pt x="2725" y="924"/>
                  </a:lnTo>
                  <a:lnTo>
                    <a:pt x="2711" y="925"/>
                  </a:lnTo>
                  <a:lnTo>
                    <a:pt x="2695" y="924"/>
                  </a:lnTo>
                  <a:lnTo>
                    <a:pt x="2680" y="923"/>
                  </a:lnTo>
                  <a:lnTo>
                    <a:pt x="2665" y="922"/>
                  </a:lnTo>
                  <a:lnTo>
                    <a:pt x="2650" y="919"/>
                  </a:lnTo>
                  <a:lnTo>
                    <a:pt x="2635" y="917"/>
                  </a:lnTo>
                  <a:lnTo>
                    <a:pt x="2622" y="913"/>
                  </a:lnTo>
                  <a:lnTo>
                    <a:pt x="2608" y="908"/>
                  </a:lnTo>
                  <a:lnTo>
                    <a:pt x="2595" y="903"/>
                  </a:lnTo>
                  <a:lnTo>
                    <a:pt x="2582" y="898"/>
                  </a:lnTo>
                  <a:lnTo>
                    <a:pt x="2571" y="890"/>
                  </a:lnTo>
                  <a:lnTo>
                    <a:pt x="2559" y="884"/>
                  </a:lnTo>
                  <a:lnTo>
                    <a:pt x="2548" y="875"/>
                  </a:lnTo>
                  <a:lnTo>
                    <a:pt x="2538" y="867"/>
                  </a:lnTo>
                  <a:lnTo>
                    <a:pt x="2527" y="857"/>
                  </a:lnTo>
                  <a:lnTo>
                    <a:pt x="2517" y="847"/>
                  </a:lnTo>
                  <a:lnTo>
                    <a:pt x="2508" y="837"/>
                  </a:lnTo>
                  <a:lnTo>
                    <a:pt x="2499" y="826"/>
                  </a:lnTo>
                  <a:lnTo>
                    <a:pt x="2491" y="814"/>
                  </a:lnTo>
                  <a:lnTo>
                    <a:pt x="2483" y="802"/>
                  </a:lnTo>
                  <a:lnTo>
                    <a:pt x="2476" y="789"/>
                  </a:lnTo>
                  <a:lnTo>
                    <a:pt x="2469" y="776"/>
                  </a:lnTo>
                  <a:lnTo>
                    <a:pt x="2464" y="762"/>
                  </a:lnTo>
                  <a:lnTo>
                    <a:pt x="2459" y="747"/>
                  </a:lnTo>
                  <a:lnTo>
                    <a:pt x="2453" y="732"/>
                  </a:lnTo>
                  <a:lnTo>
                    <a:pt x="2449" y="717"/>
                  </a:lnTo>
                  <a:lnTo>
                    <a:pt x="2446" y="701"/>
                  </a:lnTo>
                  <a:lnTo>
                    <a:pt x="2443" y="684"/>
                  </a:lnTo>
                  <a:lnTo>
                    <a:pt x="2439" y="667"/>
                  </a:lnTo>
                  <a:lnTo>
                    <a:pt x="2437" y="650"/>
                  </a:lnTo>
                  <a:lnTo>
                    <a:pt x="2436" y="632"/>
                  </a:lnTo>
                  <a:lnTo>
                    <a:pt x="2435" y="614"/>
                  </a:lnTo>
                  <a:lnTo>
                    <a:pt x="2435" y="595"/>
                  </a:lnTo>
                  <a:lnTo>
                    <a:pt x="2435" y="575"/>
                  </a:lnTo>
                  <a:lnTo>
                    <a:pt x="2436" y="557"/>
                  </a:lnTo>
                  <a:lnTo>
                    <a:pt x="2437" y="539"/>
                  </a:lnTo>
                  <a:lnTo>
                    <a:pt x="2439" y="522"/>
                  </a:lnTo>
                  <a:lnTo>
                    <a:pt x="2441" y="506"/>
                  </a:lnTo>
                  <a:lnTo>
                    <a:pt x="2445" y="490"/>
                  </a:lnTo>
                  <a:lnTo>
                    <a:pt x="2449" y="476"/>
                  </a:lnTo>
                  <a:lnTo>
                    <a:pt x="2452" y="461"/>
                  </a:lnTo>
                  <a:lnTo>
                    <a:pt x="2457" y="448"/>
                  </a:lnTo>
                  <a:lnTo>
                    <a:pt x="2463" y="435"/>
                  </a:lnTo>
                  <a:lnTo>
                    <a:pt x="2469" y="422"/>
                  </a:lnTo>
                  <a:lnTo>
                    <a:pt x="2476" y="409"/>
                  </a:lnTo>
                  <a:lnTo>
                    <a:pt x="2483" y="396"/>
                  </a:lnTo>
                  <a:lnTo>
                    <a:pt x="2492" y="384"/>
                  </a:lnTo>
                  <a:lnTo>
                    <a:pt x="2500" y="372"/>
                  </a:lnTo>
                  <a:lnTo>
                    <a:pt x="2510" y="360"/>
                  </a:lnTo>
                  <a:lnTo>
                    <a:pt x="2519" y="349"/>
                  </a:lnTo>
                  <a:lnTo>
                    <a:pt x="2529" y="340"/>
                  </a:lnTo>
                  <a:lnTo>
                    <a:pt x="2539" y="331"/>
                  </a:lnTo>
                  <a:lnTo>
                    <a:pt x="2549" y="323"/>
                  </a:lnTo>
                  <a:lnTo>
                    <a:pt x="2560" y="315"/>
                  </a:lnTo>
                  <a:lnTo>
                    <a:pt x="2571" y="308"/>
                  </a:lnTo>
                  <a:lnTo>
                    <a:pt x="2581" y="301"/>
                  </a:lnTo>
                  <a:lnTo>
                    <a:pt x="2593" y="296"/>
                  </a:lnTo>
                  <a:lnTo>
                    <a:pt x="2605" y="291"/>
                  </a:lnTo>
                  <a:lnTo>
                    <a:pt x="2617" y="286"/>
                  </a:lnTo>
                  <a:lnTo>
                    <a:pt x="2629" y="283"/>
                  </a:lnTo>
                  <a:lnTo>
                    <a:pt x="2642" y="280"/>
                  </a:lnTo>
                  <a:lnTo>
                    <a:pt x="2655" y="277"/>
                  </a:lnTo>
                  <a:lnTo>
                    <a:pt x="2668" y="276"/>
                  </a:lnTo>
                  <a:lnTo>
                    <a:pt x="2682" y="275"/>
                  </a:lnTo>
                  <a:lnTo>
                    <a:pt x="2696" y="275"/>
                  </a:lnTo>
                  <a:lnTo>
                    <a:pt x="2708" y="275"/>
                  </a:lnTo>
                  <a:lnTo>
                    <a:pt x="2721" y="276"/>
                  </a:lnTo>
                  <a:lnTo>
                    <a:pt x="2733" y="277"/>
                  </a:lnTo>
                  <a:lnTo>
                    <a:pt x="2745" y="279"/>
                  </a:lnTo>
                  <a:lnTo>
                    <a:pt x="2756" y="281"/>
                  </a:lnTo>
                  <a:lnTo>
                    <a:pt x="2768" y="284"/>
                  </a:lnTo>
                  <a:lnTo>
                    <a:pt x="2779" y="287"/>
                  </a:lnTo>
                  <a:lnTo>
                    <a:pt x="2790" y="291"/>
                  </a:lnTo>
                  <a:lnTo>
                    <a:pt x="2800" y="296"/>
                  </a:lnTo>
                  <a:lnTo>
                    <a:pt x="2810" y="300"/>
                  </a:lnTo>
                  <a:lnTo>
                    <a:pt x="2819" y="307"/>
                  </a:lnTo>
                  <a:lnTo>
                    <a:pt x="2829" y="312"/>
                  </a:lnTo>
                  <a:lnTo>
                    <a:pt x="2839" y="318"/>
                  </a:lnTo>
                  <a:lnTo>
                    <a:pt x="2847" y="326"/>
                  </a:lnTo>
                  <a:lnTo>
                    <a:pt x="2856" y="333"/>
                  </a:lnTo>
                  <a:lnTo>
                    <a:pt x="2864" y="342"/>
                  </a:lnTo>
                  <a:lnTo>
                    <a:pt x="2874" y="352"/>
                  </a:lnTo>
                  <a:lnTo>
                    <a:pt x="2882" y="363"/>
                  </a:lnTo>
                  <a:lnTo>
                    <a:pt x="2891" y="374"/>
                  </a:lnTo>
                  <a:lnTo>
                    <a:pt x="2898" y="386"/>
                  </a:lnTo>
                  <a:lnTo>
                    <a:pt x="2905" y="397"/>
                  </a:lnTo>
                  <a:lnTo>
                    <a:pt x="2910" y="409"/>
                  </a:lnTo>
                  <a:lnTo>
                    <a:pt x="2915" y="423"/>
                  </a:lnTo>
                  <a:lnTo>
                    <a:pt x="2920" y="438"/>
                  </a:lnTo>
                  <a:lnTo>
                    <a:pt x="2923" y="453"/>
                  </a:lnTo>
                  <a:lnTo>
                    <a:pt x="2927" y="470"/>
                  </a:lnTo>
                  <a:lnTo>
                    <a:pt x="2929" y="488"/>
                  </a:lnTo>
                  <a:lnTo>
                    <a:pt x="2932" y="507"/>
                  </a:lnTo>
                  <a:lnTo>
                    <a:pt x="2934" y="528"/>
                  </a:lnTo>
                  <a:lnTo>
                    <a:pt x="2935" y="551"/>
                  </a:lnTo>
                  <a:lnTo>
                    <a:pt x="2935" y="576"/>
                  </a:lnTo>
                  <a:lnTo>
                    <a:pt x="2936" y="603"/>
                  </a:lnTo>
                  <a:lnTo>
                    <a:pt x="2936" y="617"/>
                  </a:lnTo>
                  <a:lnTo>
                    <a:pt x="2547" y="617"/>
                  </a:lnTo>
                  <a:close/>
                  <a:moveTo>
                    <a:pt x="3282" y="910"/>
                  </a:moveTo>
                  <a:lnTo>
                    <a:pt x="3265" y="917"/>
                  </a:lnTo>
                  <a:lnTo>
                    <a:pt x="3251" y="921"/>
                  </a:lnTo>
                  <a:lnTo>
                    <a:pt x="3237" y="923"/>
                  </a:lnTo>
                  <a:lnTo>
                    <a:pt x="3219" y="923"/>
                  </a:lnTo>
                  <a:lnTo>
                    <a:pt x="3208" y="923"/>
                  </a:lnTo>
                  <a:lnTo>
                    <a:pt x="3197" y="922"/>
                  </a:lnTo>
                  <a:lnTo>
                    <a:pt x="3187" y="920"/>
                  </a:lnTo>
                  <a:lnTo>
                    <a:pt x="3178" y="917"/>
                  </a:lnTo>
                  <a:lnTo>
                    <a:pt x="3169" y="914"/>
                  </a:lnTo>
                  <a:lnTo>
                    <a:pt x="3160" y="909"/>
                  </a:lnTo>
                  <a:lnTo>
                    <a:pt x="3153" y="904"/>
                  </a:lnTo>
                  <a:lnTo>
                    <a:pt x="3146" y="898"/>
                  </a:lnTo>
                  <a:lnTo>
                    <a:pt x="3139" y="890"/>
                  </a:lnTo>
                  <a:lnTo>
                    <a:pt x="3132" y="882"/>
                  </a:lnTo>
                  <a:lnTo>
                    <a:pt x="3127" y="873"/>
                  </a:lnTo>
                  <a:lnTo>
                    <a:pt x="3124" y="863"/>
                  </a:lnTo>
                  <a:lnTo>
                    <a:pt x="3119" y="852"/>
                  </a:lnTo>
                  <a:lnTo>
                    <a:pt x="3117" y="839"/>
                  </a:lnTo>
                  <a:lnTo>
                    <a:pt x="3116" y="825"/>
                  </a:lnTo>
                  <a:lnTo>
                    <a:pt x="3116" y="809"/>
                  </a:lnTo>
                  <a:lnTo>
                    <a:pt x="3116" y="151"/>
                  </a:lnTo>
                  <a:lnTo>
                    <a:pt x="3115" y="120"/>
                  </a:lnTo>
                  <a:lnTo>
                    <a:pt x="3112" y="89"/>
                  </a:lnTo>
                  <a:lnTo>
                    <a:pt x="3108" y="56"/>
                  </a:lnTo>
                  <a:lnTo>
                    <a:pt x="3100" y="24"/>
                  </a:lnTo>
                  <a:lnTo>
                    <a:pt x="3198" y="5"/>
                  </a:lnTo>
                  <a:lnTo>
                    <a:pt x="3205" y="43"/>
                  </a:lnTo>
                  <a:lnTo>
                    <a:pt x="3210" y="79"/>
                  </a:lnTo>
                  <a:lnTo>
                    <a:pt x="3213" y="117"/>
                  </a:lnTo>
                  <a:lnTo>
                    <a:pt x="3214" y="152"/>
                  </a:lnTo>
                  <a:lnTo>
                    <a:pt x="3214" y="787"/>
                  </a:lnTo>
                  <a:lnTo>
                    <a:pt x="3214" y="803"/>
                  </a:lnTo>
                  <a:lnTo>
                    <a:pt x="3216" y="817"/>
                  </a:lnTo>
                  <a:lnTo>
                    <a:pt x="3218" y="828"/>
                  </a:lnTo>
                  <a:lnTo>
                    <a:pt x="3221" y="836"/>
                  </a:lnTo>
                  <a:lnTo>
                    <a:pt x="3223" y="839"/>
                  </a:lnTo>
                  <a:lnTo>
                    <a:pt x="3225" y="841"/>
                  </a:lnTo>
                  <a:lnTo>
                    <a:pt x="3228" y="843"/>
                  </a:lnTo>
                  <a:lnTo>
                    <a:pt x="3232" y="845"/>
                  </a:lnTo>
                  <a:lnTo>
                    <a:pt x="3239" y="847"/>
                  </a:lnTo>
                  <a:lnTo>
                    <a:pt x="3250" y="849"/>
                  </a:lnTo>
                  <a:lnTo>
                    <a:pt x="3254" y="849"/>
                  </a:lnTo>
                  <a:lnTo>
                    <a:pt x="3261" y="846"/>
                  </a:lnTo>
                  <a:lnTo>
                    <a:pt x="3282" y="910"/>
                  </a:lnTo>
                  <a:close/>
                  <a:moveTo>
                    <a:pt x="3843" y="586"/>
                  </a:moveTo>
                  <a:lnTo>
                    <a:pt x="3843" y="556"/>
                  </a:lnTo>
                  <a:lnTo>
                    <a:pt x="3841" y="530"/>
                  </a:lnTo>
                  <a:lnTo>
                    <a:pt x="3839" y="506"/>
                  </a:lnTo>
                  <a:lnTo>
                    <a:pt x="3836" y="485"/>
                  </a:lnTo>
                  <a:lnTo>
                    <a:pt x="3830" y="467"/>
                  </a:lnTo>
                  <a:lnTo>
                    <a:pt x="3824" y="448"/>
                  </a:lnTo>
                  <a:lnTo>
                    <a:pt x="3817" y="434"/>
                  </a:lnTo>
                  <a:lnTo>
                    <a:pt x="3807" y="419"/>
                  </a:lnTo>
                  <a:lnTo>
                    <a:pt x="3803" y="412"/>
                  </a:lnTo>
                  <a:lnTo>
                    <a:pt x="3797" y="407"/>
                  </a:lnTo>
                  <a:lnTo>
                    <a:pt x="3792" y="402"/>
                  </a:lnTo>
                  <a:lnTo>
                    <a:pt x="3787" y="396"/>
                  </a:lnTo>
                  <a:lnTo>
                    <a:pt x="3773" y="388"/>
                  </a:lnTo>
                  <a:lnTo>
                    <a:pt x="3758" y="379"/>
                  </a:lnTo>
                  <a:lnTo>
                    <a:pt x="3742" y="373"/>
                  </a:lnTo>
                  <a:lnTo>
                    <a:pt x="3725" y="368"/>
                  </a:lnTo>
                  <a:lnTo>
                    <a:pt x="3708" y="366"/>
                  </a:lnTo>
                  <a:lnTo>
                    <a:pt x="3691" y="365"/>
                  </a:lnTo>
                  <a:lnTo>
                    <a:pt x="3679" y="365"/>
                  </a:lnTo>
                  <a:lnTo>
                    <a:pt x="3667" y="366"/>
                  </a:lnTo>
                  <a:lnTo>
                    <a:pt x="3656" y="368"/>
                  </a:lnTo>
                  <a:lnTo>
                    <a:pt x="3645" y="371"/>
                  </a:lnTo>
                  <a:lnTo>
                    <a:pt x="3634" y="374"/>
                  </a:lnTo>
                  <a:lnTo>
                    <a:pt x="3623" y="378"/>
                  </a:lnTo>
                  <a:lnTo>
                    <a:pt x="3613" y="382"/>
                  </a:lnTo>
                  <a:lnTo>
                    <a:pt x="3602" y="389"/>
                  </a:lnTo>
                  <a:lnTo>
                    <a:pt x="3591" y="394"/>
                  </a:lnTo>
                  <a:lnTo>
                    <a:pt x="3582" y="400"/>
                  </a:lnTo>
                  <a:lnTo>
                    <a:pt x="3572" y="407"/>
                  </a:lnTo>
                  <a:lnTo>
                    <a:pt x="3564" y="414"/>
                  </a:lnTo>
                  <a:lnTo>
                    <a:pt x="3555" y="422"/>
                  </a:lnTo>
                  <a:lnTo>
                    <a:pt x="3548" y="429"/>
                  </a:lnTo>
                  <a:lnTo>
                    <a:pt x="3541" y="438"/>
                  </a:lnTo>
                  <a:lnTo>
                    <a:pt x="3535" y="446"/>
                  </a:lnTo>
                  <a:lnTo>
                    <a:pt x="3535" y="765"/>
                  </a:lnTo>
                  <a:lnTo>
                    <a:pt x="3541" y="773"/>
                  </a:lnTo>
                  <a:lnTo>
                    <a:pt x="3548" y="781"/>
                  </a:lnTo>
                  <a:lnTo>
                    <a:pt x="3555" y="788"/>
                  </a:lnTo>
                  <a:lnTo>
                    <a:pt x="3564" y="795"/>
                  </a:lnTo>
                  <a:lnTo>
                    <a:pt x="3572" y="802"/>
                  </a:lnTo>
                  <a:lnTo>
                    <a:pt x="3582" y="808"/>
                  </a:lnTo>
                  <a:lnTo>
                    <a:pt x="3591" y="813"/>
                  </a:lnTo>
                  <a:lnTo>
                    <a:pt x="3602" y="819"/>
                  </a:lnTo>
                  <a:lnTo>
                    <a:pt x="3613" y="824"/>
                  </a:lnTo>
                  <a:lnTo>
                    <a:pt x="3623" y="828"/>
                  </a:lnTo>
                  <a:lnTo>
                    <a:pt x="3634" y="831"/>
                  </a:lnTo>
                  <a:lnTo>
                    <a:pt x="3645" y="835"/>
                  </a:lnTo>
                  <a:lnTo>
                    <a:pt x="3655" y="837"/>
                  </a:lnTo>
                  <a:lnTo>
                    <a:pt x="3666" y="839"/>
                  </a:lnTo>
                  <a:lnTo>
                    <a:pt x="3677" y="840"/>
                  </a:lnTo>
                  <a:lnTo>
                    <a:pt x="3687" y="840"/>
                  </a:lnTo>
                  <a:lnTo>
                    <a:pt x="3703" y="839"/>
                  </a:lnTo>
                  <a:lnTo>
                    <a:pt x="3719" y="837"/>
                  </a:lnTo>
                  <a:lnTo>
                    <a:pt x="3735" y="831"/>
                  </a:lnTo>
                  <a:lnTo>
                    <a:pt x="3751" y="825"/>
                  </a:lnTo>
                  <a:lnTo>
                    <a:pt x="3766" y="817"/>
                  </a:lnTo>
                  <a:lnTo>
                    <a:pt x="3779" y="808"/>
                  </a:lnTo>
                  <a:lnTo>
                    <a:pt x="3790" y="797"/>
                  </a:lnTo>
                  <a:lnTo>
                    <a:pt x="3799" y="786"/>
                  </a:lnTo>
                  <a:lnTo>
                    <a:pt x="3808" y="772"/>
                  </a:lnTo>
                  <a:lnTo>
                    <a:pt x="3817" y="755"/>
                  </a:lnTo>
                  <a:lnTo>
                    <a:pt x="3824" y="734"/>
                  </a:lnTo>
                  <a:lnTo>
                    <a:pt x="3830" y="712"/>
                  </a:lnTo>
                  <a:lnTo>
                    <a:pt x="3834" y="700"/>
                  </a:lnTo>
                  <a:lnTo>
                    <a:pt x="3836" y="686"/>
                  </a:lnTo>
                  <a:lnTo>
                    <a:pt x="3839" y="672"/>
                  </a:lnTo>
                  <a:lnTo>
                    <a:pt x="3840" y="656"/>
                  </a:lnTo>
                  <a:lnTo>
                    <a:pt x="3843" y="623"/>
                  </a:lnTo>
                  <a:lnTo>
                    <a:pt x="3843" y="586"/>
                  </a:lnTo>
                  <a:close/>
                  <a:moveTo>
                    <a:pt x="3952" y="592"/>
                  </a:moveTo>
                  <a:lnTo>
                    <a:pt x="3952" y="611"/>
                  </a:lnTo>
                  <a:lnTo>
                    <a:pt x="3951" y="629"/>
                  </a:lnTo>
                  <a:lnTo>
                    <a:pt x="3950" y="646"/>
                  </a:lnTo>
                  <a:lnTo>
                    <a:pt x="3948" y="664"/>
                  </a:lnTo>
                  <a:lnTo>
                    <a:pt x="3946" y="680"/>
                  </a:lnTo>
                  <a:lnTo>
                    <a:pt x="3943" y="697"/>
                  </a:lnTo>
                  <a:lnTo>
                    <a:pt x="3938" y="713"/>
                  </a:lnTo>
                  <a:lnTo>
                    <a:pt x="3935" y="728"/>
                  </a:lnTo>
                  <a:lnTo>
                    <a:pt x="3930" y="744"/>
                  </a:lnTo>
                  <a:lnTo>
                    <a:pt x="3925" y="758"/>
                  </a:lnTo>
                  <a:lnTo>
                    <a:pt x="3919" y="773"/>
                  </a:lnTo>
                  <a:lnTo>
                    <a:pt x="3914" y="786"/>
                  </a:lnTo>
                  <a:lnTo>
                    <a:pt x="3907" y="798"/>
                  </a:lnTo>
                  <a:lnTo>
                    <a:pt x="3900" y="811"/>
                  </a:lnTo>
                  <a:lnTo>
                    <a:pt x="3892" y="823"/>
                  </a:lnTo>
                  <a:lnTo>
                    <a:pt x="3885" y="834"/>
                  </a:lnTo>
                  <a:lnTo>
                    <a:pt x="3876" y="844"/>
                  </a:lnTo>
                  <a:lnTo>
                    <a:pt x="3868" y="855"/>
                  </a:lnTo>
                  <a:lnTo>
                    <a:pt x="3858" y="863"/>
                  </a:lnTo>
                  <a:lnTo>
                    <a:pt x="3849" y="873"/>
                  </a:lnTo>
                  <a:lnTo>
                    <a:pt x="3839" y="881"/>
                  </a:lnTo>
                  <a:lnTo>
                    <a:pt x="3828" y="888"/>
                  </a:lnTo>
                  <a:lnTo>
                    <a:pt x="3818" y="895"/>
                  </a:lnTo>
                  <a:lnTo>
                    <a:pt x="3807" y="902"/>
                  </a:lnTo>
                  <a:lnTo>
                    <a:pt x="3795" y="907"/>
                  </a:lnTo>
                  <a:lnTo>
                    <a:pt x="3783" y="913"/>
                  </a:lnTo>
                  <a:lnTo>
                    <a:pt x="3771" y="917"/>
                  </a:lnTo>
                  <a:lnTo>
                    <a:pt x="3759" y="920"/>
                  </a:lnTo>
                  <a:lnTo>
                    <a:pt x="3746" y="923"/>
                  </a:lnTo>
                  <a:lnTo>
                    <a:pt x="3732" y="924"/>
                  </a:lnTo>
                  <a:lnTo>
                    <a:pt x="3719" y="925"/>
                  </a:lnTo>
                  <a:lnTo>
                    <a:pt x="3706" y="926"/>
                  </a:lnTo>
                  <a:lnTo>
                    <a:pt x="3693" y="925"/>
                  </a:lnTo>
                  <a:lnTo>
                    <a:pt x="3681" y="924"/>
                  </a:lnTo>
                  <a:lnTo>
                    <a:pt x="3669" y="923"/>
                  </a:lnTo>
                  <a:lnTo>
                    <a:pt x="3656" y="920"/>
                  </a:lnTo>
                  <a:lnTo>
                    <a:pt x="3645" y="917"/>
                  </a:lnTo>
                  <a:lnTo>
                    <a:pt x="3633" y="913"/>
                  </a:lnTo>
                  <a:lnTo>
                    <a:pt x="3620" y="908"/>
                  </a:lnTo>
                  <a:lnTo>
                    <a:pt x="3608" y="903"/>
                  </a:lnTo>
                  <a:lnTo>
                    <a:pt x="3597" y="897"/>
                  </a:lnTo>
                  <a:lnTo>
                    <a:pt x="3586" y="890"/>
                  </a:lnTo>
                  <a:lnTo>
                    <a:pt x="3575" y="883"/>
                  </a:lnTo>
                  <a:lnTo>
                    <a:pt x="3566" y="876"/>
                  </a:lnTo>
                  <a:lnTo>
                    <a:pt x="3557" y="869"/>
                  </a:lnTo>
                  <a:lnTo>
                    <a:pt x="3549" y="860"/>
                  </a:lnTo>
                  <a:lnTo>
                    <a:pt x="3541" y="853"/>
                  </a:lnTo>
                  <a:lnTo>
                    <a:pt x="3535" y="844"/>
                  </a:lnTo>
                  <a:lnTo>
                    <a:pt x="3533" y="854"/>
                  </a:lnTo>
                  <a:lnTo>
                    <a:pt x="3532" y="862"/>
                  </a:lnTo>
                  <a:lnTo>
                    <a:pt x="3530" y="871"/>
                  </a:lnTo>
                  <a:lnTo>
                    <a:pt x="3529" y="878"/>
                  </a:lnTo>
                  <a:lnTo>
                    <a:pt x="3527" y="886"/>
                  </a:lnTo>
                  <a:lnTo>
                    <a:pt x="3525" y="893"/>
                  </a:lnTo>
                  <a:lnTo>
                    <a:pt x="3521" y="902"/>
                  </a:lnTo>
                  <a:lnTo>
                    <a:pt x="3517" y="911"/>
                  </a:lnTo>
                  <a:lnTo>
                    <a:pt x="3419" y="911"/>
                  </a:lnTo>
                  <a:lnTo>
                    <a:pt x="3424" y="899"/>
                  </a:lnTo>
                  <a:lnTo>
                    <a:pt x="3428" y="886"/>
                  </a:lnTo>
                  <a:lnTo>
                    <a:pt x="3431" y="871"/>
                  </a:lnTo>
                  <a:lnTo>
                    <a:pt x="3434" y="855"/>
                  </a:lnTo>
                  <a:lnTo>
                    <a:pt x="3435" y="836"/>
                  </a:lnTo>
                  <a:lnTo>
                    <a:pt x="3438" y="813"/>
                  </a:lnTo>
                  <a:lnTo>
                    <a:pt x="3438" y="787"/>
                  </a:lnTo>
                  <a:lnTo>
                    <a:pt x="3439" y="757"/>
                  </a:lnTo>
                  <a:lnTo>
                    <a:pt x="3439" y="145"/>
                  </a:lnTo>
                  <a:lnTo>
                    <a:pt x="3438" y="115"/>
                  </a:lnTo>
                  <a:lnTo>
                    <a:pt x="3434" y="84"/>
                  </a:lnTo>
                  <a:lnTo>
                    <a:pt x="3429" y="52"/>
                  </a:lnTo>
                  <a:lnTo>
                    <a:pt x="3422" y="18"/>
                  </a:lnTo>
                  <a:lnTo>
                    <a:pt x="3520" y="0"/>
                  </a:lnTo>
                  <a:lnTo>
                    <a:pt x="3526" y="38"/>
                  </a:lnTo>
                  <a:lnTo>
                    <a:pt x="3532" y="75"/>
                  </a:lnTo>
                  <a:lnTo>
                    <a:pt x="3535" y="111"/>
                  </a:lnTo>
                  <a:lnTo>
                    <a:pt x="3536" y="147"/>
                  </a:lnTo>
                  <a:lnTo>
                    <a:pt x="3536" y="292"/>
                  </a:lnTo>
                  <a:lnTo>
                    <a:pt x="3536" y="304"/>
                  </a:lnTo>
                  <a:lnTo>
                    <a:pt x="3535" y="320"/>
                  </a:lnTo>
                  <a:lnTo>
                    <a:pt x="3534" y="339"/>
                  </a:lnTo>
                  <a:lnTo>
                    <a:pt x="3533" y="360"/>
                  </a:lnTo>
                  <a:lnTo>
                    <a:pt x="3556" y="340"/>
                  </a:lnTo>
                  <a:lnTo>
                    <a:pt x="3577" y="321"/>
                  </a:lnTo>
                  <a:lnTo>
                    <a:pt x="3589" y="314"/>
                  </a:lnTo>
                  <a:lnTo>
                    <a:pt x="3600" y="308"/>
                  </a:lnTo>
                  <a:lnTo>
                    <a:pt x="3609" y="301"/>
                  </a:lnTo>
                  <a:lnTo>
                    <a:pt x="3620" y="296"/>
                  </a:lnTo>
                  <a:lnTo>
                    <a:pt x="3631" y="292"/>
                  </a:lnTo>
                  <a:lnTo>
                    <a:pt x="3641" y="287"/>
                  </a:lnTo>
                  <a:lnTo>
                    <a:pt x="3652" y="284"/>
                  </a:lnTo>
                  <a:lnTo>
                    <a:pt x="3664" y="281"/>
                  </a:lnTo>
                  <a:lnTo>
                    <a:pt x="3676" y="280"/>
                  </a:lnTo>
                  <a:lnTo>
                    <a:pt x="3687" y="278"/>
                  </a:lnTo>
                  <a:lnTo>
                    <a:pt x="3699" y="277"/>
                  </a:lnTo>
                  <a:lnTo>
                    <a:pt x="3712" y="277"/>
                  </a:lnTo>
                  <a:lnTo>
                    <a:pt x="3725" y="277"/>
                  </a:lnTo>
                  <a:lnTo>
                    <a:pt x="3739" y="278"/>
                  </a:lnTo>
                  <a:lnTo>
                    <a:pt x="3751" y="280"/>
                  </a:lnTo>
                  <a:lnTo>
                    <a:pt x="3764" y="282"/>
                  </a:lnTo>
                  <a:lnTo>
                    <a:pt x="3777" y="285"/>
                  </a:lnTo>
                  <a:lnTo>
                    <a:pt x="3789" y="288"/>
                  </a:lnTo>
                  <a:lnTo>
                    <a:pt x="3801" y="294"/>
                  </a:lnTo>
                  <a:lnTo>
                    <a:pt x="3812" y="298"/>
                  </a:lnTo>
                  <a:lnTo>
                    <a:pt x="3823" y="304"/>
                  </a:lnTo>
                  <a:lnTo>
                    <a:pt x="3833" y="311"/>
                  </a:lnTo>
                  <a:lnTo>
                    <a:pt x="3843" y="317"/>
                  </a:lnTo>
                  <a:lnTo>
                    <a:pt x="3853" y="325"/>
                  </a:lnTo>
                  <a:lnTo>
                    <a:pt x="3862" y="333"/>
                  </a:lnTo>
                  <a:lnTo>
                    <a:pt x="3871" y="342"/>
                  </a:lnTo>
                  <a:lnTo>
                    <a:pt x="3880" y="351"/>
                  </a:lnTo>
                  <a:lnTo>
                    <a:pt x="3887" y="361"/>
                  </a:lnTo>
                  <a:lnTo>
                    <a:pt x="3895" y="372"/>
                  </a:lnTo>
                  <a:lnTo>
                    <a:pt x="3902" y="383"/>
                  </a:lnTo>
                  <a:lnTo>
                    <a:pt x="3908" y="395"/>
                  </a:lnTo>
                  <a:lnTo>
                    <a:pt x="3915" y="407"/>
                  </a:lnTo>
                  <a:lnTo>
                    <a:pt x="3920" y="420"/>
                  </a:lnTo>
                  <a:lnTo>
                    <a:pt x="3925" y="432"/>
                  </a:lnTo>
                  <a:lnTo>
                    <a:pt x="3931" y="446"/>
                  </a:lnTo>
                  <a:lnTo>
                    <a:pt x="3935" y="461"/>
                  </a:lnTo>
                  <a:lnTo>
                    <a:pt x="3939" y="476"/>
                  </a:lnTo>
                  <a:lnTo>
                    <a:pt x="3943" y="491"/>
                  </a:lnTo>
                  <a:lnTo>
                    <a:pt x="3946" y="507"/>
                  </a:lnTo>
                  <a:lnTo>
                    <a:pt x="3948" y="523"/>
                  </a:lnTo>
                  <a:lnTo>
                    <a:pt x="3950" y="540"/>
                  </a:lnTo>
                  <a:lnTo>
                    <a:pt x="3951" y="557"/>
                  </a:lnTo>
                  <a:lnTo>
                    <a:pt x="3952" y="574"/>
                  </a:lnTo>
                  <a:lnTo>
                    <a:pt x="3952" y="592"/>
                  </a:lnTo>
                  <a:close/>
                  <a:moveTo>
                    <a:pt x="4504" y="543"/>
                  </a:moveTo>
                  <a:lnTo>
                    <a:pt x="4503" y="519"/>
                  </a:lnTo>
                  <a:lnTo>
                    <a:pt x="4502" y="496"/>
                  </a:lnTo>
                  <a:lnTo>
                    <a:pt x="4499" y="477"/>
                  </a:lnTo>
                  <a:lnTo>
                    <a:pt x="4497" y="460"/>
                  </a:lnTo>
                  <a:lnTo>
                    <a:pt x="4492" y="444"/>
                  </a:lnTo>
                  <a:lnTo>
                    <a:pt x="4487" y="430"/>
                  </a:lnTo>
                  <a:lnTo>
                    <a:pt x="4482" y="416"/>
                  </a:lnTo>
                  <a:lnTo>
                    <a:pt x="4475" y="405"/>
                  </a:lnTo>
                  <a:lnTo>
                    <a:pt x="4467" y="393"/>
                  </a:lnTo>
                  <a:lnTo>
                    <a:pt x="4456" y="382"/>
                  </a:lnTo>
                  <a:lnTo>
                    <a:pt x="4443" y="374"/>
                  </a:lnTo>
                  <a:lnTo>
                    <a:pt x="4429" y="365"/>
                  </a:lnTo>
                  <a:lnTo>
                    <a:pt x="4414" y="359"/>
                  </a:lnTo>
                  <a:lnTo>
                    <a:pt x="4398" y="353"/>
                  </a:lnTo>
                  <a:lnTo>
                    <a:pt x="4381" y="351"/>
                  </a:lnTo>
                  <a:lnTo>
                    <a:pt x="4363" y="350"/>
                  </a:lnTo>
                  <a:lnTo>
                    <a:pt x="4347" y="351"/>
                  </a:lnTo>
                  <a:lnTo>
                    <a:pt x="4331" y="353"/>
                  </a:lnTo>
                  <a:lnTo>
                    <a:pt x="4317" y="357"/>
                  </a:lnTo>
                  <a:lnTo>
                    <a:pt x="4303" y="362"/>
                  </a:lnTo>
                  <a:lnTo>
                    <a:pt x="4291" y="370"/>
                  </a:lnTo>
                  <a:lnTo>
                    <a:pt x="4279" y="377"/>
                  </a:lnTo>
                  <a:lnTo>
                    <a:pt x="4269" y="388"/>
                  </a:lnTo>
                  <a:lnTo>
                    <a:pt x="4260" y="398"/>
                  </a:lnTo>
                  <a:lnTo>
                    <a:pt x="4251" y="411"/>
                  </a:lnTo>
                  <a:lnTo>
                    <a:pt x="4244" y="426"/>
                  </a:lnTo>
                  <a:lnTo>
                    <a:pt x="4237" y="442"/>
                  </a:lnTo>
                  <a:lnTo>
                    <a:pt x="4232" y="459"/>
                  </a:lnTo>
                  <a:lnTo>
                    <a:pt x="4228" y="478"/>
                  </a:lnTo>
                  <a:lnTo>
                    <a:pt x="4223" y="499"/>
                  </a:lnTo>
                  <a:lnTo>
                    <a:pt x="4221" y="520"/>
                  </a:lnTo>
                  <a:lnTo>
                    <a:pt x="4220" y="543"/>
                  </a:lnTo>
                  <a:lnTo>
                    <a:pt x="4504" y="543"/>
                  </a:lnTo>
                  <a:close/>
                  <a:moveTo>
                    <a:pt x="4220" y="617"/>
                  </a:moveTo>
                  <a:lnTo>
                    <a:pt x="4220" y="632"/>
                  </a:lnTo>
                  <a:lnTo>
                    <a:pt x="4220" y="653"/>
                  </a:lnTo>
                  <a:lnTo>
                    <a:pt x="4221" y="674"/>
                  </a:lnTo>
                  <a:lnTo>
                    <a:pt x="4223" y="692"/>
                  </a:lnTo>
                  <a:lnTo>
                    <a:pt x="4227" y="709"/>
                  </a:lnTo>
                  <a:lnTo>
                    <a:pt x="4230" y="726"/>
                  </a:lnTo>
                  <a:lnTo>
                    <a:pt x="4235" y="741"/>
                  </a:lnTo>
                  <a:lnTo>
                    <a:pt x="4241" y="755"/>
                  </a:lnTo>
                  <a:lnTo>
                    <a:pt x="4249" y="767"/>
                  </a:lnTo>
                  <a:lnTo>
                    <a:pt x="4255" y="777"/>
                  </a:lnTo>
                  <a:lnTo>
                    <a:pt x="4263" y="787"/>
                  </a:lnTo>
                  <a:lnTo>
                    <a:pt x="4270" y="795"/>
                  </a:lnTo>
                  <a:lnTo>
                    <a:pt x="4278" y="803"/>
                  </a:lnTo>
                  <a:lnTo>
                    <a:pt x="4286" y="809"/>
                  </a:lnTo>
                  <a:lnTo>
                    <a:pt x="4296" y="815"/>
                  </a:lnTo>
                  <a:lnTo>
                    <a:pt x="4306" y="821"/>
                  </a:lnTo>
                  <a:lnTo>
                    <a:pt x="4315" y="826"/>
                  </a:lnTo>
                  <a:lnTo>
                    <a:pt x="4326" y="830"/>
                  </a:lnTo>
                  <a:lnTo>
                    <a:pt x="4335" y="834"/>
                  </a:lnTo>
                  <a:lnTo>
                    <a:pt x="4346" y="837"/>
                  </a:lnTo>
                  <a:lnTo>
                    <a:pt x="4358" y="839"/>
                  </a:lnTo>
                  <a:lnTo>
                    <a:pt x="4369" y="841"/>
                  </a:lnTo>
                  <a:lnTo>
                    <a:pt x="4380" y="843"/>
                  </a:lnTo>
                  <a:lnTo>
                    <a:pt x="4391" y="843"/>
                  </a:lnTo>
                  <a:lnTo>
                    <a:pt x="4403" y="844"/>
                  </a:lnTo>
                  <a:lnTo>
                    <a:pt x="4425" y="843"/>
                  </a:lnTo>
                  <a:lnTo>
                    <a:pt x="4445" y="840"/>
                  </a:lnTo>
                  <a:lnTo>
                    <a:pt x="4466" y="836"/>
                  </a:lnTo>
                  <a:lnTo>
                    <a:pt x="4486" y="829"/>
                  </a:lnTo>
                  <a:lnTo>
                    <a:pt x="4504" y="821"/>
                  </a:lnTo>
                  <a:lnTo>
                    <a:pt x="4522" y="811"/>
                  </a:lnTo>
                  <a:lnTo>
                    <a:pt x="4539" y="799"/>
                  </a:lnTo>
                  <a:lnTo>
                    <a:pt x="4555" y="786"/>
                  </a:lnTo>
                  <a:lnTo>
                    <a:pt x="4593" y="847"/>
                  </a:lnTo>
                  <a:lnTo>
                    <a:pt x="4582" y="857"/>
                  </a:lnTo>
                  <a:lnTo>
                    <a:pt x="4571" y="866"/>
                  </a:lnTo>
                  <a:lnTo>
                    <a:pt x="4560" y="873"/>
                  </a:lnTo>
                  <a:lnTo>
                    <a:pt x="4548" y="881"/>
                  </a:lnTo>
                  <a:lnTo>
                    <a:pt x="4536" y="888"/>
                  </a:lnTo>
                  <a:lnTo>
                    <a:pt x="4523" y="893"/>
                  </a:lnTo>
                  <a:lnTo>
                    <a:pt x="4511" y="900"/>
                  </a:lnTo>
                  <a:lnTo>
                    <a:pt x="4498" y="905"/>
                  </a:lnTo>
                  <a:lnTo>
                    <a:pt x="4484" y="909"/>
                  </a:lnTo>
                  <a:lnTo>
                    <a:pt x="4470" y="914"/>
                  </a:lnTo>
                  <a:lnTo>
                    <a:pt x="4456" y="917"/>
                  </a:lnTo>
                  <a:lnTo>
                    <a:pt x="4442" y="920"/>
                  </a:lnTo>
                  <a:lnTo>
                    <a:pt x="4427" y="922"/>
                  </a:lnTo>
                  <a:lnTo>
                    <a:pt x="4412" y="923"/>
                  </a:lnTo>
                  <a:lnTo>
                    <a:pt x="4398" y="924"/>
                  </a:lnTo>
                  <a:lnTo>
                    <a:pt x="4383" y="925"/>
                  </a:lnTo>
                  <a:lnTo>
                    <a:pt x="4367" y="924"/>
                  </a:lnTo>
                  <a:lnTo>
                    <a:pt x="4351" y="923"/>
                  </a:lnTo>
                  <a:lnTo>
                    <a:pt x="4337" y="922"/>
                  </a:lnTo>
                  <a:lnTo>
                    <a:pt x="4322" y="919"/>
                  </a:lnTo>
                  <a:lnTo>
                    <a:pt x="4308" y="917"/>
                  </a:lnTo>
                  <a:lnTo>
                    <a:pt x="4294" y="913"/>
                  </a:lnTo>
                  <a:lnTo>
                    <a:pt x="4281" y="908"/>
                  </a:lnTo>
                  <a:lnTo>
                    <a:pt x="4268" y="903"/>
                  </a:lnTo>
                  <a:lnTo>
                    <a:pt x="4255" y="898"/>
                  </a:lnTo>
                  <a:lnTo>
                    <a:pt x="4244" y="890"/>
                  </a:lnTo>
                  <a:lnTo>
                    <a:pt x="4232" y="884"/>
                  </a:lnTo>
                  <a:lnTo>
                    <a:pt x="4220" y="875"/>
                  </a:lnTo>
                  <a:lnTo>
                    <a:pt x="4209" y="867"/>
                  </a:lnTo>
                  <a:lnTo>
                    <a:pt x="4200" y="857"/>
                  </a:lnTo>
                  <a:lnTo>
                    <a:pt x="4190" y="847"/>
                  </a:lnTo>
                  <a:lnTo>
                    <a:pt x="4181" y="837"/>
                  </a:lnTo>
                  <a:lnTo>
                    <a:pt x="4172" y="826"/>
                  </a:lnTo>
                  <a:lnTo>
                    <a:pt x="4164" y="814"/>
                  </a:lnTo>
                  <a:lnTo>
                    <a:pt x="4156" y="802"/>
                  </a:lnTo>
                  <a:lnTo>
                    <a:pt x="4149" y="789"/>
                  </a:lnTo>
                  <a:lnTo>
                    <a:pt x="4142" y="776"/>
                  </a:lnTo>
                  <a:lnTo>
                    <a:pt x="4136" y="762"/>
                  </a:lnTo>
                  <a:lnTo>
                    <a:pt x="4130" y="747"/>
                  </a:lnTo>
                  <a:lnTo>
                    <a:pt x="4126" y="732"/>
                  </a:lnTo>
                  <a:lnTo>
                    <a:pt x="4122" y="717"/>
                  </a:lnTo>
                  <a:lnTo>
                    <a:pt x="4118" y="701"/>
                  </a:lnTo>
                  <a:lnTo>
                    <a:pt x="4114" y="684"/>
                  </a:lnTo>
                  <a:lnTo>
                    <a:pt x="4112" y="667"/>
                  </a:lnTo>
                  <a:lnTo>
                    <a:pt x="4110" y="650"/>
                  </a:lnTo>
                  <a:lnTo>
                    <a:pt x="4109" y="632"/>
                  </a:lnTo>
                  <a:lnTo>
                    <a:pt x="4108" y="614"/>
                  </a:lnTo>
                  <a:lnTo>
                    <a:pt x="4108" y="595"/>
                  </a:lnTo>
                  <a:lnTo>
                    <a:pt x="4108" y="575"/>
                  </a:lnTo>
                  <a:lnTo>
                    <a:pt x="4109" y="557"/>
                  </a:lnTo>
                  <a:lnTo>
                    <a:pt x="4110" y="539"/>
                  </a:lnTo>
                  <a:lnTo>
                    <a:pt x="4112" y="522"/>
                  </a:lnTo>
                  <a:lnTo>
                    <a:pt x="4114" y="506"/>
                  </a:lnTo>
                  <a:lnTo>
                    <a:pt x="4118" y="490"/>
                  </a:lnTo>
                  <a:lnTo>
                    <a:pt x="4121" y="476"/>
                  </a:lnTo>
                  <a:lnTo>
                    <a:pt x="4125" y="461"/>
                  </a:lnTo>
                  <a:lnTo>
                    <a:pt x="4129" y="448"/>
                  </a:lnTo>
                  <a:lnTo>
                    <a:pt x="4135" y="435"/>
                  </a:lnTo>
                  <a:lnTo>
                    <a:pt x="4141" y="422"/>
                  </a:lnTo>
                  <a:lnTo>
                    <a:pt x="4149" y="409"/>
                  </a:lnTo>
                  <a:lnTo>
                    <a:pt x="4156" y="396"/>
                  </a:lnTo>
                  <a:lnTo>
                    <a:pt x="4164" y="384"/>
                  </a:lnTo>
                  <a:lnTo>
                    <a:pt x="4173" y="372"/>
                  </a:lnTo>
                  <a:lnTo>
                    <a:pt x="4183" y="360"/>
                  </a:lnTo>
                  <a:lnTo>
                    <a:pt x="4191" y="349"/>
                  </a:lnTo>
                  <a:lnTo>
                    <a:pt x="4201" y="340"/>
                  </a:lnTo>
                  <a:lnTo>
                    <a:pt x="4212" y="331"/>
                  </a:lnTo>
                  <a:lnTo>
                    <a:pt x="4221" y="323"/>
                  </a:lnTo>
                  <a:lnTo>
                    <a:pt x="4232" y="315"/>
                  </a:lnTo>
                  <a:lnTo>
                    <a:pt x="4243" y="308"/>
                  </a:lnTo>
                  <a:lnTo>
                    <a:pt x="4254" y="301"/>
                  </a:lnTo>
                  <a:lnTo>
                    <a:pt x="4266" y="296"/>
                  </a:lnTo>
                  <a:lnTo>
                    <a:pt x="4278" y="291"/>
                  </a:lnTo>
                  <a:lnTo>
                    <a:pt x="4290" y="286"/>
                  </a:lnTo>
                  <a:lnTo>
                    <a:pt x="4302" y="283"/>
                  </a:lnTo>
                  <a:lnTo>
                    <a:pt x="4314" y="280"/>
                  </a:lnTo>
                  <a:lnTo>
                    <a:pt x="4328" y="277"/>
                  </a:lnTo>
                  <a:lnTo>
                    <a:pt x="4341" y="276"/>
                  </a:lnTo>
                  <a:lnTo>
                    <a:pt x="4355" y="275"/>
                  </a:lnTo>
                  <a:lnTo>
                    <a:pt x="4369" y="275"/>
                  </a:lnTo>
                  <a:lnTo>
                    <a:pt x="4381" y="275"/>
                  </a:lnTo>
                  <a:lnTo>
                    <a:pt x="4393" y="276"/>
                  </a:lnTo>
                  <a:lnTo>
                    <a:pt x="4406" y="277"/>
                  </a:lnTo>
                  <a:lnTo>
                    <a:pt x="4418" y="279"/>
                  </a:lnTo>
                  <a:lnTo>
                    <a:pt x="4429" y="281"/>
                  </a:lnTo>
                  <a:lnTo>
                    <a:pt x="4440" y="284"/>
                  </a:lnTo>
                  <a:lnTo>
                    <a:pt x="4452" y="287"/>
                  </a:lnTo>
                  <a:lnTo>
                    <a:pt x="4462" y="291"/>
                  </a:lnTo>
                  <a:lnTo>
                    <a:pt x="4472" y="296"/>
                  </a:lnTo>
                  <a:lnTo>
                    <a:pt x="4483" y="300"/>
                  </a:lnTo>
                  <a:lnTo>
                    <a:pt x="4492" y="307"/>
                  </a:lnTo>
                  <a:lnTo>
                    <a:pt x="4502" y="312"/>
                  </a:lnTo>
                  <a:lnTo>
                    <a:pt x="4511" y="318"/>
                  </a:lnTo>
                  <a:lnTo>
                    <a:pt x="4520" y="326"/>
                  </a:lnTo>
                  <a:lnTo>
                    <a:pt x="4529" y="333"/>
                  </a:lnTo>
                  <a:lnTo>
                    <a:pt x="4537" y="342"/>
                  </a:lnTo>
                  <a:lnTo>
                    <a:pt x="4546" y="352"/>
                  </a:lnTo>
                  <a:lnTo>
                    <a:pt x="4555" y="363"/>
                  </a:lnTo>
                  <a:lnTo>
                    <a:pt x="4563" y="374"/>
                  </a:lnTo>
                  <a:lnTo>
                    <a:pt x="4570" y="386"/>
                  </a:lnTo>
                  <a:lnTo>
                    <a:pt x="4577" y="397"/>
                  </a:lnTo>
                  <a:lnTo>
                    <a:pt x="4583" y="409"/>
                  </a:lnTo>
                  <a:lnTo>
                    <a:pt x="4587" y="423"/>
                  </a:lnTo>
                  <a:lnTo>
                    <a:pt x="4592" y="438"/>
                  </a:lnTo>
                  <a:lnTo>
                    <a:pt x="4596" y="453"/>
                  </a:lnTo>
                  <a:lnTo>
                    <a:pt x="4599" y="470"/>
                  </a:lnTo>
                  <a:lnTo>
                    <a:pt x="4602" y="488"/>
                  </a:lnTo>
                  <a:lnTo>
                    <a:pt x="4604" y="507"/>
                  </a:lnTo>
                  <a:lnTo>
                    <a:pt x="4606" y="528"/>
                  </a:lnTo>
                  <a:lnTo>
                    <a:pt x="4607" y="551"/>
                  </a:lnTo>
                  <a:lnTo>
                    <a:pt x="4608" y="576"/>
                  </a:lnTo>
                  <a:lnTo>
                    <a:pt x="4608" y="603"/>
                  </a:lnTo>
                  <a:lnTo>
                    <a:pt x="4608" y="617"/>
                  </a:lnTo>
                  <a:lnTo>
                    <a:pt x="4220" y="617"/>
                  </a:lnTo>
                  <a:close/>
                  <a:moveTo>
                    <a:pt x="5053" y="383"/>
                  </a:moveTo>
                  <a:lnTo>
                    <a:pt x="5046" y="381"/>
                  </a:lnTo>
                  <a:lnTo>
                    <a:pt x="5039" y="380"/>
                  </a:lnTo>
                  <a:lnTo>
                    <a:pt x="5033" y="379"/>
                  </a:lnTo>
                  <a:lnTo>
                    <a:pt x="5025" y="379"/>
                  </a:lnTo>
                  <a:lnTo>
                    <a:pt x="5010" y="379"/>
                  </a:lnTo>
                  <a:lnTo>
                    <a:pt x="4996" y="381"/>
                  </a:lnTo>
                  <a:lnTo>
                    <a:pt x="4983" y="386"/>
                  </a:lnTo>
                  <a:lnTo>
                    <a:pt x="4970" y="390"/>
                  </a:lnTo>
                  <a:lnTo>
                    <a:pt x="4957" y="396"/>
                  </a:lnTo>
                  <a:lnTo>
                    <a:pt x="4945" y="404"/>
                  </a:lnTo>
                  <a:lnTo>
                    <a:pt x="4933" y="413"/>
                  </a:lnTo>
                  <a:lnTo>
                    <a:pt x="4922" y="424"/>
                  </a:lnTo>
                  <a:lnTo>
                    <a:pt x="4912" y="435"/>
                  </a:lnTo>
                  <a:lnTo>
                    <a:pt x="4903" y="444"/>
                  </a:lnTo>
                  <a:lnTo>
                    <a:pt x="4897" y="455"/>
                  </a:lnTo>
                  <a:lnTo>
                    <a:pt x="4893" y="464"/>
                  </a:lnTo>
                  <a:lnTo>
                    <a:pt x="4890" y="475"/>
                  </a:lnTo>
                  <a:lnTo>
                    <a:pt x="4887" y="488"/>
                  </a:lnTo>
                  <a:lnTo>
                    <a:pt x="4886" y="504"/>
                  </a:lnTo>
                  <a:lnTo>
                    <a:pt x="4885" y="522"/>
                  </a:lnTo>
                  <a:lnTo>
                    <a:pt x="4885" y="911"/>
                  </a:lnTo>
                  <a:lnTo>
                    <a:pt x="4788" y="911"/>
                  </a:lnTo>
                  <a:lnTo>
                    <a:pt x="4788" y="432"/>
                  </a:lnTo>
                  <a:lnTo>
                    <a:pt x="4788" y="415"/>
                  </a:lnTo>
                  <a:lnTo>
                    <a:pt x="4787" y="398"/>
                  </a:lnTo>
                  <a:lnTo>
                    <a:pt x="4785" y="382"/>
                  </a:lnTo>
                  <a:lnTo>
                    <a:pt x="4783" y="365"/>
                  </a:lnTo>
                  <a:lnTo>
                    <a:pt x="4780" y="349"/>
                  </a:lnTo>
                  <a:lnTo>
                    <a:pt x="4776" y="332"/>
                  </a:lnTo>
                  <a:lnTo>
                    <a:pt x="4772" y="316"/>
                  </a:lnTo>
                  <a:lnTo>
                    <a:pt x="4767" y="300"/>
                  </a:lnTo>
                  <a:lnTo>
                    <a:pt x="4864" y="275"/>
                  </a:lnTo>
                  <a:lnTo>
                    <a:pt x="4866" y="279"/>
                  </a:lnTo>
                  <a:lnTo>
                    <a:pt x="4870" y="288"/>
                  </a:lnTo>
                  <a:lnTo>
                    <a:pt x="4872" y="296"/>
                  </a:lnTo>
                  <a:lnTo>
                    <a:pt x="4876" y="304"/>
                  </a:lnTo>
                  <a:lnTo>
                    <a:pt x="4878" y="314"/>
                  </a:lnTo>
                  <a:lnTo>
                    <a:pt x="4881" y="326"/>
                  </a:lnTo>
                  <a:lnTo>
                    <a:pt x="4882" y="339"/>
                  </a:lnTo>
                  <a:lnTo>
                    <a:pt x="4884" y="350"/>
                  </a:lnTo>
                  <a:lnTo>
                    <a:pt x="4884" y="363"/>
                  </a:lnTo>
                  <a:lnTo>
                    <a:pt x="4884" y="375"/>
                  </a:lnTo>
                  <a:lnTo>
                    <a:pt x="4893" y="363"/>
                  </a:lnTo>
                  <a:lnTo>
                    <a:pt x="4902" y="352"/>
                  </a:lnTo>
                  <a:lnTo>
                    <a:pt x="4911" y="343"/>
                  </a:lnTo>
                  <a:lnTo>
                    <a:pt x="4922" y="332"/>
                  </a:lnTo>
                  <a:lnTo>
                    <a:pt x="4931" y="324"/>
                  </a:lnTo>
                  <a:lnTo>
                    <a:pt x="4942" y="315"/>
                  </a:lnTo>
                  <a:lnTo>
                    <a:pt x="4954" y="307"/>
                  </a:lnTo>
                  <a:lnTo>
                    <a:pt x="4964" y="300"/>
                  </a:lnTo>
                  <a:lnTo>
                    <a:pt x="4976" y="293"/>
                  </a:lnTo>
                  <a:lnTo>
                    <a:pt x="4988" y="287"/>
                  </a:lnTo>
                  <a:lnTo>
                    <a:pt x="5000" y="283"/>
                  </a:lnTo>
                  <a:lnTo>
                    <a:pt x="5011" y="279"/>
                  </a:lnTo>
                  <a:lnTo>
                    <a:pt x="5023" y="276"/>
                  </a:lnTo>
                  <a:lnTo>
                    <a:pt x="5035" y="273"/>
                  </a:lnTo>
                  <a:lnTo>
                    <a:pt x="5046" y="272"/>
                  </a:lnTo>
                  <a:lnTo>
                    <a:pt x="5059" y="271"/>
                  </a:lnTo>
                  <a:lnTo>
                    <a:pt x="5066" y="272"/>
                  </a:lnTo>
                  <a:lnTo>
                    <a:pt x="5073" y="273"/>
                  </a:lnTo>
                  <a:lnTo>
                    <a:pt x="5083" y="276"/>
                  </a:lnTo>
                  <a:lnTo>
                    <a:pt x="5092" y="278"/>
                  </a:lnTo>
                  <a:lnTo>
                    <a:pt x="5053" y="383"/>
                  </a:lnTo>
                  <a:close/>
                  <a:moveTo>
                    <a:pt x="5479" y="483"/>
                  </a:moveTo>
                  <a:lnTo>
                    <a:pt x="5478" y="467"/>
                  </a:lnTo>
                  <a:lnTo>
                    <a:pt x="5477" y="453"/>
                  </a:lnTo>
                  <a:lnTo>
                    <a:pt x="5475" y="439"/>
                  </a:lnTo>
                  <a:lnTo>
                    <a:pt x="5472" y="427"/>
                  </a:lnTo>
                  <a:lnTo>
                    <a:pt x="5468" y="415"/>
                  </a:lnTo>
                  <a:lnTo>
                    <a:pt x="5464" y="406"/>
                  </a:lnTo>
                  <a:lnTo>
                    <a:pt x="5459" y="396"/>
                  </a:lnTo>
                  <a:lnTo>
                    <a:pt x="5452" y="389"/>
                  </a:lnTo>
                  <a:lnTo>
                    <a:pt x="5446" y="381"/>
                  </a:lnTo>
                  <a:lnTo>
                    <a:pt x="5437" y="375"/>
                  </a:lnTo>
                  <a:lnTo>
                    <a:pt x="5428" y="370"/>
                  </a:lnTo>
                  <a:lnTo>
                    <a:pt x="5417" y="365"/>
                  </a:lnTo>
                  <a:lnTo>
                    <a:pt x="5405" y="362"/>
                  </a:lnTo>
                  <a:lnTo>
                    <a:pt x="5392" y="360"/>
                  </a:lnTo>
                  <a:lnTo>
                    <a:pt x="5379" y="358"/>
                  </a:lnTo>
                  <a:lnTo>
                    <a:pt x="5364" y="358"/>
                  </a:lnTo>
                  <a:lnTo>
                    <a:pt x="5350" y="358"/>
                  </a:lnTo>
                  <a:lnTo>
                    <a:pt x="5337" y="360"/>
                  </a:lnTo>
                  <a:lnTo>
                    <a:pt x="5324" y="362"/>
                  </a:lnTo>
                  <a:lnTo>
                    <a:pt x="5312" y="365"/>
                  </a:lnTo>
                  <a:lnTo>
                    <a:pt x="5302" y="371"/>
                  </a:lnTo>
                  <a:lnTo>
                    <a:pt x="5292" y="376"/>
                  </a:lnTo>
                  <a:lnTo>
                    <a:pt x="5283" y="382"/>
                  </a:lnTo>
                  <a:lnTo>
                    <a:pt x="5276" y="390"/>
                  </a:lnTo>
                  <a:lnTo>
                    <a:pt x="5270" y="398"/>
                  </a:lnTo>
                  <a:lnTo>
                    <a:pt x="5263" y="408"/>
                  </a:lnTo>
                  <a:lnTo>
                    <a:pt x="5258" y="419"/>
                  </a:lnTo>
                  <a:lnTo>
                    <a:pt x="5254" y="430"/>
                  </a:lnTo>
                  <a:lnTo>
                    <a:pt x="5250" y="442"/>
                  </a:lnTo>
                  <a:lnTo>
                    <a:pt x="5248" y="456"/>
                  </a:lnTo>
                  <a:lnTo>
                    <a:pt x="5247" y="471"/>
                  </a:lnTo>
                  <a:lnTo>
                    <a:pt x="5247" y="486"/>
                  </a:lnTo>
                  <a:lnTo>
                    <a:pt x="5247" y="501"/>
                  </a:lnTo>
                  <a:lnTo>
                    <a:pt x="5248" y="515"/>
                  </a:lnTo>
                  <a:lnTo>
                    <a:pt x="5250" y="527"/>
                  </a:lnTo>
                  <a:lnTo>
                    <a:pt x="5255" y="539"/>
                  </a:lnTo>
                  <a:lnTo>
                    <a:pt x="5258" y="550"/>
                  </a:lnTo>
                  <a:lnTo>
                    <a:pt x="5263" y="560"/>
                  </a:lnTo>
                  <a:lnTo>
                    <a:pt x="5270" y="569"/>
                  </a:lnTo>
                  <a:lnTo>
                    <a:pt x="5277" y="578"/>
                  </a:lnTo>
                  <a:lnTo>
                    <a:pt x="5285" y="585"/>
                  </a:lnTo>
                  <a:lnTo>
                    <a:pt x="5293" y="591"/>
                  </a:lnTo>
                  <a:lnTo>
                    <a:pt x="5304" y="597"/>
                  </a:lnTo>
                  <a:lnTo>
                    <a:pt x="5314" y="601"/>
                  </a:lnTo>
                  <a:lnTo>
                    <a:pt x="5326" y="605"/>
                  </a:lnTo>
                  <a:lnTo>
                    <a:pt x="5338" y="607"/>
                  </a:lnTo>
                  <a:lnTo>
                    <a:pt x="5352" y="608"/>
                  </a:lnTo>
                  <a:lnTo>
                    <a:pt x="5367" y="610"/>
                  </a:lnTo>
                  <a:lnTo>
                    <a:pt x="5380" y="608"/>
                  </a:lnTo>
                  <a:lnTo>
                    <a:pt x="5392" y="607"/>
                  </a:lnTo>
                  <a:lnTo>
                    <a:pt x="5404" y="605"/>
                  </a:lnTo>
                  <a:lnTo>
                    <a:pt x="5416" y="602"/>
                  </a:lnTo>
                  <a:lnTo>
                    <a:pt x="5425" y="597"/>
                  </a:lnTo>
                  <a:lnTo>
                    <a:pt x="5435" y="591"/>
                  </a:lnTo>
                  <a:lnTo>
                    <a:pt x="5444" y="585"/>
                  </a:lnTo>
                  <a:lnTo>
                    <a:pt x="5451" y="578"/>
                  </a:lnTo>
                  <a:lnTo>
                    <a:pt x="5458" y="569"/>
                  </a:lnTo>
                  <a:lnTo>
                    <a:pt x="5463" y="559"/>
                  </a:lnTo>
                  <a:lnTo>
                    <a:pt x="5468" y="550"/>
                  </a:lnTo>
                  <a:lnTo>
                    <a:pt x="5471" y="538"/>
                  </a:lnTo>
                  <a:lnTo>
                    <a:pt x="5475" y="525"/>
                  </a:lnTo>
                  <a:lnTo>
                    <a:pt x="5477" y="512"/>
                  </a:lnTo>
                  <a:lnTo>
                    <a:pt x="5478" y="498"/>
                  </a:lnTo>
                  <a:lnTo>
                    <a:pt x="5479" y="483"/>
                  </a:lnTo>
                  <a:close/>
                  <a:moveTo>
                    <a:pt x="5702" y="345"/>
                  </a:moveTo>
                  <a:lnTo>
                    <a:pt x="5688" y="355"/>
                  </a:lnTo>
                  <a:lnTo>
                    <a:pt x="5674" y="363"/>
                  </a:lnTo>
                  <a:lnTo>
                    <a:pt x="5661" y="370"/>
                  </a:lnTo>
                  <a:lnTo>
                    <a:pt x="5650" y="375"/>
                  </a:lnTo>
                  <a:lnTo>
                    <a:pt x="5638" y="378"/>
                  </a:lnTo>
                  <a:lnTo>
                    <a:pt x="5625" y="380"/>
                  </a:lnTo>
                  <a:lnTo>
                    <a:pt x="5611" y="382"/>
                  </a:lnTo>
                  <a:lnTo>
                    <a:pt x="5597" y="382"/>
                  </a:lnTo>
                  <a:lnTo>
                    <a:pt x="5585" y="382"/>
                  </a:lnTo>
                  <a:lnTo>
                    <a:pt x="5574" y="381"/>
                  </a:lnTo>
                  <a:lnTo>
                    <a:pt x="5563" y="378"/>
                  </a:lnTo>
                  <a:lnTo>
                    <a:pt x="5555" y="375"/>
                  </a:lnTo>
                  <a:lnTo>
                    <a:pt x="5563" y="388"/>
                  </a:lnTo>
                  <a:lnTo>
                    <a:pt x="5571" y="399"/>
                  </a:lnTo>
                  <a:lnTo>
                    <a:pt x="5577" y="412"/>
                  </a:lnTo>
                  <a:lnTo>
                    <a:pt x="5582" y="425"/>
                  </a:lnTo>
                  <a:lnTo>
                    <a:pt x="5587" y="439"/>
                  </a:lnTo>
                  <a:lnTo>
                    <a:pt x="5590" y="453"/>
                  </a:lnTo>
                  <a:lnTo>
                    <a:pt x="5592" y="467"/>
                  </a:lnTo>
                  <a:lnTo>
                    <a:pt x="5592" y="482"/>
                  </a:lnTo>
                  <a:lnTo>
                    <a:pt x="5592" y="494"/>
                  </a:lnTo>
                  <a:lnTo>
                    <a:pt x="5591" y="507"/>
                  </a:lnTo>
                  <a:lnTo>
                    <a:pt x="5589" y="520"/>
                  </a:lnTo>
                  <a:lnTo>
                    <a:pt x="5586" y="532"/>
                  </a:lnTo>
                  <a:lnTo>
                    <a:pt x="5582" y="543"/>
                  </a:lnTo>
                  <a:lnTo>
                    <a:pt x="5578" y="556"/>
                  </a:lnTo>
                  <a:lnTo>
                    <a:pt x="5574" y="568"/>
                  </a:lnTo>
                  <a:lnTo>
                    <a:pt x="5567" y="579"/>
                  </a:lnTo>
                  <a:lnTo>
                    <a:pt x="5561" y="590"/>
                  </a:lnTo>
                  <a:lnTo>
                    <a:pt x="5555" y="601"/>
                  </a:lnTo>
                  <a:lnTo>
                    <a:pt x="5547" y="611"/>
                  </a:lnTo>
                  <a:lnTo>
                    <a:pt x="5539" y="620"/>
                  </a:lnTo>
                  <a:lnTo>
                    <a:pt x="5530" y="629"/>
                  </a:lnTo>
                  <a:lnTo>
                    <a:pt x="5521" y="637"/>
                  </a:lnTo>
                  <a:lnTo>
                    <a:pt x="5511" y="645"/>
                  </a:lnTo>
                  <a:lnTo>
                    <a:pt x="5500" y="652"/>
                  </a:lnTo>
                  <a:lnTo>
                    <a:pt x="5487" y="659"/>
                  </a:lnTo>
                  <a:lnTo>
                    <a:pt x="5475" y="665"/>
                  </a:lnTo>
                  <a:lnTo>
                    <a:pt x="5461" y="669"/>
                  </a:lnTo>
                  <a:lnTo>
                    <a:pt x="5447" y="672"/>
                  </a:lnTo>
                  <a:lnTo>
                    <a:pt x="5432" y="676"/>
                  </a:lnTo>
                  <a:lnTo>
                    <a:pt x="5417" y="678"/>
                  </a:lnTo>
                  <a:lnTo>
                    <a:pt x="5401" y="679"/>
                  </a:lnTo>
                  <a:lnTo>
                    <a:pt x="5384" y="679"/>
                  </a:lnTo>
                  <a:lnTo>
                    <a:pt x="5355" y="691"/>
                  </a:lnTo>
                  <a:lnTo>
                    <a:pt x="5330" y="700"/>
                  </a:lnTo>
                  <a:lnTo>
                    <a:pt x="5310" y="710"/>
                  </a:lnTo>
                  <a:lnTo>
                    <a:pt x="5296" y="718"/>
                  </a:lnTo>
                  <a:lnTo>
                    <a:pt x="5286" y="727"/>
                  </a:lnTo>
                  <a:lnTo>
                    <a:pt x="5278" y="735"/>
                  </a:lnTo>
                  <a:lnTo>
                    <a:pt x="5275" y="740"/>
                  </a:lnTo>
                  <a:lnTo>
                    <a:pt x="5273" y="744"/>
                  </a:lnTo>
                  <a:lnTo>
                    <a:pt x="5272" y="747"/>
                  </a:lnTo>
                  <a:lnTo>
                    <a:pt x="5272" y="751"/>
                  </a:lnTo>
                  <a:lnTo>
                    <a:pt x="5273" y="759"/>
                  </a:lnTo>
                  <a:lnTo>
                    <a:pt x="5275" y="764"/>
                  </a:lnTo>
                  <a:lnTo>
                    <a:pt x="5278" y="770"/>
                  </a:lnTo>
                  <a:lnTo>
                    <a:pt x="5285" y="774"/>
                  </a:lnTo>
                  <a:lnTo>
                    <a:pt x="5291" y="777"/>
                  </a:lnTo>
                  <a:lnTo>
                    <a:pt x="5300" y="779"/>
                  </a:lnTo>
                  <a:lnTo>
                    <a:pt x="5310" y="781"/>
                  </a:lnTo>
                  <a:lnTo>
                    <a:pt x="5322" y="781"/>
                  </a:lnTo>
                  <a:lnTo>
                    <a:pt x="5421" y="781"/>
                  </a:lnTo>
                  <a:lnTo>
                    <a:pt x="5448" y="782"/>
                  </a:lnTo>
                  <a:lnTo>
                    <a:pt x="5470" y="783"/>
                  </a:lnTo>
                  <a:lnTo>
                    <a:pt x="5492" y="786"/>
                  </a:lnTo>
                  <a:lnTo>
                    <a:pt x="5509" y="789"/>
                  </a:lnTo>
                  <a:lnTo>
                    <a:pt x="5526" y="793"/>
                  </a:lnTo>
                  <a:lnTo>
                    <a:pt x="5541" y="799"/>
                  </a:lnTo>
                  <a:lnTo>
                    <a:pt x="5557" y="807"/>
                  </a:lnTo>
                  <a:lnTo>
                    <a:pt x="5571" y="817"/>
                  </a:lnTo>
                  <a:lnTo>
                    <a:pt x="5579" y="823"/>
                  </a:lnTo>
                  <a:lnTo>
                    <a:pt x="5588" y="829"/>
                  </a:lnTo>
                  <a:lnTo>
                    <a:pt x="5595" y="836"/>
                  </a:lnTo>
                  <a:lnTo>
                    <a:pt x="5603" y="843"/>
                  </a:lnTo>
                  <a:lnTo>
                    <a:pt x="5608" y="851"/>
                  </a:lnTo>
                  <a:lnTo>
                    <a:pt x="5614" y="858"/>
                  </a:lnTo>
                  <a:lnTo>
                    <a:pt x="5619" y="867"/>
                  </a:lnTo>
                  <a:lnTo>
                    <a:pt x="5623" y="874"/>
                  </a:lnTo>
                  <a:lnTo>
                    <a:pt x="5630" y="891"/>
                  </a:lnTo>
                  <a:lnTo>
                    <a:pt x="5636" y="909"/>
                  </a:lnTo>
                  <a:lnTo>
                    <a:pt x="5639" y="927"/>
                  </a:lnTo>
                  <a:lnTo>
                    <a:pt x="5640" y="948"/>
                  </a:lnTo>
                  <a:lnTo>
                    <a:pt x="5639" y="959"/>
                  </a:lnTo>
                  <a:lnTo>
                    <a:pt x="5639" y="971"/>
                  </a:lnTo>
                  <a:lnTo>
                    <a:pt x="5637" y="983"/>
                  </a:lnTo>
                  <a:lnTo>
                    <a:pt x="5636" y="995"/>
                  </a:lnTo>
                  <a:lnTo>
                    <a:pt x="5633" y="1005"/>
                  </a:lnTo>
                  <a:lnTo>
                    <a:pt x="5630" y="1016"/>
                  </a:lnTo>
                  <a:lnTo>
                    <a:pt x="5627" y="1026"/>
                  </a:lnTo>
                  <a:lnTo>
                    <a:pt x="5623" y="1035"/>
                  </a:lnTo>
                  <a:lnTo>
                    <a:pt x="5619" y="1044"/>
                  </a:lnTo>
                  <a:lnTo>
                    <a:pt x="5613" y="1052"/>
                  </a:lnTo>
                  <a:lnTo>
                    <a:pt x="5608" y="1061"/>
                  </a:lnTo>
                  <a:lnTo>
                    <a:pt x="5602" y="1068"/>
                  </a:lnTo>
                  <a:lnTo>
                    <a:pt x="5595" y="1076"/>
                  </a:lnTo>
                  <a:lnTo>
                    <a:pt x="5589" y="1083"/>
                  </a:lnTo>
                  <a:lnTo>
                    <a:pt x="5581" y="1090"/>
                  </a:lnTo>
                  <a:lnTo>
                    <a:pt x="5573" y="1096"/>
                  </a:lnTo>
                  <a:lnTo>
                    <a:pt x="5556" y="1107"/>
                  </a:lnTo>
                  <a:lnTo>
                    <a:pt x="5537" y="1116"/>
                  </a:lnTo>
                  <a:lnTo>
                    <a:pt x="5516" y="1125"/>
                  </a:lnTo>
                  <a:lnTo>
                    <a:pt x="5495" y="1131"/>
                  </a:lnTo>
                  <a:lnTo>
                    <a:pt x="5471" y="1137"/>
                  </a:lnTo>
                  <a:lnTo>
                    <a:pt x="5447" y="1140"/>
                  </a:lnTo>
                  <a:lnTo>
                    <a:pt x="5420" y="1142"/>
                  </a:lnTo>
                  <a:lnTo>
                    <a:pt x="5392" y="1143"/>
                  </a:lnTo>
                  <a:lnTo>
                    <a:pt x="5357" y="1142"/>
                  </a:lnTo>
                  <a:lnTo>
                    <a:pt x="5325" y="1140"/>
                  </a:lnTo>
                  <a:lnTo>
                    <a:pt x="5295" y="1136"/>
                  </a:lnTo>
                  <a:lnTo>
                    <a:pt x="5267" y="1130"/>
                  </a:lnTo>
                  <a:lnTo>
                    <a:pt x="5244" y="1124"/>
                  </a:lnTo>
                  <a:lnTo>
                    <a:pt x="5222" y="1116"/>
                  </a:lnTo>
                  <a:lnTo>
                    <a:pt x="5202" y="1107"/>
                  </a:lnTo>
                  <a:lnTo>
                    <a:pt x="5185" y="1097"/>
                  </a:lnTo>
                  <a:lnTo>
                    <a:pt x="5177" y="1092"/>
                  </a:lnTo>
                  <a:lnTo>
                    <a:pt x="5170" y="1085"/>
                  </a:lnTo>
                  <a:lnTo>
                    <a:pt x="5164" y="1080"/>
                  </a:lnTo>
                  <a:lnTo>
                    <a:pt x="5158" y="1074"/>
                  </a:lnTo>
                  <a:lnTo>
                    <a:pt x="5152" y="1067"/>
                  </a:lnTo>
                  <a:lnTo>
                    <a:pt x="5147" y="1061"/>
                  </a:lnTo>
                  <a:lnTo>
                    <a:pt x="5143" y="1054"/>
                  </a:lnTo>
                  <a:lnTo>
                    <a:pt x="5138" y="1047"/>
                  </a:lnTo>
                  <a:lnTo>
                    <a:pt x="5132" y="1032"/>
                  </a:lnTo>
                  <a:lnTo>
                    <a:pt x="5127" y="1017"/>
                  </a:lnTo>
                  <a:lnTo>
                    <a:pt x="5124" y="1001"/>
                  </a:lnTo>
                  <a:lnTo>
                    <a:pt x="5123" y="985"/>
                  </a:lnTo>
                  <a:lnTo>
                    <a:pt x="5123" y="977"/>
                  </a:lnTo>
                  <a:lnTo>
                    <a:pt x="5124" y="968"/>
                  </a:lnTo>
                  <a:lnTo>
                    <a:pt x="5124" y="959"/>
                  </a:lnTo>
                  <a:lnTo>
                    <a:pt x="5127" y="952"/>
                  </a:lnTo>
                  <a:lnTo>
                    <a:pt x="5128" y="945"/>
                  </a:lnTo>
                  <a:lnTo>
                    <a:pt x="5130" y="936"/>
                  </a:lnTo>
                  <a:lnTo>
                    <a:pt x="5133" y="927"/>
                  </a:lnTo>
                  <a:lnTo>
                    <a:pt x="5136" y="919"/>
                  </a:lnTo>
                  <a:lnTo>
                    <a:pt x="5238" y="910"/>
                  </a:lnTo>
                  <a:lnTo>
                    <a:pt x="5232" y="921"/>
                  </a:lnTo>
                  <a:lnTo>
                    <a:pt x="5226" y="935"/>
                  </a:lnTo>
                  <a:lnTo>
                    <a:pt x="5224" y="943"/>
                  </a:lnTo>
                  <a:lnTo>
                    <a:pt x="5222" y="951"/>
                  </a:lnTo>
                  <a:lnTo>
                    <a:pt x="5221" y="958"/>
                  </a:lnTo>
                  <a:lnTo>
                    <a:pt x="5221" y="966"/>
                  </a:lnTo>
                  <a:lnTo>
                    <a:pt x="5222" y="978"/>
                  </a:lnTo>
                  <a:lnTo>
                    <a:pt x="5223" y="989"/>
                  </a:lnTo>
                  <a:lnTo>
                    <a:pt x="5226" y="1000"/>
                  </a:lnTo>
                  <a:lnTo>
                    <a:pt x="5229" y="1009"/>
                  </a:lnTo>
                  <a:lnTo>
                    <a:pt x="5234" y="1018"/>
                  </a:lnTo>
                  <a:lnTo>
                    <a:pt x="5241" y="1026"/>
                  </a:lnTo>
                  <a:lnTo>
                    <a:pt x="5248" y="1032"/>
                  </a:lnTo>
                  <a:lnTo>
                    <a:pt x="5257" y="1038"/>
                  </a:lnTo>
                  <a:lnTo>
                    <a:pt x="5269" y="1045"/>
                  </a:lnTo>
                  <a:lnTo>
                    <a:pt x="5281" y="1050"/>
                  </a:lnTo>
                  <a:lnTo>
                    <a:pt x="5296" y="1056"/>
                  </a:lnTo>
                  <a:lnTo>
                    <a:pt x="5312" y="1060"/>
                  </a:lnTo>
                  <a:lnTo>
                    <a:pt x="5329" y="1063"/>
                  </a:lnTo>
                  <a:lnTo>
                    <a:pt x="5346" y="1065"/>
                  </a:lnTo>
                  <a:lnTo>
                    <a:pt x="5365" y="1066"/>
                  </a:lnTo>
                  <a:lnTo>
                    <a:pt x="5383" y="1067"/>
                  </a:lnTo>
                  <a:lnTo>
                    <a:pt x="5400" y="1066"/>
                  </a:lnTo>
                  <a:lnTo>
                    <a:pt x="5417" y="1065"/>
                  </a:lnTo>
                  <a:lnTo>
                    <a:pt x="5432" y="1064"/>
                  </a:lnTo>
                  <a:lnTo>
                    <a:pt x="5447" y="1061"/>
                  </a:lnTo>
                  <a:lnTo>
                    <a:pt x="5460" y="1058"/>
                  </a:lnTo>
                  <a:lnTo>
                    <a:pt x="5472" y="1053"/>
                  </a:lnTo>
                  <a:lnTo>
                    <a:pt x="5484" y="1048"/>
                  </a:lnTo>
                  <a:lnTo>
                    <a:pt x="5494" y="1042"/>
                  </a:lnTo>
                  <a:lnTo>
                    <a:pt x="5503" y="1035"/>
                  </a:lnTo>
                  <a:lnTo>
                    <a:pt x="5512" y="1028"/>
                  </a:lnTo>
                  <a:lnTo>
                    <a:pt x="5518" y="1018"/>
                  </a:lnTo>
                  <a:lnTo>
                    <a:pt x="5524" y="1009"/>
                  </a:lnTo>
                  <a:lnTo>
                    <a:pt x="5528" y="998"/>
                  </a:lnTo>
                  <a:lnTo>
                    <a:pt x="5531" y="986"/>
                  </a:lnTo>
                  <a:lnTo>
                    <a:pt x="5533" y="972"/>
                  </a:lnTo>
                  <a:lnTo>
                    <a:pt x="5533" y="958"/>
                  </a:lnTo>
                  <a:lnTo>
                    <a:pt x="5533" y="946"/>
                  </a:lnTo>
                  <a:lnTo>
                    <a:pt x="5531" y="934"/>
                  </a:lnTo>
                  <a:lnTo>
                    <a:pt x="5529" y="923"/>
                  </a:lnTo>
                  <a:lnTo>
                    <a:pt x="5525" y="914"/>
                  </a:lnTo>
                  <a:lnTo>
                    <a:pt x="5521" y="905"/>
                  </a:lnTo>
                  <a:lnTo>
                    <a:pt x="5515" y="897"/>
                  </a:lnTo>
                  <a:lnTo>
                    <a:pt x="5508" y="890"/>
                  </a:lnTo>
                  <a:lnTo>
                    <a:pt x="5500" y="884"/>
                  </a:lnTo>
                  <a:lnTo>
                    <a:pt x="5491" y="878"/>
                  </a:lnTo>
                  <a:lnTo>
                    <a:pt x="5480" y="873"/>
                  </a:lnTo>
                  <a:lnTo>
                    <a:pt x="5467" y="869"/>
                  </a:lnTo>
                  <a:lnTo>
                    <a:pt x="5453" y="867"/>
                  </a:lnTo>
                  <a:lnTo>
                    <a:pt x="5437" y="865"/>
                  </a:lnTo>
                  <a:lnTo>
                    <a:pt x="5420" y="862"/>
                  </a:lnTo>
                  <a:lnTo>
                    <a:pt x="5400" y="861"/>
                  </a:lnTo>
                  <a:lnTo>
                    <a:pt x="5377" y="861"/>
                  </a:lnTo>
                  <a:lnTo>
                    <a:pt x="5367" y="861"/>
                  </a:lnTo>
                  <a:lnTo>
                    <a:pt x="5354" y="861"/>
                  </a:lnTo>
                  <a:lnTo>
                    <a:pt x="5341" y="861"/>
                  </a:lnTo>
                  <a:lnTo>
                    <a:pt x="5328" y="862"/>
                  </a:lnTo>
                  <a:lnTo>
                    <a:pt x="5314" y="862"/>
                  </a:lnTo>
                  <a:lnTo>
                    <a:pt x="5302" y="862"/>
                  </a:lnTo>
                  <a:lnTo>
                    <a:pt x="5290" y="862"/>
                  </a:lnTo>
                  <a:lnTo>
                    <a:pt x="5281" y="862"/>
                  </a:lnTo>
                  <a:lnTo>
                    <a:pt x="5267" y="862"/>
                  </a:lnTo>
                  <a:lnTo>
                    <a:pt x="5255" y="861"/>
                  </a:lnTo>
                  <a:lnTo>
                    <a:pt x="5243" y="859"/>
                  </a:lnTo>
                  <a:lnTo>
                    <a:pt x="5232" y="857"/>
                  </a:lnTo>
                  <a:lnTo>
                    <a:pt x="5222" y="853"/>
                  </a:lnTo>
                  <a:lnTo>
                    <a:pt x="5212" y="850"/>
                  </a:lnTo>
                  <a:lnTo>
                    <a:pt x="5203" y="844"/>
                  </a:lnTo>
                  <a:lnTo>
                    <a:pt x="5195" y="839"/>
                  </a:lnTo>
                  <a:lnTo>
                    <a:pt x="5187" y="833"/>
                  </a:lnTo>
                  <a:lnTo>
                    <a:pt x="5182" y="826"/>
                  </a:lnTo>
                  <a:lnTo>
                    <a:pt x="5177" y="819"/>
                  </a:lnTo>
                  <a:lnTo>
                    <a:pt x="5172" y="810"/>
                  </a:lnTo>
                  <a:lnTo>
                    <a:pt x="5168" y="802"/>
                  </a:lnTo>
                  <a:lnTo>
                    <a:pt x="5166" y="793"/>
                  </a:lnTo>
                  <a:lnTo>
                    <a:pt x="5165" y="783"/>
                  </a:lnTo>
                  <a:lnTo>
                    <a:pt x="5164" y="773"/>
                  </a:lnTo>
                  <a:lnTo>
                    <a:pt x="5165" y="763"/>
                  </a:lnTo>
                  <a:lnTo>
                    <a:pt x="5166" y="755"/>
                  </a:lnTo>
                  <a:lnTo>
                    <a:pt x="5168" y="746"/>
                  </a:lnTo>
                  <a:lnTo>
                    <a:pt x="5170" y="739"/>
                  </a:lnTo>
                  <a:lnTo>
                    <a:pt x="5174" y="731"/>
                  </a:lnTo>
                  <a:lnTo>
                    <a:pt x="5178" y="724"/>
                  </a:lnTo>
                  <a:lnTo>
                    <a:pt x="5183" y="717"/>
                  </a:lnTo>
                  <a:lnTo>
                    <a:pt x="5188" y="711"/>
                  </a:lnTo>
                  <a:lnTo>
                    <a:pt x="5195" y="706"/>
                  </a:lnTo>
                  <a:lnTo>
                    <a:pt x="5203" y="699"/>
                  </a:lnTo>
                  <a:lnTo>
                    <a:pt x="5212" y="694"/>
                  </a:lnTo>
                  <a:lnTo>
                    <a:pt x="5223" y="687"/>
                  </a:lnTo>
                  <a:lnTo>
                    <a:pt x="5234" y="682"/>
                  </a:lnTo>
                  <a:lnTo>
                    <a:pt x="5247" y="677"/>
                  </a:lnTo>
                  <a:lnTo>
                    <a:pt x="5261" y="671"/>
                  </a:lnTo>
                  <a:lnTo>
                    <a:pt x="5277" y="667"/>
                  </a:lnTo>
                  <a:lnTo>
                    <a:pt x="5261" y="662"/>
                  </a:lnTo>
                  <a:lnTo>
                    <a:pt x="5246" y="655"/>
                  </a:lnTo>
                  <a:lnTo>
                    <a:pt x="5232" y="648"/>
                  </a:lnTo>
                  <a:lnTo>
                    <a:pt x="5219" y="639"/>
                  </a:lnTo>
                  <a:lnTo>
                    <a:pt x="5207" y="631"/>
                  </a:lnTo>
                  <a:lnTo>
                    <a:pt x="5196" y="621"/>
                  </a:lnTo>
                  <a:lnTo>
                    <a:pt x="5185" y="610"/>
                  </a:lnTo>
                  <a:lnTo>
                    <a:pt x="5175" y="598"/>
                  </a:lnTo>
                  <a:lnTo>
                    <a:pt x="5166" y="586"/>
                  </a:lnTo>
                  <a:lnTo>
                    <a:pt x="5159" y="573"/>
                  </a:lnTo>
                  <a:lnTo>
                    <a:pt x="5152" y="559"/>
                  </a:lnTo>
                  <a:lnTo>
                    <a:pt x="5147" y="547"/>
                  </a:lnTo>
                  <a:lnTo>
                    <a:pt x="5143" y="532"/>
                  </a:lnTo>
                  <a:lnTo>
                    <a:pt x="5139" y="518"/>
                  </a:lnTo>
                  <a:lnTo>
                    <a:pt x="5137" y="503"/>
                  </a:lnTo>
                  <a:lnTo>
                    <a:pt x="5137" y="487"/>
                  </a:lnTo>
                  <a:lnTo>
                    <a:pt x="5137" y="476"/>
                  </a:lnTo>
                  <a:lnTo>
                    <a:pt x="5138" y="464"/>
                  </a:lnTo>
                  <a:lnTo>
                    <a:pt x="5139" y="454"/>
                  </a:lnTo>
                  <a:lnTo>
                    <a:pt x="5141" y="443"/>
                  </a:lnTo>
                  <a:lnTo>
                    <a:pt x="5144" y="432"/>
                  </a:lnTo>
                  <a:lnTo>
                    <a:pt x="5147" y="423"/>
                  </a:lnTo>
                  <a:lnTo>
                    <a:pt x="5150" y="412"/>
                  </a:lnTo>
                  <a:lnTo>
                    <a:pt x="5154" y="403"/>
                  </a:lnTo>
                  <a:lnTo>
                    <a:pt x="5163" y="384"/>
                  </a:lnTo>
                  <a:lnTo>
                    <a:pt x="5174" y="366"/>
                  </a:lnTo>
                  <a:lnTo>
                    <a:pt x="5186" y="350"/>
                  </a:lnTo>
                  <a:lnTo>
                    <a:pt x="5200" y="335"/>
                  </a:lnTo>
                  <a:lnTo>
                    <a:pt x="5209" y="329"/>
                  </a:lnTo>
                  <a:lnTo>
                    <a:pt x="5216" y="323"/>
                  </a:lnTo>
                  <a:lnTo>
                    <a:pt x="5225" y="317"/>
                  </a:lnTo>
                  <a:lnTo>
                    <a:pt x="5233" y="311"/>
                  </a:lnTo>
                  <a:lnTo>
                    <a:pt x="5243" y="305"/>
                  </a:lnTo>
                  <a:lnTo>
                    <a:pt x="5253" y="301"/>
                  </a:lnTo>
                  <a:lnTo>
                    <a:pt x="5262" y="297"/>
                  </a:lnTo>
                  <a:lnTo>
                    <a:pt x="5273" y="293"/>
                  </a:lnTo>
                  <a:lnTo>
                    <a:pt x="5294" y="286"/>
                  </a:lnTo>
                  <a:lnTo>
                    <a:pt x="5318" y="282"/>
                  </a:lnTo>
                  <a:lnTo>
                    <a:pt x="5341" y="279"/>
                  </a:lnTo>
                  <a:lnTo>
                    <a:pt x="5367" y="278"/>
                  </a:lnTo>
                  <a:lnTo>
                    <a:pt x="5383" y="278"/>
                  </a:lnTo>
                  <a:lnTo>
                    <a:pt x="5399" y="279"/>
                  </a:lnTo>
                  <a:lnTo>
                    <a:pt x="5413" y="281"/>
                  </a:lnTo>
                  <a:lnTo>
                    <a:pt x="5425" y="283"/>
                  </a:lnTo>
                  <a:lnTo>
                    <a:pt x="5436" y="286"/>
                  </a:lnTo>
                  <a:lnTo>
                    <a:pt x="5448" y="289"/>
                  </a:lnTo>
                  <a:lnTo>
                    <a:pt x="5459" y="293"/>
                  </a:lnTo>
                  <a:lnTo>
                    <a:pt x="5468" y="295"/>
                  </a:lnTo>
                  <a:lnTo>
                    <a:pt x="5478" y="298"/>
                  </a:lnTo>
                  <a:lnTo>
                    <a:pt x="5487" y="301"/>
                  </a:lnTo>
                  <a:lnTo>
                    <a:pt x="5497" y="304"/>
                  </a:lnTo>
                  <a:lnTo>
                    <a:pt x="5508" y="308"/>
                  </a:lnTo>
                  <a:lnTo>
                    <a:pt x="5518" y="310"/>
                  </a:lnTo>
                  <a:lnTo>
                    <a:pt x="5529" y="312"/>
                  </a:lnTo>
                  <a:lnTo>
                    <a:pt x="5542" y="313"/>
                  </a:lnTo>
                  <a:lnTo>
                    <a:pt x="5556" y="313"/>
                  </a:lnTo>
                  <a:lnTo>
                    <a:pt x="5569" y="313"/>
                  </a:lnTo>
                  <a:lnTo>
                    <a:pt x="5579" y="311"/>
                  </a:lnTo>
                  <a:lnTo>
                    <a:pt x="5590" y="310"/>
                  </a:lnTo>
                  <a:lnTo>
                    <a:pt x="5601" y="307"/>
                  </a:lnTo>
                  <a:lnTo>
                    <a:pt x="5610" y="303"/>
                  </a:lnTo>
                  <a:lnTo>
                    <a:pt x="5621" y="298"/>
                  </a:lnTo>
                  <a:lnTo>
                    <a:pt x="5632" y="293"/>
                  </a:lnTo>
                  <a:lnTo>
                    <a:pt x="5642" y="285"/>
                  </a:lnTo>
                  <a:lnTo>
                    <a:pt x="5702" y="345"/>
                  </a:lnTo>
                  <a:close/>
                </a:path>
              </a:pathLst>
            </a:custGeom>
            <a:solidFill>
              <a:srgbClr val="6685A3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</p:grpSp>
      <p:sp>
        <p:nvSpPr>
          <p:cNvPr id="413218" name="Rectangle 546"/>
          <p:cNvSpPr>
            <a:spLocks noGrp="1" noChangeArrowheads="1"/>
          </p:cNvSpPr>
          <p:nvPr>
            <p:ph type="ctrTitle" sz="quarter"/>
          </p:nvPr>
        </p:nvSpPr>
        <p:spPr>
          <a:xfrm>
            <a:off x="771525" y="2395545"/>
            <a:ext cx="8743950" cy="1470025"/>
          </a:xfrm>
        </p:spPr>
        <p:txBody>
          <a:bodyPr/>
          <a:lstStyle>
            <a:lvl1pPr algn="ctr">
              <a:defRPr sz="3200">
                <a:solidFill>
                  <a:srgbClr val="003366"/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13219" name="Rectangle 54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43050" y="4784725"/>
            <a:ext cx="7200900" cy="890588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3366"/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4769" y="304800"/>
            <a:ext cx="8012506" cy="1143000"/>
          </a:xfrm>
          <a:effectLst/>
        </p:spPr>
        <p:txBody>
          <a:bodyPr/>
          <a:lstStyle>
            <a:lvl1pPr>
              <a:defRPr sz="4000" baseline="0">
                <a:solidFill>
                  <a:srgbClr val="003366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95352" y="6300788"/>
            <a:ext cx="9188450" cy="557212"/>
          </a:xfrm>
        </p:spPr>
        <p:txBody>
          <a:bodyPr/>
          <a:lstStyle>
            <a:lvl1pPr algn="ctr">
              <a:buNone/>
              <a:defRPr sz="1000">
                <a:latin typeface="Calibri" panose="020F0502020204030204" pitchFamily="34" charset="0"/>
              </a:defRPr>
            </a:lvl1pPr>
          </a:lstStyle>
          <a:p>
            <a:r>
              <a:rPr lang="de-DE" dirty="0" smtClean="0">
                <a:solidFill>
                  <a:srgbClr val="002060"/>
                </a:solidFill>
              </a:rPr>
              <a:t>Footer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685802" y="1830388"/>
            <a:ext cx="9131300" cy="4418012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6"/>
          <p:cNvSpPr>
            <a:spLocks noGrp="1" noChangeArrowheads="1"/>
          </p:cNvSpPr>
          <p:nvPr>
            <p:ph type="title"/>
          </p:nvPr>
        </p:nvSpPr>
        <p:spPr bwMode="auto">
          <a:xfrm>
            <a:off x="690563" y="304800"/>
            <a:ext cx="80902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1027" name="Rectangle 5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844675"/>
            <a:ext cx="92583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Text 2. Ordnung</a:t>
            </a:r>
          </a:p>
        </p:txBody>
      </p:sp>
      <p:sp>
        <p:nvSpPr>
          <p:cNvPr id="251963" name="Rectangle 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95352" y="6291267"/>
            <a:ext cx="916305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3366"/>
                </a:solidFill>
                <a:latin typeface="Calibri" panose="020F0502020204030204" pitchFamily="34" charset="0"/>
              </a:defRPr>
            </a:lvl1pPr>
          </a:lstStyle>
          <a:p>
            <a:r>
              <a:rPr lang="de-DE" dirty="0" smtClean="0">
                <a:solidFill>
                  <a:srgbClr val="002060"/>
                </a:solidFill>
              </a:rPr>
              <a:t>Footer</a:t>
            </a:r>
          </a:p>
        </p:txBody>
      </p:sp>
      <p:sp>
        <p:nvSpPr>
          <p:cNvPr id="251969" name="Line 65"/>
          <p:cNvSpPr>
            <a:spLocks noChangeShapeType="1"/>
          </p:cNvSpPr>
          <p:nvPr/>
        </p:nvSpPr>
        <p:spPr bwMode="auto">
          <a:xfrm>
            <a:off x="769938" y="1439863"/>
            <a:ext cx="9517062" cy="0"/>
          </a:xfrm>
          <a:prstGeom prst="line">
            <a:avLst/>
          </a:prstGeom>
          <a:noFill/>
          <a:ln w="19050">
            <a:solidFill>
              <a:srgbClr val="00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1971" name="Line 67"/>
          <p:cNvSpPr>
            <a:spLocks noChangeShapeType="1"/>
          </p:cNvSpPr>
          <p:nvPr/>
        </p:nvSpPr>
        <p:spPr bwMode="auto">
          <a:xfrm>
            <a:off x="774700" y="6300788"/>
            <a:ext cx="9517064" cy="0"/>
          </a:xfrm>
          <a:prstGeom prst="line">
            <a:avLst/>
          </a:prstGeom>
          <a:noFill/>
          <a:ln w="12700">
            <a:solidFill>
              <a:srgbClr val="0033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8790378" y="709756"/>
            <a:ext cx="942865" cy="932514"/>
            <a:chOff x="10701867" y="1985186"/>
            <a:chExt cx="942865" cy="932514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10701867" y="1985186"/>
              <a:ext cx="942865" cy="932514"/>
              <a:chOff x="2223" y="1789"/>
              <a:chExt cx="589" cy="589"/>
            </a:xfrm>
          </p:grpSpPr>
          <p:sp>
            <p:nvSpPr>
              <p:cNvPr id="347" name="Freeform 10"/>
              <p:cNvSpPr>
                <a:spLocks/>
              </p:cNvSpPr>
              <p:nvPr/>
            </p:nvSpPr>
            <p:spPr bwMode="auto">
              <a:xfrm>
                <a:off x="2223" y="1789"/>
                <a:ext cx="589" cy="589"/>
              </a:xfrm>
              <a:custGeom>
                <a:avLst/>
                <a:gdLst/>
                <a:ahLst/>
                <a:cxnLst>
                  <a:cxn ang="0">
                    <a:pos x="4221" y="7637"/>
                  </a:cxn>
                  <a:cxn ang="0">
                    <a:pos x="4786" y="7535"/>
                  </a:cxn>
                  <a:cxn ang="0">
                    <a:pos x="5319" y="7354"/>
                  </a:cxn>
                  <a:cxn ang="0">
                    <a:pos x="5814" y="7100"/>
                  </a:cxn>
                  <a:cxn ang="0">
                    <a:pos x="6265" y="6780"/>
                  </a:cxn>
                  <a:cxn ang="0">
                    <a:pos x="6664" y="6400"/>
                  </a:cxn>
                  <a:cxn ang="0">
                    <a:pos x="7006" y="5966"/>
                  </a:cxn>
                  <a:cxn ang="0">
                    <a:pos x="7282" y="5485"/>
                  </a:cxn>
                  <a:cxn ang="0">
                    <a:pos x="7488" y="4964"/>
                  </a:cxn>
                  <a:cxn ang="0">
                    <a:pos x="7616" y="4409"/>
                  </a:cxn>
                  <a:cxn ang="0">
                    <a:pos x="7661" y="3828"/>
                  </a:cxn>
                  <a:cxn ang="0">
                    <a:pos x="7616" y="3247"/>
                  </a:cxn>
                  <a:cxn ang="0">
                    <a:pos x="7488" y="2692"/>
                  </a:cxn>
                  <a:cxn ang="0">
                    <a:pos x="7282" y="2171"/>
                  </a:cxn>
                  <a:cxn ang="0">
                    <a:pos x="7006" y="1690"/>
                  </a:cxn>
                  <a:cxn ang="0">
                    <a:pos x="6664" y="1257"/>
                  </a:cxn>
                  <a:cxn ang="0">
                    <a:pos x="6265" y="876"/>
                  </a:cxn>
                  <a:cxn ang="0">
                    <a:pos x="5814" y="556"/>
                  </a:cxn>
                  <a:cxn ang="0">
                    <a:pos x="5319" y="302"/>
                  </a:cxn>
                  <a:cxn ang="0">
                    <a:pos x="4786" y="121"/>
                  </a:cxn>
                  <a:cxn ang="0">
                    <a:pos x="4221" y="20"/>
                  </a:cxn>
                  <a:cxn ang="0">
                    <a:pos x="3634" y="5"/>
                  </a:cxn>
                  <a:cxn ang="0">
                    <a:pos x="3060" y="78"/>
                  </a:cxn>
                  <a:cxn ang="0">
                    <a:pos x="2515" y="233"/>
                  </a:cxn>
                  <a:cxn ang="0">
                    <a:pos x="2007" y="463"/>
                  </a:cxn>
                  <a:cxn ang="0">
                    <a:pos x="1542" y="762"/>
                  </a:cxn>
                  <a:cxn ang="0">
                    <a:pos x="1124" y="1123"/>
                  </a:cxn>
                  <a:cxn ang="0">
                    <a:pos x="762" y="1541"/>
                  </a:cxn>
                  <a:cxn ang="0">
                    <a:pos x="463" y="2006"/>
                  </a:cxn>
                  <a:cxn ang="0">
                    <a:pos x="233" y="2515"/>
                  </a:cxn>
                  <a:cxn ang="0">
                    <a:pos x="78" y="3059"/>
                  </a:cxn>
                  <a:cxn ang="0">
                    <a:pos x="5" y="3632"/>
                  </a:cxn>
                  <a:cxn ang="0">
                    <a:pos x="20" y="4219"/>
                  </a:cxn>
                  <a:cxn ang="0">
                    <a:pos x="121" y="4783"/>
                  </a:cxn>
                  <a:cxn ang="0">
                    <a:pos x="302" y="5315"/>
                  </a:cxn>
                  <a:cxn ang="0">
                    <a:pos x="556" y="5810"/>
                  </a:cxn>
                  <a:cxn ang="0">
                    <a:pos x="877" y="6261"/>
                  </a:cxn>
                  <a:cxn ang="0">
                    <a:pos x="1258" y="6660"/>
                  </a:cxn>
                  <a:cxn ang="0">
                    <a:pos x="1691" y="7001"/>
                  </a:cxn>
                  <a:cxn ang="0">
                    <a:pos x="2173" y="7277"/>
                  </a:cxn>
                  <a:cxn ang="0">
                    <a:pos x="2694" y="7483"/>
                  </a:cxn>
                  <a:cxn ang="0">
                    <a:pos x="3249" y="7612"/>
                  </a:cxn>
                  <a:cxn ang="0">
                    <a:pos x="3831" y="7656"/>
                  </a:cxn>
                </a:cxnLst>
                <a:rect l="0" t="0" r="r" b="b"/>
                <a:pathLst>
                  <a:path w="7661" h="7656">
                    <a:moveTo>
                      <a:pt x="3831" y="7656"/>
                    </a:moveTo>
                    <a:lnTo>
                      <a:pt x="4027" y="7651"/>
                    </a:lnTo>
                    <a:lnTo>
                      <a:pt x="4221" y="7637"/>
                    </a:lnTo>
                    <a:lnTo>
                      <a:pt x="4412" y="7612"/>
                    </a:lnTo>
                    <a:lnTo>
                      <a:pt x="4600" y="7578"/>
                    </a:lnTo>
                    <a:lnTo>
                      <a:pt x="4786" y="7535"/>
                    </a:lnTo>
                    <a:lnTo>
                      <a:pt x="4968" y="7483"/>
                    </a:lnTo>
                    <a:lnTo>
                      <a:pt x="5145" y="7423"/>
                    </a:lnTo>
                    <a:lnTo>
                      <a:pt x="5319" y="7354"/>
                    </a:lnTo>
                    <a:lnTo>
                      <a:pt x="5489" y="7277"/>
                    </a:lnTo>
                    <a:lnTo>
                      <a:pt x="5654" y="7193"/>
                    </a:lnTo>
                    <a:lnTo>
                      <a:pt x="5814" y="7100"/>
                    </a:lnTo>
                    <a:lnTo>
                      <a:pt x="5970" y="7001"/>
                    </a:lnTo>
                    <a:lnTo>
                      <a:pt x="6120" y="6894"/>
                    </a:lnTo>
                    <a:lnTo>
                      <a:pt x="6265" y="6780"/>
                    </a:lnTo>
                    <a:lnTo>
                      <a:pt x="6404" y="6660"/>
                    </a:lnTo>
                    <a:lnTo>
                      <a:pt x="6537" y="6533"/>
                    </a:lnTo>
                    <a:lnTo>
                      <a:pt x="6664" y="6400"/>
                    </a:lnTo>
                    <a:lnTo>
                      <a:pt x="6785" y="6261"/>
                    </a:lnTo>
                    <a:lnTo>
                      <a:pt x="6898" y="6117"/>
                    </a:lnTo>
                    <a:lnTo>
                      <a:pt x="7006" y="5966"/>
                    </a:lnTo>
                    <a:lnTo>
                      <a:pt x="7105" y="5810"/>
                    </a:lnTo>
                    <a:lnTo>
                      <a:pt x="7198" y="5650"/>
                    </a:lnTo>
                    <a:lnTo>
                      <a:pt x="7282" y="5485"/>
                    </a:lnTo>
                    <a:lnTo>
                      <a:pt x="7359" y="5315"/>
                    </a:lnTo>
                    <a:lnTo>
                      <a:pt x="7429" y="5142"/>
                    </a:lnTo>
                    <a:lnTo>
                      <a:pt x="7488" y="4964"/>
                    </a:lnTo>
                    <a:lnTo>
                      <a:pt x="7541" y="4783"/>
                    </a:lnTo>
                    <a:lnTo>
                      <a:pt x="7583" y="4598"/>
                    </a:lnTo>
                    <a:lnTo>
                      <a:pt x="7616" y="4409"/>
                    </a:lnTo>
                    <a:lnTo>
                      <a:pt x="7641" y="4219"/>
                    </a:lnTo>
                    <a:lnTo>
                      <a:pt x="7656" y="4024"/>
                    </a:lnTo>
                    <a:lnTo>
                      <a:pt x="7661" y="3828"/>
                    </a:lnTo>
                    <a:lnTo>
                      <a:pt x="7656" y="3632"/>
                    </a:lnTo>
                    <a:lnTo>
                      <a:pt x="7641" y="3438"/>
                    </a:lnTo>
                    <a:lnTo>
                      <a:pt x="7616" y="3247"/>
                    </a:lnTo>
                    <a:lnTo>
                      <a:pt x="7583" y="3059"/>
                    </a:lnTo>
                    <a:lnTo>
                      <a:pt x="7541" y="2873"/>
                    </a:lnTo>
                    <a:lnTo>
                      <a:pt x="7488" y="2692"/>
                    </a:lnTo>
                    <a:lnTo>
                      <a:pt x="7429" y="2515"/>
                    </a:lnTo>
                    <a:lnTo>
                      <a:pt x="7359" y="2341"/>
                    </a:lnTo>
                    <a:lnTo>
                      <a:pt x="7282" y="2171"/>
                    </a:lnTo>
                    <a:lnTo>
                      <a:pt x="7198" y="2006"/>
                    </a:lnTo>
                    <a:lnTo>
                      <a:pt x="7105" y="1846"/>
                    </a:lnTo>
                    <a:lnTo>
                      <a:pt x="7006" y="1690"/>
                    </a:lnTo>
                    <a:lnTo>
                      <a:pt x="6898" y="1541"/>
                    </a:lnTo>
                    <a:lnTo>
                      <a:pt x="6785" y="1395"/>
                    </a:lnTo>
                    <a:lnTo>
                      <a:pt x="6664" y="1257"/>
                    </a:lnTo>
                    <a:lnTo>
                      <a:pt x="6537" y="1123"/>
                    </a:lnTo>
                    <a:lnTo>
                      <a:pt x="6404" y="996"/>
                    </a:lnTo>
                    <a:lnTo>
                      <a:pt x="6265" y="876"/>
                    </a:lnTo>
                    <a:lnTo>
                      <a:pt x="6120" y="762"/>
                    </a:lnTo>
                    <a:lnTo>
                      <a:pt x="5970" y="655"/>
                    </a:lnTo>
                    <a:lnTo>
                      <a:pt x="5814" y="556"/>
                    </a:lnTo>
                    <a:lnTo>
                      <a:pt x="5654" y="463"/>
                    </a:lnTo>
                    <a:lnTo>
                      <a:pt x="5489" y="379"/>
                    </a:lnTo>
                    <a:lnTo>
                      <a:pt x="5319" y="302"/>
                    </a:lnTo>
                    <a:lnTo>
                      <a:pt x="5145" y="233"/>
                    </a:lnTo>
                    <a:lnTo>
                      <a:pt x="4968" y="173"/>
                    </a:lnTo>
                    <a:lnTo>
                      <a:pt x="4786" y="121"/>
                    </a:lnTo>
                    <a:lnTo>
                      <a:pt x="4600" y="78"/>
                    </a:lnTo>
                    <a:lnTo>
                      <a:pt x="4412" y="45"/>
                    </a:lnTo>
                    <a:lnTo>
                      <a:pt x="4221" y="20"/>
                    </a:lnTo>
                    <a:lnTo>
                      <a:pt x="4027" y="5"/>
                    </a:lnTo>
                    <a:lnTo>
                      <a:pt x="3831" y="0"/>
                    </a:lnTo>
                    <a:lnTo>
                      <a:pt x="3634" y="5"/>
                    </a:lnTo>
                    <a:lnTo>
                      <a:pt x="3440" y="20"/>
                    </a:lnTo>
                    <a:lnTo>
                      <a:pt x="3249" y="45"/>
                    </a:lnTo>
                    <a:lnTo>
                      <a:pt x="3060" y="78"/>
                    </a:lnTo>
                    <a:lnTo>
                      <a:pt x="2875" y="121"/>
                    </a:lnTo>
                    <a:lnTo>
                      <a:pt x="2694" y="173"/>
                    </a:lnTo>
                    <a:lnTo>
                      <a:pt x="2515" y="233"/>
                    </a:lnTo>
                    <a:lnTo>
                      <a:pt x="2342" y="302"/>
                    </a:lnTo>
                    <a:lnTo>
                      <a:pt x="2173" y="379"/>
                    </a:lnTo>
                    <a:lnTo>
                      <a:pt x="2007" y="463"/>
                    </a:lnTo>
                    <a:lnTo>
                      <a:pt x="1847" y="556"/>
                    </a:lnTo>
                    <a:lnTo>
                      <a:pt x="1691" y="655"/>
                    </a:lnTo>
                    <a:lnTo>
                      <a:pt x="1542" y="762"/>
                    </a:lnTo>
                    <a:lnTo>
                      <a:pt x="1396" y="876"/>
                    </a:lnTo>
                    <a:lnTo>
                      <a:pt x="1258" y="996"/>
                    </a:lnTo>
                    <a:lnTo>
                      <a:pt x="1124" y="1123"/>
                    </a:lnTo>
                    <a:lnTo>
                      <a:pt x="997" y="1257"/>
                    </a:lnTo>
                    <a:lnTo>
                      <a:pt x="877" y="1395"/>
                    </a:lnTo>
                    <a:lnTo>
                      <a:pt x="762" y="1541"/>
                    </a:lnTo>
                    <a:lnTo>
                      <a:pt x="656" y="1690"/>
                    </a:lnTo>
                    <a:lnTo>
                      <a:pt x="556" y="1846"/>
                    </a:lnTo>
                    <a:lnTo>
                      <a:pt x="463" y="2006"/>
                    </a:lnTo>
                    <a:lnTo>
                      <a:pt x="379" y="2171"/>
                    </a:lnTo>
                    <a:lnTo>
                      <a:pt x="302" y="2341"/>
                    </a:lnTo>
                    <a:lnTo>
                      <a:pt x="233" y="2515"/>
                    </a:lnTo>
                    <a:lnTo>
                      <a:pt x="173" y="2692"/>
                    </a:lnTo>
                    <a:lnTo>
                      <a:pt x="121" y="2873"/>
                    </a:lnTo>
                    <a:lnTo>
                      <a:pt x="78" y="3059"/>
                    </a:lnTo>
                    <a:lnTo>
                      <a:pt x="44" y="3247"/>
                    </a:lnTo>
                    <a:lnTo>
                      <a:pt x="20" y="3438"/>
                    </a:lnTo>
                    <a:lnTo>
                      <a:pt x="5" y="3632"/>
                    </a:lnTo>
                    <a:lnTo>
                      <a:pt x="0" y="3828"/>
                    </a:lnTo>
                    <a:lnTo>
                      <a:pt x="5" y="4024"/>
                    </a:lnTo>
                    <a:lnTo>
                      <a:pt x="20" y="4219"/>
                    </a:lnTo>
                    <a:lnTo>
                      <a:pt x="44" y="4409"/>
                    </a:lnTo>
                    <a:lnTo>
                      <a:pt x="78" y="4598"/>
                    </a:lnTo>
                    <a:lnTo>
                      <a:pt x="121" y="4783"/>
                    </a:lnTo>
                    <a:lnTo>
                      <a:pt x="173" y="4964"/>
                    </a:lnTo>
                    <a:lnTo>
                      <a:pt x="233" y="5142"/>
                    </a:lnTo>
                    <a:lnTo>
                      <a:pt x="302" y="5315"/>
                    </a:lnTo>
                    <a:lnTo>
                      <a:pt x="379" y="5485"/>
                    </a:lnTo>
                    <a:lnTo>
                      <a:pt x="463" y="5650"/>
                    </a:lnTo>
                    <a:lnTo>
                      <a:pt x="556" y="5810"/>
                    </a:lnTo>
                    <a:lnTo>
                      <a:pt x="656" y="5966"/>
                    </a:lnTo>
                    <a:lnTo>
                      <a:pt x="762" y="6117"/>
                    </a:lnTo>
                    <a:lnTo>
                      <a:pt x="877" y="6261"/>
                    </a:lnTo>
                    <a:lnTo>
                      <a:pt x="997" y="6400"/>
                    </a:lnTo>
                    <a:lnTo>
                      <a:pt x="1124" y="6533"/>
                    </a:lnTo>
                    <a:lnTo>
                      <a:pt x="1258" y="6660"/>
                    </a:lnTo>
                    <a:lnTo>
                      <a:pt x="1396" y="6780"/>
                    </a:lnTo>
                    <a:lnTo>
                      <a:pt x="1542" y="6894"/>
                    </a:lnTo>
                    <a:lnTo>
                      <a:pt x="1691" y="7001"/>
                    </a:lnTo>
                    <a:lnTo>
                      <a:pt x="1847" y="7100"/>
                    </a:lnTo>
                    <a:lnTo>
                      <a:pt x="2007" y="7193"/>
                    </a:lnTo>
                    <a:lnTo>
                      <a:pt x="2173" y="7277"/>
                    </a:lnTo>
                    <a:lnTo>
                      <a:pt x="2342" y="7354"/>
                    </a:lnTo>
                    <a:lnTo>
                      <a:pt x="2515" y="7423"/>
                    </a:lnTo>
                    <a:lnTo>
                      <a:pt x="2694" y="7483"/>
                    </a:lnTo>
                    <a:lnTo>
                      <a:pt x="2875" y="7535"/>
                    </a:lnTo>
                    <a:lnTo>
                      <a:pt x="3060" y="7578"/>
                    </a:lnTo>
                    <a:lnTo>
                      <a:pt x="3249" y="7612"/>
                    </a:lnTo>
                    <a:lnTo>
                      <a:pt x="3440" y="7637"/>
                    </a:lnTo>
                    <a:lnTo>
                      <a:pt x="3634" y="7651"/>
                    </a:lnTo>
                    <a:lnTo>
                      <a:pt x="3831" y="7656"/>
                    </a:lnTo>
                    <a:close/>
                  </a:path>
                </a:pathLst>
              </a:custGeom>
              <a:solidFill>
                <a:srgbClr val="00336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1"/>
              <p:cNvSpPr>
                <a:spLocks noEditPoints="1"/>
              </p:cNvSpPr>
              <p:nvPr/>
            </p:nvSpPr>
            <p:spPr bwMode="auto">
              <a:xfrm>
                <a:off x="2362" y="1796"/>
                <a:ext cx="442" cy="489"/>
              </a:xfrm>
              <a:custGeom>
                <a:avLst/>
                <a:gdLst/>
                <a:ahLst/>
                <a:cxnLst>
                  <a:cxn ang="0">
                    <a:pos x="5631" y="3350"/>
                  </a:cxn>
                  <a:cxn ang="0">
                    <a:pos x="5490" y="2807"/>
                  </a:cxn>
                  <a:cxn ang="0">
                    <a:pos x="3325" y="591"/>
                  </a:cxn>
                  <a:cxn ang="0">
                    <a:pos x="3000" y="469"/>
                  </a:cxn>
                  <a:cxn ang="0">
                    <a:pos x="3099" y="482"/>
                  </a:cxn>
                  <a:cxn ang="0">
                    <a:pos x="5264" y="3008"/>
                  </a:cxn>
                  <a:cxn ang="0">
                    <a:pos x="5189" y="2856"/>
                  </a:cxn>
                  <a:cxn ang="0">
                    <a:pos x="5632" y="2968"/>
                  </a:cxn>
                  <a:cxn ang="0">
                    <a:pos x="5096" y="2610"/>
                  </a:cxn>
                  <a:cxn ang="0">
                    <a:pos x="5034" y="2466"/>
                  </a:cxn>
                  <a:cxn ang="0">
                    <a:pos x="5454" y="2386"/>
                  </a:cxn>
                  <a:cxn ang="0">
                    <a:pos x="1588" y="29"/>
                  </a:cxn>
                  <a:cxn ang="0">
                    <a:pos x="54" y="824"/>
                  </a:cxn>
                  <a:cxn ang="0">
                    <a:pos x="358" y="677"/>
                  </a:cxn>
                  <a:cxn ang="0">
                    <a:pos x="203" y="948"/>
                  </a:cxn>
                  <a:cxn ang="0">
                    <a:pos x="478" y="873"/>
                  </a:cxn>
                  <a:cxn ang="0">
                    <a:pos x="586" y="580"/>
                  </a:cxn>
                  <a:cxn ang="0">
                    <a:pos x="677" y="465"/>
                  </a:cxn>
                  <a:cxn ang="0">
                    <a:pos x="883" y="403"/>
                  </a:cxn>
                  <a:cxn ang="0">
                    <a:pos x="992" y="253"/>
                  </a:cxn>
                  <a:cxn ang="0">
                    <a:pos x="1286" y="317"/>
                  </a:cxn>
                  <a:cxn ang="0">
                    <a:pos x="1135" y="501"/>
                  </a:cxn>
                  <a:cxn ang="0">
                    <a:pos x="761" y="701"/>
                  </a:cxn>
                  <a:cxn ang="0">
                    <a:pos x="1520" y="479"/>
                  </a:cxn>
                  <a:cxn ang="0">
                    <a:pos x="2129" y="254"/>
                  </a:cxn>
                  <a:cxn ang="0">
                    <a:pos x="2629" y="209"/>
                  </a:cxn>
                  <a:cxn ang="0">
                    <a:pos x="4439" y="1602"/>
                  </a:cxn>
                  <a:cxn ang="0">
                    <a:pos x="4846" y="6177"/>
                  </a:cxn>
                  <a:cxn ang="0">
                    <a:pos x="5678" y="3737"/>
                  </a:cxn>
                  <a:cxn ang="0">
                    <a:pos x="5475" y="3478"/>
                  </a:cxn>
                  <a:cxn ang="0">
                    <a:pos x="5616" y="3568"/>
                  </a:cxn>
                  <a:cxn ang="0">
                    <a:pos x="3480" y="447"/>
                  </a:cxn>
                  <a:cxn ang="0">
                    <a:pos x="3607" y="810"/>
                  </a:cxn>
                  <a:cxn ang="0">
                    <a:pos x="3564" y="580"/>
                  </a:cxn>
                  <a:cxn ang="0">
                    <a:pos x="3769" y="657"/>
                  </a:cxn>
                  <a:cxn ang="0">
                    <a:pos x="4219" y="1154"/>
                  </a:cxn>
                  <a:cxn ang="0">
                    <a:pos x="4202" y="871"/>
                  </a:cxn>
                  <a:cxn ang="0">
                    <a:pos x="3930" y="937"/>
                  </a:cxn>
                  <a:cxn ang="0">
                    <a:pos x="4417" y="1034"/>
                  </a:cxn>
                  <a:cxn ang="0">
                    <a:pos x="4456" y="1266"/>
                  </a:cxn>
                  <a:cxn ang="0">
                    <a:pos x="4454" y="1539"/>
                  </a:cxn>
                  <a:cxn ang="0">
                    <a:pos x="4728" y="1413"/>
                  </a:cxn>
                  <a:cxn ang="0">
                    <a:pos x="4699" y="1796"/>
                  </a:cxn>
                  <a:cxn ang="0">
                    <a:pos x="5054" y="1900"/>
                  </a:cxn>
                  <a:cxn ang="0">
                    <a:pos x="4820" y="1914"/>
                  </a:cxn>
                  <a:cxn ang="0">
                    <a:pos x="5032" y="2005"/>
                  </a:cxn>
                  <a:cxn ang="0">
                    <a:pos x="5008" y="2280"/>
                  </a:cxn>
                  <a:cxn ang="0">
                    <a:pos x="5205" y="2045"/>
                  </a:cxn>
                  <a:cxn ang="0">
                    <a:pos x="5252" y="4639"/>
                  </a:cxn>
                  <a:cxn ang="0">
                    <a:pos x="5456" y="4372"/>
                  </a:cxn>
                  <a:cxn ang="0">
                    <a:pos x="5485" y="4221"/>
                  </a:cxn>
                  <a:cxn ang="0">
                    <a:pos x="5351" y="3965"/>
                  </a:cxn>
                  <a:cxn ang="0">
                    <a:pos x="5602" y="3832"/>
                  </a:cxn>
                  <a:cxn ang="0">
                    <a:pos x="5567" y="4079"/>
                  </a:cxn>
                  <a:cxn ang="0">
                    <a:pos x="5621" y="4575"/>
                  </a:cxn>
                  <a:cxn ang="0">
                    <a:pos x="5512" y="4587"/>
                  </a:cxn>
                  <a:cxn ang="0">
                    <a:pos x="5290" y="5456"/>
                  </a:cxn>
                  <a:cxn ang="0">
                    <a:pos x="4927" y="5647"/>
                  </a:cxn>
                  <a:cxn ang="0">
                    <a:pos x="4867" y="5886"/>
                  </a:cxn>
                  <a:cxn ang="0">
                    <a:pos x="4751" y="5580"/>
                  </a:cxn>
                  <a:cxn ang="0">
                    <a:pos x="4885" y="5347"/>
                  </a:cxn>
                  <a:cxn ang="0">
                    <a:pos x="5115" y="5042"/>
                  </a:cxn>
                  <a:cxn ang="0">
                    <a:pos x="5243" y="4993"/>
                  </a:cxn>
                </a:cxnLst>
                <a:rect l="0" t="0" r="r" b="b"/>
                <a:pathLst>
                  <a:path w="5756" h="6412">
                    <a:moveTo>
                      <a:pt x="4815" y="1595"/>
                    </a:moveTo>
                    <a:lnTo>
                      <a:pt x="4825" y="1599"/>
                    </a:lnTo>
                    <a:lnTo>
                      <a:pt x="4838" y="1601"/>
                    </a:lnTo>
                    <a:lnTo>
                      <a:pt x="4853" y="1602"/>
                    </a:lnTo>
                    <a:lnTo>
                      <a:pt x="4869" y="1603"/>
                    </a:lnTo>
                    <a:lnTo>
                      <a:pt x="4895" y="1603"/>
                    </a:lnTo>
                    <a:lnTo>
                      <a:pt x="4907" y="1603"/>
                    </a:lnTo>
                    <a:lnTo>
                      <a:pt x="4911" y="1599"/>
                    </a:lnTo>
                    <a:lnTo>
                      <a:pt x="4921" y="1590"/>
                    </a:lnTo>
                    <a:lnTo>
                      <a:pt x="4925" y="1583"/>
                    </a:lnTo>
                    <a:lnTo>
                      <a:pt x="4928" y="1577"/>
                    </a:lnTo>
                    <a:lnTo>
                      <a:pt x="4929" y="1574"/>
                    </a:lnTo>
                    <a:lnTo>
                      <a:pt x="4930" y="1570"/>
                    </a:lnTo>
                    <a:lnTo>
                      <a:pt x="4929" y="1568"/>
                    </a:lnTo>
                    <a:lnTo>
                      <a:pt x="4928" y="1566"/>
                    </a:lnTo>
                    <a:lnTo>
                      <a:pt x="4926" y="1563"/>
                    </a:lnTo>
                    <a:lnTo>
                      <a:pt x="4923" y="1561"/>
                    </a:lnTo>
                    <a:lnTo>
                      <a:pt x="4918" y="1559"/>
                    </a:lnTo>
                    <a:lnTo>
                      <a:pt x="4912" y="1557"/>
                    </a:lnTo>
                    <a:lnTo>
                      <a:pt x="4898" y="1552"/>
                    </a:lnTo>
                    <a:lnTo>
                      <a:pt x="4885" y="1549"/>
                    </a:lnTo>
                    <a:lnTo>
                      <a:pt x="4858" y="1544"/>
                    </a:lnTo>
                    <a:lnTo>
                      <a:pt x="4846" y="1542"/>
                    </a:lnTo>
                    <a:lnTo>
                      <a:pt x="4839" y="1546"/>
                    </a:lnTo>
                    <a:lnTo>
                      <a:pt x="4824" y="1557"/>
                    </a:lnTo>
                    <a:lnTo>
                      <a:pt x="4808" y="1567"/>
                    </a:lnTo>
                    <a:lnTo>
                      <a:pt x="4801" y="1573"/>
                    </a:lnTo>
                    <a:lnTo>
                      <a:pt x="4801" y="1575"/>
                    </a:lnTo>
                    <a:lnTo>
                      <a:pt x="4801" y="1580"/>
                    </a:lnTo>
                    <a:lnTo>
                      <a:pt x="4802" y="1583"/>
                    </a:lnTo>
                    <a:lnTo>
                      <a:pt x="4806" y="1587"/>
                    </a:lnTo>
                    <a:lnTo>
                      <a:pt x="4810" y="1592"/>
                    </a:lnTo>
                    <a:lnTo>
                      <a:pt x="4815" y="1595"/>
                    </a:lnTo>
                    <a:close/>
                    <a:moveTo>
                      <a:pt x="5302" y="3240"/>
                    </a:moveTo>
                    <a:lnTo>
                      <a:pt x="5318" y="3247"/>
                    </a:lnTo>
                    <a:lnTo>
                      <a:pt x="5334" y="3252"/>
                    </a:lnTo>
                    <a:lnTo>
                      <a:pt x="5351" y="3256"/>
                    </a:lnTo>
                    <a:lnTo>
                      <a:pt x="5368" y="3259"/>
                    </a:lnTo>
                    <a:lnTo>
                      <a:pt x="5386" y="3261"/>
                    </a:lnTo>
                    <a:lnTo>
                      <a:pt x="5403" y="3263"/>
                    </a:lnTo>
                    <a:lnTo>
                      <a:pt x="5422" y="3263"/>
                    </a:lnTo>
                    <a:lnTo>
                      <a:pt x="5439" y="3263"/>
                    </a:lnTo>
                    <a:lnTo>
                      <a:pt x="5475" y="3260"/>
                    </a:lnTo>
                    <a:lnTo>
                      <a:pt x="5511" y="3257"/>
                    </a:lnTo>
                    <a:lnTo>
                      <a:pt x="5546" y="3253"/>
                    </a:lnTo>
                    <a:lnTo>
                      <a:pt x="5582" y="3249"/>
                    </a:lnTo>
                    <a:lnTo>
                      <a:pt x="5588" y="3242"/>
                    </a:lnTo>
                    <a:lnTo>
                      <a:pt x="5601" y="3229"/>
                    </a:lnTo>
                    <a:lnTo>
                      <a:pt x="5614" y="3216"/>
                    </a:lnTo>
                    <a:lnTo>
                      <a:pt x="5620" y="3209"/>
                    </a:lnTo>
                    <a:lnTo>
                      <a:pt x="5643" y="3226"/>
                    </a:lnTo>
                    <a:lnTo>
                      <a:pt x="5665" y="3241"/>
                    </a:lnTo>
                    <a:lnTo>
                      <a:pt x="5669" y="3245"/>
                    </a:lnTo>
                    <a:lnTo>
                      <a:pt x="5672" y="3250"/>
                    </a:lnTo>
                    <a:lnTo>
                      <a:pt x="5676" y="3255"/>
                    </a:lnTo>
                    <a:lnTo>
                      <a:pt x="5678" y="3260"/>
                    </a:lnTo>
                    <a:lnTo>
                      <a:pt x="5680" y="3268"/>
                    </a:lnTo>
                    <a:lnTo>
                      <a:pt x="5680" y="3275"/>
                    </a:lnTo>
                    <a:lnTo>
                      <a:pt x="5680" y="3284"/>
                    </a:lnTo>
                    <a:lnTo>
                      <a:pt x="5678" y="3295"/>
                    </a:lnTo>
                    <a:lnTo>
                      <a:pt x="5668" y="3312"/>
                    </a:lnTo>
                    <a:lnTo>
                      <a:pt x="5659" y="3329"/>
                    </a:lnTo>
                    <a:lnTo>
                      <a:pt x="5650" y="3347"/>
                    </a:lnTo>
                    <a:lnTo>
                      <a:pt x="5643" y="3364"/>
                    </a:lnTo>
                    <a:lnTo>
                      <a:pt x="5639" y="3359"/>
                    </a:lnTo>
                    <a:lnTo>
                      <a:pt x="5635" y="3354"/>
                    </a:lnTo>
                    <a:lnTo>
                      <a:pt x="5631" y="3350"/>
                    </a:lnTo>
                    <a:lnTo>
                      <a:pt x="5625" y="3346"/>
                    </a:lnTo>
                    <a:lnTo>
                      <a:pt x="5619" y="3343"/>
                    </a:lnTo>
                    <a:lnTo>
                      <a:pt x="5613" y="3339"/>
                    </a:lnTo>
                    <a:lnTo>
                      <a:pt x="5605" y="3337"/>
                    </a:lnTo>
                    <a:lnTo>
                      <a:pt x="5598" y="3335"/>
                    </a:lnTo>
                    <a:lnTo>
                      <a:pt x="5581" y="3331"/>
                    </a:lnTo>
                    <a:lnTo>
                      <a:pt x="5561" y="3329"/>
                    </a:lnTo>
                    <a:lnTo>
                      <a:pt x="5541" y="3328"/>
                    </a:lnTo>
                    <a:lnTo>
                      <a:pt x="5521" y="3327"/>
                    </a:lnTo>
                    <a:lnTo>
                      <a:pt x="5477" y="3329"/>
                    </a:lnTo>
                    <a:lnTo>
                      <a:pt x="5433" y="3331"/>
                    </a:lnTo>
                    <a:lnTo>
                      <a:pt x="5393" y="3334"/>
                    </a:lnTo>
                    <a:lnTo>
                      <a:pt x="5359" y="3336"/>
                    </a:lnTo>
                    <a:lnTo>
                      <a:pt x="5354" y="3344"/>
                    </a:lnTo>
                    <a:lnTo>
                      <a:pt x="5345" y="3361"/>
                    </a:lnTo>
                    <a:lnTo>
                      <a:pt x="5335" y="3379"/>
                    </a:lnTo>
                    <a:lnTo>
                      <a:pt x="5331" y="3386"/>
                    </a:lnTo>
                    <a:lnTo>
                      <a:pt x="5319" y="3383"/>
                    </a:lnTo>
                    <a:lnTo>
                      <a:pt x="5309" y="3379"/>
                    </a:lnTo>
                    <a:lnTo>
                      <a:pt x="5302" y="3375"/>
                    </a:lnTo>
                    <a:lnTo>
                      <a:pt x="5296" y="3369"/>
                    </a:lnTo>
                    <a:lnTo>
                      <a:pt x="5284" y="3357"/>
                    </a:lnTo>
                    <a:lnTo>
                      <a:pt x="5270" y="3343"/>
                    </a:lnTo>
                    <a:lnTo>
                      <a:pt x="5270" y="3329"/>
                    </a:lnTo>
                    <a:lnTo>
                      <a:pt x="5271" y="3315"/>
                    </a:lnTo>
                    <a:lnTo>
                      <a:pt x="5274" y="3301"/>
                    </a:lnTo>
                    <a:lnTo>
                      <a:pt x="5277" y="3287"/>
                    </a:lnTo>
                    <a:lnTo>
                      <a:pt x="5282" y="3274"/>
                    </a:lnTo>
                    <a:lnTo>
                      <a:pt x="5287" y="3261"/>
                    </a:lnTo>
                    <a:lnTo>
                      <a:pt x="5293" y="3251"/>
                    </a:lnTo>
                    <a:lnTo>
                      <a:pt x="5302" y="3240"/>
                    </a:lnTo>
                    <a:close/>
                    <a:moveTo>
                      <a:pt x="5386" y="2830"/>
                    </a:moveTo>
                    <a:lnTo>
                      <a:pt x="5348" y="2842"/>
                    </a:lnTo>
                    <a:lnTo>
                      <a:pt x="5311" y="2856"/>
                    </a:lnTo>
                    <a:lnTo>
                      <a:pt x="5301" y="2858"/>
                    </a:lnTo>
                    <a:lnTo>
                      <a:pt x="5291" y="2860"/>
                    </a:lnTo>
                    <a:lnTo>
                      <a:pt x="5283" y="2862"/>
                    </a:lnTo>
                    <a:lnTo>
                      <a:pt x="5273" y="2862"/>
                    </a:lnTo>
                    <a:lnTo>
                      <a:pt x="5265" y="2862"/>
                    </a:lnTo>
                    <a:lnTo>
                      <a:pt x="5256" y="2861"/>
                    </a:lnTo>
                    <a:lnTo>
                      <a:pt x="5248" y="2859"/>
                    </a:lnTo>
                    <a:lnTo>
                      <a:pt x="5239" y="2856"/>
                    </a:lnTo>
                    <a:lnTo>
                      <a:pt x="5234" y="2840"/>
                    </a:lnTo>
                    <a:lnTo>
                      <a:pt x="5230" y="2825"/>
                    </a:lnTo>
                    <a:lnTo>
                      <a:pt x="5230" y="2820"/>
                    </a:lnTo>
                    <a:lnTo>
                      <a:pt x="5230" y="2813"/>
                    </a:lnTo>
                    <a:lnTo>
                      <a:pt x="5230" y="2808"/>
                    </a:lnTo>
                    <a:lnTo>
                      <a:pt x="5232" y="2804"/>
                    </a:lnTo>
                    <a:lnTo>
                      <a:pt x="5234" y="2799"/>
                    </a:lnTo>
                    <a:lnTo>
                      <a:pt x="5236" y="2795"/>
                    </a:lnTo>
                    <a:lnTo>
                      <a:pt x="5238" y="2792"/>
                    </a:lnTo>
                    <a:lnTo>
                      <a:pt x="5240" y="2789"/>
                    </a:lnTo>
                    <a:lnTo>
                      <a:pt x="5246" y="2783"/>
                    </a:lnTo>
                    <a:lnTo>
                      <a:pt x="5255" y="2779"/>
                    </a:lnTo>
                    <a:lnTo>
                      <a:pt x="5272" y="2774"/>
                    </a:lnTo>
                    <a:lnTo>
                      <a:pt x="5291" y="2770"/>
                    </a:lnTo>
                    <a:lnTo>
                      <a:pt x="5300" y="2767"/>
                    </a:lnTo>
                    <a:lnTo>
                      <a:pt x="5309" y="2764"/>
                    </a:lnTo>
                    <a:lnTo>
                      <a:pt x="5317" y="2762"/>
                    </a:lnTo>
                    <a:lnTo>
                      <a:pt x="5324" y="2759"/>
                    </a:lnTo>
                    <a:lnTo>
                      <a:pt x="5334" y="2770"/>
                    </a:lnTo>
                    <a:lnTo>
                      <a:pt x="5355" y="2795"/>
                    </a:lnTo>
                    <a:lnTo>
                      <a:pt x="5377" y="2820"/>
                    </a:lnTo>
                    <a:lnTo>
                      <a:pt x="5386" y="2830"/>
                    </a:lnTo>
                    <a:close/>
                    <a:moveTo>
                      <a:pt x="5505" y="2801"/>
                    </a:moveTo>
                    <a:lnTo>
                      <a:pt x="5497" y="2805"/>
                    </a:lnTo>
                    <a:lnTo>
                      <a:pt x="5490" y="2807"/>
                    </a:lnTo>
                    <a:lnTo>
                      <a:pt x="5481" y="2808"/>
                    </a:lnTo>
                    <a:lnTo>
                      <a:pt x="5473" y="2809"/>
                    </a:lnTo>
                    <a:lnTo>
                      <a:pt x="5464" y="2810"/>
                    </a:lnTo>
                    <a:lnTo>
                      <a:pt x="5456" y="2812"/>
                    </a:lnTo>
                    <a:lnTo>
                      <a:pt x="5448" y="2814"/>
                    </a:lnTo>
                    <a:lnTo>
                      <a:pt x="5443" y="2818"/>
                    </a:lnTo>
                    <a:lnTo>
                      <a:pt x="5446" y="2794"/>
                    </a:lnTo>
                    <a:lnTo>
                      <a:pt x="5449" y="2766"/>
                    </a:lnTo>
                    <a:lnTo>
                      <a:pt x="5451" y="2759"/>
                    </a:lnTo>
                    <a:lnTo>
                      <a:pt x="5454" y="2753"/>
                    </a:lnTo>
                    <a:lnTo>
                      <a:pt x="5456" y="2747"/>
                    </a:lnTo>
                    <a:lnTo>
                      <a:pt x="5459" y="2742"/>
                    </a:lnTo>
                    <a:lnTo>
                      <a:pt x="5463" y="2737"/>
                    </a:lnTo>
                    <a:lnTo>
                      <a:pt x="5469" y="2733"/>
                    </a:lnTo>
                    <a:lnTo>
                      <a:pt x="5474" y="2730"/>
                    </a:lnTo>
                    <a:lnTo>
                      <a:pt x="5481" y="2728"/>
                    </a:lnTo>
                    <a:lnTo>
                      <a:pt x="5489" y="2728"/>
                    </a:lnTo>
                    <a:lnTo>
                      <a:pt x="5494" y="2728"/>
                    </a:lnTo>
                    <a:lnTo>
                      <a:pt x="5499" y="2730"/>
                    </a:lnTo>
                    <a:lnTo>
                      <a:pt x="5503" y="2733"/>
                    </a:lnTo>
                    <a:lnTo>
                      <a:pt x="5506" y="2738"/>
                    </a:lnTo>
                    <a:lnTo>
                      <a:pt x="5507" y="2742"/>
                    </a:lnTo>
                    <a:lnTo>
                      <a:pt x="5508" y="2748"/>
                    </a:lnTo>
                    <a:lnTo>
                      <a:pt x="5508" y="2754"/>
                    </a:lnTo>
                    <a:lnTo>
                      <a:pt x="5506" y="2779"/>
                    </a:lnTo>
                    <a:lnTo>
                      <a:pt x="5505" y="2801"/>
                    </a:lnTo>
                    <a:close/>
                    <a:moveTo>
                      <a:pt x="3271" y="608"/>
                    </a:moveTo>
                    <a:lnTo>
                      <a:pt x="3270" y="616"/>
                    </a:lnTo>
                    <a:lnTo>
                      <a:pt x="3268" y="632"/>
                    </a:lnTo>
                    <a:lnTo>
                      <a:pt x="3266" y="649"/>
                    </a:lnTo>
                    <a:lnTo>
                      <a:pt x="3265" y="656"/>
                    </a:lnTo>
                    <a:lnTo>
                      <a:pt x="3257" y="653"/>
                    </a:lnTo>
                    <a:lnTo>
                      <a:pt x="3240" y="645"/>
                    </a:lnTo>
                    <a:lnTo>
                      <a:pt x="3222" y="639"/>
                    </a:lnTo>
                    <a:lnTo>
                      <a:pt x="3215" y="636"/>
                    </a:lnTo>
                    <a:lnTo>
                      <a:pt x="3219" y="630"/>
                    </a:lnTo>
                    <a:lnTo>
                      <a:pt x="3230" y="619"/>
                    </a:lnTo>
                    <a:lnTo>
                      <a:pt x="3240" y="607"/>
                    </a:lnTo>
                    <a:lnTo>
                      <a:pt x="3245" y="602"/>
                    </a:lnTo>
                    <a:lnTo>
                      <a:pt x="3238" y="600"/>
                    </a:lnTo>
                    <a:lnTo>
                      <a:pt x="3223" y="593"/>
                    </a:lnTo>
                    <a:lnTo>
                      <a:pt x="3207" y="588"/>
                    </a:lnTo>
                    <a:lnTo>
                      <a:pt x="3201" y="585"/>
                    </a:lnTo>
                    <a:lnTo>
                      <a:pt x="3203" y="578"/>
                    </a:lnTo>
                    <a:lnTo>
                      <a:pt x="3209" y="563"/>
                    </a:lnTo>
                    <a:lnTo>
                      <a:pt x="3215" y="547"/>
                    </a:lnTo>
                    <a:lnTo>
                      <a:pt x="3218" y="541"/>
                    </a:lnTo>
                    <a:lnTo>
                      <a:pt x="3223" y="550"/>
                    </a:lnTo>
                    <a:lnTo>
                      <a:pt x="3231" y="559"/>
                    </a:lnTo>
                    <a:lnTo>
                      <a:pt x="3235" y="562"/>
                    </a:lnTo>
                    <a:lnTo>
                      <a:pt x="3240" y="565"/>
                    </a:lnTo>
                    <a:lnTo>
                      <a:pt x="3247" y="566"/>
                    </a:lnTo>
                    <a:lnTo>
                      <a:pt x="3254" y="568"/>
                    </a:lnTo>
                    <a:lnTo>
                      <a:pt x="3254" y="561"/>
                    </a:lnTo>
                    <a:lnTo>
                      <a:pt x="3255" y="547"/>
                    </a:lnTo>
                    <a:lnTo>
                      <a:pt x="3256" y="533"/>
                    </a:lnTo>
                    <a:lnTo>
                      <a:pt x="3257" y="527"/>
                    </a:lnTo>
                    <a:lnTo>
                      <a:pt x="3265" y="530"/>
                    </a:lnTo>
                    <a:lnTo>
                      <a:pt x="3283" y="537"/>
                    </a:lnTo>
                    <a:lnTo>
                      <a:pt x="3300" y="544"/>
                    </a:lnTo>
                    <a:lnTo>
                      <a:pt x="3309" y="546"/>
                    </a:lnTo>
                    <a:lnTo>
                      <a:pt x="3295" y="560"/>
                    </a:lnTo>
                    <a:lnTo>
                      <a:pt x="3281" y="574"/>
                    </a:lnTo>
                    <a:lnTo>
                      <a:pt x="3287" y="576"/>
                    </a:lnTo>
                    <a:lnTo>
                      <a:pt x="3302" y="582"/>
                    </a:lnTo>
                    <a:lnTo>
                      <a:pt x="3318" y="588"/>
                    </a:lnTo>
                    <a:lnTo>
                      <a:pt x="3325" y="591"/>
                    </a:lnTo>
                    <a:lnTo>
                      <a:pt x="3322" y="597"/>
                    </a:lnTo>
                    <a:lnTo>
                      <a:pt x="3316" y="612"/>
                    </a:lnTo>
                    <a:lnTo>
                      <a:pt x="3311" y="627"/>
                    </a:lnTo>
                    <a:lnTo>
                      <a:pt x="3308" y="634"/>
                    </a:lnTo>
                    <a:lnTo>
                      <a:pt x="3298" y="627"/>
                    </a:lnTo>
                    <a:lnTo>
                      <a:pt x="3290" y="621"/>
                    </a:lnTo>
                    <a:lnTo>
                      <a:pt x="3281" y="614"/>
                    </a:lnTo>
                    <a:lnTo>
                      <a:pt x="3271" y="608"/>
                    </a:lnTo>
                    <a:close/>
                    <a:moveTo>
                      <a:pt x="3292" y="381"/>
                    </a:moveTo>
                    <a:lnTo>
                      <a:pt x="3298" y="389"/>
                    </a:lnTo>
                    <a:lnTo>
                      <a:pt x="3304" y="398"/>
                    </a:lnTo>
                    <a:lnTo>
                      <a:pt x="3309" y="401"/>
                    </a:lnTo>
                    <a:lnTo>
                      <a:pt x="3314" y="404"/>
                    </a:lnTo>
                    <a:lnTo>
                      <a:pt x="3320" y="406"/>
                    </a:lnTo>
                    <a:lnTo>
                      <a:pt x="3328" y="406"/>
                    </a:lnTo>
                    <a:lnTo>
                      <a:pt x="3328" y="400"/>
                    </a:lnTo>
                    <a:lnTo>
                      <a:pt x="3329" y="386"/>
                    </a:lnTo>
                    <a:lnTo>
                      <a:pt x="3330" y="372"/>
                    </a:lnTo>
                    <a:lnTo>
                      <a:pt x="3330" y="367"/>
                    </a:lnTo>
                    <a:lnTo>
                      <a:pt x="3338" y="369"/>
                    </a:lnTo>
                    <a:lnTo>
                      <a:pt x="3356" y="377"/>
                    </a:lnTo>
                    <a:lnTo>
                      <a:pt x="3373" y="383"/>
                    </a:lnTo>
                    <a:lnTo>
                      <a:pt x="3381" y="386"/>
                    </a:lnTo>
                    <a:lnTo>
                      <a:pt x="3367" y="399"/>
                    </a:lnTo>
                    <a:lnTo>
                      <a:pt x="3355" y="413"/>
                    </a:lnTo>
                    <a:lnTo>
                      <a:pt x="3361" y="415"/>
                    </a:lnTo>
                    <a:lnTo>
                      <a:pt x="3376" y="421"/>
                    </a:lnTo>
                    <a:lnTo>
                      <a:pt x="3391" y="427"/>
                    </a:lnTo>
                    <a:lnTo>
                      <a:pt x="3397" y="430"/>
                    </a:lnTo>
                    <a:lnTo>
                      <a:pt x="3395" y="436"/>
                    </a:lnTo>
                    <a:lnTo>
                      <a:pt x="3389" y="451"/>
                    </a:lnTo>
                    <a:lnTo>
                      <a:pt x="3383" y="466"/>
                    </a:lnTo>
                    <a:lnTo>
                      <a:pt x="3380" y="473"/>
                    </a:lnTo>
                    <a:lnTo>
                      <a:pt x="3372" y="466"/>
                    </a:lnTo>
                    <a:lnTo>
                      <a:pt x="3363" y="460"/>
                    </a:lnTo>
                    <a:lnTo>
                      <a:pt x="3355" y="453"/>
                    </a:lnTo>
                    <a:lnTo>
                      <a:pt x="3345" y="447"/>
                    </a:lnTo>
                    <a:lnTo>
                      <a:pt x="3344" y="454"/>
                    </a:lnTo>
                    <a:lnTo>
                      <a:pt x="3342" y="470"/>
                    </a:lnTo>
                    <a:lnTo>
                      <a:pt x="3340" y="486"/>
                    </a:lnTo>
                    <a:lnTo>
                      <a:pt x="3339" y="494"/>
                    </a:lnTo>
                    <a:lnTo>
                      <a:pt x="3331" y="491"/>
                    </a:lnTo>
                    <a:lnTo>
                      <a:pt x="3314" y="484"/>
                    </a:lnTo>
                    <a:lnTo>
                      <a:pt x="3297" y="477"/>
                    </a:lnTo>
                    <a:lnTo>
                      <a:pt x="3288" y="475"/>
                    </a:lnTo>
                    <a:lnTo>
                      <a:pt x="3294" y="469"/>
                    </a:lnTo>
                    <a:lnTo>
                      <a:pt x="3303" y="458"/>
                    </a:lnTo>
                    <a:lnTo>
                      <a:pt x="3314" y="446"/>
                    </a:lnTo>
                    <a:lnTo>
                      <a:pt x="3318" y="441"/>
                    </a:lnTo>
                    <a:lnTo>
                      <a:pt x="3312" y="437"/>
                    </a:lnTo>
                    <a:lnTo>
                      <a:pt x="3297" y="432"/>
                    </a:lnTo>
                    <a:lnTo>
                      <a:pt x="3282" y="427"/>
                    </a:lnTo>
                    <a:lnTo>
                      <a:pt x="3275" y="424"/>
                    </a:lnTo>
                    <a:lnTo>
                      <a:pt x="3278" y="417"/>
                    </a:lnTo>
                    <a:lnTo>
                      <a:pt x="3283" y="402"/>
                    </a:lnTo>
                    <a:lnTo>
                      <a:pt x="3290" y="387"/>
                    </a:lnTo>
                    <a:lnTo>
                      <a:pt x="3292" y="381"/>
                    </a:lnTo>
                    <a:close/>
                    <a:moveTo>
                      <a:pt x="3086" y="510"/>
                    </a:moveTo>
                    <a:lnTo>
                      <a:pt x="3080" y="509"/>
                    </a:lnTo>
                    <a:lnTo>
                      <a:pt x="3075" y="508"/>
                    </a:lnTo>
                    <a:lnTo>
                      <a:pt x="3069" y="507"/>
                    </a:lnTo>
                    <a:lnTo>
                      <a:pt x="3062" y="504"/>
                    </a:lnTo>
                    <a:lnTo>
                      <a:pt x="3050" y="498"/>
                    </a:lnTo>
                    <a:lnTo>
                      <a:pt x="3038" y="491"/>
                    </a:lnTo>
                    <a:lnTo>
                      <a:pt x="3025" y="483"/>
                    </a:lnTo>
                    <a:lnTo>
                      <a:pt x="3012" y="476"/>
                    </a:lnTo>
                    <a:lnTo>
                      <a:pt x="3000" y="469"/>
                    </a:lnTo>
                    <a:lnTo>
                      <a:pt x="2990" y="465"/>
                    </a:lnTo>
                    <a:lnTo>
                      <a:pt x="2983" y="472"/>
                    </a:lnTo>
                    <a:lnTo>
                      <a:pt x="2979" y="478"/>
                    </a:lnTo>
                    <a:lnTo>
                      <a:pt x="2975" y="485"/>
                    </a:lnTo>
                    <a:lnTo>
                      <a:pt x="2972" y="493"/>
                    </a:lnTo>
                    <a:lnTo>
                      <a:pt x="2967" y="510"/>
                    </a:lnTo>
                    <a:lnTo>
                      <a:pt x="2965" y="527"/>
                    </a:lnTo>
                    <a:lnTo>
                      <a:pt x="2961" y="563"/>
                    </a:lnTo>
                    <a:lnTo>
                      <a:pt x="2956" y="598"/>
                    </a:lnTo>
                    <a:lnTo>
                      <a:pt x="2940" y="594"/>
                    </a:lnTo>
                    <a:lnTo>
                      <a:pt x="2905" y="584"/>
                    </a:lnTo>
                    <a:lnTo>
                      <a:pt x="2870" y="573"/>
                    </a:lnTo>
                    <a:lnTo>
                      <a:pt x="2855" y="569"/>
                    </a:lnTo>
                    <a:lnTo>
                      <a:pt x="2858" y="555"/>
                    </a:lnTo>
                    <a:lnTo>
                      <a:pt x="2865" y="542"/>
                    </a:lnTo>
                    <a:lnTo>
                      <a:pt x="2871" y="529"/>
                    </a:lnTo>
                    <a:lnTo>
                      <a:pt x="2880" y="515"/>
                    </a:lnTo>
                    <a:lnTo>
                      <a:pt x="2888" y="500"/>
                    </a:lnTo>
                    <a:lnTo>
                      <a:pt x="2896" y="483"/>
                    </a:lnTo>
                    <a:lnTo>
                      <a:pt x="2903" y="465"/>
                    </a:lnTo>
                    <a:lnTo>
                      <a:pt x="2909" y="444"/>
                    </a:lnTo>
                    <a:lnTo>
                      <a:pt x="2894" y="440"/>
                    </a:lnTo>
                    <a:lnTo>
                      <a:pt x="2877" y="437"/>
                    </a:lnTo>
                    <a:lnTo>
                      <a:pt x="2861" y="435"/>
                    </a:lnTo>
                    <a:lnTo>
                      <a:pt x="2844" y="433"/>
                    </a:lnTo>
                    <a:lnTo>
                      <a:pt x="2827" y="431"/>
                    </a:lnTo>
                    <a:lnTo>
                      <a:pt x="2811" y="428"/>
                    </a:lnTo>
                    <a:lnTo>
                      <a:pt x="2804" y="426"/>
                    </a:lnTo>
                    <a:lnTo>
                      <a:pt x="2797" y="422"/>
                    </a:lnTo>
                    <a:lnTo>
                      <a:pt x="2790" y="419"/>
                    </a:lnTo>
                    <a:lnTo>
                      <a:pt x="2785" y="416"/>
                    </a:lnTo>
                    <a:lnTo>
                      <a:pt x="2790" y="401"/>
                    </a:lnTo>
                    <a:lnTo>
                      <a:pt x="2802" y="368"/>
                    </a:lnTo>
                    <a:lnTo>
                      <a:pt x="2813" y="335"/>
                    </a:lnTo>
                    <a:lnTo>
                      <a:pt x="2819" y="320"/>
                    </a:lnTo>
                    <a:lnTo>
                      <a:pt x="2837" y="326"/>
                    </a:lnTo>
                    <a:lnTo>
                      <a:pt x="2877" y="343"/>
                    </a:lnTo>
                    <a:lnTo>
                      <a:pt x="2917" y="359"/>
                    </a:lnTo>
                    <a:lnTo>
                      <a:pt x="2935" y="367"/>
                    </a:lnTo>
                    <a:lnTo>
                      <a:pt x="2938" y="358"/>
                    </a:lnTo>
                    <a:lnTo>
                      <a:pt x="2941" y="350"/>
                    </a:lnTo>
                    <a:lnTo>
                      <a:pt x="2944" y="341"/>
                    </a:lnTo>
                    <a:lnTo>
                      <a:pt x="2945" y="333"/>
                    </a:lnTo>
                    <a:lnTo>
                      <a:pt x="2948" y="314"/>
                    </a:lnTo>
                    <a:lnTo>
                      <a:pt x="2949" y="293"/>
                    </a:lnTo>
                    <a:lnTo>
                      <a:pt x="2951" y="274"/>
                    </a:lnTo>
                    <a:lnTo>
                      <a:pt x="2953" y="255"/>
                    </a:lnTo>
                    <a:lnTo>
                      <a:pt x="2955" y="237"/>
                    </a:lnTo>
                    <a:lnTo>
                      <a:pt x="2961" y="219"/>
                    </a:lnTo>
                    <a:lnTo>
                      <a:pt x="2977" y="223"/>
                    </a:lnTo>
                    <a:lnTo>
                      <a:pt x="3010" y="233"/>
                    </a:lnTo>
                    <a:lnTo>
                      <a:pt x="3044" y="242"/>
                    </a:lnTo>
                    <a:lnTo>
                      <a:pt x="3060" y="246"/>
                    </a:lnTo>
                    <a:lnTo>
                      <a:pt x="3046" y="282"/>
                    </a:lnTo>
                    <a:lnTo>
                      <a:pt x="3030" y="316"/>
                    </a:lnTo>
                    <a:lnTo>
                      <a:pt x="3023" y="333"/>
                    </a:lnTo>
                    <a:lnTo>
                      <a:pt x="3016" y="350"/>
                    </a:lnTo>
                    <a:lnTo>
                      <a:pt x="3011" y="368"/>
                    </a:lnTo>
                    <a:lnTo>
                      <a:pt x="3008" y="385"/>
                    </a:lnTo>
                    <a:lnTo>
                      <a:pt x="3026" y="388"/>
                    </a:lnTo>
                    <a:lnTo>
                      <a:pt x="3064" y="396"/>
                    </a:lnTo>
                    <a:lnTo>
                      <a:pt x="3104" y="403"/>
                    </a:lnTo>
                    <a:lnTo>
                      <a:pt x="3121" y="406"/>
                    </a:lnTo>
                    <a:lnTo>
                      <a:pt x="3114" y="434"/>
                    </a:lnTo>
                    <a:lnTo>
                      <a:pt x="3108" y="458"/>
                    </a:lnTo>
                    <a:lnTo>
                      <a:pt x="3105" y="469"/>
                    </a:lnTo>
                    <a:lnTo>
                      <a:pt x="3099" y="482"/>
                    </a:lnTo>
                    <a:lnTo>
                      <a:pt x="3093" y="495"/>
                    </a:lnTo>
                    <a:lnTo>
                      <a:pt x="3086" y="510"/>
                    </a:lnTo>
                    <a:close/>
                    <a:moveTo>
                      <a:pt x="5700" y="3070"/>
                    </a:moveTo>
                    <a:lnTo>
                      <a:pt x="5697" y="3073"/>
                    </a:lnTo>
                    <a:lnTo>
                      <a:pt x="5694" y="3075"/>
                    </a:lnTo>
                    <a:lnTo>
                      <a:pt x="5691" y="3076"/>
                    </a:lnTo>
                    <a:lnTo>
                      <a:pt x="5687" y="3077"/>
                    </a:lnTo>
                    <a:lnTo>
                      <a:pt x="5679" y="3078"/>
                    </a:lnTo>
                    <a:lnTo>
                      <a:pt x="5669" y="3078"/>
                    </a:lnTo>
                    <a:lnTo>
                      <a:pt x="5651" y="3078"/>
                    </a:lnTo>
                    <a:lnTo>
                      <a:pt x="5637" y="3078"/>
                    </a:lnTo>
                    <a:lnTo>
                      <a:pt x="5636" y="3091"/>
                    </a:lnTo>
                    <a:lnTo>
                      <a:pt x="5638" y="3102"/>
                    </a:lnTo>
                    <a:lnTo>
                      <a:pt x="5640" y="3114"/>
                    </a:lnTo>
                    <a:lnTo>
                      <a:pt x="5643" y="3126"/>
                    </a:lnTo>
                    <a:lnTo>
                      <a:pt x="5645" y="3138"/>
                    </a:lnTo>
                    <a:lnTo>
                      <a:pt x="5645" y="3150"/>
                    </a:lnTo>
                    <a:lnTo>
                      <a:pt x="5645" y="3157"/>
                    </a:lnTo>
                    <a:lnTo>
                      <a:pt x="5644" y="3163"/>
                    </a:lnTo>
                    <a:lnTo>
                      <a:pt x="5641" y="3170"/>
                    </a:lnTo>
                    <a:lnTo>
                      <a:pt x="5639" y="3176"/>
                    </a:lnTo>
                    <a:lnTo>
                      <a:pt x="5623" y="3170"/>
                    </a:lnTo>
                    <a:lnTo>
                      <a:pt x="5611" y="3163"/>
                    </a:lnTo>
                    <a:lnTo>
                      <a:pt x="5604" y="3159"/>
                    </a:lnTo>
                    <a:lnTo>
                      <a:pt x="5599" y="3156"/>
                    </a:lnTo>
                    <a:lnTo>
                      <a:pt x="5593" y="3152"/>
                    </a:lnTo>
                    <a:lnTo>
                      <a:pt x="5589" y="3146"/>
                    </a:lnTo>
                    <a:lnTo>
                      <a:pt x="5585" y="3142"/>
                    </a:lnTo>
                    <a:lnTo>
                      <a:pt x="5582" y="3137"/>
                    </a:lnTo>
                    <a:lnTo>
                      <a:pt x="5580" y="3130"/>
                    </a:lnTo>
                    <a:lnTo>
                      <a:pt x="5576" y="3124"/>
                    </a:lnTo>
                    <a:lnTo>
                      <a:pt x="5575" y="3116"/>
                    </a:lnTo>
                    <a:lnTo>
                      <a:pt x="5573" y="3109"/>
                    </a:lnTo>
                    <a:lnTo>
                      <a:pt x="5573" y="3100"/>
                    </a:lnTo>
                    <a:lnTo>
                      <a:pt x="5573" y="3091"/>
                    </a:lnTo>
                    <a:lnTo>
                      <a:pt x="5562" y="3093"/>
                    </a:lnTo>
                    <a:lnTo>
                      <a:pt x="5534" y="3097"/>
                    </a:lnTo>
                    <a:lnTo>
                      <a:pt x="5494" y="3102"/>
                    </a:lnTo>
                    <a:lnTo>
                      <a:pt x="5449" y="3109"/>
                    </a:lnTo>
                    <a:lnTo>
                      <a:pt x="5404" y="3116"/>
                    </a:lnTo>
                    <a:lnTo>
                      <a:pt x="5365" y="3122"/>
                    </a:lnTo>
                    <a:lnTo>
                      <a:pt x="5336" y="3126"/>
                    </a:lnTo>
                    <a:lnTo>
                      <a:pt x="5327" y="3127"/>
                    </a:lnTo>
                    <a:lnTo>
                      <a:pt x="5324" y="3134"/>
                    </a:lnTo>
                    <a:lnTo>
                      <a:pt x="5320" y="3149"/>
                    </a:lnTo>
                    <a:lnTo>
                      <a:pt x="5315" y="3165"/>
                    </a:lnTo>
                    <a:lnTo>
                      <a:pt x="5313" y="3172"/>
                    </a:lnTo>
                    <a:lnTo>
                      <a:pt x="5309" y="3175"/>
                    </a:lnTo>
                    <a:lnTo>
                      <a:pt x="5305" y="3177"/>
                    </a:lnTo>
                    <a:lnTo>
                      <a:pt x="5302" y="3179"/>
                    </a:lnTo>
                    <a:lnTo>
                      <a:pt x="5298" y="3179"/>
                    </a:lnTo>
                    <a:lnTo>
                      <a:pt x="5295" y="3178"/>
                    </a:lnTo>
                    <a:lnTo>
                      <a:pt x="5290" y="3177"/>
                    </a:lnTo>
                    <a:lnTo>
                      <a:pt x="5287" y="3175"/>
                    </a:lnTo>
                    <a:lnTo>
                      <a:pt x="5283" y="3173"/>
                    </a:lnTo>
                    <a:lnTo>
                      <a:pt x="5267" y="3161"/>
                    </a:lnTo>
                    <a:lnTo>
                      <a:pt x="5248" y="3149"/>
                    </a:lnTo>
                    <a:lnTo>
                      <a:pt x="5240" y="3141"/>
                    </a:lnTo>
                    <a:lnTo>
                      <a:pt x="5235" y="3132"/>
                    </a:lnTo>
                    <a:lnTo>
                      <a:pt x="5230" y="3124"/>
                    </a:lnTo>
                    <a:lnTo>
                      <a:pt x="5228" y="3115"/>
                    </a:lnTo>
                    <a:lnTo>
                      <a:pt x="5227" y="3106"/>
                    </a:lnTo>
                    <a:lnTo>
                      <a:pt x="5228" y="3097"/>
                    </a:lnTo>
                    <a:lnTo>
                      <a:pt x="5229" y="3089"/>
                    </a:lnTo>
                    <a:lnTo>
                      <a:pt x="5232" y="3079"/>
                    </a:lnTo>
                    <a:lnTo>
                      <a:pt x="5246" y="3044"/>
                    </a:lnTo>
                    <a:lnTo>
                      <a:pt x="5264" y="3008"/>
                    </a:lnTo>
                    <a:lnTo>
                      <a:pt x="5265" y="3016"/>
                    </a:lnTo>
                    <a:lnTo>
                      <a:pt x="5267" y="3024"/>
                    </a:lnTo>
                    <a:lnTo>
                      <a:pt x="5270" y="3030"/>
                    </a:lnTo>
                    <a:lnTo>
                      <a:pt x="5274" y="3035"/>
                    </a:lnTo>
                    <a:lnTo>
                      <a:pt x="5280" y="3040"/>
                    </a:lnTo>
                    <a:lnTo>
                      <a:pt x="5286" y="3043"/>
                    </a:lnTo>
                    <a:lnTo>
                      <a:pt x="5293" y="3046"/>
                    </a:lnTo>
                    <a:lnTo>
                      <a:pt x="5301" y="3048"/>
                    </a:lnTo>
                    <a:lnTo>
                      <a:pt x="5309" y="3049"/>
                    </a:lnTo>
                    <a:lnTo>
                      <a:pt x="5319" y="3050"/>
                    </a:lnTo>
                    <a:lnTo>
                      <a:pt x="5329" y="3050"/>
                    </a:lnTo>
                    <a:lnTo>
                      <a:pt x="5339" y="3049"/>
                    </a:lnTo>
                    <a:lnTo>
                      <a:pt x="5362" y="3047"/>
                    </a:lnTo>
                    <a:lnTo>
                      <a:pt x="5384" y="3044"/>
                    </a:lnTo>
                    <a:lnTo>
                      <a:pt x="5434" y="3033"/>
                    </a:lnTo>
                    <a:lnTo>
                      <a:pt x="5483" y="3020"/>
                    </a:lnTo>
                    <a:lnTo>
                      <a:pt x="5507" y="3015"/>
                    </a:lnTo>
                    <a:lnTo>
                      <a:pt x="5529" y="3011"/>
                    </a:lnTo>
                    <a:lnTo>
                      <a:pt x="5550" y="3008"/>
                    </a:lnTo>
                    <a:lnTo>
                      <a:pt x="5568" y="3005"/>
                    </a:lnTo>
                    <a:lnTo>
                      <a:pt x="5566" y="2995"/>
                    </a:lnTo>
                    <a:lnTo>
                      <a:pt x="5562" y="2980"/>
                    </a:lnTo>
                    <a:lnTo>
                      <a:pt x="5558" y="2964"/>
                    </a:lnTo>
                    <a:lnTo>
                      <a:pt x="5554" y="2947"/>
                    </a:lnTo>
                    <a:lnTo>
                      <a:pt x="5548" y="2930"/>
                    </a:lnTo>
                    <a:lnTo>
                      <a:pt x="5541" y="2914"/>
                    </a:lnTo>
                    <a:lnTo>
                      <a:pt x="5535" y="2901"/>
                    </a:lnTo>
                    <a:lnTo>
                      <a:pt x="5527" y="2890"/>
                    </a:lnTo>
                    <a:lnTo>
                      <a:pt x="5510" y="2888"/>
                    </a:lnTo>
                    <a:lnTo>
                      <a:pt x="5492" y="2888"/>
                    </a:lnTo>
                    <a:lnTo>
                      <a:pt x="5475" y="2889"/>
                    </a:lnTo>
                    <a:lnTo>
                      <a:pt x="5458" y="2890"/>
                    </a:lnTo>
                    <a:lnTo>
                      <a:pt x="5441" y="2893"/>
                    </a:lnTo>
                    <a:lnTo>
                      <a:pt x="5425" y="2898"/>
                    </a:lnTo>
                    <a:lnTo>
                      <a:pt x="5409" y="2902"/>
                    </a:lnTo>
                    <a:lnTo>
                      <a:pt x="5393" y="2907"/>
                    </a:lnTo>
                    <a:lnTo>
                      <a:pt x="5355" y="2920"/>
                    </a:lnTo>
                    <a:lnTo>
                      <a:pt x="5317" y="2935"/>
                    </a:lnTo>
                    <a:lnTo>
                      <a:pt x="5308" y="2939"/>
                    </a:lnTo>
                    <a:lnTo>
                      <a:pt x="5299" y="2945"/>
                    </a:lnTo>
                    <a:lnTo>
                      <a:pt x="5291" y="2950"/>
                    </a:lnTo>
                    <a:lnTo>
                      <a:pt x="5284" y="2957"/>
                    </a:lnTo>
                    <a:lnTo>
                      <a:pt x="5277" y="2965"/>
                    </a:lnTo>
                    <a:lnTo>
                      <a:pt x="5271" y="2973"/>
                    </a:lnTo>
                    <a:lnTo>
                      <a:pt x="5267" y="2983"/>
                    </a:lnTo>
                    <a:lnTo>
                      <a:pt x="5264" y="2995"/>
                    </a:lnTo>
                    <a:lnTo>
                      <a:pt x="5240" y="2984"/>
                    </a:lnTo>
                    <a:lnTo>
                      <a:pt x="5217" y="2973"/>
                    </a:lnTo>
                    <a:lnTo>
                      <a:pt x="5211" y="2970"/>
                    </a:lnTo>
                    <a:lnTo>
                      <a:pt x="5207" y="2966"/>
                    </a:lnTo>
                    <a:lnTo>
                      <a:pt x="5203" y="2963"/>
                    </a:lnTo>
                    <a:lnTo>
                      <a:pt x="5198" y="2957"/>
                    </a:lnTo>
                    <a:lnTo>
                      <a:pt x="5195" y="2952"/>
                    </a:lnTo>
                    <a:lnTo>
                      <a:pt x="5192" y="2946"/>
                    </a:lnTo>
                    <a:lnTo>
                      <a:pt x="5191" y="2939"/>
                    </a:lnTo>
                    <a:lnTo>
                      <a:pt x="5190" y="2931"/>
                    </a:lnTo>
                    <a:lnTo>
                      <a:pt x="5193" y="2923"/>
                    </a:lnTo>
                    <a:lnTo>
                      <a:pt x="5196" y="2917"/>
                    </a:lnTo>
                    <a:lnTo>
                      <a:pt x="5198" y="2909"/>
                    </a:lnTo>
                    <a:lnTo>
                      <a:pt x="5199" y="2903"/>
                    </a:lnTo>
                    <a:lnTo>
                      <a:pt x="5201" y="2896"/>
                    </a:lnTo>
                    <a:lnTo>
                      <a:pt x="5201" y="2889"/>
                    </a:lnTo>
                    <a:lnTo>
                      <a:pt x="5199" y="2882"/>
                    </a:lnTo>
                    <a:lnTo>
                      <a:pt x="5197" y="2875"/>
                    </a:lnTo>
                    <a:lnTo>
                      <a:pt x="5195" y="2869"/>
                    </a:lnTo>
                    <a:lnTo>
                      <a:pt x="5192" y="2862"/>
                    </a:lnTo>
                    <a:lnTo>
                      <a:pt x="5189" y="2856"/>
                    </a:lnTo>
                    <a:lnTo>
                      <a:pt x="5183" y="2851"/>
                    </a:lnTo>
                    <a:lnTo>
                      <a:pt x="5179" y="2844"/>
                    </a:lnTo>
                    <a:lnTo>
                      <a:pt x="5173" y="2839"/>
                    </a:lnTo>
                    <a:lnTo>
                      <a:pt x="5166" y="2834"/>
                    </a:lnTo>
                    <a:lnTo>
                      <a:pt x="5160" y="2829"/>
                    </a:lnTo>
                    <a:lnTo>
                      <a:pt x="5158" y="2821"/>
                    </a:lnTo>
                    <a:lnTo>
                      <a:pt x="5157" y="2813"/>
                    </a:lnTo>
                    <a:lnTo>
                      <a:pt x="5157" y="2806"/>
                    </a:lnTo>
                    <a:lnTo>
                      <a:pt x="5157" y="2798"/>
                    </a:lnTo>
                    <a:lnTo>
                      <a:pt x="5158" y="2785"/>
                    </a:lnTo>
                    <a:lnTo>
                      <a:pt x="5161" y="2771"/>
                    </a:lnTo>
                    <a:lnTo>
                      <a:pt x="5165" y="2758"/>
                    </a:lnTo>
                    <a:lnTo>
                      <a:pt x="5170" y="2744"/>
                    </a:lnTo>
                    <a:lnTo>
                      <a:pt x="5173" y="2730"/>
                    </a:lnTo>
                    <a:lnTo>
                      <a:pt x="5175" y="2715"/>
                    </a:lnTo>
                    <a:lnTo>
                      <a:pt x="5187" y="2716"/>
                    </a:lnTo>
                    <a:lnTo>
                      <a:pt x="5198" y="2717"/>
                    </a:lnTo>
                    <a:lnTo>
                      <a:pt x="5209" y="2718"/>
                    </a:lnTo>
                    <a:lnTo>
                      <a:pt x="5220" y="2717"/>
                    </a:lnTo>
                    <a:lnTo>
                      <a:pt x="5241" y="2716"/>
                    </a:lnTo>
                    <a:lnTo>
                      <a:pt x="5262" y="2712"/>
                    </a:lnTo>
                    <a:lnTo>
                      <a:pt x="5283" y="2706"/>
                    </a:lnTo>
                    <a:lnTo>
                      <a:pt x="5304" y="2698"/>
                    </a:lnTo>
                    <a:lnTo>
                      <a:pt x="5327" y="2689"/>
                    </a:lnTo>
                    <a:lnTo>
                      <a:pt x="5350" y="2678"/>
                    </a:lnTo>
                    <a:lnTo>
                      <a:pt x="5356" y="2690"/>
                    </a:lnTo>
                    <a:lnTo>
                      <a:pt x="5372" y="2717"/>
                    </a:lnTo>
                    <a:lnTo>
                      <a:pt x="5388" y="2745"/>
                    </a:lnTo>
                    <a:lnTo>
                      <a:pt x="5395" y="2758"/>
                    </a:lnTo>
                    <a:lnTo>
                      <a:pt x="5398" y="2748"/>
                    </a:lnTo>
                    <a:lnTo>
                      <a:pt x="5401" y="2740"/>
                    </a:lnTo>
                    <a:lnTo>
                      <a:pt x="5406" y="2730"/>
                    </a:lnTo>
                    <a:lnTo>
                      <a:pt x="5410" y="2719"/>
                    </a:lnTo>
                    <a:lnTo>
                      <a:pt x="5415" y="2710"/>
                    </a:lnTo>
                    <a:lnTo>
                      <a:pt x="5420" y="2700"/>
                    </a:lnTo>
                    <a:lnTo>
                      <a:pt x="5427" y="2692"/>
                    </a:lnTo>
                    <a:lnTo>
                      <a:pt x="5433" y="2683"/>
                    </a:lnTo>
                    <a:lnTo>
                      <a:pt x="5441" y="2675"/>
                    </a:lnTo>
                    <a:lnTo>
                      <a:pt x="5448" y="2668"/>
                    </a:lnTo>
                    <a:lnTo>
                      <a:pt x="5456" y="2662"/>
                    </a:lnTo>
                    <a:lnTo>
                      <a:pt x="5463" y="2657"/>
                    </a:lnTo>
                    <a:lnTo>
                      <a:pt x="5471" y="2653"/>
                    </a:lnTo>
                    <a:lnTo>
                      <a:pt x="5478" y="2651"/>
                    </a:lnTo>
                    <a:lnTo>
                      <a:pt x="5486" y="2650"/>
                    </a:lnTo>
                    <a:lnTo>
                      <a:pt x="5492" y="2652"/>
                    </a:lnTo>
                    <a:lnTo>
                      <a:pt x="5505" y="2654"/>
                    </a:lnTo>
                    <a:lnTo>
                      <a:pt x="5517" y="2658"/>
                    </a:lnTo>
                    <a:lnTo>
                      <a:pt x="5526" y="2661"/>
                    </a:lnTo>
                    <a:lnTo>
                      <a:pt x="5535" y="2665"/>
                    </a:lnTo>
                    <a:lnTo>
                      <a:pt x="5543" y="2670"/>
                    </a:lnTo>
                    <a:lnTo>
                      <a:pt x="5550" y="2676"/>
                    </a:lnTo>
                    <a:lnTo>
                      <a:pt x="5555" y="2681"/>
                    </a:lnTo>
                    <a:lnTo>
                      <a:pt x="5560" y="2687"/>
                    </a:lnTo>
                    <a:lnTo>
                      <a:pt x="5565" y="2694"/>
                    </a:lnTo>
                    <a:lnTo>
                      <a:pt x="5568" y="2701"/>
                    </a:lnTo>
                    <a:lnTo>
                      <a:pt x="5570" y="2708"/>
                    </a:lnTo>
                    <a:lnTo>
                      <a:pt x="5572" y="2716"/>
                    </a:lnTo>
                    <a:lnTo>
                      <a:pt x="5574" y="2732"/>
                    </a:lnTo>
                    <a:lnTo>
                      <a:pt x="5574" y="2749"/>
                    </a:lnTo>
                    <a:lnTo>
                      <a:pt x="5571" y="2787"/>
                    </a:lnTo>
                    <a:lnTo>
                      <a:pt x="5567" y="2825"/>
                    </a:lnTo>
                    <a:lnTo>
                      <a:pt x="5565" y="2844"/>
                    </a:lnTo>
                    <a:lnTo>
                      <a:pt x="5564" y="2864"/>
                    </a:lnTo>
                    <a:lnTo>
                      <a:pt x="5564" y="2882"/>
                    </a:lnTo>
                    <a:lnTo>
                      <a:pt x="5567" y="2900"/>
                    </a:lnTo>
                    <a:lnTo>
                      <a:pt x="5587" y="2921"/>
                    </a:lnTo>
                    <a:lnTo>
                      <a:pt x="5632" y="2968"/>
                    </a:lnTo>
                    <a:lnTo>
                      <a:pt x="5677" y="3015"/>
                    </a:lnTo>
                    <a:lnTo>
                      <a:pt x="5697" y="3036"/>
                    </a:lnTo>
                    <a:lnTo>
                      <a:pt x="5684" y="2965"/>
                    </a:lnTo>
                    <a:lnTo>
                      <a:pt x="5669" y="2894"/>
                    </a:lnTo>
                    <a:lnTo>
                      <a:pt x="5652" y="2825"/>
                    </a:lnTo>
                    <a:lnTo>
                      <a:pt x="5634" y="2756"/>
                    </a:lnTo>
                    <a:lnTo>
                      <a:pt x="5615" y="2689"/>
                    </a:lnTo>
                    <a:lnTo>
                      <a:pt x="5595" y="2621"/>
                    </a:lnTo>
                    <a:lnTo>
                      <a:pt x="5572" y="2555"/>
                    </a:lnTo>
                    <a:lnTo>
                      <a:pt x="5550" y="2490"/>
                    </a:lnTo>
                    <a:lnTo>
                      <a:pt x="5536" y="2490"/>
                    </a:lnTo>
                    <a:lnTo>
                      <a:pt x="5525" y="2490"/>
                    </a:lnTo>
                    <a:lnTo>
                      <a:pt x="5517" y="2492"/>
                    </a:lnTo>
                    <a:lnTo>
                      <a:pt x="5511" y="2495"/>
                    </a:lnTo>
                    <a:lnTo>
                      <a:pt x="5509" y="2500"/>
                    </a:lnTo>
                    <a:lnTo>
                      <a:pt x="5508" y="2505"/>
                    </a:lnTo>
                    <a:lnTo>
                      <a:pt x="5508" y="2510"/>
                    </a:lnTo>
                    <a:lnTo>
                      <a:pt x="5510" y="2517"/>
                    </a:lnTo>
                    <a:lnTo>
                      <a:pt x="5514" y="2531"/>
                    </a:lnTo>
                    <a:lnTo>
                      <a:pt x="5520" y="2546"/>
                    </a:lnTo>
                    <a:lnTo>
                      <a:pt x="5521" y="2553"/>
                    </a:lnTo>
                    <a:lnTo>
                      <a:pt x="5522" y="2561"/>
                    </a:lnTo>
                    <a:lnTo>
                      <a:pt x="5520" y="2568"/>
                    </a:lnTo>
                    <a:lnTo>
                      <a:pt x="5518" y="2574"/>
                    </a:lnTo>
                    <a:lnTo>
                      <a:pt x="5493" y="2564"/>
                    </a:lnTo>
                    <a:lnTo>
                      <a:pt x="5473" y="2554"/>
                    </a:lnTo>
                    <a:lnTo>
                      <a:pt x="5467" y="2551"/>
                    </a:lnTo>
                    <a:lnTo>
                      <a:pt x="5463" y="2548"/>
                    </a:lnTo>
                    <a:lnTo>
                      <a:pt x="5460" y="2543"/>
                    </a:lnTo>
                    <a:lnTo>
                      <a:pt x="5456" y="2538"/>
                    </a:lnTo>
                    <a:lnTo>
                      <a:pt x="5454" y="2533"/>
                    </a:lnTo>
                    <a:lnTo>
                      <a:pt x="5450" y="2526"/>
                    </a:lnTo>
                    <a:lnTo>
                      <a:pt x="5448" y="2519"/>
                    </a:lnTo>
                    <a:lnTo>
                      <a:pt x="5447" y="2509"/>
                    </a:lnTo>
                    <a:lnTo>
                      <a:pt x="5432" y="2514"/>
                    </a:lnTo>
                    <a:lnTo>
                      <a:pt x="5417" y="2518"/>
                    </a:lnTo>
                    <a:lnTo>
                      <a:pt x="5401" y="2523"/>
                    </a:lnTo>
                    <a:lnTo>
                      <a:pt x="5385" y="2528"/>
                    </a:lnTo>
                    <a:lnTo>
                      <a:pt x="5351" y="2541"/>
                    </a:lnTo>
                    <a:lnTo>
                      <a:pt x="5317" y="2556"/>
                    </a:lnTo>
                    <a:lnTo>
                      <a:pt x="5284" y="2570"/>
                    </a:lnTo>
                    <a:lnTo>
                      <a:pt x="5251" y="2584"/>
                    </a:lnTo>
                    <a:lnTo>
                      <a:pt x="5220" y="2596"/>
                    </a:lnTo>
                    <a:lnTo>
                      <a:pt x="5192" y="2604"/>
                    </a:lnTo>
                    <a:lnTo>
                      <a:pt x="5188" y="2607"/>
                    </a:lnTo>
                    <a:lnTo>
                      <a:pt x="5185" y="2610"/>
                    </a:lnTo>
                    <a:lnTo>
                      <a:pt x="5182" y="2614"/>
                    </a:lnTo>
                    <a:lnTo>
                      <a:pt x="5181" y="2617"/>
                    </a:lnTo>
                    <a:lnTo>
                      <a:pt x="5179" y="2625"/>
                    </a:lnTo>
                    <a:lnTo>
                      <a:pt x="5179" y="2633"/>
                    </a:lnTo>
                    <a:lnTo>
                      <a:pt x="5179" y="2641"/>
                    </a:lnTo>
                    <a:lnTo>
                      <a:pt x="5177" y="2648"/>
                    </a:lnTo>
                    <a:lnTo>
                      <a:pt x="5175" y="2650"/>
                    </a:lnTo>
                    <a:lnTo>
                      <a:pt x="5172" y="2653"/>
                    </a:lnTo>
                    <a:lnTo>
                      <a:pt x="5167" y="2655"/>
                    </a:lnTo>
                    <a:lnTo>
                      <a:pt x="5163" y="2657"/>
                    </a:lnTo>
                    <a:lnTo>
                      <a:pt x="5151" y="2652"/>
                    </a:lnTo>
                    <a:lnTo>
                      <a:pt x="5143" y="2650"/>
                    </a:lnTo>
                    <a:lnTo>
                      <a:pt x="5135" y="2649"/>
                    </a:lnTo>
                    <a:lnTo>
                      <a:pt x="5130" y="2648"/>
                    </a:lnTo>
                    <a:lnTo>
                      <a:pt x="5124" y="2647"/>
                    </a:lnTo>
                    <a:lnTo>
                      <a:pt x="5117" y="2644"/>
                    </a:lnTo>
                    <a:lnTo>
                      <a:pt x="5110" y="2638"/>
                    </a:lnTo>
                    <a:lnTo>
                      <a:pt x="5101" y="2630"/>
                    </a:lnTo>
                    <a:lnTo>
                      <a:pt x="5099" y="2623"/>
                    </a:lnTo>
                    <a:lnTo>
                      <a:pt x="5097" y="2616"/>
                    </a:lnTo>
                    <a:lnTo>
                      <a:pt x="5096" y="2610"/>
                    </a:lnTo>
                    <a:lnTo>
                      <a:pt x="5095" y="2603"/>
                    </a:lnTo>
                    <a:lnTo>
                      <a:pt x="5095" y="2590"/>
                    </a:lnTo>
                    <a:lnTo>
                      <a:pt x="5095" y="2578"/>
                    </a:lnTo>
                    <a:lnTo>
                      <a:pt x="5096" y="2565"/>
                    </a:lnTo>
                    <a:lnTo>
                      <a:pt x="5097" y="2551"/>
                    </a:lnTo>
                    <a:lnTo>
                      <a:pt x="5096" y="2537"/>
                    </a:lnTo>
                    <a:lnTo>
                      <a:pt x="5094" y="2522"/>
                    </a:lnTo>
                    <a:lnTo>
                      <a:pt x="5097" y="2518"/>
                    </a:lnTo>
                    <a:lnTo>
                      <a:pt x="5100" y="2516"/>
                    </a:lnTo>
                    <a:lnTo>
                      <a:pt x="5104" y="2514"/>
                    </a:lnTo>
                    <a:lnTo>
                      <a:pt x="5109" y="2514"/>
                    </a:lnTo>
                    <a:lnTo>
                      <a:pt x="5118" y="2515"/>
                    </a:lnTo>
                    <a:lnTo>
                      <a:pt x="5128" y="2519"/>
                    </a:lnTo>
                    <a:lnTo>
                      <a:pt x="5138" y="2523"/>
                    </a:lnTo>
                    <a:lnTo>
                      <a:pt x="5148" y="2528"/>
                    </a:lnTo>
                    <a:lnTo>
                      <a:pt x="5158" y="2533"/>
                    </a:lnTo>
                    <a:lnTo>
                      <a:pt x="5167" y="2534"/>
                    </a:lnTo>
                    <a:lnTo>
                      <a:pt x="5177" y="2531"/>
                    </a:lnTo>
                    <a:lnTo>
                      <a:pt x="5204" y="2520"/>
                    </a:lnTo>
                    <a:lnTo>
                      <a:pt x="5240" y="2505"/>
                    </a:lnTo>
                    <a:lnTo>
                      <a:pt x="5283" y="2489"/>
                    </a:lnTo>
                    <a:lnTo>
                      <a:pt x="5325" y="2472"/>
                    </a:lnTo>
                    <a:lnTo>
                      <a:pt x="5363" y="2457"/>
                    </a:lnTo>
                    <a:lnTo>
                      <a:pt x="5390" y="2447"/>
                    </a:lnTo>
                    <a:lnTo>
                      <a:pt x="5399" y="2443"/>
                    </a:lnTo>
                    <a:lnTo>
                      <a:pt x="5394" y="2432"/>
                    </a:lnTo>
                    <a:lnTo>
                      <a:pt x="5381" y="2410"/>
                    </a:lnTo>
                    <a:lnTo>
                      <a:pt x="5369" y="2387"/>
                    </a:lnTo>
                    <a:lnTo>
                      <a:pt x="5363" y="2377"/>
                    </a:lnTo>
                    <a:lnTo>
                      <a:pt x="5372" y="2368"/>
                    </a:lnTo>
                    <a:lnTo>
                      <a:pt x="5382" y="2361"/>
                    </a:lnTo>
                    <a:lnTo>
                      <a:pt x="5376" y="2354"/>
                    </a:lnTo>
                    <a:lnTo>
                      <a:pt x="5362" y="2338"/>
                    </a:lnTo>
                    <a:lnTo>
                      <a:pt x="5348" y="2322"/>
                    </a:lnTo>
                    <a:lnTo>
                      <a:pt x="5341" y="2314"/>
                    </a:lnTo>
                    <a:lnTo>
                      <a:pt x="5327" y="2316"/>
                    </a:lnTo>
                    <a:lnTo>
                      <a:pt x="5312" y="2320"/>
                    </a:lnTo>
                    <a:lnTo>
                      <a:pt x="5296" y="2325"/>
                    </a:lnTo>
                    <a:lnTo>
                      <a:pt x="5280" y="2330"/>
                    </a:lnTo>
                    <a:lnTo>
                      <a:pt x="5248" y="2343"/>
                    </a:lnTo>
                    <a:lnTo>
                      <a:pt x="5214" y="2358"/>
                    </a:lnTo>
                    <a:lnTo>
                      <a:pt x="5182" y="2375"/>
                    </a:lnTo>
                    <a:lnTo>
                      <a:pt x="5150" y="2391"/>
                    </a:lnTo>
                    <a:lnTo>
                      <a:pt x="5120" y="2407"/>
                    </a:lnTo>
                    <a:lnTo>
                      <a:pt x="5093" y="2422"/>
                    </a:lnTo>
                    <a:lnTo>
                      <a:pt x="5092" y="2425"/>
                    </a:lnTo>
                    <a:lnTo>
                      <a:pt x="5092" y="2429"/>
                    </a:lnTo>
                    <a:lnTo>
                      <a:pt x="5093" y="2434"/>
                    </a:lnTo>
                    <a:lnTo>
                      <a:pt x="5094" y="2438"/>
                    </a:lnTo>
                    <a:lnTo>
                      <a:pt x="5098" y="2446"/>
                    </a:lnTo>
                    <a:lnTo>
                      <a:pt x="5102" y="2456"/>
                    </a:lnTo>
                    <a:lnTo>
                      <a:pt x="5107" y="2464"/>
                    </a:lnTo>
                    <a:lnTo>
                      <a:pt x="5108" y="2472"/>
                    </a:lnTo>
                    <a:lnTo>
                      <a:pt x="5108" y="2476"/>
                    </a:lnTo>
                    <a:lnTo>
                      <a:pt x="5107" y="2479"/>
                    </a:lnTo>
                    <a:lnTo>
                      <a:pt x="5104" y="2483"/>
                    </a:lnTo>
                    <a:lnTo>
                      <a:pt x="5101" y="2485"/>
                    </a:lnTo>
                    <a:lnTo>
                      <a:pt x="5088" y="2480"/>
                    </a:lnTo>
                    <a:lnTo>
                      <a:pt x="5078" y="2478"/>
                    </a:lnTo>
                    <a:lnTo>
                      <a:pt x="5067" y="2478"/>
                    </a:lnTo>
                    <a:lnTo>
                      <a:pt x="5059" y="2478"/>
                    </a:lnTo>
                    <a:lnTo>
                      <a:pt x="5054" y="2477"/>
                    </a:lnTo>
                    <a:lnTo>
                      <a:pt x="5050" y="2477"/>
                    </a:lnTo>
                    <a:lnTo>
                      <a:pt x="5046" y="2475"/>
                    </a:lnTo>
                    <a:lnTo>
                      <a:pt x="5041" y="2473"/>
                    </a:lnTo>
                    <a:lnTo>
                      <a:pt x="5038" y="2470"/>
                    </a:lnTo>
                    <a:lnTo>
                      <a:pt x="5034" y="2466"/>
                    </a:lnTo>
                    <a:lnTo>
                      <a:pt x="5030" y="2459"/>
                    </a:lnTo>
                    <a:lnTo>
                      <a:pt x="5025" y="2453"/>
                    </a:lnTo>
                    <a:lnTo>
                      <a:pt x="5023" y="2446"/>
                    </a:lnTo>
                    <a:lnTo>
                      <a:pt x="5022" y="2440"/>
                    </a:lnTo>
                    <a:lnTo>
                      <a:pt x="5021" y="2434"/>
                    </a:lnTo>
                    <a:lnTo>
                      <a:pt x="5020" y="2426"/>
                    </a:lnTo>
                    <a:lnTo>
                      <a:pt x="5021" y="2411"/>
                    </a:lnTo>
                    <a:lnTo>
                      <a:pt x="5023" y="2396"/>
                    </a:lnTo>
                    <a:lnTo>
                      <a:pt x="5027" y="2380"/>
                    </a:lnTo>
                    <a:lnTo>
                      <a:pt x="5031" y="2365"/>
                    </a:lnTo>
                    <a:lnTo>
                      <a:pt x="5035" y="2349"/>
                    </a:lnTo>
                    <a:lnTo>
                      <a:pt x="5040" y="2334"/>
                    </a:lnTo>
                    <a:lnTo>
                      <a:pt x="5048" y="2336"/>
                    </a:lnTo>
                    <a:lnTo>
                      <a:pt x="5056" y="2336"/>
                    </a:lnTo>
                    <a:lnTo>
                      <a:pt x="5066" y="2336"/>
                    </a:lnTo>
                    <a:lnTo>
                      <a:pt x="5075" y="2335"/>
                    </a:lnTo>
                    <a:lnTo>
                      <a:pt x="5094" y="2333"/>
                    </a:lnTo>
                    <a:lnTo>
                      <a:pt x="5113" y="2329"/>
                    </a:lnTo>
                    <a:lnTo>
                      <a:pt x="5132" y="2323"/>
                    </a:lnTo>
                    <a:lnTo>
                      <a:pt x="5150" y="2316"/>
                    </a:lnTo>
                    <a:lnTo>
                      <a:pt x="5170" y="2308"/>
                    </a:lnTo>
                    <a:lnTo>
                      <a:pt x="5187" y="2299"/>
                    </a:lnTo>
                    <a:lnTo>
                      <a:pt x="5219" y="2283"/>
                    </a:lnTo>
                    <a:lnTo>
                      <a:pt x="5245" y="2267"/>
                    </a:lnTo>
                    <a:lnTo>
                      <a:pt x="5262" y="2256"/>
                    </a:lnTo>
                    <a:lnTo>
                      <a:pt x="5268" y="2252"/>
                    </a:lnTo>
                    <a:lnTo>
                      <a:pt x="5272" y="2250"/>
                    </a:lnTo>
                    <a:lnTo>
                      <a:pt x="5275" y="2248"/>
                    </a:lnTo>
                    <a:lnTo>
                      <a:pt x="5276" y="2246"/>
                    </a:lnTo>
                    <a:lnTo>
                      <a:pt x="5278" y="2243"/>
                    </a:lnTo>
                    <a:lnTo>
                      <a:pt x="5278" y="2236"/>
                    </a:lnTo>
                    <a:lnTo>
                      <a:pt x="5278" y="2230"/>
                    </a:lnTo>
                    <a:lnTo>
                      <a:pt x="5276" y="2222"/>
                    </a:lnTo>
                    <a:lnTo>
                      <a:pt x="5275" y="2215"/>
                    </a:lnTo>
                    <a:lnTo>
                      <a:pt x="5274" y="2207"/>
                    </a:lnTo>
                    <a:lnTo>
                      <a:pt x="5276" y="2201"/>
                    </a:lnTo>
                    <a:lnTo>
                      <a:pt x="5283" y="2197"/>
                    </a:lnTo>
                    <a:lnTo>
                      <a:pt x="5290" y="2193"/>
                    </a:lnTo>
                    <a:lnTo>
                      <a:pt x="5297" y="2192"/>
                    </a:lnTo>
                    <a:lnTo>
                      <a:pt x="5302" y="2191"/>
                    </a:lnTo>
                    <a:lnTo>
                      <a:pt x="5307" y="2192"/>
                    </a:lnTo>
                    <a:lnTo>
                      <a:pt x="5314" y="2195"/>
                    </a:lnTo>
                    <a:lnTo>
                      <a:pt x="5318" y="2197"/>
                    </a:lnTo>
                    <a:lnTo>
                      <a:pt x="5323" y="2200"/>
                    </a:lnTo>
                    <a:lnTo>
                      <a:pt x="5333" y="2206"/>
                    </a:lnTo>
                    <a:lnTo>
                      <a:pt x="5344" y="2214"/>
                    </a:lnTo>
                    <a:lnTo>
                      <a:pt x="5348" y="2216"/>
                    </a:lnTo>
                    <a:lnTo>
                      <a:pt x="5353" y="2219"/>
                    </a:lnTo>
                    <a:lnTo>
                      <a:pt x="5360" y="2220"/>
                    </a:lnTo>
                    <a:lnTo>
                      <a:pt x="5365" y="2220"/>
                    </a:lnTo>
                    <a:lnTo>
                      <a:pt x="5376" y="2224"/>
                    </a:lnTo>
                    <a:lnTo>
                      <a:pt x="5384" y="2230"/>
                    </a:lnTo>
                    <a:lnTo>
                      <a:pt x="5390" y="2236"/>
                    </a:lnTo>
                    <a:lnTo>
                      <a:pt x="5394" y="2244"/>
                    </a:lnTo>
                    <a:lnTo>
                      <a:pt x="5396" y="2251"/>
                    </a:lnTo>
                    <a:lnTo>
                      <a:pt x="5397" y="2259"/>
                    </a:lnTo>
                    <a:lnTo>
                      <a:pt x="5397" y="2268"/>
                    </a:lnTo>
                    <a:lnTo>
                      <a:pt x="5396" y="2277"/>
                    </a:lnTo>
                    <a:lnTo>
                      <a:pt x="5393" y="2296"/>
                    </a:lnTo>
                    <a:lnTo>
                      <a:pt x="5391" y="2314"/>
                    </a:lnTo>
                    <a:lnTo>
                      <a:pt x="5390" y="2324"/>
                    </a:lnTo>
                    <a:lnTo>
                      <a:pt x="5390" y="2332"/>
                    </a:lnTo>
                    <a:lnTo>
                      <a:pt x="5391" y="2340"/>
                    </a:lnTo>
                    <a:lnTo>
                      <a:pt x="5394" y="2347"/>
                    </a:lnTo>
                    <a:lnTo>
                      <a:pt x="5414" y="2360"/>
                    </a:lnTo>
                    <a:lnTo>
                      <a:pt x="5434" y="2373"/>
                    </a:lnTo>
                    <a:lnTo>
                      <a:pt x="5454" y="2386"/>
                    </a:lnTo>
                    <a:lnTo>
                      <a:pt x="5473" y="2399"/>
                    </a:lnTo>
                    <a:lnTo>
                      <a:pt x="5491" y="2414"/>
                    </a:lnTo>
                    <a:lnTo>
                      <a:pt x="5508" y="2429"/>
                    </a:lnTo>
                    <a:lnTo>
                      <a:pt x="5523" y="2445"/>
                    </a:lnTo>
                    <a:lnTo>
                      <a:pt x="5537" y="2461"/>
                    </a:lnTo>
                    <a:lnTo>
                      <a:pt x="5509" y="2387"/>
                    </a:lnTo>
                    <a:lnTo>
                      <a:pt x="5479" y="2312"/>
                    </a:lnTo>
                    <a:lnTo>
                      <a:pt x="5448" y="2238"/>
                    </a:lnTo>
                    <a:lnTo>
                      <a:pt x="5415" y="2165"/>
                    </a:lnTo>
                    <a:lnTo>
                      <a:pt x="5381" y="2093"/>
                    </a:lnTo>
                    <a:lnTo>
                      <a:pt x="5346" y="2022"/>
                    </a:lnTo>
                    <a:lnTo>
                      <a:pt x="5308" y="1950"/>
                    </a:lnTo>
                    <a:lnTo>
                      <a:pt x="5270" y="1881"/>
                    </a:lnTo>
                    <a:lnTo>
                      <a:pt x="5229" y="1812"/>
                    </a:lnTo>
                    <a:lnTo>
                      <a:pt x="5188" y="1743"/>
                    </a:lnTo>
                    <a:lnTo>
                      <a:pt x="5145" y="1676"/>
                    </a:lnTo>
                    <a:lnTo>
                      <a:pt x="5100" y="1610"/>
                    </a:lnTo>
                    <a:lnTo>
                      <a:pt x="5055" y="1545"/>
                    </a:lnTo>
                    <a:lnTo>
                      <a:pt x="5007" y="1480"/>
                    </a:lnTo>
                    <a:lnTo>
                      <a:pt x="4959" y="1417"/>
                    </a:lnTo>
                    <a:lnTo>
                      <a:pt x="4909" y="1354"/>
                    </a:lnTo>
                    <a:lnTo>
                      <a:pt x="4858" y="1293"/>
                    </a:lnTo>
                    <a:lnTo>
                      <a:pt x="4806" y="1232"/>
                    </a:lnTo>
                    <a:lnTo>
                      <a:pt x="4751" y="1174"/>
                    </a:lnTo>
                    <a:lnTo>
                      <a:pt x="4697" y="1115"/>
                    </a:lnTo>
                    <a:lnTo>
                      <a:pt x="4639" y="1058"/>
                    </a:lnTo>
                    <a:lnTo>
                      <a:pt x="4581" y="1002"/>
                    </a:lnTo>
                    <a:lnTo>
                      <a:pt x="4522" y="947"/>
                    </a:lnTo>
                    <a:lnTo>
                      <a:pt x="4462" y="894"/>
                    </a:lnTo>
                    <a:lnTo>
                      <a:pt x="4400" y="842"/>
                    </a:lnTo>
                    <a:lnTo>
                      <a:pt x="4336" y="791"/>
                    </a:lnTo>
                    <a:lnTo>
                      <a:pt x="4272" y="740"/>
                    </a:lnTo>
                    <a:lnTo>
                      <a:pt x="4206" y="691"/>
                    </a:lnTo>
                    <a:lnTo>
                      <a:pt x="4138" y="644"/>
                    </a:lnTo>
                    <a:lnTo>
                      <a:pt x="4070" y="598"/>
                    </a:lnTo>
                    <a:lnTo>
                      <a:pt x="4001" y="554"/>
                    </a:lnTo>
                    <a:lnTo>
                      <a:pt x="3930" y="511"/>
                    </a:lnTo>
                    <a:lnTo>
                      <a:pt x="3888" y="486"/>
                    </a:lnTo>
                    <a:lnTo>
                      <a:pt x="3847" y="464"/>
                    </a:lnTo>
                    <a:lnTo>
                      <a:pt x="3806" y="442"/>
                    </a:lnTo>
                    <a:lnTo>
                      <a:pt x="3765" y="420"/>
                    </a:lnTo>
                    <a:lnTo>
                      <a:pt x="3724" y="399"/>
                    </a:lnTo>
                    <a:lnTo>
                      <a:pt x="3682" y="379"/>
                    </a:lnTo>
                    <a:lnTo>
                      <a:pt x="3642" y="359"/>
                    </a:lnTo>
                    <a:lnTo>
                      <a:pt x="3600" y="340"/>
                    </a:lnTo>
                    <a:lnTo>
                      <a:pt x="3559" y="322"/>
                    </a:lnTo>
                    <a:lnTo>
                      <a:pt x="3518" y="304"/>
                    </a:lnTo>
                    <a:lnTo>
                      <a:pt x="3475" y="287"/>
                    </a:lnTo>
                    <a:lnTo>
                      <a:pt x="3434" y="270"/>
                    </a:lnTo>
                    <a:lnTo>
                      <a:pt x="3347" y="237"/>
                    </a:lnTo>
                    <a:lnTo>
                      <a:pt x="3260" y="206"/>
                    </a:lnTo>
                    <a:lnTo>
                      <a:pt x="3161" y="172"/>
                    </a:lnTo>
                    <a:lnTo>
                      <a:pt x="3061" y="141"/>
                    </a:lnTo>
                    <a:lnTo>
                      <a:pt x="2960" y="112"/>
                    </a:lnTo>
                    <a:lnTo>
                      <a:pt x="2857" y="87"/>
                    </a:lnTo>
                    <a:lnTo>
                      <a:pt x="2755" y="66"/>
                    </a:lnTo>
                    <a:lnTo>
                      <a:pt x="2650" y="47"/>
                    </a:lnTo>
                    <a:lnTo>
                      <a:pt x="2545" y="32"/>
                    </a:lnTo>
                    <a:lnTo>
                      <a:pt x="2440" y="19"/>
                    </a:lnTo>
                    <a:lnTo>
                      <a:pt x="2334" y="11"/>
                    </a:lnTo>
                    <a:lnTo>
                      <a:pt x="2227" y="4"/>
                    </a:lnTo>
                    <a:lnTo>
                      <a:pt x="2120" y="1"/>
                    </a:lnTo>
                    <a:lnTo>
                      <a:pt x="2014" y="0"/>
                    </a:lnTo>
                    <a:lnTo>
                      <a:pt x="1907" y="3"/>
                    </a:lnTo>
                    <a:lnTo>
                      <a:pt x="1800" y="8"/>
                    </a:lnTo>
                    <a:lnTo>
                      <a:pt x="1693" y="17"/>
                    </a:lnTo>
                    <a:lnTo>
                      <a:pt x="1588" y="29"/>
                    </a:lnTo>
                    <a:lnTo>
                      <a:pt x="1481" y="44"/>
                    </a:lnTo>
                    <a:lnTo>
                      <a:pt x="1376" y="61"/>
                    </a:lnTo>
                    <a:lnTo>
                      <a:pt x="1272" y="81"/>
                    </a:lnTo>
                    <a:lnTo>
                      <a:pt x="1168" y="103"/>
                    </a:lnTo>
                    <a:lnTo>
                      <a:pt x="1065" y="130"/>
                    </a:lnTo>
                    <a:lnTo>
                      <a:pt x="962" y="159"/>
                    </a:lnTo>
                    <a:lnTo>
                      <a:pt x="862" y="190"/>
                    </a:lnTo>
                    <a:lnTo>
                      <a:pt x="762" y="224"/>
                    </a:lnTo>
                    <a:lnTo>
                      <a:pt x="664" y="261"/>
                    </a:lnTo>
                    <a:lnTo>
                      <a:pt x="567" y="301"/>
                    </a:lnTo>
                    <a:lnTo>
                      <a:pt x="472" y="343"/>
                    </a:lnTo>
                    <a:lnTo>
                      <a:pt x="378" y="389"/>
                    </a:lnTo>
                    <a:lnTo>
                      <a:pt x="286" y="436"/>
                    </a:lnTo>
                    <a:lnTo>
                      <a:pt x="197" y="488"/>
                    </a:lnTo>
                    <a:lnTo>
                      <a:pt x="108" y="541"/>
                    </a:lnTo>
                    <a:lnTo>
                      <a:pt x="23" y="596"/>
                    </a:lnTo>
                    <a:lnTo>
                      <a:pt x="24" y="607"/>
                    </a:lnTo>
                    <a:lnTo>
                      <a:pt x="26" y="616"/>
                    </a:lnTo>
                    <a:lnTo>
                      <a:pt x="28" y="621"/>
                    </a:lnTo>
                    <a:lnTo>
                      <a:pt x="30" y="624"/>
                    </a:lnTo>
                    <a:lnTo>
                      <a:pt x="33" y="625"/>
                    </a:lnTo>
                    <a:lnTo>
                      <a:pt x="36" y="625"/>
                    </a:lnTo>
                    <a:lnTo>
                      <a:pt x="40" y="624"/>
                    </a:lnTo>
                    <a:lnTo>
                      <a:pt x="44" y="621"/>
                    </a:lnTo>
                    <a:lnTo>
                      <a:pt x="52" y="614"/>
                    </a:lnTo>
                    <a:lnTo>
                      <a:pt x="62" y="607"/>
                    </a:lnTo>
                    <a:lnTo>
                      <a:pt x="67" y="604"/>
                    </a:lnTo>
                    <a:lnTo>
                      <a:pt x="73" y="601"/>
                    </a:lnTo>
                    <a:lnTo>
                      <a:pt x="78" y="600"/>
                    </a:lnTo>
                    <a:lnTo>
                      <a:pt x="83" y="600"/>
                    </a:lnTo>
                    <a:lnTo>
                      <a:pt x="90" y="603"/>
                    </a:lnTo>
                    <a:lnTo>
                      <a:pt x="96" y="607"/>
                    </a:lnTo>
                    <a:lnTo>
                      <a:pt x="101" y="613"/>
                    </a:lnTo>
                    <a:lnTo>
                      <a:pt x="105" y="620"/>
                    </a:lnTo>
                    <a:lnTo>
                      <a:pt x="107" y="626"/>
                    </a:lnTo>
                    <a:lnTo>
                      <a:pt x="107" y="634"/>
                    </a:lnTo>
                    <a:lnTo>
                      <a:pt x="107" y="637"/>
                    </a:lnTo>
                    <a:lnTo>
                      <a:pt x="106" y="641"/>
                    </a:lnTo>
                    <a:lnTo>
                      <a:pt x="105" y="644"/>
                    </a:lnTo>
                    <a:lnTo>
                      <a:pt x="103" y="646"/>
                    </a:lnTo>
                    <a:lnTo>
                      <a:pt x="108" y="651"/>
                    </a:lnTo>
                    <a:lnTo>
                      <a:pt x="113" y="652"/>
                    </a:lnTo>
                    <a:lnTo>
                      <a:pt x="119" y="652"/>
                    </a:lnTo>
                    <a:lnTo>
                      <a:pt x="125" y="650"/>
                    </a:lnTo>
                    <a:lnTo>
                      <a:pt x="136" y="644"/>
                    </a:lnTo>
                    <a:lnTo>
                      <a:pt x="146" y="640"/>
                    </a:lnTo>
                    <a:lnTo>
                      <a:pt x="153" y="650"/>
                    </a:lnTo>
                    <a:lnTo>
                      <a:pt x="157" y="659"/>
                    </a:lnTo>
                    <a:lnTo>
                      <a:pt x="156" y="671"/>
                    </a:lnTo>
                    <a:lnTo>
                      <a:pt x="154" y="682"/>
                    </a:lnTo>
                    <a:lnTo>
                      <a:pt x="151" y="692"/>
                    </a:lnTo>
                    <a:lnTo>
                      <a:pt x="147" y="703"/>
                    </a:lnTo>
                    <a:lnTo>
                      <a:pt x="143" y="714"/>
                    </a:lnTo>
                    <a:lnTo>
                      <a:pt x="138" y="723"/>
                    </a:lnTo>
                    <a:lnTo>
                      <a:pt x="133" y="733"/>
                    </a:lnTo>
                    <a:lnTo>
                      <a:pt x="126" y="743"/>
                    </a:lnTo>
                    <a:lnTo>
                      <a:pt x="119" y="751"/>
                    </a:lnTo>
                    <a:lnTo>
                      <a:pt x="111" y="760"/>
                    </a:lnTo>
                    <a:lnTo>
                      <a:pt x="103" y="767"/>
                    </a:lnTo>
                    <a:lnTo>
                      <a:pt x="94" y="773"/>
                    </a:lnTo>
                    <a:lnTo>
                      <a:pt x="84" y="780"/>
                    </a:lnTo>
                    <a:lnTo>
                      <a:pt x="75" y="786"/>
                    </a:lnTo>
                    <a:lnTo>
                      <a:pt x="65" y="792"/>
                    </a:lnTo>
                    <a:lnTo>
                      <a:pt x="55" y="796"/>
                    </a:lnTo>
                    <a:lnTo>
                      <a:pt x="54" y="805"/>
                    </a:lnTo>
                    <a:lnTo>
                      <a:pt x="54" y="814"/>
                    </a:lnTo>
                    <a:lnTo>
                      <a:pt x="54" y="824"/>
                    </a:lnTo>
                    <a:lnTo>
                      <a:pt x="55" y="832"/>
                    </a:lnTo>
                    <a:lnTo>
                      <a:pt x="56" y="840"/>
                    </a:lnTo>
                    <a:lnTo>
                      <a:pt x="58" y="848"/>
                    </a:lnTo>
                    <a:lnTo>
                      <a:pt x="61" y="856"/>
                    </a:lnTo>
                    <a:lnTo>
                      <a:pt x="64" y="863"/>
                    </a:lnTo>
                    <a:lnTo>
                      <a:pt x="72" y="867"/>
                    </a:lnTo>
                    <a:lnTo>
                      <a:pt x="80" y="871"/>
                    </a:lnTo>
                    <a:lnTo>
                      <a:pt x="89" y="873"/>
                    </a:lnTo>
                    <a:lnTo>
                      <a:pt x="96" y="874"/>
                    </a:lnTo>
                    <a:lnTo>
                      <a:pt x="105" y="875"/>
                    </a:lnTo>
                    <a:lnTo>
                      <a:pt x="112" y="874"/>
                    </a:lnTo>
                    <a:lnTo>
                      <a:pt x="121" y="872"/>
                    </a:lnTo>
                    <a:lnTo>
                      <a:pt x="128" y="869"/>
                    </a:lnTo>
                    <a:lnTo>
                      <a:pt x="136" y="866"/>
                    </a:lnTo>
                    <a:lnTo>
                      <a:pt x="143" y="862"/>
                    </a:lnTo>
                    <a:lnTo>
                      <a:pt x="150" y="857"/>
                    </a:lnTo>
                    <a:lnTo>
                      <a:pt x="156" y="852"/>
                    </a:lnTo>
                    <a:lnTo>
                      <a:pt x="161" y="846"/>
                    </a:lnTo>
                    <a:lnTo>
                      <a:pt x="167" y="841"/>
                    </a:lnTo>
                    <a:lnTo>
                      <a:pt x="172" y="834"/>
                    </a:lnTo>
                    <a:lnTo>
                      <a:pt x="175" y="828"/>
                    </a:lnTo>
                    <a:lnTo>
                      <a:pt x="183" y="813"/>
                    </a:lnTo>
                    <a:lnTo>
                      <a:pt x="190" y="799"/>
                    </a:lnTo>
                    <a:lnTo>
                      <a:pt x="199" y="785"/>
                    </a:lnTo>
                    <a:lnTo>
                      <a:pt x="207" y="770"/>
                    </a:lnTo>
                    <a:lnTo>
                      <a:pt x="224" y="744"/>
                    </a:lnTo>
                    <a:lnTo>
                      <a:pt x="243" y="716"/>
                    </a:lnTo>
                    <a:lnTo>
                      <a:pt x="251" y="702"/>
                    </a:lnTo>
                    <a:lnTo>
                      <a:pt x="260" y="688"/>
                    </a:lnTo>
                    <a:lnTo>
                      <a:pt x="267" y="674"/>
                    </a:lnTo>
                    <a:lnTo>
                      <a:pt x="273" y="660"/>
                    </a:lnTo>
                    <a:lnTo>
                      <a:pt x="279" y="645"/>
                    </a:lnTo>
                    <a:lnTo>
                      <a:pt x="284" y="630"/>
                    </a:lnTo>
                    <a:lnTo>
                      <a:pt x="288" y="616"/>
                    </a:lnTo>
                    <a:lnTo>
                      <a:pt x="291" y="600"/>
                    </a:lnTo>
                    <a:lnTo>
                      <a:pt x="293" y="592"/>
                    </a:lnTo>
                    <a:lnTo>
                      <a:pt x="296" y="586"/>
                    </a:lnTo>
                    <a:lnTo>
                      <a:pt x="299" y="579"/>
                    </a:lnTo>
                    <a:lnTo>
                      <a:pt x="302" y="573"/>
                    </a:lnTo>
                    <a:lnTo>
                      <a:pt x="307" y="568"/>
                    </a:lnTo>
                    <a:lnTo>
                      <a:pt x="312" y="562"/>
                    </a:lnTo>
                    <a:lnTo>
                      <a:pt x="316" y="558"/>
                    </a:lnTo>
                    <a:lnTo>
                      <a:pt x="322" y="554"/>
                    </a:lnTo>
                    <a:lnTo>
                      <a:pt x="333" y="546"/>
                    </a:lnTo>
                    <a:lnTo>
                      <a:pt x="346" y="540"/>
                    </a:lnTo>
                    <a:lnTo>
                      <a:pt x="358" y="534"/>
                    </a:lnTo>
                    <a:lnTo>
                      <a:pt x="371" y="529"/>
                    </a:lnTo>
                    <a:lnTo>
                      <a:pt x="391" y="529"/>
                    </a:lnTo>
                    <a:lnTo>
                      <a:pt x="407" y="529"/>
                    </a:lnTo>
                    <a:lnTo>
                      <a:pt x="413" y="531"/>
                    </a:lnTo>
                    <a:lnTo>
                      <a:pt x="421" y="537"/>
                    </a:lnTo>
                    <a:lnTo>
                      <a:pt x="428" y="543"/>
                    </a:lnTo>
                    <a:lnTo>
                      <a:pt x="436" y="553"/>
                    </a:lnTo>
                    <a:lnTo>
                      <a:pt x="439" y="559"/>
                    </a:lnTo>
                    <a:lnTo>
                      <a:pt x="440" y="564"/>
                    </a:lnTo>
                    <a:lnTo>
                      <a:pt x="441" y="570"/>
                    </a:lnTo>
                    <a:lnTo>
                      <a:pt x="441" y="574"/>
                    </a:lnTo>
                    <a:lnTo>
                      <a:pt x="440" y="577"/>
                    </a:lnTo>
                    <a:lnTo>
                      <a:pt x="438" y="580"/>
                    </a:lnTo>
                    <a:lnTo>
                      <a:pt x="436" y="584"/>
                    </a:lnTo>
                    <a:lnTo>
                      <a:pt x="433" y="587"/>
                    </a:lnTo>
                    <a:lnTo>
                      <a:pt x="417" y="595"/>
                    </a:lnTo>
                    <a:lnTo>
                      <a:pt x="401" y="603"/>
                    </a:lnTo>
                    <a:lnTo>
                      <a:pt x="391" y="623"/>
                    </a:lnTo>
                    <a:lnTo>
                      <a:pt x="380" y="641"/>
                    </a:lnTo>
                    <a:lnTo>
                      <a:pt x="370" y="659"/>
                    </a:lnTo>
                    <a:lnTo>
                      <a:pt x="358" y="677"/>
                    </a:lnTo>
                    <a:lnTo>
                      <a:pt x="335" y="713"/>
                    </a:lnTo>
                    <a:lnTo>
                      <a:pt x="315" y="749"/>
                    </a:lnTo>
                    <a:lnTo>
                      <a:pt x="305" y="767"/>
                    </a:lnTo>
                    <a:lnTo>
                      <a:pt x="298" y="785"/>
                    </a:lnTo>
                    <a:lnTo>
                      <a:pt x="292" y="804"/>
                    </a:lnTo>
                    <a:lnTo>
                      <a:pt x="286" y="825"/>
                    </a:lnTo>
                    <a:lnTo>
                      <a:pt x="283" y="845"/>
                    </a:lnTo>
                    <a:lnTo>
                      <a:pt x="281" y="866"/>
                    </a:lnTo>
                    <a:lnTo>
                      <a:pt x="281" y="877"/>
                    </a:lnTo>
                    <a:lnTo>
                      <a:pt x="282" y="888"/>
                    </a:lnTo>
                    <a:lnTo>
                      <a:pt x="283" y="899"/>
                    </a:lnTo>
                    <a:lnTo>
                      <a:pt x="284" y="911"/>
                    </a:lnTo>
                    <a:lnTo>
                      <a:pt x="295" y="935"/>
                    </a:lnTo>
                    <a:lnTo>
                      <a:pt x="309" y="961"/>
                    </a:lnTo>
                    <a:lnTo>
                      <a:pt x="312" y="968"/>
                    </a:lnTo>
                    <a:lnTo>
                      <a:pt x="314" y="974"/>
                    </a:lnTo>
                    <a:lnTo>
                      <a:pt x="315" y="980"/>
                    </a:lnTo>
                    <a:lnTo>
                      <a:pt x="315" y="987"/>
                    </a:lnTo>
                    <a:lnTo>
                      <a:pt x="313" y="992"/>
                    </a:lnTo>
                    <a:lnTo>
                      <a:pt x="311" y="998"/>
                    </a:lnTo>
                    <a:lnTo>
                      <a:pt x="307" y="1002"/>
                    </a:lnTo>
                    <a:lnTo>
                      <a:pt x="300" y="1006"/>
                    </a:lnTo>
                    <a:lnTo>
                      <a:pt x="287" y="1009"/>
                    </a:lnTo>
                    <a:lnTo>
                      <a:pt x="275" y="1012"/>
                    </a:lnTo>
                    <a:lnTo>
                      <a:pt x="269" y="1014"/>
                    </a:lnTo>
                    <a:lnTo>
                      <a:pt x="263" y="1012"/>
                    </a:lnTo>
                    <a:lnTo>
                      <a:pt x="260" y="1011"/>
                    </a:lnTo>
                    <a:lnTo>
                      <a:pt x="257" y="1010"/>
                    </a:lnTo>
                    <a:lnTo>
                      <a:pt x="254" y="1008"/>
                    </a:lnTo>
                    <a:lnTo>
                      <a:pt x="252" y="1006"/>
                    </a:lnTo>
                    <a:lnTo>
                      <a:pt x="248" y="1007"/>
                    </a:lnTo>
                    <a:lnTo>
                      <a:pt x="243" y="1009"/>
                    </a:lnTo>
                    <a:lnTo>
                      <a:pt x="238" y="1012"/>
                    </a:lnTo>
                    <a:lnTo>
                      <a:pt x="235" y="1016"/>
                    </a:lnTo>
                    <a:lnTo>
                      <a:pt x="228" y="1023"/>
                    </a:lnTo>
                    <a:lnTo>
                      <a:pt x="222" y="1032"/>
                    </a:lnTo>
                    <a:lnTo>
                      <a:pt x="212" y="1051"/>
                    </a:lnTo>
                    <a:lnTo>
                      <a:pt x="202" y="1070"/>
                    </a:lnTo>
                    <a:lnTo>
                      <a:pt x="198" y="1079"/>
                    </a:lnTo>
                    <a:lnTo>
                      <a:pt x="191" y="1085"/>
                    </a:lnTo>
                    <a:lnTo>
                      <a:pt x="189" y="1088"/>
                    </a:lnTo>
                    <a:lnTo>
                      <a:pt x="186" y="1091"/>
                    </a:lnTo>
                    <a:lnTo>
                      <a:pt x="183" y="1094"/>
                    </a:lnTo>
                    <a:lnTo>
                      <a:pt x="178" y="1095"/>
                    </a:lnTo>
                    <a:lnTo>
                      <a:pt x="175" y="1096"/>
                    </a:lnTo>
                    <a:lnTo>
                      <a:pt x="171" y="1096"/>
                    </a:lnTo>
                    <a:lnTo>
                      <a:pt x="166" y="1096"/>
                    </a:lnTo>
                    <a:lnTo>
                      <a:pt x="161" y="1095"/>
                    </a:lnTo>
                    <a:lnTo>
                      <a:pt x="156" y="1092"/>
                    </a:lnTo>
                    <a:lnTo>
                      <a:pt x="151" y="1090"/>
                    </a:lnTo>
                    <a:lnTo>
                      <a:pt x="144" y="1086"/>
                    </a:lnTo>
                    <a:lnTo>
                      <a:pt x="138" y="1082"/>
                    </a:lnTo>
                    <a:lnTo>
                      <a:pt x="136" y="1075"/>
                    </a:lnTo>
                    <a:lnTo>
                      <a:pt x="135" y="1069"/>
                    </a:lnTo>
                    <a:lnTo>
                      <a:pt x="135" y="1064"/>
                    </a:lnTo>
                    <a:lnTo>
                      <a:pt x="136" y="1057"/>
                    </a:lnTo>
                    <a:lnTo>
                      <a:pt x="139" y="1046"/>
                    </a:lnTo>
                    <a:lnTo>
                      <a:pt x="143" y="1035"/>
                    </a:lnTo>
                    <a:lnTo>
                      <a:pt x="151" y="1024"/>
                    </a:lnTo>
                    <a:lnTo>
                      <a:pt x="158" y="1014"/>
                    </a:lnTo>
                    <a:lnTo>
                      <a:pt x="167" y="1003"/>
                    </a:lnTo>
                    <a:lnTo>
                      <a:pt x="175" y="993"/>
                    </a:lnTo>
                    <a:lnTo>
                      <a:pt x="184" y="983"/>
                    </a:lnTo>
                    <a:lnTo>
                      <a:pt x="191" y="973"/>
                    </a:lnTo>
                    <a:lnTo>
                      <a:pt x="197" y="963"/>
                    </a:lnTo>
                    <a:lnTo>
                      <a:pt x="202" y="953"/>
                    </a:lnTo>
                    <a:lnTo>
                      <a:pt x="203" y="948"/>
                    </a:lnTo>
                    <a:lnTo>
                      <a:pt x="204" y="943"/>
                    </a:lnTo>
                    <a:lnTo>
                      <a:pt x="204" y="939"/>
                    </a:lnTo>
                    <a:lnTo>
                      <a:pt x="203" y="933"/>
                    </a:lnTo>
                    <a:lnTo>
                      <a:pt x="202" y="928"/>
                    </a:lnTo>
                    <a:lnTo>
                      <a:pt x="199" y="924"/>
                    </a:lnTo>
                    <a:lnTo>
                      <a:pt x="196" y="919"/>
                    </a:lnTo>
                    <a:lnTo>
                      <a:pt x="191" y="913"/>
                    </a:lnTo>
                    <a:lnTo>
                      <a:pt x="188" y="921"/>
                    </a:lnTo>
                    <a:lnTo>
                      <a:pt x="184" y="928"/>
                    </a:lnTo>
                    <a:lnTo>
                      <a:pt x="180" y="935"/>
                    </a:lnTo>
                    <a:lnTo>
                      <a:pt x="175" y="941"/>
                    </a:lnTo>
                    <a:lnTo>
                      <a:pt x="166" y="952"/>
                    </a:lnTo>
                    <a:lnTo>
                      <a:pt x="154" y="961"/>
                    </a:lnTo>
                    <a:lnTo>
                      <a:pt x="142" y="970"/>
                    </a:lnTo>
                    <a:lnTo>
                      <a:pt x="130" y="977"/>
                    </a:lnTo>
                    <a:lnTo>
                      <a:pt x="118" y="985"/>
                    </a:lnTo>
                    <a:lnTo>
                      <a:pt x="105" y="992"/>
                    </a:lnTo>
                    <a:lnTo>
                      <a:pt x="92" y="999"/>
                    </a:lnTo>
                    <a:lnTo>
                      <a:pt x="80" y="1006"/>
                    </a:lnTo>
                    <a:lnTo>
                      <a:pt x="70" y="1015"/>
                    </a:lnTo>
                    <a:lnTo>
                      <a:pt x="59" y="1023"/>
                    </a:lnTo>
                    <a:lnTo>
                      <a:pt x="50" y="1033"/>
                    </a:lnTo>
                    <a:lnTo>
                      <a:pt x="42" y="1044"/>
                    </a:lnTo>
                    <a:lnTo>
                      <a:pt x="39" y="1051"/>
                    </a:lnTo>
                    <a:lnTo>
                      <a:pt x="36" y="1057"/>
                    </a:lnTo>
                    <a:lnTo>
                      <a:pt x="34" y="1065"/>
                    </a:lnTo>
                    <a:lnTo>
                      <a:pt x="32" y="1072"/>
                    </a:lnTo>
                    <a:lnTo>
                      <a:pt x="26" y="1076"/>
                    </a:lnTo>
                    <a:lnTo>
                      <a:pt x="20" y="1081"/>
                    </a:lnTo>
                    <a:lnTo>
                      <a:pt x="16" y="1086"/>
                    </a:lnTo>
                    <a:lnTo>
                      <a:pt x="12" y="1090"/>
                    </a:lnTo>
                    <a:lnTo>
                      <a:pt x="9" y="1096"/>
                    </a:lnTo>
                    <a:lnTo>
                      <a:pt x="7" y="1101"/>
                    </a:lnTo>
                    <a:lnTo>
                      <a:pt x="4" y="1106"/>
                    </a:lnTo>
                    <a:lnTo>
                      <a:pt x="2" y="1113"/>
                    </a:lnTo>
                    <a:lnTo>
                      <a:pt x="1" y="1124"/>
                    </a:lnTo>
                    <a:lnTo>
                      <a:pt x="0" y="1136"/>
                    </a:lnTo>
                    <a:lnTo>
                      <a:pt x="1" y="1149"/>
                    </a:lnTo>
                    <a:lnTo>
                      <a:pt x="3" y="1162"/>
                    </a:lnTo>
                    <a:lnTo>
                      <a:pt x="8" y="1186"/>
                    </a:lnTo>
                    <a:lnTo>
                      <a:pt x="10" y="1211"/>
                    </a:lnTo>
                    <a:lnTo>
                      <a:pt x="10" y="1223"/>
                    </a:lnTo>
                    <a:lnTo>
                      <a:pt x="9" y="1233"/>
                    </a:lnTo>
                    <a:lnTo>
                      <a:pt x="8" y="1239"/>
                    </a:lnTo>
                    <a:lnTo>
                      <a:pt x="5" y="1244"/>
                    </a:lnTo>
                    <a:lnTo>
                      <a:pt x="3" y="1248"/>
                    </a:lnTo>
                    <a:lnTo>
                      <a:pt x="0" y="1252"/>
                    </a:lnTo>
                    <a:lnTo>
                      <a:pt x="67" y="1200"/>
                    </a:lnTo>
                    <a:lnTo>
                      <a:pt x="136" y="1148"/>
                    </a:lnTo>
                    <a:lnTo>
                      <a:pt x="171" y="1122"/>
                    </a:lnTo>
                    <a:lnTo>
                      <a:pt x="206" y="1098"/>
                    </a:lnTo>
                    <a:lnTo>
                      <a:pt x="241" y="1073"/>
                    </a:lnTo>
                    <a:lnTo>
                      <a:pt x="278" y="1049"/>
                    </a:lnTo>
                    <a:lnTo>
                      <a:pt x="314" y="1025"/>
                    </a:lnTo>
                    <a:lnTo>
                      <a:pt x="350" y="1002"/>
                    </a:lnTo>
                    <a:lnTo>
                      <a:pt x="388" y="979"/>
                    </a:lnTo>
                    <a:lnTo>
                      <a:pt x="424" y="957"/>
                    </a:lnTo>
                    <a:lnTo>
                      <a:pt x="461" y="936"/>
                    </a:lnTo>
                    <a:lnTo>
                      <a:pt x="499" y="915"/>
                    </a:lnTo>
                    <a:lnTo>
                      <a:pt x="537" y="895"/>
                    </a:lnTo>
                    <a:lnTo>
                      <a:pt x="575" y="876"/>
                    </a:lnTo>
                    <a:lnTo>
                      <a:pt x="549" y="880"/>
                    </a:lnTo>
                    <a:lnTo>
                      <a:pt x="525" y="882"/>
                    </a:lnTo>
                    <a:lnTo>
                      <a:pt x="514" y="882"/>
                    </a:lnTo>
                    <a:lnTo>
                      <a:pt x="502" y="880"/>
                    </a:lnTo>
                    <a:lnTo>
                      <a:pt x="490" y="877"/>
                    </a:lnTo>
                    <a:lnTo>
                      <a:pt x="478" y="873"/>
                    </a:lnTo>
                    <a:lnTo>
                      <a:pt x="478" y="866"/>
                    </a:lnTo>
                    <a:lnTo>
                      <a:pt x="476" y="861"/>
                    </a:lnTo>
                    <a:lnTo>
                      <a:pt x="473" y="857"/>
                    </a:lnTo>
                    <a:lnTo>
                      <a:pt x="469" y="853"/>
                    </a:lnTo>
                    <a:lnTo>
                      <a:pt x="458" y="849"/>
                    </a:lnTo>
                    <a:lnTo>
                      <a:pt x="445" y="846"/>
                    </a:lnTo>
                    <a:lnTo>
                      <a:pt x="433" y="844"/>
                    </a:lnTo>
                    <a:lnTo>
                      <a:pt x="421" y="839"/>
                    </a:lnTo>
                    <a:lnTo>
                      <a:pt x="415" y="835"/>
                    </a:lnTo>
                    <a:lnTo>
                      <a:pt x="411" y="831"/>
                    </a:lnTo>
                    <a:lnTo>
                      <a:pt x="408" y="826"/>
                    </a:lnTo>
                    <a:lnTo>
                      <a:pt x="406" y="818"/>
                    </a:lnTo>
                    <a:lnTo>
                      <a:pt x="411" y="811"/>
                    </a:lnTo>
                    <a:lnTo>
                      <a:pt x="423" y="796"/>
                    </a:lnTo>
                    <a:lnTo>
                      <a:pt x="435" y="781"/>
                    </a:lnTo>
                    <a:lnTo>
                      <a:pt x="440" y="773"/>
                    </a:lnTo>
                    <a:lnTo>
                      <a:pt x="441" y="769"/>
                    </a:lnTo>
                    <a:lnTo>
                      <a:pt x="442" y="764"/>
                    </a:lnTo>
                    <a:lnTo>
                      <a:pt x="441" y="760"/>
                    </a:lnTo>
                    <a:lnTo>
                      <a:pt x="440" y="756"/>
                    </a:lnTo>
                    <a:lnTo>
                      <a:pt x="435" y="749"/>
                    </a:lnTo>
                    <a:lnTo>
                      <a:pt x="429" y="743"/>
                    </a:lnTo>
                    <a:lnTo>
                      <a:pt x="422" y="736"/>
                    </a:lnTo>
                    <a:lnTo>
                      <a:pt x="414" y="730"/>
                    </a:lnTo>
                    <a:lnTo>
                      <a:pt x="412" y="727"/>
                    </a:lnTo>
                    <a:lnTo>
                      <a:pt x="409" y="722"/>
                    </a:lnTo>
                    <a:lnTo>
                      <a:pt x="407" y="718"/>
                    </a:lnTo>
                    <a:lnTo>
                      <a:pt x="406" y="714"/>
                    </a:lnTo>
                    <a:lnTo>
                      <a:pt x="422" y="705"/>
                    </a:lnTo>
                    <a:lnTo>
                      <a:pt x="439" y="699"/>
                    </a:lnTo>
                    <a:lnTo>
                      <a:pt x="454" y="695"/>
                    </a:lnTo>
                    <a:lnTo>
                      <a:pt x="470" y="691"/>
                    </a:lnTo>
                    <a:lnTo>
                      <a:pt x="484" y="689"/>
                    </a:lnTo>
                    <a:lnTo>
                      <a:pt x="499" y="688"/>
                    </a:lnTo>
                    <a:lnTo>
                      <a:pt x="514" y="688"/>
                    </a:lnTo>
                    <a:lnTo>
                      <a:pt x="528" y="689"/>
                    </a:lnTo>
                    <a:lnTo>
                      <a:pt x="557" y="691"/>
                    </a:lnTo>
                    <a:lnTo>
                      <a:pt x="589" y="692"/>
                    </a:lnTo>
                    <a:lnTo>
                      <a:pt x="605" y="693"/>
                    </a:lnTo>
                    <a:lnTo>
                      <a:pt x="623" y="692"/>
                    </a:lnTo>
                    <a:lnTo>
                      <a:pt x="641" y="691"/>
                    </a:lnTo>
                    <a:lnTo>
                      <a:pt x="660" y="688"/>
                    </a:lnTo>
                    <a:lnTo>
                      <a:pt x="666" y="682"/>
                    </a:lnTo>
                    <a:lnTo>
                      <a:pt x="673" y="675"/>
                    </a:lnTo>
                    <a:lnTo>
                      <a:pt x="681" y="669"/>
                    </a:lnTo>
                    <a:lnTo>
                      <a:pt x="691" y="661"/>
                    </a:lnTo>
                    <a:lnTo>
                      <a:pt x="711" y="646"/>
                    </a:lnTo>
                    <a:lnTo>
                      <a:pt x="733" y="630"/>
                    </a:lnTo>
                    <a:lnTo>
                      <a:pt x="742" y="622"/>
                    </a:lnTo>
                    <a:lnTo>
                      <a:pt x="752" y="614"/>
                    </a:lnTo>
                    <a:lnTo>
                      <a:pt x="761" y="606"/>
                    </a:lnTo>
                    <a:lnTo>
                      <a:pt x="769" y="596"/>
                    </a:lnTo>
                    <a:lnTo>
                      <a:pt x="775" y="588"/>
                    </a:lnTo>
                    <a:lnTo>
                      <a:pt x="781" y="579"/>
                    </a:lnTo>
                    <a:lnTo>
                      <a:pt x="784" y="571"/>
                    </a:lnTo>
                    <a:lnTo>
                      <a:pt x="785" y="561"/>
                    </a:lnTo>
                    <a:lnTo>
                      <a:pt x="766" y="557"/>
                    </a:lnTo>
                    <a:lnTo>
                      <a:pt x="724" y="547"/>
                    </a:lnTo>
                    <a:lnTo>
                      <a:pt x="682" y="538"/>
                    </a:lnTo>
                    <a:lnTo>
                      <a:pt x="664" y="532"/>
                    </a:lnTo>
                    <a:lnTo>
                      <a:pt x="656" y="542"/>
                    </a:lnTo>
                    <a:lnTo>
                      <a:pt x="647" y="552"/>
                    </a:lnTo>
                    <a:lnTo>
                      <a:pt x="636" y="555"/>
                    </a:lnTo>
                    <a:lnTo>
                      <a:pt x="626" y="558"/>
                    </a:lnTo>
                    <a:lnTo>
                      <a:pt x="615" y="562"/>
                    </a:lnTo>
                    <a:lnTo>
                      <a:pt x="605" y="568"/>
                    </a:lnTo>
                    <a:lnTo>
                      <a:pt x="586" y="580"/>
                    </a:lnTo>
                    <a:lnTo>
                      <a:pt x="567" y="592"/>
                    </a:lnTo>
                    <a:lnTo>
                      <a:pt x="559" y="598"/>
                    </a:lnTo>
                    <a:lnTo>
                      <a:pt x="549" y="603"/>
                    </a:lnTo>
                    <a:lnTo>
                      <a:pt x="538" y="608"/>
                    </a:lnTo>
                    <a:lnTo>
                      <a:pt x="529" y="611"/>
                    </a:lnTo>
                    <a:lnTo>
                      <a:pt x="519" y="612"/>
                    </a:lnTo>
                    <a:lnTo>
                      <a:pt x="508" y="613"/>
                    </a:lnTo>
                    <a:lnTo>
                      <a:pt x="497" y="612"/>
                    </a:lnTo>
                    <a:lnTo>
                      <a:pt x="485" y="609"/>
                    </a:lnTo>
                    <a:lnTo>
                      <a:pt x="486" y="598"/>
                    </a:lnTo>
                    <a:lnTo>
                      <a:pt x="485" y="586"/>
                    </a:lnTo>
                    <a:lnTo>
                      <a:pt x="486" y="579"/>
                    </a:lnTo>
                    <a:lnTo>
                      <a:pt x="487" y="574"/>
                    </a:lnTo>
                    <a:lnTo>
                      <a:pt x="490" y="569"/>
                    </a:lnTo>
                    <a:lnTo>
                      <a:pt x="494" y="564"/>
                    </a:lnTo>
                    <a:lnTo>
                      <a:pt x="499" y="557"/>
                    </a:lnTo>
                    <a:lnTo>
                      <a:pt x="501" y="550"/>
                    </a:lnTo>
                    <a:lnTo>
                      <a:pt x="501" y="545"/>
                    </a:lnTo>
                    <a:lnTo>
                      <a:pt x="501" y="540"/>
                    </a:lnTo>
                    <a:lnTo>
                      <a:pt x="499" y="537"/>
                    </a:lnTo>
                    <a:lnTo>
                      <a:pt x="497" y="532"/>
                    </a:lnTo>
                    <a:lnTo>
                      <a:pt x="492" y="529"/>
                    </a:lnTo>
                    <a:lnTo>
                      <a:pt x="488" y="526"/>
                    </a:lnTo>
                    <a:lnTo>
                      <a:pt x="478" y="521"/>
                    </a:lnTo>
                    <a:lnTo>
                      <a:pt x="469" y="516"/>
                    </a:lnTo>
                    <a:lnTo>
                      <a:pt x="464" y="513"/>
                    </a:lnTo>
                    <a:lnTo>
                      <a:pt x="459" y="511"/>
                    </a:lnTo>
                    <a:lnTo>
                      <a:pt x="456" y="508"/>
                    </a:lnTo>
                    <a:lnTo>
                      <a:pt x="453" y="505"/>
                    </a:lnTo>
                    <a:lnTo>
                      <a:pt x="451" y="499"/>
                    </a:lnTo>
                    <a:lnTo>
                      <a:pt x="447" y="494"/>
                    </a:lnTo>
                    <a:lnTo>
                      <a:pt x="446" y="490"/>
                    </a:lnTo>
                    <a:lnTo>
                      <a:pt x="446" y="484"/>
                    </a:lnTo>
                    <a:lnTo>
                      <a:pt x="447" y="479"/>
                    </a:lnTo>
                    <a:lnTo>
                      <a:pt x="450" y="475"/>
                    </a:lnTo>
                    <a:lnTo>
                      <a:pt x="452" y="470"/>
                    </a:lnTo>
                    <a:lnTo>
                      <a:pt x="456" y="466"/>
                    </a:lnTo>
                    <a:lnTo>
                      <a:pt x="461" y="464"/>
                    </a:lnTo>
                    <a:lnTo>
                      <a:pt x="466" y="462"/>
                    </a:lnTo>
                    <a:lnTo>
                      <a:pt x="470" y="460"/>
                    </a:lnTo>
                    <a:lnTo>
                      <a:pt x="473" y="458"/>
                    </a:lnTo>
                    <a:lnTo>
                      <a:pt x="480" y="451"/>
                    </a:lnTo>
                    <a:lnTo>
                      <a:pt x="483" y="444"/>
                    </a:lnTo>
                    <a:lnTo>
                      <a:pt x="486" y="435"/>
                    </a:lnTo>
                    <a:lnTo>
                      <a:pt x="488" y="427"/>
                    </a:lnTo>
                    <a:lnTo>
                      <a:pt x="489" y="417"/>
                    </a:lnTo>
                    <a:lnTo>
                      <a:pt x="490" y="408"/>
                    </a:lnTo>
                    <a:lnTo>
                      <a:pt x="491" y="398"/>
                    </a:lnTo>
                    <a:lnTo>
                      <a:pt x="492" y="388"/>
                    </a:lnTo>
                    <a:lnTo>
                      <a:pt x="494" y="379"/>
                    </a:lnTo>
                    <a:lnTo>
                      <a:pt x="497" y="369"/>
                    </a:lnTo>
                    <a:lnTo>
                      <a:pt x="501" y="361"/>
                    </a:lnTo>
                    <a:lnTo>
                      <a:pt x="506" y="352"/>
                    </a:lnTo>
                    <a:lnTo>
                      <a:pt x="509" y="349"/>
                    </a:lnTo>
                    <a:lnTo>
                      <a:pt x="514" y="346"/>
                    </a:lnTo>
                    <a:lnTo>
                      <a:pt x="518" y="342"/>
                    </a:lnTo>
                    <a:lnTo>
                      <a:pt x="523" y="339"/>
                    </a:lnTo>
                    <a:lnTo>
                      <a:pt x="537" y="353"/>
                    </a:lnTo>
                    <a:lnTo>
                      <a:pt x="566" y="384"/>
                    </a:lnTo>
                    <a:lnTo>
                      <a:pt x="596" y="414"/>
                    </a:lnTo>
                    <a:lnTo>
                      <a:pt x="610" y="428"/>
                    </a:lnTo>
                    <a:lnTo>
                      <a:pt x="617" y="428"/>
                    </a:lnTo>
                    <a:lnTo>
                      <a:pt x="626" y="428"/>
                    </a:lnTo>
                    <a:lnTo>
                      <a:pt x="638" y="438"/>
                    </a:lnTo>
                    <a:lnTo>
                      <a:pt x="649" y="448"/>
                    </a:lnTo>
                    <a:lnTo>
                      <a:pt x="663" y="458"/>
                    </a:lnTo>
                    <a:lnTo>
                      <a:pt x="677" y="465"/>
                    </a:lnTo>
                    <a:lnTo>
                      <a:pt x="691" y="472"/>
                    </a:lnTo>
                    <a:lnTo>
                      <a:pt x="706" y="477"/>
                    </a:lnTo>
                    <a:lnTo>
                      <a:pt x="721" y="482"/>
                    </a:lnTo>
                    <a:lnTo>
                      <a:pt x="737" y="486"/>
                    </a:lnTo>
                    <a:lnTo>
                      <a:pt x="769" y="494"/>
                    </a:lnTo>
                    <a:lnTo>
                      <a:pt x="801" y="499"/>
                    </a:lnTo>
                    <a:lnTo>
                      <a:pt x="833" y="504"/>
                    </a:lnTo>
                    <a:lnTo>
                      <a:pt x="865" y="507"/>
                    </a:lnTo>
                    <a:lnTo>
                      <a:pt x="860" y="497"/>
                    </a:lnTo>
                    <a:lnTo>
                      <a:pt x="856" y="486"/>
                    </a:lnTo>
                    <a:lnTo>
                      <a:pt x="853" y="476"/>
                    </a:lnTo>
                    <a:lnTo>
                      <a:pt x="851" y="464"/>
                    </a:lnTo>
                    <a:lnTo>
                      <a:pt x="850" y="452"/>
                    </a:lnTo>
                    <a:lnTo>
                      <a:pt x="851" y="441"/>
                    </a:lnTo>
                    <a:lnTo>
                      <a:pt x="852" y="435"/>
                    </a:lnTo>
                    <a:lnTo>
                      <a:pt x="853" y="430"/>
                    </a:lnTo>
                    <a:lnTo>
                      <a:pt x="855" y="425"/>
                    </a:lnTo>
                    <a:lnTo>
                      <a:pt x="859" y="418"/>
                    </a:lnTo>
                    <a:lnTo>
                      <a:pt x="864" y="416"/>
                    </a:lnTo>
                    <a:lnTo>
                      <a:pt x="869" y="415"/>
                    </a:lnTo>
                    <a:lnTo>
                      <a:pt x="873" y="415"/>
                    </a:lnTo>
                    <a:lnTo>
                      <a:pt x="878" y="415"/>
                    </a:lnTo>
                    <a:lnTo>
                      <a:pt x="881" y="416"/>
                    </a:lnTo>
                    <a:lnTo>
                      <a:pt x="884" y="418"/>
                    </a:lnTo>
                    <a:lnTo>
                      <a:pt x="887" y="420"/>
                    </a:lnTo>
                    <a:lnTo>
                      <a:pt x="889" y="424"/>
                    </a:lnTo>
                    <a:lnTo>
                      <a:pt x="895" y="431"/>
                    </a:lnTo>
                    <a:lnTo>
                      <a:pt x="898" y="440"/>
                    </a:lnTo>
                    <a:lnTo>
                      <a:pt x="901" y="450"/>
                    </a:lnTo>
                    <a:lnTo>
                      <a:pt x="904" y="460"/>
                    </a:lnTo>
                    <a:lnTo>
                      <a:pt x="909" y="469"/>
                    </a:lnTo>
                    <a:lnTo>
                      <a:pt x="913" y="479"/>
                    </a:lnTo>
                    <a:lnTo>
                      <a:pt x="915" y="483"/>
                    </a:lnTo>
                    <a:lnTo>
                      <a:pt x="918" y="488"/>
                    </a:lnTo>
                    <a:lnTo>
                      <a:pt x="922" y="491"/>
                    </a:lnTo>
                    <a:lnTo>
                      <a:pt x="925" y="494"/>
                    </a:lnTo>
                    <a:lnTo>
                      <a:pt x="929" y="496"/>
                    </a:lnTo>
                    <a:lnTo>
                      <a:pt x="933" y="498"/>
                    </a:lnTo>
                    <a:lnTo>
                      <a:pt x="939" y="499"/>
                    </a:lnTo>
                    <a:lnTo>
                      <a:pt x="944" y="499"/>
                    </a:lnTo>
                    <a:lnTo>
                      <a:pt x="950" y="498"/>
                    </a:lnTo>
                    <a:lnTo>
                      <a:pt x="957" y="497"/>
                    </a:lnTo>
                    <a:lnTo>
                      <a:pt x="964" y="495"/>
                    </a:lnTo>
                    <a:lnTo>
                      <a:pt x="973" y="492"/>
                    </a:lnTo>
                    <a:lnTo>
                      <a:pt x="982" y="490"/>
                    </a:lnTo>
                    <a:lnTo>
                      <a:pt x="991" y="488"/>
                    </a:lnTo>
                    <a:lnTo>
                      <a:pt x="999" y="485"/>
                    </a:lnTo>
                    <a:lnTo>
                      <a:pt x="1007" y="482"/>
                    </a:lnTo>
                    <a:lnTo>
                      <a:pt x="1014" y="478"/>
                    </a:lnTo>
                    <a:lnTo>
                      <a:pt x="1021" y="474"/>
                    </a:lnTo>
                    <a:lnTo>
                      <a:pt x="1028" y="469"/>
                    </a:lnTo>
                    <a:lnTo>
                      <a:pt x="1034" y="464"/>
                    </a:lnTo>
                    <a:lnTo>
                      <a:pt x="1046" y="453"/>
                    </a:lnTo>
                    <a:lnTo>
                      <a:pt x="1057" y="442"/>
                    </a:lnTo>
                    <a:lnTo>
                      <a:pt x="1068" y="429"/>
                    </a:lnTo>
                    <a:lnTo>
                      <a:pt x="1078" y="415"/>
                    </a:lnTo>
                    <a:lnTo>
                      <a:pt x="1045" y="413"/>
                    </a:lnTo>
                    <a:lnTo>
                      <a:pt x="1013" y="411"/>
                    </a:lnTo>
                    <a:lnTo>
                      <a:pt x="997" y="412"/>
                    </a:lnTo>
                    <a:lnTo>
                      <a:pt x="982" y="415"/>
                    </a:lnTo>
                    <a:lnTo>
                      <a:pt x="974" y="417"/>
                    </a:lnTo>
                    <a:lnTo>
                      <a:pt x="966" y="420"/>
                    </a:lnTo>
                    <a:lnTo>
                      <a:pt x="959" y="424"/>
                    </a:lnTo>
                    <a:lnTo>
                      <a:pt x="950" y="428"/>
                    </a:lnTo>
                    <a:lnTo>
                      <a:pt x="929" y="418"/>
                    </a:lnTo>
                    <a:lnTo>
                      <a:pt x="907" y="411"/>
                    </a:lnTo>
                    <a:lnTo>
                      <a:pt x="883" y="403"/>
                    </a:lnTo>
                    <a:lnTo>
                      <a:pt x="861" y="395"/>
                    </a:lnTo>
                    <a:lnTo>
                      <a:pt x="849" y="389"/>
                    </a:lnTo>
                    <a:lnTo>
                      <a:pt x="838" y="384"/>
                    </a:lnTo>
                    <a:lnTo>
                      <a:pt x="829" y="378"/>
                    </a:lnTo>
                    <a:lnTo>
                      <a:pt x="819" y="370"/>
                    </a:lnTo>
                    <a:lnTo>
                      <a:pt x="810" y="363"/>
                    </a:lnTo>
                    <a:lnTo>
                      <a:pt x="803" y="353"/>
                    </a:lnTo>
                    <a:lnTo>
                      <a:pt x="797" y="342"/>
                    </a:lnTo>
                    <a:lnTo>
                      <a:pt x="791" y="330"/>
                    </a:lnTo>
                    <a:lnTo>
                      <a:pt x="789" y="326"/>
                    </a:lnTo>
                    <a:lnTo>
                      <a:pt x="787" y="323"/>
                    </a:lnTo>
                    <a:lnTo>
                      <a:pt x="784" y="322"/>
                    </a:lnTo>
                    <a:lnTo>
                      <a:pt x="781" y="320"/>
                    </a:lnTo>
                    <a:lnTo>
                      <a:pt x="773" y="319"/>
                    </a:lnTo>
                    <a:lnTo>
                      <a:pt x="765" y="319"/>
                    </a:lnTo>
                    <a:lnTo>
                      <a:pt x="760" y="318"/>
                    </a:lnTo>
                    <a:lnTo>
                      <a:pt x="757" y="318"/>
                    </a:lnTo>
                    <a:lnTo>
                      <a:pt x="754" y="317"/>
                    </a:lnTo>
                    <a:lnTo>
                      <a:pt x="752" y="315"/>
                    </a:lnTo>
                    <a:lnTo>
                      <a:pt x="750" y="313"/>
                    </a:lnTo>
                    <a:lnTo>
                      <a:pt x="749" y="308"/>
                    </a:lnTo>
                    <a:lnTo>
                      <a:pt x="749" y="304"/>
                    </a:lnTo>
                    <a:lnTo>
                      <a:pt x="750" y="298"/>
                    </a:lnTo>
                    <a:lnTo>
                      <a:pt x="754" y="292"/>
                    </a:lnTo>
                    <a:lnTo>
                      <a:pt x="759" y="288"/>
                    </a:lnTo>
                    <a:lnTo>
                      <a:pt x="765" y="285"/>
                    </a:lnTo>
                    <a:lnTo>
                      <a:pt x="771" y="282"/>
                    </a:lnTo>
                    <a:lnTo>
                      <a:pt x="784" y="277"/>
                    </a:lnTo>
                    <a:lnTo>
                      <a:pt x="798" y="273"/>
                    </a:lnTo>
                    <a:lnTo>
                      <a:pt x="804" y="271"/>
                    </a:lnTo>
                    <a:lnTo>
                      <a:pt x="810" y="269"/>
                    </a:lnTo>
                    <a:lnTo>
                      <a:pt x="816" y="266"/>
                    </a:lnTo>
                    <a:lnTo>
                      <a:pt x="821" y="262"/>
                    </a:lnTo>
                    <a:lnTo>
                      <a:pt x="825" y="259"/>
                    </a:lnTo>
                    <a:lnTo>
                      <a:pt x="828" y="254"/>
                    </a:lnTo>
                    <a:lnTo>
                      <a:pt x="830" y="249"/>
                    </a:lnTo>
                    <a:lnTo>
                      <a:pt x="830" y="241"/>
                    </a:lnTo>
                    <a:lnTo>
                      <a:pt x="828" y="238"/>
                    </a:lnTo>
                    <a:lnTo>
                      <a:pt x="828" y="235"/>
                    </a:lnTo>
                    <a:lnTo>
                      <a:pt x="829" y="230"/>
                    </a:lnTo>
                    <a:lnTo>
                      <a:pt x="831" y="226"/>
                    </a:lnTo>
                    <a:lnTo>
                      <a:pt x="833" y="223"/>
                    </a:lnTo>
                    <a:lnTo>
                      <a:pt x="837" y="221"/>
                    </a:lnTo>
                    <a:lnTo>
                      <a:pt x="841" y="221"/>
                    </a:lnTo>
                    <a:lnTo>
                      <a:pt x="846" y="222"/>
                    </a:lnTo>
                    <a:lnTo>
                      <a:pt x="852" y="224"/>
                    </a:lnTo>
                    <a:lnTo>
                      <a:pt x="859" y="226"/>
                    </a:lnTo>
                    <a:lnTo>
                      <a:pt x="865" y="226"/>
                    </a:lnTo>
                    <a:lnTo>
                      <a:pt x="870" y="226"/>
                    </a:lnTo>
                    <a:lnTo>
                      <a:pt x="875" y="225"/>
                    </a:lnTo>
                    <a:lnTo>
                      <a:pt x="880" y="224"/>
                    </a:lnTo>
                    <a:lnTo>
                      <a:pt x="883" y="221"/>
                    </a:lnTo>
                    <a:lnTo>
                      <a:pt x="887" y="219"/>
                    </a:lnTo>
                    <a:lnTo>
                      <a:pt x="895" y="211"/>
                    </a:lnTo>
                    <a:lnTo>
                      <a:pt x="900" y="203"/>
                    </a:lnTo>
                    <a:lnTo>
                      <a:pt x="907" y="193"/>
                    </a:lnTo>
                    <a:lnTo>
                      <a:pt x="913" y="183"/>
                    </a:lnTo>
                    <a:lnTo>
                      <a:pt x="924" y="187"/>
                    </a:lnTo>
                    <a:lnTo>
                      <a:pt x="933" y="191"/>
                    </a:lnTo>
                    <a:lnTo>
                      <a:pt x="943" y="196"/>
                    </a:lnTo>
                    <a:lnTo>
                      <a:pt x="952" y="202"/>
                    </a:lnTo>
                    <a:lnTo>
                      <a:pt x="960" y="209"/>
                    </a:lnTo>
                    <a:lnTo>
                      <a:pt x="967" y="217"/>
                    </a:lnTo>
                    <a:lnTo>
                      <a:pt x="975" y="225"/>
                    </a:lnTo>
                    <a:lnTo>
                      <a:pt x="981" y="234"/>
                    </a:lnTo>
                    <a:lnTo>
                      <a:pt x="988" y="243"/>
                    </a:lnTo>
                    <a:lnTo>
                      <a:pt x="992" y="253"/>
                    </a:lnTo>
                    <a:lnTo>
                      <a:pt x="997" y="263"/>
                    </a:lnTo>
                    <a:lnTo>
                      <a:pt x="1002" y="274"/>
                    </a:lnTo>
                    <a:lnTo>
                      <a:pt x="1009" y="295"/>
                    </a:lnTo>
                    <a:lnTo>
                      <a:pt x="1014" y="317"/>
                    </a:lnTo>
                    <a:lnTo>
                      <a:pt x="1020" y="320"/>
                    </a:lnTo>
                    <a:lnTo>
                      <a:pt x="1024" y="323"/>
                    </a:lnTo>
                    <a:lnTo>
                      <a:pt x="1028" y="326"/>
                    </a:lnTo>
                    <a:lnTo>
                      <a:pt x="1031" y="330"/>
                    </a:lnTo>
                    <a:lnTo>
                      <a:pt x="1039" y="338"/>
                    </a:lnTo>
                    <a:lnTo>
                      <a:pt x="1045" y="346"/>
                    </a:lnTo>
                    <a:lnTo>
                      <a:pt x="1049" y="349"/>
                    </a:lnTo>
                    <a:lnTo>
                      <a:pt x="1053" y="351"/>
                    </a:lnTo>
                    <a:lnTo>
                      <a:pt x="1057" y="353"/>
                    </a:lnTo>
                    <a:lnTo>
                      <a:pt x="1061" y="355"/>
                    </a:lnTo>
                    <a:lnTo>
                      <a:pt x="1067" y="356"/>
                    </a:lnTo>
                    <a:lnTo>
                      <a:pt x="1073" y="355"/>
                    </a:lnTo>
                    <a:lnTo>
                      <a:pt x="1081" y="354"/>
                    </a:lnTo>
                    <a:lnTo>
                      <a:pt x="1088" y="352"/>
                    </a:lnTo>
                    <a:lnTo>
                      <a:pt x="1097" y="352"/>
                    </a:lnTo>
                    <a:lnTo>
                      <a:pt x="1104" y="351"/>
                    </a:lnTo>
                    <a:lnTo>
                      <a:pt x="1113" y="349"/>
                    </a:lnTo>
                    <a:lnTo>
                      <a:pt x="1120" y="347"/>
                    </a:lnTo>
                    <a:lnTo>
                      <a:pt x="1136" y="341"/>
                    </a:lnTo>
                    <a:lnTo>
                      <a:pt x="1151" y="334"/>
                    </a:lnTo>
                    <a:lnTo>
                      <a:pt x="1164" y="325"/>
                    </a:lnTo>
                    <a:lnTo>
                      <a:pt x="1177" y="316"/>
                    </a:lnTo>
                    <a:lnTo>
                      <a:pt x="1188" y="305"/>
                    </a:lnTo>
                    <a:lnTo>
                      <a:pt x="1199" y="294"/>
                    </a:lnTo>
                    <a:lnTo>
                      <a:pt x="1202" y="289"/>
                    </a:lnTo>
                    <a:lnTo>
                      <a:pt x="1204" y="283"/>
                    </a:lnTo>
                    <a:lnTo>
                      <a:pt x="1207" y="275"/>
                    </a:lnTo>
                    <a:lnTo>
                      <a:pt x="1207" y="268"/>
                    </a:lnTo>
                    <a:lnTo>
                      <a:pt x="1207" y="252"/>
                    </a:lnTo>
                    <a:lnTo>
                      <a:pt x="1205" y="235"/>
                    </a:lnTo>
                    <a:lnTo>
                      <a:pt x="1204" y="226"/>
                    </a:lnTo>
                    <a:lnTo>
                      <a:pt x="1204" y="219"/>
                    </a:lnTo>
                    <a:lnTo>
                      <a:pt x="1205" y="211"/>
                    </a:lnTo>
                    <a:lnTo>
                      <a:pt x="1207" y="204"/>
                    </a:lnTo>
                    <a:lnTo>
                      <a:pt x="1210" y="197"/>
                    </a:lnTo>
                    <a:lnTo>
                      <a:pt x="1213" y="192"/>
                    </a:lnTo>
                    <a:lnTo>
                      <a:pt x="1218" y="188"/>
                    </a:lnTo>
                    <a:lnTo>
                      <a:pt x="1225" y="183"/>
                    </a:lnTo>
                    <a:lnTo>
                      <a:pt x="1249" y="180"/>
                    </a:lnTo>
                    <a:lnTo>
                      <a:pt x="1274" y="177"/>
                    </a:lnTo>
                    <a:lnTo>
                      <a:pt x="1299" y="174"/>
                    </a:lnTo>
                    <a:lnTo>
                      <a:pt x="1324" y="173"/>
                    </a:lnTo>
                    <a:lnTo>
                      <a:pt x="1336" y="173"/>
                    </a:lnTo>
                    <a:lnTo>
                      <a:pt x="1347" y="175"/>
                    </a:lnTo>
                    <a:lnTo>
                      <a:pt x="1359" y="177"/>
                    </a:lnTo>
                    <a:lnTo>
                      <a:pt x="1370" y="180"/>
                    </a:lnTo>
                    <a:lnTo>
                      <a:pt x="1381" y="186"/>
                    </a:lnTo>
                    <a:lnTo>
                      <a:pt x="1391" y="192"/>
                    </a:lnTo>
                    <a:lnTo>
                      <a:pt x="1401" y="199"/>
                    </a:lnTo>
                    <a:lnTo>
                      <a:pt x="1410" y="209"/>
                    </a:lnTo>
                    <a:lnTo>
                      <a:pt x="1403" y="215"/>
                    </a:lnTo>
                    <a:lnTo>
                      <a:pt x="1396" y="222"/>
                    </a:lnTo>
                    <a:lnTo>
                      <a:pt x="1388" y="226"/>
                    </a:lnTo>
                    <a:lnTo>
                      <a:pt x="1382" y="230"/>
                    </a:lnTo>
                    <a:lnTo>
                      <a:pt x="1367" y="237"/>
                    </a:lnTo>
                    <a:lnTo>
                      <a:pt x="1353" y="244"/>
                    </a:lnTo>
                    <a:lnTo>
                      <a:pt x="1341" y="253"/>
                    </a:lnTo>
                    <a:lnTo>
                      <a:pt x="1330" y="262"/>
                    </a:lnTo>
                    <a:lnTo>
                      <a:pt x="1321" y="273"/>
                    </a:lnTo>
                    <a:lnTo>
                      <a:pt x="1311" y="284"/>
                    </a:lnTo>
                    <a:lnTo>
                      <a:pt x="1302" y="294"/>
                    </a:lnTo>
                    <a:lnTo>
                      <a:pt x="1293" y="305"/>
                    </a:lnTo>
                    <a:lnTo>
                      <a:pt x="1286" y="317"/>
                    </a:lnTo>
                    <a:lnTo>
                      <a:pt x="1279" y="329"/>
                    </a:lnTo>
                    <a:lnTo>
                      <a:pt x="1273" y="341"/>
                    </a:lnTo>
                    <a:lnTo>
                      <a:pt x="1267" y="353"/>
                    </a:lnTo>
                    <a:lnTo>
                      <a:pt x="1263" y="366"/>
                    </a:lnTo>
                    <a:lnTo>
                      <a:pt x="1261" y="380"/>
                    </a:lnTo>
                    <a:lnTo>
                      <a:pt x="1259" y="393"/>
                    </a:lnTo>
                    <a:lnTo>
                      <a:pt x="1258" y="406"/>
                    </a:lnTo>
                    <a:lnTo>
                      <a:pt x="1259" y="420"/>
                    </a:lnTo>
                    <a:lnTo>
                      <a:pt x="1260" y="434"/>
                    </a:lnTo>
                    <a:lnTo>
                      <a:pt x="1268" y="436"/>
                    </a:lnTo>
                    <a:lnTo>
                      <a:pt x="1275" y="436"/>
                    </a:lnTo>
                    <a:lnTo>
                      <a:pt x="1282" y="435"/>
                    </a:lnTo>
                    <a:lnTo>
                      <a:pt x="1289" y="434"/>
                    </a:lnTo>
                    <a:lnTo>
                      <a:pt x="1295" y="433"/>
                    </a:lnTo>
                    <a:lnTo>
                      <a:pt x="1303" y="431"/>
                    </a:lnTo>
                    <a:lnTo>
                      <a:pt x="1310" y="431"/>
                    </a:lnTo>
                    <a:lnTo>
                      <a:pt x="1318" y="431"/>
                    </a:lnTo>
                    <a:lnTo>
                      <a:pt x="1329" y="435"/>
                    </a:lnTo>
                    <a:lnTo>
                      <a:pt x="1341" y="442"/>
                    </a:lnTo>
                    <a:lnTo>
                      <a:pt x="1352" y="449"/>
                    </a:lnTo>
                    <a:lnTo>
                      <a:pt x="1361" y="459"/>
                    </a:lnTo>
                    <a:lnTo>
                      <a:pt x="1370" y="468"/>
                    </a:lnTo>
                    <a:lnTo>
                      <a:pt x="1377" y="479"/>
                    </a:lnTo>
                    <a:lnTo>
                      <a:pt x="1380" y="485"/>
                    </a:lnTo>
                    <a:lnTo>
                      <a:pt x="1382" y="492"/>
                    </a:lnTo>
                    <a:lnTo>
                      <a:pt x="1384" y="498"/>
                    </a:lnTo>
                    <a:lnTo>
                      <a:pt x="1385" y="505"/>
                    </a:lnTo>
                    <a:lnTo>
                      <a:pt x="1386" y="511"/>
                    </a:lnTo>
                    <a:lnTo>
                      <a:pt x="1387" y="516"/>
                    </a:lnTo>
                    <a:lnTo>
                      <a:pt x="1386" y="521"/>
                    </a:lnTo>
                    <a:lnTo>
                      <a:pt x="1385" y="525"/>
                    </a:lnTo>
                    <a:lnTo>
                      <a:pt x="1383" y="527"/>
                    </a:lnTo>
                    <a:lnTo>
                      <a:pt x="1380" y="529"/>
                    </a:lnTo>
                    <a:lnTo>
                      <a:pt x="1375" y="531"/>
                    </a:lnTo>
                    <a:lnTo>
                      <a:pt x="1371" y="532"/>
                    </a:lnTo>
                    <a:lnTo>
                      <a:pt x="1352" y="534"/>
                    </a:lnTo>
                    <a:lnTo>
                      <a:pt x="1334" y="539"/>
                    </a:lnTo>
                    <a:lnTo>
                      <a:pt x="1333" y="548"/>
                    </a:lnTo>
                    <a:lnTo>
                      <a:pt x="1334" y="561"/>
                    </a:lnTo>
                    <a:lnTo>
                      <a:pt x="1334" y="568"/>
                    </a:lnTo>
                    <a:lnTo>
                      <a:pt x="1331" y="574"/>
                    </a:lnTo>
                    <a:lnTo>
                      <a:pt x="1330" y="577"/>
                    </a:lnTo>
                    <a:lnTo>
                      <a:pt x="1328" y="579"/>
                    </a:lnTo>
                    <a:lnTo>
                      <a:pt x="1326" y="581"/>
                    </a:lnTo>
                    <a:lnTo>
                      <a:pt x="1324" y="584"/>
                    </a:lnTo>
                    <a:lnTo>
                      <a:pt x="1315" y="585"/>
                    </a:lnTo>
                    <a:lnTo>
                      <a:pt x="1308" y="585"/>
                    </a:lnTo>
                    <a:lnTo>
                      <a:pt x="1302" y="584"/>
                    </a:lnTo>
                    <a:lnTo>
                      <a:pt x="1294" y="582"/>
                    </a:lnTo>
                    <a:lnTo>
                      <a:pt x="1288" y="580"/>
                    </a:lnTo>
                    <a:lnTo>
                      <a:pt x="1281" y="578"/>
                    </a:lnTo>
                    <a:lnTo>
                      <a:pt x="1276" y="575"/>
                    </a:lnTo>
                    <a:lnTo>
                      <a:pt x="1271" y="572"/>
                    </a:lnTo>
                    <a:lnTo>
                      <a:pt x="1260" y="563"/>
                    </a:lnTo>
                    <a:lnTo>
                      <a:pt x="1250" y="553"/>
                    </a:lnTo>
                    <a:lnTo>
                      <a:pt x="1242" y="541"/>
                    </a:lnTo>
                    <a:lnTo>
                      <a:pt x="1234" y="528"/>
                    </a:lnTo>
                    <a:lnTo>
                      <a:pt x="1220" y="501"/>
                    </a:lnTo>
                    <a:lnTo>
                      <a:pt x="1208" y="474"/>
                    </a:lnTo>
                    <a:lnTo>
                      <a:pt x="1202" y="460"/>
                    </a:lnTo>
                    <a:lnTo>
                      <a:pt x="1196" y="447"/>
                    </a:lnTo>
                    <a:lnTo>
                      <a:pt x="1189" y="436"/>
                    </a:lnTo>
                    <a:lnTo>
                      <a:pt x="1184" y="426"/>
                    </a:lnTo>
                    <a:lnTo>
                      <a:pt x="1172" y="445"/>
                    </a:lnTo>
                    <a:lnTo>
                      <a:pt x="1160" y="463"/>
                    </a:lnTo>
                    <a:lnTo>
                      <a:pt x="1148" y="482"/>
                    </a:lnTo>
                    <a:lnTo>
                      <a:pt x="1135" y="501"/>
                    </a:lnTo>
                    <a:lnTo>
                      <a:pt x="1124" y="522"/>
                    </a:lnTo>
                    <a:lnTo>
                      <a:pt x="1115" y="542"/>
                    </a:lnTo>
                    <a:lnTo>
                      <a:pt x="1112" y="553"/>
                    </a:lnTo>
                    <a:lnTo>
                      <a:pt x="1108" y="563"/>
                    </a:lnTo>
                    <a:lnTo>
                      <a:pt x="1105" y="575"/>
                    </a:lnTo>
                    <a:lnTo>
                      <a:pt x="1104" y="587"/>
                    </a:lnTo>
                    <a:lnTo>
                      <a:pt x="1096" y="598"/>
                    </a:lnTo>
                    <a:lnTo>
                      <a:pt x="1087" y="608"/>
                    </a:lnTo>
                    <a:lnTo>
                      <a:pt x="1077" y="617"/>
                    </a:lnTo>
                    <a:lnTo>
                      <a:pt x="1067" y="625"/>
                    </a:lnTo>
                    <a:lnTo>
                      <a:pt x="1056" y="632"/>
                    </a:lnTo>
                    <a:lnTo>
                      <a:pt x="1044" y="638"/>
                    </a:lnTo>
                    <a:lnTo>
                      <a:pt x="1034" y="643"/>
                    </a:lnTo>
                    <a:lnTo>
                      <a:pt x="1021" y="648"/>
                    </a:lnTo>
                    <a:lnTo>
                      <a:pt x="996" y="655"/>
                    </a:lnTo>
                    <a:lnTo>
                      <a:pt x="972" y="661"/>
                    </a:lnTo>
                    <a:lnTo>
                      <a:pt x="946" y="667"/>
                    </a:lnTo>
                    <a:lnTo>
                      <a:pt x="922" y="672"/>
                    </a:lnTo>
                    <a:lnTo>
                      <a:pt x="916" y="670"/>
                    </a:lnTo>
                    <a:lnTo>
                      <a:pt x="910" y="666"/>
                    </a:lnTo>
                    <a:lnTo>
                      <a:pt x="904" y="661"/>
                    </a:lnTo>
                    <a:lnTo>
                      <a:pt x="900" y="656"/>
                    </a:lnTo>
                    <a:lnTo>
                      <a:pt x="896" y="650"/>
                    </a:lnTo>
                    <a:lnTo>
                      <a:pt x="894" y="643"/>
                    </a:lnTo>
                    <a:lnTo>
                      <a:pt x="894" y="640"/>
                    </a:lnTo>
                    <a:lnTo>
                      <a:pt x="894" y="636"/>
                    </a:lnTo>
                    <a:lnTo>
                      <a:pt x="895" y="632"/>
                    </a:lnTo>
                    <a:lnTo>
                      <a:pt x="897" y="628"/>
                    </a:lnTo>
                    <a:lnTo>
                      <a:pt x="900" y="621"/>
                    </a:lnTo>
                    <a:lnTo>
                      <a:pt x="905" y="616"/>
                    </a:lnTo>
                    <a:lnTo>
                      <a:pt x="910" y="610"/>
                    </a:lnTo>
                    <a:lnTo>
                      <a:pt x="916" y="607"/>
                    </a:lnTo>
                    <a:lnTo>
                      <a:pt x="923" y="605"/>
                    </a:lnTo>
                    <a:lnTo>
                      <a:pt x="929" y="603"/>
                    </a:lnTo>
                    <a:lnTo>
                      <a:pt x="935" y="602"/>
                    </a:lnTo>
                    <a:lnTo>
                      <a:pt x="943" y="602"/>
                    </a:lnTo>
                    <a:lnTo>
                      <a:pt x="972" y="604"/>
                    </a:lnTo>
                    <a:lnTo>
                      <a:pt x="998" y="606"/>
                    </a:lnTo>
                    <a:lnTo>
                      <a:pt x="1004" y="605"/>
                    </a:lnTo>
                    <a:lnTo>
                      <a:pt x="1009" y="604"/>
                    </a:lnTo>
                    <a:lnTo>
                      <a:pt x="1014" y="603"/>
                    </a:lnTo>
                    <a:lnTo>
                      <a:pt x="1019" y="600"/>
                    </a:lnTo>
                    <a:lnTo>
                      <a:pt x="1026" y="593"/>
                    </a:lnTo>
                    <a:lnTo>
                      <a:pt x="1033" y="585"/>
                    </a:lnTo>
                    <a:lnTo>
                      <a:pt x="1043" y="568"/>
                    </a:lnTo>
                    <a:lnTo>
                      <a:pt x="1053" y="552"/>
                    </a:lnTo>
                    <a:lnTo>
                      <a:pt x="1036" y="561"/>
                    </a:lnTo>
                    <a:lnTo>
                      <a:pt x="1018" y="568"/>
                    </a:lnTo>
                    <a:lnTo>
                      <a:pt x="998" y="573"/>
                    </a:lnTo>
                    <a:lnTo>
                      <a:pt x="979" y="578"/>
                    </a:lnTo>
                    <a:lnTo>
                      <a:pt x="941" y="586"/>
                    </a:lnTo>
                    <a:lnTo>
                      <a:pt x="901" y="594"/>
                    </a:lnTo>
                    <a:lnTo>
                      <a:pt x="883" y="600"/>
                    </a:lnTo>
                    <a:lnTo>
                      <a:pt x="865" y="606"/>
                    </a:lnTo>
                    <a:lnTo>
                      <a:pt x="848" y="613"/>
                    </a:lnTo>
                    <a:lnTo>
                      <a:pt x="832" y="622"/>
                    </a:lnTo>
                    <a:lnTo>
                      <a:pt x="824" y="627"/>
                    </a:lnTo>
                    <a:lnTo>
                      <a:pt x="817" y="634"/>
                    </a:lnTo>
                    <a:lnTo>
                      <a:pt x="809" y="640"/>
                    </a:lnTo>
                    <a:lnTo>
                      <a:pt x="803" y="646"/>
                    </a:lnTo>
                    <a:lnTo>
                      <a:pt x="798" y="654"/>
                    </a:lnTo>
                    <a:lnTo>
                      <a:pt x="791" y="662"/>
                    </a:lnTo>
                    <a:lnTo>
                      <a:pt x="786" y="672"/>
                    </a:lnTo>
                    <a:lnTo>
                      <a:pt x="782" y="682"/>
                    </a:lnTo>
                    <a:lnTo>
                      <a:pt x="776" y="689"/>
                    </a:lnTo>
                    <a:lnTo>
                      <a:pt x="769" y="695"/>
                    </a:lnTo>
                    <a:lnTo>
                      <a:pt x="761" y="701"/>
                    </a:lnTo>
                    <a:lnTo>
                      <a:pt x="754" y="706"/>
                    </a:lnTo>
                    <a:lnTo>
                      <a:pt x="738" y="716"/>
                    </a:lnTo>
                    <a:lnTo>
                      <a:pt x="721" y="727"/>
                    </a:lnTo>
                    <a:lnTo>
                      <a:pt x="712" y="732"/>
                    </a:lnTo>
                    <a:lnTo>
                      <a:pt x="705" y="737"/>
                    </a:lnTo>
                    <a:lnTo>
                      <a:pt x="698" y="744"/>
                    </a:lnTo>
                    <a:lnTo>
                      <a:pt x="692" y="750"/>
                    </a:lnTo>
                    <a:lnTo>
                      <a:pt x="686" y="757"/>
                    </a:lnTo>
                    <a:lnTo>
                      <a:pt x="681" y="766"/>
                    </a:lnTo>
                    <a:lnTo>
                      <a:pt x="678" y="776"/>
                    </a:lnTo>
                    <a:lnTo>
                      <a:pt x="677" y="786"/>
                    </a:lnTo>
                    <a:lnTo>
                      <a:pt x="670" y="789"/>
                    </a:lnTo>
                    <a:lnTo>
                      <a:pt x="664" y="793"/>
                    </a:lnTo>
                    <a:lnTo>
                      <a:pt x="658" y="797"/>
                    </a:lnTo>
                    <a:lnTo>
                      <a:pt x="652" y="802"/>
                    </a:lnTo>
                    <a:lnTo>
                      <a:pt x="641" y="814"/>
                    </a:lnTo>
                    <a:lnTo>
                      <a:pt x="631" y="827"/>
                    </a:lnTo>
                    <a:lnTo>
                      <a:pt x="622" y="840"/>
                    </a:lnTo>
                    <a:lnTo>
                      <a:pt x="612" y="851"/>
                    </a:lnTo>
                    <a:lnTo>
                      <a:pt x="602" y="862"/>
                    </a:lnTo>
                    <a:lnTo>
                      <a:pt x="594" y="869"/>
                    </a:lnTo>
                    <a:lnTo>
                      <a:pt x="633" y="850"/>
                    </a:lnTo>
                    <a:lnTo>
                      <a:pt x="672" y="832"/>
                    </a:lnTo>
                    <a:lnTo>
                      <a:pt x="711" y="813"/>
                    </a:lnTo>
                    <a:lnTo>
                      <a:pt x="751" y="795"/>
                    </a:lnTo>
                    <a:lnTo>
                      <a:pt x="790" y="777"/>
                    </a:lnTo>
                    <a:lnTo>
                      <a:pt x="830" y="759"/>
                    </a:lnTo>
                    <a:lnTo>
                      <a:pt x="869" y="741"/>
                    </a:lnTo>
                    <a:lnTo>
                      <a:pt x="909" y="724"/>
                    </a:lnTo>
                    <a:lnTo>
                      <a:pt x="914" y="713"/>
                    </a:lnTo>
                    <a:lnTo>
                      <a:pt x="919" y="700"/>
                    </a:lnTo>
                    <a:lnTo>
                      <a:pt x="923" y="693"/>
                    </a:lnTo>
                    <a:lnTo>
                      <a:pt x="926" y="687"/>
                    </a:lnTo>
                    <a:lnTo>
                      <a:pt x="931" y="683"/>
                    </a:lnTo>
                    <a:lnTo>
                      <a:pt x="939" y="678"/>
                    </a:lnTo>
                    <a:lnTo>
                      <a:pt x="942" y="676"/>
                    </a:lnTo>
                    <a:lnTo>
                      <a:pt x="945" y="674"/>
                    </a:lnTo>
                    <a:lnTo>
                      <a:pt x="948" y="674"/>
                    </a:lnTo>
                    <a:lnTo>
                      <a:pt x="951" y="674"/>
                    </a:lnTo>
                    <a:lnTo>
                      <a:pt x="958" y="675"/>
                    </a:lnTo>
                    <a:lnTo>
                      <a:pt x="964" y="678"/>
                    </a:lnTo>
                    <a:lnTo>
                      <a:pt x="974" y="688"/>
                    </a:lnTo>
                    <a:lnTo>
                      <a:pt x="982" y="698"/>
                    </a:lnTo>
                    <a:lnTo>
                      <a:pt x="1038" y="680"/>
                    </a:lnTo>
                    <a:lnTo>
                      <a:pt x="1093" y="662"/>
                    </a:lnTo>
                    <a:lnTo>
                      <a:pt x="1150" y="648"/>
                    </a:lnTo>
                    <a:lnTo>
                      <a:pt x="1207" y="633"/>
                    </a:lnTo>
                    <a:lnTo>
                      <a:pt x="1263" y="620"/>
                    </a:lnTo>
                    <a:lnTo>
                      <a:pt x="1321" y="606"/>
                    </a:lnTo>
                    <a:lnTo>
                      <a:pt x="1378" y="593"/>
                    </a:lnTo>
                    <a:lnTo>
                      <a:pt x="1435" y="580"/>
                    </a:lnTo>
                    <a:lnTo>
                      <a:pt x="1439" y="517"/>
                    </a:lnTo>
                    <a:lnTo>
                      <a:pt x="1443" y="456"/>
                    </a:lnTo>
                    <a:lnTo>
                      <a:pt x="1446" y="396"/>
                    </a:lnTo>
                    <a:lnTo>
                      <a:pt x="1449" y="336"/>
                    </a:lnTo>
                    <a:lnTo>
                      <a:pt x="1453" y="276"/>
                    </a:lnTo>
                    <a:lnTo>
                      <a:pt x="1457" y="217"/>
                    </a:lnTo>
                    <a:lnTo>
                      <a:pt x="1462" y="156"/>
                    </a:lnTo>
                    <a:lnTo>
                      <a:pt x="1467" y="95"/>
                    </a:lnTo>
                    <a:lnTo>
                      <a:pt x="1472" y="95"/>
                    </a:lnTo>
                    <a:lnTo>
                      <a:pt x="1477" y="95"/>
                    </a:lnTo>
                    <a:lnTo>
                      <a:pt x="1489" y="210"/>
                    </a:lnTo>
                    <a:lnTo>
                      <a:pt x="1499" y="297"/>
                    </a:lnTo>
                    <a:lnTo>
                      <a:pt x="1507" y="361"/>
                    </a:lnTo>
                    <a:lnTo>
                      <a:pt x="1513" y="408"/>
                    </a:lnTo>
                    <a:lnTo>
                      <a:pt x="1517" y="445"/>
                    </a:lnTo>
                    <a:lnTo>
                      <a:pt x="1520" y="479"/>
                    </a:lnTo>
                    <a:lnTo>
                      <a:pt x="1523" y="516"/>
                    </a:lnTo>
                    <a:lnTo>
                      <a:pt x="1525" y="564"/>
                    </a:lnTo>
                    <a:lnTo>
                      <a:pt x="1532" y="562"/>
                    </a:lnTo>
                    <a:lnTo>
                      <a:pt x="1550" y="559"/>
                    </a:lnTo>
                    <a:lnTo>
                      <a:pt x="1567" y="556"/>
                    </a:lnTo>
                    <a:lnTo>
                      <a:pt x="1575" y="554"/>
                    </a:lnTo>
                    <a:lnTo>
                      <a:pt x="1579" y="496"/>
                    </a:lnTo>
                    <a:lnTo>
                      <a:pt x="1585" y="426"/>
                    </a:lnTo>
                    <a:lnTo>
                      <a:pt x="1591" y="350"/>
                    </a:lnTo>
                    <a:lnTo>
                      <a:pt x="1596" y="274"/>
                    </a:lnTo>
                    <a:lnTo>
                      <a:pt x="1603" y="205"/>
                    </a:lnTo>
                    <a:lnTo>
                      <a:pt x="1607" y="148"/>
                    </a:lnTo>
                    <a:lnTo>
                      <a:pt x="1610" y="109"/>
                    </a:lnTo>
                    <a:lnTo>
                      <a:pt x="1611" y="95"/>
                    </a:lnTo>
                    <a:lnTo>
                      <a:pt x="1618" y="134"/>
                    </a:lnTo>
                    <a:lnTo>
                      <a:pt x="1623" y="172"/>
                    </a:lnTo>
                    <a:lnTo>
                      <a:pt x="1626" y="208"/>
                    </a:lnTo>
                    <a:lnTo>
                      <a:pt x="1629" y="242"/>
                    </a:lnTo>
                    <a:lnTo>
                      <a:pt x="1633" y="276"/>
                    </a:lnTo>
                    <a:lnTo>
                      <a:pt x="1636" y="311"/>
                    </a:lnTo>
                    <a:lnTo>
                      <a:pt x="1639" y="348"/>
                    </a:lnTo>
                    <a:lnTo>
                      <a:pt x="1643" y="387"/>
                    </a:lnTo>
                    <a:lnTo>
                      <a:pt x="1647" y="377"/>
                    </a:lnTo>
                    <a:lnTo>
                      <a:pt x="1659" y="349"/>
                    </a:lnTo>
                    <a:lnTo>
                      <a:pt x="1677" y="309"/>
                    </a:lnTo>
                    <a:lnTo>
                      <a:pt x="1699" y="263"/>
                    </a:lnTo>
                    <a:lnTo>
                      <a:pt x="1721" y="214"/>
                    </a:lnTo>
                    <a:lnTo>
                      <a:pt x="1743" y="170"/>
                    </a:lnTo>
                    <a:lnTo>
                      <a:pt x="1761" y="132"/>
                    </a:lnTo>
                    <a:lnTo>
                      <a:pt x="1773" y="108"/>
                    </a:lnTo>
                    <a:lnTo>
                      <a:pt x="1788" y="137"/>
                    </a:lnTo>
                    <a:lnTo>
                      <a:pt x="1802" y="166"/>
                    </a:lnTo>
                    <a:lnTo>
                      <a:pt x="1816" y="197"/>
                    </a:lnTo>
                    <a:lnTo>
                      <a:pt x="1830" y="227"/>
                    </a:lnTo>
                    <a:lnTo>
                      <a:pt x="1844" y="257"/>
                    </a:lnTo>
                    <a:lnTo>
                      <a:pt x="1857" y="286"/>
                    </a:lnTo>
                    <a:lnTo>
                      <a:pt x="1870" y="314"/>
                    </a:lnTo>
                    <a:lnTo>
                      <a:pt x="1882" y="339"/>
                    </a:lnTo>
                    <a:lnTo>
                      <a:pt x="1887" y="308"/>
                    </a:lnTo>
                    <a:lnTo>
                      <a:pt x="1890" y="279"/>
                    </a:lnTo>
                    <a:lnTo>
                      <a:pt x="1893" y="253"/>
                    </a:lnTo>
                    <a:lnTo>
                      <a:pt x="1895" y="226"/>
                    </a:lnTo>
                    <a:lnTo>
                      <a:pt x="1898" y="199"/>
                    </a:lnTo>
                    <a:lnTo>
                      <a:pt x="1902" y="170"/>
                    </a:lnTo>
                    <a:lnTo>
                      <a:pt x="1905" y="138"/>
                    </a:lnTo>
                    <a:lnTo>
                      <a:pt x="1911" y="101"/>
                    </a:lnTo>
                    <a:lnTo>
                      <a:pt x="1918" y="137"/>
                    </a:lnTo>
                    <a:lnTo>
                      <a:pt x="1923" y="167"/>
                    </a:lnTo>
                    <a:lnTo>
                      <a:pt x="1926" y="196"/>
                    </a:lnTo>
                    <a:lnTo>
                      <a:pt x="1928" y="224"/>
                    </a:lnTo>
                    <a:lnTo>
                      <a:pt x="1930" y="252"/>
                    </a:lnTo>
                    <a:lnTo>
                      <a:pt x="1934" y="279"/>
                    </a:lnTo>
                    <a:lnTo>
                      <a:pt x="1936" y="308"/>
                    </a:lnTo>
                    <a:lnTo>
                      <a:pt x="1940" y="339"/>
                    </a:lnTo>
                    <a:lnTo>
                      <a:pt x="1954" y="307"/>
                    </a:lnTo>
                    <a:lnTo>
                      <a:pt x="1968" y="277"/>
                    </a:lnTo>
                    <a:lnTo>
                      <a:pt x="1982" y="247"/>
                    </a:lnTo>
                    <a:lnTo>
                      <a:pt x="1994" y="220"/>
                    </a:lnTo>
                    <a:lnTo>
                      <a:pt x="2007" y="191"/>
                    </a:lnTo>
                    <a:lnTo>
                      <a:pt x="2020" y="162"/>
                    </a:lnTo>
                    <a:lnTo>
                      <a:pt x="2035" y="132"/>
                    </a:lnTo>
                    <a:lnTo>
                      <a:pt x="2051" y="101"/>
                    </a:lnTo>
                    <a:lnTo>
                      <a:pt x="2068" y="133"/>
                    </a:lnTo>
                    <a:lnTo>
                      <a:pt x="2084" y="163"/>
                    </a:lnTo>
                    <a:lnTo>
                      <a:pt x="2099" y="194"/>
                    </a:lnTo>
                    <a:lnTo>
                      <a:pt x="2114" y="224"/>
                    </a:lnTo>
                    <a:lnTo>
                      <a:pt x="2129" y="254"/>
                    </a:lnTo>
                    <a:lnTo>
                      <a:pt x="2144" y="284"/>
                    </a:lnTo>
                    <a:lnTo>
                      <a:pt x="2160" y="314"/>
                    </a:lnTo>
                    <a:lnTo>
                      <a:pt x="2177" y="345"/>
                    </a:lnTo>
                    <a:lnTo>
                      <a:pt x="2177" y="334"/>
                    </a:lnTo>
                    <a:lnTo>
                      <a:pt x="2180" y="306"/>
                    </a:lnTo>
                    <a:lnTo>
                      <a:pt x="2185" y="266"/>
                    </a:lnTo>
                    <a:lnTo>
                      <a:pt x="2189" y="220"/>
                    </a:lnTo>
                    <a:lnTo>
                      <a:pt x="2193" y="174"/>
                    </a:lnTo>
                    <a:lnTo>
                      <a:pt x="2197" y="134"/>
                    </a:lnTo>
                    <a:lnTo>
                      <a:pt x="2199" y="106"/>
                    </a:lnTo>
                    <a:lnTo>
                      <a:pt x="2201" y="95"/>
                    </a:lnTo>
                    <a:lnTo>
                      <a:pt x="2204" y="95"/>
                    </a:lnTo>
                    <a:lnTo>
                      <a:pt x="2208" y="95"/>
                    </a:lnTo>
                    <a:lnTo>
                      <a:pt x="2213" y="138"/>
                    </a:lnTo>
                    <a:lnTo>
                      <a:pt x="2215" y="175"/>
                    </a:lnTo>
                    <a:lnTo>
                      <a:pt x="2218" y="208"/>
                    </a:lnTo>
                    <a:lnTo>
                      <a:pt x="2219" y="239"/>
                    </a:lnTo>
                    <a:lnTo>
                      <a:pt x="2220" y="269"/>
                    </a:lnTo>
                    <a:lnTo>
                      <a:pt x="2222" y="298"/>
                    </a:lnTo>
                    <a:lnTo>
                      <a:pt x="2224" y="313"/>
                    </a:lnTo>
                    <a:lnTo>
                      <a:pt x="2227" y="327"/>
                    </a:lnTo>
                    <a:lnTo>
                      <a:pt x="2230" y="343"/>
                    </a:lnTo>
                    <a:lnTo>
                      <a:pt x="2235" y="359"/>
                    </a:lnTo>
                    <a:lnTo>
                      <a:pt x="2239" y="352"/>
                    </a:lnTo>
                    <a:lnTo>
                      <a:pt x="2249" y="332"/>
                    </a:lnTo>
                    <a:lnTo>
                      <a:pt x="2264" y="302"/>
                    </a:lnTo>
                    <a:lnTo>
                      <a:pt x="2283" y="266"/>
                    </a:lnTo>
                    <a:lnTo>
                      <a:pt x="2303" y="225"/>
                    </a:lnTo>
                    <a:lnTo>
                      <a:pt x="2323" y="185"/>
                    </a:lnTo>
                    <a:lnTo>
                      <a:pt x="2341" y="147"/>
                    </a:lnTo>
                    <a:lnTo>
                      <a:pt x="2356" y="115"/>
                    </a:lnTo>
                    <a:lnTo>
                      <a:pt x="2362" y="126"/>
                    </a:lnTo>
                    <a:lnTo>
                      <a:pt x="2375" y="155"/>
                    </a:lnTo>
                    <a:lnTo>
                      <a:pt x="2394" y="196"/>
                    </a:lnTo>
                    <a:lnTo>
                      <a:pt x="2415" y="243"/>
                    </a:lnTo>
                    <a:lnTo>
                      <a:pt x="2436" y="291"/>
                    </a:lnTo>
                    <a:lnTo>
                      <a:pt x="2455" y="333"/>
                    </a:lnTo>
                    <a:lnTo>
                      <a:pt x="2467" y="362"/>
                    </a:lnTo>
                    <a:lnTo>
                      <a:pt x="2473" y="372"/>
                    </a:lnTo>
                    <a:lnTo>
                      <a:pt x="2479" y="343"/>
                    </a:lnTo>
                    <a:lnTo>
                      <a:pt x="2483" y="316"/>
                    </a:lnTo>
                    <a:lnTo>
                      <a:pt x="2488" y="288"/>
                    </a:lnTo>
                    <a:lnTo>
                      <a:pt x="2491" y="258"/>
                    </a:lnTo>
                    <a:lnTo>
                      <a:pt x="2493" y="226"/>
                    </a:lnTo>
                    <a:lnTo>
                      <a:pt x="2497" y="191"/>
                    </a:lnTo>
                    <a:lnTo>
                      <a:pt x="2502" y="150"/>
                    </a:lnTo>
                    <a:lnTo>
                      <a:pt x="2507" y="105"/>
                    </a:lnTo>
                    <a:lnTo>
                      <a:pt x="2514" y="160"/>
                    </a:lnTo>
                    <a:lnTo>
                      <a:pt x="2520" y="217"/>
                    </a:lnTo>
                    <a:lnTo>
                      <a:pt x="2524" y="272"/>
                    </a:lnTo>
                    <a:lnTo>
                      <a:pt x="2527" y="327"/>
                    </a:lnTo>
                    <a:lnTo>
                      <a:pt x="2530" y="384"/>
                    </a:lnTo>
                    <a:lnTo>
                      <a:pt x="2531" y="442"/>
                    </a:lnTo>
                    <a:lnTo>
                      <a:pt x="2531" y="499"/>
                    </a:lnTo>
                    <a:lnTo>
                      <a:pt x="2531" y="558"/>
                    </a:lnTo>
                    <a:lnTo>
                      <a:pt x="2538" y="562"/>
                    </a:lnTo>
                    <a:lnTo>
                      <a:pt x="2545" y="565"/>
                    </a:lnTo>
                    <a:lnTo>
                      <a:pt x="2555" y="568"/>
                    </a:lnTo>
                    <a:lnTo>
                      <a:pt x="2565" y="570"/>
                    </a:lnTo>
                    <a:lnTo>
                      <a:pt x="2586" y="574"/>
                    </a:lnTo>
                    <a:lnTo>
                      <a:pt x="2609" y="580"/>
                    </a:lnTo>
                    <a:lnTo>
                      <a:pt x="2613" y="521"/>
                    </a:lnTo>
                    <a:lnTo>
                      <a:pt x="2615" y="459"/>
                    </a:lnTo>
                    <a:lnTo>
                      <a:pt x="2618" y="396"/>
                    </a:lnTo>
                    <a:lnTo>
                      <a:pt x="2620" y="333"/>
                    </a:lnTo>
                    <a:lnTo>
                      <a:pt x="2624" y="271"/>
                    </a:lnTo>
                    <a:lnTo>
                      <a:pt x="2629" y="209"/>
                    </a:lnTo>
                    <a:lnTo>
                      <a:pt x="2634" y="148"/>
                    </a:lnTo>
                    <a:lnTo>
                      <a:pt x="2641" y="89"/>
                    </a:lnTo>
                    <a:lnTo>
                      <a:pt x="2647" y="121"/>
                    </a:lnTo>
                    <a:lnTo>
                      <a:pt x="2652" y="156"/>
                    </a:lnTo>
                    <a:lnTo>
                      <a:pt x="2657" y="193"/>
                    </a:lnTo>
                    <a:lnTo>
                      <a:pt x="2663" y="230"/>
                    </a:lnTo>
                    <a:lnTo>
                      <a:pt x="2671" y="308"/>
                    </a:lnTo>
                    <a:lnTo>
                      <a:pt x="2679" y="384"/>
                    </a:lnTo>
                    <a:lnTo>
                      <a:pt x="2684" y="454"/>
                    </a:lnTo>
                    <a:lnTo>
                      <a:pt x="2689" y="515"/>
                    </a:lnTo>
                    <a:lnTo>
                      <a:pt x="2695" y="560"/>
                    </a:lnTo>
                    <a:lnTo>
                      <a:pt x="2698" y="587"/>
                    </a:lnTo>
                    <a:lnTo>
                      <a:pt x="2747" y="600"/>
                    </a:lnTo>
                    <a:lnTo>
                      <a:pt x="2797" y="611"/>
                    </a:lnTo>
                    <a:lnTo>
                      <a:pt x="2849" y="624"/>
                    </a:lnTo>
                    <a:lnTo>
                      <a:pt x="2900" y="637"/>
                    </a:lnTo>
                    <a:lnTo>
                      <a:pt x="2951" y="651"/>
                    </a:lnTo>
                    <a:lnTo>
                      <a:pt x="3002" y="666"/>
                    </a:lnTo>
                    <a:lnTo>
                      <a:pt x="3027" y="673"/>
                    </a:lnTo>
                    <a:lnTo>
                      <a:pt x="3051" y="682"/>
                    </a:lnTo>
                    <a:lnTo>
                      <a:pt x="3076" y="691"/>
                    </a:lnTo>
                    <a:lnTo>
                      <a:pt x="3101" y="701"/>
                    </a:lnTo>
                    <a:lnTo>
                      <a:pt x="3113" y="688"/>
                    </a:lnTo>
                    <a:lnTo>
                      <a:pt x="3126" y="675"/>
                    </a:lnTo>
                    <a:lnTo>
                      <a:pt x="3131" y="673"/>
                    </a:lnTo>
                    <a:lnTo>
                      <a:pt x="3136" y="672"/>
                    </a:lnTo>
                    <a:lnTo>
                      <a:pt x="3140" y="672"/>
                    </a:lnTo>
                    <a:lnTo>
                      <a:pt x="3145" y="672"/>
                    </a:lnTo>
                    <a:lnTo>
                      <a:pt x="3154" y="673"/>
                    </a:lnTo>
                    <a:lnTo>
                      <a:pt x="3162" y="676"/>
                    </a:lnTo>
                    <a:lnTo>
                      <a:pt x="3171" y="682"/>
                    </a:lnTo>
                    <a:lnTo>
                      <a:pt x="3178" y="687"/>
                    </a:lnTo>
                    <a:lnTo>
                      <a:pt x="3185" y="693"/>
                    </a:lnTo>
                    <a:lnTo>
                      <a:pt x="3190" y="701"/>
                    </a:lnTo>
                    <a:lnTo>
                      <a:pt x="3188" y="708"/>
                    </a:lnTo>
                    <a:lnTo>
                      <a:pt x="3187" y="715"/>
                    </a:lnTo>
                    <a:lnTo>
                      <a:pt x="3187" y="720"/>
                    </a:lnTo>
                    <a:lnTo>
                      <a:pt x="3188" y="725"/>
                    </a:lnTo>
                    <a:lnTo>
                      <a:pt x="3190" y="729"/>
                    </a:lnTo>
                    <a:lnTo>
                      <a:pt x="3193" y="732"/>
                    </a:lnTo>
                    <a:lnTo>
                      <a:pt x="3198" y="734"/>
                    </a:lnTo>
                    <a:lnTo>
                      <a:pt x="3202" y="736"/>
                    </a:lnTo>
                    <a:lnTo>
                      <a:pt x="3212" y="739"/>
                    </a:lnTo>
                    <a:lnTo>
                      <a:pt x="3221" y="743"/>
                    </a:lnTo>
                    <a:lnTo>
                      <a:pt x="3227" y="744"/>
                    </a:lnTo>
                    <a:lnTo>
                      <a:pt x="3231" y="746"/>
                    </a:lnTo>
                    <a:lnTo>
                      <a:pt x="3234" y="749"/>
                    </a:lnTo>
                    <a:lnTo>
                      <a:pt x="3238" y="752"/>
                    </a:lnTo>
                    <a:lnTo>
                      <a:pt x="3310" y="781"/>
                    </a:lnTo>
                    <a:lnTo>
                      <a:pt x="3382" y="812"/>
                    </a:lnTo>
                    <a:lnTo>
                      <a:pt x="3453" y="845"/>
                    </a:lnTo>
                    <a:lnTo>
                      <a:pt x="3522" y="880"/>
                    </a:lnTo>
                    <a:lnTo>
                      <a:pt x="3592" y="916"/>
                    </a:lnTo>
                    <a:lnTo>
                      <a:pt x="3660" y="955"/>
                    </a:lnTo>
                    <a:lnTo>
                      <a:pt x="3726" y="995"/>
                    </a:lnTo>
                    <a:lnTo>
                      <a:pt x="3792" y="1038"/>
                    </a:lnTo>
                    <a:lnTo>
                      <a:pt x="3857" y="1082"/>
                    </a:lnTo>
                    <a:lnTo>
                      <a:pt x="3920" y="1128"/>
                    </a:lnTo>
                    <a:lnTo>
                      <a:pt x="3983" y="1175"/>
                    </a:lnTo>
                    <a:lnTo>
                      <a:pt x="4045" y="1223"/>
                    </a:lnTo>
                    <a:lnTo>
                      <a:pt x="4105" y="1273"/>
                    </a:lnTo>
                    <a:lnTo>
                      <a:pt x="4164" y="1325"/>
                    </a:lnTo>
                    <a:lnTo>
                      <a:pt x="4222" y="1377"/>
                    </a:lnTo>
                    <a:lnTo>
                      <a:pt x="4278" y="1432"/>
                    </a:lnTo>
                    <a:lnTo>
                      <a:pt x="4334" y="1487"/>
                    </a:lnTo>
                    <a:lnTo>
                      <a:pt x="4387" y="1545"/>
                    </a:lnTo>
                    <a:lnTo>
                      <a:pt x="4439" y="1602"/>
                    </a:lnTo>
                    <a:lnTo>
                      <a:pt x="4491" y="1661"/>
                    </a:lnTo>
                    <a:lnTo>
                      <a:pt x="4540" y="1722"/>
                    </a:lnTo>
                    <a:lnTo>
                      <a:pt x="4588" y="1783"/>
                    </a:lnTo>
                    <a:lnTo>
                      <a:pt x="4635" y="1846"/>
                    </a:lnTo>
                    <a:lnTo>
                      <a:pt x="4680" y="1909"/>
                    </a:lnTo>
                    <a:lnTo>
                      <a:pt x="4722" y="1973"/>
                    </a:lnTo>
                    <a:lnTo>
                      <a:pt x="4764" y="2038"/>
                    </a:lnTo>
                    <a:lnTo>
                      <a:pt x="4804" y="2104"/>
                    </a:lnTo>
                    <a:lnTo>
                      <a:pt x="4843" y="2170"/>
                    </a:lnTo>
                    <a:lnTo>
                      <a:pt x="4879" y="2237"/>
                    </a:lnTo>
                    <a:lnTo>
                      <a:pt x="4914" y="2306"/>
                    </a:lnTo>
                    <a:lnTo>
                      <a:pt x="4948" y="2374"/>
                    </a:lnTo>
                    <a:lnTo>
                      <a:pt x="4980" y="2443"/>
                    </a:lnTo>
                    <a:lnTo>
                      <a:pt x="5021" y="2537"/>
                    </a:lnTo>
                    <a:lnTo>
                      <a:pt x="5059" y="2632"/>
                    </a:lnTo>
                    <a:lnTo>
                      <a:pt x="5094" y="2730"/>
                    </a:lnTo>
                    <a:lnTo>
                      <a:pt x="5125" y="2829"/>
                    </a:lnTo>
                    <a:lnTo>
                      <a:pt x="5151" y="2930"/>
                    </a:lnTo>
                    <a:lnTo>
                      <a:pt x="5175" y="3032"/>
                    </a:lnTo>
                    <a:lnTo>
                      <a:pt x="5195" y="3136"/>
                    </a:lnTo>
                    <a:lnTo>
                      <a:pt x="5212" y="3240"/>
                    </a:lnTo>
                    <a:lnTo>
                      <a:pt x="5225" y="3346"/>
                    </a:lnTo>
                    <a:lnTo>
                      <a:pt x="5235" y="3451"/>
                    </a:lnTo>
                    <a:lnTo>
                      <a:pt x="5241" y="3558"/>
                    </a:lnTo>
                    <a:lnTo>
                      <a:pt x="5243" y="3665"/>
                    </a:lnTo>
                    <a:lnTo>
                      <a:pt x="5243" y="3772"/>
                    </a:lnTo>
                    <a:lnTo>
                      <a:pt x="5239" y="3879"/>
                    </a:lnTo>
                    <a:lnTo>
                      <a:pt x="5232" y="3986"/>
                    </a:lnTo>
                    <a:lnTo>
                      <a:pt x="5221" y="4093"/>
                    </a:lnTo>
                    <a:lnTo>
                      <a:pt x="5207" y="4199"/>
                    </a:lnTo>
                    <a:lnTo>
                      <a:pt x="5190" y="4305"/>
                    </a:lnTo>
                    <a:lnTo>
                      <a:pt x="5170" y="4409"/>
                    </a:lnTo>
                    <a:lnTo>
                      <a:pt x="5146" y="4514"/>
                    </a:lnTo>
                    <a:lnTo>
                      <a:pt x="5120" y="4616"/>
                    </a:lnTo>
                    <a:lnTo>
                      <a:pt x="5091" y="4718"/>
                    </a:lnTo>
                    <a:lnTo>
                      <a:pt x="5057" y="4818"/>
                    </a:lnTo>
                    <a:lnTo>
                      <a:pt x="5022" y="4916"/>
                    </a:lnTo>
                    <a:lnTo>
                      <a:pt x="4983" y="5012"/>
                    </a:lnTo>
                    <a:lnTo>
                      <a:pt x="4941" y="5106"/>
                    </a:lnTo>
                    <a:lnTo>
                      <a:pt x="4896" y="5199"/>
                    </a:lnTo>
                    <a:lnTo>
                      <a:pt x="4848" y="5289"/>
                    </a:lnTo>
                    <a:lnTo>
                      <a:pt x="4797" y="5376"/>
                    </a:lnTo>
                    <a:lnTo>
                      <a:pt x="4744" y="5460"/>
                    </a:lnTo>
                    <a:lnTo>
                      <a:pt x="4687" y="5542"/>
                    </a:lnTo>
                    <a:lnTo>
                      <a:pt x="4628" y="5621"/>
                    </a:lnTo>
                    <a:lnTo>
                      <a:pt x="4626" y="5674"/>
                    </a:lnTo>
                    <a:lnTo>
                      <a:pt x="4625" y="5726"/>
                    </a:lnTo>
                    <a:lnTo>
                      <a:pt x="4624" y="5777"/>
                    </a:lnTo>
                    <a:lnTo>
                      <a:pt x="4624" y="5828"/>
                    </a:lnTo>
                    <a:lnTo>
                      <a:pt x="4623" y="5880"/>
                    </a:lnTo>
                    <a:lnTo>
                      <a:pt x="4623" y="5930"/>
                    </a:lnTo>
                    <a:lnTo>
                      <a:pt x="4623" y="5980"/>
                    </a:lnTo>
                    <a:lnTo>
                      <a:pt x="4623" y="6030"/>
                    </a:lnTo>
                    <a:lnTo>
                      <a:pt x="4623" y="6079"/>
                    </a:lnTo>
                    <a:lnTo>
                      <a:pt x="4624" y="6128"/>
                    </a:lnTo>
                    <a:lnTo>
                      <a:pt x="4624" y="6176"/>
                    </a:lnTo>
                    <a:lnTo>
                      <a:pt x="4624" y="6224"/>
                    </a:lnTo>
                    <a:lnTo>
                      <a:pt x="4625" y="6272"/>
                    </a:lnTo>
                    <a:lnTo>
                      <a:pt x="4625" y="6319"/>
                    </a:lnTo>
                    <a:lnTo>
                      <a:pt x="4625" y="6365"/>
                    </a:lnTo>
                    <a:lnTo>
                      <a:pt x="4625" y="6412"/>
                    </a:lnTo>
                    <a:lnTo>
                      <a:pt x="4664" y="6373"/>
                    </a:lnTo>
                    <a:lnTo>
                      <a:pt x="4701" y="6334"/>
                    </a:lnTo>
                    <a:lnTo>
                      <a:pt x="4738" y="6296"/>
                    </a:lnTo>
                    <a:lnTo>
                      <a:pt x="4775" y="6256"/>
                    </a:lnTo>
                    <a:lnTo>
                      <a:pt x="4811" y="6217"/>
                    </a:lnTo>
                    <a:lnTo>
                      <a:pt x="4846" y="6177"/>
                    </a:lnTo>
                    <a:lnTo>
                      <a:pt x="4880" y="6137"/>
                    </a:lnTo>
                    <a:lnTo>
                      <a:pt x="4914" y="6097"/>
                    </a:lnTo>
                    <a:lnTo>
                      <a:pt x="4948" y="6057"/>
                    </a:lnTo>
                    <a:lnTo>
                      <a:pt x="4981" y="6015"/>
                    </a:lnTo>
                    <a:lnTo>
                      <a:pt x="5013" y="5975"/>
                    </a:lnTo>
                    <a:lnTo>
                      <a:pt x="5045" y="5933"/>
                    </a:lnTo>
                    <a:lnTo>
                      <a:pt x="5075" y="5891"/>
                    </a:lnTo>
                    <a:lnTo>
                      <a:pt x="5106" y="5850"/>
                    </a:lnTo>
                    <a:lnTo>
                      <a:pt x="5134" y="5807"/>
                    </a:lnTo>
                    <a:lnTo>
                      <a:pt x="5163" y="5764"/>
                    </a:lnTo>
                    <a:lnTo>
                      <a:pt x="5191" y="5722"/>
                    </a:lnTo>
                    <a:lnTo>
                      <a:pt x="5219" y="5678"/>
                    </a:lnTo>
                    <a:lnTo>
                      <a:pt x="5245" y="5634"/>
                    </a:lnTo>
                    <a:lnTo>
                      <a:pt x="5272" y="5589"/>
                    </a:lnTo>
                    <a:lnTo>
                      <a:pt x="5298" y="5546"/>
                    </a:lnTo>
                    <a:lnTo>
                      <a:pt x="5322" y="5500"/>
                    </a:lnTo>
                    <a:lnTo>
                      <a:pt x="5347" y="5455"/>
                    </a:lnTo>
                    <a:lnTo>
                      <a:pt x="5370" y="5409"/>
                    </a:lnTo>
                    <a:lnTo>
                      <a:pt x="5393" y="5362"/>
                    </a:lnTo>
                    <a:lnTo>
                      <a:pt x="5415" y="5316"/>
                    </a:lnTo>
                    <a:lnTo>
                      <a:pt x="5436" y="5268"/>
                    </a:lnTo>
                    <a:lnTo>
                      <a:pt x="5457" y="5220"/>
                    </a:lnTo>
                    <a:lnTo>
                      <a:pt x="5477" y="5172"/>
                    </a:lnTo>
                    <a:lnTo>
                      <a:pt x="5496" y="5124"/>
                    </a:lnTo>
                    <a:lnTo>
                      <a:pt x="5514" y="5075"/>
                    </a:lnTo>
                    <a:lnTo>
                      <a:pt x="5533" y="5025"/>
                    </a:lnTo>
                    <a:lnTo>
                      <a:pt x="5541" y="4998"/>
                    </a:lnTo>
                    <a:lnTo>
                      <a:pt x="5549" y="4973"/>
                    </a:lnTo>
                    <a:lnTo>
                      <a:pt x="5557" y="4946"/>
                    </a:lnTo>
                    <a:lnTo>
                      <a:pt x="5566" y="4920"/>
                    </a:lnTo>
                    <a:lnTo>
                      <a:pt x="5573" y="4894"/>
                    </a:lnTo>
                    <a:lnTo>
                      <a:pt x="5582" y="4867"/>
                    </a:lnTo>
                    <a:lnTo>
                      <a:pt x="5590" y="4840"/>
                    </a:lnTo>
                    <a:lnTo>
                      <a:pt x="5600" y="4813"/>
                    </a:lnTo>
                    <a:lnTo>
                      <a:pt x="5613" y="4770"/>
                    </a:lnTo>
                    <a:lnTo>
                      <a:pt x="5625" y="4727"/>
                    </a:lnTo>
                    <a:lnTo>
                      <a:pt x="5637" y="4685"/>
                    </a:lnTo>
                    <a:lnTo>
                      <a:pt x="5648" y="4641"/>
                    </a:lnTo>
                    <a:lnTo>
                      <a:pt x="5659" y="4597"/>
                    </a:lnTo>
                    <a:lnTo>
                      <a:pt x="5669" y="4553"/>
                    </a:lnTo>
                    <a:lnTo>
                      <a:pt x="5679" y="4510"/>
                    </a:lnTo>
                    <a:lnTo>
                      <a:pt x="5687" y="4465"/>
                    </a:lnTo>
                    <a:lnTo>
                      <a:pt x="5696" y="4420"/>
                    </a:lnTo>
                    <a:lnTo>
                      <a:pt x="5703" y="4375"/>
                    </a:lnTo>
                    <a:lnTo>
                      <a:pt x="5711" y="4330"/>
                    </a:lnTo>
                    <a:lnTo>
                      <a:pt x="5717" y="4285"/>
                    </a:lnTo>
                    <a:lnTo>
                      <a:pt x="5724" y="4240"/>
                    </a:lnTo>
                    <a:lnTo>
                      <a:pt x="5729" y="4194"/>
                    </a:lnTo>
                    <a:lnTo>
                      <a:pt x="5734" y="4148"/>
                    </a:lnTo>
                    <a:lnTo>
                      <a:pt x="5739" y="4102"/>
                    </a:lnTo>
                    <a:lnTo>
                      <a:pt x="5746" y="4010"/>
                    </a:lnTo>
                    <a:lnTo>
                      <a:pt x="5751" y="3918"/>
                    </a:lnTo>
                    <a:lnTo>
                      <a:pt x="5755" y="3826"/>
                    </a:lnTo>
                    <a:lnTo>
                      <a:pt x="5756" y="3733"/>
                    </a:lnTo>
                    <a:lnTo>
                      <a:pt x="5756" y="3641"/>
                    </a:lnTo>
                    <a:lnTo>
                      <a:pt x="5753" y="3548"/>
                    </a:lnTo>
                    <a:lnTo>
                      <a:pt x="5748" y="3457"/>
                    </a:lnTo>
                    <a:lnTo>
                      <a:pt x="5742" y="3366"/>
                    </a:lnTo>
                    <a:lnTo>
                      <a:pt x="5739" y="3330"/>
                    </a:lnTo>
                    <a:lnTo>
                      <a:pt x="5735" y="3295"/>
                    </a:lnTo>
                    <a:lnTo>
                      <a:pt x="5731" y="3260"/>
                    </a:lnTo>
                    <a:lnTo>
                      <a:pt x="5728" y="3226"/>
                    </a:lnTo>
                    <a:lnTo>
                      <a:pt x="5723" y="3191"/>
                    </a:lnTo>
                    <a:lnTo>
                      <a:pt x="5716" y="3154"/>
                    </a:lnTo>
                    <a:lnTo>
                      <a:pt x="5709" y="3114"/>
                    </a:lnTo>
                    <a:lnTo>
                      <a:pt x="5700" y="3070"/>
                    </a:lnTo>
                    <a:close/>
                    <a:moveTo>
                      <a:pt x="5678" y="3737"/>
                    </a:moveTo>
                    <a:lnTo>
                      <a:pt x="5672" y="3740"/>
                    </a:lnTo>
                    <a:lnTo>
                      <a:pt x="5668" y="3744"/>
                    </a:lnTo>
                    <a:lnTo>
                      <a:pt x="5654" y="3734"/>
                    </a:lnTo>
                    <a:lnTo>
                      <a:pt x="5638" y="3722"/>
                    </a:lnTo>
                    <a:lnTo>
                      <a:pt x="5622" y="3710"/>
                    </a:lnTo>
                    <a:lnTo>
                      <a:pt x="5605" y="3696"/>
                    </a:lnTo>
                    <a:lnTo>
                      <a:pt x="5589" y="3682"/>
                    </a:lnTo>
                    <a:lnTo>
                      <a:pt x="5574" y="3667"/>
                    </a:lnTo>
                    <a:lnTo>
                      <a:pt x="5560" y="3653"/>
                    </a:lnTo>
                    <a:lnTo>
                      <a:pt x="5548" y="3639"/>
                    </a:lnTo>
                    <a:lnTo>
                      <a:pt x="5542" y="3642"/>
                    </a:lnTo>
                    <a:lnTo>
                      <a:pt x="5536" y="3647"/>
                    </a:lnTo>
                    <a:lnTo>
                      <a:pt x="5532" y="3651"/>
                    </a:lnTo>
                    <a:lnTo>
                      <a:pt x="5527" y="3655"/>
                    </a:lnTo>
                    <a:lnTo>
                      <a:pt x="5520" y="3666"/>
                    </a:lnTo>
                    <a:lnTo>
                      <a:pt x="5513" y="3676"/>
                    </a:lnTo>
                    <a:lnTo>
                      <a:pt x="5504" y="3701"/>
                    </a:lnTo>
                    <a:lnTo>
                      <a:pt x="5494" y="3724"/>
                    </a:lnTo>
                    <a:lnTo>
                      <a:pt x="5476" y="3720"/>
                    </a:lnTo>
                    <a:lnTo>
                      <a:pt x="5459" y="3718"/>
                    </a:lnTo>
                    <a:lnTo>
                      <a:pt x="5442" y="3718"/>
                    </a:lnTo>
                    <a:lnTo>
                      <a:pt x="5426" y="3718"/>
                    </a:lnTo>
                    <a:lnTo>
                      <a:pt x="5411" y="3718"/>
                    </a:lnTo>
                    <a:lnTo>
                      <a:pt x="5395" y="3719"/>
                    </a:lnTo>
                    <a:lnTo>
                      <a:pt x="5378" y="3718"/>
                    </a:lnTo>
                    <a:lnTo>
                      <a:pt x="5361" y="3717"/>
                    </a:lnTo>
                    <a:lnTo>
                      <a:pt x="5352" y="3702"/>
                    </a:lnTo>
                    <a:lnTo>
                      <a:pt x="5344" y="3689"/>
                    </a:lnTo>
                    <a:lnTo>
                      <a:pt x="5337" y="3679"/>
                    </a:lnTo>
                    <a:lnTo>
                      <a:pt x="5330" y="3669"/>
                    </a:lnTo>
                    <a:lnTo>
                      <a:pt x="5313" y="3651"/>
                    </a:lnTo>
                    <a:lnTo>
                      <a:pt x="5289" y="3628"/>
                    </a:lnTo>
                    <a:lnTo>
                      <a:pt x="5291" y="3616"/>
                    </a:lnTo>
                    <a:lnTo>
                      <a:pt x="5293" y="3603"/>
                    </a:lnTo>
                    <a:lnTo>
                      <a:pt x="5298" y="3590"/>
                    </a:lnTo>
                    <a:lnTo>
                      <a:pt x="5301" y="3576"/>
                    </a:lnTo>
                    <a:lnTo>
                      <a:pt x="5309" y="3548"/>
                    </a:lnTo>
                    <a:lnTo>
                      <a:pt x="5315" y="3521"/>
                    </a:lnTo>
                    <a:lnTo>
                      <a:pt x="5317" y="3507"/>
                    </a:lnTo>
                    <a:lnTo>
                      <a:pt x="5317" y="3493"/>
                    </a:lnTo>
                    <a:lnTo>
                      <a:pt x="5316" y="3480"/>
                    </a:lnTo>
                    <a:lnTo>
                      <a:pt x="5313" y="3467"/>
                    </a:lnTo>
                    <a:lnTo>
                      <a:pt x="5311" y="3461"/>
                    </a:lnTo>
                    <a:lnTo>
                      <a:pt x="5307" y="3455"/>
                    </a:lnTo>
                    <a:lnTo>
                      <a:pt x="5304" y="3448"/>
                    </a:lnTo>
                    <a:lnTo>
                      <a:pt x="5300" y="3443"/>
                    </a:lnTo>
                    <a:lnTo>
                      <a:pt x="5295" y="3436"/>
                    </a:lnTo>
                    <a:lnTo>
                      <a:pt x="5289" y="3431"/>
                    </a:lnTo>
                    <a:lnTo>
                      <a:pt x="5283" y="3426"/>
                    </a:lnTo>
                    <a:lnTo>
                      <a:pt x="5276" y="3419"/>
                    </a:lnTo>
                    <a:lnTo>
                      <a:pt x="5281" y="3411"/>
                    </a:lnTo>
                    <a:lnTo>
                      <a:pt x="5285" y="3401"/>
                    </a:lnTo>
                    <a:lnTo>
                      <a:pt x="5292" y="3407"/>
                    </a:lnTo>
                    <a:lnTo>
                      <a:pt x="5311" y="3421"/>
                    </a:lnTo>
                    <a:lnTo>
                      <a:pt x="5335" y="3442"/>
                    </a:lnTo>
                    <a:lnTo>
                      <a:pt x="5365" y="3465"/>
                    </a:lnTo>
                    <a:lnTo>
                      <a:pt x="5394" y="3490"/>
                    </a:lnTo>
                    <a:lnTo>
                      <a:pt x="5419" y="3510"/>
                    </a:lnTo>
                    <a:lnTo>
                      <a:pt x="5438" y="3525"/>
                    </a:lnTo>
                    <a:lnTo>
                      <a:pt x="5444" y="3530"/>
                    </a:lnTo>
                    <a:lnTo>
                      <a:pt x="5453" y="3527"/>
                    </a:lnTo>
                    <a:lnTo>
                      <a:pt x="5458" y="3523"/>
                    </a:lnTo>
                    <a:lnTo>
                      <a:pt x="5463" y="3518"/>
                    </a:lnTo>
                    <a:lnTo>
                      <a:pt x="5466" y="3512"/>
                    </a:lnTo>
                    <a:lnTo>
                      <a:pt x="5471" y="3500"/>
                    </a:lnTo>
                    <a:lnTo>
                      <a:pt x="5474" y="3489"/>
                    </a:lnTo>
                    <a:lnTo>
                      <a:pt x="5475" y="3478"/>
                    </a:lnTo>
                    <a:lnTo>
                      <a:pt x="5478" y="3468"/>
                    </a:lnTo>
                    <a:lnTo>
                      <a:pt x="5481" y="3465"/>
                    </a:lnTo>
                    <a:lnTo>
                      <a:pt x="5485" y="3463"/>
                    </a:lnTo>
                    <a:lnTo>
                      <a:pt x="5489" y="3461"/>
                    </a:lnTo>
                    <a:lnTo>
                      <a:pt x="5495" y="3461"/>
                    </a:lnTo>
                    <a:lnTo>
                      <a:pt x="5504" y="3459"/>
                    </a:lnTo>
                    <a:lnTo>
                      <a:pt x="5511" y="3458"/>
                    </a:lnTo>
                    <a:lnTo>
                      <a:pt x="5520" y="3458"/>
                    </a:lnTo>
                    <a:lnTo>
                      <a:pt x="5527" y="3459"/>
                    </a:lnTo>
                    <a:lnTo>
                      <a:pt x="5543" y="3461"/>
                    </a:lnTo>
                    <a:lnTo>
                      <a:pt x="5558" y="3463"/>
                    </a:lnTo>
                    <a:lnTo>
                      <a:pt x="5566" y="3464"/>
                    </a:lnTo>
                    <a:lnTo>
                      <a:pt x="5572" y="3464"/>
                    </a:lnTo>
                    <a:lnTo>
                      <a:pt x="5580" y="3464"/>
                    </a:lnTo>
                    <a:lnTo>
                      <a:pt x="5586" y="3463"/>
                    </a:lnTo>
                    <a:lnTo>
                      <a:pt x="5592" y="3461"/>
                    </a:lnTo>
                    <a:lnTo>
                      <a:pt x="5599" y="3457"/>
                    </a:lnTo>
                    <a:lnTo>
                      <a:pt x="5605" y="3452"/>
                    </a:lnTo>
                    <a:lnTo>
                      <a:pt x="5612" y="3446"/>
                    </a:lnTo>
                    <a:lnTo>
                      <a:pt x="5620" y="3452"/>
                    </a:lnTo>
                    <a:lnTo>
                      <a:pt x="5625" y="3459"/>
                    </a:lnTo>
                    <a:lnTo>
                      <a:pt x="5629" y="3465"/>
                    </a:lnTo>
                    <a:lnTo>
                      <a:pt x="5630" y="3472"/>
                    </a:lnTo>
                    <a:lnTo>
                      <a:pt x="5631" y="3478"/>
                    </a:lnTo>
                    <a:lnTo>
                      <a:pt x="5632" y="3486"/>
                    </a:lnTo>
                    <a:lnTo>
                      <a:pt x="5633" y="3494"/>
                    </a:lnTo>
                    <a:lnTo>
                      <a:pt x="5637" y="3505"/>
                    </a:lnTo>
                    <a:lnTo>
                      <a:pt x="5647" y="3518"/>
                    </a:lnTo>
                    <a:lnTo>
                      <a:pt x="5668" y="3546"/>
                    </a:lnTo>
                    <a:lnTo>
                      <a:pt x="5691" y="3575"/>
                    </a:lnTo>
                    <a:lnTo>
                      <a:pt x="5700" y="3588"/>
                    </a:lnTo>
                    <a:lnTo>
                      <a:pt x="5684" y="3622"/>
                    </a:lnTo>
                    <a:lnTo>
                      <a:pt x="5667" y="3662"/>
                    </a:lnTo>
                    <a:lnTo>
                      <a:pt x="5664" y="3671"/>
                    </a:lnTo>
                    <a:lnTo>
                      <a:pt x="5662" y="3681"/>
                    </a:lnTo>
                    <a:lnTo>
                      <a:pt x="5662" y="3691"/>
                    </a:lnTo>
                    <a:lnTo>
                      <a:pt x="5662" y="3701"/>
                    </a:lnTo>
                    <a:lnTo>
                      <a:pt x="5663" y="3711"/>
                    </a:lnTo>
                    <a:lnTo>
                      <a:pt x="5666" y="3719"/>
                    </a:lnTo>
                    <a:lnTo>
                      <a:pt x="5671" y="3729"/>
                    </a:lnTo>
                    <a:lnTo>
                      <a:pt x="5678" y="3737"/>
                    </a:lnTo>
                    <a:close/>
                    <a:moveTo>
                      <a:pt x="5598" y="3636"/>
                    </a:moveTo>
                    <a:lnTo>
                      <a:pt x="5580" y="3619"/>
                    </a:lnTo>
                    <a:lnTo>
                      <a:pt x="5555" y="3599"/>
                    </a:lnTo>
                    <a:lnTo>
                      <a:pt x="5543" y="3588"/>
                    </a:lnTo>
                    <a:lnTo>
                      <a:pt x="5533" y="3577"/>
                    </a:lnTo>
                    <a:lnTo>
                      <a:pt x="5529" y="3572"/>
                    </a:lnTo>
                    <a:lnTo>
                      <a:pt x="5526" y="3567"/>
                    </a:lnTo>
                    <a:lnTo>
                      <a:pt x="5524" y="3561"/>
                    </a:lnTo>
                    <a:lnTo>
                      <a:pt x="5523" y="3557"/>
                    </a:lnTo>
                    <a:lnTo>
                      <a:pt x="5527" y="3544"/>
                    </a:lnTo>
                    <a:lnTo>
                      <a:pt x="5532" y="3536"/>
                    </a:lnTo>
                    <a:lnTo>
                      <a:pt x="5534" y="3532"/>
                    </a:lnTo>
                    <a:lnTo>
                      <a:pt x="5537" y="3529"/>
                    </a:lnTo>
                    <a:lnTo>
                      <a:pt x="5540" y="3528"/>
                    </a:lnTo>
                    <a:lnTo>
                      <a:pt x="5542" y="3526"/>
                    </a:lnTo>
                    <a:lnTo>
                      <a:pt x="5549" y="3525"/>
                    </a:lnTo>
                    <a:lnTo>
                      <a:pt x="5555" y="3525"/>
                    </a:lnTo>
                    <a:lnTo>
                      <a:pt x="5561" y="3527"/>
                    </a:lnTo>
                    <a:lnTo>
                      <a:pt x="5568" y="3530"/>
                    </a:lnTo>
                    <a:lnTo>
                      <a:pt x="5582" y="3538"/>
                    </a:lnTo>
                    <a:lnTo>
                      <a:pt x="5595" y="3546"/>
                    </a:lnTo>
                    <a:lnTo>
                      <a:pt x="5601" y="3551"/>
                    </a:lnTo>
                    <a:lnTo>
                      <a:pt x="5607" y="3554"/>
                    </a:lnTo>
                    <a:lnTo>
                      <a:pt x="5614" y="3555"/>
                    </a:lnTo>
                    <a:lnTo>
                      <a:pt x="5619" y="3556"/>
                    </a:lnTo>
                    <a:lnTo>
                      <a:pt x="5616" y="3568"/>
                    </a:lnTo>
                    <a:lnTo>
                      <a:pt x="5608" y="3595"/>
                    </a:lnTo>
                    <a:lnTo>
                      <a:pt x="5601" y="3623"/>
                    </a:lnTo>
                    <a:lnTo>
                      <a:pt x="5598" y="3636"/>
                    </a:lnTo>
                    <a:close/>
                    <a:moveTo>
                      <a:pt x="5459" y="3651"/>
                    </a:moveTo>
                    <a:lnTo>
                      <a:pt x="5445" y="3650"/>
                    </a:lnTo>
                    <a:lnTo>
                      <a:pt x="5413" y="3648"/>
                    </a:lnTo>
                    <a:lnTo>
                      <a:pt x="5382" y="3646"/>
                    </a:lnTo>
                    <a:lnTo>
                      <a:pt x="5368" y="3644"/>
                    </a:lnTo>
                    <a:lnTo>
                      <a:pt x="5371" y="3630"/>
                    </a:lnTo>
                    <a:lnTo>
                      <a:pt x="5381" y="3596"/>
                    </a:lnTo>
                    <a:lnTo>
                      <a:pt x="5390" y="3563"/>
                    </a:lnTo>
                    <a:lnTo>
                      <a:pt x="5394" y="3548"/>
                    </a:lnTo>
                    <a:lnTo>
                      <a:pt x="5417" y="3568"/>
                    </a:lnTo>
                    <a:lnTo>
                      <a:pt x="5448" y="3590"/>
                    </a:lnTo>
                    <a:lnTo>
                      <a:pt x="5456" y="3598"/>
                    </a:lnTo>
                    <a:lnTo>
                      <a:pt x="5461" y="3604"/>
                    </a:lnTo>
                    <a:lnTo>
                      <a:pt x="5465" y="3611"/>
                    </a:lnTo>
                    <a:lnTo>
                      <a:pt x="5469" y="3618"/>
                    </a:lnTo>
                    <a:lnTo>
                      <a:pt x="5470" y="3626"/>
                    </a:lnTo>
                    <a:lnTo>
                      <a:pt x="5469" y="3634"/>
                    </a:lnTo>
                    <a:lnTo>
                      <a:pt x="5467" y="3638"/>
                    </a:lnTo>
                    <a:lnTo>
                      <a:pt x="5465" y="3642"/>
                    </a:lnTo>
                    <a:lnTo>
                      <a:pt x="5462" y="3647"/>
                    </a:lnTo>
                    <a:lnTo>
                      <a:pt x="5459" y="3651"/>
                    </a:lnTo>
                    <a:close/>
                    <a:moveTo>
                      <a:pt x="3465" y="818"/>
                    </a:moveTo>
                    <a:lnTo>
                      <a:pt x="3464" y="811"/>
                    </a:lnTo>
                    <a:lnTo>
                      <a:pt x="3461" y="804"/>
                    </a:lnTo>
                    <a:lnTo>
                      <a:pt x="3459" y="797"/>
                    </a:lnTo>
                    <a:lnTo>
                      <a:pt x="3457" y="791"/>
                    </a:lnTo>
                    <a:lnTo>
                      <a:pt x="3450" y="777"/>
                    </a:lnTo>
                    <a:lnTo>
                      <a:pt x="3441" y="764"/>
                    </a:lnTo>
                    <a:lnTo>
                      <a:pt x="3430" y="752"/>
                    </a:lnTo>
                    <a:lnTo>
                      <a:pt x="3418" y="740"/>
                    </a:lnTo>
                    <a:lnTo>
                      <a:pt x="3405" y="731"/>
                    </a:lnTo>
                    <a:lnTo>
                      <a:pt x="3391" y="723"/>
                    </a:lnTo>
                    <a:lnTo>
                      <a:pt x="3375" y="721"/>
                    </a:lnTo>
                    <a:lnTo>
                      <a:pt x="3358" y="720"/>
                    </a:lnTo>
                    <a:lnTo>
                      <a:pt x="3349" y="721"/>
                    </a:lnTo>
                    <a:lnTo>
                      <a:pt x="3341" y="722"/>
                    </a:lnTo>
                    <a:lnTo>
                      <a:pt x="3333" y="725"/>
                    </a:lnTo>
                    <a:lnTo>
                      <a:pt x="3328" y="730"/>
                    </a:lnTo>
                    <a:lnTo>
                      <a:pt x="3320" y="723"/>
                    </a:lnTo>
                    <a:lnTo>
                      <a:pt x="3314" y="717"/>
                    </a:lnTo>
                    <a:lnTo>
                      <a:pt x="3331" y="707"/>
                    </a:lnTo>
                    <a:lnTo>
                      <a:pt x="3351" y="698"/>
                    </a:lnTo>
                    <a:lnTo>
                      <a:pt x="3374" y="688"/>
                    </a:lnTo>
                    <a:lnTo>
                      <a:pt x="3396" y="680"/>
                    </a:lnTo>
                    <a:lnTo>
                      <a:pt x="3420" y="670"/>
                    </a:lnTo>
                    <a:lnTo>
                      <a:pt x="3443" y="661"/>
                    </a:lnTo>
                    <a:lnTo>
                      <a:pt x="3465" y="654"/>
                    </a:lnTo>
                    <a:lnTo>
                      <a:pt x="3484" y="646"/>
                    </a:lnTo>
                    <a:lnTo>
                      <a:pt x="3485" y="641"/>
                    </a:lnTo>
                    <a:lnTo>
                      <a:pt x="3486" y="636"/>
                    </a:lnTo>
                    <a:lnTo>
                      <a:pt x="3485" y="630"/>
                    </a:lnTo>
                    <a:lnTo>
                      <a:pt x="3484" y="625"/>
                    </a:lnTo>
                    <a:lnTo>
                      <a:pt x="3478" y="616"/>
                    </a:lnTo>
                    <a:lnTo>
                      <a:pt x="3472" y="605"/>
                    </a:lnTo>
                    <a:lnTo>
                      <a:pt x="3456" y="586"/>
                    </a:lnTo>
                    <a:lnTo>
                      <a:pt x="3441" y="566"/>
                    </a:lnTo>
                    <a:lnTo>
                      <a:pt x="3457" y="536"/>
                    </a:lnTo>
                    <a:lnTo>
                      <a:pt x="3472" y="507"/>
                    </a:lnTo>
                    <a:lnTo>
                      <a:pt x="3477" y="493"/>
                    </a:lnTo>
                    <a:lnTo>
                      <a:pt x="3481" y="478"/>
                    </a:lnTo>
                    <a:lnTo>
                      <a:pt x="3482" y="470"/>
                    </a:lnTo>
                    <a:lnTo>
                      <a:pt x="3482" y="463"/>
                    </a:lnTo>
                    <a:lnTo>
                      <a:pt x="3482" y="456"/>
                    </a:lnTo>
                    <a:lnTo>
                      <a:pt x="3480" y="447"/>
                    </a:lnTo>
                    <a:lnTo>
                      <a:pt x="3487" y="452"/>
                    </a:lnTo>
                    <a:lnTo>
                      <a:pt x="3494" y="457"/>
                    </a:lnTo>
                    <a:lnTo>
                      <a:pt x="3502" y="460"/>
                    </a:lnTo>
                    <a:lnTo>
                      <a:pt x="3509" y="462"/>
                    </a:lnTo>
                    <a:lnTo>
                      <a:pt x="3518" y="464"/>
                    </a:lnTo>
                    <a:lnTo>
                      <a:pt x="3527" y="465"/>
                    </a:lnTo>
                    <a:lnTo>
                      <a:pt x="3536" y="465"/>
                    </a:lnTo>
                    <a:lnTo>
                      <a:pt x="3546" y="464"/>
                    </a:lnTo>
                    <a:lnTo>
                      <a:pt x="3583" y="459"/>
                    </a:lnTo>
                    <a:lnTo>
                      <a:pt x="3619" y="452"/>
                    </a:lnTo>
                    <a:lnTo>
                      <a:pt x="3638" y="450"/>
                    </a:lnTo>
                    <a:lnTo>
                      <a:pt x="3652" y="449"/>
                    </a:lnTo>
                    <a:lnTo>
                      <a:pt x="3660" y="450"/>
                    </a:lnTo>
                    <a:lnTo>
                      <a:pt x="3667" y="451"/>
                    </a:lnTo>
                    <a:lnTo>
                      <a:pt x="3674" y="453"/>
                    </a:lnTo>
                    <a:lnTo>
                      <a:pt x="3679" y="457"/>
                    </a:lnTo>
                    <a:lnTo>
                      <a:pt x="3685" y="460"/>
                    </a:lnTo>
                    <a:lnTo>
                      <a:pt x="3689" y="465"/>
                    </a:lnTo>
                    <a:lnTo>
                      <a:pt x="3693" y="472"/>
                    </a:lnTo>
                    <a:lnTo>
                      <a:pt x="3696" y="479"/>
                    </a:lnTo>
                    <a:lnTo>
                      <a:pt x="3698" y="488"/>
                    </a:lnTo>
                    <a:lnTo>
                      <a:pt x="3699" y="498"/>
                    </a:lnTo>
                    <a:lnTo>
                      <a:pt x="3701" y="510"/>
                    </a:lnTo>
                    <a:lnTo>
                      <a:pt x="3701" y="524"/>
                    </a:lnTo>
                    <a:lnTo>
                      <a:pt x="3702" y="528"/>
                    </a:lnTo>
                    <a:lnTo>
                      <a:pt x="3703" y="532"/>
                    </a:lnTo>
                    <a:lnTo>
                      <a:pt x="3705" y="536"/>
                    </a:lnTo>
                    <a:lnTo>
                      <a:pt x="3708" y="540"/>
                    </a:lnTo>
                    <a:lnTo>
                      <a:pt x="3714" y="546"/>
                    </a:lnTo>
                    <a:lnTo>
                      <a:pt x="3721" y="552"/>
                    </a:lnTo>
                    <a:lnTo>
                      <a:pt x="3727" y="558"/>
                    </a:lnTo>
                    <a:lnTo>
                      <a:pt x="3733" y="564"/>
                    </a:lnTo>
                    <a:lnTo>
                      <a:pt x="3735" y="568"/>
                    </a:lnTo>
                    <a:lnTo>
                      <a:pt x="3736" y="572"/>
                    </a:lnTo>
                    <a:lnTo>
                      <a:pt x="3736" y="576"/>
                    </a:lnTo>
                    <a:lnTo>
                      <a:pt x="3736" y="580"/>
                    </a:lnTo>
                    <a:lnTo>
                      <a:pt x="3730" y="585"/>
                    </a:lnTo>
                    <a:lnTo>
                      <a:pt x="3724" y="588"/>
                    </a:lnTo>
                    <a:lnTo>
                      <a:pt x="3718" y="591"/>
                    </a:lnTo>
                    <a:lnTo>
                      <a:pt x="3711" y="593"/>
                    </a:lnTo>
                    <a:lnTo>
                      <a:pt x="3697" y="595"/>
                    </a:lnTo>
                    <a:lnTo>
                      <a:pt x="3683" y="598"/>
                    </a:lnTo>
                    <a:lnTo>
                      <a:pt x="3676" y="600"/>
                    </a:lnTo>
                    <a:lnTo>
                      <a:pt x="3670" y="602"/>
                    </a:lnTo>
                    <a:lnTo>
                      <a:pt x="3663" y="604"/>
                    </a:lnTo>
                    <a:lnTo>
                      <a:pt x="3658" y="607"/>
                    </a:lnTo>
                    <a:lnTo>
                      <a:pt x="3652" y="610"/>
                    </a:lnTo>
                    <a:lnTo>
                      <a:pt x="3648" y="616"/>
                    </a:lnTo>
                    <a:lnTo>
                      <a:pt x="3645" y="621"/>
                    </a:lnTo>
                    <a:lnTo>
                      <a:pt x="3643" y="628"/>
                    </a:lnTo>
                    <a:lnTo>
                      <a:pt x="3651" y="634"/>
                    </a:lnTo>
                    <a:lnTo>
                      <a:pt x="3660" y="639"/>
                    </a:lnTo>
                    <a:lnTo>
                      <a:pt x="3666" y="646"/>
                    </a:lnTo>
                    <a:lnTo>
                      <a:pt x="3673" y="654"/>
                    </a:lnTo>
                    <a:lnTo>
                      <a:pt x="3682" y="670"/>
                    </a:lnTo>
                    <a:lnTo>
                      <a:pt x="3691" y="685"/>
                    </a:lnTo>
                    <a:lnTo>
                      <a:pt x="3682" y="692"/>
                    </a:lnTo>
                    <a:lnTo>
                      <a:pt x="3675" y="700"/>
                    </a:lnTo>
                    <a:lnTo>
                      <a:pt x="3669" y="708"/>
                    </a:lnTo>
                    <a:lnTo>
                      <a:pt x="3662" y="717"/>
                    </a:lnTo>
                    <a:lnTo>
                      <a:pt x="3652" y="735"/>
                    </a:lnTo>
                    <a:lnTo>
                      <a:pt x="3644" y="754"/>
                    </a:lnTo>
                    <a:lnTo>
                      <a:pt x="3635" y="772"/>
                    </a:lnTo>
                    <a:lnTo>
                      <a:pt x="3626" y="789"/>
                    </a:lnTo>
                    <a:lnTo>
                      <a:pt x="3620" y="797"/>
                    </a:lnTo>
                    <a:lnTo>
                      <a:pt x="3614" y="804"/>
                    </a:lnTo>
                    <a:lnTo>
                      <a:pt x="3607" y="810"/>
                    </a:lnTo>
                    <a:lnTo>
                      <a:pt x="3598" y="815"/>
                    </a:lnTo>
                    <a:lnTo>
                      <a:pt x="3590" y="813"/>
                    </a:lnTo>
                    <a:lnTo>
                      <a:pt x="3580" y="811"/>
                    </a:lnTo>
                    <a:lnTo>
                      <a:pt x="3571" y="810"/>
                    </a:lnTo>
                    <a:lnTo>
                      <a:pt x="3564" y="809"/>
                    </a:lnTo>
                    <a:lnTo>
                      <a:pt x="3547" y="810"/>
                    </a:lnTo>
                    <a:lnTo>
                      <a:pt x="3531" y="811"/>
                    </a:lnTo>
                    <a:lnTo>
                      <a:pt x="3515" y="813"/>
                    </a:lnTo>
                    <a:lnTo>
                      <a:pt x="3498" y="815"/>
                    </a:lnTo>
                    <a:lnTo>
                      <a:pt x="3482" y="817"/>
                    </a:lnTo>
                    <a:lnTo>
                      <a:pt x="3465" y="818"/>
                    </a:lnTo>
                    <a:close/>
                    <a:moveTo>
                      <a:pt x="3566" y="759"/>
                    </a:moveTo>
                    <a:lnTo>
                      <a:pt x="3572" y="746"/>
                    </a:lnTo>
                    <a:lnTo>
                      <a:pt x="3590" y="719"/>
                    </a:lnTo>
                    <a:lnTo>
                      <a:pt x="3606" y="692"/>
                    </a:lnTo>
                    <a:lnTo>
                      <a:pt x="3613" y="680"/>
                    </a:lnTo>
                    <a:lnTo>
                      <a:pt x="3607" y="671"/>
                    </a:lnTo>
                    <a:lnTo>
                      <a:pt x="3599" y="665"/>
                    </a:lnTo>
                    <a:lnTo>
                      <a:pt x="3592" y="661"/>
                    </a:lnTo>
                    <a:lnTo>
                      <a:pt x="3583" y="658"/>
                    </a:lnTo>
                    <a:lnTo>
                      <a:pt x="3575" y="658"/>
                    </a:lnTo>
                    <a:lnTo>
                      <a:pt x="3565" y="659"/>
                    </a:lnTo>
                    <a:lnTo>
                      <a:pt x="3555" y="660"/>
                    </a:lnTo>
                    <a:lnTo>
                      <a:pt x="3545" y="664"/>
                    </a:lnTo>
                    <a:lnTo>
                      <a:pt x="3523" y="671"/>
                    </a:lnTo>
                    <a:lnTo>
                      <a:pt x="3502" y="680"/>
                    </a:lnTo>
                    <a:lnTo>
                      <a:pt x="3491" y="684"/>
                    </a:lnTo>
                    <a:lnTo>
                      <a:pt x="3481" y="687"/>
                    </a:lnTo>
                    <a:lnTo>
                      <a:pt x="3471" y="690"/>
                    </a:lnTo>
                    <a:lnTo>
                      <a:pt x="3460" y="692"/>
                    </a:lnTo>
                    <a:lnTo>
                      <a:pt x="3466" y="695"/>
                    </a:lnTo>
                    <a:lnTo>
                      <a:pt x="3471" y="698"/>
                    </a:lnTo>
                    <a:lnTo>
                      <a:pt x="3475" y="700"/>
                    </a:lnTo>
                    <a:lnTo>
                      <a:pt x="3478" y="703"/>
                    </a:lnTo>
                    <a:lnTo>
                      <a:pt x="3485" y="711"/>
                    </a:lnTo>
                    <a:lnTo>
                      <a:pt x="3490" y="719"/>
                    </a:lnTo>
                    <a:lnTo>
                      <a:pt x="3494" y="728"/>
                    </a:lnTo>
                    <a:lnTo>
                      <a:pt x="3501" y="738"/>
                    </a:lnTo>
                    <a:lnTo>
                      <a:pt x="3507" y="748"/>
                    </a:lnTo>
                    <a:lnTo>
                      <a:pt x="3517" y="759"/>
                    </a:lnTo>
                    <a:lnTo>
                      <a:pt x="3523" y="757"/>
                    </a:lnTo>
                    <a:lnTo>
                      <a:pt x="3539" y="756"/>
                    </a:lnTo>
                    <a:lnTo>
                      <a:pt x="3548" y="755"/>
                    </a:lnTo>
                    <a:lnTo>
                      <a:pt x="3556" y="755"/>
                    </a:lnTo>
                    <a:lnTo>
                      <a:pt x="3562" y="756"/>
                    </a:lnTo>
                    <a:lnTo>
                      <a:pt x="3566" y="759"/>
                    </a:lnTo>
                    <a:close/>
                    <a:moveTo>
                      <a:pt x="3631" y="499"/>
                    </a:moveTo>
                    <a:lnTo>
                      <a:pt x="3625" y="505"/>
                    </a:lnTo>
                    <a:lnTo>
                      <a:pt x="3617" y="510"/>
                    </a:lnTo>
                    <a:lnTo>
                      <a:pt x="3610" y="514"/>
                    </a:lnTo>
                    <a:lnTo>
                      <a:pt x="3601" y="517"/>
                    </a:lnTo>
                    <a:lnTo>
                      <a:pt x="3585" y="524"/>
                    </a:lnTo>
                    <a:lnTo>
                      <a:pt x="3568" y="530"/>
                    </a:lnTo>
                    <a:lnTo>
                      <a:pt x="3551" y="537"/>
                    </a:lnTo>
                    <a:lnTo>
                      <a:pt x="3536" y="543"/>
                    </a:lnTo>
                    <a:lnTo>
                      <a:pt x="3529" y="547"/>
                    </a:lnTo>
                    <a:lnTo>
                      <a:pt x="3522" y="553"/>
                    </a:lnTo>
                    <a:lnTo>
                      <a:pt x="3516" y="558"/>
                    </a:lnTo>
                    <a:lnTo>
                      <a:pt x="3511" y="564"/>
                    </a:lnTo>
                    <a:lnTo>
                      <a:pt x="3515" y="570"/>
                    </a:lnTo>
                    <a:lnTo>
                      <a:pt x="3520" y="574"/>
                    </a:lnTo>
                    <a:lnTo>
                      <a:pt x="3525" y="577"/>
                    </a:lnTo>
                    <a:lnTo>
                      <a:pt x="3532" y="579"/>
                    </a:lnTo>
                    <a:lnTo>
                      <a:pt x="3539" y="581"/>
                    </a:lnTo>
                    <a:lnTo>
                      <a:pt x="3547" y="581"/>
                    </a:lnTo>
                    <a:lnTo>
                      <a:pt x="3555" y="581"/>
                    </a:lnTo>
                    <a:lnTo>
                      <a:pt x="3564" y="580"/>
                    </a:lnTo>
                    <a:lnTo>
                      <a:pt x="3602" y="574"/>
                    </a:lnTo>
                    <a:lnTo>
                      <a:pt x="3643" y="570"/>
                    </a:lnTo>
                    <a:lnTo>
                      <a:pt x="3641" y="554"/>
                    </a:lnTo>
                    <a:lnTo>
                      <a:pt x="3640" y="532"/>
                    </a:lnTo>
                    <a:lnTo>
                      <a:pt x="3638" y="522"/>
                    </a:lnTo>
                    <a:lnTo>
                      <a:pt x="3636" y="511"/>
                    </a:lnTo>
                    <a:lnTo>
                      <a:pt x="3634" y="504"/>
                    </a:lnTo>
                    <a:lnTo>
                      <a:pt x="3631" y="499"/>
                    </a:lnTo>
                    <a:close/>
                    <a:moveTo>
                      <a:pt x="3767" y="864"/>
                    </a:moveTo>
                    <a:lnTo>
                      <a:pt x="3752" y="849"/>
                    </a:lnTo>
                    <a:lnTo>
                      <a:pt x="3736" y="835"/>
                    </a:lnTo>
                    <a:lnTo>
                      <a:pt x="3734" y="842"/>
                    </a:lnTo>
                    <a:lnTo>
                      <a:pt x="3730" y="858"/>
                    </a:lnTo>
                    <a:lnTo>
                      <a:pt x="3726" y="873"/>
                    </a:lnTo>
                    <a:lnTo>
                      <a:pt x="3725" y="880"/>
                    </a:lnTo>
                    <a:lnTo>
                      <a:pt x="3718" y="876"/>
                    </a:lnTo>
                    <a:lnTo>
                      <a:pt x="3702" y="867"/>
                    </a:lnTo>
                    <a:lnTo>
                      <a:pt x="3686" y="859"/>
                    </a:lnTo>
                    <a:lnTo>
                      <a:pt x="3678" y="856"/>
                    </a:lnTo>
                    <a:lnTo>
                      <a:pt x="3683" y="850"/>
                    </a:lnTo>
                    <a:lnTo>
                      <a:pt x="3694" y="841"/>
                    </a:lnTo>
                    <a:lnTo>
                      <a:pt x="3706" y="831"/>
                    </a:lnTo>
                    <a:lnTo>
                      <a:pt x="3711" y="826"/>
                    </a:lnTo>
                    <a:lnTo>
                      <a:pt x="3705" y="823"/>
                    </a:lnTo>
                    <a:lnTo>
                      <a:pt x="3691" y="815"/>
                    </a:lnTo>
                    <a:lnTo>
                      <a:pt x="3677" y="809"/>
                    </a:lnTo>
                    <a:lnTo>
                      <a:pt x="3672" y="805"/>
                    </a:lnTo>
                    <a:lnTo>
                      <a:pt x="3675" y="799"/>
                    </a:lnTo>
                    <a:lnTo>
                      <a:pt x="3682" y="785"/>
                    </a:lnTo>
                    <a:lnTo>
                      <a:pt x="3689" y="771"/>
                    </a:lnTo>
                    <a:lnTo>
                      <a:pt x="3692" y="766"/>
                    </a:lnTo>
                    <a:lnTo>
                      <a:pt x="3697" y="775"/>
                    </a:lnTo>
                    <a:lnTo>
                      <a:pt x="3703" y="784"/>
                    </a:lnTo>
                    <a:lnTo>
                      <a:pt x="3706" y="787"/>
                    </a:lnTo>
                    <a:lnTo>
                      <a:pt x="3711" y="791"/>
                    </a:lnTo>
                    <a:lnTo>
                      <a:pt x="3717" y="794"/>
                    </a:lnTo>
                    <a:lnTo>
                      <a:pt x="3723" y="795"/>
                    </a:lnTo>
                    <a:lnTo>
                      <a:pt x="3725" y="788"/>
                    </a:lnTo>
                    <a:lnTo>
                      <a:pt x="3727" y="776"/>
                    </a:lnTo>
                    <a:lnTo>
                      <a:pt x="3729" y="763"/>
                    </a:lnTo>
                    <a:lnTo>
                      <a:pt x="3732" y="756"/>
                    </a:lnTo>
                    <a:lnTo>
                      <a:pt x="3738" y="761"/>
                    </a:lnTo>
                    <a:lnTo>
                      <a:pt x="3754" y="768"/>
                    </a:lnTo>
                    <a:lnTo>
                      <a:pt x="3770" y="777"/>
                    </a:lnTo>
                    <a:lnTo>
                      <a:pt x="3777" y="781"/>
                    </a:lnTo>
                    <a:lnTo>
                      <a:pt x="3762" y="793"/>
                    </a:lnTo>
                    <a:lnTo>
                      <a:pt x="3749" y="803"/>
                    </a:lnTo>
                    <a:lnTo>
                      <a:pt x="3755" y="807"/>
                    </a:lnTo>
                    <a:lnTo>
                      <a:pt x="3768" y="814"/>
                    </a:lnTo>
                    <a:lnTo>
                      <a:pt x="3782" y="821"/>
                    </a:lnTo>
                    <a:lnTo>
                      <a:pt x="3788" y="825"/>
                    </a:lnTo>
                    <a:lnTo>
                      <a:pt x="3785" y="831"/>
                    </a:lnTo>
                    <a:lnTo>
                      <a:pt x="3777" y="844"/>
                    </a:lnTo>
                    <a:lnTo>
                      <a:pt x="3770" y="858"/>
                    </a:lnTo>
                    <a:lnTo>
                      <a:pt x="3767" y="864"/>
                    </a:lnTo>
                    <a:close/>
                    <a:moveTo>
                      <a:pt x="3817" y="730"/>
                    </a:moveTo>
                    <a:lnTo>
                      <a:pt x="3809" y="725"/>
                    </a:lnTo>
                    <a:lnTo>
                      <a:pt x="3793" y="717"/>
                    </a:lnTo>
                    <a:lnTo>
                      <a:pt x="3777" y="708"/>
                    </a:lnTo>
                    <a:lnTo>
                      <a:pt x="3770" y="705"/>
                    </a:lnTo>
                    <a:lnTo>
                      <a:pt x="3774" y="700"/>
                    </a:lnTo>
                    <a:lnTo>
                      <a:pt x="3786" y="690"/>
                    </a:lnTo>
                    <a:lnTo>
                      <a:pt x="3798" y="680"/>
                    </a:lnTo>
                    <a:lnTo>
                      <a:pt x="3803" y="674"/>
                    </a:lnTo>
                    <a:lnTo>
                      <a:pt x="3797" y="671"/>
                    </a:lnTo>
                    <a:lnTo>
                      <a:pt x="3783" y="664"/>
                    </a:lnTo>
                    <a:lnTo>
                      <a:pt x="3769" y="657"/>
                    </a:lnTo>
                    <a:lnTo>
                      <a:pt x="3762" y="653"/>
                    </a:lnTo>
                    <a:lnTo>
                      <a:pt x="3766" y="648"/>
                    </a:lnTo>
                    <a:lnTo>
                      <a:pt x="3773" y="634"/>
                    </a:lnTo>
                    <a:lnTo>
                      <a:pt x="3781" y="620"/>
                    </a:lnTo>
                    <a:lnTo>
                      <a:pt x="3784" y="613"/>
                    </a:lnTo>
                    <a:lnTo>
                      <a:pt x="3788" y="622"/>
                    </a:lnTo>
                    <a:lnTo>
                      <a:pt x="3794" y="632"/>
                    </a:lnTo>
                    <a:lnTo>
                      <a:pt x="3798" y="636"/>
                    </a:lnTo>
                    <a:lnTo>
                      <a:pt x="3803" y="639"/>
                    </a:lnTo>
                    <a:lnTo>
                      <a:pt x="3808" y="641"/>
                    </a:lnTo>
                    <a:lnTo>
                      <a:pt x="3816" y="642"/>
                    </a:lnTo>
                    <a:lnTo>
                      <a:pt x="3817" y="637"/>
                    </a:lnTo>
                    <a:lnTo>
                      <a:pt x="3819" y="623"/>
                    </a:lnTo>
                    <a:lnTo>
                      <a:pt x="3822" y="610"/>
                    </a:lnTo>
                    <a:lnTo>
                      <a:pt x="3823" y="604"/>
                    </a:lnTo>
                    <a:lnTo>
                      <a:pt x="3831" y="608"/>
                    </a:lnTo>
                    <a:lnTo>
                      <a:pt x="3847" y="617"/>
                    </a:lnTo>
                    <a:lnTo>
                      <a:pt x="3863" y="625"/>
                    </a:lnTo>
                    <a:lnTo>
                      <a:pt x="3870" y="628"/>
                    </a:lnTo>
                    <a:lnTo>
                      <a:pt x="3855" y="640"/>
                    </a:lnTo>
                    <a:lnTo>
                      <a:pt x="3840" y="652"/>
                    </a:lnTo>
                    <a:lnTo>
                      <a:pt x="3847" y="655"/>
                    </a:lnTo>
                    <a:lnTo>
                      <a:pt x="3862" y="662"/>
                    </a:lnTo>
                    <a:lnTo>
                      <a:pt x="3876" y="670"/>
                    </a:lnTo>
                    <a:lnTo>
                      <a:pt x="3882" y="673"/>
                    </a:lnTo>
                    <a:lnTo>
                      <a:pt x="3878" y="680"/>
                    </a:lnTo>
                    <a:lnTo>
                      <a:pt x="3870" y="693"/>
                    </a:lnTo>
                    <a:lnTo>
                      <a:pt x="3863" y="707"/>
                    </a:lnTo>
                    <a:lnTo>
                      <a:pt x="3860" y="714"/>
                    </a:lnTo>
                    <a:lnTo>
                      <a:pt x="3844" y="699"/>
                    </a:lnTo>
                    <a:lnTo>
                      <a:pt x="3828" y="684"/>
                    </a:lnTo>
                    <a:lnTo>
                      <a:pt x="3827" y="691"/>
                    </a:lnTo>
                    <a:lnTo>
                      <a:pt x="3822" y="707"/>
                    </a:lnTo>
                    <a:lnTo>
                      <a:pt x="3818" y="722"/>
                    </a:lnTo>
                    <a:lnTo>
                      <a:pt x="3817" y="730"/>
                    </a:lnTo>
                    <a:close/>
                    <a:moveTo>
                      <a:pt x="4303" y="1405"/>
                    </a:moveTo>
                    <a:lnTo>
                      <a:pt x="4303" y="1392"/>
                    </a:lnTo>
                    <a:lnTo>
                      <a:pt x="4303" y="1365"/>
                    </a:lnTo>
                    <a:lnTo>
                      <a:pt x="4302" y="1336"/>
                    </a:lnTo>
                    <a:lnTo>
                      <a:pt x="4302" y="1323"/>
                    </a:lnTo>
                    <a:lnTo>
                      <a:pt x="4297" y="1315"/>
                    </a:lnTo>
                    <a:lnTo>
                      <a:pt x="4286" y="1299"/>
                    </a:lnTo>
                    <a:lnTo>
                      <a:pt x="4275" y="1284"/>
                    </a:lnTo>
                    <a:lnTo>
                      <a:pt x="4270" y="1277"/>
                    </a:lnTo>
                    <a:lnTo>
                      <a:pt x="4257" y="1279"/>
                    </a:lnTo>
                    <a:lnTo>
                      <a:pt x="4229" y="1286"/>
                    </a:lnTo>
                    <a:lnTo>
                      <a:pt x="4201" y="1292"/>
                    </a:lnTo>
                    <a:lnTo>
                      <a:pt x="4188" y="1294"/>
                    </a:lnTo>
                    <a:lnTo>
                      <a:pt x="4186" y="1288"/>
                    </a:lnTo>
                    <a:lnTo>
                      <a:pt x="4183" y="1281"/>
                    </a:lnTo>
                    <a:lnTo>
                      <a:pt x="4180" y="1276"/>
                    </a:lnTo>
                    <a:lnTo>
                      <a:pt x="4176" y="1271"/>
                    </a:lnTo>
                    <a:lnTo>
                      <a:pt x="4167" y="1260"/>
                    </a:lnTo>
                    <a:lnTo>
                      <a:pt x="4160" y="1251"/>
                    </a:lnTo>
                    <a:lnTo>
                      <a:pt x="4156" y="1246"/>
                    </a:lnTo>
                    <a:lnTo>
                      <a:pt x="4153" y="1241"/>
                    </a:lnTo>
                    <a:lnTo>
                      <a:pt x="4151" y="1235"/>
                    </a:lnTo>
                    <a:lnTo>
                      <a:pt x="4149" y="1230"/>
                    </a:lnTo>
                    <a:lnTo>
                      <a:pt x="4149" y="1224"/>
                    </a:lnTo>
                    <a:lnTo>
                      <a:pt x="4150" y="1216"/>
                    </a:lnTo>
                    <a:lnTo>
                      <a:pt x="4151" y="1209"/>
                    </a:lnTo>
                    <a:lnTo>
                      <a:pt x="4155" y="1200"/>
                    </a:lnTo>
                    <a:lnTo>
                      <a:pt x="4169" y="1194"/>
                    </a:lnTo>
                    <a:lnTo>
                      <a:pt x="4183" y="1185"/>
                    </a:lnTo>
                    <a:lnTo>
                      <a:pt x="4196" y="1177"/>
                    </a:lnTo>
                    <a:lnTo>
                      <a:pt x="4209" y="1166"/>
                    </a:lnTo>
                    <a:lnTo>
                      <a:pt x="4219" y="1154"/>
                    </a:lnTo>
                    <a:lnTo>
                      <a:pt x="4230" y="1142"/>
                    </a:lnTo>
                    <a:lnTo>
                      <a:pt x="4241" y="1129"/>
                    </a:lnTo>
                    <a:lnTo>
                      <a:pt x="4250" y="1116"/>
                    </a:lnTo>
                    <a:lnTo>
                      <a:pt x="4270" y="1088"/>
                    </a:lnTo>
                    <a:lnTo>
                      <a:pt x="4289" y="1062"/>
                    </a:lnTo>
                    <a:lnTo>
                      <a:pt x="4298" y="1048"/>
                    </a:lnTo>
                    <a:lnTo>
                      <a:pt x="4309" y="1035"/>
                    </a:lnTo>
                    <a:lnTo>
                      <a:pt x="4320" y="1023"/>
                    </a:lnTo>
                    <a:lnTo>
                      <a:pt x="4330" y="1012"/>
                    </a:lnTo>
                    <a:lnTo>
                      <a:pt x="4328" y="1004"/>
                    </a:lnTo>
                    <a:lnTo>
                      <a:pt x="4324" y="993"/>
                    </a:lnTo>
                    <a:lnTo>
                      <a:pt x="4319" y="981"/>
                    </a:lnTo>
                    <a:lnTo>
                      <a:pt x="4311" y="968"/>
                    </a:lnTo>
                    <a:lnTo>
                      <a:pt x="4303" y="955"/>
                    </a:lnTo>
                    <a:lnTo>
                      <a:pt x="4294" y="944"/>
                    </a:lnTo>
                    <a:lnTo>
                      <a:pt x="4290" y="940"/>
                    </a:lnTo>
                    <a:lnTo>
                      <a:pt x="4286" y="936"/>
                    </a:lnTo>
                    <a:lnTo>
                      <a:pt x="4281" y="932"/>
                    </a:lnTo>
                    <a:lnTo>
                      <a:pt x="4277" y="931"/>
                    </a:lnTo>
                    <a:lnTo>
                      <a:pt x="4270" y="939"/>
                    </a:lnTo>
                    <a:lnTo>
                      <a:pt x="4250" y="961"/>
                    </a:lnTo>
                    <a:lnTo>
                      <a:pt x="4223" y="993"/>
                    </a:lnTo>
                    <a:lnTo>
                      <a:pt x="4191" y="1028"/>
                    </a:lnTo>
                    <a:lnTo>
                      <a:pt x="4159" y="1065"/>
                    </a:lnTo>
                    <a:lnTo>
                      <a:pt x="4131" y="1096"/>
                    </a:lnTo>
                    <a:lnTo>
                      <a:pt x="4112" y="1118"/>
                    </a:lnTo>
                    <a:lnTo>
                      <a:pt x="4104" y="1127"/>
                    </a:lnTo>
                    <a:lnTo>
                      <a:pt x="4107" y="1132"/>
                    </a:lnTo>
                    <a:lnTo>
                      <a:pt x="4115" y="1144"/>
                    </a:lnTo>
                    <a:lnTo>
                      <a:pt x="4122" y="1155"/>
                    </a:lnTo>
                    <a:lnTo>
                      <a:pt x="4125" y="1161"/>
                    </a:lnTo>
                    <a:lnTo>
                      <a:pt x="4119" y="1160"/>
                    </a:lnTo>
                    <a:lnTo>
                      <a:pt x="4112" y="1161"/>
                    </a:lnTo>
                    <a:lnTo>
                      <a:pt x="4105" y="1161"/>
                    </a:lnTo>
                    <a:lnTo>
                      <a:pt x="4098" y="1162"/>
                    </a:lnTo>
                    <a:lnTo>
                      <a:pt x="4085" y="1166"/>
                    </a:lnTo>
                    <a:lnTo>
                      <a:pt x="4071" y="1169"/>
                    </a:lnTo>
                    <a:lnTo>
                      <a:pt x="4064" y="1170"/>
                    </a:lnTo>
                    <a:lnTo>
                      <a:pt x="4057" y="1170"/>
                    </a:lnTo>
                    <a:lnTo>
                      <a:pt x="4050" y="1170"/>
                    </a:lnTo>
                    <a:lnTo>
                      <a:pt x="4043" y="1169"/>
                    </a:lnTo>
                    <a:lnTo>
                      <a:pt x="4036" y="1167"/>
                    </a:lnTo>
                    <a:lnTo>
                      <a:pt x="4029" y="1163"/>
                    </a:lnTo>
                    <a:lnTo>
                      <a:pt x="4023" y="1159"/>
                    </a:lnTo>
                    <a:lnTo>
                      <a:pt x="4015" y="1151"/>
                    </a:lnTo>
                    <a:lnTo>
                      <a:pt x="4013" y="1137"/>
                    </a:lnTo>
                    <a:lnTo>
                      <a:pt x="4012" y="1123"/>
                    </a:lnTo>
                    <a:lnTo>
                      <a:pt x="4012" y="1112"/>
                    </a:lnTo>
                    <a:lnTo>
                      <a:pt x="4014" y="1100"/>
                    </a:lnTo>
                    <a:lnTo>
                      <a:pt x="4017" y="1095"/>
                    </a:lnTo>
                    <a:lnTo>
                      <a:pt x="4020" y="1090"/>
                    </a:lnTo>
                    <a:lnTo>
                      <a:pt x="4023" y="1086"/>
                    </a:lnTo>
                    <a:lnTo>
                      <a:pt x="4027" y="1082"/>
                    </a:lnTo>
                    <a:lnTo>
                      <a:pt x="4033" y="1079"/>
                    </a:lnTo>
                    <a:lnTo>
                      <a:pt x="4039" y="1075"/>
                    </a:lnTo>
                    <a:lnTo>
                      <a:pt x="4045" y="1073"/>
                    </a:lnTo>
                    <a:lnTo>
                      <a:pt x="4054" y="1072"/>
                    </a:lnTo>
                    <a:lnTo>
                      <a:pt x="4060" y="1065"/>
                    </a:lnTo>
                    <a:lnTo>
                      <a:pt x="4077" y="1044"/>
                    </a:lnTo>
                    <a:lnTo>
                      <a:pt x="4102" y="1016"/>
                    </a:lnTo>
                    <a:lnTo>
                      <a:pt x="4130" y="983"/>
                    </a:lnTo>
                    <a:lnTo>
                      <a:pt x="4157" y="949"/>
                    </a:lnTo>
                    <a:lnTo>
                      <a:pt x="4181" y="921"/>
                    </a:lnTo>
                    <a:lnTo>
                      <a:pt x="4198" y="900"/>
                    </a:lnTo>
                    <a:lnTo>
                      <a:pt x="4204" y="893"/>
                    </a:lnTo>
                    <a:lnTo>
                      <a:pt x="4204" y="883"/>
                    </a:lnTo>
                    <a:lnTo>
                      <a:pt x="4202" y="871"/>
                    </a:lnTo>
                    <a:lnTo>
                      <a:pt x="4201" y="864"/>
                    </a:lnTo>
                    <a:lnTo>
                      <a:pt x="4199" y="858"/>
                    </a:lnTo>
                    <a:lnTo>
                      <a:pt x="4196" y="853"/>
                    </a:lnTo>
                    <a:lnTo>
                      <a:pt x="4192" y="850"/>
                    </a:lnTo>
                    <a:lnTo>
                      <a:pt x="4154" y="879"/>
                    </a:lnTo>
                    <a:lnTo>
                      <a:pt x="4116" y="907"/>
                    </a:lnTo>
                    <a:lnTo>
                      <a:pt x="4076" y="933"/>
                    </a:lnTo>
                    <a:lnTo>
                      <a:pt x="4037" y="958"/>
                    </a:lnTo>
                    <a:lnTo>
                      <a:pt x="4017" y="970"/>
                    </a:lnTo>
                    <a:lnTo>
                      <a:pt x="3996" y="980"/>
                    </a:lnTo>
                    <a:lnTo>
                      <a:pt x="3975" y="991"/>
                    </a:lnTo>
                    <a:lnTo>
                      <a:pt x="3955" y="1002"/>
                    </a:lnTo>
                    <a:lnTo>
                      <a:pt x="3933" y="1011"/>
                    </a:lnTo>
                    <a:lnTo>
                      <a:pt x="3912" y="1020"/>
                    </a:lnTo>
                    <a:lnTo>
                      <a:pt x="3890" y="1028"/>
                    </a:lnTo>
                    <a:lnTo>
                      <a:pt x="3868" y="1037"/>
                    </a:lnTo>
                    <a:lnTo>
                      <a:pt x="3862" y="1032"/>
                    </a:lnTo>
                    <a:lnTo>
                      <a:pt x="3853" y="1027"/>
                    </a:lnTo>
                    <a:lnTo>
                      <a:pt x="3850" y="1025"/>
                    </a:lnTo>
                    <a:lnTo>
                      <a:pt x="3847" y="1023"/>
                    </a:lnTo>
                    <a:lnTo>
                      <a:pt x="3845" y="1021"/>
                    </a:lnTo>
                    <a:lnTo>
                      <a:pt x="3844" y="1018"/>
                    </a:lnTo>
                    <a:lnTo>
                      <a:pt x="3855" y="978"/>
                    </a:lnTo>
                    <a:lnTo>
                      <a:pt x="3868" y="940"/>
                    </a:lnTo>
                    <a:lnTo>
                      <a:pt x="3881" y="901"/>
                    </a:lnTo>
                    <a:lnTo>
                      <a:pt x="3895" y="864"/>
                    </a:lnTo>
                    <a:lnTo>
                      <a:pt x="3909" y="827"/>
                    </a:lnTo>
                    <a:lnTo>
                      <a:pt x="3922" y="789"/>
                    </a:lnTo>
                    <a:lnTo>
                      <a:pt x="3934" y="750"/>
                    </a:lnTo>
                    <a:lnTo>
                      <a:pt x="3946" y="711"/>
                    </a:lnTo>
                    <a:lnTo>
                      <a:pt x="3943" y="705"/>
                    </a:lnTo>
                    <a:lnTo>
                      <a:pt x="3936" y="691"/>
                    </a:lnTo>
                    <a:lnTo>
                      <a:pt x="3930" y="678"/>
                    </a:lnTo>
                    <a:lnTo>
                      <a:pt x="3927" y="672"/>
                    </a:lnTo>
                    <a:lnTo>
                      <a:pt x="3946" y="667"/>
                    </a:lnTo>
                    <a:lnTo>
                      <a:pt x="3967" y="660"/>
                    </a:lnTo>
                    <a:lnTo>
                      <a:pt x="3988" y="655"/>
                    </a:lnTo>
                    <a:lnTo>
                      <a:pt x="4008" y="652"/>
                    </a:lnTo>
                    <a:lnTo>
                      <a:pt x="4018" y="651"/>
                    </a:lnTo>
                    <a:lnTo>
                      <a:pt x="4027" y="652"/>
                    </a:lnTo>
                    <a:lnTo>
                      <a:pt x="4037" y="653"/>
                    </a:lnTo>
                    <a:lnTo>
                      <a:pt x="4045" y="656"/>
                    </a:lnTo>
                    <a:lnTo>
                      <a:pt x="4053" y="660"/>
                    </a:lnTo>
                    <a:lnTo>
                      <a:pt x="4060" y="667"/>
                    </a:lnTo>
                    <a:lnTo>
                      <a:pt x="4068" y="675"/>
                    </a:lnTo>
                    <a:lnTo>
                      <a:pt x="4073" y="685"/>
                    </a:lnTo>
                    <a:lnTo>
                      <a:pt x="4078" y="690"/>
                    </a:lnTo>
                    <a:lnTo>
                      <a:pt x="4082" y="695"/>
                    </a:lnTo>
                    <a:lnTo>
                      <a:pt x="4082" y="698"/>
                    </a:lnTo>
                    <a:lnTo>
                      <a:pt x="4081" y="701"/>
                    </a:lnTo>
                    <a:lnTo>
                      <a:pt x="4077" y="704"/>
                    </a:lnTo>
                    <a:lnTo>
                      <a:pt x="4073" y="707"/>
                    </a:lnTo>
                    <a:lnTo>
                      <a:pt x="4068" y="709"/>
                    </a:lnTo>
                    <a:lnTo>
                      <a:pt x="4062" y="712"/>
                    </a:lnTo>
                    <a:lnTo>
                      <a:pt x="4049" y="716"/>
                    </a:lnTo>
                    <a:lnTo>
                      <a:pt x="4037" y="722"/>
                    </a:lnTo>
                    <a:lnTo>
                      <a:pt x="4032" y="725"/>
                    </a:lnTo>
                    <a:lnTo>
                      <a:pt x="4027" y="729"/>
                    </a:lnTo>
                    <a:lnTo>
                      <a:pt x="4024" y="733"/>
                    </a:lnTo>
                    <a:lnTo>
                      <a:pt x="4022" y="738"/>
                    </a:lnTo>
                    <a:lnTo>
                      <a:pt x="4014" y="760"/>
                    </a:lnTo>
                    <a:lnTo>
                      <a:pt x="4001" y="787"/>
                    </a:lnTo>
                    <a:lnTo>
                      <a:pt x="3983" y="819"/>
                    </a:lnTo>
                    <a:lnTo>
                      <a:pt x="3966" y="855"/>
                    </a:lnTo>
                    <a:lnTo>
                      <a:pt x="3949" y="890"/>
                    </a:lnTo>
                    <a:lnTo>
                      <a:pt x="3935" y="922"/>
                    </a:lnTo>
                    <a:lnTo>
                      <a:pt x="3930" y="937"/>
                    </a:lnTo>
                    <a:lnTo>
                      <a:pt x="3926" y="951"/>
                    </a:lnTo>
                    <a:lnTo>
                      <a:pt x="3924" y="961"/>
                    </a:lnTo>
                    <a:lnTo>
                      <a:pt x="3924" y="971"/>
                    </a:lnTo>
                    <a:lnTo>
                      <a:pt x="3927" y="967"/>
                    </a:lnTo>
                    <a:lnTo>
                      <a:pt x="3931" y="962"/>
                    </a:lnTo>
                    <a:lnTo>
                      <a:pt x="3936" y="958"/>
                    </a:lnTo>
                    <a:lnTo>
                      <a:pt x="3942" y="953"/>
                    </a:lnTo>
                    <a:lnTo>
                      <a:pt x="3957" y="942"/>
                    </a:lnTo>
                    <a:lnTo>
                      <a:pt x="3975" y="930"/>
                    </a:lnTo>
                    <a:lnTo>
                      <a:pt x="4015" y="904"/>
                    </a:lnTo>
                    <a:lnTo>
                      <a:pt x="4056" y="875"/>
                    </a:lnTo>
                    <a:lnTo>
                      <a:pt x="4073" y="860"/>
                    </a:lnTo>
                    <a:lnTo>
                      <a:pt x="4089" y="845"/>
                    </a:lnTo>
                    <a:lnTo>
                      <a:pt x="4096" y="837"/>
                    </a:lnTo>
                    <a:lnTo>
                      <a:pt x="4101" y="830"/>
                    </a:lnTo>
                    <a:lnTo>
                      <a:pt x="4105" y="823"/>
                    </a:lnTo>
                    <a:lnTo>
                      <a:pt x="4108" y="815"/>
                    </a:lnTo>
                    <a:lnTo>
                      <a:pt x="4111" y="808"/>
                    </a:lnTo>
                    <a:lnTo>
                      <a:pt x="4111" y="800"/>
                    </a:lnTo>
                    <a:lnTo>
                      <a:pt x="4109" y="793"/>
                    </a:lnTo>
                    <a:lnTo>
                      <a:pt x="4106" y="785"/>
                    </a:lnTo>
                    <a:lnTo>
                      <a:pt x="4102" y="778"/>
                    </a:lnTo>
                    <a:lnTo>
                      <a:pt x="4096" y="771"/>
                    </a:lnTo>
                    <a:lnTo>
                      <a:pt x="4087" y="765"/>
                    </a:lnTo>
                    <a:lnTo>
                      <a:pt x="4076" y="757"/>
                    </a:lnTo>
                    <a:lnTo>
                      <a:pt x="4080" y="753"/>
                    </a:lnTo>
                    <a:lnTo>
                      <a:pt x="4083" y="749"/>
                    </a:lnTo>
                    <a:lnTo>
                      <a:pt x="4086" y="746"/>
                    </a:lnTo>
                    <a:lnTo>
                      <a:pt x="4089" y="743"/>
                    </a:lnTo>
                    <a:lnTo>
                      <a:pt x="4099" y="738"/>
                    </a:lnTo>
                    <a:lnTo>
                      <a:pt x="4108" y="736"/>
                    </a:lnTo>
                    <a:lnTo>
                      <a:pt x="4130" y="735"/>
                    </a:lnTo>
                    <a:lnTo>
                      <a:pt x="4151" y="733"/>
                    </a:lnTo>
                    <a:lnTo>
                      <a:pt x="4168" y="755"/>
                    </a:lnTo>
                    <a:lnTo>
                      <a:pt x="4186" y="780"/>
                    </a:lnTo>
                    <a:lnTo>
                      <a:pt x="4195" y="794"/>
                    </a:lnTo>
                    <a:lnTo>
                      <a:pt x="4201" y="808"/>
                    </a:lnTo>
                    <a:lnTo>
                      <a:pt x="4204" y="815"/>
                    </a:lnTo>
                    <a:lnTo>
                      <a:pt x="4206" y="823"/>
                    </a:lnTo>
                    <a:lnTo>
                      <a:pt x="4208" y="830"/>
                    </a:lnTo>
                    <a:lnTo>
                      <a:pt x="4208" y="839"/>
                    </a:lnTo>
                    <a:lnTo>
                      <a:pt x="4222" y="839"/>
                    </a:lnTo>
                    <a:lnTo>
                      <a:pt x="4254" y="837"/>
                    </a:lnTo>
                    <a:lnTo>
                      <a:pt x="4286" y="837"/>
                    </a:lnTo>
                    <a:lnTo>
                      <a:pt x="4299" y="837"/>
                    </a:lnTo>
                    <a:lnTo>
                      <a:pt x="4304" y="849"/>
                    </a:lnTo>
                    <a:lnTo>
                      <a:pt x="4311" y="875"/>
                    </a:lnTo>
                    <a:lnTo>
                      <a:pt x="4319" y="901"/>
                    </a:lnTo>
                    <a:lnTo>
                      <a:pt x="4322" y="913"/>
                    </a:lnTo>
                    <a:lnTo>
                      <a:pt x="4334" y="914"/>
                    </a:lnTo>
                    <a:lnTo>
                      <a:pt x="4358" y="917"/>
                    </a:lnTo>
                    <a:lnTo>
                      <a:pt x="4384" y="921"/>
                    </a:lnTo>
                    <a:lnTo>
                      <a:pt x="4394" y="923"/>
                    </a:lnTo>
                    <a:lnTo>
                      <a:pt x="4396" y="930"/>
                    </a:lnTo>
                    <a:lnTo>
                      <a:pt x="4397" y="937"/>
                    </a:lnTo>
                    <a:lnTo>
                      <a:pt x="4399" y="944"/>
                    </a:lnTo>
                    <a:lnTo>
                      <a:pt x="4402" y="952"/>
                    </a:lnTo>
                    <a:lnTo>
                      <a:pt x="4408" y="967"/>
                    </a:lnTo>
                    <a:lnTo>
                      <a:pt x="4415" y="981"/>
                    </a:lnTo>
                    <a:lnTo>
                      <a:pt x="4418" y="989"/>
                    </a:lnTo>
                    <a:lnTo>
                      <a:pt x="4420" y="996"/>
                    </a:lnTo>
                    <a:lnTo>
                      <a:pt x="4422" y="1003"/>
                    </a:lnTo>
                    <a:lnTo>
                      <a:pt x="4423" y="1010"/>
                    </a:lnTo>
                    <a:lnTo>
                      <a:pt x="4423" y="1017"/>
                    </a:lnTo>
                    <a:lnTo>
                      <a:pt x="4422" y="1022"/>
                    </a:lnTo>
                    <a:lnTo>
                      <a:pt x="4420" y="1028"/>
                    </a:lnTo>
                    <a:lnTo>
                      <a:pt x="4417" y="1034"/>
                    </a:lnTo>
                    <a:lnTo>
                      <a:pt x="4405" y="1043"/>
                    </a:lnTo>
                    <a:lnTo>
                      <a:pt x="4393" y="1053"/>
                    </a:lnTo>
                    <a:lnTo>
                      <a:pt x="4383" y="1063"/>
                    </a:lnTo>
                    <a:lnTo>
                      <a:pt x="4372" y="1073"/>
                    </a:lnTo>
                    <a:lnTo>
                      <a:pt x="4350" y="1098"/>
                    </a:lnTo>
                    <a:lnTo>
                      <a:pt x="4328" y="1122"/>
                    </a:lnTo>
                    <a:lnTo>
                      <a:pt x="4308" y="1149"/>
                    </a:lnTo>
                    <a:lnTo>
                      <a:pt x="4288" y="1176"/>
                    </a:lnTo>
                    <a:lnTo>
                      <a:pt x="4270" y="1202"/>
                    </a:lnTo>
                    <a:lnTo>
                      <a:pt x="4251" y="1228"/>
                    </a:lnTo>
                    <a:lnTo>
                      <a:pt x="4256" y="1236"/>
                    </a:lnTo>
                    <a:lnTo>
                      <a:pt x="4262" y="1246"/>
                    </a:lnTo>
                    <a:lnTo>
                      <a:pt x="4271" y="1257"/>
                    </a:lnTo>
                    <a:lnTo>
                      <a:pt x="4281" y="1266"/>
                    </a:lnTo>
                    <a:lnTo>
                      <a:pt x="4302" y="1287"/>
                    </a:lnTo>
                    <a:lnTo>
                      <a:pt x="4318" y="1303"/>
                    </a:lnTo>
                    <a:lnTo>
                      <a:pt x="4325" y="1295"/>
                    </a:lnTo>
                    <a:lnTo>
                      <a:pt x="4344" y="1275"/>
                    </a:lnTo>
                    <a:lnTo>
                      <a:pt x="4372" y="1246"/>
                    </a:lnTo>
                    <a:lnTo>
                      <a:pt x="4404" y="1214"/>
                    </a:lnTo>
                    <a:lnTo>
                      <a:pt x="4435" y="1181"/>
                    </a:lnTo>
                    <a:lnTo>
                      <a:pt x="4463" y="1152"/>
                    </a:lnTo>
                    <a:lnTo>
                      <a:pt x="4483" y="1132"/>
                    </a:lnTo>
                    <a:lnTo>
                      <a:pt x="4491" y="1124"/>
                    </a:lnTo>
                    <a:lnTo>
                      <a:pt x="4492" y="1120"/>
                    </a:lnTo>
                    <a:lnTo>
                      <a:pt x="4492" y="1115"/>
                    </a:lnTo>
                    <a:lnTo>
                      <a:pt x="4490" y="1111"/>
                    </a:lnTo>
                    <a:lnTo>
                      <a:pt x="4487" y="1107"/>
                    </a:lnTo>
                    <a:lnTo>
                      <a:pt x="4482" y="1099"/>
                    </a:lnTo>
                    <a:lnTo>
                      <a:pt x="4476" y="1091"/>
                    </a:lnTo>
                    <a:lnTo>
                      <a:pt x="4469" y="1085"/>
                    </a:lnTo>
                    <a:lnTo>
                      <a:pt x="4466" y="1078"/>
                    </a:lnTo>
                    <a:lnTo>
                      <a:pt x="4465" y="1074"/>
                    </a:lnTo>
                    <a:lnTo>
                      <a:pt x="4466" y="1070"/>
                    </a:lnTo>
                    <a:lnTo>
                      <a:pt x="4468" y="1067"/>
                    </a:lnTo>
                    <a:lnTo>
                      <a:pt x="4472" y="1064"/>
                    </a:lnTo>
                    <a:lnTo>
                      <a:pt x="4480" y="1066"/>
                    </a:lnTo>
                    <a:lnTo>
                      <a:pt x="4487" y="1067"/>
                    </a:lnTo>
                    <a:lnTo>
                      <a:pt x="4496" y="1067"/>
                    </a:lnTo>
                    <a:lnTo>
                      <a:pt x="4503" y="1067"/>
                    </a:lnTo>
                    <a:lnTo>
                      <a:pt x="4520" y="1066"/>
                    </a:lnTo>
                    <a:lnTo>
                      <a:pt x="4536" y="1064"/>
                    </a:lnTo>
                    <a:lnTo>
                      <a:pt x="4543" y="1064"/>
                    </a:lnTo>
                    <a:lnTo>
                      <a:pt x="4550" y="1065"/>
                    </a:lnTo>
                    <a:lnTo>
                      <a:pt x="4557" y="1067"/>
                    </a:lnTo>
                    <a:lnTo>
                      <a:pt x="4562" y="1070"/>
                    </a:lnTo>
                    <a:lnTo>
                      <a:pt x="4566" y="1075"/>
                    </a:lnTo>
                    <a:lnTo>
                      <a:pt x="4570" y="1082"/>
                    </a:lnTo>
                    <a:lnTo>
                      <a:pt x="4573" y="1090"/>
                    </a:lnTo>
                    <a:lnTo>
                      <a:pt x="4574" y="1101"/>
                    </a:lnTo>
                    <a:lnTo>
                      <a:pt x="4574" y="1108"/>
                    </a:lnTo>
                    <a:lnTo>
                      <a:pt x="4576" y="1116"/>
                    </a:lnTo>
                    <a:lnTo>
                      <a:pt x="4578" y="1123"/>
                    </a:lnTo>
                    <a:lnTo>
                      <a:pt x="4581" y="1131"/>
                    </a:lnTo>
                    <a:lnTo>
                      <a:pt x="4585" y="1137"/>
                    </a:lnTo>
                    <a:lnTo>
                      <a:pt x="4586" y="1144"/>
                    </a:lnTo>
                    <a:lnTo>
                      <a:pt x="4586" y="1147"/>
                    </a:lnTo>
                    <a:lnTo>
                      <a:pt x="4585" y="1151"/>
                    </a:lnTo>
                    <a:lnTo>
                      <a:pt x="4582" y="1154"/>
                    </a:lnTo>
                    <a:lnTo>
                      <a:pt x="4580" y="1158"/>
                    </a:lnTo>
                    <a:lnTo>
                      <a:pt x="4567" y="1166"/>
                    </a:lnTo>
                    <a:lnTo>
                      <a:pt x="4555" y="1176"/>
                    </a:lnTo>
                    <a:lnTo>
                      <a:pt x="4542" y="1186"/>
                    </a:lnTo>
                    <a:lnTo>
                      <a:pt x="4529" y="1196"/>
                    </a:lnTo>
                    <a:lnTo>
                      <a:pt x="4504" y="1218"/>
                    </a:lnTo>
                    <a:lnTo>
                      <a:pt x="4480" y="1243"/>
                    </a:lnTo>
                    <a:lnTo>
                      <a:pt x="4456" y="1266"/>
                    </a:lnTo>
                    <a:lnTo>
                      <a:pt x="4433" y="1291"/>
                    </a:lnTo>
                    <a:lnTo>
                      <a:pt x="4411" y="1315"/>
                    </a:lnTo>
                    <a:lnTo>
                      <a:pt x="4389" y="1339"/>
                    </a:lnTo>
                    <a:lnTo>
                      <a:pt x="4388" y="1347"/>
                    </a:lnTo>
                    <a:lnTo>
                      <a:pt x="4389" y="1355"/>
                    </a:lnTo>
                    <a:lnTo>
                      <a:pt x="4391" y="1363"/>
                    </a:lnTo>
                    <a:lnTo>
                      <a:pt x="4393" y="1371"/>
                    </a:lnTo>
                    <a:lnTo>
                      <a:pt x="4396" y="1379"/>
                    </a:lnTo>
                    <a:lnTo>
                      <a:pt x="4398" y="1386"/>
                    </a:lnTo>
                    <a:lnTo>
                      <a:pt x="4399" y="1393"/>
                    </a:lnTo>
                    <a:lnTo>
                      <a:pt x="4399" y="1399"/>
                    </a:lnTo>
                    <a:lnTo>
                      <a:pt x="4387" y="1404"/>
                    </a:lnTo>
                    <a:lnTo>
                      <a:pt x="4374" y="1407"/>
                    </a:lnTo>
                    <a:lnTo>
                      <a:pt x="4362" y="1409"/>
                    </a:lnTo>
                    <a:lnTo>
                      <a:pt x="4351" y="1410"/>
                    </a:lnTo>
                    <a:lnTo>
                      <a:pt x="4339" y="1411"/>
                    </a:lnTo>
                    <a:lnTo>
                      <a:pt x="4327" y="1410"/>
                    </a:lnTo>
                    <a:lnTo>
                      <a:pt x="4315" y="1408"/>
                    </a:lnTo>
                    <a:lnTo>
                      <a:pt x="4303" y="1405"/>
                    </a:lnTo>
                    <a:close/>
                    <a:moveTo>
                      <a:pt x="4643" y="1784"/>
                    </a:moveTo>
                    <a:lnTo>
                      <a:pt x="4638" y="1775"/>
                    </a:lnTo>
                    <a:lnTo>
                      <a:pt x="4634" y="1768"/>
                    </a:lnTo>
                    <a:lnTo>
                      <a:pt x="4630" y="1759"/>
                    </a:lnTo>
                    <a:lnTo>
                      <a:pt x="4626" y="1751"/>
                    </a:lnTo>
                    <a:lnTo>
                      <a:pt x="4621" y="1734"/>
                    </a:lnTo>
                    <a:lnTo>
                      <a:pt x="4617" y="1717"/>
                    </a:lnTo>
                    <a:lnTo>
                      <a:pt x="4612" y="1698"/>
                    </a:lnTo>
                    <a:lnTo>
                      <a:pt x="4608" y="1680"/>
                    </a:lnTo>
                    <a:lnTo>
                      <a:pt x="4603" y="1663"/>
                    </a:lnTo>
                    <a:lnTo>
                      <a:pt x="4596" y="1646"/>
                    </a:lnTo>
                    <a:lnTo>
                      <a:pt x="4596" y="1641"/>
                    </a:lnTo>
                    <a:lnTo>
                      <a:pt x="4598" y="1637"/>
                    </a:lnTo>
                    <a:lnTo>
                      <a:pt x="4601" y="1634"/>
                    </a:lnTo>
                    <a:lnTo>
                      <a:pt x="4604" y="1632"/>
                    </a:lnTo>
                    <a:lnTo>
                      <a:pt x="4611" y="1630"/>
                    </a:lnTo>
                    <a:lnTo>
                      <a:pt x="4621" y="1630"/>
                    </a:lnTo>
                    <a:lnTo>
                      <a:pt x="4632" y="1631"/>
                    </a:lnTo>
                    <a:lnTo>
                      <a:pt x="4641" y="1631"/>
                    </a:lnTo>
                    <a:lnTo>
                      <a:pt x="4646" y="1631"/>
                    </a:lnTo>
                    <a:lnTo>
                      <a:pt x="4651" y="1630"/>
                    </a:lnTo>
                    <a:lnTo>
                      <a:pt x="4655" y="1628"/>
                    </a:lnTo>
                    <a:lnTo>
                      <a:pt x="4658" y="1626"/>
                    </a:lnTo>
                    <a:lnTo>
                      <a:pt x="4681" y="1608"/>
                    </a:lnTo>
                    <a:lnTo>
                      <a:pt x="4704" y="1589"/>
                    </a:lnTo>
                    <a:lnTo>
                      <a:pt x="4729" y="1568"/>
                    </a:lnTo>
                    <a:lnTo>
                      <a:pt x="4753" y="1547"/>
                    </a:lnTo>
                    <a:lnTo>
                      <a:pt x="4765" y="1536"/>
                    </a:lnTo>
                    <a:lnTo>
                      <a:pt x="4776" y="1525"/>
                    </a:lnTo>
                    <a:lnTo>
                      <a:pt x="4787" y="1512"/>
                    </a:lnTo>
                    <a:lnTo>
                      <a:pt x="4797" y="1500"/>
                    </a:lnTo>
                    <a:lnTo>
                      <a:pt x="4807" y="1487"/>
                    </a:lnTo>
                    <a:lnTo>
                      <a:pt x="4815" y="1474"/>
                    </a:lnTo>
                    <a:lnTo>
                      <a:pt x="4823" y="1461"/>
                    </a:lnTo>
                    <a:lnTo>
                      <a:pt x="4829" y="1447"/>
                    </a:lnTo>
                    <a:lnTo>
                      <a:pt x="4784" y="1466"/>
                    </a:lnTo>
                    <a:lnTo>
                      <a:pt x="4737" y="1485"/>
                    </a:lnTo>
                    <a:lnTo>
                      <a:pt x="4713" y="1494"/>
                    </a:lnTo>
                    <a:lnTo>
                      <a:pt x="4688" y="1502"/>
                    </a:lnTo>
                    <a:lnTo>
                      <a:pt x="4664" y="1510"/>
                    </a:lnTo>
                    <a:lnTo>
                      <a:pt x="4638" y="1516"/>
                    </a:lnTo>
                    <a:lnTo>
                      <a:pt x="4612" y="1522"/>
                    </a:lnTo>
                    <a:lnTo>
                      <a:pt x="4587" y="1528"/>
                    </a:lnTo>
                    <a:lnTo>
                      <a:pt x="4560" y="1532"/>
                    </a:lnTo>
                    <a:lnTo>
                      <a:pt x="4534" y="1536"/>
                    </a:lnTo>
                    <a:lnTo>
                      <a:pt x="4508" y="1538"/>
                    </a:lnTo>
                    <a:lnTo>
                      <a:pt x="4481" y="1539"/>
                    </a:lnTo>
                    <a:lnTo>
                      <a:pt x="4454" y="1539"/>
                    </a:lnTo>
                    <a:lnTo>
                      <a:pt x="4428" y="1538"/>
                    </a:lnTo>
                    <a:lnTo>
                      <a:pt x="4424" y="1532"/>
                    </a:lnTo>
                    <a:lnTo>
                      <a:pt x="4422" y="1525"/>
                    </a:lnTo>
                    <a:lnTo>
                      <a:pt x="4422" y="1518"/>
                    </a:lnTo>
                    <a:lnTo>
                      <a:pt x="4424" y="1511"/>
                    </a:lnTo>
                    <a:lnTo>
                      <a:pt x="4428" y="1502"/>
                    </a:lnTo>
                    <a:lnTo>
                      <a:pt x="4431" y="1495"/>
                    </a:lnTo>
                    <a:lnTo>
                      <a:pt x="4436" y="1486"/>
                    </a:lnTo>
                    <a:lnTo>
                      <a:pt x="4441" y="1479"/>
                    </a:lnTo>
                    <a:lnTo>
                      <a:pt x="4453" y="1462"/>
                    </a:lnTo>
                    <a:lnTo>
                      <a:pt x="4466" y="1443"/>
                    </a:lnTo>
                    <a:lnTo>
                      <a:pt x="4471" y="1435"/>
                    </a:lnTo>
                    <a:lnTo>
                      <a:pt x="4477" y="1426"/>
                    </a:lnTo>
                    <a:lnTo>
                      <a:pt x="4481" y="1418"/>
                    </a:lnTo>
                    <a:lnTo>
                      <a:pt x="4484" y="1408"/>
                    </a:lnTo>
                    <a:lnTo>
                      <a:pt x="4492" y="1394"/>
                    </a:lnTo>
                    <a:lnTo>
                      <a:pt x="4500" y="1381"/>
                    </a:lnTo>
                    <a:lnTo>
                      <a:pt x="4509" y="1368"/>
                    </a:lnTo>
                    <a:lnTo>
                      <a:pt x="4518" y="1355"/>
                    </a:lnTo>
                    <a:lnTo>
                      <a:pt x="4536" y="1330"/>
                    </a:lnTo>
                    <a:lnTo>
                      <a:pt x="4555" y="1305"/>
                    </a:lnTo>
                    <a:lnTo>
                      <a:pt x="4563" y="1292"/>
                    </a:lnTo>
                    <a:lnTo>
                      <a:pt x="4570" y="1278"/>
                    </a:lnTo>
                    <a:lnTo>
                      <a:pt x="4576" y="1265"/>
                    </a:lnTo>
                    <a:lnTo>
                      <a:pt x="4580" y="1250"/>
                    </a:lnTo>
                    <a:lnTo>
                      <a:pt x="4582" y="1235"/>
                    </a:lnTo>
                    <a:lnTo>
                      <a:pt x="4583" y="1220"/>
                    </a:lnTo>
                    <a:lnTo>
                      <a:pt x="4582" y="1212"/>
                    </a:lnTo>
                    <a:lnTo>
                      <a:pt x="4581" y="1203"/>
                    </a:lnTo>
                    <a:lnTo>
                      <a:pt x="4580" y="1195"/>
                    </a:lnTo>
                    <a:lnTo>
                      <a:pt x="4577" y="1186"/>
                    </a:lnTo>
                    <a:lnTo>
                      <a:pt x="4620" y="1190"/>
                    </a:lnTo>
                    <a:lnTo>
                      <a:pt x="4662" y="1190"/>
                    </a:lnTo>
                    <a:lnTo>
                      <a:pt x="4671" y="1192"/>
                    </a:lnTo>
                    <a:lnTo>
                      <a:pt x="4680" y="1195"/>
                    </a:lnTo>
                    <a:lnTo>
                      <a:pt x="4683" y="1197"/>
                    </a:lnTo>
                    <a:lnTo>
                      <a:pt x="4686" y="1199"/>
                    </a:lnTo>
                    <a:lnTo>
                      <a:pt x="4689" y="1202"/>
                    </a:lnTo>
                    <a:lnTo>
                      <a:pt x="4691" y="1206"/>
                    </a:lnTo>
                    <a:lnTo>
                      <a:pt x="4693" y="1210"/>
                    </a:lnTo>
                    <a:lnTo>
                      <a:pt x="4696" y="1214"/>
                    </a:lnTo>
                    <a:lnTo>
                      <a:pt x="4697" y="1219"/>
                    </a:lnTo>
                    <a:lnTo>
                      <a:pt x="4697" y="1225"/>
                    </a:lnTo>
                    <a:lnTo>
                      <a:pt x="4697" y="1239"/>
                    </a:lnTo>
                    <a:lnTo>
                      <a:pt x="4694" y="1255"/>
                    </a:lnTo>
                    <a:lnTo>
                      <a:pt x="4680" y="1276"/>
                    </a:lnTo>
                    <a:lnTo>
                      <a:pt x="4664" y="1296"/>
                    </a:lnTo>
                    <a:lnTo>
                      <a:pt x="4646" y="1314"/>
                    </a:lnTo>
                    <a:lnTo>
                      <a:pt x="4629" y="1333"/>
                    </a:lnTo>
                    <a:lnTo>
                      <a:pt x="4613" y="1351"/>
                    </a:lnTo>
                    <a:lnTo>
                      <a:pt x="4597" y="1370"/>
                    </a:lnTo>
                    <a:lnTo>
                      <a:pt x="4590" y="1381"/>
                    </a:lnTo>
                    <a:lnTo>
                      <a:pt x="4582" y="1391"/>
                    </a:lnTo>
                    <a:lnTo>
                      <a:pt x="4576" y="1403"/>
                    </a:lnTo>
                    <a:lnTo>
                      <a:pt x="4570" y="1415"/>
                    </a:lnTo>
                    <a:lnTo>
                      <a:pt x="4562" y="1425"/>
                    </a:lnTo>
                    <a:lnTo>
                      <a:pt x="4545" y="1450"/>
                    </a:lnTo>
                    <a:lnTo>
                      <a:pt x="4528" y="1473"/>
                    </a:lnTo>
                    <a:lnTo>
                      <a:pt x="4520" y="1484"/>
                    </a:lnTo>
                    <a:lnTo>
                      <a:pt x="4541" y="1478"/>
                    </a:lnTo>
                    <a:lnTo>
                      <a:pt x="4569" y="1468"/>
                    </a:lnTo>
                    <a:lnTo>
                      <a:pt x="4601" y="1458"/>
                    </a:lnTo>
                    <a:lnTo>
                      <a:pt x="4636" y="1447"/>
                    </a:lnTo>
                    <a:lnTo>
                      <a:pt x="4670" y="1436"/>
                    </a:lnTo>
                    <a:lnTo>
                      <a:pt x="4701" y="1424"/>
                    </a:lnTo>
                    <a:lnTo>
                      <a:pt x="4716" y="1418"/>
                    </a:lnTo>
                    <a:lnTo>
                      <a:pt x="4728" y="1413"/>
                    </a:lnTo>
                    <a:lnTo>
                      <a:pt x="4739" y="1407"/>
                    </a:lnTo>
                    <a:lnTo>
                      <a:pt x="4748" y="1403"/>
                    </a:lnTo>
                    <a:lnTo>
                      <a:pt x="4744" y="1388"/>
                    </a:lnTo>
                    <a:lnTo>
                      <a:pt x="4733" y="1356"/>
                    </a:lnTo>
                    <a:lnTo>
                      <a:pt x="4722" y="1323"/>
                    </a:lnTo>
                    <a:lnTo>
                      <a:pt x="4718" y="1309"/>
                    </a:lnTo>
                    <a:lnTo>
                      <a:pt x="4737" y="1309"/>
                    </a:lnTo>
                    <a:lnTo>
                      <a:pt x="4753" y="1308"/>
                    </a:lnTo>
                    <a:lnTo>
                      <a:pt x="4770" y="1308"/>
                    </a:lnTo>
                    <a:lnTo>
                      <a:pt x="4792" y="1308"/>
                    </a:lnTo>
                    <a:lnTo>
                      <a:pt x="4798" y="1322"/>
                    </a:lnTo>
                    <a:lnTo>
                      <a:pt x="4804" y="1336"/>
                    </a:lnTo>
                    <a:lnTo>
                      <a:pt x="4809" y="1350"/>
                    </a:lnTo>
                    <a:lnTo>
                      <a:pt x="4813" y="1363"/>
                    </a:lnTo>
                    <a:lnTo>
                      <a:pt x="4820" y="1392"/>
                    </a:lnTo>
                    <a:lnTo>
                      <a:pt x="4828" y="1420"/>
                    </a:lnTo>
                    <a:lnTo>
                      <a:pt x="4832" y="1434"/>
                    </a:lnTo>
                    <a:lnTo>
                      <a:pt x="4838" y="1447"/>
                    </a:lnTo>
                    <a:lnTo>
                      <a:pt x="4844" y="1458"/>
                    </a:lnTo>
                    <a:lnTo>
                      <a:pt x="4851" y="1469"/>
                    </a:lnTo>
                    <a:lnTo>
                      <a:pt x="4861" y="1480"/>
                    </a:lnTo>
                    <a:lnTo>
                      <a:pt x="4872" y="1489"/>
                    </a:lnTo>
                    <a:lnTo>
                      <a:pt x="4877" y="1494"/>
                    </a:lnTo>
                    <a:lnTo>
                      <a:pt x="4885" y="1497"/>
                    </a:lnTo>
                    <a:lnTo>
                      <a:pt x="4892" y="1501"/>
                    </a:lnTo>
                    <a:lnTo>
                      <a:pt x="4899" y="1503"/>
                    </a:lnTo>
                    <a:lnTo>
                      <a:pt x="4912" y="1509"/>
                    </a:lnTo>
                    <a:lnTo>
                      <a:pt x="4939" y="1519"/>
                    </a:lnTo>
                    <a:lnTo>
                      <a:pt x="4967" y="1530"/>
                    </a:lnTo>
                    <a:lnTo>
                      <a:pt x="4980" y="1535"/>
                    </a:lnTo>
                    <a:lnTo>
                      <a:pt x="4978" y="1554"/>
                    </a:lnTo>
                    <a:lnTo>
                      <a:pt x="4977" y="1574"/>
                    </a:lnTo>
                    <a:lnTo>
                      <a:pt x="4974" y="1593"/>
                    </a:lnTo>
                    <a:lnTo>
                      <a:pt x="4971" y="1611"/>
                    </a:lnTo>
                    <a:lnTo>
                      <a:pt x="4967" y="1629"/>
                    </a:lnTo>
                    <a:lnTo>
                      <a:pt x="4960" y="1645"/>
                    </a:lnTo>
                    <a:lnTo>
                      <a:pt x="4953" y="1661"/>
                    </a:lnTo>
                    <a:lnTo>
                      <a:pt x="4944" y="1675"/>
                    </a:lnTo>
                    <a:lnTo>
                      <a:pt x="4932" y="1675"/>
                    </a:lnTo>
                    <a:lnTo>
                      <a:pt x="4917" y="1674"/>
                    </a:lnTo>
                    <a:lnTo>
                      <a:pt x="4901" y="1673"/>
                    </a:lnTo>
                    <a:lnTo>
                      <a:pt x="4883" y="1670"/>
                    </a:lnTo>
                    <a:lnTo>
                      <a:pt x="4847" y="1663"/>
                    </a:lnTo>
                    <a:lnTo>
                      <a:pt x="4810" y="1659"/>
                    </a:lnTo>
                    <a:lnTo>
                      <a:pt x="4791" y="1658"/>
                    </a:lnTo>
                    <a:lnTo>
                      <a:pt x="4772" y="1658"/>
                    </a:lnTo>
                    <a:lnTo>
                      <a:pt x="4755" y="1659"/>
                    </a:lnTo>
                    <a:lnTo>
                      <a:pt x="4739" y="1662"/>
                    </a:lnTo>
                    <a:lnTo>
                      <a:pt x="4731" y="1665"/>
                    </a:lnTo>
                    <a:lnTo>
                      <a:pt x="4723" y="1669"/>
                    </a:lnTo>
                    <a:lnTo>
                      <a:pt x="4717" y="1672"/>
                    </a:lnTo>
                    <a:lnTo>
                      <a:pt x="4711" y="1677"/>
                    </a:lnTo>
                    <a:lnTo>
                      <a:pt x="4704" y="1681"/>
                    </a:lnTo>
                    <a:lnTo>
                      <a:pt x="4699" y="1688"/>
                    </a:lnTo>
                    <a:lnTo>
                      <a:pt x="4693" y="1694"/>
                    </a:lnTo>
                    <a:lnTo>
                      <a:pt x="4689" y="1702"/>
                    </a:lnTo>
                    <a:lnTo>
                      <a:pt x="4692" y="1714"/>
                    </a:lnTo>
                    <a:lnTo>
                      <a:pt x="4698" y="1726"/>
                    </a:lnTo>
                    <a:lnTo>
                      <a:pt x="4703" y="1737"/>
                    </a:lnTo>
                    <a:lnTo>
                      <a:pt x="4711" y="1746"/>
                    </a:lnTo>
                    <a:lnTo>
                      <a:pt x="4717" y="1756"/>
                    </a:lnTo>
                    <a:lnTo>
                      <a:pt x="4723" y="1767"/>
                    </a:lnTo>
                    <a:lnTo>
                      <a:pt x="4730" y="1777"/>
                    </a:lnTo>
                    <a:lnTo>
                      <a:pt x="4734" y="1789"/>
                    </a:lnTo>
                    <a:lnTo>
                      <a:pt x="4721" y="1792"/>
                    </a:lnTo>
                    <a:lnTo>
                      <a:pt x="4709" y="1794"/>
                    </a:lnTo>
                    <a:lnTo>
                      <a:pt x="4699" y="1796"/>
                    </a:lnTo>
                    <a:lnTo>
                      <a:pt x="4688" y="1796"/>
                    </a:lnTo>
                    <a:lnTo>
                      <a:pt x="4678" y="1794"/>
                    </a:lnTo>
                    <a:lnTo>
                      <a:pt x="4667" y="1791"/>
                    </a:lnTo>
                    <a:lnTo>
                      <a:pt x="4656" y="1788"/>
                    </a:lnTo>
                    <a:lnTo>
                      <a:pt x="4643" y="1784"/>
                    </a:lnTo>
                    <a:close/>
                    <a:moveTo>
                      <a:pt x="4749" y="1865"/>
                    </a:moveTo>
                    <a:lnTo>
                      <a:pt x="4751" y="1862"/>
                    </a:lnTo>
                    <a:lnTo>
                      <a:pt x="4754" y="1858"/>
                    </a:lnTo>
                    <a:lnTo>
                      <a:pt x="4757" y="1855"/>
                    </a:lnTo>
                    <a:lnTo>
                      <a:pt x="4761" y="1853"/>
                    </a:lnTo>
                    <a:lnTo>
                      <a:pt x="4769" y="1849"/>
                    </a:lnTo>
                    <a:lnTo>
                      <a:pt x="4778" y="1847"/>
                    </a:lnTo>
                    <a:lnTo>
                      <a:pt x="4798" y="1842"/>
                    </a:lnTo>
                    <a:lnTo>
                      <a:pt x="4816" y="1837"/>
                    </a:lnTo>
                    <a:lnTo>
                      <a:pt x="4825" y="1832"/>
                    </a:lnTo>
                    <a:lnTo>
                      <a:pt x="4845" y="1820"/>
                    </a:lnTo>
                    <a:lnTo>
                      <a:pt x="4874" y="1803"/>
                    </a:lnTo>
                    <a:lnTo>
                      <a:pt x="4908" y="1784"/>
                    </a:lnTo>
                    <a:lnTo>
                      <a:pt x="4941" y="1764"/>
                    </a:lnTo>
                    <a:lnTo>
                      <a:pt x="4971" y="1746"/>
                    </a:lnTo>
                    <a:lnTo>
                      <a:pt x="4991" y="1735"/>
                    </a:lnTo>
                    <a:lnTo>
                      <a:pt x="4999" y="1730"/>
                    </a:lnTo>
                    <a:lnTo>
                      <a:pt x="4998" y="1719"/>
                    </a:lnTo>
                    <a:lnTo>
                      <a:pt x="4996" y="1693"/>
                    </a:lnTo>
                    <a:lnTo>
                      <a:pt x="4993" y="1666"/>
                    </a:lnTo>
                    <a:lnTo>
                      <a:pt x="4992" y="1655"/>
                    </a:lnTo>
                    <a:lnTo>
                      <a:pt x="5015" y="1662"/>
                    </a:lnTo>
                    <a:lnTo>
                      <a:pt x="5036" y="1668"/>
                    </a:lnTo>
                    <a:lnTo>
                      <a:pt x="5047" y="1671"/>
                    </a:lnTo>
                    <a:lnTo>
                      <a:pt x="5057" y="1675"/>
                    </a:lnTo>
                    <a:lnTo>
                      <a:pt x="5067" y="1680"/>
                    </a:lnTo>
                    <a:lnTo>
                      <a:pt x="5078" y="1688"/>
                    </a:lnTo>
                    <a:lnTo>
                      <a:pt x="5080" y="1710"/>
                    </a:lnTo>
                    <a:lnTo>
                      <a:pt x="5083" y="1729"/>
                    </a:lnTo>
                    <a:lnTo>
                      <a:pt x="5083" y="1739"/>
                    </a:lnTo>
                    <a:lnTo>
                      <a:pt x="5083" y="1749"/>
                    </a:lnTo>
                    <a:lnTo>
                      <a:pt x="5082" y="1758"/>
                    </a:lnTo>
                    <a:lnTo>
                      <a:pt x="5078" y="1767"/>
                    </a:lnTo>
                    <a:lnTo>
                      <a:pt x="5082" y="1771"/>
                    </a:lnTo>
                    <a:lnTo>
                      <a:pt x="5087" y="1774"/>
                    </a:lnTo>
                    <a:lnTo>
                      <a:pt x="5093" y="1776"/>
                    </a:lnTo>
                    <a:lnTo>
                      <a:pt x="5099" y="1777"/>
                    </a:lnTo>
                    <a:lnTo>
                      <a:pt x="5112" y="1781"/>
                    </a:lnTo>
                    <a:lnTo>
                      <a:pt x="5125" y="1783"/>
                    </a:lnTo>
                    <a:lnTo>
                      <a:pt x="5130" y="1784"/>
                    </a:lnTo>
                    <a:lnTo>
                      <a:pt x="5136" y="1786"/>
                    </a:lnTo>
                    <a:lnTo>
                      <a:pt x="5142" y="1788"/>
                    </a:lnTo>
                    <a:lnTo>
                      <a:pt x="5147" y="1791"/>
                    </a:lnTo>
                    <a:lnTo>
                      <a:pt x="5151" y="1796"/>
                    </a:lnTo>
                    <a:lnTo>
                      <a:pt x="5156" y="1801"/>
                    </a:lnTo>
                    <a:lnTo>
                      <a:pt x="5159" y="1807"/>
                    </a:lnTo>
                    <a:lnTo>
                      <a:pt x="5161" y="1815"/>
                    </a:lnTo>
                    <a:lnTo>
                      <a:pt x="5158" y="1823"/>
                    </a:lnTo>
                    <a:lnTo>
                      <a:pt x="5154" y="1832"/>
                    </a:lnTo>
                    <a:lnTo>
                      <a:pt x="5149" y="1841"/>
                    </a:lnTo>
                    <a:lnTo>
                      <a:pt x="5144" y="1850"/>
                    </a:lnTo>
                    <a:lnTo>
                      <a:pt x="5139" y="1860"/>
                    </a:lnTo>
                    <a:lnTo>
                      <a:pt x="5133" y="1870"/>
                    </a:lnTo>
                    <a:lnTo>
                      <a:pt x="5129" y="1880"/>
                    </a:lnTo>
                    <a:lnTo>
                      <a:pt x="5126" y="1890"/>
                    </a:lnTo>
                    <a:lnTo>
                      <a:pt x="5119" y="1895"/>
                    </a:lnTo>
                    <a:lnTo>
                      <a:pt x="5112" y="1898"/>
                    </a:lnTo>
                    <a:lnTo>
                      <a:pt x="5104" y="1900"/>
                    </a:lnTo>
                    <a:lnTo>
                      <a:pt x="5097" y="1901"/>
                    </a:lnTo>
                    <a:lnTo>
                      <a:pt x="5080" y="1901"/>
                    </a:lnTo>
                    <a:lnTo>
                      <a:pt x="5063" y="1900"/>
                    </a:lnTo>
                    <a:lnTo>
                      <a:pt x="5054" y="1900"/>
                    </a:lnTo>
                    <a:lnTo>
                      <a:pt x="5046" y="1900"/>
                    </a:lnTo>
                    <a:lnTo>
                      <a:pt x="5038" y="1902"/>
                    </a:lnTo>
                    <a:lnTo>
                      <a:pt x="5031" y="1904"/>
                    </a:lnTo>
                    <a:lnTo>
                      <a:pt x="5024" y="1908"/>
                    </a:lnTo>
                    <a:lnTo>
                      <a:pt x="5019" y="1913"/>
                    </a:lnTo>
                    <a:lnTo>
                      <a:pt x="5015" y="1919"/>
                    </a:lnTo>
                    <a:lnTo>
                      <a:pt x="5011" y="1929"/>
                    </a:lnTo>
                    <a:lnTo>
                      <a:pt x="4996" y="1928"/>
                    </a:lnTo>
                    <a:lnTo>
                      <a:pt x="4987" y="1927"/>
                    </a:lnTo>
                    <a:lnTo>
                      <a:pt x="4984" y="1924"/>
                    </a:lnTo>
                    <a:lnTo>
                      <a:pt x="4982" y="1919"/>
                    </a:lnTo>
                    <a:lnTo>
                      <a:pt x="4980" y="1913"/>
                    </a:lnTo>
                    <a:lnTo>
                      <a:pt x="4977" y="1902"/>
                    </a:lnTo>
                    <a:lnTo>
                      <a:pt x="4976" y="1894"/>
                    </a:lnTo>
                    <a:lnTo>
                      <a:pt x="4975" y="1885"/>
                    </a:lnTo>
                    <a:lnTo>
                      <a:pt x="4976" y="1879"/>
                    </a:lnTo>
                    <a:lnTo>
                      <a:pt x="4977" y="1872"/>
                    </a:lnTo>
                    <a:lnTo>
                      <a:pt x="4981" y="1867"/>
                    </a:lnTo>
                    <a:lnTo>
                      <a:pt x="4985" y="1864"/>
                    </a:lnTo>
                    <a:lnTo>
                      <a:pt x="4990" y="1861"/>
                    </a:lnTo>
                    <a:lnTo>
                      <a:pt x="4999" y="1858"/>
                    </a:lnTo>
                    <a:lnTo>
                      <a:pt x="5003" y="1855"/>
                    </a:lnTo>
                    <a:lnTo>
                      <a:pt x="5008" y="1853"/>
                    </a:lnTo>
                    <a:lnTo>
                      <a:pt x="5014" y="1852"/>
                    </a:lnTo>
                    <a:lnTo>
                      <a:pt x="5020" y="1852"/>
                    </a:lnTo>
                    <a:lnTo>
                      <a:pt x="5032" y="1854"/>
                    </a:lnTo>
                    <a:lnTo>
                      <a:pt x="5045" y="1856"/>
                    </a:lnTo>
                    <a:lnTo>
                      <a:pt x="5051" y="1857"/>
                    </a:lnTo>
                    <a:lnTo>
                      <a:pt x="5056" y="1857"/>
                    </a:lnTo>
                    <a:lnTo>
                      <a:pt x="5062" y="1857"/>
                    </a:lnTo>
                    <a:lnTo>
                      <a:pt x="5067" y="1856"/>
                    </a:lnTo>
                    <a:lnTo>
                      <a:pt x="5071" y="1854"/>
                    </a:lnTo>
                    <a:lnTo>
                      <a:pt x="5076" y="1850"/>
                    </a:lnTo>
                    <a:lnTo>
                      <a:pt x="5079" y="1845"/>
                    </a:lnTo>
                    <a:lnTo>
                      <a:pt x="5081" y="1837"/>
                    </a:lnTo>
                    <a:lnTo>
                      <a:pt x="5072" y="1822"/>
                    </a:lnTo>
                    <a:lnTo>
                      <a:pt x="5065" y="1810"/>
                    </a:lnTo>
                    <a:lnTo>
                      <a:pt x="5056" y="1802"/>
                    </a:lnTo>
                    <a:lnTo>
                      <a:pt x="5049" y="1797"/>
                    </a:lnTo>
                    <a:lnTo>
                      <a:pt x="5040" y="1793"/>
                    </a:lnTo>
                    <a:lnTo>
                      <a:pt x="5033" y="1792"/>
                    </a:lnTo>
                    <a:lnTo>
                      <a:pt x="5025" y="1792"/>
                    </a:lnTo>
                    <a:lnTo>
                      <a:pt x="5018" y="1794"/>
                    </a:lnTo>
                    <a:lnTo>
                      <a:pt x="5011" y="1798"/>
                    </a:lnTo>
                    <a:lnTo>
                      <a:pt x="5004" y="1802"/>
                    </a:lnTo>
                    <a:lnTo>
                      <a:pt x="4997" y="1806"/>
                    </a:lnTo>
                    <a:lnTo>
                      <a:pt x="4991" y="1812"/>
                    </a:lnTo>
                    <a:lnTo>
                      <a:pt x="4980" y="1820"/>
                    </a:lnTo>
                    <a:lnTo>
                      <a:pt x="4970" y="1825"/>
                    </a:lnTo>
                    <a:lnTo>
                      <a:pt x="4967" y="1829"/>
                    </a:lnTo>
                    <a:lnTo>
                      <a:pt x="4962" y="1832"/>
                    </a:lnTo>
                    <a:lnTo>
                      <a:pt x="4957" y="1835"/>
                    </a:lnTo>
                    <a:lnTo>
                      <a:pt x="4951" y="1837"/>
                    </a:lnTo>
                    <a:lnTo>
                      <a:pt x="4937" y="1842"/>
                    </a:lnTo>
                    <a:lnTo>
                      <a:pt x="4921" y="1849"/>
                    </a:lnTo>
                    <a:lnTo>
                      <a:pt x="4904" y="1854"/>
                    </a:lnTo>
                    <a:lnTo>
                      <a:pt x="4886" y="1861"/>
                    </a:lnTo>
                    <a:lnTo>
                      <a:pt x="4869" y="1867"/>
                    </a:lnTo>
                    <a:lnTo>
                      <a:pt x="4854" y="1874"/>
                    </a:lnTo>
                    <a:lnTo>
                      <a:pt x="4846" y="1879"/>
                    </a:lnTo>
                    <a:lnTo>
                      <a:pt x="4840" y="1883"/>
                    </a:lnTo>
                    <a:lnTo>
                      <a:pt x="4834" y="1887"/>
                    </a:lnTo>
                    <a:lnTo>
                      <a:pt x="4829" y="1893"/>
                    </a:lnTo>
                    <a:lnTo>
                      <a:pt x="4826" y="1897"/>
                    </a:lnTo>
                    <a:lnTo>
                      <a:pt x="4823" y="1902"/>
                    </a:lnTo>
                    <a:lnTo>
                      <a:pt x="4822" y="1908"/>
                    </a:lnTo>
                    <a:lnTo>
                      <a:pt x="4820" y="1914"/>
                    </a:lnTo>
                    <a:lnTo>
                      <a:pt x="4822" y="1920"/>
                    </a:lnTo>
                    <a:lnTo>
                      <a:pt x="4825" y="1927"/>
                    </a:lnTo>
                    <a:lnTo>
                      <a:pt x="4829" y="1934"/>
                    </a:lnTo>
                    <a:lnTo>
                      <a:pt x="4834" y="1942"/>
                    </a:lnTo>
                    <a:lnTo>
                      <a:pt x="4842" y="1949"/>
                    </a:lnTo>
                    <a:lnTo>
                      <a:pt x="4851" y="1958"/>
                    </a:lnTo>
                    <a:lnTo>
                      <a:pt x="4863" y="1967"/>
                    </a:lnTo>
                    <a:lnTo>
                      <a:pt x="4877" y="1976"/>
                    </a:lnTo>
                    <a:lnTo>
                      <a:pt x="4875" y="1980"/>
                    </a:lnTo>
                    <a:lnTo>
                      <a:pt x="4872" y="1983"/>
                    </a:lnTo>
                    <a:lnTo>
                      <a:pt x="4869" y="1987"/>
                    </a:lnTo>
                    <a:lnTo>
                      <a:pt x="4864" y="1989"/>
                    </a:lnTo>
                    <a:lnTo>
                      <a:pt x="4855" y="1993"/>
                    </a:lnTo>
                    <a:lnTo>
                      <a:pt x="4845" y="1995"/>
                    </a:lnTo>
                    <a:lnTo>
                      <a:pt x="4833" y="1996"/>
                    </a:lnTo>
                    <a:lnTo>
                      <a:pt x="4822" y="1996"/>
                    </a:lnTo>
                    <a:lnTo>
                      <a:pt x="4811" y="1994"/>
                    </a:lnTo>
                    <a:lnTo>
                      <a:pt x="4800" y="1992"/>
                    </a:lnTo>
                    <a:lnTo>
                      <a:pt x="4794" y="1987"/>
                    </a:lnTo>
                    <a:lnTo>
                      <a:pt x="4787" y="1980"/>
                    </a:lnTo>
                    <a:lnTo>
                      <a:pt x="4782" y="1974"/>
                    </a:lnTo>
                    <a:lnTo>
                      <a:pt x="4778" y="1966"/>
                    </a:lnTo>
                    <a:lnTo>
                      <a:pt x="4774" y="1959"/>
                    </a:lnTo>
                    <a:lnTo>
                      <a:pt x="4769" y="1951"/>
                    </a:lnTo>
                    <a:lnTo>
                      <a:pt x="4766" y="1943"/>
                    </a:lnTo>
                    <a:lnTo>
                      <a:pt x="4763" y="1934"/>
                    </a:lnTo>
                    <a:lnTo>
                      <a:pt x="4759" y="1917"/>
                    </a:lnTo>
                    <a:lnTo>
                      <a:pt x="4754" y="1900"/>
                    </a:lnTo>
                    <a:lnTo>
                      <a:pt x="4751" y="1882"/>
                    </a:lnTo>
                    <a:lnTo>
                      <a:pt x="4749" y="1865"/>
                    </a:lnTo>
                    <a:close/>
                    <a:moveTo>
                      <a:pt x="4912" y="2224"/>
                    </a:moveTo>
                    <a:lnTo>
                      <a:pt x="4915" y="2207"/>
                    </a:lnTo>
                    <a:lnTo>
                      <a:pt x="4919" y="2191"/>
                    </a:lnTo>
                    <a:lnTo>
                      <a:pt x="4920" y="2173"/>
                    </a:lnTo>
                    <a:lnTo>
                      <a:pt x="4919" y="2156"/>
                    </a:lnTo>
                    <a:lnTo>
                      <a:pt x="4917" y="2138"/>
                    </a:lnTo>
                    <a:lnTo>
                      <a:pt x="4912" y="2122"/>
                    </a:lnTo>
                    <a:lnTo>
                      <a:pt x="4907" y="2106"/>
                    </a:lnTo>
                    <a:lnTo>
                      <a:pt x="4899" y="2090"/>
                    </a:lnTo>
                    <a:lnTo>
                      <a:pt x="4896" y="2083"/>
                    </a:lnTo>
                    <a:lnTo>
                      <a:pt x="4893" y="2076"/>
                    </a:lnTo>
                    <a:lnTo>
                      <a:pt x="4888" y="2072"/>
                    </a:lnTo>
                    <a:lnTo>
                      <a:pt x="4881" y="2068"/>
                    </a:lnTo>
                    <a:lnTo>
                      <a:pt x="4869" y="2063"/>
                    </a:lnTo>
                    <a:lnTo>
                      <a:pt x="4855" y="2060"/>
                    </a:lnTo>
                    <a:lnTo>
                      <a:pt x="4848" y="2059"/>
                    </a:lnTo>
                    <a:lnTo>
                      <a:pt x="4842" y="2058"/>
                    </a:lnTo>
                    <a:lnTo>
                      <a:pt x="4838" y="2056"/>
                    </a:lnTo>
                    <a:lnTo>
                      <a:pt x="4833" y="2053"/>
                    </a:lnTo>
                    <a:lnTo>
                      <a:pt x="4831" y="2049"/>
                    </a:lnTo>
                    <a:lnTo>
                      <a:pt x="4830" y="2044"/>
                    </a:lnTo>
                    <a:lnTo>
                      <a:pt x="4832" y="2039"/>
                    </a:lnTo>
                    <a:lnTo>
                      <a:pt x="4835" y="2030"/>
                    </a:lnTo>
                    <a:lnTo>
                      <a:pt x="4858" y="2032"/>
                    </a:lnTo>
                    <a:lnTo>
                      <a:pt x="4881" y="2036"/>
                    </a:lnTo>
                    <a:lnTo>
                      <a:pt x="4905" y="2040"/>
                    </a:lnTo>
                    <a:lnTo>
                      <a:pt x="4929" y="2044"/>
                    </a:lnTo>
                    <a:lnTo>
                      <a:pt x="4954" y="2048"/>
                    </a:lnTo>
                    <a:lnTo>
                      <a:pt x="4977" y="2052"/>
                    </a:lnTo>
                    <a:lnTo>
                      <a:pt x="5000" y="2053"/>
                    </a:lnTo>
                    <a:lnTo>
                      <a:pt x="5021" y="2053"/>
                    </a:lnTo>
                    <a:lnTo>
                      <a:pt x="5021" y="2037"/>
                    </a:lnTo>
                    <a:lnTo>
                      <a:pt x="5023" y="2024"/>
                    </a:lnTo>
                    <a:lnTo>
                      <a:pt x="5025" y="2017"/>
                    </a:lnTo>
                    <a:lnTo>
                      <a:pt x="5027" y="2013"/>
                    </a:lnTo>
                    <a:lnTo>
                      <a:pt x="5030" y="2009"/>
                    </a:lnTo>
                    <a:lnTo>
                      <a:pt x="5032" y="2005"/>
                    </a:lnTo>
                    <a:lnTo>
                      <a:pt x="5038" y="1998"/>
                    </a:lnTo>
                    <a:lnTo>
                      <a:pt x="5045" y="1994"/>
                    </a:lnTo>
                    <a:lnTo>
                      <a:pt x="5052" y="1990"/>
                    </a:lnTo>
                    <a:lnTo>
                      <a:pt x="5061" y="1988"/>
                    </a:lnTo>
                    <a:lnTo>
                      <a:pt x="5078" y="1984"/>
                    </a:lnTo>
                    <a:lnTo>
                      <a:pt x="5094" y="1979"/>
                    </a:lnTo>
                    <a:lnTo>
                      <a:pt x="5101" y="1976"/>
                    </a:lnTo>
                    <a:lnTo>
                      <a:pt x="5108" y="1972"/>
                    </a:lnTo>
                    <a:lnTo>
                      <a:pt x="5113" y="1965"/>
                    </a:lnTo>
                    <a:lnTo>
                      <a:pt x="5117" y="1957"/>
                    </a:lnTo>
                    <a:lnTo>
                      <a:pt x="5126" y="1945"/>
                    </a:lnTo>
                    <a:lnTo>
                      <a:pt x="5133" y="1936"/>
                    </a:lnTo>
                    <a:lnTo>
                      <a:pt x="5140" y="1931"/>
                    </a:lnTo>
                    <a:lnTo>
                      <a:pt x="5145" y="1928"/>
                    </a:lnTo>
                    <a:lnTo>
                      <a:pt x="5150" y="1927"/>
                    </a:lnTo>
                    <a:lnTo>
                      <a:pt x="5156" y="1928"/>
                    </a:lnTo>
                    <a:lnTo>
                      <a:pt x="5160" y="1930"/>
                    </a:lnTo>
                    <a:lnTo>
                      <a:pt x="5164" y="1933"/>
                    </a:lnTo>
                    <a:lnTo>
                      <a:pt x="5173" y="1943"/>
                    </a:lnTo>
                    <a:lnTo>
                      <a:pt x="5182" y="1952"/>
                    </a:lnTo>
                    <a:lnTo>
                      <a:pt x="5187" y="1958"/>
                    </a:lnTo>
                    <a:lnTo>
                      <a:pt x="5193" y="1962"/>
                    </a:lnTo>
                    <a:lnTo>
                      <a:pt x="5198" y="1965"/>
                    </a:lnTo>
                    <a:lnTo>
                      <a:pt x="5206" y="1967"/>
                    </a:lnTo>
                    <a:lnTo>
                      <a:pt x="5229" y="1975"/>
                    </a:lnTo>
                    <a:lnTo>
                      <a:pt x="5255" y="1982"/>
                    </a:lnTo>
                    <a:lnTo>
                      <a:pt x="5267" y="1987"/>
                    </a:lnTo>
                    <a:lnTo>
                      <a:pt x="5276" y="1993"/>
                    </a:lnTo>
                    <a:lnTo>
                      <a:pt x="5281" y="1996"/>
                    </a:lnTo>
                    <a:lnTo>
                      <a:pt x="5284" y="2000"/>
                    </a:lnTo>
                    <a:lnTo>
                      <a:pt x="5287" y="2006"/>
                    </a:lnTo>
                    <a:lnTo>
                      <a:pt x="5288" y="2011"/>
                    </a:lnTo>
                    <a:lnTo>
                      <a:pt x="5286" y="2039"/>
                    </a:lnTo>
                    <a:lnTo>
                      <a:pt x="5284" y="2070"/>
                    </a:lnTo>
                    <a:lnTo>
                      <a:pt x="5284" y="2077"/>
                    </a:lnTo>
                    <a:lnTo>
                      <a:pt x="5285" y="2084"/>
                    </a:lnTo>
                    <a:lnTo>
                      <a:pt x="5286" y="2090"/>
                    </a:lnTo>
                    <a:lnTo>
                      <a:pt x="5288" y="2096"/>
                    </a:lnTo>
                    <a:lnTo>
                      <a:pt x="5291" y="2101"/>
                    </a:lnTo>
                    <a:lnTo>
                      <a:pt x="5296" y="2105"/>
                    </a:lnTo>
                    <a:lnTo>
                      <a:pt x="5301" y="2108"/>
                    </a:lnTo>
                    <a:lnTo>
                      <a:pt x="5307" y="2109"/>
                    </a:lnTo>
                    <a:lnTo>
                      <a:pt x="5307" y="2124"/>
                    </a:lnTo>
                    <a:lnTo>
                      <a:pt x="5307" y="2138"/>
                    </a:lnTo>
                    <a:lnTo>
                      <a:pt x="5285" y="2134"/>
                    </a:lnTo>
                    <a:lnTo>
                      <a:pt x="5235" y="2123"/>
                    </a:lnTo>
                    <a:lnTo>
                      <a:pt x="5186" y="2113"/>
                    </a:lnTo>
                    <a:lnTo>
                      <a:pt x="5163" y="2108"/>
                    </a:lnTo>
                    <a:lnTo>
                      <a:pt x="5160" y="2116"/>
                    </a:lnTo>
                    <a:lnTo>
                      <a:pt x="5158" y="2123"/>
                    </a:lnTo>
                    <a:lnTo>
                      <a:pt x="5157" y="2129"/>
                    </a:lnTo>
                    <a:lnTo>
                      <a:pt x="5157" y="2137"/>
                    </a:lnTo>
                    <a:lnTo>
                      <a:pt x="5158" y="2150"/>
                    </a:lnTo>
                    <a:lnTo>
                      <a:pt x="5159" y="2164"/>
                    </a:lnTo>
                    <a:lnTo>
                      <a:pt x="5161" y="2176"/>
                    </a:lnTo>
                    <a:lnTo>
                      <a:pt x="5162" y="2190"/>
                    </a:lnTo>
                    <a:lnTo>
                      <a:pt x="5162" y="2197"/>
                    </a:lnTo>
                    <a:lnTo>
                      <a:pt x="5162" y="2204"/>
                    </a:lnTo>
                    <a:lnTo>
                      <a:pt x="5161" y="2211"/>
                    </a:lnTo>
                    <a:lnTo>
                      <a:pt x="5160" y="2218"/>
                    </a:lnTo>
                    <a:lnTo>
                      <a:pt x="5142" y="2224"/>
                    </a:lnTo>
                    <a:lnTo>
                      <a:pt x="5126" y="2233"/>
                    </a:lnTo>
                    <a:lnTo>
                      <a:pt x="5111" y="2242"/>
                    </a:lnTo>
                    <a:lnTo>
                      <a:pt x="5096" y="2252"/>
                    </a:lnTo>
                    <a:lnTo>
                      <a:pt x="5069" y="2275"/>
                    </a:lnTo>
                    <a:lnTo>
                      <a:pt x="5040" y="2300"/>
                    </a:lnTo>
                    <a:lnTo>
                      <a:pt x="5008" y="2280"/>
                    </a:lnTo>
                    <a:lnTo>
                      <a:pt x="4977" y="2260"/>
                    </a:lnTo>
                    <a:lnTo>
                      <a:pt x="4961" y="2250"/>
                    </a:lnTo>
                    <a:lnTo>
                      <a:pt x="4945" y="2240"/>
                    </a:lnTo>
                    <a:lnTo>
                      <a:pt x="4928" y="2232"/>
                    </a:lnTo>
                    <a:lnTo>
                      <a:pt x="4912" y="2224"/>
                    </a:lnTo>
                    <a:close/>
                    <a:moveTo>
                      <a:pt x="4967" y="2107"/>
                    </a:moveTo>
                    <a:lnTo>
                      <a:pt x="4967" y="2119"/>
                    </a:lnTo>
                    <a:lnTo>
                      <a:pt x="4968" y="2133"/>
                    </a:lnTo>
                    <a:lnTo>
                      <a:pt x="4971" y="2148"/>
                    </a:lnTo>
                    <a:lnTo>
                      <a:pt x="4976" y="2164"/>
                    </a:lnTo>
                    <a:lnTo>
                      <a:pt x="4983" y="2180"/>
                    </a:lnTo>
                    <a:lnTo>
                      <a:pt x="4991" y="2196"/>
                    </a:lnTo>
                    <a:lnTo>
                      <a:pt x="4997" y="2203"/>
                    </a:lnTo>
                    <a:lnTo>
                      <a:pt x="5002" y="2211"/>
                    </a:lnTo>
                    <a:lnTo>
                      <a:pt x="5008" y="2218"/>
                    </a:lnTo>
                    <a:lnTo>
                      <a:pt x="5015" y="2224"/>
                    </a:lnTo>
                    <a:lnTo>
                      <a:pt x="5024" y="2221"/>
                    </a:lnTo>
                    <a:lnTo>
                      <a:pt x="5036" y="2218"/>
                    </a:lnTo>
                    <a:lnTo>
                      <a:pt x="5048" y="2213"/>
                    </a:lnTo>
                    <a:lnTo>
                      <a:pt x="5060" y="2207"/>
                    </a:lnTo>
                    <a:lnTo>
                      <a:pt x="5070" y="2202"/>
                    </a:lnTo>
                    <a:lnTo>
                      <a:pt x="5080" y="2196"/>
                    </a:lnTo>
                    <a:lnTo>
                      <a:pt x="5083" y="2192"/>
                    </a:lnTo>
                    <a:lnTo>
                      <a:pt x="5086" y="2189"/>
                    </a:lnTo>
                    <a:lnTo>
                      <a:pt x="5088" y="2186"/>
                    </a:lnTo>
                    <a:lnTo>
                      <a:pt x="5091" y="2183"/>
                    </a:lnTo>
                    <a:lnTo>
                      <a:pt x="5093" y="2177"/>
                    </a:lnTo>
                    <a:lnTo>
                      <a:pt x="5094" y="2173"/>
                    </a:lnTo>
                    <a:lnTo>
                      <a:pt x="5095" y="2169"/>
                    </a:lnTo>
                    <a:lnTo>
                      <a:pt x="5095" y="2165"/>
                    </a:lnTo>
                    <a:lnTo>
                      <a:pt x="5094" y="2160"/>
                    </a:lnTo>
                    <a:lnTo>
                      <a:pt x="5093" y="2156"/>
                    </a:lnTo>
                    <a:lnTo>
                      <a:pt x="5091" y="2153"/>
                    </a:lnTo>
                    <a:lnTo>
                      <a:pt x="5088" y="2150"/>
                    </a:lnTo>
                    <a:lnTo>
                      <a:pt x="5082" y="2143"/>
                    </a:lnTo>
                    <a:lnTo>
                      <a:pt x="5074" y="2137"/>
                    </a:lnTo>
                    <a:lnTo>
                      <a:pt x="5064" y="2132"/>
                    </a:lnTo>
                    <a:lnTo>
                      <a:pt x="5053" y="2127"/>
                    </a:lnTo>
                    <a:lnTo>
                      <a:pt x="5030" y="2120"/>
                    </a:lnTo>
                    <a:lnTo>
                      <a:pt x="5006" y="2115"/>
                    </a:lnTo>
                    <a:lnTo>
                      <a:pt x="4984" y="2110"/>
                    </a:lnTo>
                    <a:lnTo>
                      <a:pt x="4967" y="2107"/>
                    </a:lnTo>
                    <a:close/>
                    <a:moveTo>
                      <a:pt x="5203" y="2013"/>
                    </a:moveTo>
                    <a:lnTo>
                      <a:pt x="5193" y="2011"/>
                    </a:lnTo>
                    <a:lnTo>
                      <a:pt x="5185" y="2010"/>
                    </a:lnTo>
                    <a:lnTo>
                      <a:pt x="5176" y="2009"/>
                    </a:lnTo>
                    <a:lnTo>
                      <a:pt x="5169" y="2009"/>
                    </a:lnTo>
                    <a:lnTo>
                      <a:pt x="5162" y="2010"/>
                    </a:lnTo>
                    <a:lnTo>
                      <a:pt x="5156" y="2011"/>
                    </a:lnTo>
                    <a:lnTo>
                      <a:pt x="5149" y="2012"/>
                    </a:lnTo>
                    <a:lnTo>
                      <a:pt x="5144" y="2014"/>
                    </a:lnTo>
                    <a:lnTo>
                      <a:pt x="5133" y="2021"/>
                    </a:lnTo>
                    <a:lnTo>
                      <a:pt x="5124" y="2027"/>
                    </a:lnTo>
                    <a:lnTo>
                      <a:pt x="5115" y="2035"/>
                    </a:lnTo>
                    <a:lnTo>
                      <a:pt x="5108" y="2043"/>
                    </a:lnTo>
                    <a:lnTo>
                      <a:pt x="5109" y="2048"/>
                    </a:lnTo>
                    <a:lnTo>
                      <a:pt x="5112" y="2053"/>
                    </a:lnTo>
                    <a:lnTo>
                      <a:pt x="5115" y="2056"/>
                    </a:lnTo>
                    <a:lnTo>
                      <a:pt x="5120" y="2059"/>
                    </a:lnTo>
                    <a:lnTo>
                      <a:pt x="5126" y="2062"/>
                    </a:lnTo>
                    <a:lnTo>
                      <a:pt x="5132" y="2064"/>
                    </a:lnTo>
                    <a:lnTo>
                      <a:pt x="5139" y="2067"/>
                    </a:lnTo>
                    <a:lnTo>
                      <a:pt x="5146" y="2068"/>
                    </a:lnTo>
                    <a:lnTo>
                      <a:pt x="5178" y="2073"/>
                    </a:lnTo>
                    <a:lnTo>
                      <a:pt x="5206" y="2077"/>
                    </a:lnTo>
                    <a:lnTo>
                      <a:pt x="5206" y="2068"/>
                    </a:lnTo>
                    <a:lnTo>
                      <a:pt x="5205" y="2045"/>
                    </a:lnTo>
                    <a:lnTo>
                      <a:pt x="5204" y="2023"/>
                    </a:lnTo>
                    <a:lnTo>
                      <a:pt x="5203" y="2013"/>
                    </a:lnTo>
                    <a:close/>
                    <a:moveTo>
                      <a:pt x="5454" y="4766"/>
                    </a:moveTo>
                    <a:lnTo>
                      <a:pt x="5445" y="4769"/>
                    </a:lnTo>
                    <a:lnTo>
                      <a:pt x="5436" y="4771"/>
                    </a:lnTo>
                    <a:lnTo>
                      <a:pt x="5427" y="4771"/>
                    </a:lnTo>
                    <a:lnTo>
                      <a:pt x="5416" y="4770"/>
                    </a:lnTo>
                    <a:lnTo>
                      <a:pt x="5396" y="4768"/>
                    </a:lnTo>
                    <a:lnTo>
                      <a:pt x="5377" y="4767"/>
                    </a:lnTo>
                    <a:lnTo>
                      <a:pt x="5368" y="4768"/>
                    </a:lnTo>
                    <a:lnTo>
                      <a:pt x="5361" y="4771"/>
                    </a:lnTo>
                    <a:lnTo>
                      <a:pt x="5357" y="4773"/>
                    </a:lnTo>
                    <a:lnTo>
                      <a:pt x="5355" y="4776"/>
                    </a:lnTo>
                    <a:lnTo>
                      <a:pt x="5353" y="4780"/>
                    </a:lnTo>
                    <a:lnTo>
                      <a:pt x="5351" y="4784"/>
                    </a:lnTo>
                    <a:lnTo>
                      <a:pt x="5350" y="4789"/>
                    </a:lnTo>
                    <a:lnTo>
                      <a:pt x="5349" y="4796"/>
                    </a:lnTo>
                    <a:lnTo>
                      <a:pt x="5349" y="4802"/>
                    </a:lnTo>
                    <a:lnTo>
                      <a:pt x="5350" y="4810"/>
                    </a:lnTo>
                    <a:lnTo>
                      <a:pt x="5352" y="4828"/>
                    </a:lnTo>
                    <a:lnTo>
                      <a:pt x="5359" y="4851"/>
                    </a:lnTo>
                    <a:lnTo>
                      <a:pt x="5354" y="4860"/>
                    </a:lnTo>
                    <a:lnTo>
                      <a:pt x="5350" y="4866"/>
                    </a:lnTo>
                    <a:lnTo>
                      <a:pt x="5345" y="4872"/>
                    </a:lnTo>
                    <a:lnTo>
                      <a:pt x="5340" y="4879"/>
                    </a:lnTo>
                    <a:lnTo>
                      <a:pt x="5335" y="4883"/>
                    </a:lnTo>
                    <a:lnTo>
                      <a:pt x="5330" y="4887"/>
                    </a:lnTo>
                    <a:lnTo>
                      <a:pt x="5323" y="4891"/>
                    </a:lnTo>
                    <a:lnTo>
                      <a:pt x="5318" y="4894"/>
                    </a:lnTo>
                    <a:lnTo>
                      <a:pt x="5305" y="4898"/>
                    </a:lnTo>
                    <a:lnTo>
                      <a:pt x="5292" y="4900"/>
                    </a:lnTo>
                    <a:lnTo>
                      <a:pt x="5278" y="4901"/>
                    </a:lnTo>
                    <a:lnTo>
                      <a:pt x="5265" y="4901"/>
                    </a:lnTo>
                    <a:lnTo>
                      <a:pt x="5235" y="4897"/>
                    </a:lnTo>
                    <a:lnTo>
                      <a:pt x="5205" y="4894"/>
                    </a:lnTo>
                    <a:lnTo>
                      <a:pt x="5190" y="4892"/>
                    </a:lnTo>
                    <a:lnTo>
                      <a:pt x="5174" y="4892"/>
                    </a:lnTo>
                    <a:lnTo>
                      <a:pt x="5159" y="4892"/>
                    </a:lnTo>
                    <a:lnTo>
                      <a:pt x="5145" y="4894"/>
                    </a:lnTo>
                    <a:lnTo>
                      <a:pt x="5143" y="4892"/>
                    </a:lnTo>
                    <a:lnTo>
                      <a:pt x="5142" y="4890"/>
                    </a:lnTo>
                    <a:lnTo>
                      <a:pt x="5141" y="4887"/>
                    </a:lnTo>
                    <a:lnTo>
                      <a:pt x="5141" y="4884"/>
                    </a:lnTo>
                    <a:lnTo>
                      <a:pt x="5142" y="4880"/>
                    </a:lnTo>
                    <a:lnTo>
                      <a:pt x="5142" y="4876"/>
                    </a:lnTo>
                    <a:lnTo>
                      <a:pt x="5182" y="4848"/>
                    </a:lnTo>
                    <a:lnTo>
                      <a:pt x="5221" y="4821"/>
                    </a:lnTo>
                    <a:lnTo>
                      <a:pt x="5238" y="4807"/>
                    </a:lnTo>
                    <a:lnTo>
                      <a:pt x="5255" y="4791"/>
                    </a:lnTo>
                    <a:lnTo>
                      <a:pt x="5264" y="4783"/>
                    </a:lnTo>
                    <a:lnTo>
                      <a:pt x="5271" y="4774"/>
                    </a:lnTo>
                    <a:lnTo>
                      <a:pt x="5278" y="4765"/>
                    </a:lnTo>
                    <a:lnTo>
                      <a:pt x="5285" y="4754"/>
                    </a:lnTo>
                    <a:lnTo>
                      <a:pt x="5296" y="4741"/>
                    </a:lnTo>
                    <a:lnTo>
                      <a:pt x="5304" y="4731"/>
                    </a:lnTo>
                    <a:lnTo>
                      <a:pt x="5308" y="4720"/>
                    </a:lnTo>
                    <a:lnTo>
                      <a:pt x="5312" y="4710"/>
                    </a:lnTo>
                    <a:lnTo>
                      <a:pt x="5312" y="4702"/>
                    </a:lnTo>
                    <a:lnTo>
                      <a:pt x="5311" y="4694"/>
                    </a:lnTo>
                    <a:lnTo>
                      <a:pt x="5307" y="4687"/>
                    </a:lnTo>
                    <a:lnTo>
                      <a:pt x="5303" y="4680"/>
                    </a:lnTo>
                    <a:lnTo>
                      <a:pt x="5298" y="4674"/>
                    </a:lnTo>
                    <a:lnTo>
                      <a:pt x="5291" y="4669"/>
                    </a:lnTo>
                    <a:lnTo>
                      <a:pt x="5285" y="4663"/>
                    </a:lnTo>
                    <a:lnTo>
                      <a:pt x="5277" y="4658"/>
                    </a:lnTo>
                    <a:lnTo>
                      <a:pt x="5264" y="4648"/>
                    </a:lnTo>
                    <a:lnTo>
                      <a:pt x="5252" y="4639"/>
                    </a:lnTo>
                    <a:lnTo>
                      <a:pt x="5246" y="4636"/>
                    </a:lnTo>
                    <a:lnTo>
                      <a:pt x="5241" y="4632"/>
                    </a:lnTo>
                    <a:lnTo>
                      <a:pt x="5236" y="4629"/>
                    </a:lnTo>
                    <a:lnTo>
                      <a:pt x="5230" y="4625"/>
                    </a:lnTo>
                    <a:lnTo>
                      <a:pt x="5226" y="4621"/>
                    </a:lnTo>
                    <a:lnTo>
                      <a:pt x="5223" y="4616"/>
                    </a:lnTo>
                    <a:lnTo>
                      <a:pt x="5220" y="4611"/>
                    </a:lnTo>
                    <a:lnTo>
                      <a:pt x="5218" y="4606"/>
                    </a:lnTo>
                    <a:lnTo>
                      <a:pt x="5217" y="4599"/>
                    </a:lnTo>
                    <a:lnTo>
                      <a:pt x="5217" y="4594"/>
                    </a:lnTo>
                    <a:lnTo>
                      <a:pt x="5218" y="4590"/>
                    </a:lnTo>
                    <a:lnTo>
                      <a:pt x="5221" y="4585"/>
                    </a:lnTo>
                    <a:lnTo>
                      <a:pt x="5224" y="4581"/>
                    </a:lnTo>
                    <a:lnTo>
                      <a:pt x="5228" y="4577"/>
                    </a:lnTo>
                    <a:lnTo>
                      <a:pt x="5233" y="4574"/>
                    </a:lnTo>
                    <a:lnTo>
                      <a:pt x="5237" y="4572"/>
                    </a:lnTo>
                    <a:lnTo>
                      <a:pt x="5240" y="4571"/>
                    </a:lnTo>
                    <a:lnTo>
                      <a:pt x="5243" y="4571"/>
                    </a:lnTo>
                    <a:lnTo>
                      <a:pt x="5246" y="4572"/>
                    </a:lnTo>
                    <a:lnTo>
                      <a:pt x="5251" y="4573"/>
                    </a:lnTo>
                    <a:lnTo>
                      <a:pt x="5258" y="4577"/>
                    </a:lnTo>
                    <a:lnTo>
                      <a:pt x="5266" y="4582"/>
                    </a:lnTo>
                    <a:lnTo>
                      <a:pt x="5282" y="4598"/>
                    </a:lnTo>
                    <a:lnTo>
                      <a:pt x="5298" y="4615"/>
                    </a:lnTo>
                    <a:lnTo>
                      <a:pt x="5305" y="4623"/>
                    </a:lnTo>
                    <a:lnTo>
                      <a:pt x="5312" y="4628"/>
                    </a:lnTo>
                    <a:lnTo>
                      <a:pt x="5318" y="4632"/>
                    </a:lnTo>
                    <a:lnTo>
                      <a:pt x="5323" y="4635"/>
                    </a:lnTo>
                    <a:lnTo>
                      <a:pt x="5325" y="4633"/>
                    </a:lnTo>
                    <a:lnTo>
                      <a:pt x="5328" y="4632"/>
                    </a:lnTo>
                    <a:lnTo>
                      <a:pt x="5330" y="4631"/>
                    </a:lnTo>
                    <a:lnTo>
                      <a:pt x="5332" y="4628"/>
                    </a:lnTo>
                    <a:lnTo>
                      <a:pt x="5334" y="4620"/>
                    </a:lnTo>
                    <a:lnTo>
                      <a:pt x="5335" y="4606"/>
                    </a:lnTo>
                    <a:lnTo>
                      <a:pt x="5339" y="4594"/>
                    </a:lnTo>
                    <a:lnTo>
                      <a:pt x="5341" y="4581"/>
                    </a:lnTo>
                    <a:lnTo>
                      <a:pt x="5341" y="4568"/>
                    </a:lnTo>
                    <a:lnTo>
                      <a:pt x="5343" y="4556"/>
                    </a:lnTo>
                    <a:lnTo>
                      <a:pt x="5339" y="4530"/>
                    </a:lnTo>
                    <a:lnTo>
                      <a:pt x="5335" y="4503"/>
                    </a:lnTo>
                    <a:lnTo>
                      <a:pt x="5331" y="4478"/>
                    </a:lnTo>
                    <a:lnTo>
                      <a:pt x="5327" y="4454"/>
                    </a:lnTo>
                    <a:lnTo>
                      <a:pt x="5324" y="4443"/>
                    </a:lnTo>
                    <a:lnTo>
                      <a:pt x="5324" y="4431"/>
                    </a:lnTo>
                    <a:lnTo>
                      <a:pt x="5324" y="4420"/>
                    </a:lnTo>
                    <a:lnTo>
                      <a:pt x="5325" y="4410"/>
                    </a:lnTo>
                    <a:lnTo>
                      <a:pt x="5331" y="4410"/>
                    </a:lnTo>
                    <a:lnTo>
                      <a:pt x="5335" y="4412"/>
                    </a:lnTo>
                    <a:lnTo>
                      <a:pt x="5339" y="4413"/>
                    </a:lnTo>
                    <a:lnTo>
                      <a:pt x="5343" y="4415"/>
                    </a:lnTo>
                    <a:lnTo>
                      <a:pt x="5349" y="4420"/>
                    </a:lnTo>
                    <a:lnTo>
                      <a:pt x="5353" y="4428"/>
                    </a:lnTo>
                    <a:lnTo>
                      <a:pt x="5361" y="4445"/>
                    </a:lnTo>
                    <a:lnTo>
                      <a:pt x="5368" y="4460"/>
                    </a:lnTo>
                    <a:lnTo>
                      <a:pt x="5368" y="4471"/>
                    </a:lnTo>
                    <a:lnTo>
                      <a:pt x="5368" y="4483"/>
                    </a:lnTo>
                    <a:lnTo>
                      <a:pt x="5375" y="4480"/>
                    </a:lnTo>
                    <a:lnTo>
                      <a:pt x="5382" y="4476"/>
                    </a:lnTo>
                    <a:lnTo>
                      <a:pt x="5388" y="4471"/>
                    </a:lnTo>
                    <a:lnTo>
                      <a:pt x="5395" y="4466"/>
                    </a:lnTo>
                    <a:lnTo>
                      <a:pt x="5409" y="4454"/>
                    </a:lnTo>
                    <a:lnTo>
                      <a:pt x="5420" y="4441"/>
                    </a:lnTo>
                    <a:lnTo>
                      <a:pt x="5432" y="4428"/>
                    </a:lnTo>
                    <a:lnTo>
                      <a:pt x="5442" y="4413"/>
                    </a:lnTo>
                    <a:lnTo>
                      <a:pt x="5450" y="4398"/>
                    </a:lnTo>
                    <a:lnTo>
                      <a:pt x="5457" y="4384"/>
                    </a:lnTo>
                    <a:lnTo>
                      <a:pt x="5456" y="4372"/>
                    </a:lnTo>
                    <a:lnTo>
                      <a:pt x="5454" y="4360"/>
                    </a:lnTo>
                    <a:lnTo>
                      <a:pt x="5450" y="4346"/>
                    </a:lnTo>
                    <a:lnTo>
                      <a:pt x="5445" y="4334"/>
                    </a:lnTo>
                    <a:lnTo>
                      <a:pt x="5443" y="4327"/>
                    </a:lnTo>
                    <a:lnTo>
                      <a:pt x="5440" y="4322"/>
                    </a:lnTo>
                    <a:lnTo>
                      <a:pt x="5435" y="4317"/>
                    </a:lnTo>
                    <a:lnTo>
                      <a:pt x="5431" y="4312"/>
                    </a:lnTo>
                    <a:lnTo>
                      <a:pt x="5427" y="4308"/>
                    </a:lnTo>
                    <a:lnTo>
                      <a:pt x="5423" y="4305"/>
                    </a:lnTo>
                    <a:lnTo>
                      <a:pt x="5416" y="4303"/>
                    </a:lnTo>
                    <a:lnTo>
                      <a:pt x="5411" y="4302"/>
                    </a:lnTo>
                    <a:lnTo>
                      <a:pt x="5402" y="4304"/>
                    </a:lnTo>
                    <a:lnTo>
                      <a:pt x="5395" y="4305"/>
                    </a:lnTo>
                    <a:lnTo>
                      <a:pt x="5387" y="4305"/>
                    </a:lnTo>
                    <a:lnTo>
                      <a:pt x="5380" y="4305"/>
                    </a:lnTo>
                    <a:lnTo>
                      <a:pt x="5366" y="4302"/>
                    </a:lnTo>
                    <a:lnTo>
                      <a:pt x="5351" y="4296"/>
                    </a:lnTo>
                    <a:lnTo>
                      <a:pt x="5337" y="4290"/>
                    </a:lnTo>
                    <a:lnTo>
                      <a:pt x="5323" y="4285"/>
                    </a:lnTo>
                    <a:lnTo>
                      <a:pt x="5309" y="4279"/>
                    </a:lnTo>
                    <a:lnTo>
                      <a:pt x="5295" y="4277"/>
                    </a:lnTo>
                    <a:lnTo>
                      <a:pt x="5292" y="4271"/>
                    </a:lnTo>
                    <a:lnTo>
                      <a:pt x="5292" y="4265"/>
                    </a:lnTo>
                    <a:lnTo>
                      <a:pt x="5292" y="4261"/>
                    </a:lnTo>
                    <a:lnTo>
                      <a:pt x="5295" y="4256"/>
                    </a:lnTo>
                    <a:lnTo>
                      <a:pt x="5300" y="4248"/>
                    </a:lnTo>
                    <a:lnTo>
                      <a:pt x="5307" y="4241"/>
                    </a:lnTo>
                    <a:lnTo>
                      <a:pt x="5311" y="4238"/>
                    </a:lnTo>
                    <a:lnTo>
                      <a:pt x="5313" y="4234"/>
                    </a:lnTo>
                    <a:lnTo>
                      <a:pt x="5315" y="4231"/>
                    </a:lnTo>
                    <a:lnTo>
                      <a:pt x="5316" y="4227"/>
                    </a:lnTo>
                    <a:lnTo>
                      <a:pt x="5315" y="4224"/>
                    </a:lnTo>
                    <a:lnTo>
                      <a:pt x="5313" y="4220"/>
                    </a:lnTo>
                    <a:lnTo>
                      <a:pt x="5309" y="4215"/>
                    </a:lnTo>
                    <a:lnTo>
                      <a:pt x="5304" y="4210"/>
                    </a:lnTo>
                    <a:lnTo>
                      <a:pt x="5302" y="4206"/>
                    </a:lnTo>
                    <a:lnTo>
                      <a:pt x="5301" y="4201"/>
                    </a:lnTo>
                    <a:lnTo>
                      <a:pt x="5301" y="4197"/>
                    </a:lnTo>
                    <a:lnTo>
                      <a:pt x="5302" y="4194"/>
                    </a:lnTo>
                    <a:lnTo>
                      <a:pt x="5303" y="4192"/>
                    </a:lnTo>
                    <a:lnTo>
                      <a:pt x="5305" y="4189"/>
                    </a:lnTo>
                    <a:lnTo>
                      <a:pt x="5307" y="4188"/>
                    </a:lnTo>
                    <a:lnTo>
                      <a:pt x="5309" y="4185"/>
                    </a:lnTo>
                    <a:lnTo>
                      <a:pt x="5316" y="4183"/>
                    </a:lnTo>
                    <a:lnTo>
                      <a:pt x="5322" y="4183"/>
                    </a:lnTo>
                    <a:lnTo>
                      <a:pt x="5330" y="4184"/>
                    </a:lnTo>
                    <a:lnTo>
                      <a:pt x="5337" y="4185"/>
                    </a:lnTo>
                    <a:lnTo>
                      <a:pt x="5339" y="4182"/>
                    </a:lnTo>
                    <a:lnTo>
                      <a:pt x="5340" y="4178"/>
                    </a:lnTo>
                    <a:lnTo>
                      <a:pt x="5340" y="4175"/>
                    </a:lnTo>
                    <a:lnTo>
                      <a:pt x="5340" y="4170"/>
                    </a:lnTo>
                    <a:lnTo>
                      <a:pt x="5339" y="4162"/>
                    </a:lnTo>
                    <a:lnTo>
                      <a:pt x="5340" y="4152"/>
                    </a:lnTo>
                    <a:lnTo>
                      <a:pt x="5359" y="4153"/>
                    </a:lnTo>
                    <a:lnTo>
                      <a:pt x="5378" y="4154"/>
                    </a:lnTo>
                    <a:lnTo>
                      <a:pt x="5397" y="4158"/>
                    </a:lnTo>
                    <a:lnTo>
                      <a:pt x="5416" y="4162"/>
                    </a:lnTo>
                    <a:lnTo>
                      <a:pt x="5426" y="4164"/>
                    </a:lnTo>
                    <a:lnTo>
                      <a:pt x="5435" y="4168"/>
                    </a:lnTo>
                    <a:lnTo>
                      <a:pt x="5443" y="4173"/>
                    </a:lnTo>
                    <a:lnTo>
                      <a:pt x="5451" y="4177"/>
                    </a:lnTo>
                    <a:lnTo>
                      <a:pt x="5458" y="4183"/>
                    </a:lnTo>
                    <a:lnTo>
                      <a:pt x="5465" y="4190"/>
                    </a:lnTo>
                    <a:lnTo>
                      <a:pt x="5471" y="4198"/>
                    </a:lnTo>
                    <a:lnTo>
                      <a:pt x="5475" y="4207"/>
                    </a:lnTo>
                    <a:lnTo>
                      <a:pt x="5480" y="4213"/>
                    </a:lnTo>
                    <a:lnTo>
                      <a:pt x="5485" y="4221"/>
                    </a:lnTo>
                    <a:lnTo>
                      <a:pt x="5487" y="4228"/>
                    </a:lnTo>
                    <a:lnTo>
                      <a:pt x="5489" y="4237"/>
                    </a:lnTo>
                    <a:lnTo>
                      <a:pt x="5489" y="4253"/>
                    </a:lnTo>
                    <a:lnTo>
                      <a:pt x="5488" y="4270"/>
                    </a:lnTo>
                    <a:lnTo>
                      <a:pt x="5487" y="4286"/>
                    </a:lnTo>
                    <a:lnTo>
                      <a:pt x="5486" y="4301"/>
                    </a:lnTo>
                    <a:lnTo>
                      <a:pt x="5487" y="4307"/>
                    </a:lnTo>
                    <a:lnTo>
                      <a:pt x="5489" y="4313"/>
                    </a:lnTo>
                    <a:lnTo>
                      <a:pt x="5492" y="4318"/>
                    </a:lnTo>
                    <a:lnTo>
                      <a:pt x="5496" y="4322"/>
                    </a:lnTo>
                    <a:lnTo>
                      <a:pt x="5493" y="4305"/>
                    </a:lnTo>
                    <a:lnTo>
                      <a:pt x="5493" y="4288"/>
                    </a:lnTo>
                    <a:lnTo>
                      <a:pt x="5493" y="4271"/>
                    </a:lnTo>
                    <a:lnTo>
                      <a:pt x="5494" y="4255"/>
                    </a:lnTo>
                    <a:lnTo>
                      <a:pt x="5498" y="4221"/>
                    </a:lnTo>
                    <a:lnTo>
                      <a:pt x="5503" y="4188"/>
                    </a:lnTo>
                    <a:lnTo>
                      <a:pt x="5504" y="4170"/>
                    </a:lnTo>
                    <a:lnTo>
                      <a:pt x="5505" y="4154"/>
                    </a:lnTo>
                    <a:lnTo>
                      <a:pt x="5505" y="4138"/>
                    </a:lnTo>
                    <a:lnTo>
                      <a:pt x="5503" y="4122"/>
                    </a:lnTo>
                    <a:lnTo>
                      <a:pt x="5499" y="4106"/>
                    </a:lnTo>
                    <a:lnTo>
                      <a:pt x="5493" y="4091"/>
                    </a:lnTo>
                    <a:lnTo>
                      <a:pt x="5490" y="4084"/>
                    </a:lnTo>
                    <a:lnTo>
                      <a:pt x="5486" y="4077"/>
                    </a:lnTo>
                    <a:lnTo>
                      <a:pt x="5480" y="4069"/>
                    </a:lnTo>
                    <a:lnTo>
                      <a:pt x="5475" y="4062"/>
                    </a:lnTo>
                    <a:lnTo>
                      <a:pt x="5466" y="4065"/>
                    </a:lnTo>
                    <a:lnTo>
                      <a:pt x="5458" y="4069"/>
                    </a:lnTo>
                    <a:lnTo>
                      <a:pt x="5449" y="4074"/>
                    </a:lnTo>
                    <a:lnTo>
                      <a:pt x="5441" y="4080"/>
                    </a:lnTo>
                    <a:lnTo>
                      <a:pt x="5424" y="4093"/>
                    </a:lnTo>
                    <a:lnTo>
                      <a:pt x="5407" y="4104"/>
                    </a:lnTo>
                    <a:lnTo>
                      <a:pt x="5398" y="4110"/>
                    </a:lnTo>
                    <a:lnTo>
                      <a:pt x="5388" y="4114"/>
                    </a:lnTo>
                    <a:lnTo>
                      <a:pt x="5380" y="4118"/>
                    </a:lnTo>
                    <a:lnTo>
                      <a:pt x="5370" y="4119"/>
                    </a:lnTo>
                    <a:lnTo>
                      <a:pt x="5361" y="4120"/>
                    </a:lnTo>
                    <a:lnTo>
                      <a:pt x="5351" y="4119"/>
                    </a:lnTo>
                    <a:lnTo>
                      <a:pt x="5341" y="4115"/>
                    </a:lnTo>
                    <a:lnTo>
                      <a:pt x="5332" y="4110"/>
                    </a:lnTo>
                    <a:lnTo>
                      <a:pt x="5337" y="4105"/>
                    </a:lnTo>
                    <a:lnTo>
                      <a:pt x="5341" y="4101"/>
                    </a:lnTo>
                    <a:lnTo>
                      <a:pt x="5345" y="4097"/>
                    </a:lnTo>
                    <a:lnTo>
                      <a:pt x="5348" y="4094"/>
                    </a:lnTo>
                    <a:lnTo>
                      <a:pt x="5349" y="4089"/>
                    </a:lnTo>
                    <a:lnTo>
                      <a:pt x="5350" y="4086"/>
                    </a:lnTo>
                    <a:lnTo>
                      <a:pt x="5351" y="4083"/>
                    </a:lnTo>
                    <a:lnTo>
                      <a:pt x="5350" y="4079"/>
                    </a:lnTo>
                    <a:lnTo>
                      <a:pt x="5348" y="4073"/>
                    </a:lnTo>
                    <a:lnTo>
                      <a:pt x="5345" y="4067"/>
                    </a:lnTo>
                    <a:lnTo>
                      <a:pt x="5340" y="4062"/>
                    </a:lnTo>
                    <a:lnTo>
                      <a:pt x="5335" y="4056"/>
                    </a:lnTo>
                    <a:lnTo>
                      <a:pt x="5330" y="4052"/>
                    </a:lnTo>
                    <a:lnTo>
                      <a:pt x="5324" y="4047"/>
                    </a:lnTo>
                    <a:lnTo>
                      <a:pt x="5321" y="4041"/>
                    </a:lnTo>
                    <a:lnTo>
                      <a:pt x="5319" y="4036"/>
                    </a:lnTo>
                    <a:lnTo>
                      <a:pt x="5319" y="4034"/>
                    </a:lnTo>
                    <a:lnTo>
                      <a:pt x="5320" y="4031"/>
                    </a:lnTo>
                    <a:lnTo>
                      <a:pt x="5321" y="4029"/>
                    </a:lnTo>
                    <a:lnTo>
                      <a:pt x="5323" y="4025"/>
                    </a:lnTo>
                    <a:lnTo>
                      <a:pt x="5330" y="4019"/>
                    </a:lnTo>
                    <a:lnTo>
                      <a:pt x="5340" y="4013"/>
                    </a:lnTo>
                    <a:lnTo>
                      <a:pt x="5339" y="4005"/>
                    </a:lnTo>
                    <a:lnTo>
                      <a:pt x="5338" y="3990"/>
                    </a:lnTo>
                    <a:lnTo>
                      <a:pt x="5337" y="3974"/>
                    </a:lnTo>
                    <a:lnTo>
                      <a:pt x="5337" y="3967"/>
                    </a:lnTo>
                    <a:lnTo>
                      <a:pt x="5351" y="3965"/>
                    </a:lnTo>
                    <a:lnTo>
                      <a:pt x="5365" y="3965"/>
                    </a:lnTo>
                    <a:lnTo>
                      <a:pt x="5380" y="3966"/>
                    </a:lnTo>
                    <a:lnTo>
                      <a:pt x="5394" y="3968"/>
                    </a:lnTo>
                    <a:lnTo>
                      <a:pt x="5408" y="3972"/>
                    </a:lnTo>
                    <a:lnTo>
                      <a:pt x="5422" y="3977"/>
                    </a:lnTo>
                    <a:lnTo>
                      <a:pt x="5434" y="3984"/>
                    </a:lnTo>
                    <a:lnTo>
                      <a:pt x="5447" y="3991"/>
                    </a:lnTo>
                    <a:lnTo>
                      <a:pt x="5450" y="4001"/>
                    </a:lnTo>
                    <a:lnTo>
                      <a:pt x="5455" y="4011"/>
                    </a:lnTo>
                    <a:lnTo>
                      <a:pt x="5458" y="4016"/>
                    </a:lnTo>
                    <a:lnTo>
                      <a:pt x="5462" y="4019"/>
                    </a:lnTo>
                    <a:lnTo>
                      <a:pt x="5466" y="4021"/>
                    </a:lnTo>
                    <a:lnTo>
                      <a:pt x="5472" y="4022"/>
                    </a:lnTo>
                    <a:lnTo>
                      <a:pt x="5474" y="4018"/>
                    </a:lnTo>
                    <a:lnTo>
                      <a:pt x="5475" y="4014"/>
                    </a:lnTo>
                    <a:lnTo>
                      <a:pt x="5476" y="4007"/>
                    </a:lnTo>
                    <a:lnTo>
                      <a:pt x="5476" y="4002"/>
                    </a:lnTo>
                    <a:lnTo>
                      <a:pt x="5475" y="3997"/>
                    </a:lnTo>
                    <a:lnTo>
                      <a:pt x="5474" y="3991"/>
                    </a:lnTo>
                    <a:lnTo>
                      <a:pt x="5472" y="3986"/>
                    </a:lnTo>
                    <a:lnTo>
                      <a:pt x="5469" y="3983"/>
                    </a:lnTo>
                    <a:lnTo>
                      <a:pt x="5461" y="3975"/>
                    </a:lnTo>
                    <a:lnTo>
                      <a:pt x="5455" y="3967"/>
                    </a:lnTo>
                    <a:lnTo>
                      <a:pt x="5448" y="3958"/>
                    </a:lnTo>
                    <a:lnTo>
                      <a:pt x="5443" y="3950"/>
                    </a:lnTo>
                    <a:lnTo>
                      <a:pt x="5438" y="3941"/>
                    </a:lnTo>
                    <a:lnTo>
                      <a:pt x="5433" y="3931"/>
                    </a:lnTo>
                    <a:lnTo>
                      <a:pt x="5429" y="3922"/>
                    </a:lnTo>
                    <a:lnTo>
                      <a:pt x="5425" y="3912"/>
                    </a:lnTo>
                    <a:lnTo>
                      <a:pt x="5418" y="3892"/>
                    </a:lnTo>
                    <a:lnTo>
                      <a:pt x="5414" y="3872"/>
                    </a:lnTo>
                    <a:lnTo>
                      <a:pt x="5412" y="3851"/>
                    </a:lnTo>
                    <a:lnTo>
                      <a:pt x="5411" y="3830"/>
                    </a:lnTo>
                    <a:lnTo>
                      <a:pt x="5418" y="3832"/>
                    </a:lnTo>
                    <a:lnTo>
                      <a:pt x="5425" y="3837"/>
                    </a:lnTo>
                    <a:lnTo>
                      <a:pt x="5432" y="3842"/>
                    </a:lnTo>
                    <a:lnTo>
                      <a:pt x="5439" y="3847"/>
                    </a:lnTo>
                    <a:lnTo>
                      <a:pt x="5444" y="3853"/>
                    </a:lnTo>
                    <a:lnTo>
                      <a:pt x="5451" y="3857"/>
                    </a:lnTo>
                    <a:lnTo>
                      <a:pt x="5455" y="3858"/>
                    </a:lnTo>
                    <a:lnTo>
                      <a:pt x="5458" y="3858"/>
                    </a:lnTo>
                    <a:lnTo>
                      <a:pt x="5462" y="3858"/>
                    </a:lnTo>
                    <a:lnTo>
                      <a:pt x="5465" y="3858"/>
                    </a:lnTo>
                    <a:lnTo>
                      <a:pt x="5469" y="3855"/>
                    </a:lnTo>
                    <a:lnTo>
                      <a:pt x="5471" y="3850"/>
                    </a:lnTo>
                    <a:lnTo>
                      <a:pt x="5473" y="3845"/>
                    </a:lnTo>
                    <a:lnTo>
                      <a:pt x="5474" y="3841"/>
                    </a:lnTo>
                    <a:lnTo>
                      <a:pt x="5477" y="3830"/>
                    </a:lnTo>
                    <a:lnTo>
                      <a:pt x="5480" y="3819"/>
                    </a:lnTo>
                    <a:lnTo>
                      <a:pt x="5482" y="3815"/>
                    </a:lnTo>
                    <a:lnTo>
                      <a:pt x="5485" y="3812"/>
                    </a:lnTo>
                    <a:lnTo>
                      <a:pt x="5488" y="3810"/>
                    </a:lnTo>
                    <a:lnTo>
                      <a:pt x="5491" y="3808"/>
                    </a:lnTo>
                    <a:lnTo>
                      <a:pt x="5495" y="3808"/>
                    </a:lnTo>
                    <a:lnTo>
                      <a:pt x="5499" y="3810"/>
                    </a:lnTo>
                    <a:lnTo>
                      <a:pt x="5505" y="3813"/>
                    </a:lnTo>
                    <a:lnTo>
                      <a:pt x="5511" y="3817"/>
                    </a:lnTo>
                    <a:lnTo>
                      <a:pt x="5521" y="3831"/>
                    </a:lnTo>
                    <a:lnTo>
                      <a:pt x="5529" y="3845"/>
                    </a:lnTo>
                    <a:lnTo>
                      <a:pt x="5538" y="3841"/>
                    </a:lnTo>
                    <a:lnTo>
                      <a:pt x="5546" y="3837"/>
                    </a:lnTo>
                    <a:lnTo>
                      <a:pt x="5557" y="3833"/>
                    </a:lnTo>
                    <a:lnTo>
                      <a:pt x="5568" y="3831"/>
                    </a:lnTo>
                    <a:lnTo>
                      <a:pt x="5578" y="3829"/>
                    </a:lnTo>
                    <a:lnTo>
                      <a:pt x="5590" y="3830"/>
                    </a:lnTo>
                    <a:lnTo>
                      <a:pt x="5596" y="3831"/>
                    </a:lnTo>
                    <a:lnTo>
                      <a:pt x="5602" y="3832"/>
                    </a:lnTo>
                    <a:lnTo>
                      <a:pt x="5607" y="3834"/>
                    </a:lnTo>
                    <a:lnTo>
                      <a:pt x="5613" y="3837"/>
                    </a:lnTo>
                    <a:lnTo>
                      <a:pt x="5604" y="3846"/>
                    </a:lnTo>
                    <a:lnTo>
                      <a:pt x="5597" y="3856"/>
                    </a:lnTo>
                    <a:lnTo>
                      <a:pt x="5590" y="3866"/>
                    </a:lnTo>
                    <a:lnTo>
                      <a:pt x="5586" y="3877"/>
                    </a:lnTo>
                    <a:lnTo>
                      <a:pt x="5582" y="3889"/>
                    </a:lnTo>
                    <a:lnTo>
                      <a:pt x="5581" y="3902"/>
                    </a:lnTo>
                    <a:lnTo>
                      <a:pt x="5581" y="3914"/>
                    </a:lnTo>
                    <a:lnTo>
                      <a:pt x="5582" y="3927"/>
                    </a:lnTo>
                    <a:lnTo>
                      <a:pt x="5581" y="3937"/>
                    </a:lnTo>
                    <a:lnTo>
                      <a:pt x="5578" y="3958"/>
                    </a:lnTo>
                    <a:lnTo>
                      <a:pt x="5575" y="3978"/>
                    </a:lnTo>
                    <a:lnTo>
                      <a:pt x="5574" y="3988"/>
                    </a:lnTo>
                    <a:lnTo>
                      <a:pt x="5588" y="3963"/>
                    </a:lnTo>
                    <a:lnTo>
                      <a:pt x="5605" y="3929"/>
                    </a:lnTo>
                    <a:lnTo>
                      <a:pt x="5615" y="3913"/>
                    </a:lnTo>
                    <a:lnTo>
                      <a:pt x="5624" y="3901"/>
                    </a:lnTo>
                    <a:lnTo>
                      <a:pt x="5629" y="3896"/>
                    </a:lnTo>
                    <a:lnTo>
                      <a:pt x="5633" y="3892"/>
                    </a:lnTo>
                    <a:lnTo>
                      <a:pt x="5638" y="3891"/>
                    </a:lnTo>
                    <a:lnTo>
                      <a:pt x="5643" y="3891"/>
                    </a:lnTo>
                    <a:lnTo>
                      <a:pt x="5649" y="3891"/>
                    </a:lnTo>
                    <a:lnTo>
                      <a:pt x="5655" y="3891"/>
                    </a:lnTo>
                    <a:lnTo>
                      <a:pt x="5655" y="3894"/>
                    </a:lnTo>
                    <a:lnTo>
                      <a:pt x="5655" y="3897"/>
                    </a:lnTo>
                    <a:lnTo>
                      <a:pt x="5666" y="3892"/>
                    </a:lnTo>
                    <a:lnTo>
                      <a:pt x="5675" y="3891"/>
                    </a:lnTo>
                    <a:lnTo>
                      <a:pt x="5678" y="3890"/>
                    </a:lnTo>
                    <a:lnTo>
                      <a:pt x="5680" y="3891"/>
                    </a:lnTo>
                    <a:lnTo>
                      <a:pt x="5682" y="3892"/>
                    </a:lnTo>
                    <a:lnTo>
                      <a:pt x="5684" y="3893"/>
                    </a:lnTo>
                    <a:lnTo>
                      <a:pt x="5686" y="3897"/>
                    </a:lnTo>
                    <a:lnTo>
                      <a:pt x="5688" y="3903"/>
                    </a:lnTo>
                    <a:lnTo>
                      <a:pt x="5688" y="3908"/>
                    </a:lnTo>
                    <a:lnTo>
                      <a:pt x="5688" y="3915"/>
                    </a:lnTo>
                    <a:lnTo>
                      <a:pt x="5688" y="3922"/>
                    </a:lnTo>
                    <a:lnTo>
                      <a:pt x="5690" y="3928"/>
                    </a:lnTo>
                    <a:lnTo>
                      <a:pt x="5691" y="3934"/>
                    </a:lnTo>
                    <a:lnTo>
                      <a:pt x="5693" y="3939"/>
                    </a:lnTo>
                    <a:lnTo>
                      <a:pt x="5695" y="3941"/>
                    </a:lnTo>
                    <a:lnTo>
                      <a:pt x="5697" y="3942"/>
                    </a:lnTo>
                    <a:lnTo>
                      <a:pt x="5699" y="3943"/>
                    </a:lnTo>
                    <a:lnTo>
                      <a:pt x="5702" y="3944"/>
                    </a:lnTo>
                    <a:lnTo>
                      <a:pt x="5711" y="3943"/>
                    </a:lnTo>
                    <a:lnTo>
                      <a:pt x="5723" y="3940"/>
                    </a:lnTo>
                    <a:lnTo>
                      <a:pt x="5715" y="3947"/>
                    </a:lnTo>
                    <a:lnTo>
                      <a:pt x="5710" y="3956"/>
                    </a:lnTo>
                    <a:lnTo>
                      <a:pt x="5704" y="3966"/>
                    </a:lnTo>
                    <a:lnTo>
                      <a:pt x="5700" y="3974"/>
                    </a:lnTo>
                    <a:lnTo>
                      <a:pt x="5693" y="3994"/>
                    </a:lnTo>
                    <a:lnTo>
                      <a:pt x="5686" y="4014"/>
                    </a:lnTo>
                    <a:lnTo>
                      <a:pt x="5682" y="4023"/>
                    </a:lnTo>
                    <a:lnTo>
                      <a:pt x="5677" y="4032"/>
                    </a:lnTo>
                    <a:lnTo>
                      <a:pt x="5671" y="4040"/>
                    </a:lnTo>
                    <a:lnTo>
                      <a:pt x="5665" y="4048"/>
                    </a:lnTo>
                    <a:lnTo>
                      <a:pt x="5657" y="4054"/>
                    </a:lnTo>
                    <a:lnTo>
                      <a:pt x="5648" y="4061"/>
                    </a:lnTo>
                    <a:lnTo>
                      <a:pt x="5637" y="4065"/>
                    </a:lnTo>
                    <a:lnTo>
                      <a:pt x="5624" y="4067"/>
                    </a:lnTo>
                    <a:lnTo>
                      <a:pt x="5614" y="4067"/>
                    </a:lnTo>
                    <a:lnTo>
                      <a:pt x="5603" y="4067"/>
                    </a:lnTo>
                    <a:lnTo>
                      <a:pt x="5595" y="4068"/>
                    </a:lnTo>
                    <a:lnTo>
                      <a:pt x="5586" y="4070"/>
                    </a:lnTo>
                    <a:lnTo>
                      <a:pt x="5578" y="4072"/>
                    </a:lnTo>
                    <a:lnTo>
                      <a:pt x="5572" y="4075"/>
                    </a:lnTo>
                    <a:lnTo>
                      <a:pt x="5567" y="4079"/>
                    </a:lnTo>
                    <a:lnTo>
                      <a:pt x="5562" y="4083"/>
                    </a:lnTo>
                    <a:lnTo>
                      <a:pt x="5558" y="4087"/>
                    </a:lnTo>
                    <a:lnTo>
                      <a:pt x="5554" y="4093"/>
                    </a:lnTo>
                    <a:lnTo>
                      <a:pt x="5552" y="4098"/>
                    </a:lnTo>
                    <a:lnTo>
                      <a:pt x="5550" y="4103"/>
                    </a:lnTo>
                    <a:lnTo>
                      <a:pt x="5546" y="4116"/>
                    </a:lnTo>
                    <a:lnTo>
                      <a:pt x="5544" y="4130"/>
                    </a:lnTo>
                    <a:lnTo>
                      <a:pt x="5544" y="4160"/>
                    </a:lnTo>
                    <a:lnTo>
                      <a:pt x="5546" y="4191"/>
                    </a:lnTo>
                    <a:lnTo>
                      <a:pt x="5548" y="4206"/>
                    </a:lnTo>
                    <a:lnTo>
                      <a:pt x="5546" y="4221"/>
                    </a:lnTo>
                    <a:lnTo>
                      <a:pt x="5545" y="4234"/>
                    </a:lnTo>
                    <a:lnTo>
                      <a:pt x="5542" y="4247"/>
                    </a:lnTo>
                    <a:lnTo>
                      <a:pt x="5549" y="4265"/>
                    </a:lnTo>
                    <a:lnTo>
                      <a:pt x="5552" y="4282"/>
                    </a:lnTo>
                    <a:lnTo>
                      <a:pt x="5554" y="4298"/>
                    </a:lnTo>
                    <a:lnTo>
                      <a:pt x="5553" y="4314"/>
                    </a:lnTo>
                    <a:lnTo>
                      <a:pt x="5551" y="4328"/>
                    </a:lnTo>
                    <a:lnTo>
                      <a:pt x="5546" y="4343"/>
                    </a:lnTo>
                    <a:lnTo>
                      <a:pt x="5541" y="4356"/>
                    </a:lnTo>
                    <a:lnTo>
                      <a:pt x="5535" y="4369"/>
                    </a:lnTo>
                    <a:lnTo>
                      <a:pt x="5520" y="4394"/>
                    </a:lnTo>
                    <a:lnTo>
                      <a:pt x="5503" y="4418"/>
                    </a:lnTo>
                    <a:lnTo>
                      <a:pt x="5494" y="4431"/>
                    </a:lnTo>
                    <a:lnTo>
                      <a:pt x="5486" y="4443"/>
                    </a:lnTo>
                    <a:lnTo>
                      <a:pt x="5478" y="4455"/>
                    </a:lnTo>
                    <a:lnTo>
                      <a:pt x="5472" y="4468"/>
                    </a:lnTo>
                    <a:lnTo>
                      <a:pt x="5481" y="4461"/>
                    </a:lnTo>
                    <a:lnTo>
                      <a:pt x="5491" y="4455"/>
                    </a:lnTo>
                    <a:lnTo>
                      <a:pt x="5502" y="4449"/>
                    </a:lnTo>
                    <a:lnTo>
                      <a:pt x="5513" y="4445"/>
                    </a:lnTo>
                    <a:lnTo>
                      <a:pt x="5524" y="4440"/>
                    </a:lnTo>
                    <a:lnTo>
                      <a:pt x="5536" y="4437"/>
                    </a:lnTo>
                    <a:lnTo>
                      <a:pt x="5549" y="4434"/>
                    </a:lnTo>
                    <a:lnTo>
                      <a:pt x="5560" y="4432"/>
                    </a:lnTo>
                    <a:lnTo>
                      <a:pt x="5585" y="4429"/>
                    </a:lnTo>
                    <a:lnTo>
                      <a:pt x="5611" y="4428"/>
                    </a:lnTo>
                    <a:lnTo>
                      <a:pt x="5635" y="4429"/>
                    </a:lnTo>
                    <a:lnTo>
                      <a:pt x="5659" y="4432"/>
                    </a:lnTo>
                    <a:lnTo>
                      <a:pt x="5660" y="4436"/>
                    </a:lnTo>
                    <a:lnTo>
                      <a:pt x="5661" y="4440"/>
                    </a:lnTo>
                    <a:lnTo>
                      <a:pt x="5661" y="4445"/>
                    </a:lnTo>
                    <a:lnTo>
                      <a:pt x="5661" y="4449"/>
                    </a:lnTo>
                    <a:lnTo>
                      <a:pt x="5659" y="4455"/>
                    </a:lnTo>
                    <a:lnTo>
                      <a:pt x="5655" y="4463"/>
                    </a:lnTo>
                    <a:lnTo>
                      <a:pt x="5645" y="4475"/>
                    </a:lnTo>
                    <a:lnTo>
                      <a:pt x="5632" y="4486"/>
                    </a:lnTo>
                    <a:lnTo>
                      <a:pt x="5625" y="4493"/>
                    </a:lnTo>
                    <a:lnTo>
                      <a:pt x="5621" y="4498"/>
                    </a:lnTo>
                    <a:lnTo>
                      <a:pt x="5617" y="4504"/>
                    </a:lnTo>
                    <a:lnTo>
                      <a:pt x="5615" y="4511"/>
                    </a:lnTo>
                    <a:lnTo>
                      <a:pt x="5614" y="4514"/>
                    </a:lnTo>
                    <a:lnTo>
                      <a:pt x="5615" y="4517"/>
                    </a:lnTo>
                    <a:lnTo>
                      <a:pt x="5615" y="4521"/>
                    </a:lnTo>
                    <a:lnTo>
                      <a:pt x="5617" y="4525"/>
                    </a:lnTo>
                    <a:lnTo>
                      <a:pt x="5619" y="4529"/>
                    </a:lnTo>
                    <a:lnTo>
                      <a:pt x="5622" y="4532"/>
                    </a:lnTo>
                    <a:lnTo>
                      <a:pt x="5625" y="4537"/>
                    </a:lnTo>
                    <a:lnTo>
                      <a:pt x="5631" y="4542"/>
                    </a:lnTo>
                    <a:lnTo>
                      <a:pt x="5628" y="4545"/>
                    </a:lnTo>
                    <a:lnTo>
                      <a:pt x="5627" y="4549"/>
                    </a:lnTo>
                    <a:lnTo>
                      <a:pt x="5625" y="4553"/>
                    </a:lnTo>
                    <a:lnTo>
                      <a:pt x="5624" y="4558"/>
                    </a:lnTo>
                    <a:lnTo>
                      <a:pt x="5624" y="4563"/>
                    </a:lnTo>
                    <a:lnTo>
                      <a:pt x="5624" y="4567"/>
                    </a:lnTo>
                    <a:lnTo>
                      <a:pt x="5623" y="4572"/>
                    </a:lnTo>
                    <a:lnTo>
                      <a:pt x="5621" y="4575"/>
                    </a:lnTo>
                    <a:lnTo>
                      <a:pt x="5617" y="4576"/>
                    </a:lnTo>
                    <a:lnTo>
                      <a:pt x="5614" y="4576"/>
                    </a:lnTo>
                    <a:lnTo>
                      <a:pt x="5611" y="4576"/>
                    </a:lnTo>
                    <a:lnTo>
                      <a:pt x="5607" y="4575"/>
                    </a:lnTo>
                    <a:lnTo>
                      <a:pt x="5602" y="4571"/>
                    </a:lnTo>
                    <a:lnTo>
                      <a:pt x="5598" y="4565"/>
                    </a:lnTo>
                    <a:lnTo>
                      <a:pt x="5593" y="4560"/>
                    </a:lnTo>
                    <a:lnTo>
                      <a:pt x="5590" y="4555"/>
                    </a:lnTo>
                    <a:lnTo>
                      <a:pt x="5587" y="4551"/>
                    </a:lnTo>
                    <a:lnTo>
                      <a:pt x="5585" y="4550"/>
                    </a:lnTo>
                    <a:lnTo>
                      <a:pt x="5582" y="4548"/>
                    </a:lnTo>
                    <a:lnTo>
                      <a:pt x="5578" y="4547"/>
                    </a:lnTo>
                    <a:lnTo>
                      <a:pt x="5569" y="4550"/>
                    </a:lnTo>
                    <a:lnTo>
                      <a:pt x="5559" y="4551"/>
                    </a:lnTo>
                    <a:lnTo>
                      <a:pt x="5550" y="4551"/>
                    </a:lnTo>
                    <a:lnTo>
                      <a:pt x="5540" y="4550"/>
                    </a:lnTo>
                    <a:lnTo>
                      <a:pt x="5522" y="4545"/>
                    </a:lnTo>
                    <a:lnTo>
                      <a:pt x="5504" y="4537"/>
                    </a:lnTo>
                    <a:lnTo>
                      <a:pt x="5495" y="4534"/>
                    </a:lnTo>
                    <a:lnTo>
                      <a:pt x="5486" y="4531"/>
                    </a:lnTo>
                    <a:lnTo>
                      <a:pt x="5477" y="4528"/>
                    </a:lnTo>
                    <a:lnTo>
                      <a:pt x="5467" y="4526"/>
                    </a:lnTo>
                    <a:lnTo>
                      <a:pt x="5458" y="4526"/>
                    </a:lnTo>
                    <a:lnTo>
                      <a:pt x="5449" y="4526"/>
                    </a:lnTo>
                    <a:lnTo>
                      <a:pt x="5439" y="4528"/>
                    </a:lnTo>
                    <a:lnTo>
                      <a:pt x="5429" y="4532"/>
                    </a:lnTo>
                    <a:lnTo>
                      <a:pt x="5420" y="4541"/>
                    </a:lnTo>
                    <a:lnTo>
                      <a:pt x="5414" y="4549"/>
                    </a:lnTo>
                    <a:lnTo>
                      <a:pt x="5408" y="4559"/>
                    </a:lnTo>
                    <a:lnTo>
                      <a:pt x="5402" y="4568"/>
                    </a:lnTo>
                    <a:lnTo>
                      <a:pt x="5397" y="4579"/>
                    </a:lnTo>
                    <a:lnTo>
                      <a:pt x="5393" y="4590"/>
                    </a:lnTo>
                    <a:lnTo>
                      <a:pt x="5390" y="4600"/>
                    </a:lnTo>
                    <a:lnTo>
                      <a:pt x="5386" y="4611"/>
                    </a:lnTo>
                    <a:lnTo>
                      <a:pt x="5382" y="4635"/>
                    </a:lnTo>
                    <a:lnTo>
                      <a:pt x="5379" y="4657"/>
                    </a:lnTo>
                    <a:lnTo>
                      <a:pt x="5377" y="4680"/>
                    </a:lnTo>
                    <a:lnTo>
                      <a:pt x="5375" y="4703"/>
                    </a:lnTo>
                    <a:lnTo>
                      <a:pt x="5380" y="4707"/>
                    </a:lnTo>
                    <a:lnTo>
                      <a:pt x="5391" y="4715"/>
                    </a:lnTo>
                    <a:lnTo>
                      <a:pt x="5396" y="4718"/>
                    </a:lnTo>
                    <a:lnTo>
                      <a:pt x="5402" y="4720"/>
                    </a:lnTo>
                    <a:lnTo>
                      <a:pt x="5404" y="4721"/>
                    </a:lnTo>
                    <a:lnTo>
                      <a:pt x="5408" y="4721"/>
                    </a:lnTo>
                    <a:lnTo>
                      <a:pt x="5410" y="4720"/>
                    </a:lnTo>
                    <a:lnTo>
                      <a:pt x="5411" y="4718"/>
                    </a:lnTo>
                    <a:lnTo>
                      <a:pt x="5415" y="4699"/>
                    </a:lnTo>
                    <a:lnTo>
                      <a:pt x="5419" y="4678"/>
                    </a:lnTo>
                    <a:lnTo>
                      <a:pt x="5426" y="4658"/>
                    </a:lnTo>
                    <a:lnTo>
                      <a:pt x="5431" y="4639"/>
                    </a:lnTo>
                    <a:lnTo>
                      <a:pt x="5436" y="4619"/>
                    </a:lnTo>
                    <a:lnTo>
                      <a:pt x="5440" y="4598"/>
                    </a:lnTo>
                    <a:lnTo>
                      <a:pt x="5441" y="4589"/>
                    </a:lnTo>
                    <a:lnTo>
                      <a:pt x="5441" y="4578"/>
                    </a:lnTo>
                    <a:lnTo>
                      <a:pt x="5440" y="4567"/>
                    </a:lnTo>
                    <a:lnTo>
                      <a:pt x="5438" y="4557"/>
                    </a:lnTo>
                    <a:lnTo>
                      <a:pt x="5445" y="4557"/>
                    </a:lnTo>
                    <a:lnTo>
                      <a:pt x="5451" y="4558"/>
                    </a:lnTo>
                    <a:lnTo>
                      <a:pt x="5457" y="4560"/>
                    </a:lnTo>
                    <a:lnTo>
                      <a:pt x="5463" y="4563"/>
                    </a:lnTo>
                    <a:lnTo>
                      <a:pt x="5474" y="4571"/>
                    </a:lnTo>
                    <a:lnTo>
                      <a:pt x="5486" y="4579"/>
                    </a:lnTo>
                    <a:lnTo>
                      <a:pt x="5490" y="4582"/>
                    </a:lnTo>
                    <a:lnTo>
                      <a:pt x="5495" y="4585"/>
                    </a:lnTo>
                    <a:lnTo>
                      <a:pt x="5501" y="4588"/>
                    </a:lnTo>
                    <a:lnTo>
                      <a:pt x="5507" y="4588"/>
                    </a:lnTo>
                    <a:lnTo>
                      <a:pt x="5512" y="4587"/>
                    </a:lnTo>
                    <a:lnTo>
                      <a:pt x="5518" y="4583"/>
                    </a:lnTo>
                    <a:lnTo>
                      <a:pt x="5524" y="4579"/>
                    </a:lnTo>
                    <a:lnTo>
                      <a:pt x="5529" y="4572"/>
                    </a:lnTo>
                    <a:lnTo>
                      <a:pt x="5538" y="4572"/>
                    </a:lnTo>
                    <a:lnTo>
                      <a:pt x="5545" y="4572"/>
                    </a:lnTo>
                    <a:lnTo>
                      <a:pt x="5545" y="4580"/>
                    </a:lnTo>
                    <a:lnTo>
                      <a:pt x="5546" y="4599"/>
                    </a:lnTo>
                    <a:lnTo>
                      <a:pt x="5548" y="4617"/>
                    </a:lnTo>
                    <a:lnTo>
                      <a:pt x="5548" y="4626"/>
                    </a:lnTo>
                    <a:lnTo>
                      <a:pt x="5557" y="4626"/>
                    </a:lnTo>
                    <a:lnTo>
                      <a:pt x="5566" y="4628"/>
                    </a:lnTo>
                    <a:lnTo>
                      <a:pt x="5574" y="4631"/>
                    </a:lnTo>
                    <a:lnTo>
                      <a:pt x="5582" y="4637"/>
                    </a:lnTo>
                    <a:lnTo>
                      <a:pt x="5588" y="4643"/>
                    </a:lnTo>
                    <a:lnTo>
                      <a:pt x="5593" y="4651"/>
                    </a:lnTo>
                    <a:lnTo>
                      <a:pt x="5599" y="4658"/>
                    </a:lnTo>
                    <a:lnTo>
                      <a:pt x="5603" y="4665"/>
                    </a:lnTo>
                    <a:lnTo>
                      <a:pt x="5595" y="4672"/>
                    </a:lnTo>
                    <a:lnTo>
                      <a:pt x="5587" y="4679"/>
                    </a:lnTo>
                    <a:lnTo>
                      <a:pt x="5578" y="4688"/>
                    </a:lnTo>
                    <a:lnTo>
                      <a:pt x="5571" y="4696"/>
                    </a:lnTo>
                    <a:lnTo>
                      <a:pt x="5556" y="4715"/>
                    </a:lnTo>
                    <a:lnTo>
                      <a:pt x="5540" y="4733"/>
                    </a:lnTo>
                    <a:lnTo>
                      <a:pt x="5532" y="4741"/>
                    </a:lnTo>
                    <a:lnTo>
                      <a:pt x="5522" y="4749"/>
                    </a:lnTo>
                    <a:lnTo>
                      <a:pt x="5512" y="4756"/>
                    </a:lnTo>
                    <a:lnTo>
                      <a:pt x="5503" y="4762"/>
                    </a:lnTo>
                    <a:lnTo>
                      <a:pt x="5492" y="4765"/>
                    </a:lnTo>
                    <a:lnTo>
                      <a:pt x="5480" y="4767"/>
                    </a:lnTo>
                    <a:lnTo>
                      <a:pt x="5467" y="4768"/>
                    </a:lnTo>
                    <a:lnTo>
                      <a:pt x="5454" y="4766"/>
                    </a:lnTo>
                    <a:close/>
                    <a:moveTo>
                      <a:pt x="5417" y="5221"/>
                    </a:moveTo>
                    <a:lnTo>
                      <a:pt x="5416" y="5230"/>
                    </a:lnTo>
                    <a:lnTo>
                      <a:pt x="5414" y="5236"/>
                    </a:lnTo>
                    <a:lnTo>
                      <a:pt x="5410" y="5241"/>
                    </a:lnTo>
                    <a:lnTo>
                      <a:pt x="5406" y="5244"/>
                    </a:lnTo>
                    <a:lnTo>
                      <a:pt x="5394" y="5247"/>
                    </a:lnTo>
                    <a:lnTo>
                      <a:pt x="5381" y="5249"/>
                    </a:lnTo>
                    <a:lnTo>
                      <a:pt x="5364" y="5244"/>
                    </a:lnTo>
                    <a:lnTo>
                      <a:pt x="5325" y="5231"/>
                    </a:lnTo>
                    <a:lnTo>
                      <a:pt x="5288" y="5218"/>
                    </a:lnTo>
                    <a:lnTo>
                      <a:pt x="5271" y="5213"/>
                    </a:lnTo>
                    <a:lnTo>
                      <a:pt x="5255" y="5229"/>
                    </a:lnTo>
                    <a:lnTo>
                      <a:pt x="5238" y="5245"/>
                    </a:lnTo>
                    <a:lnTo>
                      <a:pt x="5220" y="5259"/>
                    </a:lnTo>
                    <a:lnTo>
                      <a:pt x="5202" y="5273"/>
                    </a:lnTo>
                    <a:lnTo>
                      <a:pt x="5182" y="5286"/>
                    </a:lnTo>
                    <a:lnTo>
                      <a:pt x="5164" y="5299"/>
                    </a:lnTo>
                    <a:lnTo>
                      <a:pt x="5147" y="5312"/>
                    </a:lnTo>
                    <a:lnTo>
                      <a:pt x="5131" y="5326"/>
                    </a:lnTo>
                    <a:lnTo>
                      <a:pt x="5131" y="5331"/>
                    </a:lnTo>
                    <a:lnTo>
                      <a:pt x="5131" y="5335"/>
                    </a:lnTo>
                    <a:lnTo>
                      <a:pt x="5142" y="5341"/>
                    </a:lnTo>
                    <a:lnTo>
                      <a:pt x="5154" y="5345"/>
                    </a:lnTo>
                    <a:lnTo>
                      <a:pt x="5165" y="5349"/>
                    </a:lnTo>
                    <a:lnTo>
                      <a:pt x="5178" y="5354"/>
                    </a:lnTo>
                    <a:lnTo>
                      <a:pt x="5202" y="5361"/>
                    </a:lnTo>
                    <a:lnTo>
                      <a:pt x="5225" y="5370"/>
                    </a:lnTo>
                    <a:lnTo>
                      <a:pt x="5236" y="5374"/>
                    </a:lnTo>
                    <a:lnTo>
                      <a:pt x="5246" y="5380"/>
                    </a:lnTo>
                    <a:lnTo>
                      <a:pt x="5256" y="5387"/>
                    </a:lnTo>
                    <a:lnTo>
                      <a:pt x="5265" y="5394"/>
                    </a:lnTo>
                    <a:lnTo>
                      <a:pt x="5273" y="5404"/>
                    </a:lnTo>
                    <a:lnTo>
                      <a:pt x="5280" y="5413"/>
                    </a:lnTo>
                    <a:lnTo>
                      <a:pt x="5285" y="5426"/>
                    </a:lnTo>
                    <a:lnTo>
                      <a:pt x="5289" y="5440"/>
                    </a:lnTo>
                    <a:lnTo>
                      <a:pt x="5290" y="5456"/>
                    </a:lnTo>
                    <a:lnTo>
                      <a:pt x="5291" y="5474"/>
                    </a:lnTo>
                    <a:lnTo>
                      <a:pt x="5291" y="5478"/>
                    </a:lnTo>
                    <a:lnTo>
                      <a:pt x="5290" y="5483"/>
                    </a:lnTo>
                    <a:lnTo>
                      <a:pt x="5289" y="5486"/>
                    </a:lnTo>
                    <a:lnTo>
                      <a:pt x="5288" y="5489"/>
                    </a:lnTo>
                    <a:lnTo>
                      <a:pt x="5285" y="5491"/>
                    </a:lnTo>
                    <a:lnTo>
                      <a:pt x="5282" y="5493"/>
                    </a:lnTo>
                    <a:lnTo>
                      <a:pt x="5276" y="5494"/>
                    </a:lnTo>
                    <a:lnTo>
                      <a:pt x="5271" y="5496"/>
                    </a:lnTo>
                    <a:lnTo>
                      <a:pt x="5267" y="5492"/>
                    </a:lnTo>
                    <a:lnTo>
                      <a:pt x="5261" y="5489"/>
                    </a:lnTo>
                    <a:lnTo>
                      <a:pt x="5258" y="5493"/>
                    </a:lnTo>
                    <a:lnTo>
                      <a:pt x="5256" y="5498"/>
                    </a:lnTo>
                    <a:lnTo>
                      <a:pt x="5254" y="5503"/>
                    </a:lnTo>
                    <a:lnTo>
                      <a:pt x="5252" y="5508"/>
                    </a:lnTo>
                    <a:lnTo>
                      <a:pt x="5248" y="5520"/>
                    </a:lnTo>
                    <a:lnTo>
                      <a:pt x="5244" y="5531"/>
                    </a:lnTo>
                    <a:lnTo>
                      <a:pt x="5242" y="5536"/>
                    </a:lnTo>
                    <a:lnTo>
                      <a:pt x="5239" y="5540"/>
                    </a:lnTo>
                    <a:lnTo>
                      <a:pt x="5236" y="5544"/>
                    </a:lnTo>
                    <a:lnTo>
                      <a:pt x="5233" y="5547"/>
                    </a:lnTo>
                    <a:lnTo>
                      <a:pt x="5228" y="5548"/>
                    </a:lnTo>
                    <a:lnTo>
                      <a:pt x="5223" y="5549"/>
                    </a:lnTo>
                    <a:lnTo>
                      <a:pt x="5218" y="5548"/>
                    </a:lnTo>
                    <a:lnTo>
                      <a:pt x="5210" y="5545"/>
                    </a:lnTo>
                    <a:lnTo>
                      <a:pt x="5207" y="5540"/>
                    </a:lnTo>
                    <a:lnTo>
                      <a:pt x="5205" y="5535"/>
                    </a:lnTo>
                    <a:lnTo>
                      <a:pt x="5197" y="5540"/>
                    </a:lnTo>
                    <a:lnTo>
                      <a:pt x="5192" y="5547"/>
                    </a:lnTo>
                    <a:lnTo>
                      <a:pt x="5187" y="5554"/>
                    </a:lnTo>
                    <a:lnTo>
                      <a:pt x="5181" y="5562"/>
                    </a:lnTo>
                    <a:lnTo>
                      <a:pt x="5176" y="5569"/>
                    </a:lnTo>
                    <a:lnTo>
                      <a:pt x="5171" y="5578"/>
                    </a:lnTo>
                    <a:lnTo>
                      <a:pt x="5165" y="5584"/>
                    </a:lnTo>
                    <a:lnTo>
                      <a:pt x="5159" y="5590"/>
                    </a:lnTo>
                    <a:lnTo>
                      <a:pt x="5149" y="5572"/>
                    </a:lnTo>
                    <a:lnTo>
                      <a:pt x="5140" y="5553"/>
                    </a:lnTo>
                    <a:lnTo>
                      <a:pt x="5129" y="5532"/>
                    </a:lnTo>
                    <a:lnTo>
                      <a:pt x="5122" y="5509"/>
                    </a:lnTo>
                    <a:lnTo>
                      <a:pt x="5118" y="5499"/>
                    </a:lnTo>
                    <a:lnTo>
                      <a:pt x="5116" y="5487"/>
                    </a:lnTo>
                    <a:lnTo>
                      <a:pt x="5115" y="5476"/>
                    </a:lnTo>
                    <a:lnTo>
                      <a:pt x="5116" y="5465"/>
                    </a:lnTo>
                    <a:lnTo>
                      <a:pt x="5117" y="5454"/>
                    </a:lnTo>
                    <a:lnTo>
                      <a:pt x="5122" y="5443"/>
                    </a:lnTo>
                    <a:lnTo>
                      <a:pt x="5127" y="5433"/>
                    </a:lnTo>
                    <a:lnTo>
                      <a:pt x="5134" y="5422"/>
                    </a:lnTo>
                    <a:lnTo>
                      <a:pt x="5127" y="5406"/>
                    </a:lnTo>
                    <a:lnTo>
                      <a:pt x="5120" y="5390"/>
                    </a:lnTo>
                    <a:lnTo>
                      <a:pt x="5107" y="5389"/>
                    </a:lnTo>
                    <a:lnTo>
                      <a:pt x="5093" y="5390"/>
                    </a:lnTo>
                    <a:lnTo>
                      <a:pt x="5080" y="5392"/>
                    </a:lnTo>
                    <a:lnTo>
                      <a:pt x="5068" y="5395"/>
                    </a:lnTo>
                    <a:lnTo>
                      <a:pt x="5056" y="5401"/>
                    </a:lnTo>
                    <a:lnTo>
                      <a:pt x="5045" y="5406"/>
                    </a:lnTo>
                    <a:lnTo>
                      <a:pt x="5034" y="5413"/>
                    </a:lnTo>
                    <a:lnTo>
                      <a:pt x="5023" y="5421"/>
                    </a:lnTo>
                    <a:lnTo>
                      <a:pt x="5004" y="5438"/>
                    </a:lnTo>
                    <a:lnTo>
                      <a:pt x="4985" y="5457"/>
                    </a:lnTo>
                    <a:lnTo>
                      <a:pt x="4968" y="5476"/>
                    </a:lnTo>
                    <a:lnTo>
                      <a:pt x="4952" y="5496"/>
                    </a:lnTo>
                    <a:lnTo>
                      <a:pt x="4951" y="5503"/>
                    </a:lnTo>
                    <a:lnTo>
                      <a:pt x="4948" y="5523"/>
                    </a:lnTo>
                    <a:lnTo>
                      <a:pt x="4942" y="5552"/>
                    </a:lnTo>
                    <a:lnTo>
                      <a:pt x="4938" y="5585"/>
                    </a:lnTo>
                    <a:lnTo>
                      <a:pt x="4933" y="5618"/>
                    </a:lnTo>
                    <a:lnTo>
                      <a:pt x="4927" y="5647"/>
                    </a:lnTo>
                    <a:lnTo>
                      <a:pt x="4924" y="5667"/>
                    </a:lnTo>
                    <a:lnTo>
                      <a:pt x="4923" y="5675"/>
                    </a:lnTo>
                    <a:lnTo>
                      <a:pt x="4927" y="5677"/>
                    </a:lnTo>
                    <a:lnTo>
                      <a:pt x="4930" y="5679"/>
                    </a:lnTo>
                    <a:lnTo>
                      <a:pt x="4936" y="5680"/>
                    </a:lnTo>
                    <a:lnTo>
                      <a:pt x="4940" y="5681"/>
                    </a:lnTo>
                    <a:lnTo>
                      <a:pt x="4950" y="5682"/>
                    </a:lnTo>
                    <a:lnTo>
                      <a:pt x="4961" y="5681"/>
                    </a:lnTo>
                    <a:lnTo>
                      <a:pt x="4983" y="5678"/>
                    </a:lnTo>
                    <a:lnTo>
                      <a:pt x="5003" y="5677"/>
                    </a:lnTo>
                    <a:lnTo>
                      <a:pt x="5016" y="5681"/>
                    </a:lnTo>
                    <a:lnTo>
                      <a:pt x="5029" y="5687"/>
                    </a:lnTo>
                    <a:lnTo>
                      <a:pt x="5040" y="5693"/>
                    </a:lnTo>
                    <a:lnTo>
                      <a:pt x="5052" y="5699"/>
                    </a:lnTo>
                    <a:lnTo>
                      <a:pt x="5056" y="5704"/>
                    </a:lnTo>
                    <a:lnTo>
                      <a:pt x="5062" y="5708"/>
                    </a:lnTo>
                    <a:lnTo>
                      <a:pt x="5066" y="5713"/>
                    </a:lnTo>
                    <a:lnTo>
                      <a:pt x="5069" y="5719"/>
                    </a:lnTo>
                    <a:lnTo>
                      <a:pt x="5072" y="5725"/>
                    </a:lnTo>
                    <a:lnTo>
                      <a:pt x="5076" y="5732"/>
                    </a:lnTo>
                    <a:lnTo>
                      <a:pt x="5078" y="5740"/>
                    </a:lnTo>
                    <a:lnTo>
                      <a:pt x="5079" y="5747"/>
                    </a:lnTo>
                    <a:lnTo>
                      <a:pt x="5074" y="5763"/>
                    </a:lnTo>
                    <a:lnTo>
                      <a:pt x="5069" y="5781"/>
                    </a:lnTo>
                    <a:lnTo>
                      <a:pt x="5065" y="5790"/>
                    </a:lnTo>
                    <a:lnTo>
                      <a:pt x="5062" y="5796"/>
                    </a:lnTo>
                    <a:lnTo>
                      <a:pt x="5059" y="5800"/>
                    </a:lnTo>
                    <a:lnTo>
                      <a:pt x="5056" y="5803"/>
                    </a:lnTo>
                    <a:lnTo>
                      <a:pt x="5052" y="5804"/>
                    </a:lnTo>
                    <a:lnTo>
                      <a:pt x="5049" y="5806"/>
                    </a:lnTo>
                    <a:lnTo>
                      <a:pt x="5047" y="5801"/>
                    </a:lnTo>
                    <a:lnTo>
                      <a:pt x="5045" y="5795"/>
                    </a:lnTo>
                    <a:lnTo>
                      <a:pt x="5043" y="5791"/>
                    </a:lnTo>
                    <a:lnTo>
                      <a:pt x="5039" y="5787"/>
                    </a:lnTo>
                    <a:lnTo>
                      <a:pt x="5034" y="5781"/>
                    </a:lnTo>
                    <a:lnTo>
                      <a:pt x="5027" y="5778"/>
                    </a:lnTo>
                    <a:lnTo>
                      <a:pt x="5019" y="5776"/>
                    </a:lnTo>
                    <a:lnTo>
                      <a:pt x="5011" y="5775"/>
                    </a:lnTo>
                    <a:lnTo>
                      <a:pt x="5002" y="5775"/>
                    </a:lnTo>
                    <a:lnTo>
                      <a:pt x="4992" y="5776"/>
                    </a:lnTo>
                    <a:lnTo>
                      <a:pt x="4974" y="5778"/>
                    </a:lnTo>
                    <a:lnTo>
                      <a:pt x="4956" y="5778"/>
                    </a:lnTo>
                    <a:lnTo>
                      <a:pt x="4949" y="5777"/>
                    </a:lnTo>
                    <a:lnTo>
                      <a:pt x="4940" y="5775"/>
                    </a:lnTo>
                    <a:lnTo>
                      <a:pt x="4937" y="5773"/>
                    </a:lnTo>
                    <a:lnTo>
                      <a:pt x="4934" y="5771"/>
                    </a:lnTo>
                    <a:lnTo>
                      <a:pt x="4930" y="5768"/>
                    </a:lnTo>
                    <a:lnTo>
                      <a:pt x="4927" y="5764"/>
                    </a:lnTo>
                    <a:lnTo>
                      <a:pt x="4917" y="5755"/>
                    </a:lnTo>
                    <a:lnTo>
                      <a:pt x="4907" y="5748"/>
                    </a:lnTo>
                    <a:lnTo>
                      <a:pt x="4903" y="5746"/>
                    </a:lnTo>
                    <a:lnTo>
                      <a:pt x="4898" y="5745"/>
                    </a:lnTo>
                    <a:lnTo>
                      <a:pt x="4895" y="5745"/>
                    </a:lnTo>
                    <a:lnTo>
                      <a:pt x="4891" y="5745"/>
                    </a:lnTo>
                    <a:lnTo>
                      <a:pt x="4888" y="5746"/>
                    </a:lnTo>
                    <a:lnTo>
                      <a:pt x="4885" y="5747"/>
                    </a:lnTo>
                    <a:lnTo>
                      <a:pt x="4882" y="5749"/>
                    </a:lnTo>
                    <a:lnTo>
                      <a:pt x="4879" y="5752"/>
                    </a:lnTo>
                    <a:lnTo>
                      <a:pt x="4874" y="5758"/>
                    </a:lnTo>
                    <a:lnTo>
                      <a:pt x="4870" y="5765"/>
                    </a:lnTo>
                    <a:lnTo>
                      <a:pt x="4862" y="5783"/>
                    </a:lnTo>
                    <a:lnTo>
                      <a:pt x="4857" y="5801"/>
                    </a:lnTo>
                    <a:lnTo>
                      <a:pt x="4851" y="5818"/>
                    </a:lnTo>
                    <a:lnTo>
                      <a:pt x="4846" y="5828"/>
                    </a:lnTo>
                    <a:lnTo>
                      <a:pt x="4855" y="5847"/>
                    </a:lnTo>
                    <a:lnTo>
                      <a:pt x="4862" y="5866"/>
                    </a:lnTo>
                    <a:lnTo>
                      <a:pt x="4867" y="5886"/>
                    </a:lnTo>
                    <a:lnTo>
                      <a:pt x="4871" y="5905"/>
                    </a:lnTo>
                    <a:lnTo>
                      <a:pt x="4872" y="5916"/>
                    </a:lnTo>
                    <a:lnTo>
                      <a:pt x="4872" y="5925"/>
                    </a:lnTo>
                    <a:lnTo>
                      <a:pt x="4872" y="5935"/>
                    </a:lnTo>
                    <a:lnTo>
                      <a:pt x="4871" y="5945"/>
                    </a:lnTo>
                    <a:lnTo>
                      <a:pt x="4869" y="5953"/>
                    </a:lnTo>
                    <a:lnTo>
                      <a:pt x="4865" y="5962"/>
                    </a:lnTo>
                    <a:lnTo>
                      <a:pt x="4862" y="5970"/>
                    </a:lnTo>
                    <a:lnTo>
                      <a:pt x="4858" y="5978"/>
                    </a:lnTo>
                    <a:lnTo>
                      <a:pt x="4840" y="5993"/>
                    </a:lnTo>
                    <a:lnTo>
                      <a:pt x="4822" y="6006"/>
                    </a:lnTo>
                    <a:lnTo>
                      <a:pt x="4802" y="6016"/>
                    </a:lnTo>
                    <a:lnTo>
                      <a:pt x="4783" y="6027"/>
                    </a:lnTo>
                    <a:lnTo>
                      <a:pt x="4745" y="6045"/>
                    </a:lnTo>
                    <a:lnTo>
                      <a:pt x="4705" y="6062"/>
                    </a:lnTo>
                    <a:lnTo>
                      <a:pt x="4717" y="6038"/>
                    </a:lnTo>
                    <a:lnTo>
                      <a:pt x="4730" y="6013"/>
                    </a:lnTo>
                    <a:lnTo>
                      <a:pt x="4743" y="5986"/>
                    </a:lnTo>
                    <a:lnTo>
                      <a:pt x="4755" y="5959"/>
                    </a:lnTo>
                    <a:lnTo>
                      <a:pt x="4761" y="5945"/>
                    </a:lnTo>
                    <a:lnTo>
                      <a:pt x="4765" y="5931"/>
                    </a:lnTo>
                    <a:lnTo>
                      <a:pt x="4769" y="5917"/>
                    </a:lnTo>
                    <a:lnTo>
                      <a:pt x="4772" y="5902"/>
                    </a:lnTo>
                    <a:lnTo>
                      <a:pt x="4775" y="5888"/>
                    </a:lnTo>
                    <a:lnTo>
                      <a:pt x="4776" y="5874"/>
                    </a:lnTo>
                    <a:lnTo>
                      <a:pt x="4775" y="5860"/>
                    </a:lnTo>
                    <a:lnTo>
                      <a:pt x="4772" y="5847"/>
                    </a:lnTo>
                    <a:lnTo>
                      <a:pt x="4761" y="5848"/>
                    </a:lnTo>
                    <a:lnTo>
                      <a:pt x="4751" y="5847"/>
                    </a:lnTo>
                    <a:lnTo>
                      <a:pt x="4741" y="5844"/>
                    </a:lnTo>
                    <a:lnTo>
                      <a:pt x="4734" y="5840"/>
                    </a:lnTo>
                    <a:lnTo>
                      <a:pt x="4727" y="5835"/>
                    </a:lnTo>
                    <a:lnTo>
                      <a:pt x="4720" y="5827"/>
                    </a:lnTo>
                    <a:lnTo>
                      <a:pt x="4715" y="5820"/>
                    </a:lnTo>
                    <a:lnTo>
                      <a:pt x="4709" y="5811"/>
                    </a:lnTo>
                    <a:lnTo>
                      <a:pt x="4699" y="5794"/>
                    </a:lnTo>
                    <a:lnTo>
                      <a:pt x="4688" y="5776"/>
                    </a:lnTo>
                    <a:lnTo>
                      <a:pt x="4683" y="5768"/>
                    </a:lnTo>
                    <a:lnTo>
                      <a:pt x="4675" y="5760"/>
                    </a:lnTo>
                    <a:lnTo>
                      <a:pt x="4668" y="5754"/>
                    </a:lnTo>
                    <a:lnTo>
                      <a:pt x="4659" y="5747"/>
                    </a:lnTo>
                    <a:lnTo>
                      <a:pt x="4667" y="5742"/>
                    </a:lnTo>
                    <a:lnTo>
                      <a:pt x="4670" y="5737"/>
                    </a:lnTo>
                    <a:lnTo>
                      <a:pt x="4671" y="5731"/>
                    </a:lnTo>
                    <a:lnTo>
                      <a:pt x="4670" y="5727"/>
                    </a:lnTo>
                    <a:lnTo>
                      <a:pt x="4668" y="5723"/>
                    </a:lnTo>
                    <a:lnTo>
                      <a:pt x="4667" y="5716"/>
                    </a:lnTo>
                    <a:lnTo>
                      <a:pt x="4666" y="5710"/>
                    </a:lnTo>
                    <a:lnTo>
                      <a:pt x="4667" y="5701"/>
                    </a:lnTo>
                    <a:lnTo>
                      <a:pt x="4668" y="5690"/>
                    </a:lnTo>
                    <a:lnTo>
                      <a:pt x="4670" y="5679"/>
                    </a:lnTo>
                    <a:lnTo>
                      <a:pt x="4672" y="5671"/>
                    </a:lnTo>
                    <a:lnTo>
                      <a:pt x="4674" y="5662"/>
                    </a:lnTo>
                    <a:lnTo>
                      <a:pt x="4677" y="5653"/>
                    </a:lnTo>
                    <a:lnTo>
                      <a:pt x="4683" y="5645"/>
                    </a:lnTo>
                    <a:lnTo>
                      <a:pt x="4688" y="5636"/>
                    </a:lnTo>
                    <a:lnTo>
                      <a:pt x="4696" y="5628"/>
                    </a:lnTo>
                    <a:lnTo>
                      <a:pt x="4701" y="5635"/>
                    </a:lnTo>
                    <a:lnTo>
                      <a:pt x="4705" y="5643"/>
                    </a:lnTo>
                    <a:lnTo>
                      <a:pt x="4718" y="5621"/>
                    </a:lnTo>
                    <a:lnTo>
                      <a:pt x="4728" y="5601"/>
                    </a:lnTo>
                    <a:lnTo>
                      <a:pt x="4730" y="5597"/>
                    </a:lnTo>
                    <a:lnTo>
                      <a:pt x="4733" y="5593"/>
                    </a:lnTo>
                    <a:lnTo>
                      <a:pt x="4737" y="5588"/>
                    </a:lnTo>
                    <a:lnTo>
                      <a:pt x="4740" y="5585"/>
                    </a:lnTo>
                    <a:lnTo>
                      <a:pt x="4746" y="5582"/>
                    </a:lnTo>
                    <a:lnTo>
                      <a:pt x="4751" y="5580"/>
                    </a:lnTo>
                    <a:lnTo>
                      <a:pt x="4757" y="5577"/>
                    </a:lnTo>
                    <a:lnTo>
                      <a:pt x="4765" y="5574"/>
                    </a:lnTo>
                    <a:lnTo>
                      <a:pt x="4767" y="5588"/>
                    </a:lnTo>
                    <a:lnTo>
                      <a:pt x="4770" y="5600"/>
                    </a:lnTo>
                    <a:lnTo>
                      <a:pt x="4774" y="5612"/>
                    </a:lnTo>
                    <a:lnTo>
                      <a:pt x="4778" y="5622"/>
                    </a:lnTo>
                    <a:lnTo>
                      <a:pt x="4786" y="5642"/>
                    </a:lnTo>
                    <a:lnTo>
                      <a:pt x="4794" y="5661"/>
                    </a:lnTo>
                    <a:lnTo>
                      <a:pt x="4798" y="5669"/>
                    </a:lnTo>
                    <a:lnTo>
                      <a:pt x="4800" y="5678"/>
                    </a:lnTo>
                    <a:lnTo>
                      <a:pt x="4802" y="5688"/>
                    </a:lnTo>
                    <a:lnTo>
                      <a:pt x="4803" y="5697"/>
                    </a:lnTo>
                    <a:lnTo>
                      <a:pt x="4803" y="5707"/>
                    </a:lnTo>
                    <a:lnTo>
                      <a:pt x="4801" y="5717"/>
                    </a:lnTo>
                    <a:lnTo>
                      <a:pt x="4798" y="5729"/>
                    </a:lnTo>
                    <a:lnTo>
                      <a:pt x="4794" y="5742"/>
                    </a:lnTo>
                    <a:lnTo>
                      <a:pt x="4803" y="5727"/>
                    </a:lnTo>
                    <a:lnTo>
                      <a:pt x="4814" y="5711"/>
                    </a:lnTo>
                    <a:lnTo>
                      <a:pt x="4824" y="5695"/>
                    </a:lnTo>
                    <a:lnTo>
                      <a:pt x="4832" y="5678"/>
                    </a:lnTo>
                    <a:lnTo>
                      <a:pt x="4841" y="5661"/>
                    </a:lnTo>
                    <a:lnTo>
                      <a:pt x="4849" y="5644"/>
                    </a:lnTo>
                    <a:lnTo>
                      <a:pt x="4856" y="5626"/>
                    </a:lnTo>
                    <a:lnTo>
                      <a:pt x="4862" y="5606"/>
                    </a:lnTo>
                    <a:lnTo>
                      <a:pt x="4866" y="5588"/>
                    </a:lnTo>
                    <a:lnTo>
                      <a:pt x="4871" y="5569"/>
                    </a:lnTo>
                    <a:lnTo>
                      <a:pt x="4873" y="5550"/>
                    </a:lnTo>
                    <a:lnTo>
                      <a:pt x="4874" y="5532"/>
                    </a:lnTo>
                    <a:lnTo>
                      <a:pt x="4874" y="5513"/>
                    </a:lnTo>
                    <a:lnTo>
                      <a:pt x="4872" y="5493"/>
                    </a:lnTo>
                    <a:lnTo>
                      <a:pt x="4867" y="5474"/>
                    </a:lnTo>
                    <a:lnTo>
                      <a:pt x="4862" y="5456"/>
                    </a:lnTo>
                    <a:lnTo>
                      <a:pt x="4860" y="5453"/>
                    </a:lnTo>
                    <a:lnTo>
                      <a:pt x="4857" y="5450"/>
                    </a:lnTo>
                    <a:lnTo>
                      <a:pt x="4854" y="5448"/>
                    </a:lnTo>
                    <a:lnTo>
                      <a:pt x="4849" y="5445"/>
                    </a:lnTo>
                    <a:lnTo>
                      <a:pt x="4841" y="5442"/>
                    </a:lnTo>
                    <a:lnTo>
                      <a:pt x="4832" y="5440"/>
                    </a:lnTo>
                    <a:lnTo>
                      <a:pt x="4828" y="5439"/>
                    </a:lnTo>
                    <a:lnTo>
                      <a:pt x="4825" y="5437"/>
                    </a:lnTo>
                    <a:lnTo>
                      <a:pt x="4822" y="5436"/>
                    </a:lnTo>
                    <a:lnTo>
                      <a:pt x="4819" y="5433"/>
                    </a:lnTo>
                    <a:lnTo>
                      <a:pt x="4817" y="5430"/>
                    </a:lnTo>
                    <a:lnTo>
                      <a:pt x="4817" y="5426"/>
                    </a:lnTo>
                    <a:lnTo>
                      <a:pt x="4817" y="5422"/>
                    </a:lnTo>
                    <a:lnTo>
                      <a:pt x="4819" y="5417"/>
                    </a:lnTo>
                    <a:lnTo>
                      <a:pt x="4822" y="5413"/>
                    </a:lnTo>
                    <a:lnTo>
                      <a:pt x="4824" y="5410"/>
                    </a:lnTo>
                    <a:lnTo>
                      <a:pt x="4827" y="5408"/>
                    </a:lnTo>
                    <a:lnTo>
                      <a:pt x="4830" y="5406"/>
                    </a:lnTo>
                    <a:lnTo>
                      <a:pt x="4836" y="5405"/>
                    </a:lnTo>
                    <a:lnTo>
                      <a:pt x="4845" y="5406"/>
                    </a:lnTo>
                    <a:lnTo>
                      <a:pt x="4854" y="5408"/>
                    </a:lnTo>
                    <a:lnTo>
                      <a:pt x="4861" y="5410"/>
                    </a:lnTo>
                    <a:lnTo>
                      <a:pt x="4869" y="5411"/>
                    </a:lnTo>
                    <a:lnTo>
                      <a:pt x="4875" y="5411"/>
                    </a:lnTo>
                    <a:lnTo>
                      <a:pt x="4877" y="5406"/>
                    </a:lnTo>
                    <a:lnTo>
                      <a:pt x="4878" y="5401"/>
                    </a:lnTo>
                    <a:lnTo>
                      <a:pt x="4879" y="5395"/>
                    </a:lnTo>
                    <a:lnTo>
                      <a:pt x="4879" y="5390"/>
                    </a:lnTo>
                    <a:lnTo>
                      <a:pt x="4878" y="5378"/>
                    </a:lnTo>
                    <a:lnTo>
                      <a:pt x="4877" y="5368"/>
                    </a:lnTo>
                    <a:lnTo>
                      <a:pt x="4877" y="5362"/>
                    </a:lnTo>
                    <a:lnTo>
                      <a:pt x="4878" y="5358"/>
                    </a:lnTo>
                    <a:lnTo>
                      <a:pt x="4879" y="5354"/>
                    </a:lnTo>
                    <a:lnTo>
                      <a:pt x="4881" y="5350"/>
                    </a:lnTo>
                    <a:lnTo>
                      <a:pt x="4885" y="5347"/>
                    </a:lnTo>
                    <a:lnTo>
                      <a:pt x="4889" y="5345"/>
                    </a:lnTo>
                    <a:lnTo>
                      <a:pt x="4893" y="5343"/>
                    </a:lnTo>
                    <a:lnTo>
                      <a:pt x="4901" y="5343"/>
                    </a:lnTo>
                    <a:lnTo>
                      <a:pt x="4906" y="5342"/>
                    </a:lnTo>
                    <a:lnTo>
                      <a:pt x="4910" y="5342"/>
                    </a:lnTo>
                    <a:lnTo>
                      <a:pt x="4912" y="5343"/>
                    </a:lnTo>
                    <a:lnTo>
                      <a:pt x="4914" y="5345"/>
                    </a:lnTo>
                    <a:lnTo>
                      <a:pt x="4915" y="5348"/>
                    </a:lnTo>
                    <a:lnTo>
                      <a:pt x="4917" y="5350"/>
                    </a:lnTo>
                    <a:lnTo>
                      <a:pt x="4919" y="5353"/>
                    </a:lnTo>
                    <a:lnTo>
                      <a:pt x="4922" y="5355"/>
                    </a:lnTo>
                    <a:lnTo>
                      <a:pt x="4921" y="5366"/>
                    </a:lnTo>
                    <a:lnTo>
                      <a:pt x="4921" y="5380"/>
                    </a:lnTo>
                    <a:lnTo>
                      <a:pt x="4921" y="5387"/>
                    </a:lnTo>
                    <a:lnTo>
                      <a:pt x="4923" y="5393"/>
                    </a:lnTo>
                    <a:lnTo>
                      <a:pt x="4924" y="5395"/>
                    </a:lnTo>
                    <a:lnTo>
                      <a:pt x="4925" y="5397"/>
                    </a:lnTo>
                    <a:lnTo>
                      <a:pt x="4927" y="5398"/>
                    </a:lnTo>
                    <a:lnTo>
                      <a:pt x="4929" y="5400"/>
                    </a:lnTo>
                    <a:lnTo>
                      <a:pt x="4938" y="5397"/>
                    </a:lnTo>
                    <a:lnTo>
                      <a:pt x="4946" y="5394"/>
                    </a:lnTo>
                    <a:lnTo>
                      <a:pt x="4956" y="5390"/>
                    </a:lnTo>
                    <a:lnTo>
                      <a:pt x="4966" y="5386"/>
                    </a:lnTo>
                    <a:lnTo>
                      <a:pt x="4985" y="5375"/>
                    </a:lnTo>
                    <a:lnTo>
                      <a:pt x="5004" y="5363"/>
                    </a:lnTo>
                    <a:lnTo>
                      <a:pt x="5021" y="5349"/>
                    </a:lnTo>
                    <a:lnTo>
                      <a:pt x="5038" y="5334"/>
                    </a:lnTo>
                    <a:lnTo>
                      <a:pt x="5052" y="5321"/>
                    </a:lnTo>
                    <a:lnTo>
                      <a:pt x="5065" y="5306"/>
                    </a:lnTo>
                    <a:lnTo>
                      <a:pt x="5067" y="5297"/>
                    </a:lnTo>
                    <a:lnTo>
                      <a:pt x="5070" y="5287"/>
                    </a:lnTo>
                    <a:lnTo>
                      <a:pt x="5071" y="5277"/>
                    </a:lnTo>
                    <a:lnTo>
                      <a:pt x="5072" y="5267"/>
                    </a:lnTo>
                    <a:lnTo>
                      <a:pt x="5074" y="5246"/>
                    </a:lnTo>
                    <a:lnTo>
                      <a:pt x="5072" y="5223"/>
                    </a:lnTo>
                    <a:lnTo>
                      <a:pt x="5068" y="5177"/>
                    </a:lnTo>
                    <a:lnTo>
                      <a:pt x="5063" y="5130"/>
                    </a:lnTo>
                    <a:lnTo>
                      <a:pt x="5062" y="5106"/>
                    </a:lnTo>
                    <a:lnTo>
                      <a:pt x="5062" y="5084"/>
                    </a:lnTo>
                    <a:lnTo>
                      <a:pt x="5063" y="5073"/>
                    </a:lnTo>
                    <a:lnTo>
                      <a:pt x="5064" y="5062"/>
                    </a:lnTo>
                    <a:lnTo>
                      <a:pt x="5066" y="5053"/>
                    </a:lnTo>
                    <a:lnTo>
                      <a:pt x="5068" y="5042"/>
                    </a:lnTo>
                    <a:lnTo>
                      <a:pt x="5071" y="5033"/>
                    </a:lnTo>
                    <a:lnTo>
                      <a:pt x="5076" y="5024"/>
                    </a:lnTo>
                    <a:lnTo>
                      <a:pt x="5080" y="5014"/>
                    </a:lnTo>
                    <a:lnTo>
                      <a:pt x="5085" y="5007"/>
                    </a:lnTo>
                    <a:lnTo>
                      <a:pt x="5093" y="4998"/>
                    </a:lnTo>
                    <a:lnTo>
                      <a:pt x="5100" y="4992"/>
                    </a:lnTo>
                    <a:lnTo>
                      <a:pt x="5109" y="4984"/>
                    </a:lnTo>
                    <a:lnTo>
                      <a:pt x="5118" y="4979"/>
                    </a:lnTo>
                    <a:lnTo>
                      <a:pt x="5124" y="4977"/>
                    </a:lnTo>
                    <a:lnTo>
                      <a:pt x="5128" y="4977"/>
                    </a:lnTo>
                    <a:lnTo>
                      <a:pt x="5131" y="4978"/>
                    </a:lnTo>
                    <a:lnTo>
                      <a:pt x="5134" y="4979"/>
                    </a:lnTo>
                    <a:lnTo>
                      <a:pt x="5136" y="4981"/>
                    </a:lnTo>
                    <a:lnTo>
                      <a:pt x="5139" y="4984"/>
                    </a:lnTo>
                    <a:lnTo>
                      <a:pt x="5140" y="4987"/>
                    </a:lnTo>
                    <a:lnTo>
                      <a:pt x="5141" y="4991"/>
                    </a:lnTo>
                    <a:lnTo>
                      <a:pt x="5142" y="4998"/>
                    </a:lnTo>
                    <a:lnTo>
                      <a:pt x="5141" y="5006"/>
                    </a:lnTo>
                    <a:lnTo>
                      <a:pt x="5140" y="5013"/>
                    </a:lnTo>
                    <a:lnTo>
                      <a:pt x="5138" y="5019"/>
                    </a:lnTo>
                    <a:lnTo>
                      <a:pt x="5130" y="5024"/>
                    </a:lnTo>
                    <a:lnTo>
                      <a:pt x="5125" y="5030"/>
                    </a:lnTo>
                    <a:lnTo>
                      <a:pt x="5119" y="5036"/>
                    </a:lnTo>
                    <a:lnTo>
                      <a:pt x="5115" y="5042"/>
                    </a:lnTo>
                    <a:lnTo>
                      <a:pt x="5112" y="5049"/>
                    </a:lnTo>
                    <a:lnTo>
                      <a:pt x="5110" y="5054"/>
                    </a:lnTo>
                    <a:lnTo>
                      <a:pt x="5108" y="5060"/>
                    </a:lnTo>
                    <a:lnTo>
                      <a:pt x="5106" y="5068"/>
                    </a:lnTo>
                    <a:lnTo>
                      <a:pt x="5104" y="5081"/>
                    </a:lnTo>
                    <a:lnTo>
                      <a:pt x="5104" y="5094"/>
                    </a:lnTo>
                    <a:lnTo>
                      <a:pt x="5107" y="5108"/>
                    </a:lnTo>
                    <a:lnTo>
                      <a:pt x="5109" y="5122"/>
                    </a:lnTo>
                    <a:lnTo>
                      <a:pt x="5116" y="5152"/>
                    </a:lnTo>
                    <a:lnTo>
                      <a:pt x="5123" y="5182"/>
                    </a:lnTo>
                    <a:lnTo>
                      <a:pt x="5125" y="5196"/>
                    </a:lnTo>
                    <a:lnTo>
                      <a:pt x="5126" y="5211"/>
                    </a:lnTo>
                    <a:lnTo>
                      <a:pt x="5125" y="5226"/>
                    </a:lnTo>
                    <a:lnTo>
                      <a:pt x="5123" y="5241"/>
                    </a:lnTo>
                    <a:lnTo>
                      <a:pt x="5127" y="5242"/>
                    </a:lnTo>
                    <a:lnTo>
                      <a:pt x="5132" y="5242"/>
                    </a:lnTo>
                    <a:lnTo>
                      <a:pt x="5138" y="5242"/>
                    </a:lnTo>
                    <a:lnTo>
                      <a:pt x="5144" y="5239"/>
                    </a:lnTo>
                    <a:lnTo>
                      <a:pt x="5155" y="5235"/>
                    </a:lnTo>
                    <a:lnTo>
                      <a:pt x="5165" y="5229"/>
                    </a:lnTo>
                    <a:lnTo>
                      <a:pt x="5188" y="5213"/>
                    </a:lnTo>
                    <a:lnTo>
                      <a:pt x="5207" y="5197"/>
                    </a:lnTo>
                    <a:lnTo>
                      <a:pt x="5210" y="5191"/>
                    </a:lnTo>
                    <a:lnTo>
                      <a:pt x="5211" y="5186"/>
                    </a:lnTo>
                    <a:lnTo>
                      <a:pt x="5212" y="5181"/>
                    </a:lnTo>
                    <a:lnTo>
                      <a:pt x="5212" y="5175"/>
                    </a:lnTo>
                    <a:lnTo>
                      <a:pt x="5212" y="5166"/>
                    </a:lnTo>
                    <a:lnTo>
                      <a:pt x="5209" y="5157"/>
                    </a:lnTo>
                    <a:lnTo>
                      <a:pt x="5206" y="5149"/>
                    </a:lnTo>
                    <a:lnTo>
                      <a:pt x="5201" y="5140"/>
                    </a:lnTo>
                    <a:lnTo>
                      <a:pt x="5195" y="5132"/>
                    </a:lnTo>
                    <a:lnTo>
                      <a:pt x="5190" y="5123"/>
                    </a:lnTo>
                    <a:lnTo>
                      <a:pt x="5185" y="5116"/>
                    </a:lnTo>
                    <a:lnTo>
                      <a:pt x="5179" y="5107"/>
                    </a:lnTo>
                    <a:lnTo>
                      <a:pt x="5175" y="5098"/>
                    </a:lnTo>
                    <a:lnTo>
                      <a:pt x="5172" y="5088"/>
                    </a:lnTo>
                    <a:lnTo>
                      <a:pt x="5170" y="5077"/>
                    </a:lnTo>
                    <a:lnTo>
                      <a:pt x="5170" y="5066"/>
                    </a:lnTo>
                    <a:lnTo>
                      <a:pt x="5171" y="5059"/>
                    </a:lnTo>
                    <a:lnTo>
                      <a:pt x="5172" y="5053"/>
                    </a:lnTo>
                    <a:lnTo>
                      <a:pt x="5174" y="5046"/>
                    </a:lnTo>
                    <a:lnTo>
                      <a:pt x="5177" y="5039"/>
                    </a:lnTo>
                    <a:lnTo>
                      <a:pt x="5176" y="5034"/>
                    </a:lnTo>
                    <a:lnTo>
                      <a:pt x="5177" y="5029"/>
                    </a:lnTo>
                    <a:lnTo>
                      <a:pt x="5179" y="5025"/>
                    </a:lnTo>
                    <a:lnTo>
                      <a:pt x="5182" y="5021"/>
                    </a:lnTo>
                    <a:lnTo>
                      <a:pt x="5189" y="5013"/>
                    </a:lnTo>
                    <a:lnTo>
                      <a:pt x="5196" y="5006"/>
                    </a:lnTo>
                    <a:lnTo>
                      <a:pt x="5201" y="5005"/>
                    </a:lnTo>
                    <a:lnTo>
                      <a:pt x="5205" y="5006"/>
                    </a:lnTo>
                    <a:lnTo>
                      <a:pt x="5209" y="5008"/>
                    </a:lnTo>
                    <a:lnTo>
                      <a:pt x="5213" y="5010"/>
                    </a:lnTo>
                    <a:lnTo>
                      <a:pt x="5217" y="5013"/>
                    </a:lnTo>
                    <a:lnTo>
                      <a:pt x="5220" y="5016"/>
                    </a:lnTo>
                    <a:lnTo>
                      <a:pt x="5222" y="5020"/>
                    </a:lnTo>
                    <a:lnTo>
                      <a:pt x="5223" y="5024"/>
                    </a:lnTo>
                    <a:lnTo>
                      <a:pt x="5226" y="5023"/>
                    </a:lnTo>
                    <a:lnTo>
                      <a:pt x="5229" y="5022"/>
                    </a:lnTo>
                    <a:lnTo>
                      <a:pt x="5230" y="5020"/>
                    </a:lnTo>
                    <a:lnTo>
                      <a:pt x="5233" y="5018"/>
                    </a:lnTo>
                    <a:lnTo>
                      <a:pt x="5233" y="5011"/>
                    </a:lnTo>
                    <a:lnTo>
                      <a:pt x="5233" y="5005"/>
                    </a:lnTo>
                    <a:lnTo>
                      <a:pt x="5234" y="4998"/>
                    </a:lnTo>
                    <a:lnTo>
                      <a:pt x="5235" y="4994"/>
                    </a:lnTo>
                    <a:lnTo>
                      <a:pt x="5237" y="4993"/>
                    </a:lnTo>
                    <a:lnTo>
                      <a:pt x="5239" y="4993"/>
                    </a:lnTo>
                    <a:lnTo>
                      <a:pt x="5243" y="4993"/>
                    </a:lnTo>
                    <a:lnTo>
                      <a:pt x="5248" y="4995"/>
                    </a:lnTo>
                    <a:lnTo>
                      <a:pt x="5257" y="5005"/>
                    </a:lnTo>
                    <a:lnTo>
                      <a:pt x="5267" y="5015"/>
                    </a:lnTo>
                    <a:lnTo>
                      <a:pt x="5270" y="5010"/>
                    </a:lnTo>
                    <a:lnTo>
                      <a:pt x="5273" y="5004"/>
                    </a:lnTo>
                    <a:lnTo>
                      <a:pt x="5277" y="4998"/>
                    </a:lnTo>
                    <a:lnTo>
                      <a:pt x="5282" y="4992"/>
                    </a:lnTo>
                    <a:lnTo>
                      <a:pt x="5287" y="4988"/>
                    </a:lnTo>
                    <a:lnTo>
                      <a:pt x="5292" y="4982"/>
                    </a:lnTo>
                    <a:lnTo>
                      <a:pt x="5298" y="4979"/>
                    </a:lnTo>
                    <a:lnTo>
                      <a:pt x="5303" y="4976"/>
                    </a:lnTo>
                    <a:lnTo>
                      <a:pt x="5309" y="4974"/>
                    </a:lnTo>
                    <a:lnTo>
                      <a:pt x="5315" y="4973"/>
                    </a:lnTo>
                    <a:lnTo>
                      <a:pt x="5320" y="4974"/>
                    </a:lnTo>
                    <a:lnTo>
                      <a:pt x="5325" y="4975"/>
                    </a:lnTo>
                    <a:lnTo>
                      <a:pt x="5330" y="4979"/>
                    </a:lnTo>
                    <a:lnTo>
                      <a:pt x="5334" y="4983"/>
                    </a:lnTo>
                    <a:lnTo>
                      <a:pt x="5338" y="4991"/>
                    </a:lnTo>
                    <a:lnTo>
                      <a:pt x="5341" y="5000"/>
                    </a:lnTo>
                    <a:lnTo>
                      <a:pt x="5344" y="5014"/>
                    </a:lnTo>
                    <a:lnTo>
                      <a:pt x="5345" y="5027"/>
                    </a:lnTo>
                    <a:lnTo>
                      <a:pt x="5345" y="5041"/>
                    </a:lnTo>
                    <a:lnTo>
                      <a:pt x="5343" y="5054"/>
                    </a:lnTo>
                    <a:lnTo>
                      <a:pt x="5339" y="5067"/>
                    </a:lnTo>
                    <a:lnTo>
                      <a:pt x="5334" y="5079"/>
                    </a:lnTo>
                    <a:lnTo>
                      <a:pt x="5328" y="5092"/>
                    </a:lnTo>
                    <a:lnTo>
                      <a:pt x="5319" y="5105"/>
                    </a:lnTo>
                    <a:lnTo>
                      <a:pt x="5332" y="5103"/>
                    </a:lnTo>
                    <a:lnTo>
                      <a:pt x="5345" y="5100"/>
                    </a:lnTo>
                    <a:lnTo>
                      <a:pt x="5357" y="5094"/>
                    </a:lnTo>
                    <a:lnTo>
                      <a:pt x="5369" y="5089"/>
                    </a:lnTo>
                    <a:lnTo>
                      <a:pt x="5394" y="5077"/>
                    </a:lnTo>
                    <a:lnTo>
                      <a:pt x="5417" y="5065"/>
                    </a:lnTo>
                    <a:lnTo>
                      <a:pt x="5422" y="5070"/>
                    </a:lnTo>
                    <a:lnTo>
                      <a:pt x="5424" y="5075"/>
                    </a:lnTo>
                    <a:lnTo>
                      <a:pt x="5424" y="5081"/>
                    </a:lnTo>
                    <a:lnTo>
                      <a:pt x="5424" y="5086"/>
                    </a:lnTo>
                    <a:lnTo>
                      <a:pt x="5420" y="5095"/>
                    </a:lnTo>
                    <a:lnTo>
                      <a:pt x="5415" y="5105"/>
                    </a:lnTo>
                    <a:lnTo>
                      <a:pt x="5413" y="5109"/>
                    </a:lnTo>
                    <a:lnTo>
                      <a:pt x="5411" y="5115"/>
                    </a:lnTo>
                    <a:lnTo>
                      <a:pt x="5411" y="5119"/>
                    </a:lnTo>
                    <a:lnTo>
                      <a:pt x="5411" y="5123"/>
                    </a:lnTo>
                    <a:lnTo>
                      <a:pt x="5412" y="5127"/>
                    </a:lnTo>
                    <a:lnTo>
                      <a:pt x="5416" y="5131"/>
                    </a:lnTo>
                    <a:lnTo>
                      <a:pt x="5422" y="5135"/>
                    </a:lnTo>
                    <a:lnTo>
                      <a:pt x="5429" y="5138"/>
                    </a:lnTo>
                    <a:lnTo>
                      <a:pt x="5431" y="5145"/>
                    </a:lnTo>
                    <a:lnTo>
                      <a:pt x="5430" y="5150"/>
                    </a:lnTo>
                    <a:lnTo>
                      <a:pt x="5429" y="5154"/>
                    </a:lnTo>
                    <a:lnTo>
                      <a:pt x="5427" y="5159"/>
                    </a:lnTo>
                    <a:lnTo>
                      <a:pt x="5420" y="5169"/>
                    </a:lnTo>
                    <a:lnTo>
                      <a:pt x="5413" y="5178"/>
                    </a:lnTo>
                    <a:lnTo>
                      <a:pt x="5410" y="5183"/>
                    </a:lnTo>
                    <a:lnTo>
                      <a:pt x="5407" y="5187"/>
                    </a:lnTo>
                    <a:lnTo>
                      <a:pt x="5404" y="5193"/>
                    </a:lnTo>
                    <a:lnTo>
                      <a:pt x="5403" y="5198"/>
                    </a:lnTo>
                    <a:lnTo>
                      <a:pt x="5404" y="5203"/>
                    </a:lnTo>
                    <a:lnTo>
                      <a:pt x="5407" y="5209"/>
                    </a:lnTo>
                    <a:lnTo>
                      <a:pt x="5411" y="5215"/>
                    </a:lnTo>
                    <a:lnTo>
                      <a:pt x="5417" y="52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2"/>
              <p:cNvSpPr>
                <a:spLocks/>
              </p:cNvSpPr>
              <p:nvPr/>
            </p:nvSpPr>
            <p:spPr bwMode="auto">
              <a:xfrm>
                <a:off x="2324" y="2017"/>
                <a:ext cx="387" cy="284"/>
              </a:xfrm>
              <a:custGeom>
                <a:avLst/>
                <a:gdLst/>
                <a:ahLst/>
                <a:cxnLst>
                  <a:cxn ang="0">
                    <a:pos x="5026" y="1852"/>
                  </a:cxn>
                  <a:cxn ang="0">
                    <a:pos x="5025" y="2215"/>
                  </a:cxn>
                  <a:cxn ang="0">
                    <a:pos x="5024" y="2728"/>
                  </a:cxn>
                  <a:cxn ang="0">
                    <a:pos x="5022" y="3242"/>
                  </a:cxn>
                  <a:cxn ang="0">
                    <a:pos x="5021" y="3604"/>
                  </a:cxn>
                  <a:cxn ang="0">
                    <a:pos x="5004" y="3687"/>
                  </a:cxn>
                  <a:cxn ang="0">
                    <a:pos x="4915" y="3693"/>
                  </a:cxn>
                  <a:cxn ang="0">
                    <a:pos x="4462" y="3693"/>
                  </a:cxn>
                  <a:cxn ang="0">
                    <a:pos x="3360" y="3691"/>
                  </a:cxn>
                  <a:cxn ang="0">
                    <a:pos x="2000" y="3687"/>
                  </a:cxn>
                  <a:cxn ang="0">
                    <a:pos x="768" y="3685"/>
                  </a:cxn>
                  <a:cxn ang="0">
                    <a:pos x="56" y="3683"/>
                  </a:cxn>
                  <a:cxn ang="0">
                    <a:pos x="10" y="3683"/>
                  </a:cxn>
                  <a:cxn ang="0">
                    <a:pos x="15" y="3635"/>
                  </a:cxn>
                  <a:cxn ang="0">
                    <a:pos x="16" y="3471"/>
                  </a:cxn>
                  <a:cxn ang="0">
                    <a:pos x="17" y="2788"/>
                  </a:cxn>
                  <a:cxn ang="0">
                    <a:pos x="18" y="1818"/>
                  </a:cxn>
                  <a:cxn ang="0">
                    <a:pos x="18" y="848"/>
                  </a:cxn>
                  <a:cxn ang="0">
                    <a:pos x="19" y="166"/>
                  </a:cxn>
                  <a:cxn ang="0">
                    <a:pos x="26" y="7"/>
                  </a:cxn>
                  <a:cxn ang="0">
                    <a:pos x="40" y="0"/>
                  </a:cxn>
                  <a:cxn ang="0">
                    <a:pos x="50" y="72"/>
                  </a:cxn>
                  <a:cxn ang="0">
                    <a:pos x="52" y="302"/>
                  </a:cxn>
                  <a:cxn ang="0">
                    <a:pos x="51" y="542"/>
                  </a:cxn>
                  <a:cxn ang="0">
                    <a:pos x="50" y="752"/>
                  </a:cxn>
                  <a:cxn ang="0">
                    <a:pos x="49" y="1327"/>
                  </a:cxn>
                  <a:cxn ang="0">
                    <a:pos x="48" y="2144"/>
                  </a:cxn>
                  <a:cxn ang="0">
                    <a:pos x="46" y="2959"/>
                  </a:cxn>
                  <a:cxn ang="0">
                    <a:pos x="45" y="3534"/>
                  </a:cxn>
                  <a:cxn ang="0">
                    <a:pos x="42" y="3666"/>
                  </a:cxn>
                  <a:cxn ang="0">
                    <a:pos x="251" y="3668"/>
                  </a:cxn>
                  <a:cxn ang="0">
                    <a:pos x="1187" y="3670"/>
                  </a:cxn>
                  <a:cxn ang="0">
                    <a:pos x="2515" y="3675"/>
                  </a:cxn>
                  <a:cxn ang="0">
                    <a:pos x="3843" y="3678"/>
                  </a:cxn>
                  <a:cxn ang="0">
                    <a:pos x="4779" y="3680"/>
                  </a:cxn>
                  <a:cxn ang="0">
                    <a:pos x="4994" y="3628"/>
                  </a:cxn>
                  <a:cxn ang="0">
                    <a:pos x="4999" y="3470"/>
                  </a:cxn>
                  <a:cxn ang="0">
                    <a:pos x="5000" y="3312"/>
                  </a:cxn>
                  <a:cxn ang="0">
                    <a:pos x="5000" y="3155"/>
                  </a:cxn>
                  <a:cxn ang="0">
                    <a:pos x="5001" y="3000"/>
                  </a:cxn>
                  <a:cxn ang="0">
                    <a:pos x="5001" y="2846"/>
                  </a:cxn>
                  <a:cxn ang="0">
                    <a:pos x="5004" y="2742"/>
                  </a:cxn>
                  <a:cxn ang="0">
                    <a:pos x="5004" y="2502"/>
                  </a:cxn>
                  <a:cxn ang="0">
                    <a:pos x="5004" y="2277"/>
                  </a:cxn>
                  <a:cxn ang="0">
                    <a:pos x="5004" y="2059"/>
                  </a:cxn>
                  <a:cxn ang="0">
                    <a:pos x="5005" y="1844"/>
                  </a:cxn>
                  <a:cxn ang="0">
                    <a:pos x="5007" y="1621"/>
                  </a:cxn>
                  <a:cxn ang="0">
                    <a:pos x="5008" y="1515"/>
                  </a:cxn>
                  <a:cxn ang="0">
                    <a:pos x="5008" y="1260"/>
                  </a:cxn>
                  <a:cxn ang="0">
                    <a:pos x="5009" y="945"/>
                  </a:cxn>
                  <a:cxn ang="0">
                    <a:pos x="5009" y="660"/>
                  </a:cxn>
                  <a:cxn ang="0">
                    <a:pos x="5010" y="495"/>
                  </a:cxn>
                  <a:cxn ang="0">
                    <a:pos x="5016" y="462"/>
                  </a:cxn>
                  <a:cxn ang="0">
                    <a:pos x="5020" y="461"/>
                  </a:cxn>
                  <a:cxn ang="0">
                    <a:pos x="5032" y="487"/>
                  </a:cxn>
                  <a:cxn ang="0">
                    <a:pos x="5031" y="605"/>
                  </a:cxn>
                  <a:cxn ang="0">
                    <a:pos x="5030" y="893"/>
                  </a:cxn>
                  <a:cxn ang="0">
                    <a:pos x="5029" y="1248"/>
                  </a:cxn>
                  <a:cxn ang="0">
                    <a:pos x="5027" y="1570"/>
                  </a:cxn>
                  <a:cxn ang="0">
                    <a:pos x="5027" y="1756"/>
                  </a:cxn>
                </a:cxnLst>
                <a:rect l="0" t="0" r="r" b="b"/>
                <a:pathLst>
                  <a:path w="5032" h="3693">
                    <a:moveTo>
                      <a:pt x="5027" y="1770"/>
                    </a:moveTo>
                    <a:lnTo>
                      <a:pt x="5026" y="1791"/>
                    </a:lnTo>
                    <a:lnTo>
                      <a:pt x="5026" y="1852"/>
                    </a:lnTo>
                    <a:lnTo>
                      <a:pt x="5026" y="1947"/>
                    </a:lnTo>
                    <a:lnTo>
                      <a:pt x="5026" y="2070"/>
                    </a:lnTo>
                    <a:lnTo>
                      <a:pt x="5025" y="2215"/>
                    </a:lnTo>
                    <a:lnTo>
                      <a:pt x="5025" y="2377"/>
                    </a:lnTo>
                    <a:lnTo>
                      <a:pt x="5024" y="2550"/>
                    </a:lnTo>
                    <a:lnTo>
                      <a:pt x="5024" y="2728"/>
                    </a:lnTo>
                    <a:lnTo>
                      <a:pt x="5023" y="2907"/>
                    </a:lnTo>
                    <a:lnTo>
                      <a:pt x="5023" y="3080"/>
                    </a:lnTo>
                    <a:lnTo>
                      <a:pt x="5022" y="3242"/>
                    </a:lnTo>
                    <a:lnTo>
                      <a:pt x="5022" y="3388"/>
                    </a:lnTo>
                    <a:lnTo>
                      <a:pt x="5021" y="3510"/>
                    </a:lnTo>
                    <a:lnTo>
                      <a:pt x="5021" y="3604"/>
                    </a:lnTo>
                    <a:lnTo>
                      <a:pt x="5021" y="3665"/>
                    </a:lnTo>
                    <a:lnTo>
                      <a:pt x="5021" y="3686"/>
                    </a:lnTo>
                    <a:lnTo>
                      <a:pt x="5004" y="3687"/>
                    </a:lnTo>
                    <a:lnTo>
                      <a:pt x="4968" y="3689"/>
                    </a:lnTo>
                    <a:lnTo>
                      <a:pt x="4931" y="3693"/>
                    </a:lnTo>
                    <a:lnTo>
                      <a:pt x="4915" y="3693"/>
                    </a:lnTo>
                    <a:lnTo>
                      <a:pt x="4860" y="3693"/>
                    </a:lnTo>
                    <a:lnTo>
                      <a:pt x="4704" y="3693"/>
                    </a:lnTo>
                    <a:lnTo>
                      <a:pt x="4462" y="3693"/>
                    </a:lnTo>
                    <a:lnTo>
                      <a:pt x="4148" y="3692"/>
                    </a:lnTo>
                    <a:lnTo>
                      <a:pt x="3775" y="3691"/>
                    </a:lnTo>
                    <a:lnTo>
                      <a:pt x="3360" y="3691"/>
                    </a:lnTo>
                    <a:lnTo>
                      <a:pt x="2916" y="3689"/>
                    </a:lnTo>
                    <a:lnTo>
                      <a:pt x="2458" y="3688"/>
                    </a:lnTo>
                    <a:lnTo>
                      <a:pt x="2000" y="3687"/>
                    </a:lnTo>
                    <a:lnTo>
                      <a:pt x="1556" y="3686"/>
                    </a:lnTo>
                    <a:lnTo>
                      <a:pt x="1140" y="3685"/>
                    </a:lnTo>
                    <a:lnTo>
                      <a:pt x="768" y="3685"/>
                    </a:lnTo>
                    <a:lnTo>
                      <a:pt x="454" y="3684"/>
                    </a:lnTo>
                    <a:lnTo>
                      <a:pt x="211" y="3684"/>
                    </a:lnTo>
                    <a:lnTo>
                      <a:pt x="56" y="3683"/>
                    </a:lnTo>
                    <a:lnTo>
                      <a:pt x="0" y="3683"/>
                    </a:lnTo>
                    <a:lnTo>
                      <a:pt x="5" y="3683"/>
                    </a:lnTo>
                    <a:lnTo>
                      <a:pt x="10" y="3683"/>
                    </a:lnTo>
                    <a:lnTo>
                      <a:pt x="11" y="3675"/>
                    </a:lnTo>
                    <a:lnTo>
                      <a:pt x="13" y="3655"/>
                    </a:lnTo>
                    <a:lnTo>
                      <a:pt x="15" y="3635"/>
                    </a:lnTo>
                    <a:lnTo>
                      <a:pt x="16" y="3627"/>
                    </a:lnTo>
                    <a:lnTo>
                      <a:pt x="16" y="3586"/>
                    </a:lnTo>
                    <a:lnTo>
                      <a:pt x="16" y="3471"/>
                    </a:lnTo>
                    <a:lnTo>
                      <a:pt x="16" y="3293"/>
                    </a:lnTo>
                    <a:lnTo>
                      <a:pt x="17" y="3061"/>
                    </a:lnTo>
                    <a:lnTo>
                      <a:pt x="17" y="2788"/>
                    </a:lnTo>
                    <a:lnTo>
                      <a:pt x="17" y="2482"/>
                    </a:lnTo>
                    <a:lnTo>
                      <a:pt x="17" y="2155"/>
                    </a:lnTo>
                    <a:lnTo>
                      <a:pt x="18" y="1818"/>
                    </a:lnTo>
                    <a:lnTo>
                      <a:pt x="18" y="1481"/>
                    </a:lnTo>
                    <a:lnTo>
                      <a:pt x="18" y="1155"/>
                    </a:lnTo>
                    <a:lnTo>
                      <a:pt x="18" y="848"/>
                    </a:lnTo>
                    <a:lnTo>
                      <a:pt x="19" y="575"/>
                    </a:lnTo>
                    <a:lnTo>
                      <a:pt x="19" y="344"/>
                    </a:lnTo>
                    <a:lnTo>
                      <a:pt x="19" y="166"/>
                    </a:lnTo>
                    <a:lnTo>
                      <a:pt x="19" y="50"/>
                    </a:lnTo>
                    <a:lnTo>
                      <a:pt x="19" y="10"/>
                    </a:lnTo>
                    <a:lnTo>
                      <a:pt x="26" y="7"/>
                    </a:lnTo>
                    <a:lnTo>
                      <a:pt x="32" y="2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0" y="72"/>
                    </a:lnTo>
                    <a:lnTo>
                      <a:pt x="51" y="146"/>
                    </a:lnTo>
                    <a:lnTo>
                      <a:pt x="51" y="223"/>
                    </a:lnTo>
                    <a:lnTo>
                      <a:pt x="52" y="302"/>
                    </a:lnTo>
                    <a:lnTo>
                      <a:pt x="51" y="381"/>
                    </a:lnTo>
                    <a:lnTo>
                      <a:pt x="51" y="461"/>
                    </a:lnTo>
                    <a:lnTo>
                      <a:pt x="51" y="542"/>
                    </a:lnTo>
                    <a:lnTo>
                      <a:pt x="51" y="622"/>
                    </a:lnTo>
                    <a:lnTo>
                      <a:pt x="51" y="656"/>
                    </a:lnTo>
                    <a:lnTo>
                      <a:pt x="50" y="752"/>
                    </a:lnTo>
                    <a:lnTo>
                      <a:pt x="50" y="903"/>
                    </a:lnTo>
                    <a:lnTo>
                      <a:pt x="50" y="1097"/>
                    </a:lnTo>
                    <a:lnTo>
                      <a:pt x="49" y="1327"/>
                    </a:lnTo>
                    <a:lnTo>
                      <a:pt x="49" y="1585"/>
                    </a:lnTo>
                    <a:lnTo>
                      <a:pt x="48" y="1860"/>
                    </a:lnTo>
                    <a:lnTo>
                      <a:pt x="48" y="2144"/>
                    </a:lnTo>
                    <a:lnTo>
                      <a:pt x="47" y="2427"/>
                    </a:lnTo>
                    <a:lnTo>
                      <a:pt x="47" y="2702"/>
                    </a:lnTo>
                    <a:lnTo>
                      <a:pt x="46" y="2959"/>
                    </a:lnTo>
                    <a:lnTo>
                      <a:pt x="46" y="3189"/>
                    </a:lnTo>
                    <a:lnTo>
                      <a:pt x="45" y="3383"/>
                    </a:lnTo>
                    <a:lnTo>
                      <a:pt x="45" y="3534"/>
                    </a:lnTo>
                    <a:lnTo>
                      <a:pt x="45" y="3630"/>
                    </a:lnTo>
                    <a:lnTo>
                      <a:pt x="45" y="3664"/>
                    </a:lnTo>
                    <a:lnTo>
                      <a:pt x="42" y="3666"/>
                    </a:lnTo>
                    <a:lnTo>
                      <a:pt x="38" y="3668"/>
                    </a:lnTo>
                    <a:lnTo>
                      <a:pt x="94" y="3668"/>
                    </a:lnTo>
                    <a:lnTo>
                      <a:pt x="251" y="3668"/>
                    </a:lnTo>
                    <a:lnTo>
                      <a:pt x="495" y="3669"/>
                    </a:lnTo>
                    <a:lnTo>
                      <a:pt x="813" y="3670"/>
                    </a:lnTo>
                    <a:lnTo>
                      <a:pt x="1187" y="3670"/>
                    </a:lnTo>
                    <a:lnTo>
                      <a:pt x="1606" y="3671"/>
                    </a:lnTo>
                    <a:lnTo>
                      <a:pt x="2053" y="3672"/>
                    </a:lnTo>
                    <a:lnTo>
                      <a:pt x="2515" y="3675"/>
                    </a:lnTo>
                    <a:lnTo>
                      <a:pt x="2977" y="3676"/>
                    </a:lnTo>
                    <a:lnTo>
                      <a:pt x="3425" y="3677"/>
                    </a:lnTo>
                    <a:lnTo>
                      <a:pt x="3843" y="3678"/>
                    </a:lnTo>
                    <a:lnTo>
                      <a:pt x="4218" y="3679"/>
                    </a:lnTo>
                    <a:lnTo>
                      <a:pt x="4534" y="3679"/>
                    </a:lnTo>
                    <a:lnTo>
                      <a:pt x="4779" y="3680"/>
                    </a:lnTo>
                    <a:lnTo>
                      <a:pt x="4937" y="3680"/>
                    </a:lnTo>
                    <a:lnTo>
                      <a:pt x="4992" y="3680"/>
                    </a:lnTo>
                    <a:lnTo>
                      <a:pt x="4994" y="3628"/>
                    </a:lnTo>
                    <a:lnTo>
                      <a:pt x="4995" y="3574"/>
                    </a:lnTo>
                    <a:lnTo>
                      <a:pt x="4998" y="3522"/>
                    </a:lnTo>
                    <a:lnTo>
                      <a:pt x="4999" y="3470"/>
                    </a:lnTo>
                    <a:lnTo>
                      <a:pt x="4999" y="3416"/>
                    </a:lnTo>
                    <a:lnTo>
                      <a:pt x="5000" y="3364"/>
                    </a:lnTo>
                    <a:lnTo>
                      <a:pt x="5000" y="3312"/>
                    </a:lnTo>
                    <a:lnTo>
                      <a:pt x="5000" y="3260"/>
                    </a:lnTo>
                    <a:lnTo>
                      <a:pt x="5000" y="3207"/>
                    </a:lnTo>
                    <a:lnTo>
                      <a:pt x="5000" y="3155"/>
                    </a:lnTo>
                    <a:lnTo>
                      <a:pt x="5000" y="3104"/>
                    </a:lnTo>
                    <a:lnTo>
                      <a:pt x="5000" y="3051"/>
                    </a:lnTo>
                    <a:lnTo>
                      <a:pt x="5001" y="3000"/>
                    </a:lnTo>
                    <a:lnTo>
                      <a:pt x="5001" y="2948"/>
                    </a:lnTo>
                    <a:lnTo>
                      <a:pt x="5001" y="2897"/>
                    </a:lnTo>
                    <a:lnTo>
                      <a:pt x="5001" y="2846"/>
                    </a:lnTo>
                    <a:lnTo>
                      <a:pt x="5003" y="2836"/>
                    </a:lnTo>
                    <a:lnTo>
                      <a:pt x="5005" y="2826"/>
                    </a:lnTo>
                    <a:lnTo>
                      <a:pt x="5004" y="2742"/>
                    </a:lnTo>
                    <a:lnTo>
                      <a:pt x="5004" y="2660"/>
                    </a:lnTo>
                    <a:lnTo>
                      <a:pt x="5004" y="2580"/>
                    </a:lnTo>
                    <a:lnTo>
                      <a:pt x="5004" y="2502"/>
                    </a:lnTo>
                    <a:lnTo>
                      <a:pt x="5004" y="2425"/>
                    </a:lnTo>
                    <a:lnTo>
                      <a:pt x="5004" y="2351"/>
                    </a:lnTo>
                    <a:lnTo>
                      <a:pt x="5004" y="2277"/>
                    </a:lnTo>
                    <a:lnTo>
                      <a:pt x="5004" y="2203"/>
                    </a:lnTo>
                    <a:lnTo>
                      <a:pt x="5004" y="2132"/>
                    </a:lnTo>
                    <a:lnTo>
                      <a:pt x="5004" y="2059"/>
                    </a:lnTo>
                    <a:lnTo>
                      <a:pt x="5004" y="1988"/>
                    </a:lnTo>
                    <a:lnTo>
                      <a:pt x="5004" y="1916"/>
                    </a:lnTo>
                    <a:lnTo>
                      <a:pt x="5005" y="1844"/>
                    </a:lnTo>
                    <a:lnTo>
                      <a:pt x="5006" y="1770"/>
                    </a:lnTo>
                    <a:lnTo>
                      <a:pt x="5006" y="1695"/>
                    </a:lnTo>
                    <a:lnTo>
                      <a:pt x="5007" y="1621"/>
                    </a:lnTo>
                    <a:lnTo>
                      <a:pt x="5007" y="1608"/>
                    </a:lnTo>
                    <a:lnTo>
                      <a:pt x="5007" y="1572"/>
                    </a:lnTo>
                    <a:lnTo>
                      <a:pt x="5008" y="1515"/>
                    </a:lnTo>
                    <a:lnTo>
                      <a:pt x="5008" y="1443"/>
                    </a:lnTo>
                    <a:lnTo>
                      <a:pt x="5008" y="1356"/>
                    </a:lnTo>
                    <a:lnTo>
                      <a:pt x="5008" y="1260"/>
                    </a:lnTo>
                    <a:lnTo>
                      <a:pt x="5008" y="1158"/>
                    </a:lnTo>
                    <a:lnTo>
                      <a:pt x="5009" y="1051"/>
                    </a:lnTo>
                    <a:lnTo>
                      <a:pt x="5009" y="945"/>
                    </a:lnTo>
                    <a:lnTo>
                      <a:pt x="5009" y="842"/>
                    </a:lnTo>
                    <a:lnTo>
                      <a:pt x="5009" y="746"/>
                    </a:lnTo>
                    <a:lnTo>
                      <a:pt x="5009" y="660"/>
                    </a:lnTo>
                    <a:lnTo>
                      <a:pt x="5010" y="587"/>
                    </a:lnTo>
                    <a:lnTo>
                      <a:pt x="5010" y="530"/>
                    </a:lnTo>
                    <a:lnTo>
                      <a:pt x="5010" y="495"/>
                    </a:lnTo>
                    <a:lnTo>
                      <a:pt x="5010" y="482"/>
                    </a:lnTo>
                    <a:lnTo>
                      <a:pt x="5013" y="469"/>
                    </a:lnTo>
                    <a:lnTo>
                      <a:pt x="5016" y="462"/>
                    </a:lnTo>
                    <a:lnTo>
                      <a:pt x="5017" y="460"/>
                    </a:lnTo>
                    <a:lnTo>
                      <a:pt x="5019" y="460"/>
                    </a:lnTo>
                    <a:lnTo>
                      <a:pt x="5020" y="461"/>
                    </a:lnTo>
                    <a:lnTo>
                      <a:pt x="5022" y="463"/>
                    </a:lnTo>
                    <a:lnTo>
                      <a:pt x="5027" y="475"/>
                    </a:lnTo>
                    <a:lnTo>
                      <a:pt x="5032" y="487"/>
                    </a:lnTo>
                    <a:lnTo>
                      <a:pt x="5032" y="502"/>
                    </a:lnTo>
                    <a:lnTo>
                      <a:pt x="5032" y="542"/>
                    </a:lnTo>
                    <a:lnTo>
                      <a:pt x="5031" y="605"/>
                    </a:lnTo>
                    <a:lnTo>
                      <a:pt x="5031" y="687"/>
                    </a:lnTo>
                    <a:lnTo>
                      <a:pt x="5031" y="784"/>
                    </a:lnTo>
                    <a:lnTo>
                      <a:pt x="5030" y="893"/>
                    </a:lnTo>
                    <a:lnTo>
                      <a:pt x="5030" y="1008"/>
                    </a:lnTo>
                    <a:lnTo>
                      <a:pt x="5030" y="1129"/>
                    </a:lnTo>
                    <a:lnTo>
                      <a:pt x="5029" y="1248"/>
                    </a:lnTo>
                    <a:lnTo>
                      <a:pt x="5029" y="1365"/>
                    </a:lnTo>
                    <a:lnTo>
                      <a:pt x="5027" y="1472"/>
                    </a:lnTo>
                    <a:lnTo>
                      <a:pt x="5027" y="1570"/>
                    </a:lnTo>
                    <a:lnTo>
                      <a:pt x="5027" y="1652"/>
                    </a:lnTo>
                    <a:lnTo>
                      <a:pt x="5027" y="1716"/>
                    </a:lnTo>
                    <a:lnTo>
                      <a:pt x="5027" y="1756"/>
                    </a:lnTo>
                    <a:lnTo>
                      <a:pt x="5027" y="177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3"/>
              <p:cNvSpPr>
                <a:spLocks/>
              </p:cNvSpPr>
              <p:nvPr/>
            </p:nvSpPr>
            <p:spPr bwMode="auto">
              <a:xfrm>
                <a:off x="2465" y="2197"/>
                <a:ext cx="22" cy="50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74" y="46"/>
                  </a:cxn>
                  <a:cxn ang="0">
                    <a:pos x="260" y="91"/>
                  </a:cxn>
                  <a:cxn ang="0">
                    <a:pos x="247" y="137"/>
                  </a:cxn>
                  <a:cxn ang="0">
                    <a:pos x="235" y="182"/>
                  </a:cxn>
                  <a:cxn ang="0">
                    <a:pos x="211" y="273"/>
                  </a:cxn>
                  <a:cxn ang="0">
                    <a:pos x="185" y="365"/>
                  </a:cxn>
                  <a:cxn ang="0">
                    <a:pos x="172" y="410"/>
                  </a:cxn>
                  <a:cxn ang="0">
                    <a:pos x="160" y="456"/>
                  </a:cxn>
                  <a:cxn ang="0">
                    <a:pos x="145" y="501"/>
                  </a:cxn>
                  <a:cxn ang="0">
                    <a:pos x="130" y="544"/>
                  </a:cxn>
                  <a:cxn ang="0">
                    <a:pos x="114" y="588"/>
                  </a:cxn>
                  <a:cxn ang="0">
                    <a:pos x="97" y="631"/>
                  </a:cxn>
                  <a:cxn ang="0">
                    <a:pos x="77" y="674"/>
                  </a:cxn>
                  <a:cxn ang="0">
                    <a:pos x="58" y="715"/>
                  </a:cxn>
                  <a:cxn ang="0">
                    <a:pos x="52" y="716"/>
                  </a:cxn>
                  <a:cxn ang="0">
                    <a:pos x="44" y="716"/>
                  </a:cxn>
                  <a:cxn ang="0">
                    <a:pos x="38" y="715"/>
                  </a:cxn>
                  <a:cxn ang="0">
                    <a:pos x="30" y="713"/>
                  </a:cxn>
                  <a:cxn ang="0">
                    <a:pos x="15" y="706"/>
                  </a:cxn>
                  <a:cxn ang="0">
                    <a:pos x="0" y="696"/>
                  </a:cxn>
                  <a:cxn ang="0">
                    <a:pos x="19" y="662"/>
                  </a:cxn>
                  <a:cxn ang="0">
                    <a:pos x="38" y="627"/>
                  </a:cxn>
                  <a:cxn ang="0">
                    <a:pos x="47" y="608"/>
                  </a:cxn>
                  <a:cxn ang="0">
                    <a:pos x="57" y="590"/>
                  </a:cxn>
                  <a:cxn ang="0">
                    <a:pos x="66" y="572"/>
                  </a:cxn>
                  <a:cxn ang="0">
                    <a:pos x="73" y="553"/>
                  </a:cxn>
                  <a:cxn ang="0">
                    <a:pos x="88" y="519"/>
                  </a:cxn>
                  <a:cxn ang="0">
                    <a:pos x="101" y="484"/>
                  </a:cxn>
                  <a:cxn ang="0">
                    <a:pos x="113" y="447"/>
                  </a:cxn>
                  <a:cxn ang="0">
                    <a:pos x="123" y="411"/>
                  </a:cxn>
                  <a:cxn ang="0">
                    <a:pos x="142" y="339"/>
                  </a:cxn>
                  <a:cxn ang="0">
                    <a:pos x="162" y="265"/>
                  </a:cxn>
                  <a:cxn ang="0">
                    <a:pos x="171" y="229"/>
                  </a:cxn>
                  <a:cxn ang="0">
                    <a:pos x="183" y="193"/>
                  </a:cxn>
                  <a:cxn ang="0">
                    <a:pos x="195" y="158"/>
                  </a:cxn>
                  <a:cxn ang="0">
                    <a:pos x="209" y="125"/>
                  </a:cxn>
                  <a:cxn ang="0">
                    <a:pos x="217" y="108"/>
                  </a:cxn>
                  <a:cxn ang="0">
                    <a:pos x="225" y="92"/>
                  </a:cxn>
                  <a:cxn ang="0">
                    <a:pos x="233" y="76"/>
                  </a:cxn>
                  <a:cxn ang="0">
                    <a:pos x="243" y="60"/>
                  </a:cxn>
                  <a:cxn ang="0">
                    <a:pos x="253" y="45"/>
                  </a:cxn>
                  <a:cxn ang="0">
                    <a:pos x="264" y="29"/>
                  </a:cxn>
                  <a:cxn ang="0">
                    <a:pos x="275" y="15"/>
                  </a:cxn>
                  <a:cxn ang="0">
                    <a:pos x="288" y="0"/>
                  </a:cxn>
                </a:cxnLst>
                <a:rect l="0" t="0" r="r" b="b"/>
                <a:pathLst>
                  <a:path w="288" h="716">
                    <a:moveTo>
                      <a:pt x="288" y="0"/>
                    </a:moveTo>
                    <a:lnTo>
                      <a:pt x="274" y="46"/>
                    </a:lnTo>
                    <a:lnTo>
                      <a:pt x="260" y="91"/>
                    </a:lnTo>
                    <a:lnTo>
                      <a:pt x="247" y="137"/>
                    </a:lnTo>
                    <a:lnTo>
                      <a:pt x="235" y="182"/>
                    </a:lnTo>
                    <a:lnTo>
                      <a:pt x="211" y="273"/>
                    </a:lnTo>
                    <a:lnTo>
                      <a:pt x="185" y="365"/>
                    </a:lnTo>
                    <a:lnTo>
                      <a:pt x="172" y="410"/>
                    </a:lnTo>
                    <a:lnTo>
                      <a:pt x="160" y="456"/>
                    </a:lnTo>
                    <a:lnTo>
                      <a:pt x="145" y="501"/>
                    </a:lnTo>
                    <a:lnTo>
                      <a:pt x="130" y="544"/>
                    </a:lnTo>
                    <a:lnTo>
                      <a:pt x="114" y="588"/>
                    </a:lnTo>
                    <a:lnTo>
                      <a:pt x="97" y="631"/>
                    </a:lnTo>
                    <a:lnTo>
                      <a:pt x="77" y="674"/>
                    </a:lnTo>
                    <a:lnTo>
                      <a:pt x="58" y="715"/>
                    </a:lnTo>
                    <a:lnTo>
                      <a:pt x="52" y="716"/>
                    </a:lnTo>
                    <a:lnTo>
                      <a:pt x="44" y="716"/>
                    </a:lnTo>
                    <a:lnTo>
                      <a:pt x="38" y="715"/>
                    </a:lnTo>
                    <a:lnTo>
                      <a:pt x="30" y="713"/>
                    </a:lnTo>
                    <a:lnTo>
                      <a:pt x="15" y="706"/>
                    </a:lnTo>
                    <a:lnTo>
                      <a:pt x="0" y="696"/>
                    </a:lnTo>
                    <a:lnTo>
                      <a:pt x="19" y="662"/>
                    </a:lnTo>
                    <a:lnTo>
                      <a:pt x="38" y="627"/>
                    </a:lnTo>
                    <a:lnTo>
                      <a:pt x="47" y="608"/>
                    </a:lnTo>
                    <a:lnTo>
                      <a:pt x="57" y="590"/>
                    </a:lnTo>
                    <a:lnTo>
                      <a:pt x="66" y="572"/>
                    </a:lnTo>
                    <a:lnTo>
                      <a:pt x="73" y="553"/>
                    </a:lnTo>
                    <a:lnTo>
                      <a:pt x="88" y="519"/>
                    </a:lnTo>
                    <a:lnTo>
                      <a:pt x="101" y="484"/>
                    </a:lnTo>
                    <a:lnTo>
                      <a:pt x="113" y="447"/>
                    </a:lnTo>
                    <a:lnTo>
                      <a:pt x="123" y="411"/>
                    </a:lnTo>
                    <a:lnTo>
                      <a:pt x="142" y="339"/>
                    </a:lnTo>
                    <a:lnTo>
                      <a:pt x="162" y="265"/>
                    </a:lnTo>
                    <a:lnTo>
                      <a:pt x="171" y="229"/>
                    </a:lnTo>
                    <a:lnTo>
                      <a:pt x="183" y="193"/>
                    </a:lnTo>
                    <a:lnTo>
                      <a:pt x="195" y="158"/>
                    </a:lnTo>
                    <a:lnTo>
                      <a:pt x="209" y="125"/>
                    </a:lnTo>
                    <a:lnTo>
                      <a:pt x="217" y="108"/>
                    </a:lnTo>
                    <a:lnTo>
                      <a:pt x="225" y="92"/>
                    </a:lnTo>
                    <a:lnTo>
                      <a:pt x="233" y="76"/>
                    </a:lnTo>
                    <a:lnTo>
                      <a:pt x="243" y="60"/>
                    </a:lnTo>
                    <a:lnTo>
                      <a:pt x="253" y="45"/>
                    </a:lnTo>
                    <a:lnTo>
                      <a:pt x="264" y="29"/>
                    </a:lnTo>
                    <a:lnTo>
                      <a:pt x="275" y="15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4"/>
              <p:cNvSpPr>
                <a:spLocks/>
              </p:cNvSpPr>
              <p:nvPr/>
            </p:nvSpPr>
            <p:spPr bwMode="auto">
              <a:xfrm>
                <a:off x="2655" y="2210"/>
                <a:ext cx="21" cy="13"/>
              </a:xfrm>
              <a:custGeom>
                <a:avLst/>
                <a:gdLst/>
                <a:ahLst/>
                <a:cxnLst>
                  <a:cxn ang="0">
                    <a:pos x="0" y="175"/>
                  </a:cxn>
                  <a:cxn ang="0">
                    <a:pos x="6" y="159"/>
                  </a:cxn>
                  <a:cxn ang="0">
                    <a:pos x="10" y="143"/>
                  </a:cxn>
                  <a:cxn ang="0">
                    <a:pos x="13" y="127"/>
                  </a:cxn>
                  <a:cxn ang="0">
                    <a:pos x="16" y="110"/>
                  </a:cxn>
                  <a:cxn ang="0">
                    <a:pos x="21" y="95"/>
                  </a:cxn>
                  <a:cxn ang="0">
                    <a:pos x="27" y="79"/>
                  </a:cxn>
                  <a:cxn ang="0">
                    <a:pos x="30" y="71"/>
                  </a:cxn>
                  <a:cxn ang="0">
                    <a:pos x="35" y="65"/>
                  </a:cxn>
                  <a:cxn ang="0">
                    <a:pos x="40" y="58"/>
                  </a:cxn>
                  <a:cxn ang="0">
                    <a:pos x="45" y="51"/>
                  </a:cxn>
                  <a:cxn ang="0">
                    <a:pos x="69" y="47"/>
                  </a:cxn>
                  <a:cxn ang="0">
                    <a:pos x="92" y="42"/>
                  </a:cxn>
                  <a:cxn ang="0">
                    <a:pos x="116" y="35"/>
                  </a:cxn>
                  <a:cxn ang="0">
                    <a:pos x="139" y="28"/>
                  </a:cxn>
                  <a:cxn ang="0">
                    <a:pos x="162" y="20"/>
                  </a:cxn>
                  <a:cxn ang="0">
                    <a:pos x="185" y="14"/>
                  </a:cxn>
                  <a:cxn ang="0">
                    <a:pos x="207" y="6"/>
                  </a:cxn>
                  <a:cxn ang="0">
                    <a:pos x="230" y="0"/>
                  </a:cxn>
                  <a:cxn ang="0">
                    <a:pos x="238" y="13"/>
                  </a:cxn>
                  <a:cxn ang="0">
                    <a:pos x="246" y="27"/>
                  </a:cxn>
                  <a:cxn ang="0">
                    <a:pos x="253" y="40"/>
                  </a:cxn>
                  <a:cxn ang="0">
                    <a:pos x="260" y="55"/>
                  </a:cxn>
                  <a:cxn ang="0">
                    <a:pos x="273" y="86"/>
                  </a:cxn>
                  <a:cxn ang="0">
                    <a:pos x="284" y="117"/>
                  </a:cxn>
                  <a:cxn ang="0">
                    <a:pos x="267" y="124"/>
                  </a:cxn>
                  <a:cxn ang="0">
                    <a:pos x="250" y="130"/>
                  </a:cxn>
                  <a:cxn ang="0">
                    <a:pos x="233" y="134"/>
                  </a:cxn>
                  <a:cxn ang="0">
                    <a:pos x="215" y="139"/>
                  </a:cxn>
                  <a:cxn ang="0">
                    <a:pos x="180" y="146"/>
                  </a:cxn>
                  <a:cxn ang="0">
                    <a:pos x="143" y="152"/>
                  </a:cxn>
                  <a:cxn ang="0">
                    <a:pos x="108" y="158"/>
                  </a:cxn>
                  <a:cxn ang="0">
                    <a:pos x="72" y="163"/>
                  </a:cxn>
                  <a:cxn ang="0">
                    <a:pos x="36" y="168"/>
                  </a:cxn>
                  <a:cxn ang="0">
                    <a:pos x="0" y="175"/>
                  </a:cxn>
                </a:cxnLst>
                <a:rect l="0" t="0" r="r" b="b"/>
                <a:pathLst>
                  <a:path w="284" h="175">
                    <a:moveTo>
                      <a:pt x="0" y="175"/>
                    </a:moveTo>
                    <a:lnTo>
                      <a:pt x="6" y="159"/>
                    </a:lnTo>
                    <a:lnTo>
                      <a:pt x="10" y="143"/>
                    </a:lnTo>
                    <a:lnTo>
                      <a:pt x="13" y="127"/>
                    </a:lnTo>
                    <a:lnTo>
                      <a:pt x="16" y="110"/>
                    </a:lnTo>
                    <a:lnTo>
                      <a:pt x="21" y="95"/>
                    </a:lnTo>
                    <a:lnTo>
                      <a:pt x="27" y="79"/>
                    </a:lnTo>
                    <a:lnTo>
                      <a:pt x="30" y="71"/>
                    </a:lnTo>
                    <a:lnTo>
                      <a:pt x="35" y="65"/>
                    </a:lnTo>
                    <a:lnTo>
                      <a:pt x="40" y="58"/>
                    </a:lnTo>
                    <a:lnTo>
                      <a:pt x="45" y="51"/>
                    </a:lnTo>
                    <a:lnTo>
                      <a:pt x="69" y="47"/>
                    </a:lnTo>
                    <a:lnTo>
                      <a:pt x="92" y="42"/>
                    </a:lnTo>
                    <a:lnTo>
                      <a:pt x="116" y="35"/>
                    </a:lnTo>
                    <a:lnTo>
                      <a:pt x="139" y="28"/>
                    </a:lnTo>
                    <a:lnTo>
                      <a:pt x="162" y="20"/>
                    </a:lnTo>
                    <a:lnTo>
                      <a:pt x="185" y="14"/>
                    </a:lnTo>
                    <a:lnTo>
                      <a:pt x="207" y="6"/>
                    </a:lnTo>
                    <a:lnTo>
                      <a:pt x="230" y="0"/>
                    </a:lnTo>
                    <a:lnTo>
                      <a:pt x="238" y="13"/>
                    </a:lnTo>
                    <a:lnTo>
                      <a:pt x="246" y="27"/>
                    </a:lnTo>
                    <a:lnTo>
                      <a:pt x="253" y="40"/>
                    </a:lnTo>
                    <a:lnTo>
                      <a:pt x="260" y="55"/>
                    </a:lnTo>
                    <a:lnTo>
                      <a:pt x="273" y="86"/>
                    </a:lnTo>
                    <a:lnTo>
                      <a:pt x="284" y="117"/>
                    </a:lnTo>
                    <a:lnTo>
                      <a:pt x="267" y="124"/>
                    </a:lnTo>
                    <a:lnTo>
                      <a:pt x="250" y="130"/>
                    </a:lnTo>
                    <a:lnTo>
                      <a:pt x="233" y="134"/>
                    </a:lnTo>
                    <a:lnTo>
                      <a:pt x="215" y="139"/>
                    </a:lnTo>
                    <a:lnTo>
                      <a:pt x="180" y="146"/>
                    </a:lnTo>
                    <a:lnTo>
                      <a:pt x="143" y="152"/>
                    </a:lnTo>
                    <a:lnTo>
                      <a:pt x="108" y="158"/>
                    </a:lnTo>
                    <a:lnTo>
                      <a:pt x="72" y="163"/>
                    </a:lnTo>
                    <a:lnTo>
                      <a:pt x="36" y="168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15"/>
              <p:cNvSpPr>
                <a:spLocks/>
              </p:cNvSpPr>
              <p:nvPr/>
            </p:nvSpPr>
            <p:spPr bwMode="auto">
              <a:xfrm>
                <a:off x="2654" y="2221"/>
                <a:ext cx="23" cy="5"/>
              </a:xfrm>
              <a:custGeom>
                <a:avLst/>
                <a:gdLst/>
                <a:ahLst/>
                <a:cxnLst>
                  <a:cxn ang="0">
                    <a:pos x="303" y="23"/>
                  </a:cxn>
                  <a:cxn ang="0">
                    <a:pos x="290" y="25"/>
                  </a:cxn>
                  <a:cxn ang="0">
                    <a:pos x="256" y="29"/>
                  </a:cxn>
                  <a:cxn ang="0">
                    <a:pos x="207" y="36"/>
                  </a:cxn>
                  <a:cxn ang="0">
                    <a:pos x="151" y="43"/>
                  </a:cxn>
                  <a:cxn ang="0">
                    <a:pos x="96" y="51"/>
                  </a:cxn>
                  <a:cxn ang="0">
                    <a:pos x="48" y="58"/>
                  </a:cxn>
                  <a:cxn ang="0">
                    <a:pos x="12" y="62"/>
                  </a:cxn>
                  <a:cxn ang="0">
                    <a:pos x="0" y="64"/>
                  </a:cxn>
                  <a:cxn ang="0">
                    <a:pos x="0" y="55"/>
                  </a:cxn>
                  <a:cxn ang="0">
                    <a:pos x="0" y="45"/>
                  </a:cxn>
                  <a:cxn ang="0">
                    <a:pos x="36" y="41"/>
                  </a:cxn>
                  <a:cxn ang="0">
                    <a:pos x="73" y="37"/>
                  </a:cxn>
                  <a:cxn ang="0">
                    <a:pos x="112" y="31"/>
                  </a:cxn>
                  <a:cxn ang="0">
                    <a:pos x="151" y="26"/>
                  </a:cxn>
                  <a:cxn ang="0">
                    <a:pos x="190" y="21"/>
                  </a:cxn>
                  <a:cxn ang="0">
                    <a:pos x="228" y="14"/>
                  </a:cxn>
                  <a:cxn ang="0">
                    <a:pos x="265" y="8"/>
                  </a:cxn>
                  <a:cxn ang="0">
                    <a:pos x="300" y="0"/>
                  </a:cxn>
                  <a:cxn ang="0">
                    <a:pos x="301" y="5"/>
                  </a:cxn>
                  <a:cxn ang="0">
                    <a:pos x="303" y="10"/>
                  </a:cxn>
                  <a:cxn ang="0">
                    <a:pos x="303" y="16"/>
                  </a:cxn>
                  <a:cxn ang="0">
                    <a:pos x="303" y="23"/>
                  </a:cxn>
                </a:cxnLst>
                <a:rect l="0" t="0" r="r" b="b"/>
                <a:pathLst>
                  <a:path w="303" h="64">
                    <a:moveTo>
                      <a:pt x="303" y="23"/>
                    </a:moveTo>
                    <a:lnTo>
                      <a:pt x="290" y="25"/>
                    </a:lnTo>
                    <a:lnTo>
                      <a:pt x="256" y="29"/>
                    </a:lnTo>
                    <a:lnTo>
                      <a:pt x="207" y="36"/>
                    </a:lnTo>
                    <a:lnTo>
                      <a:pt x="151" y="43"/>
                    </a:lnTo>
                    <a:lnTo>
                      <a:pt x="96" y="51"/>
                    </a:lnTo>
                    <a:lnTo>
                      <a:pt x="48" y="58"/>
                    </a:lnTo>
                    <a:lnTo>
                      <a:pt x="12" y="62"/>
                    </a:lnTo>
                    <a:lnTo>
                      <a:pt x="0" y="64"/>
                    </a:lnTo>
                    <a:lnTo>
                      <a:pt x="0" y="55"/>
                    </a:lnTo>
                    <a:lnTo>
                      <a:pt x="0" y="45"/>
                    </a:lnTo>
                    <a:lnTo>
                      <a:pt x="36" y="41"/>
                    </a:lnTo>
                    <a:lnTo>
                      <a:pt x="73" y="37"/>
                    </a:lnTo>
                    <a:lnTo>
                      <a:pt x="112" y="31"/>
                    </a:lnTo>
                    <a:lnTo>
                      <a:pt x="151" y="26"/>
                    </a:lnTo>
                    <a:lnTo>
                      <a:pt x="190" y="21"/>
                    </a:lnTo>
                    <a:lnTo>
                      <a:pt x="228" y="14"/>
                    </a:lnTo>
                    <a:lnTo>
                      <a:pt x="265" y="8"/>
                    </a:lnTo>
                    <a:lnTo>
                      <a:pt x="300" y="0"/>
                    </a:lnTo>
                    <a:lnTo>
                      <a:pt x="301" y="5"/>
                    </a:lnTo>
                    <a:lnTo>
                      <a:pt x="303" y="10"/>
                    </a:lnTo>
                    <a:lnTo>
                      <a:pt x="303" y="16"/>
                    </a:lnTo>
                    <a:lnTo>
                      <a:pt x="303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16"/>
              <p:cNvSpPr>
                <a:spLocks/>
              </p:cNvSpPr>
              <p:nvPr/>
            </p:nvSpPr>
            <p:spPr bwMode="auto">
              <a:xfrm>
                <a:off x="2633" y="2224"/>
                <a:ext cx="24" cy="11"/>
              </a:xfrm>
              <a:custGeom>
                <a:avLst/>
                <a:gdLst/>
                <a:ahLst/>
                <a:cxnLst>
                  <a:cxn ang="0">
                    <a:pos x="35" y="206"/>
                  </a:cxn>
                  <a:cxn ang="0">
                    <a:pos x="31" y="210"/>
                  </a:cxn>
                  <a:cxn ang="0">
                    <a:pos x="26" y="211"/>
                  </a:cxn>
                  <a:cxn ang="0">
                    <a:pos x="22" y="210"/>
                  </a:cxn>
                  <a:cxn ang="0">
                    <a:pos x="18" y="207"/>
                  </a:cxn>
                  <a:cxn ang="0">
                    <a:pos x="9" y="202"/>
                  </a:cxn>
                  <a:cxn ang="0">
                    <a:pos x="0" y="197"/>
                  </a:cxn>
                  <a:cxn ang="0">
                    <a:pos x="11" y="183"/>
                  </a:cxn>
                  <a:cxn ang="0">
                    <a:pos x="23" y="169"/>
                  </a:cxn>
                  <a:cxn ang="0">
                    <a:pos x="35" y="154"/>
                  </a:cxn>
                  <a:cxn ang="0">
                    <a:pos x="49" y="140"/>
                  </a:cxn>
                  <a:cxn ang="0">
                    <a:pos x="63" y="127"/>
                  </a:cxn>
                  <a:cxn ang="0">
                    <a:pos x="76" y="114"/>
                  </a:cxn>
                  <a:cxn ang="0">
                    <a:pos x="91" y="101"/>
                  </a:cxn>
                  <a:cxn ang="0">
                    <a:pos x="106" y="88"/>
                  </a:cxn>
                  <a:cxn ang="0">
                    <a:pos x="122" y="75"/>
                  </a:cxn>
                  <a:cxn ang="0">
                    <a:pos x="138" y="63"/>
                  </a:cxn>
                  <a:cxn ang="0">
                    <a:pos x="155" y="52"/>
                  </a:cxn>
                  <a:cxn ang="0">
                    <a:pos x="171" y="40"/>
                  </a:cxn>
                  <a:cxn ang="0">
                    <a:pos x="190" y="29"/>
                  </a:cxn>
                  <a:cxn ang="0">
                    <a:pos x="207" y="19"/>
                  </a:cxn>
                  <a:cxn ang="0">
                    <a:pos x="224" y="9"/>
                  </a:cxn>
                  <a:cxn ang="0">
                    <a:pos x="242" y="0"/>
                  </a:cxn>
                  <a:cxn ang="0">
                    <a:pos x="240" y="7"/>
                  </a:cxn>
                  <a:cxn ang="0">
                    <a:pos x="236" y="23"/>
                  </a:cxn>
                  <a:cxn ang="0">
                    <a:pos x="231" y="38"/>
                  </a:cxn>
                  <a:cxn ang="0">
                    <a:pos x="230" y="45"/>
                  </a:cxn>
                  <a:cxn ang="0">
                    <a:pos x="222" y="52"/>
                  </a:cxn>
                  <a:cxn ang="0">
                    <a:pos x="199" y="70"/>
                  </a:cxn>
                  <a:cxn ang="0">
                    <a:pos x="168" y="95"/>
                  </a:cxn>
                  <a:cxn ang="0">
                    <a:pos x="132" y="125"/>
                  </a:cxn>
                  <a:cxn ang="0">
                    <a:pos x="97" y="155"/>
                  </a:cxn>
                  <a:cxn ang="0">
                    <a:pos x="66" y="181"/>
                  </a:cxn>
                  <a:cxn ang="0">
                    <a:pos x="43" y="199"/>
                  </a:cxn>
                  <a:cxn ang="0">
                    <a:pos x="35" y="206"/>
                  </a:cxn>
                </a:cxnLst>
                <a:rect l="0" t="0" r="r" b="b"/>
                <a:pathLst>
                  <a:path w="242" h="211">
                    <a:moveTo>
                      <a:pt x="35" y="206"/>
                    </a:moveTo>
                    <a:lnTo>
                      <a:pt x="31" y="210"/>
                    </a:lnTo>
                    <a:lnTo>
                      <a:pt x="26" y="211"/>
                    </a:lnTo>
                    <a:lnTo>
                      <a:pt x="22" y="210"/>
                    </a:lnTo>
                    <a:lnTo>
                      <a:pt x="18" y="207"/>
                    </a:lnTo>
                    <a:lnTo>
                      <a:pt x="9" y="202"/>
                    </a:lnTo>
                    <a:lnTo>
                      <a:pt x="0" y="197"/>
                    </a:lnTo>
                    <a:lnTo>
                      <a:pt x="11" y="183"/>
                    </a:lnTo>
                    <a:lnTo>
                      <a:pt x="23" y="169"/>
                    </a:lnTo>
                    <a:lnTo>
                      <a:pt x="35" y="154"/>
                    </a:lnTo>
                    <a:lnTo>
                      <a:pt x="49" y="140"/>
                    </a:lnTo>
                    <a:lnTo>
                      <a:pt x="63" y="127"/>
                    </a:lnTo>
                    <a:lnTo>
                      <a:pt x="76" y="114"/>
                    </a:lnTo>
                    <a:lnTo>
                      <a:pt x="91" y="101"/>
                    </a:lnTo>
                    <a:lnTo>
                      <a:pt x="106" y="88"/>
                    </a:lnTo>
                    <a:lnTo>
                      <a:pt x="122" y="75"/>
                    </a:lnTo>
                    <a:lnTo>
                      <a:pt x="138" y="63"/>
                    </a:lnTo>
                    <a:lnTo>
                      <a:pt x="155" y="52"/>
                    </a:lnTo>
                    <a:lnTo>
                      <a:pt x="171" y="40"/>
                    </a:lnTo>
                    <a:lnTo>
                      <a:pt x="190" y="29"/>
                    </a:lnTo>
                    <a:lnTo>
                      <a:pt x="207" y="19"/>
                    </a:lnTo>
                    <a:lnTo>
                      <a:pt x="224" y="9"/>
                    </a:lnTo>
                    <a:lnTo>
                      <a:pt x="242" y="0"/>
                    </a:lnTo>
                    <a:lnTo>
                      <a:pt x="240" y="7"/>
                    </a:lnTo>
                    <a:lnTo>
                      <a:pt x="236" y="23"/>
                    </a:lnTo>
                    <a:lnTo>
                      <a:pt x="231" y="38"/>
                    </a:lnTo>
                    <a:lnTo>
                      <a:pt x="230" y="45"/>
                    </a:lnTo>
                    <a:lnTo>
                      <a:pt x="222" y="52"/>
                    </a:lnTo>
                    <a:lnTo>
                      <a:pt x="199" y="70"/>
                    </a:lnTo>
                    <a:lnTo>
                      <a:pt x="168" y="95"/>
                    </a:lnTo>
                    <a:lnTo>
                      <a:pt x="132" y="125"/>
                    </a:lnTo>
                    <a:lnTo>
                      <a:pt x="97" y="155"/>
                    </a:lnTo>
                    <a:lnTo>
                      <a:pt x="66" y="181"/>
                    </a:lnTo>
                    <a:lnTo>
                      <a:pt x="43" y="199"/>
                    </a:lnTo>
                    <a:lnTo>
                      <a:pt x="35" y="2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17"/>
              <p:cNvSpPr>
                <a:spLocks/>
              </p:cNvSpPr>
              <p:nvPr/>
            </p:nvSpPr>
            <p:spPr bwMode="auto">
              <a:xfrm>
                <a:off x="2653" y="2225"/>
                <a:ext cx="23" cy="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5" y="35"/>
                  </a:cxn>
                  <a:cxn ang="0">
                    <a:pos x="73" y="29"/>
                  </a:cxn>
                  <a:cxn ang="0">
                    <a:pos x="111" y="25"/>
                  </a:cxn>
                  <a:cxn ang="0">
                    <a:pos x="151" y="21"/>
                  </a:cxn>
                  <a:cxn ang="0">
                    <a:pos x="190" y="16"/>
                  </a:cxn>
                  <a:cxn ang="0">
                    <a:pos x="230" y="12"/>
                  </a:cxn>
                  <a:cxn ang="0">
                    <a:pos x="267" y="7"/>
                  </a:cxn>
                  <a:cxn ang="0">
                    <a:pos x="303" y="0"/>
                  </a:cxn>
                  <a:cxn ang="0">
                    <a:pos x="303" y="5"/>
                  </a:cxn>
                  <a:cxn ang="0">
                    <a:pos x="303" y="9"/>
                  </a:cxn>
                  <a:cxn ang="0">
                    <a:pos x="291" y="11"/>
                  </a:cxn>
                  <a:cxn ang="0">
                    <a:pos x="256" y="14"/>
                  </a:cxn>
                  <a:cxn ang="0">
                    <a:pos x="207" y="20"/>
                  </a:cxn>
                  <a:cxn ang="0">
                    <a:pos x="152" y="25"/>
                  </a:cxn>
                  <a:cxn ang="0">
                    <a:pos x="96" y="31"/>
                  </a:cxn>
                  <a:cxn ang="0">
                    <a:pos x="47" y="37"/>
                  </a:cxn>
                  <a:cxn ang="0">
                    <a:pos x="13" y="40"/>
                  </a:cxn>
                  <a:cxn ang="0">
                    <a:pos x="0" y="41"/>
                  </a:cxn>
                </a:cxnLst>
                <a:rect l="0" t="0" r="r" b="b"/>
                <a:pathLst>
                  <a:path w="303" h="41">
                    <a:moveTo>
                      <a:pt x="0" y="41"/>
                    </a:moveTo>
                    <a:lnTo>
                      <a:pt x="35" y="35"/>
                    </a:lnTo>
                    <a:lnTo>
                      <a:pt x="73" y="29"/>
                    </a:lnTo>
                    <a:lnTo>
                      <a:pt x="111" y="25"/>
                    </a:lnTo>
                    <a:lnTo>
                      <a:pt x="151" y="21"/>
                    </a:lnTo>
                    <a:lnTo>
                      <a:pt x="190" y="16"/>
                    </a:lnTo>
                    <a:lnTo>
                      <a:pt x="230" y="12"/>
                    </a:lnTo>
                    <a:lnTo>
                      <a:pt x="267" y="7"/>
                    </a:lnTo>
                    <a:lnTo>
                      <a:pt x="303" y="0"/>
                    </a:lnTo>
                    <a:lnTo>
                      <a:pt x="303" y="5"/>
                    </a:lnTo>
                    <a:lnTo>
                      <a:pt x="303" y="9"/>
                    </a:lnTo>
                    <a:lnTo>
                      <a:pt x="291" y="11"/>
                    </a:lnTo>
                    <a:lnTo>
                      <a:pt x="256" y="14"/>
                    </a:lnTo>
                    <a:lnTo>
                      <a:pt x="207" y="20"/>
                    </a:lnTo>
                    <a:lnTo>
                      <a:pt x="152" y="25"/>
                    </a:lnTo>
                    <a:lnTo>
                      <a:pt x="96" y="31"/>
                    </a:lnTo>
                    <a:lnTo>
                      <a:pt x="47" y="37"/>
                    </a:lnTo>
                    <a:lnTo>
                      <a:pt x="13" y="4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18"/>
              <p:cNvSpPr>
                <a:spLocks/>
              </p:cNvSpPr>
              <p:nvPr/>
            </p:nvSpPr>
            <p:spPr bwMode="auto">
              <a:xfrm>
                <a:off x="2366" y="2226"/>
                <a:ext cx="22" cy="8"/>
              </a:xfrm>
              <a:custGeom>
                <a:avLst/>
                <a:gdLst/>
                <a:ahLst/>
                <a:cxnLst>
                  <a:cxn ang="0">
                    <a:pos x="281" y="105"/>
                  </a:cxn>
                  <a:cxn ang="0">
                    <a:pos x="264" y="113"/>
                  </a:cxn>
                  <a:cxn ang="0">
                    <a:pos x="247" y="121"/>
                  </a:cxn>
                  <a:cxn ang="0">
                    <a:pos x="230" y="128"/>
                  </a:cxn>
                  <a:cxn ang="0">
                    <a:pos x="214" y="135"/>
                  </a:cxn>
                  <a:cxn ang="0">
                    <a:pos x="197" y="141"/>
                  </a:cxn>
                  <a:cxn ang="0">
                    <a:pos x="180" y="146"/>
                  </a:cxn>
                  <a:cxn ang="0">
                    <a:pos x="162" y="151"/>
                  </a:cxn>
                  <a:cxn ang="0">
                    <a:pos x="145" y="155"/>
                  </a:cxn>
                  <a:cxn ang="0">
                    <a:pos x="127" y="159"/>
                  </a:cxn>
                  <a:cxn ang="0">
                    <a:pos x="110" y="162"/>
                  </a:cxn>
                  <a:cxn ang="0">
                    <a:pos x="92" y="166"/>
                  </a:cxn>
                  <a:cxn ang="0">
                    <a:pos x="73" y="168"/>
                  </a:cxn>
                  <a:cxn ang="0">
                    <a:pos x="36" y="170"/>
                  </a:cxn>
                  <a:cxn ang="0">
                    <a:pos x="0" y="171"/>
                  </a:cxn>
                  <a:cxn ang="0">
                    <a:pos x="0" y="158"/>
                  </a:cxn>
                  <a:cxn ang="0">
                    <a:pos x="1" y="145"/>
                  </a:cxn>
                  <a:cxn ang="0">
                    <a:pos x="3" y="133"/>
                  </a:cxn>
                  <a:cxn ang="0">
                    <a:pos x="5" y="120"/>
                  </a:cxn>
                  <a:cxn ang="0">
                    <a:pos x="9" y="107"/>
                  </a:cxn>
                  <a:cxn ang="0">
                    <a:pos x="13" y="94"/>
                  </a:cxn>
                  <a:cxn ang="0">
                    <a:pos x="18" y="82"/>
                  </a:cxn>
                  <a:cxn ang="0">
                    <a:pos x="23" y="70"/>
                  </a:cxn>
                  <a:cxn ang="0">
                    <a:pos x="30" y="59"/>
                  </a:cxn>
                  <a:cxn ang="0">
                    <a:pos x="37" y="47"/>
                  </a:cxn>
                  <a:cxn ang="0">
                    <a:pos x="45" y="38"/>
                  </a:cxn>
                  <a:cxn ang="0">
                    <a:pos x="53" y="28"/>
                  </a:cxn>
                  <a:cxn ang="0">
                    <a:pos x="63" y="19"/>
                  </a:cxn>
                  <a:cxn ang="0">
                    <a:pos x="72" y="12"/>
                  </a:cxn>
                  <a:cxn ang="0">
                    <a:pos x="84" y="6"/>
                  </a:cxn>
                  <a:cxn ang="0">
                    <a:pos x="96" y="0"/>
                  </a:cxn>
                  <a:cxn ang="0">
                    <a:pos x="108" y="2"/>
                  </a:cxn>
                  <a:cxn ang="0">
                    <a:pos x="122" y="5"/>
                  </a:cxn>
                  <a:cxn ang="0">
                    <a:pos x="135" y="6"/>
                  </a:cxn>
                  <a:cxn ang="0">
                    <a:pos x="149" y="7"/>
                  </a:cxn>
                  <a:cxn ang="0">
                    <a:pos x="178" y="7"/>
                  </a:cxn>
                  <a:cxn ang="0">
                    <a:pos x="207" y="9"/>
                  </a:cxn>
                  <a:cxn ang="0">
                    <a:pos x="221" y="12"/>
                  </a:cxn>
                  <a:cxn ang="0">
                    <a:pos x="233" y="15"/>
                  </a:cxn>
                  <a:cxn ang="0">
                    <a:pos x="244" y="19"/>
                  </a:cxn>
                  <a:cxn ang="0">
                    <a:pos x="255" y="27"/>
                  </a:cxn>
                  <a:cxn ang="0">
                    <a:pos x="259" y="30"/>
                  </a:cxn>
                  <a:cxn ang="0">
                    <a:pos x="264" y="35"/>
                  </a:cxn>
                  <a:cxn ang="0">
                    <a:pos x="268" y="41"/>
                  </a:cxn>
                  <a:cxn ang="0">
                    <a:pos x="271" y="46"/>
                  </a:cxn>
                  <a:cxn ang="0">
                    <a:pos x="274" y="53"/>
                  </a:cxn>
                  <a:cxn ang="0">
                    <a:pos x="276" y="60"/>
                  </a:cxn>
                  <a:cxn ang="0">
                    <a:pos x="278" y="68"/>
                  </a:cxn>
                  <a:cxn ang="0">
                    <a:pos x="281" y="76"/>
                  </a:cxn>
                  <a:cxn ang="0">
                    <a:pos x="281" y="90"/>
                  </a:cxn>
                  <a:cxn ang="0">
                    <a:pos x="281" y="105"/>
                  </a:cxn>
                </a:cxnLst>
                <a:rect l="0" t="0" r="r" b="b"/>
                <a:pathLst>
                  <a:path w="281" h="171">
                    <a:moveTo>
                      <a:pt x="281" y="105"/>
                    </a:moveTo>
                    <a:lnTo>
                      <a:pt x="264" y="113"/>
                    </a:lnTo>
                    <a:lnTo>
                      <a:pt x="247" y="121"/>
                    </a:lnTo>
                    <a:lnTo>
                      <a:pt x="230" y="128"/>
                    </a:lnTo>
                    <a:lnTo>
                      <a:pt x="214" y="135"/>
                    </a:lnTo>
                    <a:lnTo>
                      <a:pt x="197" y="141"/>
                    </a:lnTo>
                    <a:lnTo>
                      <a:pt x="180" y="146"/>
                    </a:lnTo>
                    <a:lnTo>
                      <a:pt x="162" y="151"/>
                    </a:lnTo>
                    <a:lnTo>
                      <a:pt x="145" y="155"/>
                    </a:lnTo>
                    <a:lnTo>
                      <a:pt x="127" y="159"/>
                    </a:lnTo>
                    <a:lnTo>
                      <a:pt x="110" y="162"/>
                    </a:lnTo>
                    <a:lnTo>
                      <a:pt x="92" y="166"/>
                    </a:lnTo>
                    <a:lnTo>
                      <a:pt x="73" y="168"/>
                    </a:lnTo>
                    <a:lnTo>
                      <a:pt x="36" y="170"/>
                    </a:lnTo>
                    <a:lnTo>
                      <a:pt x="0" y="171"/>
                    </a:lnTo>
                    <a:lnTo>
                      <a:pt x="0" y="158"/>
                    </a:lnTo>
                    <a:lnTo>
                      <a:pt x="1" y="145"/>
                    </a:lnTo>
                    <a:lnTo>
                      <a:pt x="3" y="133"/>
                    </a:lnTo>
                    <a:lnTo>
                      <a:pt x="5" y="120"/>
                    </a:lnTo>
                    <a:lnTo>
                      <a:pt x="9" y="107"/>
                    </a:lnTo>
                    <a:lnTo>
                      <a:pt x="13" y="94"/>
                    </a:lnTo>
                    <a:lnTo>
                      <a:pt x="18" y="82"/>
                    </a:lnTo>
                    <a:lnTo>
                      <a:pt x="23" y="70"/>
                    </a:lnTo>
                    <a:lnTo>
                      <a:pt x="30" y="59"/>
                    </a:lnTo>
                    <a:lnTo>
                      <a:pt x="37" y="47"/>
                    </a:lnTo>
                    <a:lnTo>
                      <a:pt x="45" y="38"/>
                    </a:lnTo>
                    <a:lnTo>
                      <a:pt x="53" y="28"/>
                    </a:lnTo>
                    <a:lnTo>
                      <a:pt x="63" y="19"/>
                    </a:lnTo>
                    <a:lnTo>
                      <a:pt x="72" y="12"/>
                    </a:lnTo>
                    <a:lnTo>
                      <a:pt x="84" y="6"/>
                    </a:lnTo>
                    <a:lnTo>
                      <a:pt x="96" y="0"/>
                    </a:lnTo>
                    <a:lnTo>
                      <a:pt x="108" y="2"/>
                    </a:lnTo>
                    <a:lnTo>
                      <a:pt x="122" y="5"/>
                    </a:lnTo>
                    <a:lnTo>
                      <a:pt x="135" y="6"/>
                    </a:lnTo>
                    <a:lnTo>
                      <a:pt x="149" y="7"/>
                    </a:lnTo>
                    <a:lnTo>
                      <a:pt x="178" y="7"/>
                    </a:lnTo>
                    <a:lnTo>
                      <a:pt x="207" y="9"/>
                    </a:lnTo>
                    <a:lnTo>
                      <a:pt x="221" y="12"/>
                    </a:lnTo>
                    <a:lnTo>
                      <a:pt x="233" y="15"/>
                    </a:lnTo>
                    <a:lnTo>
                      <a:pt x="244" y="19"/>
                    </a:lnTo>
                    <a:lnTo>
                      <a:pt x="255" y="27"/>
                    </a:lnTo>
                    <a:lnTo>
                      <a:pt x="259" y="30"/>
                    </a:lnTo>
                    <a:lnTo>
                      <a:pt x="264" y="35"/>
                    </a:lnTo>
                    <a:lnTo>
                      <a:pt x="268" y="41"/>
                    </a:lnTo>
                    <a:lnTo>
                      <a:pt x="271" y="46"/>
                    </a:lnTo>
                    <a:lnTo>
                      <a:pt x="274" y="53"/>
                    </a:lnTo>
                    <a:lnTo>
                      <a:pt x="276" y="60"/>
                    </a:lnTo>
                    <a:lnTo>
                      <a:pt x="278" y="68"/>
                    </a:lnTo>
                    <a:lnTo>
                      <a:pt x="281" y="76"/>
                    </a:lnTo>
                    <a:lnTo>
                      <a:pt x="281" y="90"/>
                    </a:lnTo>
                    <a:lnTo>
                      <a:pt x="281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19"/>
              <p:cNvSpPr>
                <a:spLocks/>
              </p:cNvSpPr>
              <p:nvPr/>
            </p:nvSpPr>
            <p:spPr bwMode="auto">
              <a:xfrm>
                <a:off x="2660" y="2228"/>
                <a:ext cx="13" cy="26"/>
              </a:xfrm>
              <a:custGeom>
                <a:avLst/>
                <a:gdLst/>
                <a:ahLst/>
                <a:cxnLst>
                  <a:cxn ang="0">
                    <a:pos x="143" y="16"/>
                  </a:cxn>
                  <a:cxn ang="0">
                    <a:pos x="136" y="38"/>
                  </a:cxn>
                  <a:cxn ang="0">
                    <a:pos x="131" y="62"/>
                  </a:cxn>
                  <a:cxn ang="0">
                    <a:pos x="127" y="85"/>
                  </a:cxn>
                  <a:cxn ang="0">
                    <a:pos x="123" y="108"/>
                  </a:cxn>
                  <a:cxn ang="0">
                    <a:pos x="118" y="131"/>
                  </a:cxn>
                  <a:cxn ang="0">
                    <a:pos x="114" y="155"/>
                  </a:cxn>
                  <a:cxn ang="0">
                    <a:pos x="109" y="177"/>
                  </a:cxn>
                  <a:cxn ang="0">
                    <a:pos x="101" y="200"/>
                  </a:cxn>
                  <a:cxn ang="0">
                    <a:pos x="99" y="208"/>
                  </a:cxn>
                  <a:cxn ang="0">
                    <a:pos x="91" y="229"/>
                  </a:cxn>
                  <a:cxn ang="0">
                    <a:pos x="80" y="259"/>
                  </a:cxn>
                  <a:cxn ang="0">
                    <a:pos x="67" y="293"/>
                  </a:cxn>
                  <a:cxn ang="0">
                    <a:pos x="54" y="328"/>
                  </a:cxn>
                  <a:cxn ang="0">
                    <a:pos x="43" y="357"/>
                  </a:cxn>
                  <a:cxn ang="0">
                    <a:pos x="35" y="379"/>
                  </a:cxn>
                  <a:cxn ang="0">
                    <a:pos x="32" y="387"/>
                  </a:cxn>
                  <a:cxn ang="0">
                    <a:pos x="19" y="392"/>
                  </a:cxn>
                  <a:cxn ang="0">
                    <a:pos x="6" y="397"/>
                  </a:cxn>
                  <a:cxn ang="0">
                    <a:pos x="3" y="388"/>
                  </a:cxn>
                  <a:cxn ang="0">
                    <a:pos x="0" y="381"/>
                  </a:cxn>
                  <a:cxn ang="0">
                    <a:pos x="12" y="334"/>
                  </a:cxn>
                  <a:cxn ang="0">
                    <a:pos x="25" y="289"/>
                  </a:cxn>
                  <a:cxn ang="0">
                    <a:pos x="38" y="244"/>
                  </a:cxn>
                  <a:cxn ang="0">
                    <a:pos x="51" y="200"/>
                  </a:cxn>
                  <a:cxn ang="0">
                    <a:pos x="64" y="155"/>
                  </a:cxn>
                  <a:cxn ang="0">
                    <a:pos x="76" y="109"/>
                  </a:cxn>
                  <a:cxn ang="0">
                    <a:pos x="86" y="62"/>
                  </a:cxn>
                  <a:cxn ang="0">
                    <a:pos x="95" y="13"/>
                  </a:cxn>
                  <a:cxn ang="0">
                    <a:pos x="114" y="11"/>
                  </a:cxn>
                  <a:cxn ang="0">
                    <a:pos x="134" y="7"/>
                  </a:cxn>
                  <a:cxn ang="0">
                    <a:pos x="155" y="4"/>
                  </a:cxn>
                  <a:cxn ang="0">
                    <a:pos x="175" y="0"/>
                  </a:cxn>
                  <a:cxn ang="0">
                    <a:pos x="169" y="15"/>
                  </a:cxn>
                  <a:cxn ang="0">
                    <a:pos x="162" y="29"/>
                  </a:cxn>
                  <a:cxn ang="0">
                    <a:pos x="153" y="22"/>
                  </a:cxn>
                  <a:cxn ang="0">
                    <a:pos x="143" y="16"/>
                  </a:cxn>
                </a:cxnLst>
                <a:rect l="0" t="0" r="r" b="b"/>
                <a:pathLst>
                  <a:path w="175" h="397">
                    <a:moveTo>
                      <a:pt x="143" y="16"/>
                    </a:moveTo>
                    <a:lnTo>
                      <a:pt x="136" y="38"/>
                    </a:lnTo>
                    <a:lnTo>
                      <a:pt x="131" y="62"/>
                    </a:lnTo>
                    <a:lnTo>
                      <a:pt x="127" y="85"/>
                    </a:lnTo>
                    <a:lnTo>
                      <a:pt x="123" y="108"/>
                    </a:lnTo>
                    <a:lnTo>
                      <a:pt x="118" y="131"/>
                    </a:lnTo>
                    <a:lnTo>
                      <a:pt x="114" y="155"/>
                    </a:lnTo>
                    <a:lnTo>
                      <a:pt x="109" y="177"/>
                    </a:lnTo>
                    <a:lnTo>
                      <a:pt x="101" y="200"/>
                    </a:lnTo>
                    <a:lnTo>
                      <a:pt x="99" y="208"/>
                    </a:lnTo>
                    <a:lnTo>
                      <a:pt x="91" y="229"/>
                    </a:lnTo>
                    <a:lnTo>
                      <a:pt x="80" y="259"/>
                    </a:lnTo>
                    <a:lnTo>
                      <a:pt x="67" y="293"/>
                    </a:lnTo>
                    <a:lnTo>
                      <a:pt x="54" y="328"/>
                    </a:lnTo>
                    <a:lnTo>
                      <a:pt x="43" y="357"/>
                    </a:lnTo>
                    <a:lnTo>
                      <a:pt x="35" y="379"/>
                    </a:lnTo>
                    <a:lnTo>
                      <a:pt x="32" y="387"/>
                    </a:lnTo>
                    <a:lnTo>
                      <a:pt x="19" y="392"/>
                    </a:lnTo>
                    <a:lnTo>
                      <a:pt x="6" y="397"/>
                    </a:lnTo>
                    <a:lnTo>
                      <a:pt x="3" y="388"/>
                    </a:lnTo>
                    <a:lnTo>
                      <a:pt x="0" y="381"/>
                    </a:lnTo>
                    <a:lnTo>
                      <a:pt x="12" y="334"/>
                    </a:lnTo>
                    <a:lnTo>
                      <a:pt x="25" y="289"/>
                    </a:lnTo>
                    <a:lnTo>
                      <a:pt x="38" y="244"/>
                    </a:lnTo>
                    <a:lnTo>
                      <a:pt x="51" y="200"/>
                    </a:lnTo>
                    <a:lnTo>
                      <a:pt x="64" y="155"/>
                    </a:lnTo>
                    <a:lnTo>
                      <a:pt x="76" y="109"/>
                    </a:lnTo>
                    <a:lnTo>
                      <a:pt x="86" y="62"/>
                    </a:lnTo>
                    <a:lnTo>
                      <a:pt x="95" y="13"/>
                    </a:lnTo>
                    <a:lnTo>
                      <a:pt x="114" y="11"/>
                    </a:lnTo>
                    <a:lnTo>
                      <a:pt x="134" y="7"/>
                    </a:lnTo>
                    <a:lnTo>
                      <a:pt x="155" y="4"/>
                    </a:lnTo>
                    <a:lnTo>
                      <a:pt x="175" y="0"/>
                    </a:lnTo>
                    <a:lnTo>
                      <a:pt x="169" y="15"/>
                    </a:lnTo>
                    <a:lnTo>
                      <a:pt x="162" y="29"/>
                    </a:lnTo>
                    <a:lnTo>
                      <a:pt x="153" y="22"/>
                    </a:lnTo>
                    <a:lnTo>
                      <a:pt x="143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7" name="Freeform 20"/>
              <p:cNvSpPr>
                <a:spLocks/>
              </p:cNvSpPr>
              <p:nvPr/>
            </p:nvSpPr>
            <p:spPr bwMode="auto">
              <a:xfrm>
                <a:off x="2390" y="2229"/>
                <a:ext cx="2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12"/>
                  </a:cxn>
                  <a:cxn ang="0">
                    <a:pos x="20" y="26"/>
                  </a:cxn>
                  <a:cxn ang="0">
                    <a:pos x="26" y="32"/>
                  </a:cxn>
                  <a:cxn ang="0">
                    <a:pos x="29" y="40"/>
                  </a:cxn>
                  <a:cxn ang="0">
                    <a:pos x="31" y="44"/>
                  </a:cxn>
                  <a:cxn ang="0">
                    <a:pos x="32" y="48"/>
                  </a:cxn>
                  <a:cxn ang="0">
                    <a:pos x="32" y="52"/>
                  </a:cxn>
                  <a:cxn ang="0">
                    <a:pos x="32" y="58"/>
                  </a:cxn>
                  <a:cxn ang="0">
                    <a:pos x="26" y="59"/>
                  </a:cxn>
                  <a:cxn ang="0">
                    <a:pos x="20" y="59"/>
                  </a:cxn>
                  <a:cxn ang="0">
                    <a:pos x="16" y="57"/>
                  </a:cxn>
                  <a:cxn ang="0">
                    <a:pos x="13" y="54"/>
                  </a:cxn>
                  <a:cxn ang="0">
                    <a:pos x="10" y="52"/>
                  </a:cxn>
                  <a:cxn ang="0">
                    <a:pos x="8" y="48"/>
                  </a:cxn>
                  <a:cxn ang="0">
                    <a:pos x="6" y="44"/>
                  </a:cxn>
                  <a:cxn ang="0">
                    <a:pos x="4" y="38"/>
                  </a:cxn>
                  <a:cxn ang="0">
                    <a:pos x="2" y="18"/>
                  </a:cxn>
                  <a:cxn ang="0">
                    <a:pos x="0" y="0"/>
                  </a:cxn>
                </a:cxnLst>
                <a:rect l="0" t="0" r="r" b="b"/>
                <a:pathLst>
                  <a:path w="32" h="59">
                    <a:moveTo>
                      <a:pt x="0" y="0"/>
                    </a:moveTo>
                    <a:lnTo>
                      <a:pt x="9" y="12"/>
                    </a:lnTo>
                    <a:lnTo>
                      <a:pt x="20" y="26"/>
                    </a:lnTo>
                    <a:lnTo>
                      <a:pt x="26" y="32"/>
                    </a:lnTo>
                    <a:lnTo>
                      <a:pt x="29" y="40"/>
                    </a:lnTo>
                    <a:lnTo>
                      <a:pt x="31" y="44"/>
                    </a:lnTo>
                    <a:lnTo>
                      <a:pt x="32" y="48"/>
                    </a:lnTo>
                    <a:lnTo>
                      <a:pt x="32" y="52"/>
                    </a:lnTo>
                    <a:lnTo>
                      <a:pt x="32" y="58"/>
                    </a:lnTo>
                    <a:lnTo>
                      <a:pt x="26" y="59"/>
                    </a:lnTo>
                    <a:lnTo>
                      <a:pt x="20" y="59"/>
                    </a:lnTo>
                    <a:lnTo>
                      <a:pt x="16" y="57"/>
                    </a:lnTo>
                    <a:lnTo>
                      <a:pt x="13" y="54"/>
                    </a:lnTo>
                    <a:lnTo>
                      <a:pt x="10" y="52"/>
                    </a:lnTo>
                    <a:lnTo>
                      <a:pt x="8" y="48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2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8" name="Freeform 21"/>
              <p:cNvSpPr>
                <a:spLocks/>
              </p:cNvSpPr>
              <p:nvPr/>
            </p:nvSpPr>
            <p:spPr bwMode="auto">
              <a:xfrm>
                <a:off x="2656" y="2229"/>
                <a:ext cx="9" cy="26"/>
              </a:xfrm>
              <a:custGeom>
                <a:avLst/>
                <a:gdLst/>
                <a:ahLst/>
                <a:cxnLst>
                  <a:cxn ang="0">
                    <a:pos x="39" y="378"/>
                  </a:cxn>
                  <a:cxn ang="0">
                    <a:pos x="38" y="381"/>
                  </a:cxn>
                  <a:cxn ang="0">
                    <a:pos x="35" y="383"/>
                  </a:cxn>
                  <a:cxn ang="0">
                    <a:pos x="33" y="384"/>
                  </a:cxn>
                  <a:cxn ang="0">
                    <a:pos x="31" y="385"/>
                  </a:cxn>
                  <a:cxn ang="0">
                    <a:pos x="26" y="386"/>
                  </a:cxn>
                  <a:cxn ang="0">
                    <a:pos x="20" y="386"/>
                  </a:cxn>
                  <a:cxn ang="0">
                    <a:pos x="15" y="386"/>
                  </a:cxn>
                  <a:cxn ang="0">
                    <a:pos x="10" y="386"/>
                  </a:cxn>
                  <a:cxn ang="0">
                    <a:pos x="4" y="387"/>
                  </a:cxn>
                  <a:cxn ang="0">
                    <a:pos x="0" y="391"/>
                  </a:cxn>
                  <a:cxn ang="0">
                    <a:pos x="7" y="341"/>
                  </a:cxn>
                  <a:cxn ang="0">
                    <a:pos x="12" y="293"/>
                  </a:cxn>
                  <a:cxn ang="0">
                    <a:pos x="19" y="244"/>
                  </a:cxn>
                  <a:cxn ang="0">
                    <a:pos x="26" y="196"/>
                  </a:cxn>
                  <a:cxn ang="0">
                    <a:pos x="34" y="148"/>
                  </a:cxn>
                  <a:cxn ang="0">
                    <a:pos x="43" y="101"/>
                  </a:cxn>
                  <a:cxn ang="0">
                    <a:pos x="52" y="56"/>
                  </a:cxn>
                  <a:cxn ang="0">
                    <a:pos x="64" y="10"/>
                  </a:cxn>
                  <a:cxn ang="0">
                    <a:pos x="76" y="6"/>
                  </a:cxn>
                  <a:cxn ang="0">
                    <a:pos x="89" y="2"/>
                  </a:cxn>
                  <a:cxn ang="0">
                    <a:pos x="95" y="1"/>
                  </a:cxn>
                  <a:cxn ang="0">
                    <a:pos x="103" y="0"/>
                  </a:cxn>
                  <a:cxn ang="0">
                    <a:pos x="110" y="0"/>
                  </a:cxn>
                  <a:cxn ang="0">
                    <a:pos x="119" y="0"/>
                  </a:cxn>
                  <a:cxn ang="0">
                    <a:pos x="108" y="47"/>
                  </a:cxn>
                  <a:cxn ang="0">
                    <a:pos x="97" y="94"/>
                  </a:cxn>
                  <a:cxn ang="0">
                    <a:pos x="88" y="142"/>
                  </a:cxn>
                  <a:cxn ang="0">
                    <a:pos x="77" y="189"/>
                  </a:cxn>
                  <a:cxn ang="0">
                    <a:pos x="67" y="236"/>
                  </a:cxn>
                  <a:cxn ang="0">
                    <a:pos x="58" y="283"/>
                  </a:cxn>
                  <a:cxn ang="0">
                    <a:pos x="48" y="331"/>
                  </a:cxn>
                  <a:cxn ang="0">
                    <a:pos x="39" y="378"/>
                  </a:cxn>
                </a:cxnLst>
                <a:rect l="0" t="0" r="r" b="b"/>
                <a:pathLst>
                  <a:path w="119" h="391">
                    <a:moveTo>
                      <a:pt x="39" y="378"/>
                    </a:moveTo>
                    <a:lnTo>
                      <a:pt x="38" y="381"/>
                    </a:lnTo>
                    <a:lnTo>
                      <a:pt x="35" y="383"/>
                    </a:lnTo>
                    <a:lnTo>
                      <a:pt x="33" y="384"/>
                    </a:lnTo>
                    <a:lnTo>
                      <a:pt x="31" y="385"/>
                    </a:lnTo>
                    <a:lnTo>
                      <a:pt x="26" y="386"/>
                    </a:lnTo>
                    <a:lnTo>
                      <a:pt x="20" y="386"/>
                    </a:lnTo>
                    <a:lnTo>
                      <a:pt x="15" y="386"/>
                    </a:lnTo>
                    <a:lnTo>
                      <a:pt x="10" y="386"/>
                    </a:lnTo>
                    <a:lnTo>
                      <a:pt x="4" y="387"/>
                    </a:lnTo>
                    <a:lnTo>
                      <a:pt x="0" y="391"/>
                    </a:lnTo>
                    <a:lnTo>
                      <a:pt x="7" y="341"/>
                    </a:lnTo>
                    <a:lnTo>
                      <a:pt x="12" y="293"/>
                    </a:lnTo>
                    <a:lnTo>
                      <a:pt x="19" y="244"/>
                    </a:lnTo>
                    <a:lnTo>
                      <a:pt x="26" y="196"/>
                    </a:lnTo>
                    <a:lnTo>
                      <a:pt x="34" y="148"/>
                    </a:lnTo>
                    <a:lnTo>
                      <a:pt x="43" y="101"/>
                    </a:lnTo>
                    <a:lnTo>
                      <a:pt x="52" y="56"/>
                    </a:lnTo>
                    <a:lnTo>
                      <a:pt x="64" y="10"/>
                    </a:lnTo>
                    <a:lnTo>
                      <a:pt x="76" y="6"/>
                    </a:lnTo>
                    <a:lnTo>
                      <a:pt x="89" y="2"/>
                    </a:lnTo>
                    <a:lnTo>
                      <a:pt x="95" y="1"/>
                    </a:lnTo>
                    <a:lnTo>
                      <a:pt x="103" y="0"/>
                    </a:lnTo>
                    <a:lnTo>
                      <a:pt x="110" y="0"/>
                    </a:lnTo>
                    <a:lnTo>
                      <a:pt x="119" y="0"/>
                    </a:lnTo>
                    <a:lnTo>
                      <a:pt x="108" y="47"/>
                    </a:lnTo>
                    <a:lnTo>
                      <a:pt x="97" y="94"/>
                    </a:lnTo>
                    <a:lnTo>
                      <a:pt x="88" y="142"/>
                    </a:lnTo>
                    <a:lnTo>
                      <a:pt x="77" y="189"/>
                    </a:lnTo>
                    <a:lnTo>
                      <a:pt x="67" y="236"/>
                    </a:lnTo>
                    <a:lnTo>
                      <a:pt x="58" y="283"/>
                    </a:lnTo>
                    <a:lnTo>
                      <a:pt x="48" y="331"/>
                    </a:lnTo>
                    <a:lnTo>
                      <a:pt x="39" y="3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59" name="Freeform 22"/>
              <p:cNvSpPr>
                <a:spLocks/>
              </p:cNvSpPr>
              <p:nvPr/>
            </p:nvSpPr>
            <p:spPr bwMode="auto">
              <a:xfrm>
                <a:off x="2641" y="2230"/>
                <a:ext cx="17" cy="7"/>
              </a:xfrm>
              <a:custGeom>
                <a:avLst/>
                <a:gdLst/>
                <a:ahLst/>
                <a:cxnLst>
                  <a:cxn ang="0">
                    <a:pos x="20" y="159"/>
                  </a:cxn>
                  <a:cxn ang="0">
                    <a:pos x="9" y="152"/>
                  </a:cxn>
                  <a:cxn ang="0">
                    <a:pos x="0" y="146"/>
                  </a:cxn>
                  <a:cxn ang="0">
                    <a:pos x="21" y="127"/>
                  </a:cxn>
                  <a:cxn ang="0">
                    <a:pos x="42" y="108"/>
                  </a:cxn>
                  <a:cxn ang="0">
                    <a:pos x="64" y="91"/>
                  </a:cxn>
                  <a:cxn ang="0">
                    <a:pos x="87" y="74"/>
                  </a:cxn>
                  <a:cxn ang="0">
                    <a:pos x="110" y="56"/>
                  </a:cxn>
                  <a:cxn ang="0">
                    <a:pos x="134" y="39"/>
                  </a:cxn>
                  <a:cxn ang="0">
                    <a:pos x="157" y="20"/>
                  </a:cxn>
                  <a:cxn ang="0">
                    <a:pos x="180" y="0"/>
                  </a:cxn>
                  <a:cxn ang="0">
                    <a:pos x="185" y="1"/>
                  </a:cxn>
                  <a:cxn ang="0">
                    <a:pos x="197" y="4"/>
                  </a:cxn>
                  <a:cxn ang="0">
                    <a:pos x="209" y="8"/>
                  </a:cxn>
                  <a:cxn ang="0">
                    <a:pos x="214" y="9"/>
                  </a:cxn>
                  <a:cxn ang="0">
                    <a:pos x="208" y="21"/>
                  </a:cxn>
                  <a:cxn ang="0">
                    <a:pos x="201" y="32"/>
                  </a:cxn>
                  <a:cxn ang="0">
                    <a:pos x="194" y="37"/>
                  </a:cxn>
                  <a:cxn ang="0">
                    <a:pos x="173" y="51"/>
                  </a:cxn>
                  <a:cxn ang="0">
                    <a:pos x="145" y="72"/>
                  </a:cxn>
                  <a:cxn ang="0">
                    <a:pos x="110" y="95"/>
                  </a:cxn>
                  <a:cxn ang="0">
                    <a:pos x="77" y="118"/>
                  </a:cxn>
                  <a:cxn ang="0">
                    <a:pos x="48" y="138"/>
                  </a:cxn>
                  <a:cxn ang="0">
                    <a:pos x="28" y="152"/>
                  </a:cxn>
                  <a:cxn ang="0">
                    <a:pos x="20" y="159"/>
                  </a:cxn>
                </a:cxnLst>
                <a:rect l="0" t="0" r="r" b="b"/>
                <a:pathLst>
                  <a:path w="214" h="159">
                    <a:moveTo>
                      <a:pt x="20" y="159"/>
                    </a:moveTo>
                    <a:lnTo>
                      <a:pt x="9" y="152"/>
                    </a:lnTo>
                    <a:lnTo>
                      <a:pt x="0" y="146"/>
                    </a:lnTo>
                    <a:lnTo>
                      <a:pt x="21" y="127"/>
                    </a:lnTo>
                    <a:lnTo>
                      <a:pt x="42" y="108"/>
                    </a:lnTo>
                    <a:lnTo>
                      <a:pt x="64" y="91"/>
                    </a:lnTo>
                    <a:lnTo>
                      <a:pt x="87" y="74"/>
                    </a:lnTo>
                    <a:lnTo>
                      <a:pt x="110" y="56"/>
                    </a:lnTo>
                    <a:lnTo>
                      <a:pt x="134" y="39"/>
                    </a:lnTo>
                    <a:lnTo>
                      <a:pt x="157" y="20"/>
                    </a:lnTo>
                    <a:lnTo>
                      <a:pt x="180" y="0"/>
                    </a:lnTo>
                    <a:lnTo>
                      <a:pt x="185" y="1"/>
                    </a:lnTo>
                    <a:lnTo>
                      <a:pt x="197" y="4"/>
                    </a:lnTo>
                    <a:lnTo>
                      <a:pt x="209" y="8"/>
                    </a:lnTo>
                    <a:lnTo>
                      <a:pt x="214" y="9"/>
                    </a:lnTo>
                    <a:lnTo>
                      <a:pt x="208" y="21"/>
                    </a:lnTo>
                    <a:lnTo>
                      <a:pt x="201" y="32"/>
                    </a:lnTo>
                    <a:lnTo>
                      <a:pt x="194" y="37"/>
                    </a:lnTo>
                    <a:lnTo>
                      <a:pt x="173" y="51"/>
                    </a:lnTo>
                    <a:lnTo>
                      <a:pt x="145" y="72"/>
                    </a:lnTo>
                    <a:lnTo>
                      <a:pt x="110" y="95"/>
                    </a:lnTo>
                    <a:lnTo>
                      <a:pt x="77" y="118"/>
                    </a:lnTo>
                    <a:lnTo>
                      <a:pt x="48" y="138"/>
                    </a:lnTo>
                    <a:lnTo>
                      <a:pt x="28" y="152"/>
                    </a:lnTo>
                    <a:lnTo>
                      <a:pt x="20" y="1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0" name="Freeform 23"/>
              <p:cNvSpPr>
                <a:spLocks/>
              </p:cNvSpPr>
              <p:nvPr/>
            </p:nvSpPr>
            <p:spPr bwMode="auto">
              <a:xfrm>
                <a:off x="2650" y="2230"/>
                <a:ext cx="8" cy="25"/>
              </a:xfrm>
              <a:custGeom>
                <a:avLst/>
                <a:gdLst/>
                <a:ahLst/>
                <a:cxnLst>
                  <a:cxn ang="0">
                    <a:pos x="37" y="372"/>
                  </a:cxn>
                  <a:cxn ang="0">
                    <a:pos x="37" y="375"/>
                  </a:cxn>
                  <a:cxn ang="0">
                    <a:pos x="36" y="377"/>
                  </a:cxn>
                  <a:cxn ang="0">
                    <a:pos x="35" y="379"/>
                  </a:cxn>
                  <a:cxn ang="0">
                    <a:pos x="34" y="382"/>
                  </a:cxn>
                  <a:cxn ang="0">
                    <a:pos x="30" y="383"/>
                  </a:cxn>
                  <a:cxn ang="0">
                    <a:pos x="26" y="384"/>
                  </a:cxn>
                  <a:cxn ang="0">
                    <a:pos x="21" y="384"/>
                  </a:cxn>
                  <a:cxn ang="0">
                    <a:pos x="16" y="384"/>
                  </a:cxn>
                  <a:cxn ang="0">
                    <a:pos x="12" y="385"/>
                  </a:cxn>
                  <a:cxn ang="0">
                    <a:pos x="10" y="388"/>
                  </a:cxn>
                  <a:cxn ang="0">
                    <a:pos x="4" y="385"/>
                  </a:cxn>
                  <a:cxn ang="0">
                    <a:pos x="0" y="382"/>
                  </a:cxn>
                  <a:cxn ang="0">
                    <a:pos x="0" y="357"/>
                  </a:cxn>
                  <a:cxn ang="0">
                    <a:pos x="1" y="334"/>
                  </a:cxn>
                  <a:cxn ang="0">
                    <a:pos x="3" y="310"/>
                  </a:cxn>
                  <a:cxn ang="0">
                    <a:pos x="6" y="287"/>
                  </a:cxn>
                  <a:cxn ang="0">
                    <a:pos x="13" y="241"/>
                  </a:cxn>
                  <a:cxn ang="0">
                    <a:pos x="21" y="195"/>
                  </a:cxn>
                  <a:cxn ang="0">
                    <a:pos x="31" y="149"/>
                  </a:cxn>
                  <a:cxn ang="0">
                    <a:pos x="39" y="104"/>
                  </a:cxn>
                  <a:cxn ang="0">
                    <a:pos x="47" y="57"/>
                  </a:cxn>
                  <a:cxn ang="0">
                    <a:pos x="53" y="10"/>
                  </a:cxn>
                  <a:cxn ang="0">
                    <a:pos x="59" y="7"/>
                  </a:cxn>
                  <a:cxn ang="0">
                    <a:pos x="63" y="4"/>
                  </a:cxn>
                  <a:cxn ang="0">
                    <a:pos x="68" y="2"/>
                  </a:cxn>
                  <a:cxn ang="0">
                    <a:pos x="73" y="1"/>
                  </a:cxn>
                  <a:cxn ang="0">
                    <a:pos x="83" y="0"/>
                  </a:cxn>
                  <a:cxn ang="0">
                    <a:pos x="95" y="1"/>
                  </a:cxn>
                  <a:cxn ang="0">
                    <a:pos x="90" y="47"/>
                  </a:cxn>
                  <a:cxn ang="0">
                    <a:pos x="84" y="93"/>
                  </a:cxn>
                  <a:cxn ang="0">
                    <a:pos x="78" y="140"/>
                  </a:cxn>
                  <a:cxn ang="0">
                    <a:pos x="72" y="186"/>
                  </a:cxn>
                  <a:cxn ang="0">
                    <a:pos x="64" y="233"/>
                  </a:cxn>
                  <a:cxn ang="0">
                    <a:pos x="56" y="279"/>
                  </a:cxn>
                  <a:cxn ang="0">
                    <a:pos x="47" y="326"/>
                  </a:cxn>
                  <a:cxn ang="0">
                    <a:pos x="37" y="372"/>
                  </a:cxn>
                </a:cxnLst>
                <a:rect l="0" t="0" r="r" b="b"/>
                <a:pathLst>
                  <a:path w="95" h="388">
                    <a:moveTo>
                      <a:pt x="37" y="372"/>
                    </a:moveTo>
                    <a:lnTo>
                      <a:pt x="37" y="375"/>
                    </a:lnTo>
                    <a:lnTo>
                      <a:pt x="36" y="377"/>
                    </a:lnTo>
                    <a:lnTo>
                      <a:pt x="35" y="379"/>
                    </a:lnTo>
                    <a:lnTo>
                      <a:pt x="34" y="382"/>
                    </a:lnTo>
                    <a:lnTo>
                      <a:pt x="30" y="383"/>
                    </a:lnTo>
                    <a:lnTo>
                      <a:pt x="26" y="384"/>
                    </a:lnTo>
                    <a:lnTo>
                      <a:pt x="21" y="384"/>
                    </a:lnTo>
                    <a:lnTo>
                      <a:pt x="16" y="384"/>
                    </a:lnTo>
                    <a:lnTo>
                      <a:pt x="12" y="385"/>
                    </a:lnTo>
                    <a:lnTo>
                      <a:pt x="10" y="388"/>
                    </a:lnTo>
                    <a:lnTo>
                      <a:pt x="4" y="385"/>
                    </a:lnTo>
                    <a:lnTo>
                      <a:pt x="0" y="382"/>
                    </a:lnTo>
                    <a:lnTo>
                      <a:pt x="0" y="357"/>
                    </a:lnTo>
                    <a:lnTo>
                      <a:pt x="1" y="334"/>
                    </a:lnTo>
                    <a:lnTo>
                      <a:pt x="3" y="310"/>
                    </a:lnTo>
                    <a:lnTo>
                      <a:pt x="6" y="287"/>
                    </a:lnTo>
                    <a:lnTo>
                      <a:pt x="13" y="241"/>
                    </a:lnTo>
                    <a:lnTo>
                      <a:pt x="21" y="195"/>
                    </a:lnTo>
                    <a:lnTo>
                      <a:pt x="31" y="149"/>
                    </a:lnTo>
                    <a:lnTo>
                      <a:pt x="39" y="104"/>
                    </a:lnTo>
                    <a:lnTo>
                      <a:pt x="47" y="57"/>
                    </a:lnTo>
                    <a:lnTo>
                      <a:pt x="53" y="10"/>
                    </a:lnTo>
                    <a:lnTo>
                      <a:pt x="59" y="7"/>
                    </a:lnTo>
                    <a:lnTo>
                      <a:pt x="63" y="4"/>
                    </a:lnTo>
                    <a:lnTo>
                      <a:pt x="68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5" y="1"/>
                    </a:lnTo>
                    <a:lnTo>
                      <a:pt x="90" y="47"/>
                    </a:lnTo>
                    <a:lnTo>
                      <a:pt x="84" y="93"/>
                    </a:lnTo>
                    <a:lnTo>
                      <a:pt x="78" y="140"/>
                    </a:lnTo>
                    <a:lnTo>
                      <a:pt x="72" y="186"/>
                    </a:lnTo>
                    <a:lnTo>
                      <a:pt x="64" y="233"/>
                    </a:lnTo>
                    <a:lnTo>
                      <a:pt x="56" y="279"/>
                    </a:lnTo>
                    <a:lnTo>
                      <a:pt x="47" y="326"/>
                    </a:lnTo>
                    <a:lnTo>
                      <a:pt x="37" y="3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1" name="Freeform 24"/>
              <p:cNvSpPr>
                <a:spLocks/>
              </p:cNvSpPr>
              <p:nvPr/>
            </p:nvSpPr>
            <p:spPr bwMode="auto">
              <a:xfrm>
                <a:off x="2391" y="2231"/>
                <a:ext cx="17" cy="10"/>
              </a:xfrm>
              <a:custGeom>
                <a:avLst/>
                <a:gdLst/>
                <a:ahLst/>
                <a:cxnLst>
                  <a:cxn ang="0">
                    <a:pos x="155" y="140"/>
                  </a:cxn>
                  <a:cxn ang="0">
                    <a:pos x="114" y="111"/>
                  </a:cxn>
                  <a:cxn ang="0">
                    <a:pos x="75" y="82"/>
                  </a:cxn>
                  <a:cxn ang="0">
                    <a:pos x="37" y="53"/>
                  </a:cxn>
                  <a:cxn ang="0">
                    <a:pos x="2" y="26"/>
                  </a:cxn>
                  <a:cxn ang="0">
                    <a:pos x="1" y="22"/>
                  </a:cxn>
                  <a:cxn ang="0">
                    <a:pos x="0" y="18"/>
                  </a:cxn>
                  <a:cxn ang="0">
                    <a:pos x="1" y="14"/>
                  </a:cxn>
                  <a:cxn ang="0">
                    <a:pos x="2" y="11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33" y="9"/>
                  </a:cxn>
                  <a:cxn ang="0">
                    <a:pos x="44" y="14"/>
                  </a:cxn>
                  <a:cxn ang="0">
                    <a:pos x="55" y="20"/>
                  </a:cxn>
                  <a:cxn ang="0">
                    <a:pos x="75" y="34"/>
                  </a:cxn>
                  <a:cxn ang="0">
                    <a:pos x="93" y="50"/>
                  </a:cxn>
                  <a:cxn ang="0">
                    <a:pos x="129" y="85"/>
                  </a:cxn>
                  <a:cxn ang="0">
                    <a:pos x="161" y="121"/>
                  </a:cxn>
                  <a:cxn ang="0">
                    <a:pos x="158" y="130"/>
                  </a:cxn>
                  <a:cxn ang="0">
                    <a:pos x="155" y="140"/>
                  </a:cxn>
                </a:cxnLst>
                <a:rect l="0" t="0" r="r" b="b"/>
                <a:pathLst>
                  <a:path w="161" h="140">
                    <a:moveTo>
                      <a:pt x="155" y="140"/>
                    </a:moveTo>
                    <a:lnTo>
                      <a:pt x="114" y="111"/>
                    </a:lnTo>
                    <a:lnTo>
                      <a:pt x="75" y="82"/>
                    </a:lnTo>
                    <a:lnTo>
                      <a:pt x="37" y="53"/>
                    </a:lnTo>
                    <a:lnTo>
                      <a:pt x="2" y="26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2" y="11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23" y="4"/>
                    </a:lnTo>
                    <a:lnTo>
                      <a:pt x="33" y="9"/>
                    </a:lnTo>
                    <a:lnTo>
                      <a:pt x="44" y="14"/>
                    </a:lnTo>
                    <a:lnTo>
                      <a:pt x="55" y="20"/>
                    </a:lnTo>
                    <a:lnTo>
                      <a:pt x="75" y="34"/>
                    </a:lnTo>
                    <a:lnTo>
                      <a:pt x="93" y="50"/>
                    </a:lnTo>
                    <a:lnTo>
                      <a:pt x="129" y="85"/>
                    </a:lnTo>
                    <a:lnTo>
                      <a:pt x="161" y="121"/>
                    </a:lnTo>
                    <a:lnTo>
                      <a:pt x="158" y="130"/>
                    </a:lnTo>
                    <a:lnTo>
                      <a:pt x="155" y="14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2" name="Freeform 25"/>
              <p:cNvSpPr>
                <a:spLocks/>
              </p:cNvSpPr>
              <p:nvPr/>
            </p:nvSpPr>
            <p:spPr bwMode="auto">
              <a:xfrm>
                <a:off x="2641" y="2231"/>
                <a:ext cx="13" cy="11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8" y="92"/>
                  </a:cxn>
                  <a:cxn ang="0">
                    <a:pos x="27" y="81"/>
                  </a:cxn>
                  <a:cxn ang="0">
                    <a:pos x="54" y="65"/>
                  </a:cxn>
                  <a:cxn ang="0">
                    <a:pos x="85" y="48"/>
                  </a:cxn>
                  <a:cxn ang="0">
                    <a:pos x="116" y="31"/>
                  </a:cxn>
                  <a:cxn ang="0">
                    <a:pos x="142" y="15"/>
                  </a:cxn>
                  <a:cxn ang="0">
                    <a:pos x="161" y="4"/>
                  </a:cxn>
                  <a:cxn ang="0">
                    <a:pos x="169" y="0"/>
                  </a:cxn>
                  <a:cxn ang="0">
                    <a:pos x="172" y="16"/>
                  </a:cxn>
                  <a:cxn ang="0">
                    <a:pos x="173" y="30"/>
                  </a:cxn>
                  <a:cxn ang="0">
                    <a:pos x="171" y="44"/>
                  </a:cxn>
                  <a:cxn ang="0">
                    <a:pos x="168" y="55"/>
                  </a:cxn>
                  <a:cxn ang="0">
                    <a:pos x="164" y="67"/>
                  </a:cxn>
                  <a:cxn ang="0">
                    <a:pos x="157" y="78"/>
                  </a:cxn>
                  <a:cxn ang="0">
                    <a:pos x="149" y="87"/>
                  </a:cxn>
                  <a:cxn ang="0">
                    <a:pos x="140" y="96"/>
                  </a:cxn>
                  <a:cxn ang="0">
                    <a:pos x="129" y="105"/>
                  </a:cxn>
                  <a:cxn ang="0">
                    <a:pos x="119" y="112"/>
                  </a:cxn>
                  <a:cxn ang="0">
                    <a:pos x="107" y="118"/>
                  </a:cxn>
                  <a:cxn ang="0">
                    <a:pos x="95" y="125"/>
                  </a:cxn>
                  <a:cxn ang="0">
                    <a:pos x="72" y="137"/>
                  </a:cxn>
                  <a:cxn ang="0">
                    <a:pos x="48" y="146"/>
                  </a:cxn>
                  <a:cxn ang="0">
                    <a:pos x="41" y="139"/>
                  </a:cxn>
                  <a:cxn ang="0">
                    <a:pos x="24" y="122"/>
                  </a:cxn>
                  <a:cxn ang="0">
                    <a:pos x="8" y="103"/>
                  </a:cxn>
                  <a:cxn ang="0">
                    <a:pos x="0" y="96"/>
                  </a:cxn>
                </a:cxnLst>
                <a:rect l="0" t="0" r="r" b="b"/>
                <a:pathLst>
                  <a:path w="173" h="146">
                    <a:moveTo>
                      <a:pt x="0" y="96"/>
                    </a:moveTo>
                    <a:lnTo>
                      <a:pt x="8" y="92"/>
                    </a:lnTo>
                    <a:lnTo>
                      <a:pt x="27" y="81"/>
                    </a:lnTo>
                    <a:lnTo>
                      <a:pt x="54" y="65"/>
                    </a:lnTo>
                    <a:lnTo>
                      <a:pt x="85" y="48"/>
                    </a:lnTo>
                    <a:lnTo>
                      <a:pt x="116" y="31"/>
                    </a:lnTo>
                    <a:lnTo>
                      <a:pt x="142" y="15"/>
                    </a:lnTo>
                    <a:lnTo>
                      <a:pt x="161" y="4"/>
                    </a:lnTo>
                    <a:lnTo>
                      <a:pt x="169" y="0"/>
                    </a:lnTo>
                    <a:lnTo>
                      <a:pt x="172" y="16"/>
                    </a:lnTo>
                    <a:lnTo>
                      <a:pt x="173" y="30"/>
                    </a:lnTo>
                    <a:lnTo>
                      <a:pt x="171" y="44"/>
                    </a:lnTo>
                    <a:lnTo>
                      <a:pt x="168" y="55"/>
                    </a:lnTo>
                    <a:lnTo>
                      <a:pt x="164" y="67"/>
                    </a:lnTo>
                    <a:lnTo>
                      <a:pt x="157" y="78"/>
                    </a:lnTo>
                    <a:lnTo>
                      <a:pt x="149" y="87"/>
                    </a:lnTo>
                    <a:lnTo>
                      <a:pt x="140" y="96"/>
                    </a:lnTo>
                    <a:lnTo>
                      <a:pt x="129" y="105"/>
                    </a:lnTo>
                    <a:lnTo>
                      <a:pt x="119" y="112"/>
                    </a:lnTo>
                    <a:lnTo>
                      <a:pt x="107" y="118"/>
                    </a:lnTo>
                    <a:lnTo>
                      <a:pt x="95" y="125"/>
                    </a:lnTo>
                    <a:lnTo>
                      <a:pt x="72" y="137"/>
                    </a:lnTo>
                    <a:lnTo>
                      <a:pt x="48" y="146"/>
                    </a:lnTo>
                    <a:lnTo>
                      <a:pt x="41" y="139"/>
                    </a:lnTo>
                    <a:lnTo>
                      <a:pt x="24" y="122"/>
                    </a:lnTo>
                    <a:lnTo>
                      <a:pt x="8" y="103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3" name="Freeform 26"/>
              <p:cNvSpPr>
                <a:spLocks/>
              </p:cNvSpPr>
              <p:nvPr/>
            </p:nvSpPr>
            <p:spPr bwMode="auto">
              <a:xfrm>
                <a:off x="2365" y="2230"/>
                <a:ext cx="23" cy="14"/>
              </a:xfrm>
              <a:custGeom>
                <a:avLst/>
                <a:gdLst/>
                <a:ahLst/>
                <a:cxnLst>
                  <a:cxn ang="0">
                    <a:pos x="298" y="0"/>
                  </a:cxn>
                  <a:cxn ang="0">
                    <a:pos x="299" y="13"/>
                  </a:cxn>
                  <a:cxn ang="0">
                    <a:pos x="300" y="27"/>
                  </a:cxn>
                  <a:cxn ang="0">
                    <a:pos x="301" y="43"/>
                  </a:cxn>
                  <a:cxn ang="0">
                    <a:pos x="301" y="57"/>
                  </a:cxn>
                  <a:cxn ang="0">
                    <a:pos x="284" y="71"/>
                  </a:cxn>
                  <a:cxn ang="0">
                    <a:pos x="268" y="83"/>
                  </a:cxn>
                  <a:cxn ang="0">
                    <a:pos x="251" y="95"/>
                  </a:cxn>
                  <a:cxn ang="0">
                    <a:pos x="234" y="104"/>
                  </a:cxn>
                  <a:cxn ang="0">
                    <a:pos x="216" y="114"/>
                  </a:cxn>
                  <a:cxn ang="0">
                    <a:pos x="198" y="123"/>
                  </a:cxn>
                  <a:cxn ang="0">
                    <a:pos x="179" y="130"/>
                  </a:cxn>
                  <a:cxn ang="0">
                    <a:pos x="161" y="137"/>
                  </a:cxn>
                  <a:cxn ang="0">
                    <a:pos x="142" y="144"/>
                  </a:cxn>
                  <a:cxn ang="0">
                    <a:pos x="124" y="149"/>
                  </a:cxn>
                  <a:cxn ang="0">
                    <a:pos x="105" y="155"/>
                  </a:cxn>
                  <a:cxn ang="0">
                    <a:pos x="86" y="159"/>
                  </a:cxn>
                  <a:cxn ang="0">
                    <a:pos x="47" y="167"/>
                  </a:cxn>
                  <a:cxn ang="0">
                    <a:pos x="8" y="174"/>
                  </a:cxn>
                  <a:cxn ang="0">
                    <a:pos x="4" y="155"/>
                  </a:cxn>
                  <a:cxn ang="0">
                    <a:pos x="0" y="135"/>
                  </a:cxn>
                  <a:cxn ang="0">
                    <a:pos x="0" y="126"/>
                  </a:cxn>
                  <a:cxn ang="0">
                    <a:pos x="0" y="116"/>
                  </a:cxn>
                  <a:cxn ang="0">
                    <a:pos x="1" y="112"/>
                  </a:cxn>
                  <a:cxn ang="0">
                    <a:pos x="2" y="108"/>
                  </a:cxn>
                  <a:cxn ang="0">
                    <a:pos x="4" y="103"/>
                  </a:cxn>
                  <a:cxn ang="0">
                    <a:pos x="8" y="99"/>
                  </a:cxn>
                  <a:cxn ang="0">
                    <a:pos x="10" y="96"/>
                  </a:cxn>
                  <a:cxn ang="0">
                    <a:pos x="15" y="94"/>
                  </a:cxn>
                  <a:cxn ang="0">
                    <a:pos x="19" y="92"/>
                  </a:cxn>
                  <a:cxn ang="0">
                    <a:pos x="24" y="91"/>
                  </a:cxn>
                  <a:cxn ang="0">
                    <a:pos x="41" y="87"/>
                  </a:cxn>
                  <a:cxn ang="0">
                    <a:pos x="50" y="87"/>
                  </a:cxn>
                  <a:cxn ang="0">
                    <a:pos x="82" y="79"/>
                  </a:cxn>
                  <a:cxn ang="0">
                    <a:pos x="114" y="71"/>
                  </a:cxn>
                  <a:cxn ang="0">
                    <a:pos x="145" y="63"/>
                  </a:cxn>
                  <a:cxn ang="0">
                    <a:pos x="175" y="52"/>
                  </a:cxn>
                  <a:cxn ang="0">
                    <a:pos x="206" y="41"/>
                  </a:cxn>
                  <a:cxn ang="0">
                    <a:pos x="236" y="30"/>
                  </a:cxn>
                  <a:cxn ang="0">
                    <a:pos x="267" y="16"/>
                  </a:cxn>
                  <a:cxn ang="0">
                    <a:pos x="298" y="0"/>
                  </a:cxn>
                </a:cxnLst>
                <a:rect l="0" t="0" r="r" b="b"/>
                <a:pathLst>
                  <a:path w="301" h="174">
                    <a:moveTo>
                      <a:pt x="298" y="0"/>
                    </a:moveTo>
                    <a:lnTo>
                      <a:pt x="299" y="13"/>
                    </a:lnTo>
                    <a:lnTo>
                      <a:pt x="300" y="27"/>
                    </a:lnTo>
                    <a:lnTo>
                      <a:pt x="301" y="43"/>
                    </a:lnTo>
                    <a:lnTo>
                      <a:pt x="301" y="57"/>
                    </a:lnTo>
                    <a:lnTo>
                      <a:pt x="284" y="71"/>
                    </a:lnTo>
                    <a:lnTo>
                      <a:pt x="268" y="83"/>
                    </a:lnTo>
                    <a:lnTo>
                      <a:pt x="251" y="95"/>
                    </a:lnTo>
                    <a:lnTo>
                      <a:pt x="234" y="104"/>
                    </a:lnTo>
                    <a:lnTo>
                      <a:pt x="216" y="114"/>
                    </a:lnTo>
                    <a:lnTo>
                      <a:pt x="198" y="123"/>
                    </a:lnTo>
                    <a:lnTo>
                      <a:pt x="179" y="130"/>
                    </a:lnTo>
                    <a:lnTo>
                      <a:pt x="161" y="137"/>
                    </a:lnTo>
                    <a:lnTo>
                      <a:pt x="142" y="144"/>
                    </a:lnTo>
                    <a:lnTo>
                      <a:pt x="124" y="149"/>
                    </a:lnTo>
                    <a:lnTo>
                      <a:pt x="105" y="155"/>
                    </a:lnTo>
                    <a:lnTo>
                      <a:pt x="86" y="159"/>
                    </a:lnTo>
                    <a:lnTo>
                      <a:pt x="47" y="167"/>
                    </a:lnTo>
                    <a:lnTo>
                      <a:pt x="8" y="174"/>
                    </a:lnTo>
                    <a:lnTo>
                      <a:pt x="4" y="155"/>
                    </a:lnTo>
                    <a:lnTo>
                      <a:pt x="0" y="135"/>
                    </a:lnTo>
                    <a:lnTo>
                      <a:pt x="0" y="126"/>
                    </a:lnTo>
                    <a:lnTo>
                      <a:pt x="0" y="116"/>
                    </a:lnTo>
                    <a:lnTo>
                      <a:pt x="1" y="112"/>
                    </a:lnTo>
                    <a:lnTo>
                      <a:pt x="2" y="108"/>
                    </a:lnTo>
                    <a:lnTo>
                      <a:pt x="4" y="103"/>
                    </a:lnTo>
                    <a:lnTo>
                      <a:pt x="8" y="99"/>
                    </a:lnTo>
                    <a:lnTo>
                      <a:pt x="10" y="96"/>
                    </a:lnTo>
                    <a:lnTo>
                      <a:pt x="15" y="94"/>
                    </a:lnTo>
                    <a:lnTo>
                      <a:pt x="19" y="92"/>
                    </a:lnTo>
                    <a:lnTo>
                      <a:pt x="24" y="91"/>
                    </a:lnTo>
                    <a:lnTo>
                      <a:pt x="41" y="87"/>
                    </a:lnTo>
                    <a:lnTo>
                      <a:pt x="50" y="87"/>
                    </a:lnTo>
                    <a:lnTo>
                      <a:pt x="82" y="79"/>
                    </a:lnTo>
                    <a:lnTo>
                      <a:pt x="114" y="71"/>
                    </a:lnTo>
                    <a:lnTo>
                      <a:pt x="145" y="63"/>
                    </a:lnTo>
                    <a:lnTo>
                      <a:pt x="175" y="52"/>
                    </a:lnTo>
                    <a:lnTo>
                      <a:pt x="206" y="41"/>
                    </a:lnTo>
                    <a:lnTo>
                      <a:pt x="236" y="30"/>
                    </a:lnTo>
                    <a:lnTo>
                      <a:pt x="267" y="16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4" name="Freeform 27"/>
              <p:cNvSpPr>
                <a:spLocks/>
              </p:cNvSpPr>
              <p:nvPr/>
            </p:nvSpPr>
            <p:spPr bwMode="auto">
              <a:xfrm>
                <a:off x="2391" y="2235"/>
                <a:ext cx="14" cy="9"/>
              </a:xfrm>
              <a:custGeom>
                <a:avLst/>
                <a:gdLst/>
                <a:ahLst/>
                <a:cxnLst>
                  <a:cxn ang="0">
                    <a:pos x="114" y="115"/>
                  </a:cxn>
                  <a:cxn ang="0">
                    <a:pos x="107" y="107"/>
                  </a:cxn>
                  <a:cxn ang="0">
                    <a:pos x="98" y="102"/>
                  </a:cxn>
                  <a:cxn ang="0">
                    <a:pos x="89" y="95"/>
                  </a:cxn>
                  <a:cxn ang="0">
                    <a:pos x="78" y="90"/>
                  </a:cxn>
                  <a:cxn ang="0">
                    <a:pos x="58" y="79"/>
                  </a:cxn>
                  <a:cxn ang="0">
                    <a:pos x="38" y="69"/>
                  </a:cxn>
                  <a:cxn ang="0">
                    <a:pos x="28" y="62"/>
                  </a:cxn>
                  <a:cxn ang="0">
                    <a:pos x="19" y="56"/>
                  </a:cxn>
                  <a:cxn ang="0">
                    <a:pos x="13" y="48"/>
                  </a:cxn>
                  <a:cxn ang="0">
                    <a:pos x="7" y="41"/>
                  </a:cxn>
                  <a:cxn ang="0">
                    <a:pos x="4" y="37"/>
                  </a:cxn>
                  <a:cxn ang="0">
                    <a:pos x="2" y="32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0" y="17"/>
                  </a:cxn>
                  <a:cxn ang="0">
                    <a:pos x="0" y="12"/>
                  </a:cxn>
                  <a:cxn ang="0">
                    <a:pos x="1" y="7"/>
                  </a:cxn>
                  <a:cxn ang="0">
                    <a:pos x="3" y="0"/>
                  </a:cxn>
                  <a:cxn ang="0">
                    <a:pos x="22" y="16"/>
                  </a:cxn>
                  <a:cxn ang="0">
                    <a:pos x="63" y="53"/>
                  </a:cxn>
                  <a:cxn ang="0">
                    <a:pos x="105" y="89"/>
                  </a:cxn>
                  <a:cxn ang="0">
                    <a:pos x="124" y="105"/>
                  </a:cxn>
                  <a:cxn ang="0">
                    <a:pos x="120" y="109"/>
                  </a:cxn>
                  <a:cxn ang="0">
                    <a:pos x="114" y="115"/>
                  </a:cxn>
                </a:cxnLst>
                <a:rect l="0" t="0" r="r" b="b"/>
                <a:pathLst>
                  <a:path w="124" h="115">
                    <a:moveTo>
                      <a:pt x="114" y="115"/>
                    </a:moveTo>
                    <a:lnTo>
                      <a:pt x="107" y="107"/>
                    </a:lnTo>
                    <a:lnTo>
                      <a:pt x="98" y="102"/>
                    </a:lnTo>
                    <a:lnTo>
                      <a:pt x="89" y="95"/>
                    </a:lnTo>
                    <a:lnTo>
                      <a:pt x="78" y="90"/>
                    </a:lnTo>
                    <a:lnTo>
                      <a:pt x="58" y="79"/>
                    </a:lnTo>
                    <a:lnTo>
                      <a:pt x="38" y="69"/>
                    </a:lnTo>
                    <a:lnTo>
                      <a:pt x="28" y="62"/>
                    </a:lnTo>
                    <a:lnTo>
                      <a:pt x="19" y="56"/>
                    </a:lnTo>
                    <a:lnTo>
                      <a:pt x="13" y="48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3" y="0"/>
                    </a:lnTo>
                    <a:lnTo>
                      <a:pt x="22" y="16"/>
                    </a:lnTo>
                    <a:lnTo>
                      <a:pt x="63" y="53"/>
                    </a:lnTo>
                    <a:lnTo>
                      <a:pt x="105" y="89"/>
                    </a:lnTo>
                    <a:lnTo>
                      <a:pt x="124" y="105"/>
                    </a:lnTo>
                    <a:lnTo>
                      <a:pt x="120" y="109"/>
                    </a:lnTo>
                    <a:lnTo>
                      <a:pt x="114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5" name="Freeform 28"/>
              <p:cNvSpPr>
                <a:spLocks/>
              </p:cNvSpPr>
              <p:nvPr/>
            </p:nvSpPr>
            <p:spPr bwMode="auto">
              <a:xfrm>
                <a:off x="2430" y="2236"/>
                <a:ext cx="9" cy="4"/>
              </a:xfrm>
              <a:custGeom>
                <a:avLst/>
                <a:gdLst/>
                <a:ahLst/>
                <a:cxnLst>
                  <a:cxn ang="0">
                    <a:pos x="108" y="25"/>
                  </a:cxn>
                  <a:cxn ang="0">
                    <a:pos x="108" y="34"/>
                  </a:cxn>
                  <a:cxn ang="0">
                    <a:pos x="108" y="42"/>
                  </a:cxn>
                  <a:cxn ang="0">
                    <a:pos x="91" y="41"/>
                  </a:cxn>
                  <a:cxn ang="0">
                    <a:pos x="53" y="38"/>
                  </a:cxn>
                  <a:cxn ang="0">
                    <a:pos x="16" y="35"/>
                  </a:cxn>
                  <a:cxn ang="0">
                    <a:pos x="0" y="34"/>
                  </a:cxn>
                  <a:cxn ang="0">
                    <a:pos x="1" y="28"/>
                  </a:cxn>
                  <a:cxn ang="0">
                    <a:pos x="3" y="17"/>
                  </a:cxn>
                  <a:cxn ang="0">
                    <a:pos x="5" y="5"/>
                  </a:cxn>
                  <a:cxn ang="0">
                    <a:pos x="6" y="0"/>
                  </a:cxn>
                  <a:cxn ang="0">
                    <a:pos x="11" y="7"/>
                  </a:cxn>
                  <a:cxn ang="0">
                    <a:pos x="17" y="12"/>
                  </a:cxn>
                  <a:cxn ang="0">
                    <a:pos x="23" y="17"/>
                  </a:cxn>
                  <a:cxn ang="0">
                    <a:pos x="30" y="21"/>
                  </a:cxn>
                  <a:cxn ang="0">
                    <a:pos x="36" y="23"/>
                  </a:cxn>
                  <a:cxn ang="0">
                    <a:pos x="42" y="24"/>
                  </a:cxn>
                  <a:cxn ang="0">
                    <a:pos x="50" y="25"/>
                  </a:cxn>
                  <a:cxn ang="0">
                    <a:pos x="56" y="25"/>
                  </a:cxn>
                  <a:cxn ang="0">
                    <a:pos x="70" y="24"/>
                  </a:cxn>
                  <a:cxn ang="0">
                    <a:pos x="84" y="23"/>
                  </a:cxn>
                  <a:cxn ang="0">
                    <a:pos x="96" y="23"/>
                  </a:cxn>
                  <a:cxn ang="0">
                    <a:pos x="108" y="25"/>
                  </a:cxn>
                </a:cxnLst>
                <a:rect l="0" t="0" r="r" b="b"/>
                <a:pathLst>
                  <a:path w="108" h="42">
                    <a:moveTo>
                      <a:pt x="108" y="25"/>
                    </a:moveTo>
                    <a:lnTo>
                      <a:pt x="108" y="34"/>
                    </a:lnTo>
                    <a:lnTo>
                      <a:pt x="108" y="42"/>
                    </a:lnTo>
                    <a:lnTo>
                      <a:pt x="91" y="41"/>
                    </a:lnTo>
                    <a:lnTo>
                      <a:pt x="53" y="38"/>
                    </a:lnTo>
                    <a:lnTo>
                      <a:pt x="16" y="35"/>
                    </a:lnTo>
                    <a:lnTo>
                      <a:pt x="0" y="34"/>
                    </a:lnTo>
                    <a:lnTo>
                      <a:pt x="1" y="28"/>
                    </a:lnTo>
                    <a:lnTo>
                      <a:pt x="3" y="17"/>
                    </a:lnTo>
                    <a:lnTo>
                      <a:pt x="5" y="5"/>
                    </a:lnTo>
                    <a:lnTo>
                      <a:pt x="6" y="0"/>
                    </a:lnTo>
                    <a:lnTo>
                      <a:pt x="11" y="7"/>
                    </a:lnTo>
                    <a:lnTo>
                      <a:pt x="17" y="12"/>
                    </a:lnTo>
                    <a:lnTo>
                      <a:pt x="23" y="17"/>
                    </a:lnTo>
                    <a:lnTo>
                      <a:pt x="30" y="21"/>
                    </a:lnTo>
                    <a:lnTo>
                      <a:pt x="36" y="23"/>
                    </a:lnTo>
                    <a:lnTo>
                      <a:pt x="42" y="24"/>
                    </a:lnTo>
                    <a:lnTo>
                      <a:pt x="50" y="25"/>
                    </a:lnTo>
                    <a:lnTo>
                      <a:pt x="56" y="25"/>
                    </a:lnTo>
                    <a:lnTo>
                      <a:pt x="70" y="24"/>
                    </a:lnTo>
                    <a:lnTo>
                      <a:pt x="84" y="23"/>
                    </a:lnTo>
                    <a:lnTo>
                      <a:pt x="96" y="23"/>
                    </a:lnTo>
                    <a:lnTo>
                      <a:pt x="108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6" name="Freeform 29"/>
              <p:cNvSpPr>
                <a:spLocks/>
              </p:cNvSpPr>
              <p:nvPr/>
            </p:nvSpPr>
            <p:spPr bwMode="auto">
              <a:xfrm>
                <a:off x="2627" y="2236"/>
                <a:ext cx="16" cy="8"/>
              </a:xfrm>
              <a:custGeom>
                <a:avLst/>
                <a:gdLst/>
                <a:ahLst/>
                <a:cxnLst>
                  <a:cxn ang="0">
                    <a:pos x="151" y="78"/>
                  </a:cxn>
                  <a:cxn ang="0">
                    <a:pos x="142" y="79"/>
                  </a:cxn>
                  <a:cxn ang="0">
                    <a:pos x="134" y="82"/>
                  </a:cxn>
                  <a:cxn ang="0">
                    <a:pos x="124" y="85"/>
                  </a:cxn>
                  <a:cxn ang="0">
                    <a:pos x="115" y="89"/>
                  </a:cxn>
                  <a:cxn ang="0">
                    <a:pos x="93" y="99"/>
                  </a:cxn>
                  <a:cxn ang="0">
                    <a:pos x="71" y="106"/>
                  </a:cxn>
                  <a:cxn ang="0">
                    <a:pos x="60" y="109"/>
                  </a:cxn>
                  <a:cxn ang="0">
                    <a:pos x="50" y="109"/>
                  </a:cxn>
                  <a:cxn ang="0">
                    <a:pos x="45" y="109"/>
                  </a:cxn>
                  <a:cxn ang="0">
                    <a:pos x="40" y="108"/>
                  </a:cxn>
                  <a:cxn ang="0">
                    <a:pos x="36" y="107"/>
                  </a:cxn>
                  <a:cxn ang="0">
                    <a:pos x="31" y="105"/>
                  </a:cxn>
                  <a:cxn ang="0">
                    <a:pos x="26" y="103"/>
                  </a:cxn>
                  <a:cxn ang="0">
                    <a:pos x="22" y="100"/>
                  </a:cxn>
                  <a:cxn ang="0">
                    <a:pos x="17" y="95"/>
                  </a:cxn>
                  <a:cxn ang="0">
                    <a:pos x="14" y="91"/>
                  </a:cxn>
                  <a:cxn ang="0">
                    <a:pos x="10" y="85"/>
                  </a:cxn>
                  <a:cxn ang="0">
                    <a:pos x="7" y="78"/>
                  </a:cxn>
                  <a:cxn ang="0">
                    <a:pos x="4" y="71"/>
                  </a:cxn>
                  <a:cxn ang="0">
                    <a:pos x="1" y="62"/>
                  </a:cxn>
                  <a:cxn ang="0">
                    <a:pos x="0" y="58"/>
                  </a:cxn>
                  <a:cxn ang="0">
                    <a:pos x="0" y="54"/>
                  </a:cxn>
                  <a:cxn ang="0">
                    <a:pos x="1" y="50"/>
                  </a:cxn>
                  <a:cxn ang="0">
                    <a:pos x="4" y="45"/>
                  </a:cxn>
                  <a:cxn ang="0">
                    <a:pos x="11" y="36"/>
                  </a:cxn>
                  <a:cxn ang="0">
                    <a:pos x="21" y="27"/>
                  </a:cxn>
                  <a:cxn ang="0">
                    <a:pos x="32" y="19"/>
                  </a:cxn>
                  <a:cxn ang="0">
                    <a:pos x="44" y="11"/>
                  </a:cxn>
                  <a:cxn ang="0">
                    <a:pos x="55" y="6"/>
                  </a:cxn>
                  <a:cxn ang="0">
                    <a:pos x="63" y="0"/>
                  </a:cxn>
                  <a:cxn ang="0">
                    <a:pos x="76" y="13"/>
                  </a:cxn>
                  <a:cxn ang="0">
                    <a:pos x="107" y="40"/>
                  </a:cxn>
                  <a:cxn ang="0">
                    <a:pos x="137" y="67"/>
                  </a:cxn>
                  <a:cxn ang="0">
                    <a:pos x="151" y="78"/>
                  </a:cxn>
                </a:cxnLst>
                <a:rect l="0" t="0" r="r" b="b"/>
                <a:pathLst>
                  <a:path w="151" h="109">
                    <a:moveTo>
                      <a:pt x="151" y="78"/>
                    </a:moveTo>
                    <a:lnTo>
                      <a:pt x="142" y="79"/>
                    </a:lnTo>
                    <a:lnTo>
                      <a:pt x="134" y="82"/>
                    </a:lnTo>
                    <a:lnTo>
                      <a:pt x="124" y="85"/>
                    </a:lnTo>
                    <a:lnTo>
                      <a:pt x="115" y="89"/>
                    </a:lnTo>
                    <a:lnTo>
                      <a:pt x="93" y="99"/>
                    </a:lnTo>
                    <a:lnTo>
                      <a:pt x="71" y="106"/>
                    </a:lnTo>
                    <a:lnTo>
                      <a:pt x="60" y="109"/>
                    </a:lnTo>
                    <a:lnTo>
                      <a:pt x="50" y="109"/>
                    </a:lnTo>
                    <a:lnTo>
                      <a:pt x="45" y="109"/>
                    </a:lnTo>
                    <a:lnTo>
                      <a:pt x="40" y="108"/>
                    </a:lnTo>
                    <a:lnTo>
                      <a:pt x="36" y="107"/>
                    </a:lnTo>
                    <a:lnTo>
                      <a:pt x="31" y="105"/>
                    </a:lnTo>
                    <a:lnTo>
                      <a:pt x="26" y="103"/>
                    </a:lnTo>
                    <a:lnTo>
                      <a:pt x="22" y="100"/>
                    </a:lnTo>
                    <a:lnTo>
                      <a:pt x="17" y="95"/>
                    </a:lnTo>
                    <a:lnTo>
                      <a:pt x="14" y="91"/>
                    </a:lnTo>
                    <a:lnTo>
                      <a:pt x="10" y="85"/>
                    </a:lnTo>
                    <a:lnTo>
                      <a:pt x="7" y="78"/>
                    </a:lnTo>
                    <a:lnTo>
                      <a:pt x="4" y="71"/>
                    </a:lnTo>
                    <a:lnTo>
                      <a:pt x="1" y="62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1" y="50"/>
                    </a:lnTo>
                    <a:lnTo>
                      <a:pt x="4" y="45"/>
                    </a:lnTo>
                    <a:lnTo>
                      <a:pt x="11" y="36"/>
                    </a:lnTo>
                    <a:lnTo>
                      <a:pt x="21" y="27"/>
                    </a:lnTo>
                    <a:lnTo>
                      <a:pt x="32" y="19"/>
                    </a:lnTo>
                    <a:lnTo>
                      <a:pt x="44" y="11"/>
                    </a:lnTo>
                    <a:lnTo>
                      <a:pt x="55" y="6"/>
                    </a:lnTo>
                    <a:lnTo>
                      <a:pt x="63" y="0"/>
                    </a:lnTo>
                    <a:lnTo>
                      <a:pt x="76" y="13"/>
                    </a:lnTo>
                    <a:lnTo>
                      <a:pt x="107" y="40"/>
                    </a:lnTo>
                    <a:lnTo>
                      <a:pt x="137" y="67"/>
                    </a:lnTo>
                    <a:lnTo>
                      <a:pt x="151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7" name="Freeform 30"/>
              <p:cNvSpPr>
                <a:spLocks/>
              </p:cNvSpPr>
              <p:nvPr/>
            </p:nvSpPr>
            <p:spPr bwMode="auto">
              <a:xfrm>
                <a:off x="2390" y="2239"/>
                <a:ext cx="8" cy="7"/>
              </a:xfrm>
              <a:custGeom>
                <a:avLst/>
                <a:gdLst/>
                <a:ahLst/>
                <a:cxnLst>
                  <a:cxn ang="0">
                    <a:pos x="89" y="95"/>
                  </a:cxn>
                  <a:cxn ang="0">
                    <a:pos x="85" y="90"/>
                  </a:cxn>
                  <a:cxn ang="0">
                    <a:pos x="78" y="85"/>
                  </a:cxn>
                  <a:cxn ang="0">
                    <a:pos x="72" y="81"/>
                  </a:cxn>
                  <a:cxn ang="0">
                    <a:pos x="64" y="77"/>
                  </a:cxn>
                  <a:cxn ang="0">
                    <a:pos x="49" y="69"/>
                  </a:cxn>
                  <a:cxn ang="0">
                    <a:pos x="34" y="62"/>
                  </a:cxn>
                  <a:cxn ang="0">
                    <a:pos x="28" y="59"/>
                  </a:cxn>
                  <a:cxn ang="0">
                    <a:pos x="22" y="54"/>
                  </a:cxn>
                  <a:cxn ang="0">
                    <a:pos x="15" y="49"/>
                  </a:cxn>
                  <a:cxn ang="0">
                    <a:pos x="10" y="44"/>
                  </a:cxn>
                  <a:cxn ang="0">
                    <a:pos x="6" y="38"/>
                  </a:cxn>
                  <a:cxn ang="0">
                    <a:pos x="2" y="31"/>
                  </a:cxn>
                  <a:cxn ang="0">
                    <a:pos x="0" y="23"/>
                  </a:cxn>
                  <a:cxn ang="0">
                    <a:pos x="0" y="15"/>
                  </a:cxn>
                  <a:cxn ang="0">
                    <a:pos x="3" y="7"/>
                  </a:cxn>
                  <a:cxn ang="0">
                    <a:pos x="7" y="0"/>
                  </a:cxn>
                  <a:cxn ang="0">
                    <a:pos x="23" y="11"/>
                  </a:cxn>
                  <a:cxn ang="0">
                    <a:pos x="57" y="36"/>
                  </a:cxn>
                  <a:cxn ang="0">
                    <a:pos x="92" y="62"/>
                  </a:cxn>
                  <a:cxn ang="0">
                    <a:pos x="108" y="73"/>
                  </a:cxn>
                  <a:cxn ang="0">
                    <a:pos x="105" y="75"/>
                  </a:cxn>
                  <a:cxn ang="0">
                    <a:pos x="103" y="77"/>
                  </a:cxn>
                  <a:cxn ang="0">
                    <a:pos x="101" y="80"/>
                  </a:cxn>
                  <a:cxn ang="0">
                    <a:pos x="98" y="83"/>
                  </a:cxn>
                  <a:cxn ang="0">
                    <a:pos x="94" y="90"/>
                  </a:cxn>
                  <a:cxn ang="0">
                    <a:pos x="89" y="95"/>
                  </a:cxn>
                </a:cxnLst>
                <a:rect l="0" t="0" r="r" b="b"/>
                <a:pathLst>
                  <a:path w="108" h="95">
                    <a:moveTo>
                      <a:pt x="89" y="95"/>
                    </a:moveTo>
                    <a:lnTo>
                      <a:pt x="85" y="90"/>
                    </a:lnTo>
                    <a:lnTo>
                      <a:pt x="78" y="85"/>
                    </a:lnTo>
                    <a:lnTo>
                      <a:pt x="72" y="81"/>
                    </a:lnTo>
                    <a:lnTo>
                      <a:pt x="64" y="77"/>
                    </a:lnTo>
                    <a:lnTo>
                      <a:pt x="49" y="69"/>
                    </a:lnTo>
                    <a:lnTo>
                      <a:pt x="34" y="62"/>
                    </a:lnTo>
                    <a:lnTo>
                      <a:pt x="28" y="59"/>
                    </a:lnTo>
                    <a:lnTo>
                      <a:pt x="22" y="54"/>
                    </a:lnTo>
                    <a:lnTo>
                      <a:pt x="15" y="49"/>
                    </a:lnTo>
                    <a:lnTo>
                      <a:pt x="10" y="44"/>
                    </a:lnTo>
                    <a:lnTo>
                      <a:pt x="6" y="38"/>
                    </a:lnTo>
                    <a:lnTo>
                      <a:pt x="2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3" y="7"/>
                    </a:lnTo>
                    <a:lnTo>
                      <a:pt x="7" y="0"/>
                    </a:lnTo>
                    <a:lnTo>
                      <a:pt x="23" y="11"/>
                    </a:lnTo>
                    <a:lnTo>
                      <a:pt x="57" y="36"/>
                    </a:lnTo>
                    <a:lnTo>
                      <a:pt x="92" y="62"/>
                    </a:lnTo>
                    <a:lnTo>
                      <a:pt x="108" y="73"/>
                    </a:lnTo>
                    <a:lnTo>
                      <a:pt x="105" y="75"/>
                    </a:lnTo>
                    <a:lnTo>
                      <a:pt x="103" y="77"/>
                    </a:lnTo>
                    <a:lnTo>
                      <a:pt x="101" y="80"/>
                    </a:lnTo>
                    <a:lnTo>
                      <a:pt x="98" y="83"/>
                    </a:lnTo>
                    <a:lnTo>
                      <a:pt x="94" y="90"/>
                    </a:lnTo>
                    <a:lnTo>
                      <a:pt x="89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8" name="Freeform 31"/>
              <p:cNvSpPr>
                <a:spLocks/>
              </p:cNvSpPr>
              <p:nvPr/>
            </p:nvSpPr>
            <p:spPr bwMode="auto">
              <a:xfrm>
                <a:off x="2384" y="2241"/>
                <a:ext cx="3" cy="26"/>
              </a:xfrm>
              <a:custGeom>
                <a:avLst/>
                <a:gdLst/>
                <a:ahLst/>
                <a:cxnLst>
                  <a:cxn ang="0">
                    <a:pos x="29" y="308"/>
                  </a:cxn>
                  <a:cxn ang="0">
                    <a:pos x="26" y="314"/>
                  </a:cxn>
                  <a:cxn ang="0">
                    <a:pos x="19" y="333"/>
                  </a:cxn>
                  <a:cxn ang="0">
                    <a:pos x="17" y="333"/>
                  </a:cxn>
                  <a:cxn ang="0">
                    <a:pos x="10" y="329"/>
                  </a:cxn>
                  <a:cxn ang="0">
                    <a:pos x="7" y="328"/>
                  </a:cxn>
                  <a:cxn ang="0">
                    <a:pos x="4" y="325"/>
                  </a:cxn>
                  <a:cxn ang="0">
                    <a:pos x="2" y="322"/>
                  </a:cxn>
                  <a:cxn ang="0">
                    <a:pos x="0" y="318"/>
                  </a:cxn>
                  <a:cxn ang="0">
                    <a:pos x="5" y="281"/>
                  </a:cxn>
                  <a:cxn ang="0">
                    <a:pos x="8" y="245"/>
                  </a:cxn>
                  <a:cxn ang="0">
                    <a:pos x="9" y="207"/>
                  </a:cxn>
                  <a:cxn ang="0">
                    <a:pos x="9" y="167"/>
                  </a:cxn>
                  <a:cxn ang="0">
                    <a:pos x="8" y="128"/>
                  </a:cxn>
                  <a:cxn ang="0">
                    <a:pos x="6" y="89"/>
                  </a:cxn>
                  <a:cxn ang="0">
                    <a:pos x="3" y="50"/>
                  </a:cxn>
                  <a:cxn ang="0">
                    <a:pos x="0" y="13"/>
                  </a:cxn>
                  <a:cxn ang="0">
                    <a:pos x="2" y="10"/>
                  </a:cxn>
                  <a:cxn ang="0">
                    <a:pos x="4" y="7"/>
                  </a:cxn>
                  <a:cxn ang="0">
                    <a:pos x="8" y="5"/>
                  </a:cxn>
                  <a:cxn ang="0">
                    <a:pos x="13" y="3"/>
                  </a:cxn>
                  <a:cxn ang="0">
                    <a:pos x="17" y="1"/>
                  </a:cxn>
                  <a:cxn ang="0">
                    <a:pos x="22" y="0"/>
                  </a:cxn>
                  <a:cxn ang="0">
                    <a:pos x="26" y="0"/>
                  </a:cxn>
                  <a:cxn ang="0">
                    <a:pos x="32" y="0"/>
                  </a:cxn>
                  <a:cxn ang="0">
                    <a:pos x="35" y="38"/>
                  </a:cxn>
                  <a:cxn ang="0">
                    <a:pos x="38" y="77"/>
                  </a:cxn>
                  <a:cxn ang="0">
                    <a:pos x="40" y="115"/>
                  </a:cxn>
                  <a:cxn ang="0">
                    <a:pos x="41" y="154"/>
                  </a:cxn>
                  <a:cxn ang="0">
                    <a:pos x="40" y="193"/>
                  </a:cxn>
                  <a:cxn ang="0">
                    <a:pos x="39" y="231"/>
                  </a:cxn>
                  <a:cxn ang="0">
                    <a:pos x="37" y="250"/>
                  </a:cxn>
                  <a:cxn ang="0">
                    <a:pos x="35" y="270"/>
                  </a:cxn>
                  <a:cxn ang="0">
                    <a:pos x="32" y="289"/>
                  </a:cxn>
                  <a:cxn ang="0">
                    <a:pos x="29" y="308"/>
                  </a:cxn>
                </a:cxnLst>
                <a:rect l="0" t="0" r="r" b="b"/>
                <a:pathLst>
                  <a:path w="41" h="333">
                    <a:moveTo>
                      <a:pt x="29" y="308"/>
                    </a:moveTo>
                    <a:lnTo>
                      <a:pt x="26" y="314"/>
                    </a:lnTo>
                    <a:lnTo>
                      <a:pt x="19" y="333"/>
                    </a:lnTo>
                    <a:lnTo>
                      <a:pt x="17" y="333"/>
                    </a:lnTo>
                    <a:lnTo>
                      <a:pt x="10" y="329"/>
                    </a:lnTo>
                    <a:lnTo>
                      <a:pt x="7" y="328"/>
                    </a:lnTo>
                    <a:lnTo>
                      <a:pt x="4" y="325"/>
                    </a:lnTo>
                    <a:lnTo>
                      <a:pt x="2" y="322"/>
                    </a:lnTo>
                    <a:lnTo>
                      <a:pt x="0" y="318"/>
                    </a:lnTo>
                    <a:lnTo>
                      <a:pt x="5" y="281"/>
                    </a:lnTo>
                    <a:lnTo>
                      <a:pt x="8" y="245"/>
                    </a:lnTo>
                    <a:lnTo>
                      <a:pt x="9" y="207"/>
                    </a:lnTo>
                    <a:lnTo>
                      <a:pt x="9" y="167"/>
                    </a:lnTo>
                    <a:lnTo>
                      <a:pt x="8" y="128"/>
                    </a:lnTo>
                    <a:lnTo>
                      <a:pt x="6" y="89"/>
                    </a:lnTo>
                    <a:lnTo>
                      <a:pt x="3" y="50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5" y="38"/>
                    </a:lnTo>
                    <a:lnTo>
                      <a:pt x="38" y="77"/>
                    </a:lnTo>
                    <a:lnTo>
                      <a:pt x="40" y="115"/>
                    </a:lnTo>
                    <a:lnTo>
                      <a:pt x="41" y="154"/>
                    </a:lnTo>
                    <a:lnTo>
                      <a:pt x="40" y="193"/>
                    </a:lnTo>
                    <a:lnTo>
                      <a:pt x="39" y="231"/>
                    </a:lnTo>
                    <a:lnTo>
                      <a:pt x="37" y="250"/>
                    </a:lnTo>
                    <a:lnTo>
                      <a:pt x="35" y="270"/>
                    </a:lnTo>
                    <a:lnTo>
                      <a:pt x="32" y="289"/>
                    </a:lnTo>
                    <a:lnTo>
                      <a:pt x="29" y="3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69" name="Freeform 32"/>
              <p:cNvSpPr>
                <a:spLocks/>
              </p:cNvSpPr>
              <p:nvPr/>
            </p:nvSpPr>
            <p:spPr bwMode="auto">
              <a:xfrm>
                <a:off x="2600" y="2239"/>
                <a:ext cx="8" cy="1"/>
              </a:xfrm>
              <a:custGeom>
                <a:avLst/>
                <a:gdLst/>
                <a:ahLst/>
                <a:cxnLst>
                  <a:cxn ang="0">
                    <a:pos x="115" y="10"/>
                  </a:cxn>
                  <a:cxn ang="0">
                    <a:pos x="107" y="8"/>
                  </a:cxn>
                  <a:cxn ang="0">
                    <a:pos x="98" y="8"/>
                  </a:cxn>
                  <a:cxn ang="0">
                    <a:pos x="90" y="8"/>
                  </a:cxn>
                  <a:cxn ang="0">
                    <a:pos x="81" y="8"/>
                  </a:cxn>
                  <a:cxn ang="0">
                    <a:pos x="63" y="11"/>
                  </a:cxn>
                  <a:cxn ang="0">
                    <a:pos x="47" y="13"/>
                  </a:cxn>
                  <a:cxn ang="0">
                    <a:pos x="39" y="14"/>
                  </a:cxn>
                  <a:cxn ang="0">
                    <a:pos x="31" y="14"/>
                  </a:cxn>
                  <a:cxn ang="0">
                    <a:pos x="24" y="14"/>
                  </a:cxn>
                  <a:cxn ang="0">
                    <a:pos x="17" y="13"/>
                  </a:cxn>
                  <a:cxn ang="0">
                    <a:pos x="12" y="12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18" y="1"/>
                  </a:cxn>
                  <a:cxn ang="0">
                    <a:pos x="58" y="2"/>
                  </a:cxn>
                  <a:cxn ang="0">
                    <a:pos x="97" y="3"/>
                  </a:cxn>
                  <a:cxn ang="0">
                    <a:pos x="115" y="3"/>
                  </a:cxn>
                  <a:cxn ang="0">
                    <a:pos x="115" y="7"/>
                  </a:cxn>
                  <a:cxn ang="0">
                    <a:pos x="115" y="10"/>
                  </a:cxn>
                </a:cxnLst>
                <a:rect l="0" t="0" r="r" b="b"/>
                <a:pathLst>
                  <a:path w="115" h="14">
                    <a:moveTo>
                      <a:pt x="115" y="10"/>
                    </a:moveTo>
                    <a:lnTo>
                      <a:pt x="107" y="8"/>
                    </a:lnTo>
                    <a:lnTo>
                      <a:pt x="98" y="8"/>
                    </a:lnTo>
                    <a:lnTo>
                      <a:pt x="90" y="8"/>
                    </a:lnTo>
                    <a:lnTo>
                      <a:pt x="81" y="8"/>
                    </a:lnTo>
                    <a:lnTo>
                      <a:pt x="63" y="11"/>
                    </a:lnTo>
                    <a:lnTo>
                      <a:pt x="47" y="13"/>
                    </a:lnTo>
                    <a:lnTo>
                      <a:pt x="39" y="14"/>
                    </a:lnTo>
                    <a:lnTo>
                      <a:pt x="31" y="14"/>
                    </a:lnTo>
                    <a:lnTo>
                      <a:pt x="24" y="14"/>
                    </a:lnTo>
                    <a:lnTo>
                      <a:pt x="17" y="13"/>
                    </a:lnTo>
                    <a:lnTo>
                      <a:pt x="12" y="12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18" y="1"/>
                    </a:lnTo>
                    <a:lnTo>
                      <a:pt x="58" y="2"/>
                    </a:lnTo>
                    <a:lnTo>
                      <a:pt x="97" y="3"/>
                    </a:lnTo>
                    <a:lnTo>
                      <a:pt x="115" y="3"/>
                    </a:lnTo>
                    <a:lnTo>
                      <a:pt x="115" y="7"/>
                    </a:lnTo>
                    <a:lnTo>
                      <a:pt x="115" y="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0" name="Freeform 33"/>
              <p:cNvSpPr>
                <a:spLocks/>
              </p:cNvSpPr>
              <p:nvPr/>
            </p:nvSpPr>
            <p:spPr bwMode="auto">
              <a:xfrm>
                <a:off x="2600" y="2241"/>
                <a:ext cx="3" cy="51"/>
              </a:xfrm>
              <a:custGeom>
                <a:avLst/>
                <a:gdLst/>
                <a:ahLst/>
                <a:cxnLst>
                  <a:cxn ang="0">
                    <a:pos x="29" y="660"/>
                  </a:cxn>
                  <a:cxn ang="0">
                    <a:pos x="18" y="655"/>
                  </a:cxn>
                  <a:cxn ang="0">
                    <a:pos x="7" y="651"/>
                  </a:cxn>
                  <a:cxn ang="0">
                    <a:pos x="7" y="571"/>
                  </a:cxn>
                  <a:cxn ang="0">
                    <a:pos x="5" y="489"/>
                  </a:cxn>
                  <a:cxn ang="0">
                    <a:pos x="1" y="406"/>
                  </a:cxn>
                  <a:cxn ang="0">
                    <a:pos x="0" y="323"/>
                  </a:cxn>
                  <a:cxn ang="0">
                    <a:pos x="0" y="281"/>
                  </a:cxn>
                  <a:cxn ang="0">
                    <a:pos x="1" y="240"/>
                  </a:cxn>
                  <a:cxn ang="0">
                    <a:pos x="4" y="199"/>
                  </a:cxn>
                  <a:cxn ang="0">
                    <a:pos x="7" y="158"/>
                  </a:cxn>
                  <a:cxn ang="0">
                    <a:pos x="12" y="117"/>
                  </a:cxn>
                  <a:cxn ang="0">
                    <a:pos x="17" y="78"/>
                  </a:cxn>
                  <a:cxn ang="0">
                    <a:pos x="26" y="38"/>
                  </a:cxn>
                  <a:cxn ang="0">
                    <a:pos x="36" y="0"/>
                  </a:cxn>
                  <a:cxn ang="0">
                    <a:pos x="39" y="5"/>
                  </a:cxn>
                  <a:cxn ang="0">
                    <a:pos x="42" y="9"/>
                  </a:cxn>
                  <a:cxn ang="0">
                    <a:pos x="39" y="90"/>
                  </a:cxn>
                  <a:cxn ang="0">
                    <a:pos x="38" y="173"/>
                  </a:cxn>
                  <a:cxn ang="0">
                    <a:pos x="38" y="254"/>
                  </a:cxn>
                  <a:cxn ang="0">
                    <a:pos x="38" y="335"/>
                  </a:cxn>
                  <a:cxn ang="0">
                    <a:pos x="38" y="416"/>
                  </a:cxn>
                  <a:cxn ang="0">
                    <a:pos x="37" y="497"/>
                  </a:cxn>
                  <a:cxn ang="0">
                    <a:pos x="33" y="579"/>
                  </a:cxn>
                  <a:cxn ang="0">
                    <a:pos x="29" y="660"/>
                  </a:cxn>
                </a:cxnLst>
                <a:rect l="0" t="0" r="r" b="b"/>
                <a:pathLst>
                  <a:path w="42" h="660">
                    <a:moveTo>
                      <a:pt x="29" y="660"/>
                    </a:moveTo>
                    <a:lnTo>
                      <a:pt x="18" y="655"/>
                    </a:lnTo>
                    <a:lnTo>
                      <a:pt x="7" y="651"/>
                    </a:lnTo>
                    <a:lnTo>
                      <a:pt x="7" y="571"/>
                    </a:lnTo>
                    <a:lnTo>
                      <a:pt x="5" y="489"/>
                    </a:lnTo>
                    <a:lnTo>
                      <a:pt x="1" y="406"/>
                    </a:lnTo>
                    <a:lnTo>
                      <a:pt x="0" y="323"/>
                    </a:lnTo>
                    <a:lnTo>
                      <a:pt x="0" y="281"/>
                    </a:lnTo>
                    <a:lnTo>
                      <a:pt x="1" y="240"/>
                    </a:lnTo>
                    <a:lnTo>
                      <a:pt x="4" y="199"/>
                    </a:lnTo>
                    <a:lnTo>
                      <a:pt x="7" y="158"/>
                    </a:lnTo>
                    <a:lnTo>
                      <a:pt x="12" y="117"/>
                    </a:lnTo>
                    <a:lnTo>
                      <a:pt x="17" y="78"/>
                    </a:lnTo>
                    <a:lnTo>
                      <a:pt x="26" y="38"/>
                    </a:lnTo>
                    <a:lnTo>
                      <a:pt x="36" y="0"/>
                    </a:lnTo>
                    <a:lnTo>
                      <a:pt x="39" y="5"/>
                    </a:lnTo>
                    <a:lnTo>
                      <a:pt x="42" y="9"/>
                    </a:lnTo>
                    <a:lnTo>
                      <a:pt x="39" y="90"/>
                    </a:lnTo>
                    <a:lnTo>
                      <a:pt x="38" y="173"/>
                    </a:lnTo>
                    <a:lnTo>
                      <a:pt x="38" y="254"/>
                    </a:lnTo>
                    <a:lnTo>
                      <a:pt x="38" y="335"/>
                    </a:lnTo>
                    <a:lnTo>
                      <a:pt x="38" y="416"/>
                    </a:lnTo>
                    <a:lnTo>
                      <a:pt x="37" y="497"/>
                    </a:lnTo>
                    <a:lnTo>
                      <a:pt x="33" y="579"/>
                    </a:lnTo>
                    <a:lnTo>
                      <a:pt x="29" y="6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1" name="Freeform 34"/>
              <p:cNvSpPr>
                <a:spLocks/>
              </p:cNvSpPr>
              <p:nvPr/>
            </p:nvSpPr>
            <p:spPr bwMode="auto">
              <a:xfrm>
                <a:off x="2595" y="2242"/>
                <a:ext cx="5" cy="48"/>
              </a:xfrm>
              <a:custGeom>
                <a:avLst/>
                <a:gdLst/>
                <a:ahLst/>
                <a:cxnLst>
                  <a:cxn ang="0">
                    <a:pos x="39" y="631"/>
                  </a:cxn>
                  <a:cxn ang="0">
                    <a:pos x="32" y="627"/>
                  </a:cxn>
                  <a:cxn ang="0">
                    <a:pos x="23" y="623"/>
                  </a:cxn>
                  <a:cxn ang="0">
                    <a:pos x="16" y="619"/>
                  </a:cxn>
                  <a:cxn ang="0">
                    <a:pos x="9" y="613"/>
                  </a:cxn>
                  <a:cxn ang="0">
                    <a:pos x="7" y="610"/>
                  </a:cxn>
                  <a:cxn ang="0">
                    <a:pos x="4" y="607"/>
                  </a:cxn>
                  <a:cxn ang="0">
                    <a:pos x="3" y="604"/>
                  </a:cxn>
                  <a:cxn ang="0">
                    <a:pos x="2" y="600"/>
                  </a:cxn>
                  <a:cxn ang="0">
                    <a:pos x="1" y="595"/>
                  </a:cxn>
                  <a:cxn ang="0">
                    <a:pos x="1" y="590"/>
                  </a:cxn>
                  <a:cxn ang="0">
                    <a:pos x="2" y="585"/>
                  </a:cxn>
                  <a:cxn ang="0">
                    <a:pos x="4" y="579"/>
                  </a:cxn>
                  <a:cxn ang="0">
                    <a:pos x="6" y="542"/>
                  </a:cxn>
                  <a:cxn ang="0">
                    <a:pos x="7" y="505"/>
                  </a:cxn>
                  <a:cxn ang="0">
                    <a:pos x="6" y="466"/>
                  </a:cxn>
                  <a:cxn ang="0">
                    <a:pos x="5" y="428"/>
                  </a:cxn>
                  <a:cxn ang="0">
                    <a:pos x="2" y="351"/>
                  </a:cxn>
                  <a:cxn ang="0">
                    <a:pos x="0" y="275"/>
                  </a:cxn>
                  <a:cxn ang="0">
                    <a:pos x="1" y="238"/>
                  </a:cxn>
                  <a:cxn ang="0">
                    <a:pos x="2" y="201"/>
                  </a:cxn>
                  <a:cxn ang="0">
                    <a:pos x="5" y="164"/>
                  </a:cxn>
                  <a:cxn ang="0">
                    <a:pos x="10" y="129"/>
                  </a:cxn>
                  <a:cxn ang="0">
                    <a:pos x="13" y="112"/>
                  </a:cxn>
                  <a:cxn ang="0">
                    <a:pos x="18" y="95"/>
                  </a:cxn>
                  <a:cxn ang="0">
                    <a:pos x="23" y="78"/>
                  </a:cxn>
                  <a:cxn ang="0">
                    <a:pos x="28" y="62"/>
                  </a:cxn>
                  <a:cxn ang="0">
                    <a:pos x="35" y="46"/>
                  </a:cxn>
                  <a:cxn ang="0">
                    <a:pos x="41" y="30"/>
                  </a:cxn>
                  <a:cxn ang="0">
                    <a:pos x="50" y="15"/>
                  </a:cxn>
                  <a:cxn ang="0">
                    <a:pos x="58" y="0"/>
                  </a:cxn>
                  <a:cxn ang="0">
                    <a:pos x="53" y="38"/>
                  </a:cxn>
                  <a:cxn ang="0">
                    <a:pos x="48" y="78"/>
                  </a:cxn>
                  <a:cxn ang="0">
                    <a:pos x="44" y="117"/>
                  </a:cxn>
                  <a:cxn ang="0">
                    <a:pos x="41" y="157"/>
                  </a:cxn>
                  <a:cxn ang="0">
                    <a:pos x="39" y="196"/>
                  </a:cxn>
                  <a:cxn ang="0">
                    <a:pos x="38" y="236"/>
                  </a:cxn>
                  <a:cxn ang="0">
                    <a:pos x="38" y="275"/>
                  </a:cxn>
                  <a:cxn ang="0">
                    <a:pos x="38" y="315"/>
                  </a:cxn>
                  <a:cxn ang="0">
                    <a:pos x="39" y="394"/>
                  </a:cxn>
                  <a:cxn ang="0">
                    <a:pos x="40" y="473"/>
                  </a:cxn>
                  <a:cxn ang="0">
                    <a:pos x="40" y="552"/>
                  </a:cxn>
                  <a:cxn ang="0">
                    <a:pos x="39" y="631"/>
                  </a:cxn>
                </a:cxnLst>
                <a:rect l="0" t="0" r="r" b="b"/>
                <a:pathLst>
                  <a:path w="58" h="631">
                    <a:moveTo>
                      <a:pt x="39" y="631"/>
                    </a:moveTo>
                    <a:lnTo>
                      <a:pt x="32" y="627"/>
                    </a:lnTo>
                    <a:lnTo>
                      <a:pt x="23" y="623"/>
                    </a:lnTo>
                    <a:lnTo>
                      <a:pt x="16" y="619"/>
                    </a:lnTo>
                    <a:lnTo>
                      <a:pt x="9" y="613"/>
                    </a:lnTo>
                    <a:lnTo>
                      <a:pt x="7" y="610"/>
                    </a:lnTo>
                    <a:lnTo>
                      <a:pt x="4" y="607"/>
                    </a:lnTo>
                    <a:lnTo>
                      <a:pt x="3" y="604"/>
                    </a:lnTo>
                    <a:lnTo>
                      <a:pt x="2" y="600"/>
                    </a:lnTo>
                    <a:lnTo>
                      <a:pt x="1" y="595"/>
                    </a:lnTo>
                    <a:lnTo>
                      <a:pt x="1" y="590"/>
                    </a:lnTo>
                    <a:lnTo>
                      <a:pt x="2" y="585"/>
                    </a:lnTo>
                    <a:lnTo>
                      <a:pt x="4" y="579"/>
                    </a:lnTo>
                    <a:lnTo>
                      <a:pt x="6" y="542"/>
                    </a:lnTo>
                    <a:lnTo>
                      <a:pt x="7" y="505"/>
                    </a:lnTo>
                    <a:lnTo>
                      <a:pt x="6" y="466"/>
                    </a:lnTo>
                    <a:lnTo>
                      <a:pt x="5" y="428"/>
                    </a:lnTo>
                    <a:lnTo>
                      <a:pt x="2" y="351"/>
                    </a:lnTo>
                    <a:lnTo>
                      <a:pt x="0" y="275"/>
                    </a:lnTo>
                    <a:lnTo>
                      <a:pt x="1" y="238"/>
                    </a:lnTo>
                    <a:lnTo>
                      <a:pt x="2" y="201"/>
                    </a:lnTo>
                    <a:lnTo>
                      <a:pt x="5" y="164"/>
                    </a:lnTo>
                    <a:lnTo>
                      <a:pt x="10" y="129"/>
                    </a:lnTo>
                    <a:lnTo>
                      <a:pt x="13" y="112"/>
                    </a:lnTo>
                    <a:lnTo>
                      <a:pt x="18" y="95"/>
                    </a:lnTo>
                    <a:lnTo>
                      <a:pt x="23" y="78"/>
                    </a:lnTo>
                    <a:lnTo>
                      <a:pt x="28" y="62"/>
                    </a:lnTo>
                    <a:lnTo>
                      <a:pt x="35" y="46"/>
                    </a:lnTo>
                    <a:lnTo>
                      <a:pt x="41" y="30"/>
                    </a:lnTo>
                    <a:lnTo>
                      <a:pt x="50" y="15"/>
                    </a:lnTo>
                    <a:lnTo>
                      <a:pt x="58" y="0"/>
                    </a:lnTo>
                    <a:lnTo>
                      <a:pt x="53" y="38"/>
                    </a:lnTo>
                    <a:lnTo>
                      <a:pt x="48" y="78"/>
                    </a:lnTo>
                    <a:lnTo>
                      <a:pt x="44" y="117"/>
                    </a:lnTo>
                    <a:lnTo>
                      <a:pt x="41" y="157"/>
                    </a:lnTo>
                    <a:lnTo>
                      <a:pt x="39" y="196"/>
                    </a:lnTo>
                    <a:lnTo>
                      <a:pt x="38" y="236"/>
                    </a:lnTo>
                    <a:lnTo>
                      <a:pt x="38" y="275"/>
                    </a:lnTo>
                    <a:lnTo>
                      <a:pt x="38" y="315"/>
                    </a:lnTo>
                    <a:lnTo>
                      <a:pt x="39" y="394"/>
                    </a:lnTo>
                    <a:lnTo>
                      <a:pt x="40" y="473"/>
                    </a:lnTo>
                    <a:lnTo>
                      <a:pt x="40" y="552"/>
                    </a:lnTo>
                    <a:lnTo>
                      <a:pt x="39" y="6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2" name="Freeform 35"/>
              <p:cNvSpPr>
                <a:spLocks/>
              </p:cNvSpPr>
              <p:nvPr/>
            </p:nvSpPr>
            <p:spPr bwMode="auto">
              <a:xfrm>
                <a:off x="2604" y="2242"/>
                <a:ext cx="4" cy="51"/>
              </a:xfrm>
              <a:custGeom>
                <a:avLst/>
                <a:gdLst/>
                <a:ahLst/>
                <a:cxnLst>
                  <a:cxn ang="0">
                    <a:pos x="29" y="643"/>
                  </a:cxn>
                  <a:cxn ang="0">
                    <a:pos x="17" y="653"/>
                  </a:cxn>
                  <a:cxn ang="0">
                    <a:pos x="6" y="663"/>
                  </a:cxn>
                  <a:cxn ang="0">
                    <a:pos x="5" y="635"/>
                  </a:cxn>
                  <a:cxn ang="0">
                    <a:pos x="5" y="560"/>
                  </a:cxn>
                  <a:cxn ang="0">
                    <a:pos x="4" y="456"/>
                  </a:cxn>
                  <a:cxn ang="0">
                    <a:pos x="3" y="335"/>
                  </a:cxn>
                  <a:cxn ang="0">
                    <a:pos x="2" y="216"/>
                  </a:cxn>
                  <a:cxn ang="0">
                    <a:pos x="1" y="111"/>
                  </a:cxn>
                  <a:cxn ang="0">
                    <a:pos x="0" y="36"/>
                  </a:cxn>
                  <a:cxn ang="0">
                    <a:pos x="0" y="9"/>
                  </a:cxn>
                  <a:cxn ang="0">
                    <a:pos x="3" y="4"/>
                  </a:cxn>
                  <a:cxn ang="0">
                    <a:pos x="6" y="0"/>
                  </a:cxn>
                  <a:cxn ang="0">
                    <a:pos x="17" y="34"/>
                  </a:cxn>
                  <a:cxn ang="0">
                    <a:pos x="29" y="70"/>
                  </a:cxn>
                  <a:cxn ang="0">
                    <a:pos x="34" y="90"/>
                  </a:cxn>
                  <a:cxn ang="0">
                    <a:pos x="38" y="110"/>
                  </a:cxn>
                  <a:cxn ang="0">
                    <a:pos x="42" y="129"/>
                  </a:cxn>
                  <a:cxn ang="0">
                    <a:pos x="44" y="149"/>
                  </a:cxn>
                  <a:cxn ang="0">
                    <a:pos x="43" y="211"/>
                  </a:cxn>
                  <a:cxn ang="0">
                    <a:pos x="42" y="273"/>
                  </a:cxn>
                  <a:cxn ang="0">
                    <a:pos x="39" y="335"/>
                  </a:cxn>
                  <a:cxn ang="0">
                    <a:pos x="36" y="396"/>
                  </a:cxn>
                  <a:cxn ang="0">
                    <a:pos x="34" y="458"/>
                  </a:cxn>
                  <a:cxn ang="0">
                    <a:pos x="31" y="520"/>
                  </a:cxn>
                  <a:cxn ang="0">
                    <a:pos x="29" y="581"/>
                  </a:cxn>
                  <a:cxn ang="0">
                    <a:pos x="29" y="643"/>
                  </a:cxn>
                </a:cxnLst>
                <a:rect l="0" t="0" r="r" b="b"/>
                <a:pathLst>
                  <a:path w="44" h="663">
                    <a:moveTo>
                      <a:pt x="29" y="643"/>
                    </a:moveTo>
                    <a:lnTo>
                      <a:pt x="17" y="653"/>
                    </a:lnTo>
                    <a:lnTo>
                      <a:pt x="6" y="663"/>
                    </a:lnTo>
                    <a:lnTo>
                      <a:pt x="5" y="635"/>
                    </a:lnTo>
                    <a:lnTo>
                      <a:pt x="5" y="560"/>
                    </a:lnTo>
                    <a:lnTo>
                      <a:pt x="4" y="456"/>
                    </a:lnTo>
                    <a:lnTo>
                      <a:pt x="3" y="335"/>
                    </a:lnTo>
                    <a:lnTo>
                      <a:pt x="2" y="216"/>
                    </a:lnTo>
                    <a:lnTo>
                      <a:pt x="1" y="111"/>
                    </a:lnTo>
                    <a:lnTo>
                      <a:pt x="0" y="36"/>
                    </a:lnTo>
                    <a:lnTo>
                      <a:pt x="0" y="9"/>
                    </a:lnTo>
                    <a:lnTo>
                      <a:pt x="3" y="4"/>
                    </a:lnTo>
                    <a:lnTo>
                      <a:pt x="6" y="0"/>
                    </a:lnTo>
                    <a:lnTo>
                      <a:pt x="17" y="34"/>
                    </a:lnTo>
                    <a:lnTo>
                      <a:pt x="29" y="70"/>
                    </a:lnTo>
                    <a:lnTo>
                      <a:pt x="34" y="90"/>
                    </a:lnTo>
                    <a:lnTo>
                      <a:pt x="38" y="110"/>
                    </a:lnTo>
                    <a:lnTo>
                      <a:pt x="42" y="129"/>
                    </a:lnTo>
                    <a:lnTo>
                      <a:pt x="44" y="149"/>
                    </a:lnTo>
                    <a:lnTo>
                      <a:pt x="43" y="211"/>
                    </a:lnTo>
                    <a:lnTo>
                      <a:pt x="42" y="273"/>
                    </a:lnTo>
                    <a:lnTo>
                      <a:pt x="39" y="335"/>
                    </a:lnTo>
                    <a:lnTo>
                      <a:pt x="36" y="396"/>
                    </a:lnTo>
                    <a:lnTo>
                      <a:pt x="34" y="458"/>
                    </a:lnTo>
                    <a:lnTo>
                      <a:pt x="31" y="520"/>
                    </a:lnTo>
                    <a:lnTo>
                      <a:pt x="29" y="581"/>
                    </a:lnTo>
                    <a:lnTo>
                      <a:pt x="29" y="6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3" name="Freeform 36"/>
              <p:cNvSpPr>
                <a:spLocks/>
              </p:cNvSpPr>
              <p:nvPr/>
            </p:nvSpPr>
            <p:spPr bwMode="auto">
              <a:xfrm>
                <a:off x="2607" y="2242"/>
                <a:ext cx="5" cy="47"/>
              </a:xfrm>
              <a:custGeom>
                <a:avLst/>
                <a:gdLst/>
                <a:ahLst/>
                <a:cxnLst>
                  <a:cxn ang="0">
                    <a:pos x="64" y="257"/>
                  </a:cxn>
                  <a:cxn ang="0">
                    <a:pos x="62" y="316"/>
                  </a:cxn>
                  <a:cxn ang="0">
                    <a:pos x="61" y="362"/>
                  </a:cxn>
                  <a:cxn ang="0">
                    <a:pos x="61" y="397"/>
                  </a:cxn>
                  <a:cxn ang="0">
                    <a:pos x="60" y="423"/>
                  </a:cxn>
                  <a:cxn ang="0">
                    <a:pos x="60" y="443"/>
                  </a:cxn>
                  <a:cxn ang="0">
                    <a:pos x="60" y="459"/>
                  </a:cxn>
                  <a:cxn ang="0">
                    <a:pos x="60" y="474"/>
                  </a:cxn>
                  <a:cxn ang="0">
                    <a:pos x="61" y="489"/>
                  </a:cxn>
                  <a:cxn ang="0">
                    <a:pos x="60" y="508"/>
                  </a:cxn>
                  <a:cxn ang="0">
                    <a:pos x="60" y="527"/>
                  </a:cxn>
                  <a:cxn ang="0">
                    <a:pos x="60" y="553"/>
                  </a:cxn>
                  <a:cxn ang="0">
                    <a:pos x="62" y="590"/>
                  </a:cxn>
                  <a:cxn ang="0">
                    <a:pos x="57" y="593"/>
                  </a:cxn>
                  <a:cxn ang="0">
                    <a:pos x="45" y="603"/>
                  </a:cxn>
                  <a:cxn ang="0">
                    <a:pos x="33" y="611"/>
                  </a:cxn>
                  <a:cxn ang="0">
                    <a:pos x="29" y="616"/>
                  </a:cxn>
                  <a:cxn ang="0">
                    <a:pos x="26" y="598"/>
                  </a:cxn>
                  <a:cxn ang="0">
                    <a:pos x="24" y="579"/>
                  </a:cxn>
                  <a:cxn ang="0">
                    <a:pos x="22" y="560"/>
                  </a:cxn>
                  <a:cxn ang="0">
                    <a:pos x="20" y="542"/>
                  </a:cxn>
                  <a:cxn ang="0">
                    <a:pos x="19" y="505"/>
                  </a:cxn>
                  <a:cxn ang="0">
                    <a:pos x="20" y="466"/>
                  </a:cxn>
                  <a:cxn ang="0">
                    <a:pos x="23" y="388"/>
                  </a:cxn>
                  <a:cxn ang="0">
                    <a:pos x="27" y="311"/>
                  </a:cxn>
                  <a:cxn ang="0">
                    <a:pos x="29" y="271"/>
                  </a:cxn>
                  <a:cxn ang="0">
                    <a:pos x="30" y="232"/>
                  </a:cxn>
                  <a:cxn ang="0">
                    <a:pos x="30" y="193"/>
                  </a:cxn>
                  <a:cxn ang="0">
                    <a:pos x="28" y="154"/>
                  </a:cxn>
                  <a:cxn ang="0">
                    <a:pos x="25" y="115"/>
                  </a:cxn>
                  <a:cxn ang="0">
                    <a:pos x="19" y="77"/>
                  </a:cxn>
                  <a:cxn ang="0">
                    <a:pos x="15" y="58"/>
                  </a:cxn>
                  <a:cxn ang="0">
                    <a:pos x="11" y="39"/>
                  </a:cxn>
                  <a:cxn ang="0">
                    <a:pos x="6" y="19"/>
                  </a:cxn>
                  <a:cxn ang="0">
                    <a:pos x="0" y="0"/>
                  </a:cxn>
                  <a:cxn ang="0">
                    <a:pos x="11" y="10"/>
                  </a:cxn>
                  <a:cxn ang="0">
                    <a:pos x="23" y="18"/>
                  </a:cxn>
                  <a:cxn ang="0">
                    <a:pos x="31" y="47"/>
                  </a:cxn>
                  <a:cxn ang="0">
                    <a:pos x="38" y="72"/>
                  </a:cxn>
                  <a:cxn ang="0">
                    <a:pos x="43" y="91"/>
                  </a:cxn>
                  <a:cxn ang="0">
                    <a:pos x="46" y="107"/>
                  </a:cxn>
                  <a:cxn ang="0">
                    <a:pos x="50" y="137"/>
                  </a:cxn>
                  <a:cxn ang="0">
                    <a:pos x="55" y="172"/>
                  </a:cxn>
                  <a:cxn ang="0">
                    <a:pos x="56" y="185"/>
                  </a:cxn>
                  <a:cxn ang="0">
                    <a:pos x="59" y="215"/>
                  </a:cxn>
                  <a:cxn ang="0">
                    <a:pos x="62" y="244"/>
                  </a:cxn>
                  <a:cxn ang="0">
                    <a:pos x="64" y="257"/>
                  </a:cxn>
                </a:cxnLst>
                <a:rect l="0" t="0" r="r" b="b"/>
                <a:pathLst>
                  <a:path w="64" h="616">
                    <a:moveTo>
                      <a:pt x="64" y="257"/>
                    </a:moveTo>
                    <a:lnTo>
                      <a:pt x="62" y="316"/>
                    </a:lnTo>
                    <a:lnTo>
                      <a:pt x="61" y="362"/>
                    </a:lnTo>
                    <a:lnTo>
                      <a:pt x="61" y="397"/>
                    </a:lnTo>
                    <a:lnTo>
                      <a:pt x="60" y="423"/>
                    </a:lnTo>
                    <a:lnTo>
                      <a:pt x="60" y="443"/>
                    </a:lnTo>
                    <a:lnTo>
                      <a:pt x="60" y="459"/>
                    </a:lnTo>
                    <a:lnTo>
                      <a:pt x="60" y="474"/>
                    </a:lnTo>
                    <a:lnTo>
                      <a:pt x="61" y="489"/>
                    </a:lnTo>
                    <a:lnTo>
                      <a:pt x="60" y="508"/>
                    </a:lnTo>
                    <a:lnTo>
                      <a:pt x="60" y="527"/>
                    </a:lnTo>
                    <a:lnTo>
                      <a:pt x="60" y="553"/>
                    </a:lnTo>
                    <a:lnTo>
                      <a:pt x="62" y="590"/>
                    </a:lnTo>
                    <a:lnTo>
                      <a:pt x="57" y="593"/>
                    </a:lnTo>
                    <a:lnTo>
                      <a:pt x="45" y="603"/>
                    </a:lnTo>
                    <a:lnTo>
                      <a:pt x="33" y="611"/>
                    </a:lnTo>
                    <a:lnTo>
                      <a:pt x="29" y="616"/>
                    </a:lnTo>
                    <a:lnTo>
                      <a:pt x="26" y="598"/>
                    </a:lnTo>
                    <a:lnTo>
                      <a:pt x="24" y="579"/>
                    </a:lnTo>
                    <a:lnTo>
                      <a:pt x="22" y="560"/>
                    </a:lnTo>
                    <a:lnTo>
                      <a:pt x="20" y="542"/>
                    </a:lnTo>
                    <a:lnTo>
                      <a:pt x="19" y="505"/>
                    </a:lnTo>
                    <a:lnTo>
                      <a:pt x="20" y="466"/>
                    </a:lnTo>
                    <a:lnTo>
                      <a:pt x="23" y="388"/>
                    </a:lnTo>
                    <a:lnTo>
                      <a:pt x="27" y="311"/>
                    </a:lnTo>
                    <a:lnTo>
                      <a:pt x="29" y="271"/>
                    </a:lnTo>
                    <a:lnTo>
                      <a:pt x="30" y="232"/>
                    </a:lnTo>
                    <a:lnTo>
                      <a:pt x="30" y="193"/>
                    </a:lnTo>
                    <a:lnTo>
                      <a:pt x="28" y="154"/>
                    </a:lnTo>
                    <a:lnTo>
                      <a:pt x="25" y="115"/>
                    </a:lnTo>
                    <a:lnTo>
                      <a:pt x="19" y="77"/>
                    </a:lnTo>
                    <a:lnTo>
                      <a:pt x="15" y="58"/>
                    </a:lnTo>
                    <a:lnTo>
                      <a:pt x="11" y="39"/>
                    </a:lnTo>
                    <a:lnTo>
                      <a:pt x="6" y="19"/>
                    </a:lnTo>
                    <a:lnTo>
                      <a:pt x="0" y="0"/>
                    </a:lnTo>
                    <a:lnTo>
                      <a:pt x="11" y="10"/>
                    </a:lnTo>
                    <a:lnTo>
                      <a:pt x="23" y="18"/>
                    </a:lnTo>
                    <a:lnTo>
                      <a:pt x="31" y="47"/>
                    </a:lnTo>
                    <a:lnTo>
                      <a:pt x="38" y="72"/>
                    </a:lnTo>
                    <a:lnTo>
                      <a:pt x="43" y="91"/>
                    </a:lnTo>
                    <a:lnTo>
                      <a:pt x="46" y="107"/>
                    </a:lnTo>
                    <a:lnTo>
                      <a:pt x="50" y="137"/>
                    </a:lnTo>
                    <a:lnTo>
                      <a:pt x="55" y="172"/>
                    </a:lnTo>
                    <a:lnTo>
                      <a:pt x="56" y="185"/>
                    </a:lnTo>
                    <a:lnTo>
                      <a:pt x="59" y="215"/>
                    </a:lnTo>
                    <a:lnTo>
                      <a:pt x="62" y="244"/>
                    </a:lnTo>
                    <a:lnTo>
                      <a:pt x="64" y="2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4" name="Freeform 37"/>
              <p:cNvSpPr>
                <a:spLocks/>
              </p:cNvSpPr>
              <p:nvPr/>
            </p:nvSpPr>
            <p:spPr bwMode="auto">
              <a:xfrm>
                <a:off x="2379" y="2243"/>
                <a:ext cx="4" cy="22"/>
              </a:xfrm>
              <a:custGeom>
                <a:avLst/>
                <a:gdLst/>
                <a:ahLst/>
                <a:cxnLst>
                  <a:cxn ang="0">
                    <a:pos x="48" y="289"/>
                  </a:cxn>
                  <a:cxn ang="0">
                    <a:pos x="39" y="286"/>
                  </a:cxn>
                  <a:cxn ang="0">
                    <a:pos x="29" y="283"/>
                  </a:cxn>
                  <a:cxn ang="0">
                    <a:pos x="29" y="248"/>
                  </a:cxn>
                  <a:cxn ang="0">
                    <a:pos x="28" y="212"/>
                  </a:cxn>
                  <a:cxn ang="0">
                    <a:pos x="26" y="178"/>
                  </a:cxn>
                  <a:cxn ang="0">
                    <a:pos x="23" y="144"/>
                  </a:cxn>
                  <a:cxn ang="0">
                    <a:pos x="17" y="110"/>
                  </a:cxn>
                  <a:cxn ang="0">
                    <a:pos x="12" y="76"/>
                  </a:cxn>
                  <a:cxn ang="0">
                    <a:pos x="7" y="43"/>
                  </a:cxn>
                  <a:cxn ang="0">
                    <a:pos x="0" y="10"/>
                  </a:cxn>
                  <a:cxn ang="0">
                    <a:pos x="10" y="8"/>
                  </a:cxn>
                  <a:cxn ang="0">
                    <a:pos x="21" y="5"/>
                  </a:cxn>
                  <a:cxn ang="0">
                    <a:pos x="30" y="2"/>
                  </a:cxn>
                  <a:cxn ang="0">
                    <a:pos x="42" y="0"/>
                  </a:cxn>
                  <a:cxn ang="0">
                    <a:pos x="44" y="36"/>
                  </a:cxn>
                  <a:cxn ang="0">
                    <a:pos x="47" y="73"/>
                  </a:cxn>
                  <a:cxn ang="0">
                    <a:pos x="50" y="109"/>
                  </a:cxn>
                  <a:cxn ang="0">
                    <a:pos x="55" y="144"/>
                  </a:cxn>
                  <a:cxn ang="0">
                    <a:pos x="57" y="180"/>
                  </a:cxn>
                  <a:cxn ang="0">
                    <a:pos x="57" y="217"/>
                  </a:cxn>
                  <a:cxn ang="0">
                    <a:pos x="56" y="235"/>
                  </a:cxn>
                  <a:cxn ang="0">
                    <a:pos x="55" y="253"/>
                  </a:cxn>
                  <a:cxn ang="0">
                    <a:pos x="52" y="271"/>
                  </a:cxn>
                  <a:cxn ang="0">
                    <a:pos x="48" y="289"/>
                  </a:cxn>
                </a:cxnLst>
                <a:rect l="0" t="0" r="r" b="b"/>
                <a:pathLst>
                  <a:path w="57" h="289">
                    <a:moveTo>
                      <a:pt x="48" y="289"/>
                    </a:moveTo>
                    <a:lnTo>
                      <a:pt x="39" y="286"/>
                    </a:lnTo>
                    <a:lnTo>
                      <a:pt x="29" y="283"/>
                    </a:lnTo>
                    <a:lnTo>
                      <a:pt x="29" y="248"/>
                    </a:lnTo>
                    <a:lnTo>
                      <a:pt x="28" y="212"/>
                    </a:lnTo>
                    <a:lnTo>
                      <a:pt x="26" y="178"/>
                    </a:lnTo>
                    <a:lnTo>
                      <a:pt x="23" y="144"/>
                    </a:lnTo>
                    <a:lnTo>
                      <a:pt x="17" y="110"/>
                    </a:lnTo>
                    <a:lnTo>
                      <a:pt x="12" y="76"/>
                    </a:lnTo>
                    <a:lnTo>
                      <a:pt x="7" y="43"/>
                    </a:lnTo>
                    <a:lnTo>
                      <a:pt x="0" y="10"/>
                    </a:lnTo>
                    <a:lnTo>
                      <a:pt x="10" y="8"/>
                    </a:lnTo>
                    <a:lnTo>
                      <a:pt x="21" y="5"/>
                    </a:lnTo>
                    <a:lnTo>
                      <a:pt x="30" y="2"/>
                    </a:lnTo>
                    <a:lnTo>
                      <a:pt x="42" y="0"/>
                    </a:lnTo>
                    <a:lnTo>
                      <a:pt x="44" y="36"/>
                    </a:lnTo>
                    <a:lnTo>
                      <a:pt x="47" y="73"/>
                    </a:lnTo>
                    <a:lnTo>
                      <a:pt x="50" y="109"/>
                    </a:lnTo>
                    <a:lnTo>
                      <a:pt x="55" y="144"/>
                    </a:lnTo>
                    <a:lnTo>
                      <a:pt x="57" y="180"/>
                    </a:lnTo>
                    <a:lnTo>
                      <a:pt x="57" y="217"/>
                    </a:lnTo>
                    <a:lnTo>
                      <a:pt x="56" y="235"/>
                    </a:lnTo>
                    <a:lnTo>
                      <a:pt x="55" y="253"/>
                    </a:lnTo>
                    <a:lnTo>
                      <a:pt x="52" y="271"/>
                    </a:lnTo>
                    <a:lnTo>
                      <a:pt x="48" y="28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5" name="Freeform 38"/>
              <p:cNvSpPr>
                <a:spLocks/>
              </p:cNvSpPr>
              <p:nvPr/>
            </p:nvSpPr>
            <p:spPr bwMode="auto">
              <a:xfrm>
                <a:off x="2427" y="2241"/>
                <a:ext cx="5" cy="48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59" y="39"/>
                  </a:cxn>
                  <a:cxn ang="0">
                    <a:pos x="53" y="76"/>
                  </a:cxn>
                  <a:cxn ang="0">
                    <a:pos x="48" y="114"/>
                  </a:cxn>
                  <a:cxn ang="0">
                    <a:pos x="43" y="153"/>
                  </a:cxn>
                  <a:cxn ang="0">
                    <a:pos x="40" y="192"/>
                  </a:cxn>
                  <a:cxn ang="0">
                    <a:pos x="37" y="232"/>
                  </a:cxn>
                  <a:cxn ang="0">
                    <a:pos x="35" y="271"/>
                  </a:cxn>
                  <a:cxn ang="0">
                    <a:pos x="34" y="311"/>
                  </a:cxn>
                  <a:cxn ang="0">
                    <a:pos x="32" y="390"/>
                  </a:cxn>
                  <a:cxn ang="0">
                    <a:pos x="31" y="471"/>
                  </a:cxn>
                  <a:cxn ang="0">
                    <a:pos x="32" y="551"/>
                  </a:cxn>
                  <a:cxn ang="0">
                    <a:pos x="32" y="632"/>
                  </a:cxn>
                  <a:cxn ang="0">
                    <a:pos x="25" y="631"/>
                  </a:cxn>
                  <a:cxn ang="0">
                    <a:pos x="21" y="629"/>
                  </a:cxn>
                  <a:cxn ang="0">
                    <a:pos x="17" y="626"/>
                  </a:cxn>
                  <a:cxn ang="0">
                    <a:pos x="13" y="623"/>
                  </a:cxn>
                  <a:cxn ang="0">
                    <a:pos x="6" y="616"/>
                  </a:cxn>
                  <a:cxn ang="0">
                    <a:pos x="0" y="606"/>
                  </a:cxn>
                  <a:cxn ang="0">
                    <a:pos x="0" y="589"/>
                  </a:cxn>
                  <a:cxn ang="0">
                    <a:pos x="0" y="542"/>
                  </a:cxn>
                  <a:cxn ang="0">
                    <a:pos x="1" y="475"/>
                  </a:cxn>
                  <a:cxn ang="0">
                    <a:pos x="1" y="399"/>
                  </a:cxn>
                  <a:cxn ang="0">
                    <a:pos x="2" y="322"/>
                  </a:cxn>
                  <a:cxn ang="0">
                    <a:pos x="2" y="256"/>
                  </a:cxn>
                  <a:cxn ang="0">
                    <a:pos x="3" y="209"/>
                  </a:cxn>
                  <a:cxn ang="0">
                    <a:pos x="3" y="191"/>
                  </a:cxn>
                  <a:cxn ang="0">
                    <a:pos x="5" y="183"/>
                  </a:cxn>
                  <a:cxn ang="0">
                    <a:pos x="10" y="161"/>
                  </a:cxn>
                  <a:cxn ang="0">
                    <a:pos x="18" y="131"/>
                  </a:cxn>
                  <a:cxn ang="0">
                    <a:pos x="26" y="96"/>
                  </a:cxn>
                  <a:cxn ang="0">
                    <a:pos x="35" y="61"/>
                  </a:cxn>
                  <a:cxn ang="0">
                    <a:pos x="43" y="30"/>
                  </a:cxn>
                  <a:cxn ang="0">
                    <a:pos x="49" y="9"/>
                  </a:cxn>
                  <a:cxn ang="0">
                    <a:pos x="51" y="0"/>
                  </a:cxn>
                  <a:cxn ang="0">
                    <a:pos x="58" y="0"/>
                  </a:cxn>
                  <a:cxn ang="0">
                    <a:pos x="67" y="0"/>
                  </a:cxn>
                </a:cxnLst>
                <a:rect l="0" t="0" r="r" b="b"/>
                <a:pathLst>
                  <a:path w="67" h="632">
                    <a:moveTo>
                      <a:pt x="67" y="0"/>
                    </a:moveTo>
                    <a:lnTo>
                      <a:pt x="59" y="39"/>
                    </a:lnTo>
                    <a:lnTo>
                      <a:pt x="53" y="76"/>
                    </a:lnTo>
                    <a:lnTo>
                      <a:pt x="48" y="114"/>
                    </a:lnTo>
                    <a:lnTo>
                      <a:pt x="43" y="153"/>
                    </a:lnTo>
                    <a:lnTo>
                      <a:pt x="40" y="192"/>
                    </a:lnTo>
                    <a:lnTo>
                      <a:pt x="37" y="232"/>
                    </a:lnTo>
                    <a:lnTo>
                      <a:pt x="35" y="271"/>
                    </a:lnTo>
                    <a:lnTo>
                      <a:pt x="34" y="311"/>
                    </a:lnTo>
                    <a:lnTo>
                      <a:pt x="32" y="390"/>
                    </a:lnTo>
                    <a:lnTo>
                      <a:pt x="31" y="471"/>
                    </a:lnTo>
                    <a:lnTo>
                      <a:pt x="32" y="551"/>
                    </a:lnTo>
                    <a:lnTo>
                      <a:pt x="32" y="632"/>
                    </a:lnTo>
                    <a:lnTo>
                      <a:pt x="25" y="631"/>
                    </a:lnTo>
                    <a:lnTo>
                      <a:pt x="21" y="629"/>
                    </a:lnTo>
                    <a:lnTo>
                      <a:pt x="17" y="626"/>
                    </a:lnTo>
                    <a:lnTo>
                      <a:pt x="13" y="623"/>
                    </a:lnTo>
                    <a:lnTo>
                      <a:pt x="6" y="616"/>
                    </a:lnTo>
                    <a:lnTo>
                      <a:pt x="0" y="606"/>
                    </a:lnTo>
                    <a:lnTo>
                      <a:pt x="0" y="589"/>
                    </a:lnTo>
                    <a:lnTo>
                      <a:pt x="0" y="542"/>
                    </a:lnTo>
                    <a:lnTo>
                      <a:pt x="1" y="475"/>
                    </a:lnTo>
                    <a:lnTo>
                      <a:pt x="1" y="399"/>
                    </a:lnTo>
                    <a:lnTo>
                      <a:pt x="2" y="322"/>
                    </a:lnTo>
                    <a:lnTo>
                      <a:pt x="2" y="256"/>
                    </a:lnTo>
                    <a:lnTo>
                      <a:pt x="3" y="209"/>
                    </a:lnTo>
                    <a:lnTo>
                      <a:pt x="3" y="191"/>
                    </a:lnTo>
                    <a:lnTo>
                      <a:pt x="5" y="183"/>
                    </a:lnTo>
                    <a:lnTo>
                      <a:pt x="10" y="161"/>
                    </a:lnTo>
                    <a:lnTo>
                      <a:pt x="18" y="131"/>
                    </a:lnTo>
                    <a:lnTo>
                      <a:pt x="26" y="96"/>
                    </a:lnTo>
                    <a:lnTo>
                      <a:pt x="35" y="61"/>
                    </a:lnTo>
                    <a:lnTo>
                      <a:pt x="43" y="30"/>
                    </a:lnTo>
                    <a:lnTo>
                      <a:pt x="49" y="9"/>
                    </a:lnTo>
                    <a:lnTo>
                      <a:pt x="51" y="0"/>
                    </a:lnTo>
                    <a:lnTo>
                      <a:pt x="58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6" name="Freeform 39"/>
              <p:cNvSpPr>
                <a:spLocks/>
              </p:cNvSpPr>
              <p:nvPr/>
            </p:nvSpPr>
            <p:spPr bwMode="auto">
              <a:xfrm>
                <a:off x="2431" y="2241"/>
                <a:ext cx="3" cy="52"/>
              </a:xfrm>
              <a:custGeom>
                <a:avLst/>
                <a:gdLst/>
                <a:ahLst/>
                <a:cxnLst>
                  <a:cxn ang="0">
                    <a:pos x="31" y="677"/>
                  </a:cxn>
                  <a:cxn ang="0">
                    <a:pos x="27" y="671"/>
                  </a:cxn>
                  <a:cxn ang="0">
                    <a:pos x="16" y="661"/>
                  </a:cxn>
                  <a:cxn ang="0">
                    <a:pos x="4" y="650"/>
                  </a:cxn>
                  <a:cxn ang="0">
                    <a:pos x="0" y="645"/>
                  </a:cxn>
                  <a:cxn ang="0">
                    <a:pos x="2" y="606"/>
                  </a:cxn>
                  <a:cxn ang="0">
                    <a:pos x="3" y="567"/>
                  </a:cxn>
                  <a:cxn ang="0">
                    <a:pos x="4" y="526"/>
                  </a:cxn>
                  <a:cxn ang="0">
                    <a:pos x="3" y="486"/>
                  </a:cxn>
                  <a:cxn ang="0">
                    <a:pos x="2" y="403"/>
                  </a:cxn>
                  <a:cxn ang="0">
                    <a:pos x="2" y="320"/>
                  </a:cxn>
                  <a:cxn ang="0">
                    <a:pos x="2" y="279"/>
                  </a:cxn>
                  <a:cxn ang="0">
                    <a:pos x="3" y="237"/>
                  </a:cxn>
                  <a:cxn ang="0">
                    <a:pos x="5" y="196"/>
                  </a:cxn>
                  <a:cxn ang="0">
                    <a:pos x="9" y="156"/>
                  </a:cxn>
                  <a:cxn ang="0">
                    <a:pos x="13" y="115"/>
                  </a:cxn>
                  <a:cxn ang="0">
                    <a:pos x="19" y="76"/>
                  </a:cxn>
                  <a:cxn ang="0">
                    <a:pos x="24" y="57"/>
                  </a:cxn>
                  <a:cxn ang="0">
                    <a:pos x="28" y="37"/>
                  </a:cxn>
                  <a:cxn ang="0">
                    <a:pos x="32" y="19"/>
                  </a:cxn>
                  <a:cxn ang="0">
                    <a:pos x="39" y="0"/>
                  </a:cxn>
                  <a:cxn ang="0">
                    <a:pos x="35" y="87"/>
                  </a:cxn>
                  <a:cxn ang="0">
                    <a:pos x="34" y="171"/>
                  </a:cxn>
                  <a:cxn ang="0">
                    <a:pos x="33" y="256"/>
                  </a:cxn>
                  <a:cxn ang="0">
                    <a:pos x="33" y="340"/>
                  </a:cxn>
                  <a:cxn ang="0">
                    <a:pos x="34" y="425"/>
                  </a:cxn>
                  <a:cxn ang="0">
                    <a:pos x="34" y="509"/>
                  </a:cxn>
                  <a:cxn ang="0">
                    <a:pos x="33" y="593"/>
                  </a:cxn>
                  <a:cxn ang="0">
                    <a:pos x="31" y="677"/>
                  </a:cxn>
                </a:cxnLst>
                <a:rect l="0" t="0" r="r" b="b"/>
                <a:pathLst>
                  <a:path w="39" h="677">
                    <a:moveTo>
                      <a:pt x="31" y="677"/>
                    </a:moveTo>
                    <a:lnTo>
                      <a:pt x="27" y="671"/>
                    </a:lnTo>
                    <a:lnTo>
                      <a:pt x="16" y="661"/>
                    </a:lnTo>
                    <a:lnTo>
                      <a:pt x="4" y="650"/>
                    </a:lnTo>
                    <a:lnTo>
                      <a:pt x="0" y="645"/>
                    </a:lnTo>
                    <a:lnTo>
                      <a:pt x="2" y="606"/>
                    </a:lnTo>
                    <a:lnTo>
                      <a:pt x="3" y="567"/>
                    </a:lnTo>
                    <a:lnTo>
                      <a:pt x="4" y="526"/>
                    </a:lnTo>
                    <a:lnTo>
                      <a:pt x="3" y="486"/>
                    </a:lnTo>
                    <a:lnTo>
                      <a:pt x="2" y="403"/>
                    </a:lnTo>
                    <a:lnTo>
                      <a:pt x="2" y="320"/>
                    </a:lnTo>
                    <a:lnTo>
                      <a:pt x="2" y="279"/>
                    </a:lnTo>
                    <a:lnTo>
                      <a:pt x="3" y="237"/>
                    </a:lnTo>
                    <a:lnTo>
                      <a:pt x="5" y="196"/>
                    </a:lnTo>
                    <a:lnTo>
                      <a:pt x="9" y="156"/>
                    </a:lnTo>
                    <a:lnTo>
                      <a:pt x="13" y="115"/>
                    </a:lnTo>
                    <a:lnTo>
                      <a:pt x="19" y="76"/>
                    </a:lnTo>
                    <a:lnTo>
                      <a:pt x="24" y="57"/>
                    </a:lnTo>
                    <a:lnTo>
                      <a:pt x="28" y="37"/>
                    </a:lnTo>
                    <a:lnTo>
                      <a:pt x="32" y="19"/>
                    </a:lnTo>
                    <a:lnTo>
                      <a:pt x="39" y="0"/>
                    </a:lnTo>
                    <a:lnTo>
                      <a:pt x="35" y="87"/>
                    </a:lnTo>
                    <a:lnTo>
                      <a:pt x="34" y="171"/>
                    </a:lnTo>
                    <a:lnTo>
                      <a:pt x="33" y="256"/>
                    </a:lnTo>
                    <a:lnTo>
                      <a:pt x="33" y="340"/>
                    </a:lnTo>
                    <a:lnTo>
                      <a:pt x="34" y="425"/>
                    </a:lnTo>
                    <a:lnTo>
                      <a:pt x="34" y="509"/>
                    </a:lnTo>
                    <a:lnTo>
                      <a:pt x="33" y="593"/>
                    </a:lnTo>
                    <a:lnTo>
                      <a:pt x="31" y="6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7" name="Freeform 40"/>
              <p:cNvSpPr>
                <a:spLocks/>
              </p:cNvSpPr>
              <p:nvPr/>
            </p:nvSpPr>
            <p:spPr bwMode="auto">
              <a:xfrm>
                <a:off x="2435" y="2242"/>
                <a:ext cx="3" cy="51"/>
              </a:xfrm>
              <a:custGeom>
                <a:avLst/>
                <a:gdLst/>
                <a:ahLst/>
                <a:cxnLst>
                  <a:cxn ang="0">
                    <a:pos x="32" y="653"/>
                  </a:cxn>
                  <a:cxn ang="0">
                    <a:pos x="28" y="655"/>
                  </a:cxn>
                  <a:cxn ang="0">
                    <a:pos x="16" y="660"/>
                  </a:cxn>
                  <a:cxn ang="0">
                    <a:pos x="5" y="666"/>
                  </a:cxn>
                  <a:cxn ang="0">
                    <a:pos x="0" y="669"/>
                  </a:cxn>
                  <a:cxn ang="0">
                    <a:pos x="0" y="640"/>
                  </a:cxn>
                  <a:cxn ang="0">
                    <a:pos x="1" y="564"/>
                  </a:cxn>
                  <a:cxn ang="0">
                    <a:pos x="1" y="457"/>
                  </a:cxn>
                  <a:cxn ang="0">
                    <a:pos x="2" y="334"/>
                  </a:cxn>
                  <a:cxn ang="0">
                    <a:pos x="2" y="211"/>
                  </a:cxn>
                  <a:cxn ang="0">
                    <a:pos x="3" y="105"/>
                  </a:cxn>
                  <a:cxn ang="0">
                    <a:pos x="3" y="29"/>
                  </a:cxn>
                  <a:cxn ang="0">
                    <a:pos x="3" y="0"/>
                  </a:cxn>
                  <a:cxn ang="0">
                    <a:pos x="12" y="41"/>
                  </a:cxn>
                  <a:cxn ang="0">
                    <a:pos x="19" y="81"/>
                  </a:cxn>
                  <a:cxn ang="0">
                    <a:pos x="25" y="122"/>
                  </a:cxn>
                  <a:cxn ang="0">
                    <a:pos x="28" y="163"/>
                  </a:cxn>
                  <a:cxn ang="0">
                    <a:pos x="31" y="205"/>
                  </a:cxn>
                  <a:cxn ang="0">
                    <a:pos x="32" y="245"/>
                  </a:cxn>
                  <a:cxn ang="0">
                    <a:pos x="33" y="287"/>
                  </a:cxn>
                  <a:cxn ang="0">
                    <a:pos x="33" y="329"/>
                  </a:cxn>
                  <a:cxn ang="0">
                    <a:pos x="32" y="411"/>
                  </a:cxn>
                  <a:cxn ang="0">
                    <a:pos x="31" y="493"/>
                  </a:cxn>
                  <a:cxn ang="0">
                    <a:pos x="31" y="533"/>
                  </a:cxn>
                  <a:cxn ang="0">
                    <a:pos x="31" y="573"/>
                  </a:cxn>
                  <a:cxn ang="0">
                    <a:pos x="31" y="613"/>
                  </a:cxn>
                  <a:cxn ang="0">
                    <a:pos x="32" y="653"/>
                  </a:cxn>
                </a:cxnLst>
                <a:rect l="0" t="0" r="r" b="b"/>
                <a:pathLst>
                  <a:path w="33" h="669">
                    <a:moveTo>
                      <a:pt x="32" y="653"/>
                    </a:moveTo>
                    <a:lnTo>
                      <a:pt x="28" y="655"/>
                    </a:lnTo>
                    <a:lnTo>
                      <a:pt x="16" y="660"/>
                    </a:lnTo>
                    <a:lnTo>
                      <a:pt x="5" y="666"/>
                    </a:lnTo>
                    <a:lnTo>
                      <a:pt x="0" y="669"/>
                    </a:lnTo>
                    <a:lnTo>
                      <a:pt x="0" y="640"/>
                    </a:lnTo>
                    <a:lnTo>
                      <a:pt x="1" y="564"/>
                    </a:lnTo>
                    <a:lnTo>
                      <a:pt x="1" y="457"/>
                    </a:lnTo>
                    <a:lnTo>
                      <a:pt x="2" y="334"/>
                    </a:lnTo>
                    <a:lnTo>
                      <a:pt x="2" y="211"/>
                    </a:lnTo>
                    <a:lnTo>
                      <a:pt x="3" y="105"/>
                    </a:lnTo>
                    <a:lnTo>
                      <a:pt x="3" y="29"/>
                    </a:lnTo>
                    <a:lnTo>
                      <a:pt x="3" y="0"/>
                    </a:lnTo>
                    <a:lnTo>
                      <a:pt x="12" y="41"/>
                    </a:lnTo>
                    <a:lnTo>
                      <a:pt x="19" y="81"/>
                    </a:lnTo>
                    <a:lnTo>
                      <a:pt x="25" y="122"/>
                    </a:lnTo>
                    <a:lnTo>
                      <a:pt x="28" y="163"/>
                    </a:lnTo>
                    <a:lnTo>
                      <a:pt x="31" y="205"/>
                    </a:lnTo>
                    <a:lnTo>
                      <a:pt x="32" y="245"/>
                    </a:lnTo>
                    <a:lnTo>
                      <a:pt x="33" y="287"/>
                    </a:lnTo>
                    <a:lnTo>
                      <a:pt x="33" y="329"/>
                    </a:lnTo>
                    <a:lnTo>
                      <a:pt x="32" y="411"/>
                    </a:lnTo>
                    <a:lnTo>
                      <a:pt x="31" y="493"/>
                    </a:lnTo>
                    <a:lnTo>
                      <a:pt x="31" y="533"/>
                    </a:lnTo>
                    <a:lnTo>
                      <a:pt x="31" y="573"/>
                    </a:lnTo>
                    <a:lnTo>
                      <a:pt x="31" y="613"/>
                    </a:lnTo>
                    <a:lnTo>
                      <a:pt x="32" y="6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8" name="Freeform 41"/>
              <p:cNvSpPr>
                <a:spLocks/>
              </p:cNvSpPr>
              <p:nvPr/>
            </p:nvSpPr>
            <p:spPr bwMode="auto">
              <a:xfrm>
                <a:off x="2438" y="2243"/>
                <a:ext cx="4" cy="47"/>
              </a:xfrm>
              <a:custGeom>
                <a:avLst/>
                <a:gdLst/>
                <a:ahLst/>
                <a:cxnLst>
                  <a:cxn ang="0">
                    <a:pos x="54" y="594"/>
                  </a:cxn>
                  <a:cxn ang="0">
                    <a:pos x="45" y="603"/>
                  </a:cxn>
                  <a:cxn ang="0">
                    <a:pos x="35" y="613"/>
                  </a:cxn>
                  <a:cxn ang="0">
                    <a:pos x="31" y="576"/>
                  </a:cxn>
                  <a:cxn ang="0">
                    <a:pos x="29" y="539"/>
                  </a:cxn>
                  <a:cxn ang="0">
                    <a:pos x="27" y="502"/>
                  </a:cxn>
                  <a:cxn ang="0">
                    <a:pos x="27" y="462"/>
                  </a:cxn>
                  <a:cxn ang="0">
                    <a:pos x="27" y="383"/>
                  </a:cxn>
                  <a:cxn ang="0">
                    <a:pos x="28" y="304"/>
                  </a:cxn>
                  <a:cxn ang="0">
                    <a:pos x="28" y="264"/>
                  </a:cxn>
                  <a:cxn ang="0">
                    <a:pos x="27" y="224"/>
                  </a:cxn>
                  <a:cxn ang="0">
                    <a:pos x="26" y="186"/>
                  </a:cxn>
                  <a:cxn ang="0">
                    <a:pos x="23" y="147"/>
                  </a:cxn>
                  <a:cxn ang="0">
                    <a:pos x="20" y="109"/>
                  </a:cxn>
                  <a:cxn ang="0">
                    <a:pos x="16" y="72"/>
                  </a:cxn>
                  <a:cxn ang="0">
                    <a:pos x="9" y="36"/>
                  </a:cxn>
                  <a:cxn ang="0">
                    <a:pos x="0" y="0"/>
                  </a:cxn>
                  <a:cxn ang="0">
                    <a:pos x="7" y="17"/>
                  </a:cxn>
                  <a:cxn ang="0">
                    <a:pos x="14" y="34"/>
                  </a:cxn>
                  <a:cxn ang="0">
                    <a:pos x="19" y="52"/>
                  </a:cxn>
                  <a:cxn ang="0">
                    <a:pos x="25" y="70"/>
                  </a:cxn>
                  <a:cxn ang="0">
                    <a:pos x="33" y="105"/>
                  </a:cxn>
                  <a:cxn ang="0">
                    <a:pos x="39" y="141"/>
                  </a:cxn>
                  <a:cxn ang="0">
                    <a:pos x="45" y="179"/>
                  </a:cxn>
                  <a:cxn ang="0">
                    <a:pos x="48" y="217"/>
                  </a:cxn>
                  <a:cxn ang="0">
                    <a:pos x="51" y="255"/>
                  </a:cxn>
                  <a:cxn ang="0">
                    <a:pos x="52" y="294"/>
                  </a:cxn>
                  <a:cxn ang="0">
                    <a:pos x="53" y="371"/>
                  </a:cxn>
                  <a:cxn ang="0">
                    <a:pos x="52" y="447"/>
                  </a:cxn>
                  <a:cxn ang="0">
                    <a:pos x="52" y="485"/>
                  </a:cxn>
                  <a:cxn ang="0">
                    <a:pos x="52" y="522"/>
                  </a:cxn>
                  <a:cxn ang="0">
                    <a:pos x="53" y="558"/>
                  </a:cxn>
                  <a:cxn ang="0">
                    <a:pos x="54" y="594"/>
                  </a:cxn>
                </a:cxnLst>
                <a:rect l="0" t="0" r="r" b="b"/>
                <a:pathLst>
                  <a:path w="54" h="613">
                    <a:moveTo>
                      <a:pt x="54" y="594"/>
                    </a:moveTo>
                    <a:lnTo>
                      <a:pt x="45" y="603"/>
                    </a:lnTo>
                    <a:lnTo>
                      <a:pt x="35" y="613"/>
                    </a:lnTo>
                    <a:lnTo>
                      <a:pt x="31" y="576"/>
                    </a:lnTo>
                    <a:lnTo>
                      <a:pt x="29" y="539"/>
                    </a:lnTo>
                    <a:lnTo>
                      <a:pt x="27" y="502"/>
                    </a:lnTo>
                    <a:lnTo>
                      <a:pt x="27" y="462"/>
                    </a:lnTo>
                    <a:lnTo>
                      <a:pt x="27" y="383"/>
                    </a:lnTo>
                    <a:lnTo>
                      <a:pt x="28" y="304"/>
                    </a:lnTo>
                    <a:lnTo>
                      <a:pt x="28" y="264"/>
                    </a:lnTo>
                    <a:lnTo>
                      <a:pt x="27" y="224"/>
                    </a:lnTo>
                    <a:lnTo>
                      <a:pt x="26" y="186"/>
                    </a:lnTo>
                    <a:lnTo>
                      <a:pt x="23" y="147"/>
                    </a:lnTo>
                    <a:lnTo>
                      <a:pt x="20" y="109"/>
                    </a:lnTo>
                    <a:lnTo>
                      <a:pt x="16" y="72"/>
                    </a:lnTo>
                    <a:lnTo>
                      <a:pt x="9" y="36"/>
                    </a:lnTo>
                    <a:lnTo>
                      <a:pt x="0" y="0"/>
                    </a:lnTo>
                    <a:lnTo>
                      <a:pt x="7" y="17"/>
                    </a:lnTo>
                    <a:lnTo>
                      <a:pt x="14" y="34"/>
                    </a:lnTo>
                    <a:lnTo>
                      <a:pt x="19" y="52"/>
                    </a:lnTo>
                    <a:lnTo>
                      <a:pt x="25" y="70"/>
                    </a:lnTo>
                    <a:lnTo>
                      <a:pt x="33" y="105"/>
                    </a:lnTo>
                    <a:lnTo>
                      <a:pt x="39" y="141"/>
                    </a:lnTo>
                    <a:lnTo>
                      <a:pt x="45" y="179"/>
                    </a:lnTo>
                    <a:lnTo>
                      <a:pt x="48" y="217"/>
                    </a:lnTo>
                    <a:lnTo>
                      <a:pt x="51" y="255"/>
                    </a:lnTo>
                    <a:lnTo>
                      <a:pt x="52" y="294"/>
                    </a:lnTo>
                    <a:lnTo>
                      <a:pt x="53" y="371"/>
                    </a:lnTo>
                    <a:lnTo>
                      <a:pt x="52" y="447"/>
                    </a:lnTo>
                    <a:lnTo>
                      <a:pt x="52" y="485"/>
                    </a:lnTo>
                    <a:lnTo>
                      <a:pt x="52" y="522"/>
                    </a:lnTo>
                    <a:lnTo>
                      <a:pt x="53" y="558"/>
                    </a:lnTo>
                    <a:lnTo>
                      <a:pt x="54" y="59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79" name="Freeform 42"/>
              <p:cNvSpPr>
                <a:spLocks/>
              </p:cNvSpPr>
              <p:nvPr/>
            </p:nvSpPr>
            <p:spPr bwMode="auto">
              <a:xfrm>
                <a:off x="2373" y="2244"/>
                <a:ext cx="6" cy="20"/>
              </a:xfrm>
              <a:custGeom>
                <a:avLst/>
                <a:gdLst/>
                <a:ahLst/>
                <a:cxnLst>
                  <a:cxn ang="0">
                    <a:pos x="20" y="84"/>
                  </a:cxn>
                  <a:cxn ang="0">
                    <a:pos x="17" y="72"/>
                  </a:cxn>
                  <a:cxn ang="0">
                    <a:pos x="10" y="45"/>
                  </a:cxn>
                  <a:cxn ang="0">
                    <a:pos x="4" y="19"/>
                  </a:cxn>
                  <a:cxn ang="0">
                    <a:pos x="0" y="8"/>
                  </a:cxn>
                  <a:cxn ang="0">
                    <a:pos x="5" y="9"/>
                  </a:cxn>
                  <a:cxn ang="0">
                    <a:pos x="10" y="9"/>
                  </a:cxn>
                  <a:cxn ang="0">
                    <a:pos x="14" y="8"/>
                  </a:cxn>
                  <a:cxn ang="0">
                    <a:pos x="19" y="7"/>
                  </a:cxn>
                  <a:cxn ang="0">
                    <a:pos x="28" y="3"/>
                  </a:cxn>
                  <a:cxn ang="0">
                    <a:pos x="38" y="1"/>
                  </a:cxn>
                  <a:cxn ang="0">
                    <a:pos x="42" y="0"/>
                  </a:cxn>
                  <a:cxn ang="0">
                    <a:pos x="45" y="0"/>
                  </a:cxn>
                  <a:cxn ang="0">
                    <a:pos x="50" y="0"/>
                  </a:cxn>
                  <a:cxn ang="0">
                    <a:pos x="53" y="1"/>
                  </a:cxn>
                  <a:cxn ang="0">
                    <a:pos x="56" y="5"/>
                  </a:cxn>
                  <a:cxn ang="0">
                    <a:pos x="58" y="8"/>
                  </a:cxn>
                  <a:cxn ang="0">
                    <a:pos x="60" y="13"/>
                  </a:cxn>
                  <a:cxn ang="0">
                    <a:pos x="61" y="21"/>
                  </a:cxn>
                  <a:cxn ang="0">
                    <a:pos x="62" y="30"/>
                  </a:cxn>
                  <a:cxn ang="0">
                    <a:pos x="66" y="57"/>
                  </a:cxn>
                  <a:cxn ang="0">
                    <a:pos x="69" y="95"/>
                  </a:cxn>
                  <a:cxn ang="0">
                    <a:pos x="73" y="138"/>
                  </a:cxn>
                  <a:cxn ang="0">
                    <a:pos x="77" y="181"/>
                  </a:cxn>
                  <a:cxn ang="0">
                    <a:pos x="80" y="219"/>
                  </a:cxn>
                  <a:cxn ang="0">
                    <a:pos x="83" y="246"/>
                  </a:cxn>
                  <a:cxn ang="0">
                    <a:pos x="84" y="255"/>
                  </a:cxn>
                  <a:cxn ang="0">
                    <a:pos x="74" y="249"/>
                  </a:cxn>
                  <a:cxn ang="0">
                    <a:pos x="66" y="240"/>
                  </a:cxn>
                  <a:cxn ang="0">
                    <a:pos x="59" y="232"/>
                  </a:cxn>
                  <a:cxn ang="0">
                    <a:pos x="53" y="222"/>
                  </a:cxn>
                  <a:cxn ang="0">
                    <a:pos x="48" y="212"/>
                  </a:cxn>
                  <a:cxn ang="0">
                    <a:pos x="44" y="200"/>
                  </a:cxn>
                  <a:cxn ang="0">
                    <a:pos x="41" y="188"/>
                  </a:cxn>
                  <a:cxn ang="0">
                    <a:pos x="39" y="176"/>
                  </a:cxn>
                  <a:cxn ang="0">
                    <a:pos x="35" y="152"/>
                  </a:cxn>
                  <a:cxn ang="0">
                    <a:pos x="30" y="127"/>
                  </a:cxn>
                  <a:cxn ang="0">
                    <a:pos x="28" y="116"/>
                  </a:cxn>
                  <a:cxn ang="0">
                    <a:pos x="26" y="104"/>
                  </a:cxn>
                  <a:cxn ang="0">
                    <a:pos x="24" y="93"/>
                  </a:cxn>
                  <a:cxn ang="0">
                    <a:pos x="20" y="84"/>
                  </a:cxn>
                </a:cxnLst>
                <a:rect l="0" t="0" r="r" b="b"/>
                <a:pathLst>
                  <a:path w="84" h="255">
                    <a:moveTo>
                      <a:pt x="20" y="84"/>
                    </a:moveTo>
                    <a:lnTo>
                      <a:pt x="17" y="72"/>
                    </a:lnTo>
                    <a:lnTo>
                      <a:pt x="10" y="45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4" y="8"/>
                    </a:lnTo>
                    <a:lnTo>
                      <a:pt x="19" y="7"/>
                    </a:lnTo>
                    <a:lnTo>
                      <a:pt x="28" y="3"/>
                    </a:lnTo>
                    <a:lnTo>
                      <a:pt x="38" y="1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56" y="5"/>
                    </a:lnTo>
                    <a:lnTo>
                      <a:pt x="58" y="8"/>
                    </a:lnTo>
                    <a:lnTo>
                      <a:pt x="60" y="13"/>
                    </a:lnTo>
                    <a:lnTo>
                      <a:pt x="61" y="21"/>
                    </a:lnTo>
                    <a:lnTo>
                      <a:pt x="62" y="30"/>
                    </a:lnTo>
                    <a:lnTo>
                      <a:pt x="66" y="57"/>
                    </a:lnTo>
                    <a:lnTo>
                      <a:pt x="69" y="95"/>
                    </a:lnTo>
                    <a:lnTo>
                      <a:pt x="73" y="138"/>
                    </a:lnTo>
                    <a:lnTo>
                      <a:pt x="77" y="181"/>
                    </a:lnTo>
                    <a:lnTo>
                      <a:pt x="80" y="219"/>
                    </a:lnTo>
                    <a:lnTo>
                      <a:pt x="83" y="246"/>
                    </a:lnTo>
                    <a:lnTo>
                      <a:pt x="84" y="255"/>
                    </a:lnTo>
                    <a:lnTo>
                      <a:pt x="74" y="249"/>
                    </a:lnTo>
                    <a:lnTo>
                      <a:pt x="66" y="240"/>
                    </a:lnTo>
                    <a:lnTo>
                      <a:pt x="59" y="232"/>
                    </a:lnTo>
                    <a:lnTo>
                      <a:pt x="53" y="222"/>
                    </a:lnTo>
                    <a:lnTo>
                      <a:pt x="48" y="212"/>
                    </a:lnTo>
                    <a:lnTo>
                      <a:pt x="44" y="200"/>
                    </a:lnTo>
                    <a:lnTo>
                      <a:pt x="41" y="188"/>
                    </a:lnTo>
                    <a:lnTo>
                      <a:pt x="39" y="176"/>
                    </a:lnTo>
                    <a:lnTo>
                      <a:pt x="35" y="152"/>
                    </a:lnTo>
                    <a:lnTo>
                      <a:pt x="30" y="127"/>
                    </a:lnTo>
                    <a:lnTo>
                      <a:pt x="28" y="116"/>
                    </a:lnTo>
                    <a:lnTo>
                      <a:pt x="26" y="104"/>
                    </a:lnTo>
                    <a:lnTo>
                      <a:pt x="24" y="93"/>
                    </a:lnTo>
                    <a:lnTo>
                      <a:pt x="20" y="8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0" name="Freeform 43"/>
              <p:cNvSpPr>
                <a:spLocks/>
              </p:cNvSpPr>
              <p:nvPr/>
            </p:nvSpPr>
            <p:spPr bwMode="auto">
              <a:xfrm>
                <a:off x="2390" y="2244"/>
                <a:ext cx="5" cy="5"/>
              </a:xfrm>
              <a:custGeom>
                <a:avLst/>
                <a:gdLst/>
                <a:ahLst/>
                <a:cxnLst>
                  <a:cxn ang="0">
                    <a:pos x="32" y="63"/>
                  </a:cxn>
                  <a:cxn ang="0">
                    <a:pos x="21" y="61"/>
                  </a:cxn>
                  <a:cxn ang="0">
                    <a:pos x="11" y="56"/>
                  </a:cxn>
                  <a:cxn ang="0">
                    <a:pos x="7" y="53"/>
                  </a:cxn>
                  <a:cxn ang="0">
                    <a:pos x="4" y="48"/>
                  </a:cxn>
                  <a:cxn ang="0">
                    <a:pos x="1" y="44"/>
                  </a:cxn>
                  <a:cxn ang="0">
                    <a:pos x="0" y="38"/>
                  </a:cxn>
                  <a:cxn ang="0">
                    <a:pos x="0" y="32"/>
                  </a:cxn>
                  <a:cxn ang="0">
                    <a:pos x="0" y="20"/>
                  </a:cxn>
                  <a:cxn ang="0">
                    <a:pos x="0" y="7"/>
                  </a:cxn>
                  <a:cxn ang="0">
                    <a:pos x="0" y="0"/>
                  </a:cxn>
                  <a:cxn ang="0">
                    <a:pos x="8" y="6"/>
                  </a:cxn>
                  <a:cxn ang="0">
                    <a:pos x="27" y="17"/>
                  </a:cxn>
                  <a:cxn ang="0">
                    <a:pos x="48" y="30"/>
                  </a:cxn>
                  <a:cxn ang="0">
                    <a:pos x="56" y="36"/>
                  </a:cxn>
                  <a:cxn ang="0">
                    <a:pos x="57" y="42"/>
                  </a:cxn>
                  <a:cxn ang="0">
                    <a:pos x="55" y="46"/>
                  </a:cxn>
                  <a:cxn ang="0">
                    <a:pos x="53" y="50"/>
                  </a:cxn>
                  <a:cxn ang="0">
                    <a:pos x="50" y="54"/>
                  </a:cxn>
                  <a:cxn ang="0">
                    <a:pos x="40" y="58"/>
                  </a:cxn>
                  <a:cxn ang="0">
                    <a:pos x="32" y="63"/>
                  </a:cxn>
                </a:cxnLst>
                <a:rect l="0" t="0" r="r" b="b"/>
                <a:pathLst>
                  <a:path w="57" h="63">
                    <a:moveTo>
                      <a:pt x="32" y="63"/>
                    </a:moveTo>
                    <a:lnTo>
                      <a:pt x="21" y="61"/>
                    </a:lnTo>
                    <a:lnTo>
                      <a:pt x="11" y="56"/>
                    </a:lnTo>
                    <a:lnTo>
                      <a:pt x="7" y="53"/>
                    </a:lnTo>
                    <a:lnTo>
                      <a:pt x="4" y="48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27" y="17"/>
                    </a:lnTo>
                    <a:lnTo>
                      <a:pt x="48" y="30"/>
                    </a:lnTo>
                    <a:lnTo>
                      <a:pt x="56" y="36"/>
                    </a:lnTo>
                    <a:lnTo>
                      <a:pt x="57" y="42"/>
                    </a:lnTo>
                    <a:lnTo>
                      <a:pt x="55" y="46"/>
                    </a:lnTo>
                    <a:lnTo>
                      <a:pt x="53" y="50"/>
                    </a:lnTo>
                    <a:lnTo>
                      <a:pt x="50" y="54"/>
                    </a:lnTo>
                    <a:lnTo>
                      <a:pt x="40" y="58"/>
                    </a:lnTo>
                    <a:lnTo>
                      <a:pt x="32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1" name="Freeform 44"/>
              <p:cNvSpPr>
                <a:spLocks/>
              </p:cNvSpPr>
              <p:nvPr/>
            </p:nvSpPr>
            <p:spPr bwMode="auto">
              <a:xfrm>
                <a:off x="2634" y="2245"/>
                <a:ext cx="17" cy="34"/>
              </a:xfrm>
              <a:custGeom>
                <a:avLst/>
                <a:gdLst/>
                <a:ahLst/>
                <a:cxnLst>
                  <a:cxn ang="0">
                    <a:pos x="147" y="434"/>
                  </a:cxn>
                  <a:cxn ang="0">
                    <a:pos x="142" y="437"/>
                  </a:cxn>
                  <a:cxn ang="0">
                    <a:pos x="137" y="440"/>
                  </a:cxn>
                  <a:cxn ang="0">
                    <a:pos x="119" y="390"/>
                  </a:cxn>
                  <a:cxn ang="0">
                    <a:pos x="102" y="339"/>
                  </a:cxn>
                  <a:cxn ang="0">
                    <a:pos x="86" y="288"/>
                  </a:cxn>
                  <a:cxn ang="0">
                    <a:pos x="71" y="237"/>
                  </a:cxn>
                  <a:cxn ang="0">
                    <a:pos x="55" y="185"/>
                  </a:cxn>
                  <a:cxn ang="0">
                    <a:pos x="38" y="134"/>
                  </a:cxn>
                  <a:cxn ang="0">
                    <a:pos x="29" y="109"/>
                  </a:cxn>
                  <a:cxn ang="0">
                    <a:pos x="20" y="84"/>
                  </a:cxn>
                  <a:cxn ang="0">
                    <a:pos x="10" y="59"/>
                  </a:cxn>
                  <a:cxn ang="0">
                    <a:pos x="0" y="34"/>
                  </a:cxn>
                  <a:cxn ang="0">
                    <a:pos x="3" y="30"/>
                  </a:cxn>
                  <a:cxn ang="0">
                    <a:pos x="6" y="26"/>
                  </a:cxn>
                  <a:cxn ang="0">
                    <a:pos x="9" y="23"/>
                  </a:cxn>
                  <a:cxn ang="0">
                    <a:pos x="13" y="21"/>
                  </a:cxn>
                  <a:cxn ang="0">
                    <a:pos x="23" y="18"/>
                  </a:cxn>
                  <a:cxn ang="0">
                    <a:pos x="33" y="16"/>
                  </a:cxn>
                  <a:cxn ang="0">
                    <a:pos x="42" y="14"/>
                  </a:cxn>
                  <a:cxn ang="0">
                    <a:pos x="53" y="10"/>
                  </a:cxn>
                  <a:cxn ang="0">
                    <a:pos x="57" y="9"/>
                  </a:cxn>
                  <a:cxn ang="0">
                    <a:pos x="62" y="6"/>
                  </a:cxn>
                  <a:cxn ang="0">
                    <a:pos x="66" y="3"/>
                  </a:cxn>
                  <a:cxn ang="0">
                    <a:pos x="70" y="0"/>
                  </a:cxn>
                  <a:cxn ang="0">
                    <a:pos x="79" y="10"/>
                  </a:cxn>
                  <a:cxn ang="0">
                    <a:pos x="86" y="22"/>
                  </a:cxn>
                  <a:cxn ang="0">
                    <a:pos x="92" y="34"/>
                  </a:cxn>
                  <a:cxn ang="0">
                    <a:pos x="98" y="47"/>
                  </a:cxn>
                  <a:cxn ang="0">
                    <a:pos x="102" y="59"/>
                  </a:cxn>
                  <a:cxn ang="0">
                    <a:pos x="105" y="72"/>
                  </a:cxn>
                  <a:cxn ang="0">
                    <a:pos x="108" y="86"/>
                  </a:cxn>
                  <a:cxn ang="0">
                    <a:pos x="111" y="99"/>
                  </a:cxn>
                  <a:cxn ang="0">
                    <a:pos x="114" y="127"/>
                  </a:cxn>
                  <a:cxn ang="0">
                    <a:pos x="115" y="156"/>
                  </a:cxn>
                  <a:cxn ang="0">
                    <a:pos x="115" y="184"/>
                  </a:cxn>
                  <a:cxn ang="0">
                    <a:pos x="114" y="213"/>
                  </a:cxn>
                  <a:cxn ang="0">
                    <a:pos x="113" y="243"/>
                  </a:cxn>
                  <a:cxn ang="0">
                    <a:pos x="113" y="272"/>
                  </a:cxn>
                  <a:cxn ang="0">
                    <a:pos x="113" y="301"/>
                  </a:cxn>
                  <a:cxn ang="0">
                    <a:pos x="114" y="329"/>
                  </a:cxn>
                  <a:cxn ang="0">
                    <a:pos x="116" y="343"/>
                  </a:cxn>
                  <a:cxn ang="0">
                    <a:pos x="118" y="357"/>
                  </a:cxn>
                  <a:cxn ang="0">
                    <a:pos x="120" y="371"/>
                  </a:cxn>
                  <a:cxn ang="0">
                    <a:pos x="125" y="384"/>
                  </a:cxn>
                  <a:cxn ang="0">
                    <a:pos x="129" y="397"/>
                  </a:cxn>
                  <a:cxn ang="0">
                    <a:pos x="133" y="409"/>
                  </a:cxn>
                  <a:cxn ang="0">
                    <a:pos x="139" y="422"/>
                  </a:cxn>
                  <a:cxn ang="0">
                    <a:pos x="147" y="434"/>
                  </a:cxn>
                </a:cxnLst>
                <a:rect l="0" t="0" r="r" b="b"/>
                <a:pathLst>
                  <a:path w="147" h="440">
                    <a:moveTo>
                      <a:pt x="147" y="434"/>
                    </a:moveTo>
                    <a:lnTo>
                      <a:pt x="142" y="437"/>
                    </a:lnTo>
                    <a:lnTo>
                      <a:pt x="137" y="440"/>
                    </a:lnTo>
                    <a:lnTo>
                      <a:pt x="119" y="390"/>
                    </a:lnTo>
                    <a:lnTo>
                      <a:pt x="102" y="339"/>
                    </a:lnTo>
                    <a:lnTo>
                      <a:pt x="86" y="288"/>
                    </a:lnTo>
                    <a:lnTo>
                      <a:pt x="71" y="237"/>
                    </a:lnTo>
                    <a:lnTo>
                      <a:pt x="55" y="185"/>
                    </a:lnTo>
                    <a:lnTo>
                      <a:pt x="38" y="134"/>
                    </a:lnTo>
                    <a:lnTo>
                      <a:pt x="29" y="109"/>
                    </a:lnTo>
                    <a:lnTo>
                      <a:pt x="20" y="84"/>
                    </a:lnTo>
                    <a:lnTo>
                      <a:pt x="10" y="59"/>
                    </a:lnTo>
                    <a:lnTo>
                      <a:pt x="0" y="34"/>
                    </a:lnTo>
                    <a:lnTo>
                      <a:pt x="3" y="30"/>
                    </a:lnTo>
                    <a:lnTo>
                      <a:pt x="6" y="26"/>
                    </a:lnTo>
                    <a:lnTo>
                      <a:pt x="9" y="23"/>
                    </a:lnTo>
                    <a:lnTo>
                      <a:pt x="13" y="21"/>
                    </a:lnTo>
                    <a:lnTo>
                      <a:pt x="23" y="18"/>
                    </a:lnTo>
                    <a:lnTo>
                      <a:pt x="33" y="16"/>
                    </a:lnTo>
                    <a:lnTo>
                      <a:pt x="42" y="14"/>
                    </a:lnTo>
                    <a:lnTo>
                      <a:pt x="53" y="10"/>
                    </a:lnTo>
                    <a:lnTo>
                      <a:pt x="57" y="9"/>
                    </a:lnTo>
                    <a:lnTo>
                      <a:pt x="62" y="6"/>
                    </a:lnTo>
                    <a:lnTo>
                      <a:pt x="66" y="3"/>
                    </a:lnTo>
                    <a:lnTo>
                      <a:pt x="70" y="0"/>
                    </a:lnTo>
                    <a:lnTo>
                      <a:pt x="79" y="10"/>
                    </a:lnTo>
                    <a:lnTo>
                      <a:pt x="86" y="22"/>
                    </a:lnTo>
                    <a:lnTo>
                      <a:pt x="92" y="34"/>
                    </a:lnTo>
                    <a:lnTo>
                      <a:pt x="98" y="47"/>
                    </a:lnTo>
                    <a:lnTo>
                      <a:pt x="102" y="59"/>
                    </a:lnTo>
                    <a:lnTo>
                      <a:pt x="105" y="72"/>
                    </a:lnTo>
                    <a:lnTo>
                      <a:pt x="108" y="86"/>
                    </a:lnTo>
                    <a:lnTo>
                      <a:pt x="111" y="99"/>
                    </a:lnTo>
                    <a:lnTo>
                      <a:pt x="114" y="127"/>
                    </a:lnTo>
                    <a:lnTo>
                      <a:pt x="115" y="156"/>
                    </a:lnTo>
                    <a:lnTo>
                      <a:pt x="115" y="184"/>
                    </a:lnTo>
                    <a:lnTo>
                      <a:pt x="114" y="213"/>
                    </a:lnTo>
                    <a:lnTo>
                      <a:pt x="113" y="243"/>
                    </a:lnTo>
                    <a:lnTo>
                      <a:pt x="113" y="272"/>
                    </a:lnTo>
                    <a:lnTo>
                      <a:pt x="113" y="301"/>
                    </a:lnTo>
                    <a:lnTo>
                      <a:pt x="114" y="329"/>
                    </a:lnTo>
                    <a:lnTo>
                      <a:pt x="116" y="343"/>
                    </a:lnTo>
                    <a:lnTo>
                      <a:pt x="118" y="357"/>
                    </a:lnTo>
                    <a:lnTo>
                      <a:pt x="120" y="371"/>
                    </a:lnTo>
                    <a:lnTo>
                      <a:pt x="125" y="384"/>
                    </a:lnTo>
                    <a:lnTo>
                      <a:pt x="129" y="397"/>
                    </a:lnTo>
                    <a:lnTo>
                      <a:pt x="133" y="409"/>
                    </a:lnTo>
                    <a:lnTo>
                      <a:pt x="139" y="422"/>
                    </a:lnTo>
                    <a:lnTo>
                      <a:pt x="147" y="4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2" name="Freeform 45"/>
              <p:cNvSpPr>
                <a:spLocks/>
              </p:cNvSpPr>
              <p:nvPr/>
            </p:nvSpPr>
            <p:spPr bwMode="auto">
              <a:xfrm>
                <a:off x="2369" y="2246"/>
                <a:ext cx="6" cy="17"/>
              </a:xfrm>
              <a:custGeom>
                <a:avLst/>
                <a:gdLst/>
                <a:ahLst/>
                <a:cxnLst>
                  <a:cxn ang="0">
                    <a:pos x="56" y="102"/>
                  </a:cxn>
                  <a:cxn ang="0">
                    <a:pos x="63" y="134"/>
                  </a:cxn>
                  <a:cxn ang="0">
                    <a:pos x="73" y="169"/>
                  </a:cxn>
                  <a:cxn ang="0">
                    <a:pos x="76" y="185"/>
                  </a:cxn>
                  <a:cxn ang="0">
                    <a:pos x="79" y="200"/>
                  </a:cxn>
                  <a:cxn ang="0">
                    <a:pos x="79" y="206"/>
                  </a:cxn>
                  <a:cxn ang="0">
                    <a:pos x="79" y="212"/>
                  </a:cxn>
                  <a:cxn ang="0">
                    <a:pos x="79" y="216"/>
                  </a:cxn>
                  <a:cxn ang="0">
                    <a:pos x="78" y="219"/>
                  </a:cxn>
                  <a:cxn ang="0">
                    <a:pos x="70" y="208"/>
                  </a:cxn>
                  <a:cxn ang="0">
                    <a:pos x="61" y="197"/>
                  </a:cxn>
                  <a:cxn ang="0">
                    <a:pos x="54" y="184"/>
                  </a:cxn>
                  <a:cxn ang="0">
                    <a:pos x="45" y="171"/>
                  </a:cxn>
                  <a:cxn ang="0">
                    <a:pos x="39" y="158"/>
                  </a:cxn>
                  <a:cxn ang="0">
                    <a:pos x="31" y="144"/>
                  </a:cxn>
                  <a:cxn ang="0">
                    <a:pos x="25" y="129"/>
                  </a:cxn>
                  <a:cxn ang="0">
                    <a:pos x="19" y="116"/>
                  </a:cxn>
                  <a:cxn ang="0">
                    <a:pos x="14" y="101"/>
                  </a:cxn>
                  <a:cxn ang="0">
                    <a:pos x="9" y="87"/>
                  </a:cxn>
                  <a:cxn ang="0">
                    <a:pos x="6" y="72"/>
                  </a:cxn>
                  <a:cxn ang="0">
                    <a:pos x="2" y="57"/>
                  </a:cxn>
                  <a:cxn ang="0">
                    <a:pos x="0" y="42"/>
                  </a:cxn>
                  <a:cxn ang="0">
                    <a:pos x="0" y="28"/>
                  </a:cxn>
                  <a:cxn ang="0">
                    <a:pos x="0" y="14"/>
                  </a:cxn>
                  <a:cxn ang="0">
                    <a:pos x="1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4" y="5"/>
                  </a:cxn>
                  <a:cxn ang="0">
                    <a:pos x="29" y="9"/>
                  </a:cxn>
                  <a:cxn ang="0">
                    <a:pos x="33" y="14"/>
                  </a:cxn>
                  <a:cxn ang="0">
                    <a:pos x="38" y="21"/>
                  </a:cxn>
                  <a:cxn ang="0">
                    <a:pos x="40" y="28"/>
                  </a:cxn>
                  <a:cxn ang="0">
                    <a:pos x="43" y="36"/>
                  </a:cxn>
                  <a:cxn ang="0">
                    <a:pos x="48" y="70"/>
                  </a:cxn>
                  <a:cxn ang="0">
                    <a:pos x="56" y="102"/>
                  </a:cxn>
                </a:cxnLst>
                <a:rect l="0" t="0" r="r" b="b"/>
                <a:pathLst>
                  <a:path w="79" h="219">
                    <a:moveTo>
                      <a:pt x="56" y="102"/>
                    </a:moveTo>
                    <a:lnTo>
                      <a:pt x="63" y="134"/>
                    </a:lnTo>
                    <a:lnTo>
                      <a:pt x="73" y="169"/>
                    </a:lnTo>
                    <a:lnTo>
                      <a:pt x="76" y="185"/>
                    </a:lnTo>
                    <a:lnTo>
                      <a:pt x="79" y="200"/>
                    </a:lnTo>
                    <a:lnTo>
                      <a:pt x="79" y="206"/>
                    </a:lnTo>
                    <a:lnTo>
                      <a:pt x="79" y="212"/>
                    </a:lnTo>
                    <a:lnTo>
                      <a:pt x="79" y="216"/>
                    </a:lnTo>
                    <a:lnTo>
                      <a:pt x="78" y="219"/>
                    </a:lnTo>
                    <a:lnTo>
                      <a:pt x="70" y="208"/>
                    </a:lnTo>
                    <a:lnTo>
                      <a:pt x="61" y="197"/>
                    </a:lnTo>
                    <a:lnTo>
                      <a:pt x="54" y="184"/>
                    </a:lnTo>
                    <a:lnTo>
                      <a:pt x="45" y="171"/>
                    </a:lnTo>
                    <a:lnTo>
                      <a:pt x="39" y="158"/>
                    </a:lnTo>
                    <a:lnTo>
                      <a:pt x="31" y="144"/>
                    </a:lnTo>
                    <a:lnTo>
                      <a:pt x="25" y="129"/>
                    </a:lnTo>
                    <a:lnTo>
                      <a:pt x="19" y="116"/>
                    </a:lnTo>
                    <a:lnTo>
                      <a:pt x="14" y="101"/>
                    </a:lnTo>
                    <a:lnTo>
                      <a:pt x="9" y="87"/>
                    </a:lnTo>
                    <a:lnTo>
                      <a:pt x="6" y="72"/>
                    </a:lnTo>
                    <a:lnTo>
                      <a:pt x="2" y="57"/>
                    </a:lnTo>
                    <a:lnTo>
                      <a:pt x="0" y="42"/>
                    </a:lnTo>
                    <a:lnTo>
                      <a:pt x="0" y="28"/>
                    </a:lnTo>
                    <a:lnTo>
                      <a:pt x="0" y="14"/>
                    </a:lnTo>
                    <a:lnTo>
                      <a:pt x="1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4" y="5"/>
                    </a:lnTo>
                    <a:lnTo>
                      <a:pt x="29" y="9"/>
                    </a:lnTo>
                    <a:lnTo>
                      <a:pt x="33" y="14"/>
                    </a:lnTo>
                    <a:lnTo>
                      <a:pt x="38" y="21"/>
                    </a:lnTo>
                    <a:lnTo>
                      <a:pt x="40" y="28"/>
                    </a:lnTo>
                    <a:lnTo>
                      <a:pt x="43" y="36"/>
                    </a:lnTo>
                    <a:lnTo>
                      <a:pt x="48" y="70"/>
                    </a:lnTo>
                    <a:lnTo>
                      <a:pt x="56" y="10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3" name="Freeform 46"/>
              <p:cNvSpPr>
                <a:spLocks/>
              </p:cNvSpPr>
              <p:nvPr/>
            </p:nvSpPr>
            <p:spPr bwMode="auto">
              <a:xfrm>
                <a:off x="2630" y="2247"/>
                <a:ext cx="18" cy="30"/>
              </a:xfrm>
              <a:custGeom>
                <a:avLst/>
                <a:gdLst/>
                <a:ahLst/>
                <a:cxnLst>
                  <a:cxn ang="0">
                    <a:pos x="166" y="390"/>
                  </a:cxn>
                  <a:cxn ang="0">
                    <a:pos x="159" y="390"/>
                  </a:cxn>
                  <a:cxn ang="0">
                    <a:pos x="150" y="389"/>
                  </a:cxn>
                  <a:cxn ang="0">
                    <a:pos x="142" y="386"/>
                  </a:cxn>
                  <a:cxn ang="0">
                    <a:pos x="133" y="381"/>
                  </a:cxn>
                  <a:cxn ang="0">
                    <a:pos x="126" y="374"/>
                  </a:cxn>
                  <a:cxn ang="0">
                    <a:pos x="121" y="367"/>
                  </a:cxn>
                  <a:cxn ang="0">
                    <a:pos x="118" y="362"/>
                  </a:cxn>
                  <a:cxn ang="0">
                    <a:pos x="116" y="358"/>
                  </a:cxn>
                  <a:cxn ang="0">
                    <a:pos x="115" y="354"/>
                  </a:cxn>
                  <a:cxn ang="0">
                    <a:pos x="115" y="350"/>
                  </a:cxn>
                  <a:cxn ang="0">
                    <a:pos x="110" y="327"/>
                  </a:cxn>
                  <a:cxn ang="0">
                    <a:pos x="105" y="306"/>
                  </a:cxn>
                  <a:cxn ang="0">
                    <a:pos x="98" y="285"/>
                  </a:cxn>
                  <a:cxn ang="0">
                    <a:pos x="91" y="263"/>
                  </a:cxn>
                  <a:cxn ang="0">
                    <a:pos x="76" y="221"/>
                  </a:cxn>
                  <a:cxn ang="0">
                    <a:pos x="61" y="178"/>
                  </a:cxn>
                  <a:cxn ang="0">
                    <a:pos x="44" y="136"/>
                  </a:cxn>
                  <a:cxn ang="0">
                    <a:pos x="28" y="94"/>
                  </a:cxn>
                  <a:cxn ang="0">
                    <a:pos x="14" y="50"/>
                  </a:cxn>
                  <a:cxn ang="0">
                    <a:pos x="0" y="7"/>
                  </a:cxn>
                  <a:cxn ang="0">
                    <a:pos x="6" y="4"/>
                  </a:cxn>
                  <a:cxn ang="0">
                    <a:pos x="15" y="1"/>
                  </a:cxn>
                  <a:cxn ang="0">
                    <a:pos x="20" y="0"/>
                  </a:cxn>
                  <a:cxn ang="0">
                    <a:pos x="25" y="0"/>
                  </a:cxn>
                  <a:cxn ang="0">
                    <a:pos x="29" y="1"/>
                  </a:cxn>
                  <a:cxn ang="0">
                    <a:pos x="32" y="3"/>
                  </a:cxn>
                  <a:cxn ang="0">
                    <a:pos x="38" y="20"/>
                  </a:cxn>
                  <a:cxn ang="0">
                    <a:pos x="53" y="64"/>
                  </a:cxn>
                  <a:cxn ang="0">
                    <a:pos x="75" y="126"/>
                  </a:cxn>
                  <a:cxn ang="0">
                    <a:pos x="99" y="197"/>
                  </a:cxn>
                  <a:cxn ang="0">
                    <a:pos x="124" y="269"/>
                  </a:cxn>
                  <a:cxn ang="0">
                    <a:pos x="145" y="330"/>
                  </a:cxn>
                  <a:cxn ang="0">
                    <a:pos x="161" y="374"/>
                  </a:cxn>
                  <a:cxn ang="0">
                    <a:pos x="166" y="390"/>
                  </a:cxn>
                </a:cxnLst>
                <a:rect l="0" t="0" r="r" b="b"/>
                <a:pathLst>
                  <a:path w="166" h="390">
                    <a:moveTo>
                      <a:pt x="166" y="390"/>
                    </a:moveTo>
                    <a:lnTo>
                      <a:pt x="159" y="390"/>
                    </a:lnTo>
                    <a:lnTo>
                      <a:pt x="150" y="389"/>
                    </a:lnTo>
                    <a:lnTo>
                      <a:pt x="142" y="386"/>
                    </a:lnTo>
                    <a:lnTo>
                      <a:pt x="133" y="381"/>
                    </a:lnTo>
                    <a:lnTo>
                      <a:pt x="126" y="374"/>
                    </a:lnTo>
                    <a:lnTo>
                      <a:pt x="121" y="367"/>
                    </a:lnTo>
                    <a:lnTo>
                      <a:pt x="118" y="362"/>
                    </a:lnTo>
                    <a:lnTo>
                      <a:pt x="116" y="358"/>
                    </a:lnTo>
                    <a:lnTo>
                      <a:pt x="115" y="354"/>
                    </a:lnTo>
                    <a:lnTo>
                      <a:pt x="115" y="350"/>
                    </a:lnTo>
                    <a:lnTo>
                      <a:pt x="110" y="327"/>
                    </a:lnTo>
                    <a:lnTo>
                      <a:pt x="105" y="306"/>
                    </a:lnTo>
                    <a:lnTo>
                      <a:pt x="98" y="285"/>
                    </a:lnTo>
                    <a:lnTo>
                      <a:pt x="91" y="263"/>
                    </a:lnTo>
                    <a:lnTo>
                      <a:pt x="76" y="221"/>
                    </a:lnTo>
                    <a:lnTo>
                      <a:pt x="61" y="178"/>
                    </a:lnTo>
                    <a:lnTo>
                      <a:pt x="44" y="136"/>
                    </a:lnTo>
                    <a:lnTo>
                      <a:pt x="28" y="94"/>
                    </a:lnTo>
                    <a:lnTo>
                      <a:pt x="14" y="50"/>
                    </a:lnTo>
                    <a:lnTo>
                      <a:pt x="0" y="7"/>
                    </a:lnTo>
                    <a:lnTo>
                      <a:pt x="6" y="4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9" y="1"/>
                    </a:lnTo>
                    <a:lnTo>
                      <a:pt x="32" y="3"/>
                    </a:lnTo>
                    <a:lnTo>
                      <a:pt x="38" y="20"/>
                    </a:lnTo>
                    <a:lnTo>
                      <a:pt x="53" y="64"/>
                    </a:lnTo>
                    <a:lnTo>
                      <a:pt x="75" y="126"/>
                    </a:lnTo>
                    <a:lnTo>
                      <a:pt x="99" y="197"/>
                    </a:lnTo>
                    <a:lnTo>
                      <a:pt x="124" y="269"/>
                    </a:lnTo>
                    <a:lnTo>
                      <a:pt x="145" y="330"/>
                    </a:lnTo>
                    <a:lnTo>
                      <a:pt x="161" y="374"/>
                    </a:lnTo>
                    <a:lnTo>
                      <a:pt x="166" y="39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4" name="Freeform 47"/>
              <p:cNvSpPr>
                <a:spLocks/>
              </p:cNvSpPr>
              <p:nvPr/>
            </p:nvSpPr>
            <p:spPr bwMode="auto">
              <a:xfrm>
                <a:off x="2398" y="2252"/>
                <a:ext cx="14" cy="28"/>
              </a:xfrm>
              <a:custGeom>
                <a:avLst/>
                <a:gdLst/>
                <a:ahLst/>
                <a:cxnLst>
                  <a:cxn ang="0">
                    <a:pos x="115" y="0"/>
                  </a:cxn>
                  <a:cxn ang="0">
                    <a:pos x="99" y="46"/>
                  </a:cxn>
                  <a:cxn ang="0">
                    <a:pos x="84" y="92"/>
                  </a:cxn>
                  <a:cxn ang="0">
                    <a:pos x="71" y="139"/>
                  </a:cxn>
                  <a:cxn ang="0">
                    <a:pos x="58" y="186"/>
                  </a:cxn>
                  <a:cxn ang="0">
                    <a:pos x="45" y="232"/>
                  </a:cxn>
                  <a:cxn ang="0">
                    <a:pos x="31" y="279"/>
                  </a:cxn>
                  <a:cxn ang="0">
                    <a:pos x="16" y="323"/>
                  </a:cxn>
                  <a:cxn ang="0">
                    <a:pos x="0" y="368"/>
                  </a:cxn>
                  <a:cxn ang="0">
                    <a:pos x="1" y="347"/>
                  </a:cxn>
                  <a:cxn ang="0">
                    <a:pos x="3" y="324"/>
                  </a:cxn>
                  <a:cxn ang="0">
                    <a:pos x="6" y="303"/>
                  </a:cxn>
                  <a:cxn ang="0">
                    <a:pos x="10" y="281"/>
                  </a:cxn>
                  <a:cxn ang="0">
                    <a:pos x="18" y="237"/>
                  </a:cxn>
                  <a:cxn ang="0">
                    <a:pos x="28" y="193"/>
                  </a:cxn>
                  <a:cxn ang="0">
                    <a:pos x="37" y="151"/>
                  </a:cxn>
                  <a:cxn ang="0">
                    <a:pos x="48" y="107"/>
                  </a:cxn>
                  <a:cxn ang="0">
                    <a:pos x="57" y="63"/>
                  </a:cxn>
                  <a:cxn ang="0">
                    <a:pos x="64" y="19"/>
                  </a:cxn>
                  <a:cxn ang="0">
                    <a:pos x="76" y="14"/>
                  </a:cxn>
                  <a:cxn ang="0">
                    <a:pos x="89" y="8"/>
                  </a:cxn>
                  <a:cxn ang="0">
                    <a:pos x="95" y="4"/>
                  </a:cxn>
                  <a:cxn ang="0">
                    <a:pos x="101" y="2"/>
                  </a:cxn>
                  <a:cxn ang="0">
                    <a:pos x="108" y="1"/>
                  </a:cxn>
                  <a:cxn ang="0">
                    <a:pos x="115" y="0"/>
                  </a:cxn>
                </a:cxnLst>
                <a:rect l="0" t="0" r="r" b="b"/>
                <a:pathLst>
                  <a:path w="115" h="368">
                    <a:moveTo>
                      <a:pt x="115" y="0"/>
                    </a:moveTo>
                    <a:lnTo>
                      <a:pt x="99" y="46"/>
                    </a:lnTo>
                    <a:lnTo>
                      <a:pt x="84" y="92"/>
                    </a:lnTo>
                    <a:lnTo>
                      <a:pt x="71" y="139"/>
                    </a:lnTo>
                    <a:lnTo>
                      <a:pt x="58" y="186"/>
                    </a:lnTo>
                    <a:lnTo>
                      <a:pt x="45" y="232"/>
                    </a:lnTo>
                    <a:lnTo>
                      <a:pt x="31" y="279"/>
                    </a:lnTo>
                    <a:lnTo>
                      <a:pt x="16" y="323"/>
                    </a:lnTo>
                    <a:lnTo>
                      <a:pt x="0" y="368"/>
                    </a:lnTo>
                    <a:lnTo>
                      <a:pt x="1" y="347"/>
                    </a:lnTo>
                    <a:lnTo>
                      <a:pt x="3" y="324"/>
                    </a:lnTo>
                    <a:lnTo>
                      <a:pt x="6" y="303"/>
                    </a:lnTo>
                    <a:lnTo>
                      <a:pt x="10" y="281"/>
                    </a:lnTo>
                    <a:lnTo>
                      <a:pt x="18" y="237"/>
                    </a:lnTo>
                    <a:lnTo>
                      <a:pt x="28" y="193"/>
                    </a:lnTo>
                    <a:lnTo>
                      <a:pt x="37" y="151"/>
                    </a:lnTo>
                    <a:lnTo>
                      <a:pt x="48" y="107"/>
                    </a:lnTo>
                    <a:lnTo>
                      <a:pt x="57" y="63"/>
                    </a:lnTo>
                    <a:lnTo>
                      <a:pt x="64" y="19"/>
                    </a:lnTo>
                    <a:lnTo>
                      <a:pt x="76" y="14"/>
                    </a:lnTo>
                    <a:lnTo>
                      <a:pt x="89" y="8"/>
                    </a:lnTo>
                    <a:lnTo>
                      <a:pt x="95" y="4"/>
                    </a:lnTo>
                    <a:lnTo>
                      <a:pt x="101" y="2"/>
                    </a:lnTo>
                    <a:lnTo>
                      <a:pt x="108" y="1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5" name="Freeform 48"/>
              <p:cNvSpPr>
                <a:spLocks/>
              </p:cNvSpPr>
              <p:nvPr/>
            </p:nvSpPr>
            <p:spPr bwMode="auto">
              <a:xfrm>
                <a:off x="2333" y="2252"/>
                <a:ext cx="10" cy="33"/>
              </a:xfrm>
              <a:custGeom>
                <a:avLst/>
                <a:gdLst/>
                <a:ahLst/>
                <a:cxnLst>
                  <a:cxn ang="0">
                    <a:pos x="103" y="36"/>
                  </a:cxn>
                  <a:cxn ang="0">
                    <a:pos x="106" y="55"/>
                  </a:cxn>
                  <a:cxn ang="0">
                    <a:pos x="101" y="84"/>
                  </a:cxn>
                  <a:cxn ang="0">
                    <a:pos x="96" y="112"/>
                  </a:cxn>
                  <a:cxn ang="0">
                    <a:pos x="95" y="132"/>
                  </a:cxn>
                  <a:cxn ang="0">
                    <a:pos x="98" y="150"/>
                  </a:cxn>
                  <a:cxn ang="0">
                    <a:pos x="108" y="167"/>
                  </a:cxn>
                  <a:cxn ang="0">
                    <a:pos x="108" y="191"/>
                  </a:cxn>
                  <a:cxn ang="0">
                    <a:pos x="95" y="225"/>
                  </a:cxn>
                  <a:cxn ang="0">
                    <a:pos x="83" y="260"/>
                  </a:cxn>
                  <a:cxn ang="0">
                    <a:pos x="72" y="284"/>
                  </a:cxn>
                  <a:cxn ang="0">
                    <a:pos x="64" y="298"/>
                  </a:cxn>
                  <a:cxn ang="0">
                    <a:pos x="76" y="335"/>
                  </a:cxn>
                  <a:cxn ang="0">
                    <a:pos x="100" y="381"/>
                  </a:cxn>
                  <a:cxn ang="0">
                    <a:pos x="120" y="411"/>
                  </a:cxn>
                  <a:cxn ang="0">
                    <a:pos x="123" y="425"/>
                  </a:cxn>
                  <a:cxn ang="0">
                    <a:pos x="104" y="421"/>
                  </a:cxn>
                  <a:cxn ang="0">
                    <a:pos x="86" y="413"/>
                  </a:cxn>
                  <a:cxn ang="0">
                    <a:pos x="68" y="403"/>
                  </a:cxn>
                  <a:cxn ang="0">
                    <a:pos x="44" y="381"/>
                  </a:cxn>
                  <a:cxn ang="0">
                    <a:pos x="15" y="348"/>
                  </a:cxn>
                  <a:cxn ang="0">
                    <a:pos x="0" y="312"/>
                  </a:cxn>
                  <a:cxn ang="0">
                    <a:pos x="1" y="274"/>
                  </a:cxn>
                  <a:cxn ang="0">
                    <a:pos x="12" y="219"/>
                  </a:cxn>
                  <a:cxn ang="0">
                    <a:pos x="25" y="165"/>
                  </a:cxn>
                  <a:cxn ang="0">
                    <a:pos x="32" y="128"/>
                  </a:cxn>
                  <a:cxn ang="0">
                    <a:pos x="35" y="92"/>
                  </a:cxn>
                  <a:cxn ang="0">
                    <a:pos x="32" y="63"/>
                  </a:cxn>
                  <a:cxn ang="0">
                    <a:pos x="28" y="45"/>
                  </a:cxn>
                  <a:cxn ang="0">
                    <a:pos x="22" y="29"/>
                  </a:cxn>
                  <a:cxn ang="0">
                    <a:pos x="23" y="18"/>
                  </a:cxn>
                  <a:cxn ang="0">
                    <a:pos x="30" y="10"/>
                  </a:cxn>
                  <a:cxn ang="0">
                    <a:pos x="38" y="4"/>
                  </a:cxn>
                  <a:cxn ang="0">
                    <a:pos x="52" y="1"/>
                  </a:cxn>
                  <a:cxn ang="0">
                    <a:pos x="67" y="5"/>
                  </a:cxn>
                  <a:cxn ang="0">
                    <a:pos x="87" y="15"/>
                  </a:cxn>
                </a:cxnLst>
                <a:rect l="0" t="0" r="r" b="b"/>
                <a:pathLst>
                  <a:path w="132" h="426">
                    <a:moveTo>
                      <a:pt x="100" y="26"/>
                    </a:moveTo>
                    <a:lnTo>
                      <a:pt x="103" y="36"/>
                    </a:lnTo>
                    <a:lnTo>
                      <a:pt x="106" y="45"/>
                    </a:lnTo>
                    <a:lnTo>
                      <a:pt x="106" y="55"/>
                    </a:lnTo>
                    <a:lnTo>
                      <a:pt x="106" y="64"/>
                    </a:lnTo>
                    <a:lnTo>
                      <a:pt x="101" y="84"/>
                    </a:lnTo>
                    <a:lnTo>
                      <a:pt x="97" y="103"/>
                    </a:lnTo>
                    <a:lnTo>
                      <a:pt x="96" y="112"/>
                    </a:lnTo>
                    <a:lnTo>
                      <a:pt x="95" y="122"/>
                    </a:lnTo>
                    <a:lnTo>
                      <a:pt x="95" y="132"/>
                    </a:lnTo>
                    <a:lnTo>
                      <a:pt x="95" y="140"/>
                    </a:lnTo>
                    <a:lnTo>
                      <a:pt x="98" y="150"/>
                    </a:lnTo>
                    <a:lnTo>
                      <a:pt x="102" y="158"/>
                    </a:lnTo>
                    <a:lnTo>
                      <a:pt x="108" y="167"/>
                    </a:lnTo>
                    <a:lnTo>
                      <a:pt x="116" y="175"/>
                    </a:lnTo>
                    <a:lnTo>
                      <a:pt x="108" y="191"/>
                    </a:lnTo>
                    <a:lnTo>
                      <a:pt x="100" y="207"/>
                    </a:lnTo>
                    <a:lnTo>
                      <a:pt x="95" y="225"/>
                    </a:lnTo>
                    <a:lnTo>
                      <a:pt x="88" y="242"/>
                    </a:lnTo>
                    <a:lnTo>
                      <a:pt x="83" y="260"/>
                    </a:lnTo>
                    <a:lnTo>
                      <a:pt x="77" y="276"/>
                    </a:lnTo>
                    <a:lnTo>
                      <a:pt x="72" y="284"/>
                    </a:lnTo>
                    <a:lnTo>
                      <a:pt x="68" y="292"/>
                    </a:lnTo>
                    <a:lnTo>
                      <a:pt x="64" y="298"/>
                    </a:lnTo>
                    <a:lnTo>
                      <a:pt x="59" y="305"/>
                    </a:lnTo>
                    <a:lnTo>
                      <a:pt x="76" y="335"/>
                    </a:lnTo>
                    <a:lnTo>
                      <a:pt x="92" y="366"/>
                    </a:lnTo>
                    <a:lnTo>
                      <a:pt x="100" y="381"/>
                    </a:lnTo>
                    <a:lnTo>
                      <a:pt x="110" y="396"/>
                    </a:lnTo>
                    <a:lnTo>
                      <a:pt x="120" y="411"/>
                    </a:lnTo>
                    <a:lnTo>
                      <a:pt x="132" y="426"/>
                    </a:lnTo>
                    <a:lnTo>
                      <a:pt x="123" y="425"/>
                    </a:lnTo>
                    <a:lnTo>
                      <a:pt x="113" y="424"/>
                    </a:lnTo>
                    <a:lnTo>
                      <a:pt x="104" y="421"/>
                    </a:lnTo>
                    <a:lnTo>
                      <a:pt x="95" y="417"/>
                    </a:lnTo>
                    <a:lnTo>
                      <a:pt x="86" y="413"/>
                    </a:lnTo>
                    <a:lnTo>
                      <a:pt x="77" y="408"/>
                    </a:lnTo>
                    <a:lnTo>
                      <a:pt x="68" y="403"/>
                    </a:lnTo>
                    <a:lnTo>
                      <a:pt x="60" y="396"/>
                    </a:lnTo>
                    <a:lnTo>
                      <a:pt x="44" y="381"/>
                    </a:lnTo>
                    <a:lnTo>
                      <a:pt x="29" y="365"/>
                    </a:lnTo>
                    <a:lnTo>
                      <a:pt x="15" y="348"/>
                    </a:lnTo>
                    <a:lnTo>
                      <a:pt x="2" y="330"/>
                    </a:lnTo>
                    <a:lnTo>
                      <a:pt x="0" y="312"/>
                    </a:lnTo>
                    <a:lnTo>
                      <a:pt x="0" y="293"/>
                    </a:lnTo>
                    <a:lnTo>
                      <a:pt x="1" y="274"/>
                    </a:lnTo>
                    <a:lnTo>
                      <a:pt x="4" y="255"/>
                    </a:lnTo>
                    <a:lnTo>
                      <a:pt x="12" y="219"/>
                    </a:lnTo>
                    <a:lnTo>
                      <a:pt x="21" y="183"/>
                    </a:lnTo>
                    <a:lnTo>
                      <a:pt x="25" y="165"/>
                    </a:lnTo>
                    <a:lnTo>
                      <a:pt x="30" y="146"/>
                    </a:lnTo>
                    <a:lnTo>
                      <a:pt x="32" y="128"/>
                    </a:lnTo>
                    <a:lnTo>
                      <a:pt x="34" y="110"/>
                    </a:lnTo>
                    <a:lnTo>
                      <a:pt x="35" y="92"/>
                    </a:lnTo>
                    <a:lnTo>
                      <a:pt x="33" y="73"/>
                    </a:lnTo>
                    <a:lnTo>
                      <a:pt x="32" y="63"/>
                    </a:lnTo>
                    <a:lnTo>
                      <a:pt x="30" y="54"/>
                    </a:lnTo>
                    <a:lnTo>
                      <a:pt x="28" y="45"/>
                    </a:lnTo>
                    <a:lnTo>
                      <a:pt x="24" y="36"/>
                    </a:lnTo>
                    <a:lnTo>
                      <a:pt x="22" y="29"/>
                    </a:lnTo>
                    <a:lnTo>
                      <a:pt x="22" y="24"/>
                    </a:lnTo>
                    <a:lnTo>
                      <a:pt x="23" y="18"/>
                    </a:lnTo>
                    <a:lnTo>
                      <a:pt x="27" y="14"/>
                    </a:lnTo>
                    <a:lnTo>
                      <a:pt x="30" y="10"/>
                    </a:lnTo>
                    <a:lnTo>
                      <a:pt x="34" y="7"/>
                    </a:lnTo>
                    <a:lnTo>
                      <a:pt x="38" y="4"/>
                    </a:lnTo>
                    <a:lnTo>
                      <a:pt x="43" y="0"/>
                    </a:lnTo>
                    <a:lnTo>
                      <a:pt x="52" y="1"/>
                    </a:lnTo>
                    <a:lnTo>
                      <a:pt x="60" y="2"/>
                    </a:lnTo>
                    <a:lnTo>
                      <a:pt x="67" y="5"/>
                    </a:lnTo>
                    <a:lnTo>
                      <a:pt x="75" y="7"/>
                    </a:lnTo>
                    <a:lnTo>
                      <a:pt x="87" y="15"/>
                    </a:lnTo>
                    <a:lnTo>
                      <a:pt x="10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6" name="Freeform 49"/>
              <p:cNvSpPr>
                <a:spLocks/>
              </p:cNvSpPr>
              <p:nvPr/>
            </p:nvSpPr>
            <p:spPr bwMode="auto">
              <a:xfrm>
                <a:off x="2395" y="2254"/>
                <a:ext cx="10" cy="26"/>
              </a:xfrm>
              <a:custGeom>
                <a:avLst/>
                <a:gdLst/>
                <a:ahLst/>
                <a:cxnLst>
                  <a:cxn ang="0">
                    <a:pos x="64" y="0"/>
                  </a:cxn>
                  <a:cxn ang="0">
                    <a:pos x="59" y="45"/>
                  </a:cxn>
                  <a:cxn ang="0">
                    <a:pos x="51" y="89"/>
                  </a:cxn>
                  <a:cxn ang="0">
                    <a:pos x="43" y="133"/>
                  </a:cxn>
                  <a:cxn ang="0">
                    <a:pos x="34" y="177"/>
                  </a:cxn>
                  <a:cxn ang="0">
                    <a:pos x="26" y="219"/>
                  </a:cxn>
                  <a:cxn ang="0">
                    <a:pos x="18" y="263"/>
                  </a:cxn>
                  <a:cxn ang="0">
                    <a:pos x="12" y="306"/>
                  </a:cxn>
                  <a:cxn ang="0">
                    <a:pos x="7" y="349"/>
                  </a:cxn>
                  <a:cxn ang="0">
                    <a:pos x="3" y="349"/>
                  </a:cxn>
                  <a:cxn ang="0">
                    <a:pos x="0" y="349"/>
                  </a:cxn>
                  <a:cxn ang="0">
                    <a:pos x="1" y="308"/>
                  </a:cxn>
                  <a:cxn ang="0">
                    <a:pos x="3" y="266"/>
                  </a:cxn>
                  <a:cxn ang="0">
                    <a:pos x="5" y="225"/>
                  </a:cxn>
                  <a:cxn ang="0">
                    <a:pos x="9" y="182"/>
                  </a:cxn>
                  <a:cxn ang="0">
                    <a:pos x="12" y="139"/>
                  </a:cxn>
                  <a:cxn ang="0">
                    <a:pos x="14" y="98"/>
                  </a:cxn>
                  <a:cxn ang="0">
                    <a:pos x="16" y="56"/>
                  </a:cxn>
                  <a:cxn ang="0">
                    <a:pos x="16" y="16"/>
                  </a:cxn>
                  <a:cxn ang="0">
                    <a:pos x="21" y="11"/>
                  </a:cxn>
                  <a:cxn ang="0">
                    <a:pos x="27" y="8"/>
                  </a:cxn>
                  <a:cxn ang="0">
                    <a:pos x="33" y="6"/>
                  </a:cxn>
                  <a:cxn ang="0">
                    <a:pos x="40" y="5"/>
                  </a:cxn>
                  <a:cxn ang="0">
                    <a:pos x="51" y="3"/>
                  </a:cxn>
                  <a:cxn ang="0">
                    <a:pos x="64" y="0"/>
                  </a:cxn>
                </a:cxnLst>
                <a:rect l="0" t="0" r="r" b="b"/>
                <a:pathLst>
                  <a:path w="64" h="349">
                    <a:moveTo>
                      <a:pt x="64" y="0"/>
                    </a:moveTo>
                    <a:lnTo>
                      <a:pt x="59" y="45"/>
                    </a:lnTo>
                    <a:lnTo>
                      <a:pt x="51" y="89"/>
                    </a:lnTo>
                    <a:lnTo>
                      <a:pt x="43" y="133"/>
                    </a:lnTo>
                    <a:lnTo>
                      <a:pt x="34" y="177"/>
                    </a:lnTo>
                    <a:lnTo>
                      <a:pt x="26" y="219"/>
                    </a:lnTo>
                    <a:lnTo>
                      <a:pt x="18" y="263"/>
                    </a:lnTo>
                    <a:lnTo>
                      <a:pt x="12" y="306"/>
                    </a:lnTo>
                    <a:lnTo>
                      <a:pt x="7" y="349"/>
                    </a:lnTo>
                    <a:lnTo>
                      <a:pt x="3" y="349"/>
                    </a:lnTo>
                    <a:lnTo>
                      <a:pt x="0" y="349"/>
                    </a:lnTo>
                    <a:lnTo>
                      <a:pt x="1" y="308"/>
                    </a:lnTo>
                    <a:lnTo>
                      <a:pt x="3" y="266"/>
                    </a:lnTo>
                    <a:lnTo>
                      <a:pt x="5" y="225"/>
                    </a:lnTo>
                    <a:lnTo>
                      <a:pt x="9" y="182"/>
                    </a:lnTo>
                    <a:lnTo>
                      <a:pt x="12" y="139"/>
                    </a:lnTo>
                    <a:lnTo>
                      <a:pt x="14" y="98"/>
                    </a:lnTo>
                    <a:lnTo>
                      <a:pt x="16" y="56"/>
                    </a:lnTo>
                    <a:lnTo>
                      <a:pt x="16" y="16"/>
                    </a:lnTo>
                    <a:lnTo>
                      <a:pt x="21" y="11"/>
                    </a:lnTo>
                    <a:lnTo>
                      <a:pt x="27" y="8"/>
                    </a:lnTo>
                    <a:lnTo>
                      <a:pt x="33" y="6"/>
                    </a:lnTo>
                    <a:lnTo>
                      <a:pt x="40" y="5"/>
                    </a:lnTo>
                    <a:lnTo>
                      <a:pt x="51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7" name="Freeform 50"/>
              <p:cNvSpPr>
                <a:spLocks/>
              </p:cNvSpPr>
              <p:nvPr/>
            </p:nvSpPr>
            <p:spPr bwMode="auto">
              <a:xfrm>
                <a:off x="2390" y="2255"/>
                <a:ext cx="39" cy="35"/>
              </a:xfrm>
              <a:custGeom>
                <a:avLst/>
                <a:gdLst/>
                <a:ahLst/>
                <a:cxnLst>
                  <a:cxn ang="0">
                    <a:pos x="55" y="47"/>
                  </a:cxn>
                  <a:cxn ang="0">
                    <a:pos x="54" y="138"/>
                  </a:cxn>
                  <a:cxn ang="0">
                    <a:pos x="51" y="228"/>
                  </a:cxn>
                  <a:cxn ang="0">
                    <a:pos x="47" y="316"/>
                  </a:cxn>
                  <a:cxn ang="0">
                    <a:pos x="67" y="356"/>
                  </a:cxn>
                  <a:cxn ang="0">
                    <a:pos x="118" y="350"/>
                  </a:cxn>
                  <a:cxn ang="0">
                    <a:pos x="160" y="356"/>
                  </a:cxn>
                  <a:cxn ang="0">
                    <a:pos x="194" y="374"/>
                  </a:cxn>
                  <a:cxn ang="0">
                    <a:pos x="231" y="389"/>
                  </a:cxn>
                  <a:cxn ang="0">
                    <a:pos x="270" y="401"/>
                  </a:cxn>
                  <a:cxn ang="0">
                    <a:pos x="309" y="408"/>
                  </a:cxn>
                  <a:cxn ang="0">
                    <a:pos x="349" y="415"/>
                  </a:cxn>
                  <a:cxn ang="0">
                    <a:pos x="407" y="420"/>
                  </a:cxn>
                  <a:cxn ang="0">
                    <a:pos x="430" y="431"/>
                  </a:cxn>
                  <a:cxn ang="0">
                    <a:pos x="397" y="445"/>
                  </a:cxn>
                  <a:cxn ang="0">
                    <a:pos x="363" y="452"/>
                  </a:cxn>
                  <a:cxn ang="0">
                    <a:pos x="326" y="454"/>
                  </a:cxn>
                  <a:cxn ang="0">
                    <a:pos x="272" y="452"/>
                  </a:cxn>
                  <a:cxn ang="0">
                    <a:pos x="198" y="442"/>
                  </a:cxn>
                  <a:cxn ang="0">
                    <a:pos x="137" y="438"/>
                  </a:cxn>
                  <a:cxn ang="0">
                    <a:pos x="33" y="442"/>
                  </a:cxn>
                  <a:cxn ang="0">
                    <a:pos x="4" y="437"/>
                  </a:cxn>
                  <a:cxn ang="0">
                    <a:pos x="0" y="423"/>
                  </a:cxn>
                  <a:cxn ang="0">
                    <a:pos x="0" y="410"/>
                  </a:cxn>
                  <a:cxn ang="0">
                    <a:pos x="4" y="398"/>
                  </a:cxn>
                  <a:cxn ang="0">
                    <a:pos x="13" y="380"/>
                  </a:cxn>
                  <a:cxn ang="0">
                    <a:pos x="24" y="361"/>
                  </a:cxn>
                  <a:cxn ang="0">
                    <a:pos x="30" y="349"/>
                  </a:cxn>
                  <a:cxn ang="0">
                    <a:pos x="32" y="328"/>
                  </a:cxn>
                  <a:cxn ang="0">
                    <a:pos x="32" y="240"/>
                  </a:cxn>
                  <a:cxn ang="0">
                    <a:pos x="32" y="121"/>
                  </a:cxn>
                  <a:cxn ang="0">
                    <a:pos x="32" y="33"/>
                  </a:cxn>
                  <a:cxn ang="0">
                    <a:pos x="33" y="15"/>
                  </a:cxn>
                  <a:cxn ang="0">
                    <a:pos x="38" y="8"/>
                  </a:cxn>
                  <a:cxn ang="0">
                    <a:pos x="49" y="2"/>
                  </a:cxn>
                </a:cxnLst>
                <a:rect l="0" t="0" r="r" b="b"/>
                <a:pathLst>
                  <a:path w="446" h="454">
                    <a:moveTo>
                      <a:pt x="56" y="0"/>
                    </a:moveTo>
                    <a:lnTo>
                      <a:pt x="55" y="47"/>
                    </a:lnTo>
                    <a:lnTo>
                      <a:pt x="55" y="93"/>
                    </a:lnTo>
                    <a:lnTo>
                      <a:pt x="54" y="138"/>
                    </a:lnTo>
                    <a:lnTo>
                      <a:pt x="53" y="183"/>
                    </a:lnTo>
                    <a:lnTo>
                      <a:pt x="51" y="228"/>
                    </a:lnTo>
                    <a:lnTo>
                      <a:pt x="50" y="273"/>
                    </a:lnTo>
                    <a:lnTo>
                      <a:pt x="47" y="316"/>
                    </a:lnTo>
                    <a:lnTo>
                      <a:pt x="43" y="358"/>
                    </a:lnTo>
                    <a:lnTo>
                      <a:pt x="67" y="356"/>
                    </a:lnTo>
                    <a:lnTo>
                      <a:pt x="93" y="353"/>
                    </a:lnTo>
                    <a:lnTo>
                      <a:pt x="118" y="350"/>
                    </a:lnTo>
                    <a:lnTo>
                      <a:pt x="143" y="345"/>
                    </a:lnTo>
                    <a:lnTo>
                      <a:pt x="160" y="356"/>
                    </a:lnTo>
                    <a:lnTo>
                      <a:pt x="177" y="366"/>
                    </a:lnTo>
                    <a:lnTo>
                      <a:pt x="194" y="374"/>
                    </a:lnTo>
                    <a:lnTo>
                      <a:pt x="213" y="383"/>
                    </a:lnTo>
                    <a:lnTo>
                      <a:pt x="231" y="389"/>
                    </a:lnTo>
                    <a:lnTo>
                      <a:pt x="251" y="396"/>
                    </a:lnTo>
                    <a:lnTo>
                      <a:pt x="270" y="401"/>
                    </a:lnTo>
                    <a:lnTo>
                      <a:pt x="290" y="405"/>
                    </a:lnTo>
                    <a:lnTo>
                      <a:pt x="309" y="408"/>
                    </a:lnTo>
                    <a:lnTo>
                      <a:pt x="330" y="412"/>
                    </a:lnTo>
                    <a:lnTo>
                      <a:pt x="349" y="415"/>
                    </a:lnTo>
                    <a:lnTo>
                      <a:pt x="369" y="417"/>
                    </a:lnTo>
                    <a:lnTo>
                      <a:pt x="407" y="420"/>
                    </a:lnTo>
                    <a:lnTo>
                      <a:pt x="446" y="421"/>
                    </a:lnTo>
                    <a:lnTo>
                      <a:pt x="430" y="431"/>
                    </a:lnTo>
                    <a:lnTo>
                      <a:pt x="414" y="438"/>
                    </a:lnTo>
                    <a:lnTo>
                      <a:pt x="397" y="445"/>
                    </a:lnTo>
                    <a:lnTo>
                      <a:pt x="380" y="449"/>
                    </a:lnTo>
                    <a:lnTo>
                      <a:pt x="363" y="452"/>
                    </a:lnTo>
                    <a:lnTo>
                      <a:pt x="344" y="453"/>
                    </a:lnTo>
                    <a:lnTo>
                      <a:pt x="326" y="454"/>
                    </a:lnTo>
                    <a:lnTo>
                      <a:pt x="308" y="454"/>
                    </a:lnTo>
                    <a:lnTo>
                      <a:pt x="272" y="452"/>
                    </a:lnTo>
                    <a:lnTo>
                      <a:pt x="234" y="448"/>
                    </a:lnTo>
                    <a:lnTo>
                      <a:pt x="198" y="442"/>
                    </a:lnTo>
                    <a:lnTo>
                      <a:pt x="162" y="437"/>
                    </a:lnTo>
                    <a:lnTo>
                      <a:pt x="137" y="438"/>
                    </a:lnTo>
                    <a:lnTo>
                      <a:pt x="85" y="440"/>
                    </a:lnTo>
                    <a:lnTo>
                      <a:pt x="33" y="442"/>
                    </a:lnTo>
                    <a:lnTo>
                      <a:pt x="9" y="444"/>
                    </a:lnTo>
                    <a:lnTo>
                      <a:pt x="4" y="437"/>
                    </a:lnTo>
                    <a:lnTo>
                      <a:pt x="1" y="430"/>
                    </a:lnTo>
                    <a:lnTo>
                      <a:pt x="0" y="423"/>
                    </a:lnTo>
                    <a:lnTo>
                      <a:pt x="0" y="417"/>
                    </a:lnTo>
                    <a:lnTo>
                      <a:pt x="0" y="410"/>
                    </a:lnTo>
                    <a:lnTo>
                      <a:pt x="2" y="404"/>
                    </a:lnTo>
                    <a:lnTo>
                      <a:pt x="4" y="398"/>
                    </a:lnTo>
                    <a:lnTo>
                      <a:pt x="7" y="392"/>
                    </a:lnTo>
                    <a:lnTo>
                      <a:pt x="13" y="380"/>
                    </a:lnTo>
                    <a:lnTo>
                      <a:pt x="21" y="368"/>
                    </a:lnTo>
                    <a:lnTo>
                      <a:pt x="24" y="361"/>
                    </a:lnTo>
                    <a:lnTo>
                      <a:pt x="27" y="355"/>
                    </a:lnTo>
                    <a:lnTo>
                      <a:pt x="30" y="349"/>
                    </a:lnTo>
                    <a:lnTo>
                      <a:pt x="32" y="342"/>
                    </a:lnTo>
                    <a:lnTo>
                      <a:pt x="32" y="328"/>
                    </a:lnTo>
                    <a:lnTo>
                      <a:pt x="32" y="291"/>
                    </a:lnTo>
                    <a:lnTo>
                      <a:pt x="32" y="240"/>
                    </a:lnTo>
                    <a:lnTo>
                      <a:pt x="32" y="180"/>
                    </a:lnTo>
                    <a:lnTo>
                      <a:pt x="32" y="121"/>
                    </a:lnTo>
                    <a:lnTo>
                      <a:pt x="32" y="69"/>
                    </a:lnTo>
                    <a:lnTo>
                      <a:pt x="32" y="33"/>
                    </a:lnTo>
                    <a:lnTo>
                      <a:pt x="32" y="19"/>
                    </a:lnTo>
                    <a:lnTo>
                      <a:pt x="33" y="15"/>
                    </a:lnTo>
                    <a:lnTo>
                      <a:pt x="35" y="10"/>
                    </a:lnTo>
                    <a:lnTo>
                      <a:pt x="38" y="8"/>
                    </a:lnTo>
                    <a:lnTo>
                      <a:pt x="41" y="5"/>
                    </a:lnTo>
                    <a:lnTo>
                      <a:pt x="49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8" name="Freeform 51"/>
              <p:cNvSpPr>
                <a:spLocks/>
              </p:cNvSpPr>
              <p:nvPr/>
            </p:nvSpPr>
            <p:spPr bwMode="auto">
              <a:xfrm>
                <a:off x="2660" y="2255"/>
                <a:ext cx="28" cy="13"/>
              </a:xfrm>
              <a:custGeom>
                <a:avLst/>
                <a:gdLst/>
                <a:ahLst/>
                <a:cxnLst>
                  <a:cxn ang="0">
                    <a:pos x="364" y="151"/>
                  </a:cxn>
                  <a:cxn ang="0">
                    <a:pos x="357" y="158"/>
                  </a:cxn>
                  <a:cxn ang="0">
                    <a:pos x="351" y="165"/>
                  </a:cxn>
                  <a:cxn ang="0">
                    <a:pos x="306" y="151"/>
                  </a:cxn>
                  <a:cxn ang="0">
                    <a:pos x="262" y="139"/>
                  </a:cxn>
                  <a:cxn ang="0">
                    <a:pos x="219" y="125"/>
                  </a:cxn>
                  <a:cxn ang="0">
                    <a:pos x="175" y="112"/>
                  </a:cxn>
                  <a:cxn ang="0">
                    <a:pos x="131" y="99"/>
                  </a:cxn>
                  <a:cxn ang="0">
                    <a:pos x="87" y="86"/>
                  </a:cxn>
                  <a:cxn ang="0">
                    <a:pos x="44" y="75"/>
                  </a:cxn>
                  <a:cxn ang="0">
                    <a:pos x="0" y="63"/>
                  </a:cxn>
                  <a:cxn ang="0">
                    <a:pos x="3" y="53"/>
                  </a:cxn>
                  <a:cxn ang="0">
                    <a:pos x="6" y="44"/>
                  </a:cxn>
                  <a:cxn ang="0">
                    <a:pos x="12" y="35"/>
                  </a:cxn>
                  <a:cxn ang="0">
                    <a:pos x="17" y="27"/>
                  </a:cxn>
                  <a:cxn ang="0">
                    <a:pos x="23" y="19"/>
                  </a:cxn>
                  <a:cxn ang="0">
                    <a:pos x="31" y="13"/>
                  </a:cxn>
                  <a:cxn ang="0">
                    <a:pos x="37" y="5"/>
                  </a:cxn>
                  <a:cxn ang="0">
                    <a:pos x="45" y="0"/>
                  </a:cxn>
                  <a:cxn ang="0">
                    <a:pos x="62" y="0"/>
                  </a:cxn>
                  <a:cxn ang="0">
                    <a:pos x="78" y="2"/>
                  </a:cxn>
                  <a:cxn ang="0">
                    <a:pos x="94" y="4"/>
                  </a:cxn>
                  <a:cxn ang="0">
                    <a:pos x="111" y="8"/>
                  </a:cxn>
                  <a:cxn ang="0">
                    <a:pos x="127" y="13"/>
                  </a:cxn>
                  <a:cxn ang="0">
                    <a:pos x="143" y="19"/>
                  </a:cxn>
                  <a:cxn ang="0">
                    <a:pos x="159" y="26"/>
                  </a:cxn>
                  <a:cxn ang="0">
                    <a:pos x="174" y="32"/>
                  </a:cxn>
                  <a:cxn ang="0">
                    <a:pos x="189" y="40"/>
                  </a:cxn>
                  <a:cxn ang="0">
                    <a:pos x="204" y="48"/>
                  </a:cxn>
                  <a:cxn ang="0">
                    <a:pos x="219" y="58"/>
                  </a:cxn>
                  <a:cxn ang="0">
                    <a:pos x="234" y="67"/>
                  </a:cxn>
                  <a:cxn ang="0">
                    <a:pos x="260" y="86"/>
                  </a:cxn>
                  <a:cxn ang="0">
                    <a:pos x="287" y="108"/>
                  </a:cxn>
                  <a:cxn ang="0">
                    <a:pos x="294" y="113"/>
                  </a:cxn>
                  <a:cxn ang="0">
                    <a:pos x="305" y="117"/>
                  </a:cxn>
                  <a:cxn ang="0">
                    <a:pos x="318" y="122"/>
                  </a:cxn>
                  <a:cxn ang="0">
                    <a:pos x="330" y="126"/>
                  </a:cxn>
                  <a:cxn ang="0">
                    <a:pos x="343" y="130"/>
                  </a:cxn>
                  <a:cxn ang="0">
                    <a:pos x="352" y="136"/>
                  </a:cxn>
                  <a:cxn ang="0">
                    <a:pos x="356" y="140"/>
                  </a:cxn>
                  <a:cxn ang="0">
                    <a:pos x="360" y="143"/>
                  </a:cxn>
                  <a:cxn ang="0">
                    <a:pos x="362" y="147"/>
                  </a:cxn>
                  <a:cxn ang="0">
                    <a:pos x="364" y="151"/>
                  </a:cxn>
                </a:cxnLst>
                <a:rect l="0" t="0" r="r" b="b"/>
                <a:pathLst>
                  <a:path w="364" h="165">
                    <a:moveTo>
                      <a:pt x="364" y="151"/>
                    </a:moveTo>
                    <a:lnTo>
                      <a:pt x="357" y="158"/>
                    </a:lnTo>
                    <a:lnTo>
                      <a:pt x="351" y="165"/>
                    </a:lnTo>
                    <a:lnTo>
                      <a:pt x="306" y="151"/>
                    </a:lnTo>
                    <a:lnTo>
                      <a:pt x="262" y="139"/>
                    </a:lnTo>
                    <a:lnTo>
                      <a:pt x="219" y="125"/>
                    </a:lnTo>
                    <a:lnTo>
                      <a:pt x="175" y="112"/>
                    </a:lnTo>
                    <a:lnTo>
                      <a:pt x="131" y="99"/>
                    </a:lnTo>
                    <a:lnTo>
                      <a:pt x="87" y="86"/>
                    </a:lnTo>
                    <a:lnTo>
                      <a:pt x="44" y="75"/>
                    </a:lnTo>
                    <a:lnTo>
                      <a:pt x="0" y="63"/>
                    </a:lnTo>
                    <a:lnTo>
                      <a:pt x="3" y="53"/>
                    </a:lnTo>
                    <a:lnTo>
                      <a:pt x="6" y="44"/>
                    </a:lnTo>
                    <a:lnTo>
                      <a:pt x="12" y="35"/>
                    </a:lnTo>
                    <a:lnTo>
                      <a:pt x="17" y="27"/>
                    </a:lnTo>
                    <a:lnTo>
                      <a:pt x="23" y="19"/>
                    </a:lnTo>
                    <a:lnTo>
                      <a:pt x="31" y="13"/>
                    </a:lnTo>
                    <a:lnTo>
                      <a:pt x="37" y="5"/>
                    </a:lnTo>
                    <a:lnTo>
                      <a:pt x="45" y="0"/>
                    </a:lnTo>
                    <a:lnTo>
                      <a:pt x="62" y="0"/>
                    </a:lnTo>
                    <a:lnTo>
                      <a:pt x="78" y="2"/>
                    </a:lnTo>
                    <a:lnTo>
                      <a:pt x="94" y="4"/>
                    </a:lnTo>
                    <a:lnTo>
                      <a:pt x="111" y="8"/>
                    </a:lnTo>
                    <a:lnTo>
                      <a:pt x="127" y="13"/>
                    </a:lnTo>
                    <a:lnTo>
                      <a:pt x="143" y="19"/>
                    </a:lnTo>
                    <a:lnTo>
                      <a:pt x="159" y="26"/>
                    </a:lnTo>
                    <a:lnTo>
                      <a:pt x="174" y="32"/>
                    </a:lnTo>
                    <a:lnTo>
                      <a:pt x="189" y="40"/>
                    </a:lnTo>
                    <a:lnTo>
                      <a:pt x="204" y="48"/>
                    </a:lnTo>
                    <a:lnTo>
                      <a:pt x="219" y="58"/>
                    </a:lnTo>
                    <a:lnTo>
                      <a:pt x="234" y="67"/>
                    </a:lnTo>
                    <a:lnTo>
                      <a:pt x="260" y="86"/>
                    </a:lnTo>
                    <a:lnTo>
                      <a:pt x="287" y="108"/>
                    </a:lnTo>
                    <a:lnTo>
                      <a:pt x="294" y="113"/>
                    </a:lnTo>
                    <a:lnTo>
                      <a:pt x="305" y="117"/>
                    </a:lnTo>
                    <a:lnTo>
                      <a:pt x="318" y="122"/>
                    </a:lnTo>
                    <a:lnTo>
                      <a:pt x="330" y="126"/>
                    </a:lnTo>
                    <a:lnTo>
                      <a:pt x="343" y="130"/>
                    </a:lnTo>
                    <a:lnTo>
                      <a:pt x="352" y="136"/>
                    </a:lnTo>
                    <a:lnTo>
                      <a:pt x="356" y="140"/>
                    </a:lnTo>
                    <a:lnTo>
                      <a:pt x="360" y="143"/>
                    </a:lnTo>
                    <a:lnTo>
                      <a:pt x="362" y="147"/>
                    </a:lnTo>
                    <a:lnTo>
                      <a:pt x="36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89" name="Freeform 52"/>
              <p:cNvSpPr>
                <a:spLocks/>
              </p:cNvSpPr>
              <p:nvPr/>
            </p:nvSpPr>
            <p:spPr bwMode="auto">
              <a:xfrm>
                <a:off x="2342" y="2255"/>
                <a:ext cx="34" cy="19"/>
              </a:xfrm>
              <a:custGeom>
                <a:avLst/>
                <a:gdLst/>
                <a:ahLst/>
                <a:cxnLst>
                  <a:cxn ang="0">
                    <a:pos x="376" y="94"/>
                  </a:cxn>
                  <a:cxn ang="0">
                    <a:pos x="386" y="119"/>
                  </a:cxn>
                  <a:cxn ang="0">
                    <a:pos x="389" y="137"/>
                  </a:cxn>
                  <a:cxn ang="0">
                    <a:pos x="351" y="132"/>
                  </a:cxn>
                  <a:cxn ang="0">
                    <a:pos x="266" y="104"/>
                  </a:cxn>
                  <a:cxn ang="0">
                    <a:pos x="178" y="79"/>
                  </a:cxn>
                  <a:cxn ang="0">
                    <a:pos x="110" y="64"/>
                  </a:cxn>
                  <a:cxn ang="0">
                    <a:pos x="67" y="59"/>
                  </a:cxn>
                  <a:cxn ang="0">
                    <a:pos x="54" y="63"/>
                  </a:cxn>
                  <a:cxn ang="0">
                    <a:pos x="72" y="72"/>
                  </a:cxn>
                  <a:cxn ang="0">
                    <a:pos x="102" y="82"/>
                  </a:cxn>
                  <a:cxn ang="0">
                    <a:pos x="145" y="93"/>
                  </a:cxn>
                  <a:cxn ang="0">
                    <a:pos x="187" y="104"/>
                  </a:cxn>
                  <a:cxn ang="0">
                    <a:pos x="222" y="120"/>
                  </a:cxn>
                  <a:cxn ang="0">
                    <a:pos x="254" y="132"/>
                  </a:cxn>
                  <a:cxn ang="0">
                    <a:pos x="306" y="148"/>
                  </a:cxn>
                  <a:cxn ang="0">
                    <a:pos x="357" y="165"/>
                  </a:cxn>
                  <a:cxn ang="0">
                    <a:pos x="387" y="181"/>
                  </a:cxn>
                  <a:cxn ang="0">
                    <a:pos x="406" y="196"/>
                  </a:cxn>
                  <a:cxn ang="0">
                    <a:pos x="417" y="209"/>
                  </a:cxn>
                  <a:cxn ang="0">
                    <a:pos x="425" y="224"/>
                  </a:cxn>
                  <a:cxn ang="0">
                    <a:pos x="432" y="241"/>
                  </a:cxn>
                  <a:cxn ang="0">
                    <a:pos x="389" y="235"/>
                  </a:cxn>
                  <a:cxn ang="0">
                    <a:pos x="299" y="199"/>
                  </a:cxn>
                  <a:cxn ang="0">
                    <a:pos x="210" y="159"/>
                  </a:cxn>
                  <a:cxn ang="0">
                    <a:pos x="119" y="122"/>
                  </a:cxn>
                  <a:cxn ang="0">
                    <a:pos x="61" y="104"/>
                  </a:cxn>
                  <a:cxn ang="0">
                    <a:pos x="42" y="104"/>
                  </a:cxn>
                  <a:cxn ang="0">
                    <a:pos x="29" y="107"/>
                  </a:cxn>
                  <a:cxn ang="0">
                    <a:pos x="17" y="103"/>
                  </a:cxn>
                  <a:cxn ang="0">
                    <a:pos x="6" y="85"/>
                  </a:cxn>
                  <a:cxn ang="0">
                    <a:pos x="0" y="75"/>
                  </a:cxn>
                  <a:cxn ang="0">
                    <a:pos x="4" y="50"/>
                  </a:cxn>
                  <a:cxn ang="0">
                    <a:pos x="8" y="21"/>
                  </a:cxn>
                  <a:cxn ang="0">
                    <a:pos x="13" y="9"/>
                  </a:cxn>
                  <a:cxn ang="0">
                    <a:pos x="19" y="2"/>
                  </a:cxn>
                  <a:cxn ang="0">
                    <a:pos x="45" y="8"/>
                  </a:cxn>
                  <a:cxn ang="0">
                    <a:pos x="90" y="18"/>
                  </a:cxn>
                  <a:cxn ang="0">
                    <a:pos x="155" y="29"/>
                  </a:cxn>
                  <a:cxn ang="0">
                    <a:pos x="218" y="36"/>
                  </a:cxn>
                  <a:cxn ang="0">
                    <a:pos x="261" y="43"/>
                  </a:cxn>
                  <a:cxn ang="0">
                    <a:pos x="304" y="53"/>
                  </a:cxn>
                  <a:cxn ang="0">
                    <a:pos x="345" y="68"/>
                  </a:cxn>
                </a:cxnLst>
                <a:rect l="0" t="0" r="r" b="b"/>
                <a:pathLst>
                  <a:path w="434" h="250">
                    <a:moveTo>
                      <a:pt x="368" y="79"/>
                    </a:moveTo>
                    <a:lnTo>
                      <a:pt x="376" y="94"/>
                    </a:lnTo>
                    <a:lnTo>
                      <a:pt x="384" y="110"/>
                    </a:lnTo>
                    <a:lnTo>
                      <a:pt x="386" y="119"/>
                    </a:lnTo>
                    <a:lnTo>
                      <a:pt x="388" y="127"/>
                    </a:lnTo>
                    <a:lnTo>
                      <a:pt x="389" y="137"/>
                    </a:lnTo>
                    <a:lnTo>
                      <a:pt x="390" y="145"/>
                    </a:lnTo>
                    <a:lnTo>
                      <a:pt x="351" y="132"/>
                    </a:lnTo>
                    <a:lnTo>
                      <a:pt x="309" y="119"/>
                    </a:lnTo>
                    <a:lnTo>
                      <a:pt x="266" y="104"/>
                    </a:lnTo>
                    <a:lnTo>
                      <a:pt x="222" y="91"/>
                    </a:lnTo>
                    <a:lnTo>
                      <a:pt x="178" y="79"/>
                    </a:lnTo>
                    <a:lnTo>
                      <a:pt x="133" y="68"/>
                    </a:lnTo>
                    <a:lnTo>
                      <a:pt x="110" y="64"/>
                    </a:lnTo>
                    <a:lnTo>
                      <a:pt x="89" y="61"/>
                    </a:lnTo>
                    <a:lnTo>
                      <a:pt x="67" y="59"/>
                    </a:lnTo>
                    <a:lnTo>
                      <a:pt x="45" y="57"/>
                    </a:lnTo>
                    <a:lnTo>
                      <a:pt x="54" y="63"/>
                    </a:lnTo>
                    <a:lnTo>
                      <a:pt x="62" y="67"/>
                    </a:lnTo>
                    <a:lnTo>
                      <a:pt x="72" y="72"/>
                    </a:lnTo>
                    <a:lnTo>
                      <a:pt x="82" y="76"/>
                    </a:lnTo>
                    <a:lnTo>
                      <a:pt x="102" y="82"/>
                    </a:lnTo>
                    <a:lnTo>
                      <a:pt x="123" y="88"/>
                    </a:lnTo>
                    <a:lnTo>
                      <a:pt x="145" y="93"/>
                    </a:lnTo>
                    <a:lnTo>
                      <a:pt x="166" y="97"/>
                    </a:lnTo>
                    <a:lnTo>
                      <a:pt x="187" y="104"/>
                    </a:lnTo>
                    <a:lnTo>
                      <a:pt x="208" y="111"/>
                    </a:lnTo>
                    <a:lnTo>
                      <a:pt x="222" y="120"/>
                    </a:lnTo>
                    <a:lnTo>
                      <a:pt x="237" y="126"/>
                    </a:lnTo>
                    <a:lnTo>
                      <a:pt x="254" y="132"/>
                    </a:lnTo>
                    <a:lnTo>
                      <a:pt x="271" y="138"/>
                    </a:lnTo>
                    <a:lnTo>
                      <a:pt x="306" y="148"/>
                    </a:lnTo>
                    <a:lnTo>
                      <a:pt x="340" y="159"/>
                    </a:lnTo>
                    <a:lnTo>
                      <a:pt x="357" y="165"/>
                    </a:lnTo>
                    <a:lnTo>
                      <a:pt x="372" y="173"/>
                    </a:lnTo>
                    <a:lnTo>
                      <a:pt x="387" y="181"/>
                    </a:lnTo>
                    <a:lnTo>
                      <a:pt x="400" y="191"/>
                    </a:lnTo>
                    <a:lnTo>
                      <a:pt x="406" y="196"/>
                    </a:lnTo>
                    <a:lnTo>
                      <a:pt x="411" y="203"/>
                    </a:lnTo>
                    <a:lnTo>
                      <a:pt x="417" y="209"/>
                    </a:lnTo>
                    <a:lnTo>
                      <a:pt x="421" y="217"/>
                    </a:lnTo>
                    <a:lnTo>
                      <a:pt x="425" y="224"/>
                    </a:lnTo>
                    <a:lnTo>
                      <a:pt x="429" y="232"/>
                    </a:lnTo>
                    <a:lnTo>
                      <a:pt x="432" y="241"/>
                    </a:lnTo>
                    <a:lnTo>
                      <a:pt x="434" y="250"/>
                    </a:lnTo>
                    <a:lnTo>
                      <a:pt x="389" y="235"/>
                    </a:lnTo>
                    <a:lnTo>
                      <a:pt x="344" y="218"/>
                    </a:lnTo>
                    <a:lnTo>
                      <a:pt x="299" y="199"/>
                    </a:lnTo>
                    <a:lnTo>
                      <a:pt x="254" y="178"/>
                    </a:lnTo>
                    <a:lnTo>
                      <a:pt x="210" y="159"/>
                    </a:lnTo>
                    <a:lnTo>
                      <a:pt x="165" y="140"/>
                    </a:lnTo>
                    <a:lnTo>
                      <a:pt x="119" y="122"/>
                    </a:lnTo>
                    <a:lnTo>
                      <a:pt x="74" y="105"/>
                    </a:lnTo>
                    <a:lnTo>
                      <a:pt x="61" y="104"/>
                    </a:lnTo>
                    <a:lnTo>
                      <a:pt x="48" y="103"/>
                    </a:lnTo>
                    <a:lnTo>
                      <a:pt x="42" y="104"/>
                    </a:lnTo>
                    <a:lnTo>
                      <a:pt x="36" y="105"/>
                    </a:lnTo>
                    <a:lnTo>
                      <a:pt x="29" y="107"/>
                    </a:lnTo>
                    <a:lnTo>
                      <a:pt x="23" y="111"/>
                    </a:lnTo>
                    <a:lnTo>
                      <a:pt x="17" y="103"/>
                    </a:lnTo>
                    <a:lnTo>
                      <a:pt x="9" y="92"/>
                    </a:lnTo>
                    <a:lnTo>
                      <a:pt x="6" y="85"/>
                    </a:lnTo>
                    <a:lnTo>
                      <a:pt x="3" y="80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4" y="50"/>
                    </a:lnTo>
                    <a:lnTo>
                      <a:pt x="6" y="30"/>
                    </a:lnTo>
                    <a:lnTo>
                      <a:pt x="8" y="21"/>
                    </a:lnTo>
                    <a:lnTo>
                      <a:pt x="11" y="13"/>
                    </a:lnTo>
                    <a:lnTo>
                      <a:pt x="13" y="9"/>
                    </a:lnTo>
                    <a:lnTo>
                      <a:pt x="15" y="5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45" y="8"/>
                    </a:lnTo>
                    <a:lnTo>
                      <a:pt x="68" y="14"/>
                    </a:lnTo>
                    <a:lnTo>
                      <a:pt x="90" y="18"/>
                    </a:lnTo>
                    <a:lnTo>
                      <a:pt x="111" y="23"/>
                    </a:lnTo>
                    <a:lnTo>
                      <a:pt x="155" y="29"/>
                    </a:lnTo>
                    <a:lnTo>
                      <a:pt x="198" y="33"/>
                    </a:lnTo>
                    <a:lnTo>
                      <a:pt x="218" y="36"/>
                    </a:lnTo>
                    <a:lnTo>
                      <a:pt x="240" y="40"/>
                    </a:lnTo>
                    <a:lnTo>
                      <a:pt x="261" y="43"/>
                    </a:lnTo>
                    <a:lnTo>
                      <a:pt x="282" y="47"/>
                    </a:lnTo>
                    <a:lnTo>
                      <a:pt x="304" y="53"/>
                    </a:lnTo>
                    <a:lnTo>
                      <a:pt x="324" y="60"/>
                    </a:lnTo>
                    <a:lnTo>
                      <a:pt x="345" y="68"/>
                    </a:lnTo>
                    <a:lnTo>
                      <a:pt x="368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0" name="Freeform 53"/>
              <p:cNvSpPr>
                <a:spLocks/>
              </p:cNvSpPr>
              <p:nvPr/>
            </p:nvSpPr>
            <p:spPr bwMode="auto">
              <a:xfrm>
                <a:off x="2649" y="2256"/>
                <a:ext cx="10" cy="6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14" y="31"/>
                  </a:cxn>
                  <a:cxn ang="0">
                    <a:pos x="29" y="26"/>
                  </a:cxn>
                  <a:cxn ang="0">
                    <a:pos x="45" y="21"/>
                  </a:cxn>
                  <a:cxn ang="0">
                    <a:pos x="61" y="16"/>
                  </a:cxn>
                  <a:cxn ang="0">
                    <a:pos x="92" y="8"/>
                  </a:cxn>
                  <a:cxn ang="0">
                    <a:pos x="124" y="0"/>
                  </a:cxn>
                  <a:cxn ang="0">
                    <a:pos x="109" y="12"/>
                  </a:cxn>
                  <a:cxn ang="0">
                    <a:pos x="76" y="37"/>
                  </a:cxn>
                  <a:cxn ang="0">
                    <a:pos x="43" y="64"/>
                  </a:cxn>
                  <a:cxn ang="0">
                    <a:pos x="28" y="76"/>
                  </a:cxn>
                  <a:cxn ang="0">
                    <a:pos x="21" y="74"/>
                  </a:cxn>
                  <a:cxn ang="0">
                    <a:pos x="16" y="70"/>
                  </a:cxn>
                  <a:cxn ang="0">
                    <a:pos x="12" y="66"/>
                  </a:cxn>
                  <a:cxn ang="0">
                    <a:pos x="7" y="62"/>
                  </a:cxn>
                  <a:cxn ang="0">
                    <a:pos x="5" y="56"/>
                  </a:cxn>
                  <a:cxn ang="0">
                    <a:pos x="2" y="50"/>
                  </a:cxn>
                  <a:cxn ang="0">
                    <a:pos x="1" y="44"/>
                  </a:cxn>
                  <a:cxn ang="0">
                    <a:pos x="0" y="38"/>
                  </a:cxn>
                </a:cxnLst>
                <a:rect l="0" t="0" r="r" b="b"/>
                <a:pathLst>
                  <a:path w="124" h="76">
                    <a:moveTo>
                      <a:pt x="0" y="38"/>
                    </a:moveTo>
                    <a:lnTo>
                      <a:pt x="14" y="31"/>
                    </a:lnTo>
                    <a:lnTo>
                      <a:pt x="29" y="26"/>
                    </a:lnTo>
                    <a:lnTo>
                      <a:pt x="45" y="21"/>
                    </a:lnTo>
                    <a:lnTo>
                      <a:pt x="61" y="16"/>
                    </a:lnTo>
                    <a:lnTo>
                      <a:pt x="92" y="8"/>
                    </a:lnTo>
                    <a:lnTo>
                      <a:pt x="124" y="0"/>
                    </a:lnTo>
                    <a:lnTo>
                      <a:pt x="109" y="12"/>
                    </a:lnTo>
                    <a:lnTo>
                      <a:pt x="76" y="37"/>
                    </a:lnTo>
                    <a:lnTo>
                      <a:pt x="43" y="64"/>
                    </a:lnTo>
                    <a:lnTo>
                      <a:pt x="28" y="76"/>
                    </a:lnTo>
                    <a:lnTo>
                      <a:pt x="21" y="74"/>
                    </a:lnTo>
                    <a:lnTo>
                      <a:pt x="16" y="70"/>
                    </a:lnTo>
                    <a:lnTo>
                      <a:pt x="12" y="66"/>
                    </a:lnTo>
                    <a:lnTo>
                      <a:pt x="7" y="62"/>
                    </a:lnTo>
                    <a:lnTo>
                      <a:pt x="5" y="56"/>
                    </a:lnTo>
                    <a:lnTo>
                      <a:pt x="2" y="50"/>
                    </a:lnTo>
                    <a:lnTo>
                      <a:pt x="1" y="4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1" name="Freeform 54"/>
              <p:cNvSpPr>
                <a:spLocks/>
              </p:cNvSpPr>
              <p:nvPr/>
            </p:nvSpPr>
            <p:spPr bwMode="auto">
              <a:xfrm>
                <a:off x="2574" y="2259"/>
                <a:ext cx="10" cy="11"/>
              </a:xfrm>
              <a:custGeom>
                <a:avLst/>
                <a:gdLst/>
                <a:ahLst/>
                <a:cxnLst>
                  <a:cxn ang="0">
                    <a:pos x="134" y="23"/>
                  </a:cxn>
                  <a:cxn ang="0">
                    <a:pos x="126" y="36"/>
                  </a:cxn>
                  <a:cxn ang="0">
                    <a:pos x="115" y="48"/>
                  </a:cxn>
                  <a:cxn ang="0">
                    <a:pos x="103" y="61"/>
                  </a:cxn>
                  <a:cxn ang="0">
                    <a:pos x="90" y="75"/>
                  </a:cxn>
                  <a:cxn ang="0">
                    <a:pos x="77" y="90"/>
                  </a:cxn>
                  <a:cxn ang="0">
                    <a:pos x="64" y="105"/>
                  </a:cxn>
                  <a:cxn ang="0">
                    <a:pos x="52" y="121"/>
                  </a:cxn>
                  <a:cxn ang="0">
                    <a:pos x="41" y="137"/>
                  </a:cxn>
                  <a:cxn ang="0">
                    <a:pos x="33" y="121"/>
                  </a:cxn>
                  <a:cxn ang="0">
                    <a:pos x="25" y="104"/>
                  </a:cxn>
                  <a:cxn ang="0">
                    <a:pos x="21" y="95"/>
                  </a:cxn>
                  <a:cxn ang="0">
                    <a:pos x="16" y="88"/>
                  </a:cxn>
                  <a:cxn ang="0">
                    <a:pos x="13" y="85"/>
                  </a:cxn>
                  <a:cxn ang="0">
                    <a:pos x="8" y="82"/>
                  </a:cxn>
                  <a:cxn ang="0">
                    <a:pos x="5" y="79"/>
                  </a:cxn>
                  <a:cxn ang="0">
                    <a:pos x="0" y="77"/>
                  </a:cxn>
                  <a:cxn ang="0">
                    <a:pos x="6" y="66"/>
                  </a:cxn>
                  <a:cxn ang="0">
                    <a:pos x="14" y="55"/>
                  </a:cxn>
                  <a:cxn ang="0">
                    <a:pos x="22" y="45"/>
                  </a:cxn>
                  <a:cxn ang="0">
                    <a:pos x="31" y="37"/>
                  </a:cxn>
                  <a:cxn ang="0">
                    <a:pos x="48" y="19"/>
                  </a:cxn>
                  <a:cxn ang="0">
                    <a:pos x="64" y="0"/>
                  </a:cxn>
                  <a:cxn ang="0">
                    <a:pos x="74" y="5"/>
                  </a:cxn>
                  <a:cxn ang="0">
                    <a:pos x="99" y="12"/>
                  </a:cxn>
                  <a:cxn ang="0">
                    <a:pos x="124" y="20"/>
                  </a:cxn>
                  <a:cxn ang="0">
                    <a:pos x="134" y="23"/>
                  </a:cxn>
                </a:cxnLst>
                <a:rect l="0" t="0" r="r" b="b"/>
                <a:pathLst>
                  <a:path w="134" h="137">
                    <a:moveTo>
                      <a:pt x="134" y="23"/>
                    </a:moveTo>
                    <a:lnTo>
                      <a:pt x="126" y="36"/>
                    </a:lnTo>
                    <a:lnTo>
                      <a:pt x="115" y="48"/>
                    </a:lnTo>
                    <a:lnTo>
                      <a:pt x="103" y="61"/>
                    </a:lnTo>
                    <a:lnTo>
                      <a:pt x="90" y="75"/>
                    </a:lnTo>
                    <a:lnTo>
                      <a:pt x="77" y="90"/>
                    </a:lnTo>
                    <a:lnTo>
                      <a:pt x="64" y="105"/>
                    </a:lnTo>
                    <a:lnTo>
                      <a:pt x="52" y="121"/>
                    </a:lnTo>
                    <a:lnTo>
                      <a:pt x="41" y="137"/>
                    </a:lnTo>
                    <a:lnTo>
                      <a:pt x="33" y="121"/>
                    </a:lnTo>
                    <a:lnTo>
                      <a:pt x="25" y="104"/>
                    </a:lnTo>
                    <a:lnTo>
                      <a:pt x="21" y="95"/>
                    </a:lnTo>
                    <a:lnTo>
                      <a:pt x="16" y="88"/>
                    </a:lnTo>
                    <a:lnTo>
                      <a:pt x="13" y="85"/>
                    </a:lnTo>
                    <a:lnTo>
                      <a:pt x="8" y="82"/>
                    </a:lnTo>
                    <a:lnTo>
                      <a:pt x="5" y="79"/>
                    </a:lnTo>
                    <a:lnTo>
                      <a:pt x="0" y="77"/>
                    </a:lnTo>
                    <a:lnTo>
                      <a:pt x="6" y="66"/>
                    </a:lnTo>
                    <a:lnTo>
                      <a:pt x="14" y="55"/>
                    </a:lnTo>
                    <a:lnTo>
                      <a:pt x="22" y="45"/>
                    </a:lnTo>
                    <a:lnTo>
                      <a:pt x="31" y="37"/>
                    </a:lnTo>
                    <a:lnTo>
                      <a:pt x="48" y="19"/>
                    </a:lnTo>
                    <a:lnTo>
                      <a:pt x="64" y="0"/>
                    </a:lnTo>
                    <a:lnTo>
                      <a:pt x="74" y="5"/>
                    </a:lnTo>
                    <a:lnTo>
                      <a:pt x="99" y="12"/>
                    </a:lnTo>
                    <a:lnTo>
                      <a:pt x="124" y="20"/>
                    </a:lnTo>
                    <a:lnTo>
                      <a:pt x="134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2" name="Freeform 55"/>
              <p:cNvSpPr>
                <a:spLocks/>
              </p:cNvSpPr>
              <p:nvPr/>
            </p:nvSpPr>
            <p:spPr bwMode="auto">
              <a:xfrm>
                <a:off x="2653" y="2260"/>
                <a:ext cx="5" cy="3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4" y="40"/>
                  </a:cxn>
                  <a:cxn ang="0">
                    <a:pos x="9" y="32"/>
                  </a:cxn>
                  <a:cxn ang="0">
                    <a:pos x="14" y="25"/>
                  </a:cxn>
                  <a:cxn ang="0">
                    <a:pos x="22" y="19"/>
                  </a:cxn>
                  <a:cxn ang="0">
                    <a:pos x="29" y="14"/>
                  </a:cxn>
                  <a:cxn ang="0">
                    <a:pos x="38" y="8"/>
                  </a:cxn>
                  <a:cxn ang="0">
                    <a:pos x="46" y="4"/>
                  </a:cxn>
                  <a:cxn ang="0">
                    <a:pos x="55" y="0"/>
                  </a:cxn>
                  <a:cxn ang="0">
                    <a:pos x="51" y="2"/>
                  </a:cxn>
                  <a:cxn ang="0">
                    <a:pos x="46" y="4"/>
                  </a:cxn>
                  <a:cxn ang="0">
                    <a:pos x="43" y="7"/>
                  </a:cxn>
                  <a:cxn ang="0">
                    <a:pos x="40" y="10"/>
                  </a:cxn>
                  <a:cxn ang="0">
                    <a:pos x="33" y="17"/>
                  </a:cxn>
                  <a:cxn ang="0">
                    <a:pos x="28" y="25"/>
                  </a:cxn>
                  <a:cxn ang="0">
                    <a:pos x="23" y="33"/>
                  </a:cxn>
                  <a:cxn ang="0">
                    <a:pos x="16" y="39"/>
                  </a:cxn>
                  <a:cxn ang="0">
                    <a:pos x="13" y="42"/>
                  </a:cxn>
                  <a:cxn ang="0">
                    <a:pos x="9" y="44"/>
                  </a:cxn>
                  <a:cxn ang="0">
                    <a:pos x="5" y="47"/>
                  </a:cxn>
                  <a:cxn ang="0">
                    <a:pos x="0" y="48"/>
                  </a:cxn>
                </a:cxnLst>
                <a:rect l="0" t="0" r="r" b="b"/>
                <a:pathLst>
                  <a:path w="55" h="48">
                    <a:moveTo>
                      <a:pt x="0" y="48"/>
                    </a:moveTo>
                    <a:lnTo>
                      <a:pt x="4" y="40"/>
                    </a:lnTo>
                    <a:lnTo>
                      <a:pt x="9" y="32"/>
                    </a:lnTo>
                    <a:lnTo>
                      <a:pt x="14" y="25"/>
                    </a:lnTo>
                    <a:lnTo>
                      <a:pt x="22" y="19"/>
                    </a:lnTo>
                    <a:lnTo>
                      <a:pt x="29" y="14"/>
                    </a:lnTo>
                    <a:lnTo>
                      <a:pt x="38" y="8"/>
                    </a:lnTo>
                    <a:lnTo>
                      <a:pt x="46" y="4"/>
                    </a:lnTo>
                    <a:lnTo>
                      <a:pt x="55" y="0"/>
                    </a:lnTo>
                    <a:lnTo>
                      <a:pt x="51" y="2"/>
                    </a:lnTo>
                    <a:lnTo>
                      <a:pt x="46" y="4"/>
                    </a:lnTo>
                    <a:lnTo>
                      <a:pt x="43" y="7"/>
                    </a:lnTo>
                    <a:lnTo>
                      <a:pt x="40" y="10"/>
                    </a:lnTo>
                    <a:lnTo>
                      <a:pt x="33" y="17"/>
                    </a:lnTo>
                    <a:lnTo>
                      <a:pt x="28" y="25"/>
                    </a:lnTo>
                    <a:lnTo>
                      <a:pt x="23" y="33"/>
                    </a:lnTo>
                    <a:lnTo>
                      <a:pt x="16" y="39"/>
                    </a:lnTo>
                    <a:lnTo>
                      <a:pt x="13" y="42"/>
                    </a:lnTo>
                    <a:lnTo>
                      <a:pt x="9" y="44"/>
                    </a:lnTo>
                    <a:lnTo>
                      <a:pt x="5" y="47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3" name="Freeform 56"/>
              <p:cNvSpPr>
                <a:spLocks/>
              </p:cNvSpPr>
              <p:nvPr/>
            </p:nvSpPr>
            <p:spPr bwMode="auto">
              <a:xfrm>
                <a:off x="2657" y="2261"/>
                <a:ext cx="28" cy="9"/>
              </a:xfrm>
              <a:custGeom>
                <a:avLst/>
                <a:gdLst/>
                <a:ahLst/>
                <a:cxnLst>
                  <a:cxn ang="0">
                    <a:pos x="262" y="92"/>
                  </a:cxn>
                  <a:cxn ang="0">
                    <a:pos x="250" y="90"/>
                  </a:cxn>
                  <a:cxn ang="0">
                    <a:pos x="221" y="82"/>
                  </a:cxn>
                  <a:cxn ang="0">
                    <a:pos x="178" y="73"/>
                  </a:cxn>
                  <a:cxn ang="0">
                    <a:pos x="130" y="61"/>
                  </a:cxn>
                  <a:cxn ang="0">
                    <a:pos x="82" y="49"/>
                  </a:cxn>
                  <a:cxn ang="0">
                    <a:pos x="41" y="38"/>
                  </a:cxn>
                  <a:cxn ang="0">
                    <a:pos x="11" y="32"/>
                  </a:cxn>
                  <a:cxn ang="0">
                    <a:pos x="0" y="29"/>
                  </a:cxn>
                  <a:cxn ang="0">
                    <a:pos x="10" y="15"/>
                  </a:cxn>
                  <a:cxn ang="0">
                    <a:pos x="19" y="0"/>
                  </a:cxn>
                  <a:cxn ang="0">
                    <a:pos x="64" y="14"/>
                  </a:cxn>
                  <a:cxn ang="0">
                    <a:pos x="109" y="27"/>
                  </a:cxn>
                  <a:cxn ang="0">
                    <a:pos x="154" y="40"/>
                  </a:cxn>
                  <a:cxn ang="0">
                    <a:pos x="200" y="52"/>
                  </a:cxn>
                  <a:cxn ang="0">
                    <a:pos x="243" y="65"/>
                  </a:cxn>
                  <a:cxn ang="0">
                    <a:pos x="287" y="79"/>
                  </a:cxn>
                  <a:cxn ang="0">
                    <a:pos x="330" y="94"/>
                  </a:cxn>
                  <a:cxn ang="0">
                    <a:pos x="369" y="111"/>
                  </a:cxn>
                  <a:cxn ang="0">
                    <a:pos x="363" y="113"/>
                  </a:cxn>
                  <a:cxn ang="0">
                    <a:pos x="357" y="114"/>
                  </a:cxn>
                  <a:cxn ang="0">
                    <a:pos x="349" y="115"/>
                  </a:cxn>
                  <a:cxn ang="0">
                    <a:pos x="343" y="115"/>
                  </a:cxn>
                  <a:cxn ang="0">
                    <a:pos x="329" y="114"/>
                  </a:cxn>
                  <a:cxn ang="0">
                    <a:pos x="315" y="111"/>
                  </a:cxn>
                  <a:cxn ang="0">
                    <a:pos x="287" y="101"/>
                  </a:cxn>
                  <a:cxn ang="0">
                    <a:pos x="262" y="92"/>
                  </a:cxn>
                </a:cxnLst>
                <a:rect l="0" t="0" r="r" b="b"/>
                <a:pathLst>
                  <a:path w="369" h="115">
                    <a:moveTo>
                      <a:pt x="262" y="92"/>
                    </a:moveTo>
                    <a:lnTo>
                      <a:pt x="250" y="90"/>
                    </a:lnTo>
                    <a:lnTo>
                      <a:pt x="221" y="82"/>
                    </a:lnTo>
                    <a:lnTo>
                      <a:pt x="178" y="73"/>
                    </a:lnTo>
                    <a:lnTo>
                      <a:pt x="130" y="61"/>
                    </a:lnTo>
                    <a:lnTo>
                      <a:pt x="82" y="49"/>
                    </a:lnTo>
                    <a:lnTo>
                      <a:pt x="41" y="38"/>
                    </a:lnTo>
                    <a:lnTo>
                      <a:pt x="11" y="32"/>
                    </a:lnTo>
                    <a:lnTo>
                      <a:pt x="0" y="29"/>
                    </a:lnTo>
                    <a:lnTo>
                      <a:pt x="10" y="15"/>
                    </a:lnTo>
                    <a:lnTo>
                      <a:pt x="19" y="0"/>
                    </a:lnTo>
                    <a:lnTo>
                      <a:pt x="64" y="14"/>
                    </a:lnTo>
                    <a:lnTo>
                      <a:pt x="109" y="27"/>
                    </a:lnTo>
                    <a:lnTo>
                      <a:pt x="154" y="40"/>
                    </a:lnTo>
                    <a:lnTo>
                      <a:pt x="200" y="52"/>
                    </a:lnTo>
                    <a:lnTo>
                      <a:pt x="243" y="65"/>
                    </a:lnTo>
                    <a:lnTo>
                      <a:pt x="287" y="79"/>
                    </a:lnTo>
                    <a:lnTo>
                      <a:pt x="330" y="94"/>
                    </a:lnTo>
                    <a:lnTo>
                      <a:pt x="369" y="111"/>
                    </a:lnTo>
                    <a:lnTo>
                      <a:pt x="363" y="113"/>
                    </a:lnTo>
                    <a:lnTo>
                      <a:pt x="357" y="114"/>
                    </a:lnTo>
                    <a:lnTo>
                      <a:pt x="349" y="115"/>
                    </a:lnTo>
                    <a:lnTo>
                      <a:pt x="343" y="115"/>
                    </a:lnTo>
                    <a:lnTo>
                      <a:pt x="329" y="114"/>
                    </a:lnTo>
                    <a:lnTo>
                      <a:pt x="315" y="111"/>
                    </a:lnTo>
                    <a:lnTo>
                      <a:pt x="287" y="101"/>
                    </a:lnTo>
                    <a:lnTo>
                      <a:pt x="262" y="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4" name="Freeform 57"/>
              <p:cNvSpPr>
                <a:spLocks/>
              </p:cNvSpPr>
              <p:nvPr/>
            </p:nvSpPr>
            <p:spPr bwMode="auto">
              <a:xfrm>
                <a:off x="2374" y="2264"/>
                <a:ext cx="12" cy="12"/>
              </a:xfrm>
              <a:custGeom>
                <a:avLst/>
                <a:gdLst/>
                <a:ahLst/>
                <a:cxnLst>
                  <a:cxn ang="0">
                    <a:pos x="153" y="66"/>
                  </a:cxn>
                  <a:cxn ang="0">
                    <a:pos x="154" y="78"/>
                  </a:cxn>
                  <a:cxn ang="0">
                    <a:pos x="154" y="91"/>
                  </a:cxn>
                  <a:cxn ang="0">
                    <a:pos x="152" y="103"/>
                  </a:cxn>
                  <a:cxn ang="0">
                    <a:pos x="147" y="113"/>
                  </a:cxn>
                  <a:cxn ang="0">
                    <a:pos x="142" y="124"/>
                  </a:cxn>
                  <a:cxn ang="0">
                    <a:pos x="135" y="134"/>
                  </a:cxn>
                  <a:cxn ang="0">
                    <a:pos x="130" y="138"/>
                  </a:cxn>
                  <a:cxn ang="0">
                    <a:pos x="125" y="142"/>
                  </a:cxn>
                  <a:cxn ang="0">
                    <a:pos x="120" y="146"/>
                  </a:cxn>
                  <a:cxn ang="0">
                    <a:pos x="114" y="150"/>
                  </a:cxn>
                  <a:cxn ang="0">
                    <a:pos x="104" y="152"/>
                  </a:cxn>
                  <a:cxn ang="0">
                    <a:pos x="96" y="153"/>
                  </a:cxn>
                  <a:cxn ang="0">
                    <a:pos x="90" y="154"/>
                  </a:cxn>
                  <a:cxn ang="0">
                    <a:pos x="87" y="153"/>
                  </a:cxn>
                  <a:cxn ang="0">
                    <a:pos x="81" y="152"/>
                  </a:cxn>
                  <a:cxn ang="0">
                    <a:pos x="76" y="152"/>
                  </a:cxn>
                  <a:cxn ang="0">
                    <a:pos x="66" y="152"/>
                  </a:cxn>
                  <a:cxn ang="0">
                    <a:pos x="57" y="152"/>
                  </a:cxn>
                  <a:cxn ang="0">
                    <a:pos x="48" y="128"/>
                  </a:cxn>
                  <a:cxn ang="0">
                    <a:pos x="29" y="76"/>
                  </a:cxn>
                  <a:cxn ang="0">
                    <a:pos x="9" y="24"/>
                  </a:cxn>
                  <a:cxn ang="0">
                    <a:pos x="0" y="0"/>
                  </a:cxn>
                  <a:cxn ang="0">
                    <a:pos x="24" y="11"/>
                  </a:cxn>
                  <a:cxn ang="0">
                    <a:pos x="76" y="33"/>
                  </a:cxn>
                  <a:cxn ang="0">
                    <a:pos x="129" y="56"/>
                  </a:cxn>
                  <a:cxn ang="0">
                    <a:pos x="153" y="66"/>
                  </a:cxn>
                </a:cxnLst>
                <a:rect l="0" t="0" r="r" b="b"/>
                <a:pathLst>
                  <a:path w="154" h="154">
                    <a:moveTo>
                      <a:pt x="153" y="66"/>
                    </a:moveTo>
                    <a:lnTo>
                      <a:pt x="154" y="78"/>
                    </a:lnTo>
                    <a:lnTo>
                      <a:pt x="154" y="91"/>
                    </a:lnTo>
                    <a:lnTo>
                      <a:pt x="152" y="103"/>
                    </a:lnTo>
                    <a:lnTo>
                      <a:pt x="147" y="113"/>
                    </a:lnTo>
                    <a:lnTo>
                      <a:pt x="142" y="124"/>
                    </a:lnTo>
                    <a:lnTo>
                      <a:pt x="135" y="134"/>
                    </a:lnTo>
                    <a:lnTo>
                      <a:pt x="130" y="138"/>
                    </a:lnTo>
                    <a:lnTo>
                      <a:pt x="125" y="142"/>
                    </a:lnTo>
                    <a:lnTo>
                      <a:pt x="120" y="146"/>
                    </a:lnTo>
                    <a:lnTo>
                      <a:pt x="114" y="150"/>
                    </a:lnTo>
                    <a:lnTo>
                      <a:pt x="104" y="152"/>
                    </a:lnTo>
                    <a:lnTo>
                      <a:pt x="96" y="153"/>
                    </a:lnTo>
                    <a:lnTo>
                      <a:pt x="90" y="154"/>
                    </a:lnTo>
                    <a:lnTo>
                      <a:pt x="87" y="153"/>
                    </a:lnTo>
                    <a:lnTo>
                      <a:pt x="81" y="152"/>
                    </a:lnTo>
                    <a:lnTo>
                      <a:pt x="76" y="152"/>
                    </a:lnTo>
                    <a:lnTo>
                      <a:pt x="66" y="152"/>
                    </a:lnTo>
                    <a:lnTo>
                      <a:pt x="57" y="152"/>
                    </a:lnTo>
                    <a:lnTo>
                      <a:pt x="48" y="128"/>
                    </a:lnTo>
                    <a:lnTo>
                      <a:pt x="29" y="76"/>
                    </a:lnTo>
                    <a:lnTo>
                      <a:pt x="9" y="24"/>
                    </a:lnTo>
                    <a:lnTo>
                      <a:pt x="0" y="0"/>
                    </a:lnTo>
                    <a:lnTo>
                      <a:pt x="24" y="11"/>
                    </a:lnTo>
                    <a:lnTo>
                      <a:pt x="76" y="33"/>
                    </a:lnTo>
                    <a:lnTo>
                      <a:pt x="129" y="56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5" name="Freeform 58"/>
              <p:cNvSpPr>
                <a:spLocks/>
              </p:cNvSpPr>
              <p:nvPr/>
            </p:nvSpPr>
            <p:spPr bwMode="auto">
              <a:xfrm>
                <a:off x="2573" y="2265"/>
                <a:ext cx="10" cy="13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6" y="159"/>
                  </a:cxn>
                  <a:cxn ang="0">
                    <a:pos x="20" y="140"/>
                  </a:cxn>
                  <a:cxn ang="0">
                    <a:pos x="39" y="114"/>
                  </a:cxn>
                  <a:cxn ang="0">
                    <a:pos x="61" y="84"/>
                  </a:cxn>
                  <a:cxn ang="0">
                    <a:pos x="84" y="54"/>
                  </a:cxn>
                  <a:cxn ang="0">
                    <a:pos x="103" y="27"/>
                  </a:cxn>
                  <a:cxn ang="0">
                    <a:pos x="117" y="8"/>
                  </a:cxn>
                  <a:cxn ang="0">
                    <a:pos x="122" y="0"/>
                  </a:cxn>
                  <a:cxn ang="0">
                    <a:pos x="109" y="22"/>
                  </a:cxn>
                  <a:cxn ang="0">
                    <a:pos x="97" y="44"/>
                  </a:cxn>
                  <a:cxn ang="0">
                    <a:pos x="83" y="67"/>
                  </a:cxn>
                  <a:cxn ang="0">
                    <a:pos x="69" y="89"/>
                  </a:cxn>
                  <a:cxn ang="0">
                    <a:pos x="53" y="110"/>
                  </a:cxn>
                  <a:cxn ang="0">
                    <a:pos x="37" y="131"/>
                  </a:cxn>
                  <a:cxn ang="0">
                    <a:pos x="28" y="140"/>
                  </a:cxn>
                  <a:cxn ang="0">
                    <a:pos x="20" y="150"/>
                  </a:cxn>
                  <a:cxn ang="0">
                    <a:pos x="10" y="158"/>
                  </a:cxn>
                  <a:cxn ang="0">
                    <a:pos x="0" y="166"/>
                  </a:cxn>
                </a:cxnLst>
                <a:rect l="0" t="0" r="r" b="b"/>
                <a:pathLst>
                  <a:path w="122" h="166">
                    <a:moveTo>
                      <a:pt x="0" y="166"/>
                    </a:moveTo>
                    <a:lnTo>
                      <a:pt x="6" y="159"/>
                    </a:lnTo>
                    <a:lnTo>
                      <a:pt x="20" y="140"/>
                    </a:lnTo>
                    <a:lnTo>
                      <a:pt x="39" y="114"/>
                    </a:lnTo>
                    <a:lnTo>
                      <a:pt x="61" y="84"/>
                    </a:lnTo>
                    <a:lnTo>
                      <a:pt x="84" y="54"/>
                    </a:lnTo>
                    <a:lnTo>
                      <a:pt x="103" y="27"/>
                    </a:lnTo>
                    <a:lnTo>
                      <a:pt x="117" y="8"/>
                    </a:lnTo>
                    <a:lnTo>
                      <a:pt x="122" y="0"/>
                    </a:lnTo>
                    <a:lnTo>
                      <a:pt x="109" y="22"/>
                    </a:lnTo>
                    <a:lnTo>
                      <a:pt x="97" y="44"/>
                    </a:lnTo>
                    <a:lnTo>
                      <a:pt x="83" y="67"/>
                    </a:lnTo>
                    <a:lnTo>
                      <a:pt x="69" y="89"/>
                    </a:lnTo>
                    <a:lnTo>
                      <a:pt x="53" y="110"/>
                    </a:lnTo>
                    <a:lnTo>
                      <a:pt x="37" y="131"/>
                    </a:lnTo>
                    <a:lnTo>
                      <a:pt x="28" y="140"/>
                    </a:lnTo>
                    <a:lnTo>
                      <a:pt x="20" y="150"/>
                    </a:lnTo>
                    <a:lnTo>
                      <a:pt x="10" y="158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6" name="Freeform 59"/>
              <p:cNvSpPr>
                <a:spLocks/>
              </p:cNvSpPr>
              <p:nvPr/>
            </p:nvSpPr>
            <p:spPr bwMode="auto">
              <a:xfrm>
                <a:off x="2568" y="2270"/>
                <a:ext cx="6" cy="8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74" y="7"/>
                  </a:cxn>
                  <a:cxn ang="0">
                    <a:pos x="72" y="14"/>
                  </a:cxn>
                  <a:cxn ang="0">
                    <a:pos x="67" y="21"/>
                  </a:cxn>
                  <a:cxn ang="0">
                    <a:pos x="64" y="28"/>
                  </a:cxn>
                  <a:cxn ang="0">
                    <a:pos x="56" y="42"/>
                  </a:cxn>
                  <a:cxn ang="0">
                    <a:pos x="47" y="54"/>
                  </a:cxn>
                  <a:cxn ang="0">
                    <a:pos x="44" y="61"/>
                  </a:cxn>
                  <a:cxn ang="0">
                    <a:pos x="41" y="68"/>
                  </a:cxn>
                  <a:cxn ang="0">
                    <a:pos x="37" y="75"/>
                  </a:cxn>
                  <a:cxn ang="0">
                    <a:pos x="35" y="82"/>
                  </a:cxn>
                  <a:cxn ang="0">
                    <a:pos x="34" y="89"/>
                  </a:cxn>
                  <a:cxn ang="0">
                    <a:pos x="34" y="96"/>
                  </a:cxn>
                  <a:cxn ang="0">
                    <a:pos x="35" y="104"/>
                  </a:cxn>
                  <a:cxn ang="0">
                    <a:pos x="37" y="111"/>
                  </a:cxn>
                  <a:cxn ang="0">
                    <a:pos x="35" y="112"/>
                  </a:cxn>
                  <a:cxn ang="0">
                    <a:pos x="34" y="112"/>
                  </a:cxn>
                  <a:cxn ang="0">
                    <a:pos x="32" y="112"/>
                  </a:cxn>
                  <a:cxn ang="0">
                    <a:pos x="30" y="112"/>
                  </a:cxn>
                  <a:cxn ang="0">
                    <a:pos x="25" y="110"/>
                  </a:cxn>
                  <a:cxn ang="0">
                    <a:pos x="20" y="106"/>
                  </a:cxn>
                  <a:cxn ang="0">
                    <a:pos x="10" y="97"/>
                  </a:cxn>
                  <a:cxn ang="0">
                    <a:pos x="0" y="90"/>
                  </a:cxn>
                  <a:cxn ang="0">
                    <a:pos x="8" y="76"/>
                  </a:cxn>
                  <a:cxn ang="0">
                    <a:pos x="16" y="63"/>
                  </a:cxn>
                  <a:cxn ang="0">
                    <a:pos x="26" y="52"/>
                  </a:cxn>
                  <a:cxn ang="0">
                    <a:pos x="35" y="41"/>
                  </a:cxn>
                  <a:cxn ang="0">
                    <a:pos x="57" y="20"/>
                  </a:cxn>
                  <a:cxn ang="0">
                    <a:pos x="76" y="0"/>
                  </a:cxn>
                </a:cxnLst>
                <a:rect l="0" t="0" r="r" b="b"/>
                <a:pathLst>
                  <a:path w="76" h="112">
                    <a:moveTo>
                      <a:pt x="76" y="0"/>
                    </a:moveTo>
                    <a:lnTo>
                      <a:pt x="74" y="7"/>
                    </a:lnTo>
                    <a:lnTo>
                      <a:pt x="72" y="14"/>
                    </a:lnTo>
                    <a:lnTo>
                      <a:pt x="67" y="21"/>
                    </a:lnTo>
                    <a:lnTo>
                      <a:pt x="64" y="28"/>
                    </a:lnTo>
                    <a:lnTo>
                      <a:pt x="56" y="42"/>
                    </a:lnTo>
                    <a:lnTo>
                      <a:pt x="47" y="54"/>
                    </a:lnTo>
                    <a:lnTo>
                      <a:pt x="44" y="61"/>
                    </a:lnTo>
                    <a:lnTo>
                      <a:pt x="41" y="68"/>
                    </a:lnTo>
                    <a:lnTo>
                      <a:pt x="37" y="75"/>
                    </a:lnTo>
                    <a:lnTo>
                      <a:pt x="35" y="82"/>
                    </a:lnTo>
                    <a:lnTo>
                      <a:pt x="34" y="89"/>
                    </a:lnTo>
                    <a:lnTo>
                      <a:pt x="34" y="96"/>
                    </a:lnTo>
                    <a:lnTo>
                      <a:pt x="35" y="104"/>
                    </a:lnTo>
                    <a:lnTo>
                      <a:pt x="37" y="111"/>
                    </a:lnTo>
                    <a:lnTo>
                      <a:pt x="35" y="112"/>
                    </a:lnTo>
                    <a:lnTo>
                      <a:pt x="34" y="112"/>
                    </a:lnTo>
                    <a:lnTo>
                      <a:pt x="32" y="112"/>
                    </a:lnTo>
                    <a:lnTo>
                      <a:pt x="30" y="112"/>
                    </a:lnTo>
                    <a:lnTo>
                      <a:pt x="25" y="110"/>
                    </a:lnTo>
                    <a:lnTo>
                      <a:pt x="20" y="106"/>
                    </a:lnTo>
                    <a:lnTo>
                      <a:pt x="10" y="97"/>
                    </a:lnTo>
                    <a:lnTo>
                      <a:pt x="0" y="90"/>
                    </a:lnTo>
                    <a:lnTo>
                      <a:pt x="8" y="76"/>
                    </a:lnTo>
                    <a:lnTo>
                      <a:pt x="16" y="63"/>
                    </a:lnTo>
                    <a:lnTo>
                      <a:pt x="26" y="52"/>
                    </a:lnTo>
                    <a:lnTo>
                      <a:pt x="35" y="41"/>
                    </a:lnTo>
                    <a:lnTo>
                      <a:pt x="57" y="2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7" name="Freeform 60"/>
              <p:cNvSpPr>
                <a:spLocks/>
              </p:cNvSpPr>
              <p:nvPr/>
            </p:nvSpPr>
            <p:spPr bwMode="auto">
              <a:xfrm>
                <a:off x="2496" y="2270"/>
                <a:ext cx="15" cy="19"/>
              </a:xfrm>
              <a:custGeom>
                <a:avLst/>
                <a:gdLst/>
                <a:ahLst/>
                <a:cxnLst>
                  <a:cxn ang="0">
                    <a:pos x="86" y="202"/>
                  </a:cxn>
                  <a:cxn ang="0">
                    <a:pos x="90" y="208"/>
                  </a:cxn>
                  <a:cxn ang="0">
                    <a:pos x="101" y="208"/>
                  </a:cxn>
                  <a:cxn ang="0">
                    <a:pos x="115" y="206"/>
                  </a:cxn>
                  <a:cxn ang="0">
                    <a:pos x="134" y="197"/>
                  </a:cxn>
                  <a:cxn ang="0">
                    <a:pos x="151" y="184"/>
                  </a:cxn>
                  <a:cxn ang="0">
                    <a:pos x="162" y="171"/>
                  </a:cxn>
                  <a:cxn ang="0">
                    <a:pos x="169" y="153"/>
                  </a:cxn>
                  <a:cxn ang="0">
                    <a:pos x="173" y="121"/>
                  </a:cxn>
                  <a:cxn ang="0">
                    <a:pos x="173" y="77"/>
                  </a:cxn>
                  <a:cxn ang="0">
                    <a:pos x="173" y="46"/>
                  </a:cxn>
                  <a:cxn ang="0">
                    <a:pos x="175" y="30"/>
                  </a:cxn>
                  <a:cxn ang="0">
                    <a:pos x="175" y="32"/>
                  </a:cxn>
                  <a:cxn ang="0">
                    <a:pos x="176" y="57"/>
                  </a:cxn>
                  <a:cxn ang="0">
                    <a:pos x="181" y="99"/>
                  </a:cxn>
                  <a:cxn ang="0">
                    <a:pos x="183" y="141"/>
                  </a:cxn>
                  <a:cxn ang="0">
                    <a:pos x="178" y="168"/>
                  </a:cxn>
                  <a:cxn ang="0">
                    <a:pos x="171" y="185"/>
                  </a:cxn>
                  <a:cxn ang="0">
                    <a:pos x="165" y="196"/>
                  </a:cxn>
                  <a:cxn ang="0">
                    <a:pos x="155" y="204"/>
                  </a:cxn>
                  <a:cxn ang="0">
                    <a:pos x="142" y="211"/>
                  </a:cxn>
                  <a:cxn ang="0">
                    <a:pos x="126" y="216"/>
                  </a:cxn>
                  <a:cxn ang="0">
                    <a:pos x="108" y="226"/>
                  </a:cxn>
                  <a:cxn ang="0">
                    <a:pos x="91" y="235"/>
                  </a:cxn>
                  <a:cxn ang="0">
                    <a:pos x="76" y="239"/>
                  </a:cxn>
                  <a:cxn ang="0">
                    <a:pos x="64" y="239"/>
                  </a:cxn>
                  <a:cxn ang="0">
                    <a:pos x="57" y="231"/>
                  </a:cxn>
                  <a:cxn ang="0">
                    <a:pos x="49" y="217"/>
                  </a:cxn>
                  <a:cxn ang="0">
                    <a:pos x="34" y="199"/>
                  </a:cxn>
                  <a:cxn ang="0">
                    <a:pos x="17" y="181"/>
                  </a:cxn>
                  <a:cxn ang="0">
                    <a:pos x="9" y="169"/>
                  </a:cxn>
                  <a:cxn ang="0">
                    <a:pos x="2" y="155"/>
                  </a:cxn>
                  <a:cxn ang="0">
                    <a:pos x="0" y="139"/>
                  </a:cxn>
                  <a:cxn ang="0">
                    <a:pos x="11" y="123"/>
                  </a:cxn>
                  <a:cxn ang="0">
                    <a:pos x="27" y="103"/>
                  </a:cxn>
                  <a:cxn ang="0">
                    <a:pos x="45" y="68"/>
                  </a:cxn>
                  <a:cxn ang="0">
                    <a:pos x="64" y="33"/>
                  </a:cxn>
                  <a:cxn ang="0">
                    <a:pos x="79" y="15"/>
                  </a:cxn>
                  <a:cxn ang="0">
                    <a:pos x="93" y="6"/>
                  </a:cxn>
                  <a:cxn ang="0">
                    <a:pos x="105" y="3"/>
                  </a:cxn>
                  <a:cxn ang="0">
                    <a:pos x="119" y="0"/>
                  </a:cxn>
                  <a:cxn ang="0">
                    <a:pos x="134" y="3"/>
                  </a:cxn>
                  <a:cxn ang="0">
                    <a:pos x="141" y="16"/>
                  </a:cxn>
                  <a:cxn ang="0">
                    <a:pos x="141" y="44"/>
                  </a:cxn>
                  <a:cxn ang="0">
                    <a:pos x="144" y="87"/>
                  </a:cxn>
                  <a:cxn ang="0">
                    <a:pos x="145" y="127"/>
                  </a:cxn>
                  <a:cxn ang="0">
                    <a:pos x="139" y="152"/>
                  </a:cxn>
                  <a:cxn ang="0">
                    <a:pos x="130" y="169"/>
                  </a:cxn>
                  <a:cxn ang="0">
                    <a:pos x="121" y="179"/>
                  </a:cxn>
                  <a:cxn ang="0">
                    <a:pos x="110" y="187"/>
                  </a:cxn>
                  <a:cxn ang="0">
                    <a:pos x="96" y="195"/>
                  </a:cxn>
                </a:cxnLst>
                <a:rect l="0" t="0" r="r" b="b"/>
                <a:pathLst>
                  <a:path w="183" h="239">
                    <a:moveTo>
                      <a:pt x="88" y="198"/>
                    </a:moveTo>
                    <a:lnTo>
                      <a:pt x="86" y="202"/>
                    </a:lnTo>
                    <a:lnTo>
                      <a:pt x="85" y="206"/>
                    </a:lnTo>
                    <a:lnTo>
                      <a:pt x="90" y="208"/>
                    </a:lnTo>
                    <a:lnTo>
                      <a:pt x="95" y="208"/>
                    </a:lnTo>
                    <a:lnTo>
                      <a:pt x="101" y="208"/>
                    </a:lnTo>
                    <a:lnTo>
                      <a:pt x="105" y="208"/>
                    </a:lnTo>
                    <a:lnTo>
                      <a:pt x="115" y="206"/>
                    </a:lnTo>
                    <a:lnTo>
                      <a:pt x="125" y="202"/>
                    </a:lnTo>
                    <a:lnTo>
                      <a:pt x="134" y="197"/>
                    </a:lnTo>
                    <a:lnTo>
                      <a:pt x="142" y="190"/>
                    </a:lnTo>
                    <a:lnTo>
                      <a:pt x="151" y="184"/>
                    </a:lnTo>
                    <a:lnTo>
                      <a:pt x="158" y="179"/>
                    </a:lnTo>
                    <a:lnTo>
                      <a:pt x="162" y="171"/>
                    </a:lnTo>
                    <a:lnTo>
                      <a:pt x="167" y="163"/>
                    </a:lnTo>
                    <a:lnTo>
                      <a:pt x="169" y="153"/>
                    </a:lnTo>
                    <a:lnTo>
                      <a:pt x="171" y="142"/>
                    </a:lnTo>
                    <a:lnTo>
                      <a:pt x="173" y="121"/>
                    </a:lnTo>
                    <a:lnTo>
                      <a:pt x="173" y="100"/>
                    </a:lnTo>
                    <a:lnTo>
                      <a:pt x="173" y="77"/>
                    </a:lnTo>
                    <a:lnTo>
                      <a:pt x="172" y="56"/>
                    </a:lnTo>
                    <a:lnTo>
                      <a:pt x="173" y="46"/>
                    </a:lnTo>
                    <a:lnTo>
                      <a:pt x="173" y="38"/>
                    </a:lnTo>
                    <a:lnTo>
                      <a:pt x="175" y="30"/>
                    </a:lnTo>
                    <a:lnTo>
                      <a:pt x="177" y="23"/>
                    </a:lnTo>
                    <a:lnTo>
                      <a:pt x="175" y="32"/>
                    </a:lnTo>
                    <a:lnTo>
                      <a:pt x="175" y="44"/>
                    </a:lnTo>
                    <a:lnTo>
                      <a:pt x="176" y="57"/>
                    </a:lnTo>
                    <a:lnTo>
                      <a:pt x="177" y="71"/>
                    </a:lnTo>
                    <a:lnTo>
                      <a:pt x="181" y="99"/>
                    </a:lnTo>
                    <a:lnTo>
                      <a:pt x="183" y="127"/>
                    </a:lnTo>
                    <a:lnTo>
                      <a:pt x="183" y="141"/>
                    </a:lnTo>
                    <a:lnTo>
                      <a:pt x="181" y="155"/>
                    </a:lnTo>
                    <a:lnTo>
                      <a:pt x="178" y="168"/>
                    </a:lnTo>
                    <a:lnTo>
                      <a:pt x="174" y="180"/>
                    </a:lnTo>
                    <a:lnTo>
                      <a:pt x="171" y="185"/>
                    </a:lnTo>
                    <a:lnTo>
                      <a:pt x="168" y="190"/>
                    </a:lnTo>
                    <a:lnTo>
                      <a:pt x="165" y="196"/>
                    </a:lnTo>
                    <a:lnTo>
                      <a:pt x="159" y="200"/>
                    </a:lnTo>
                    <a:lnTo>
                      <a:pt x="155" y="204"/>
                    </a:lnTo>
                    <a:lnTo>
                      <a:pt x="149" y="207"/>
                    </a:lnTo>
                    <a:lnTo>
                      <a:pt x="142" y="211"/>
                    </a:lnTo>
                    <a:lnTo>
                      <a:pt x="136" y="213"/>
                    </a:lnTo>
                    <a:lnTo>
                      <a:pt x="126" y="216"/>
                    </a:lnTo>
                    <a:lnTo>
                      <a:pt x="118" y="220"/>
                    </a:lnTo>
                    <a:lnTo>
                      <a:pt x="108" y="226"/>
                    </a:lnTo>
                    <a:lnTo>
                      <a:pt x="99" y="231"/>
                    </a:lnTo>
                    <a:lnTo>
                      <a:pt x="91" y="235"/>
                    </a:lnTo>
                    <a:lnTo>
                      <a:pt x="80" y="238"/>
                    </a:lnTo>
                    <a:lnTo>
                      <a:pt x="76" y="239"/>
                    </a:lnTo>
                    <a:lnTo>
                      <a:pt x="71" y="239"/>
                    </a:lnTo>
                    <a:lnTo>
                      <a:pt x="64" y="239"/>
                    </a:lnTo>
                    <a:lnTo>
                      <a:pt x="59" y="238"/>
                    </a:lnTo>
                    <a:lnTo>
                      <a:pt x="57" y="231"/>
                    </a:lnTo>
                    <a:lnTo>
                      <a:pt x="54" y="223"/>
                    </a:lnTo>
                    <a:lnTo>
                      <a:pt x="49" y="217"/>
                    </a:lnTo>
                    <a:lnTo>
                      <a:pt x="44" y="211"/>
                    </a:lnTo>
                    <a:lnTo>
                      <a:pt x="34" y="199"/>
                    </a:lnTo>
                    <a:lnTo>
                      <a:pt x="23" y="187"/>
                    </a:lnTo>
                    <a:lnTo>
                      <a:pt x="17" y="181"/>
                    </a:lnTo>
                    <a:lnTo>
                      <a:pt x="13" y="175"/>
                    </a:lnTo>
                    <a:lnTo>
                      <a:pt x="9" y="169"/>
                    </a:lnTo>
                    <a:lnTo>
                      <a:pt x="6" y="162"/>
                    </a:lnTo>
                    <a:lnTo>
                      <a:pt x="2" y="155"/>
                    </a:lnTo>
                    <a:lnTo>
                      <a:pt x="1" y="148"/>
                    </a:lnTo>
                    <a:lnTo>
                      <a:pt x="0" y="139"/>
                    </a:lnTo>
                    <a:lnTo>
                      <a:pt x="1" y="131"/>
                    </a:lnTo>
                    <a:lnTo>
                      <a:pt x="11" y="123"/>
                    </a:lnTo>
                    <a:lnTo>
                      <a:pt x="19" y="114"/>
                    </a:lnTo>
                    <a:lnTo>
                      <a:pt x="27" y="103"/>
                    </a:lnTo>
                    <a:lnTo>
                      <a:pt x="33" y="92"/>
                    </a:lnTo>
                    <a:lnTo>
                      <a:pt x="45" y="68"/>
                    </a:lnTo>
                    <a:lnTo>
                      <a:pt x="57" y="44"/>
                    </a:lnTo>
                    <a:lnTo>
                      <a:pt x="64" y="33"/>
                    </a:lnTo>
                    <a:lnTo>
                      <a:pt x="71" y="24"/>
                    </a:lnTo>
                    <a:lnTo>
                      <a:pt x="79" y="15"/>
                    </a:lnTo>
                    <a:lnTo>
                      <a:pt x="89" y="9"/>
                    </a:lnTo>
                    <a:lnTo>
                      <a:pt x="93" y="6"/>
                    </a:lnTo>
                    <a:lnTo>
                      <a:pt x="99" y="4"/>
                    </a:lnTo>
                    <a:lnTo>
                      <a:pt x="105" y="3"/>
                    </a:lnTo>
                    <a:lnTo>
                      <a:pt x="111" y="1"/>
                    </a:lnTo>
                    <a:lnTo>
                      <a:pt x="119" y="0"/>
                    </a:lnTo>
                    <a:lnTo>
                      <a:pt x="125" y="1"/>
                    </a:lnTo>
                    <a:lnTo>
                      <a:pt x="134" y="3"/>
                    </a:lnTo>
                    <a:lnTo>
                      <a:pt x="142" y="4"/>
                    </a:lnTo>
                    <a:lnTo>
                      <a:pt x="141" y="16"/>
                    </a:lnTo>
                    <a:lnTo>
                      <a:pt x="140" y="30"/>
                    </a:lnTo>
                    <a:lnTo>
                      <a:pt x="141" y="44"/>
                    </a:lnTo>
                    <a:lnTo>
                      <a:pt x="142" y="58"/>
                    </a:lnTo>
                    <a:lnTo>
                      <a:pt x="144" y="87"/>
                    </a:lnTo>
                    <a:lnTo>
                      <a:pt x="145" y="114"/>
                    </a:lnTo>
                    <a:lnTo>
                      <a:pt x="145" y="127"/>
                    </a:lnTo>
                    <a:lnTo>
                      <a:pt x="143" y="140"/>
                    </a:lnTo>
                    <a:lnTo>
                      <a:pt x="139" y="152"/>
                    </a:lnTo>
                    <a:lnTo>
                      <a:pt x="134" y="164"/>
                    </a:lnTo>
                    <a:lnTo>
                      <a:pt x="130" y="169"/>
                    </a:lnTo>
                    <a:lnTo>
                      <a:pt x="126" y="173"/>
                    </a:lnTo>
                    <a:lnTo>
                      <a:pt x="121" y="179"/>
                    </a:lnTo>
                    <a:lnTo>
                      <a:pt x="115" y="183"/>
                    </a:lnTo>
                    <a:lnTo>
                      <a:pt x="110" y="187"/>
                    </a:lnTo>
                    <a:lnTo>
                      <a:pt x="104" y="191"/>
                    </a:lnTo>
                    <a:lnTo>
                      <a:pt x="96" y="195"/>
                    </a:lnTo>
                    <a:lnTo>
                      <a:pt x="88" y="1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8" name="Freeform 61"/>
              <p:cNvSpPr>
                <a:spLocks/>
              </p:cNvSpPr>
              <p:nvPr/>
            </p:nvSpPr>
            <p:spPr bwMode="auto">
              <a:xfrm>
                <a:off x="2541" y="2272"/>
                <a:ext cx="53" cy="12"/>
              </a:xfrm>
              <a:custGeom>
                <a:avLst/>
                <a:gdLst/>
                <a:ahLst/>
                <a:cxnLst>
                  <a:cxn ang="0">
                    <a:pos x="465" y="89"/>
                  </a:cxn>
                  <a:cxn ang="0">
                    <a:pos x="473" y="75"/>
                  </a:cxn>
                  <a:cxn ang="0">
                    <a:pos x="482" y="62"/>
                  </a:cxn>
                  <a:cxn ang="0">
                    <a:pos x="493" y="51"/>
                  </a:cxn>
                  <a:cxn ang="0">
                    <a:pos x="510" y="40"/>
                  </a:cxn>
                  <a:cxn ang="0">
                    <a:pos x="538" y="32"/>
                  </a:cxn>
                  <a:cxn ang="0">
                    <a:pos x="584" y="29"/>
                  </a:cxn>
                  <a:cxn ang="0">
                    <a:pos x="632" y="30"/>
                  </a:cxn>
                  <a:cxn ang="0">
                    <a:pos x="664" y="30"/>
                  </a:cxn>
                  <a:cxn ang="0">
                    <a:pos x="684" y="41"/>
                  </a:cxn>
                  <a:cxn ang="0">
                    <a:pos x="688" y="70"/>
                  </a:cxn>
                  <a:cxn ang="0">
                    <a:pos x="688" y="114"/>
                  </a:cxn>
                  <a:cxn ang="0">
                    <a:pos x="663" y="143"/>
                  </a:cxn>
                  <a:cxn ang="0">
                    <a:pos x="502" y="146"/>
                  </a:cxn>
                  <a:cxn ang="0">
                    <a:pos x="285" y="149"/>
                  </a:cxn>
                  <a:cxn ang="0">
                    <a:pos x="124" y="151"/>
                  </a:cxn>
                  <a:cxn ang="0">
                    <a:pos x="100" y="137"/>
                  </a:cxn>
                  <a:cxn ang="0">
                    <a:pos x="98" y="112"/>
                  </a:cxn>
                  <a:cxn ang="0">
                    <a:pos x="88" y="92"/>
                  </a:cxn>
                  <a:cxn ang="0">
                    <a:pos x="75" y="75"/>
                  </a:cxn>
                  <a:cxn ang="0">
                    <a:pos x="48" y="53"/>
                  </a:cxn>
                  <a:cxn ang="0">
                    <a:pos x="21" y="32"/>
                  </a:cxn>
                  <a:cxn ang="0">
                    <a:pos x="6" y="16"/>
                  </a:cxn>
                  <a:cxn ang="0">
                    <a:pos x="13" y="3"/>
                  </a:cxn>
                  <a:cxn ang="0">
                    <a:pos x="36" y="0"/>
                  </a:cxn>
                  <a:cxn ang="0">
                    <a:pos x="57" y="1"/>
                  </a:cxn>
                  <a:cxn ang="0">
                    <a:pos x="79" y="5"/>
                  </a:cxn>
                  <a:cxn ang="0">
                    <a:pos x="109" y="18"/>
                  </a:cxn>
                  <a:cxn ang="0">
                    <a:pos x="146" y="41"/>
                  </a:cxn>
                  <a:cxn ang="0">
                    <a:pos x="181" y="68"/>
                  </a:cxn>
                  <a:cxn ang="0">
                    <a:pos x="209" y="86"/>
                  </a:cxn>
                  <a:cxn ang="0">
                    <a:pos x="228" y="96"/>
                  </a:cxn>
                  <a:cxn ang="0">
                    <a:pos x="248" y="104"/>
                  </a:cxn>
                  <a:cxn ang="0">
                    <a:pos x="268" y="109"/>
                  </a:cxn>
                  <a:cxn ang="0">
                    <a:pos x="290" y="109"/>
                  </a:cxn>
                  <a:cxn ang="0">
                    <a:pos x="313" y="105"/>
                  </a:cxn>
                  <a:cxn ang="0">
                    <a:pos x="334" y="98"/>
                  </a:cxn>
                  <a:cxn ang="0">
                    <a:pos x="351" y="97"/>
                  </a:cxn>
                  <a:cxn ang="0">
                    <a:pos x="378" y="102"/>
                  </a:cxn>
                  <a:cxn ang="0">
                    <a:pos x="403" y="111"/>
                  </a:cxn>
                  <a:cxn ang="0">
                    <a:pos x="419" y="114"/>
                  </a:cxn>
                  <a:cxn ang="0">
                    <a:pos x="437" y="112"/>
                  </a:cxn>
                  <a:cxn ang="0">
                    <a:pos x="454" y="105"/>
                  </a:cxn>
                </a:cxnLst>
                <a:rect l="0" t="0" r="r" b="b"/>
                <a:pathLst>
                  <a:path w="688" h="152">
                    <a:moveTo>
                      <a:pt x="462" y="98"/>
                    </a:moveTo>
                    <a:lnTo>
                      <a:pt x="465" y="89"/>
                    </a:lnTo>
                    <a:lnTo>
                      <a:pt x="469" y="81"/>
                    </a:lnTo>
                    <a:lnTo>
                      <a:pt x="473" y="75"/>
                    </a:lnTo>
                    <a:lnTo>
                      <a:pt x="477" y="67"/>
                    </a:lnTo>
                    <a:lnTo>
                      <a:pt x="482" y="62"/>
                    </a:lnTo>
                    <a:lnTo>
                      <a:pt x="488" y="56"/>
                    </a:lnTo>
                    <a:lnTo>
                      <a:pt x="493" y="51"/>
                    </a:lnTo>
                    <a:lnTo>
                      <a:pt x="498" y="47"/>
                    </a:lnTo>
                    <a:lnTo>
                      <a:pt x="510" y="40"/>
                    </a:lnTo>
                    <a:lnTo>
                      <a:pt x="524" y="35"/>
                    </a:lnTo>
                    <a:lnTo>
                      <a:pt x="538" y="32"/>
                    </a:lnTo>
                    <a:lnTo>
                      <a:pt x="553" y="30"/>
                    </a:lnTo>
                    <a:lnTo>
                      <a:pt x="584" y="29"/>
                    </a:lnTo>
                    <a:lnTo>
                      <a:pt x="616" y="30"/>
                    </a:lnTo>
                    <a:lnTo>
                      <a:pt x="632" y="30"/>
                    </a:lnTo>
                    <a:lnTo>
                      <a:pt x="648" y="30"/>
                    </a:lnTo>
                    <a:lnTo>
                      <a:pt x="664" y="30"/>
                    </a:lnTo>
                    <a:lnTo>
                      <a:pt x="679" y="29"/>
                    </a:lnTo>
                    <a:lnTo>
                      <a:pt x="684" y="41"/>
                    </a:lnTo>
                    <a:lnTo>
                      <a:pt x="687" y="55"/>
                    </a:lnTo>
                    <a:lnTo>
                      <a:pt x="688" y="70"/>
                    </a:lnTo>
                    <a:lnTo>
                      <a:pt x="688" y="84"/>
                    </a:lnTo>
                    <a:lnTo>
                      <a:pt x="688" y="114"/>
                    </a:lnTo>
                    <a:lnTo>
                      <a:pt x="688" y="143"/>
                    </a:lnTo>
                    <a:lnTo>
                      <a:pt x="663" y="143"/>
                    </a:lnTo>
                    <a:lnTo>
                      <a:pt x="597" y="144"/>
                    </a:lnTo>
                    <a:lnTo>
                      <a:pt x="502" y="146"/>
                    </a:lnTo>
                    <a:lnTo>
                      <a:pt x="394" y="147"/>
                    </a:lnTo>
                    <a:lnTo>
                      <a:pt x="285" y="149"/>
                    </a:lnTo>
                    <a:lnTo>
                      <a:pt x="191" y="150"/>
                    </a:lnTo>
                    <a:lnTo>
                      <a:pt x="124" y="151"/>
                    </a:lnTo>
                    <a:lnTo>
                      <a:pt x="98" y="152"/>
                    </a:lnTo>
                    <a:lnTo>
                      <a:pt x="100" y="137"/>
                    </a:lnTo>
                    <a:lnTo>
                      <a:pt x="100" y="125"/>
                    </a:lnTo>
                    <a:lnTo>
                      <a:pt x="98" y="112"/>
                    </a:lnTo>
                    <a:lnTo>
                      <a:pt x="94" y="101"/>
                    </a:lnTo>
                    <a:lnTo>
                      <a:pt x="88" y="92"/>
                    </a:lnTo>
                    <a:lnTo>
                      <a:pt x="82" y="83"/>
                    </a:lnTo>
                    <a:lnTo>
                      <a:pt x="75" y="75"/>
                    </a:lnTo>
                    <a:lnTo>
                      <a:pt x="66" y="67"/>
                    </a:lnTo>
                    <a:lnTo>
                      <a:pt x="48" y="53"/>
                    </a:lnTo>
                    <a:lnTo>
                      <a:pt x="30" y="38"/>
                    </a:lnTo>
                    <a:lnTo>
                      <a:pt x="21" y="32"/>
                    </a:lnTo>
                    <a:lnTo>
                      <a:pt x="13" y="23"/>
                    </a:lnTo>
                    <a:lnTo>
                      <a:pt x="6" y="16"/>
                    </a:lnTo>
                    <a:lnTo>
                      <a:pt x="0" y="6"/>
                    </a:lnTo>
                    <a:lnTo>
                      <a:pt x="13" y="3"/>
                    </a:lnTo>
                    <a:lnTo>
                      <a:pt x="24" y="1"/>
                    </a:lnTo>
                    <a:lnTo>
                      <a:pt x="36" y="0"/>
                    </a:lnTo>
                    <a:lnTo>
                      <a:pt x="47" y="0"/>
                    </a:lnTo>
                    <a:lnTo>
                      <a:pt x="57" y="1"/>
                    </a:lnTo>
                    <a:lnTo>
                      <a:pt x="68" y="3"/>
                    </a:lnTo>
                    <a:lnTo>
                      <a:pt x="79" y="5"/>
                    </a:lnTo>
                    <a:lnTo>
                      <a:pt x="88" y="9"/>
                    </a:lnTo>
                    <a:lnTo>
                      <a:pt x="109" y="18"/>
                    </a:lnTo>
                    <a:lnTo>
                      <a:pt x="127" y="30"/>
                    </a:lnTo>
                    <a:lnTo>
                      <a:pt x="146" y="41"/>
                    </a:lnTo>
                    <a:lnTo>
                      <a:pt x="164" y="55"/>
                    </a:lnTo>
                    <a:lnTo>
                      <a:pt x="181" y="68"/>
                    </a:lnTo>
                    <a:lnTo>
                      <a:pt x="201" y="81"/>
                    </a:lnTo>
                    <a:lnTo>
                      <a:pt x="209" y="86"/>
                    </a:lnTo>
                    <a:lnTo>
                      <a:pt x="219" y="92"/>
                    </a:lnTo>
                    <a:lnTo>
                      <a:pt x="228" y="96"/>
                    </a:lnTo>
                    <a:lnTo>
                      <a:pt x="238" y="100"/>
                    </a:lnTo>
                    <a:lnTo>
                      <a:pt x="248" y="104"/>
                    </a:lnTo>
                    <a:lnTo>
                      <a:pt x="258" y="107"/>
                    </a:lnTo>
                    <a:lnTo>
                      <a:pt x="268" y="109"/>
                    </a:lnTo>
                    <a:lnTo>
                      <a:pt x="278" y="109"/>
                    </a:lnTo>
                    <a:lnTo>
                      <a:pt x="290" y="109"/>
                    </a:lnTo>
                    <a:lnTo>
                      <a:pt x="301" y="108"/>
                    </a:lnTo>
                    <a:lnTo>
                      <a:pt x="313" y="105"/>
                    </a:lnTo>
                    <a:lnTo>
                      <a:pt x="325" y="101"/>
                    </a:lnTo>
                    <a:lnTo>
                      <a:pt x="334" y="98"/>
                    </a:lnTo>
                    <a:lnTo>
                      <a:pt x="343" y="97"/>
                    </a:lnTo>
                    <a:lnTo>
                      <a:pt x="351" y="97"/>
                    </a:lnTo>
                    <a:lnTo>
                      <a:pt x="360" y="98"/>
                    </a:lnTo>
                    <a:lnTo>
                      <a:pt x="378" y="102"/>
                    </a:lnTo>
                    <a:lnTo>
                      <a:pt x="395" y="108"/>
                    </a:lnTo>
                    <a:lnTo>
                      <a:pt x="403" y="111"/>
                    </a:lnTo>
                    <a:lnTo>
                      <a:pt x="412" y="112"/>
                    </a:lnTo>
                    <a:lnTo>
                      <a:pt x="419" y="114"/>
                    </a:lnTo>
                    <a:lnTo>
                      <a:pt x="428" y="114"/>
                    </a:lnTo>
                    <a:lnTo>
                      <a:pt x="437" y="112"/>
                    </a:lnTo>
                    <a:lnTo>
                      <a:pt x="445" y="110"/>
                    </a:lnTo>
                    <a:lnTo>
                      <a:pt x="454" y="105"/>
                    </a:lnTo>
                    <a:lnTo>
                      <a:pt x="462" y="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99" name="Freeform 62"/>
              <p:cNvSpPr>
                <a:spLocks/>
              </p:cNvSpPr>
              <p:nvPr/>
            </p:nvSpPr>
            <p:spPr bwMode="auto">
              <a:xfrm>
                <a:off x="2530" y="2274"/>
                <a:ext cx="15" cy="13"/>
              </a:xfrm>
              <a:custGeom>
                <a:avLst/>
                <a:gdLst/>
                <a:ahLst/>
                <a:cxnLst>
                  <a:cxn ang="0">
                    <a:pos x="137" y="55"/>
                  </a:cxn>
                  <a:cxn ang="0">
                    <a:pos x="153" y="75"/>
                  </a:cxn>
                  <a:cxn ang="0">
                    <a:pos x="165" y="98"/>
                  </a:cxn>
                  <a:cxn ang="0">
                    <a:pos x="169" y="118"/>
                  </a:cxn>
                  <a:cxn ang="0">
                    <a:pos x="168" y="130"/>
                  </a:cxn>
                  <a:cxn ang="0">
                    <a:pos x="169" y="139"/>
                  </a:cxn>
                  <a:cxn ang="0">
                    <a:pos x="175" y="143"/>
                  </a:cxn>
                  <a:cxn ang="0">
                    <a:pos x="180" y="143"/>
                  </a:cxn>
                  <a:cxn ang="0">
                    <a:pos x="186" y="133"/>
                  </a:cxn>
                  <a:cxn ang="0">
                    <a:pos x="190" y="111"/>
                  </a:cxn>
                  <a:cxn ang="0">
                    <a:pos x="186" y="91"/>
                  </a:cxn>
                  <a:cxn ang="0">
                    <a:pos x="179" y="71"/>
                  </a:cxn>
                  <a:cxn ang="0">
                    <a:pos x="164" y="50"/>
                  </a:cxn>
                  <a:cxn ang="0">
                    <a:pos x="168" y="49"/>
                  </a:cxn>
                  <a:cxn ang="0">
                    <a:pos x="190" y="59"/>
                  </a:cxn>
                  <a:cxn ang="0">
                    <a:pos x="198" y="67"/>
                  </a:cxn>
                  <a:cxn ang="0">
                    <a:pos x="201" y="75"/>
                  </a:cxn>
                  <a:cxn ang="0">
                    <a:pos x="200" y="94"/>
                  </a:cxn>
                  <a:cxn ang="0">
                    <a:pos x="194" y="157"/>
                  </a:cxn>
                  <a:cxn ang="0">
                    <a:pos x="176" y="175"/>
                  </a:cxn>
                  <a:cxn ang="0">
                    <a:pos x="147" y="175"/>
                  </a:cxn>
                  <a:cxn ang="0">
                    <a:pos x="120" y="169"/>
                  </a:cxn>
                  <a:cxn ang="0">
                    <a:pos x="96" y="156"/>
                  </a:cxn>
                  <a:cxn ang="0">
                    <a:pos x="64" y="129"/>
                  </a:cxn>
                  <a:cxn ang="0">
                    <a:pos x="22" y="87"/>
                  </a:cxn>
                  <a:cxn ang="0">
                    <a:pos x="0" y="57"/>
                  </a:cxn>
                  <a:cxn ang="0">
                    <a:pos x="1" y="41"/>
                  </a:cxn>
                  <a:cxn ang="0">
                    <a:pos x="8" y="31"/>
                  </a:cxn>
                  <a:cxn ang="0">
                    <a:pos x="20" y="25"/>
                  </a:cxn>
                  <a:cxn ang="0">
                    <a:pos x="41" y="19"/>
                  </a:cxn>
                  <a:cxn ang="0">
                    <a:pos x="63" y="13"/>
                  </a:cxn>
                  <a:cxn ang="0">
                    <a:pos x="73" y="6"/>
                  </a:cxn>
                  <a:cxn ang="0">
                    <a:pos x="87" y="1"/>
                  </a:cxn>
                  <a:cxn ang="0">
                    <a:pos x="104" y="9"/>
                  </a:cxn>
                  <a:cxn ang="0">
                    <a:pos x="125" y="27"/>
                  </a:cxn>
                  <a:cxn ang="0">
                    <a:pos x="132" y="41"/>
                  </a:cxn>
                </a:cxnLst>
                <a:rect l="0" t="0" r="r" b="b"/>
                <a:pathLst>
                  <a:path w="202" h="176">
                    <a:moveTo>
                      <a:pt x="129" y="44"/>
                    </a:moveTo>
                    <a:lnTo>
                      <a:pt x="137" y="55"/>
                    </a:lnTo>
                    <a:lnTo>
                      <a:pt x="146" y="64"/>
                    </a:lnTo>
                    <a:lnTo>
                      <a:pt x="153" y="75"/>
                    </a:lnTo>
                    <a:lnTo>
                      <a:pt x="160" y="87"/>
                    </a:lnTo>
                    <a:lnTo>
                      <a:pt x="165" y="98"/>
                    </a:lnTo>
                    <a:lnTo>
                      <a:pt x="168" y="111"/>
                    </a:lnTo>
                    <a:lnTo>
                      <a:pt x="169" y="118"/>
                    </a:lnTo>
                    <a:lnTo>
                      <a:pt x="169" y="124"/>
                    </a:lnTo>
                    <a:lnTo>
                      <a:pt x="168" y="130"/>
                    </a:lnTo>
                    <a:lnTo>
                      <a:pt x="167" y="137"/>
                    </a:lnTo>
                    <a:lnTo>
                      <a:pt x="169" y="139"/>
                    </a:lnTo>
                    <a:lnTo>
                      <a:pt x="173" y="142"/>
                    </a:lnTo>
                    <a:lnTo>
                      <a:pt x="175" y="143"/>
                    </a:lnTo>
                    <a:lnTo>
                      <a:pt x="177" y="143"/>
                    </a:lnTo>
                    <a:lnTo>
                      <a:pt x="180" y="143"/>
                    </a:lnTo>
                    <a:lnTo>
                      <a:pt x="183" y="142"/>
                    </a:lnTo>
                    <a:lnTo>
                      <a:pt x="186" y="133"/>
                    </a:lnTo>
                    <a:lnTo>
                      <a:pt x="189" y="122"/>
                    </a:lnTo>
                    <a:lnTo>
                      <a:pt x="190" y="111"/>
                    </a:lnTo>
                    <a:lnTo>
                      <a:pt x="189" y="102"/>
                    </a:lnTo>
                    <a:lnTo>
                      <a:pt x="186" y="91"/>
                    </a:lnTo>
                    <a:lnTo>
                      <a:pt x="183" y="81"/>
                    </a:lnTo>
                    <a:lnTo>
                      <a:pt x="179" y="71"/>
                    </a:lnTo>
                    <a:lnTo>
                      <a:pt x="174" y="60"/>
                    </a:lnTo>
                    <a:lnTo>
                      <a:pt x="164" y="50"/>
                    </a:lnTo>
                    <a:lnTo>
                      <a:pt x="154" y="42"/>
                    </a:lnTo>
                    <a:lnTo>
                      <a:pt x="168" y="49"/>
                    </a:lnTo>
                    <a:lnTo>
                      <a:pt x="183" y="56"/>
                    </a:lnTo>
                    <a:lnTo>
                      <a:pt x="190" y="59"/>
                    </a:lnTo>
                    <a:lnTo>
                      <a:pt x="196" y="64"/>
                    </a:lnTo>
                    <a:lnTo>
                      <a:pt x="198" y="67"/>
                    </a:lnTo>
                    <a:lnTo>
                      <a:pt x="200" y="71"/>
                    </a:lnTo>
                    <a:lnTo>
                      <a:pt x="201" y="75"/>
                    </a:lnTo>
                    <a:lnTo>
                      <a:pt x="202" y="79"/>
                    </a:lnTo>
                    <a:lnTo>
                      <a:pt x="200" y="94"/>
                    </a:lnTo>
                    <a:lnTo>
                      <a:pt x="197" y="125"/>
                    </a:lnTo>
                    <a:lnTo>
                      <a:pt x="194" y="157"/>
                    </a:lnTo>
                    <a:lnTo>
                      <a:pt x="193" y="171"/>
                    </a:lnTo>
                    <a:lnTo>
                      <a:pt x="176" y="175"/>
                    </a:lnTo>
                    <a:lnTo>
                      <a:pt x="161" y="176"/>
                    </a:lnTo>
                    <a:lnTo>
                      <a:pt x="147" y="175"/>
                    </a:lnTo>
                    <a:lnTo>
                      <a:pt x="133" y="173"/>
                    </a:lnTo>
                    <a:lnTo>
                      <a:pt x="120" y="169"/>
                    </a:lnTo>
                    <a:lnTo>
                      <a:pt x="107" y="162"/>
                    </a:lnTo>
                    <a:lnTo>
                      <a:pt x="96" y="156"/>
                    </a:lnTo>
                    <a:lnTo>
                      <a:pt x="85" y="147"/>
                    </a:lnTo>
                    <a:lnTo>
                      <a:pt x="64" y="129"/>
                    </a:lnTo>
                    <a:lnTo>
                      <a:pt x="42" y="108"/>
                    </a:lnTo>
                    <a:lnTo>
                      <a:pt x="22" y="87"/>
                    </a:lnTo>
                    <a:lnTo>
                      <a:pt x="1" y="66"/>
                    </a:lnTo>
                    <a:lnTo>
                      <a:pt x="0" y="57"/>
                    </a:lnTo>
                    <a:lnTo>
                      <a:pt x="0" y="48"/>
                    </a:lnTo>
                    <a:lnTo>
                      <a:pt x="1" y="41"/>
                    </a:lnTo>
                    <a:lnTo>
                      <a:pt x="4" y="35"/>
                    </a:lnTo>
                    <a:lnTo>
                      <a:pt x="8" y="31"/>
                    </a:lnTo>
                    <a:lnTo>
                      <a:pt x="14" y="27"/>
                    </a:lnTo>
                    <a:lnTo>
                      <a:pt x="20" y="25"/>
                    </a:lnTo>
                    <a:lnTo>
                      <a:pt x="26" y="23"/>
                    </a:lnTo>
                    <a:lnTo>
                      <a:pt x="41" y="19"/>
                    </a:lnTo>
                    <a:lnTo>
                      <a:pt x="55" y="15"/>
                    </a:lnTo>
                    <a:lnTo>
                      <a:pt x="63" y="13"/>
                    </a:lnTo>
                    <a:lnTo>
                      <a:pt x="68" y="10"/>
                    </a:lnTo>
                    <a:lnTo>
                      <a:pt x="73" y="6"/>
                    </a:lnTo>
                    <a:lnTo>
                      <a:pt x="78" y="0"/>
                    </a:lnTo>
                    <a:lnTo>
                      <a:pt x="87" y="1"/>
                    </a:lnTo>
                    <a:lnTo>
                      <a:pt x="96" y="5"/>
                    </a:lnTo>
                    <a:lnTo>
                      <a:pt x="104" y="9"/>
                    </a:lnTo>
                    <a:lnTo>
                      <a:pt x="112" y="14"/>
                    </a:lnTo>
                    <a:lnTo>
                      <a:pt x="125" y="27"/>
                    </a:lnTo>
                    <a:lnTo>
                      <a:pt x="135" y="39"/>
                    </a:lnTo>
                    <a:lnTo>
                      <a:pt x="132" y="41"/>
                    </a:lnTo>
                    <a:lnTo>
                      <a:pt x="129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0" name="Freeform 63"/>
              <p:cNvSpPr>
                <a:spLocks/>
              </p:cNvSpPr>
              <p:nvPr/>
            </p:nvSpPr>
            <p:spPr bwMode="auto">
              <a:xfrm>
                <a:off x="2445" y="2274"/>
                <a:ext cx="52" cy="10"/>
              </a:xfrm>
              <a:custGeom>
                <a:avLst/>
                <a:gdLst/>
                <a:ahLst/>
                <a:cxnLst>
                  <a:cxn ang="0">
                    <a:pos x="300" y="122"/>
                  </a:cxn>
                  <a:cxn ang="0">
                    <a:pos x="326" y="120"/>
                  </a:cxn>
                  <a:cxn ang="0">
                    <a:pos x="366" y="109"/>
                  </a:cxn>
                  <a:cxn ang="0">
                    <a:pos x="408" y="94"/>
                  </a:cxn>
                  <a:cxn ang="0">
                    <a:pos x="436" y="87"/>
                  </a:cxn>
                  <a:cxn ang="0">
                    <a:pos x="463" y="84"/>
                  </a:cxn>
                  <a:cxn ang="0">
                    <a:pos x="491" y="87"/>
                  </a:cxn>
                  <a:cxn ang="0">
                    <a:pos x="526" y="90"/>
                  </a:cxn>
                  <a:cxn ang="0">
                    <a:pos x="573" y="83"/>
                  </a:cxn>
                  <a:cxn ang="0">
                    <a:pos x="606" y="71"/>
                  </a:cxn>
                  <a:cxn ang="0">
                    <a:pos x="628" y="61"/>
                  </a:cxn>
                  <a:cxn ang="0">
                    <a:pos x="647" y="50"/>
                  </a:cxn>
                  <a:cxn ang="0">
                    <a:pos x="665" y="35"/>
                  </a:cxn>
                  <a:cxn ang="0">
                    <a:pos x="673" y="28"/>
                  </a:cxn>
                  <a:cxn ang="0">
                    <a:pos x="671" y="34"/>
                  </a:cxn>
                  <a:cxn ang="0">
                    <a:pos x="664" y="42"/>
                  </a:cxn>
                  <a:cxn ang="0">
                    <a:pos x="655" y="55"/>
                  </a:cxn>
                  <a:cxn ang="0">
                    <a:pos x="649" y="66"/>
                  </a:cxn>
                  <a:cxn ang="0">
                    <a:pos x="649" y="73"/>
                  </a:cxn>
                  <a:cxn ang="0">
                    <a:pos x="656" y="76"/>
                  </a:cxn>
                  <a:cxn ang="0">
                    <a:pos x="655" y="76"/>
                  </a:cxn>
                  <a:cxn ang="0">
                    <a:pos x="645" y="78"/>
                  </a:cxn>
                  <a:cxn ang="0">
                    <a:pos x="640" y="84"/>
                  </a:cxn>
                  <a:cxn ang="0">
                    <a:pos x="637" y="93"/>
                  </a:cxn>
                  <a:cxn ang="0">
                    <a:pos x="637" y="105"/>
                  </a:cxn>
                  <a:cxn ang="0">
                    <a:pos x="640" y="112"/>
                  </a:cxn>
                  <a:cxn ang="0">
                    <a:pos x="644" y="117"/>
                  </a:cxn>
                  <a:cxn ang="0">
                    <a:pos x="564" y="122"/>
                  </a:cxn>
                  <a:cxn ang="0">
                    <a:pos x="401" y="126"/>
                  </a:cxn>
                  <a:cxn ang="0">
                    <a:pos x="242" y="126"/>
                  </a:cxn>
                  <a:cxn ang="0">
                    <a:pos x="83" y="127"/>
                  </a:cxn>
                  <a:cxn ang="0">
                    <a:pos x="2" y="111"/>
                  </a:cxn>
                  <a:cxn ang="0">
                    <a:pos x="0" y="26"/>
                  </a:cxn>
                  <a:cxn ang="0">
                    <a:pos x="11" y="4"/>
                  </a:cxn>
                  <a:cxn ang="0">
                    <a:pos x="33" y="2"/>
                  </a:cxn>
                  <a:cxn ang="0">
                    <a:pos x="67" y="8"/>
                  </a:cxn>
                  <a:cxn ang="0">
                    <a:pos x="101" y="16"/>
                  </a:cxn>
                  <a:cxn ang="0">
                    <a:pos x="125" y="20"/>
                  </a:cxn>
                  <a:cxn ang="0">
                    <a:pos x="146" y="18"/>
                  </a:cxn>
                  <a:cxn ang="0">
                    <a:pos x="163" y="11"/>
                  </a:cxn>
                  <a:cxn ang="0">
                    <a:pos x="173" y="5"/>
                  </a:cxn>
                  <a:cxn ang="0">
                    <a:pos x="187" y="20"/>
                  </a:cxn>
                  <a:cxn ang="0">
                    <a:pos x="207" y="57"/>
                  </a:cxn>
                  <a:cxn ang="0">
                    <a:pos x="225" y="83"/>
                  </a:cxn>
                  <a:cxn ang="0">
                    <a:pos x="239" y="98"/>
                  </a:cxn>
                  <a:cxn ang="0">
                    <a:pos x="256" y="109"/>
                  </a:cxn>
                  <a:cxn ang="0">
                    <a:pos x="276" y="118"/>
                  </a:cxn>
                </a:cxnLst>
                <a:rect l="0" t="0" r="r" b="b"/>
                <a:pathLst>
                  <a:path w="673" h="131">
                    <a:moveTo>
                      <a:pt x="287" y="121"/>
                    </a:moveTo>
                    <a:lnTo>
                      <a:pt x="300" y="122"/>
                    </a:lnTo>
                    <a:lnTo>
                      <a:pt x="313" y="122"/>
                    </a:lnTo>
                    <a:lnTo>
                      <a:pt x="326" y="120"/>
                    </a:lnTo>
                    <a:lnTo>
                      <a:pt x="340" y="117"/>
                    </a:lnTo>
                    <a:lnTo>
                      <a:pt x="366" y="109"/>
                    </a:lnTo>
                    <a:lnTo>
                      <a:pt x="394" y="100"/>
                    </a:lnTo>
                    <a:lnTo>
                      <a:pt x="408" y="94"/>
                    </a:lnTo>
                    <a:lnTo>
                      <a:pt x="422" y="90"/>
                    </a:lnTo>
                    <a:lnTo>
                      <a:pt x="436" y="87"/>
                    </a:lnTo>
                    <a:lnTo>
                      <a:pt x="450" y="85"/>
                    </a:lnTo>
                    <a:lnTo>
                      <a:pt x="463" y="84"/>
                    </a:lnTo>
                    <a:lnTo>
                      <a:pt x="477" y="85"/>
                    </a:lnTo>
                    <a:lnTo>
                      <a:pt x="491" y="87"/>
                    </a:lnTo>
                    <a:lnTo>
                      <a:pt x="504" y="92"/>
                    </a:lnTo>
                    <a:lnTo>
                      <a:pt x="526" y="90"/>
                    </a:lnTo>
                    <a:lnTo>
                      <a:pt x="550" y="87"/>
                    </a:lnTo>
                    <a:lnTo>
                      <a:pt x="573" y="83"/>
                    </a:lnTo>
                    <a:lnTo>
                      <a:pt x="596" y="75"/>
                    </a:lnTo>
                    <a:lnTo>
                      <a:pt x="606" y="71"/>
                    </a:lnTo>
                    <a:lnTo>
                      <a:pt x="617" y="67"/>
                    </a:lnTo>
                    <a:lnTo>
                      <a:pt x="628" y="61"/>
                    </a:lnTo>
                    <a:lnTo>
                      <a:pt x="637" y="56"/>
                    </a:lnTo>
                    <a:lnTo>
                      <a:pt x="647" y="50"/>
                    </a:lnTo>
                    <a:lnTo>
                      <a:pt x="656" y="42"/>
                    </a:lnTo>
                    <a:lnTo>
                      <a:pt x="665" y="35"/>
                    </a:lnTo>
                    <a:lnTo>
                      <a:pt x="673" y="26"/>
                    </a:lnTo>
                    <a:lnTo>
                      <a:pt x="673" y="28"/>
                    </a:lnTo>
                    <a:lnTo>
                      <a:pt x="673" y="30"/>
                    </a:lnTo>
                    <a:lnTo>
                      <a:pt x="671" y="34"/>
                    </a:lnTo>
                    <a:lnTo>
                      <a:pt x="669" y="37"/>
                    </a:lnTo>
                    <a:lnTo>
                      <a:pt x="664" y="42"/>
                    </a:lnTo>
                    <a:lnTo>
                      <a:pt x="659" y="48"/>
                    </a:lnTo>
                    <a:lnTo>
                      <a:pt x="655" y="55"/>
                    </a:lnTo>
                    <a:lnTo>
                      <a:pt x="650" y="62"/>
                    </a:lnTo>
                    <a:lnTo>
                      <a:pt x="649" y="66"/>
                    </a:lnTo>
                    <a:lnTo>
                      <a:pt x="649" y="69"/>
                    </a:lnTo>
                    <a:lnTo>
                      <a:pt x="649" y="73"/>
                    </a:lnTo>
                    <a:lnTo>
                      <a:pt x="650" y="76"/>
                    </a:lnTo>
                    <a:lnTo>
                      <a:pt x="656" y="76"/>
                    </a:lnTo>
                    <a:lnTo>
                      <a:pt x="660" y="76"/>
                    </a:lnTo>
                    <a:lnTo>
                      <a:pt x="655" y="76"/>
                    </a:lnTo>
                    <a:lnTo>
                      <a:pt x="649" y="76"/>
                    </a:lnTo>
                    <a:lnTo>
                      <a:pt x="645" y="78"/>
                    </a:lnTo>
                    <a:lnTo>
                      <a:pt x="642" y="80"/>
                    </a:lnTo>
                    <a:lnTo>
                      <a:pt x="640" y="84"/>
                    </a:lnTo>
                    <a:lnTo>
                      <a:pt x="637" y="88"/>
                    </a:lnTo>
                    <a:lnTo>
                      <a:pt x="637" y="93"/>
                    </a:lnTo>
                    <a:lnTo>
                      <a:pt x="637" y="99"/>
                    </a:lnTo>
                    <a:lnTo>
                      <a:pt x="637" y="105"/>
                    </a:lnTo>
                    <a:lnTo>
                      <a:pt x="639" y="110"/>
                    </a:lnTo>
                    <a:lnTo>
                      <a:pt x="640" y="112"/>
                    </a:lnTo>
                    <a:lnTo>
                      <a:pt x="642" y="115"/>
                    </a:lnTo>
                    <a:lnTo>
                      <a:pt x="644" y="117"/>
                    </a:lnTo>
                    <a:lnTo>
                      <a:pt x="647" y="118"/>
                    </a:lnTo>
                    <a:lnTo>
                      <a:pt x="564" y="122"/>
                    </a:lnTo>
                    <a:lnTo>
                      <a:pt x="482" y="125"/>
                    </a:lnTo>
                    <a:lnTo>
                      <a:pt x="401" y="126"/>
                    </a:lnTo>
                    <a:lnTo>
                      <a:pt x="321" y="126"/>
                    </a:lnTo>
                    <a:lnTo>
                      <a:pt x="242" y="126"/>
                    </a:lnTo>
                    <a:lnTo>
                      <a:pt x="163" y="126"/>
                    </a:lnTo>
                    <a:lnTo>
                      <a:pt x="83" y="127"/>
                    </a:lnTo>
                    <a:lnTo>
                      <a:pt x="3" y="131"/>
                    </a:lnTo>
                    <a:lnTo>
                      <a:pt x="2" y="111"/>
                    </a:lnTo>
                    <a:lnTo>
                      <a:pt x="1" y="69"/>
                    </a:lnTo>
                    <a:lnTo>
                      <a:pt x="0" y="26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2"/>
                    </a:lnTo>
                    <a:lnTo>
                      <a:pt x="33" y="2"/>
                    </a:lnTo>
                    <a:lnTo>
                      <a:pt x="44" y="4"/>
                    </a:lnTo>
                    <a:lnTo>
                      <a:pt x="67" y="8"/>
                    </a:lnTo>
                    <a:lnTo>
                      <a:pt x="91" y="14"/>
                    </a:lnTo>
                    <a:lnTo>
                      <a:pt x="101" y="16"/>
                    </a:lnTo>
                    <a:lnTo>
                      <a:pt x="113" y="19"/>
                    </a:lnTo>
                    <a:lnTo>
                      <a:pt x="125" y="20"/>
                    </a:lnTo>
                    <a:lnTo>
                      <a:pt x="136" y="20"/>
                    </a:lnTo>
                    <a:lnTo>
                      <a:pt x="146" y="18"/>
                    </a:lnTo>
                    <a:lnTo>
                      <a:pt x="158" y="14"/>
                    </a:lnTo>
                    <a:lnTo>
                      <a:pt x="163" y="11"/>
                    </a:lnTo>
                    <a:lnTo>
                      <a:pt x="169" y="8"/>
                    </a:lnTo>
                    <a:lnTo>
                      <a:pt x="173" y="5"/>
                    </a:lnTo>
                    <a:lnTo>
                      <a:pt x="178" y="0"/>
                    </a:lnTo>
                    <a:lnTo>
                      <a:pt x="187" y="20"/>
                    </a:lnTo>
                    <a:lnTo>
                      <a:pt x="197" y="39"/>
                    </a:lnTo>
                    <a:lnTo>
                      <a:pt x="207" y="57"/>
                    </a:lnTo>
                    <a:lnTo>
                      <a:pt x="219" y="75"/>
                    </a:lnTo>
                    <a:lnTo>
                      <a:pt x="225" y="83"/>
                    </a:lnTo>
                    <a:lnTo>
                      <a:pt x="232" y="90"/>
                    </a:lnTo>
                    <a:lnTo>
                      <a:pt x="239" y="98"/>
                    </a:lnTo>
                    <a:lnTo>
                      <a:pt x="248" y="104"/>
                    </a:lnTo>
                    <a:lnTo>
                      <a:pt x="256" y="109"/>
                    </a:lnTo>
                    <a:lnTo>
                      <a:pt x="266" y="114"/>
                    </a:lnTo>
                    <a:lnTo>
                      <a:pt x="276" y="118"/>
                    </a:lnTo>
                    <a:lnTo>
                      <a:pt x="287" y="1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1" name="Freeform 64"/>
              <p:cNvSpPr>
                <a:spLocks/>
              </p:cNvSpPr>
              <p:nvPr/>
            </p:nvSpPr>
            <p:spPr bwMode="auto">
              <a:xfrm>
                <a:off x="2512" y="2274"/>
                <a:ext cx="24" cy="9"/>
              </a:xfrm>
              <a:custGeom>
                <a:avLst/>
                <a:gdLst/>
                <a:ahLst/>
                <a:cxnLst>
                  <a:cxn ang="0">
                    <a:pos x="245" y="117"/>
                  </a:cxn>
                  <a:cxn ang="0">
                    <a:pos x="235" y="117"/>
                  </a:cxn>
                  <a:cxn ang="0">
                    <a:pos x="208" y="117"/>
                  </a:cxn>
                  <a:cxn ang="0">
                    <a:pos x="171" y="117"/>
                  </a:cxn>
                  <a:cxn ang="0">
                    <a:pos x="128" y="117"/>
                  </a:cxn>
                  <a:cxn ang="0">
                    <a:pos x="86" y="117"/>
                  </a:cxn>
                  <a:cxn ang="0">
                    <a:pos x="49" y="117"/>
                  </a:cxn>
                  <a:cxn ang="0">
                    <a:pos x="23" y="117"/>
                  </a:cxn>
                  <a:cxn ang="0">
                    <a:pos x="13" y="117"/>
                  </a:cxn>
                  <a:cxn ang="0">
                    <a:pos x="13" y="110"/>
                  </a:cxn>
                  <a:cxn ang="0">
                    <a:pos x="13" y="102"/>
                  </a:cxn>
                  <a:cxn ang="0">
                    <a:pos x="12" y="95"/>
                  </a:cxn>
                  <a:cxn ang="0">
                    <a:pos x="10" y="87"/>
                  </a:cxn>
                  <a:cxn ang="0">
                    <a:pos x="7" y="70"/>
                  </a:cxn>
                  <a:cxn ang="0">
                    <a:pos x="2" y="53"/>
                  </a:cxn>
                  <a:cxn ang="0">
                    <a:pos x="1" y="46"/>
                  </a:cxn>
                  <a:cxn ang="0">
                    <a:pos x="0" y="37"/>
                  </a:cxn>
                  <a:cxn ang="0">
                    <a:pos x="0" y="30"/>
                  </a:cxn>
                  <a:cxn ang="0">
                    <a:pos x="1" y="22"/>
                  </a:cxn>
                  <a:cxn ang="0">
                    <a:pos x="3" y="16"/>
                  </a:cxn>
                  <a:cxn ang="0">
                    <a:pos x="7" y="9"/>
                  </a:cxn>
                  <a:cxn ang="0">
                    <a:pos x="12" y="4"/>
                  </a:cxn>
                  <a:cxn ang="0">
                    <a:pos x="18" y="0"/>
                  </a:cxn>
                  <a:cxn ang="0">
                    <a:pos x="39" y="6"/>
                  </a:cxn>
                  <a:cxn ang="0">
                    <a:pos x="59" y="14"/>
                  </a:cxn>
                  <a:cxn ang="0">
                    <a:pos x="79" y="21"/>
                  </a:cxn>
                  <a:cxn ang="0">
                    <a:pos x="98" y="28"/>
                  </a:cxn>
                  <a:cxn ang="0">
                    <a:pos x="119" y="35"/>
                  </a:cxn>
                  <a:cxn ang="0">
                    <a:pos x="139" y="39"/>
                  </a:cxn>
                  <a:cxn ang="0">
                    <a:pos x="150" y="40"/>
                  </a:cxn>
                  <a:cxn ang="0">
                    <a:pos x="160" y="41"/>
                  </a:cxn>
                  <a:cxn ang="0">
                    <a:pos x="171" y="41"/>
                  </a:cxn>
                  <a:cxn ang="0">
                    <a:pos x="182" y="40"/>
                  </a:cxn>
                  <a:cxn ang="0">
                    <a:pos x="191" y="52"/>
                  </a:cxn>
                  <a:cxn ang="0">
                    <a:pos x="214" y="79"/>
                  </a:cxn>
                  <a:cxn ang="0">
                    <a:pos x="235" y="105"/>
                  </a:cxn>
                  <a:cxn ang="0">
                    <a:pos x="245" y="117"/>
                  </a:cxn>
                </a:cxnLst>
                <a:rect l="0" t="0" r="r" b="b"/>
                <a:pathLst>
                  <a:path w="245" h="117">
                    <a:moveTo>
                      <a:pt x="245" y="117"/>
                    </a:moveTo>
                    <a:lnTo>
                      <a:pt x="235" y="117"/>
                    </a:lnTo>
                    <a:lnTo>
                      <a:pt x="208" y="117"/>
                    </a:lnTo>
                    <a:lnTo>
                      <a:pt x="171" y="117"/>
                    </a:lnTo>
                    <a:lnTo>
                      <a:pt x="128" y="117"/>
                    </a:lnTo>
                    <a:lnTo>
                      <a:pt x="86" y="117"/>
                    </a:lnTo>
                    <a:lnTo>
                      <a:pt x="49" y="117"/>
                    </a:lnTo>
                    <a:lnTo>
                      <a:pt x="23" y="117"/>
                    </a:lnTo>
                    <a:lnTo>
                      <a:pt x="13" y="117"/>
                    </a:lnTo>
                    <a:lnTo>
                      <a:pt x="13" y="110"/>
                    </a:lnTo>
                    <a:lnTo>
                      <a:pt x="13" y="102"/>
                    </a:lnTo>
                    <a:lnTo>
                      <a:pt x="12" y="95"/>
                    </a:lnTo>
                    <a:lnTo>
                      <a:pt x="10" y="87"/>
                    </a:lnTo>
                    <a:lnTo>
                      <a:pt x="7" y="70"/>
                    </a:lnTo>
                    <a:lnTo>
                      <a:pt x="2" y="53"/>
                    </a:lnTo>
                    <a:lnTo>
                      <a:pt x="1" y="46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1" y="22"/>
                    </a:lnTo>
                    <a:lnTo>
                      <a:pt x="3" y="16"/>
                    </a:lnTo>
                    <a:lnTo>
                      <a:pt x="7" y="9"/>
                    </a:lnTo>
                    <a:lnTo>
                      <a:pt x="12" y="4"/>
                    </a:lnTo>
                    <a:lnTo>
                      <a:pt x="18" y="0"/>
                    </a:lnTo>
                    <a:lnTo>
                      <a:pt x="39" y="6"/>
                    </a:lnTo>
                    <a:lnTo>
                      <a:pt x="59" y="14"/>
                    </a:lnTo>
                    <a:lnTo>
                      <a:pt x="79" y="21"/>
                    </a:lnTo>
                    <a:lnTo>
                      <a:pt x="98" y="28"/>
                    </a:lnTo>
                    <a:lnTo>
                      <a:pt x="119" y="35"/>
                    </a:lnTo>
                    <a:lnTo>
                      <a:pt x="139" y="39"/>
                    </a:lnTo>
                    <a:lnTo>
                      <a:pt x="150" y="40"/>
                    </a:lnTo>
                    <a:lnTo>
                      <a:pt x="160" y="41"/>
                    </a:lnTo>
                    <a:lnTo>
                      <a:pt x="171" y="41"/>
                    </a:lnTo>
                    <a:lnTo>
                      <a:pt x="182" y="40"/>
                    </a:lnTo>
                    <a:lnTo>
                      <a:pt x="191" y="52"/>
                    </a:lnTo>
                    <a:lnTo>
                      <a:pt x="214" y="79"/>
                    </a:lnTo>
                    <a:lnTo>
                      <a:pt x="235" y="105"/>
                    </a:lnTo>
                    <a:lnTo>
                      <a:pt x="245" y="1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2" name="Freeform 65"/>
              <p:cNvSpPr>
                <a:spLocks/>
              </p:cNvSpPr>
              <p:nvPr/>
            </p:nvSpPr>
            <p:spPr bwMode="auto">
              <a:xfrm>
                <a:off x="2642" y="2280"/>
                <a:ext cx="4" cy="3"/>
              </a:xfrm>
              <a:custGeom>
                <a:avLst/>
                <a:gdLst/>
                <a:ahLst/>
                <a:cxnLst>
                  <a:cxn ang="0">
                    <a:pos x="52" y="38"/>
                  </a:cxn>
                  <a:cxn ang="0">
                    <a:pos x="0" y="0"/>
                  </a:cxn>
                  <a:cxn ang="0">
                    <a:pos x="52" y="22"/>
                  </a:cxn>
                  <a:cxn ang="0">
                    <a:pos x="52" y="38"/>
                  </a:cxn>
                </a:cxnLst>
                <a:rect l="0" t="0" r="r" b="b"/>
                <a:pathLst>
                  <a:path w="52" h="38">
                    <a:moveTo>
                      <a:pt x="52" y="38"/>
                    </a:moveTo>
                    <a:lnTo>
                      <a:pt x="0" y="0"/>
                    </a:lnTo>
                    <a:lnTo>
                      <a:pt x="52" y="22"/>
                    </a:lnTo>
                    <a:lnTo>
                      <a:pt x="52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3" name="Freeform 66"/>
              <p:cNvSpPr>
                <a:spLocks/>
              </p:cNvSpPr>
              <p:nvPr/>
            </p:nvSpPr>
            <p:spPr bwMode="auto">
              <a:xfrm>
                <a:off x="2445" y="2289"/>
                <a:ext cx="54" cy="3"/>
              </a:xfrm>
              <a:custGeom>
                <a:avLst/>
                <a:gdLst/>
                <a:ahLst/>
                <a:cxnLst>
                  <a:cxn ang="0">
                    <a:pos x="702" y="41"/>
                  </a:cxn>
                  <a:cxn ang="0">
                    <a:pos x="672" y="41"/>
                  </a:cxn>
                  <a:cxn ang="0">
                    <a:pos x="592" y="42"/>
                  </a:cxn>
                  <a:cxn ang="0">
                    <a:pos x="480" y="42"/>
                  </a:cxn>
                  <a:cxn ang="0">
                    <a:pos x="352" y="43"/>
                  </a:cxn>
                  <a:cxn ang="0">
                    <a:pos x="223" y="43"/>
                  </a:cxn>
                  <a:cxn ang="0">
                    <a:pos x="110" y="44"/>
                  </a:cxn>
                  <a:cxn ang="0">
                    <a:pos x="30" y="44"/>
                  </a:cxn>
                  <a:cxn ang="0">
                    <a:pos x="0" y="44"/>
                  </a:cxn>
                  <a:cxn ang="0">
                    <a:pos x="2" y="39"/>
                  </a:cxn>
                  <a:cxn ang="0">
                    <a:pos x="5" y="25"/>
                  </a:cxn>
                  <a:cxn ang="0">
                    <a:pos x="9" y="12"/>
                  </a:cxn>
                  <a:cxn ang="0">
                    <a:pos x="10" y="7"/>
                  </a:cxn>
                  <a:cxn ang="0">
                    <a:pos x="97" y="5"/>
                  </a:cxn>
                  <a:cxn ang="0">
                    <a:pos x="182" y="4"/>
                  </a:cxn>
                  <a:cxn ang="0">
                    <a:pos x="266" y="3"/>
                  </a:cxn>
                  <a:cxn ang="0">
                    <a:pos x="350" y="2"/>
                  </a:cxn>
                  <a:cxn ang="0">
                    <a:pos x="432" y="0"/>
                  </a:cxn>
                  <a:cxn ang="0">
                    <a:pos x="514" y="0"/>
                  </a:cxn>
                  <a:cxn ang="0">
                    <a:pos x="595" y="2"/>
                  </a:cxn>
                  <a:cxn ang="0">
                    <a:pos x="676" y="3"/>
                  </a:cxn>
                  <a:cxn ang="0">
                    <a:pos x="681" y="9"/>
                  </a:cxn>
                  <a:cxn ang="0">
                    <a:pos x="689" y="22"/>
                  </a:cxn>
                  <a:cxn ang="0">
                    <a:pos x="698" y="36"/>
                  </a:cxn>
                  <a:cxn ang="0">
                    <a:pos x="702" y="41"/>
                  </a:cxn>
                </a:cxnLst>
                <a:rect l="0" t="0" r="r" b="b"/>
                <a:pathLst>
                  <a:path w="702" h="44">
                    <a:moveTo>
                      <a:pt x="702" y="41"/>
                    </a:moveTo>
                    <a:lnTo>
                      <a:pt x="672" y="41"/>
                    </a:lnTo>
                    <a:lnTo>
                      <a:pt x="592" y="42"/>
                    </a:lnTo>
                    <a:lnTo>
                      <a:pt x="480" y="42"/>
                    </a:lnTo>
                    <a:lnTo>
                      <a:pt x="352" y="43"/>
                    </a:lnTo>
                    <a:lnTo>
                      <a:pt x="223" y="43"/>
                    </a:lnTo>
                    <a:lnTo>
                      <a:pt x="110" y="44"/>
                    </a:lnTo>
                    <a:lnTo>
                      <a:pt x="30" y="44"/>
                    </a:lnTo>
                    <a:lnTo>
                      <a:pt x="0" y="44"/>
                    </a:lnTo>
                    <a:lnTo>
                      <a:pt x="2" y="39"/>
                    </a:lnTo>
                    <a:lnTo>
                      <a:pt x="5" y="25"/>
                    </a:lnTo>
                    <a:lnTo>
                      <a:pt x="9" y="12"/>
                    </a:lnTo>
                    <a:lnTo>
                      <a:pt x="10" y="7"/>
                    </a:lnTo>
                    <a:lnTo>
                      <a:pt x="97" y="5"/>
                    </a:lnTo>
                    <a:lnTo>
                      <a:pt x="182" y="4"/>
                    </a:lnTo>
                    <a:lnTo>
                      <a:pt x="266" y="3"/>
                    </a:lnTo>
                    <a:lnTo>
                      <a:pt x="350" y="2"/>
                    </a:lnTo>
                    <a:lnTo>
                      <a:pt x="432" y="0"/>
                    </a:lnTo>
                    <a:lnTo>
                      <a:pt x="514" y="0"/>
                    </a:lnTo>
                    <a:lnTo>
                      <a:pt x="595" y="2"/>
                    </a:lnTo>
                    <a:lnTo>
                      <a:pt x="676" y="3"/>
                    </a:lnTo>
                    <a:lnTo>
                      <a:pt x="681" y="9"/>
                    </a:lnTo>
                    <a:lnTo>
                      <a:pt x="689" y="22"/>
                    </a:lnTo>
                    <a:lnTo>
                      <a:pt x="698" y="36"/>
                    </a:lnTo>
                    <a:lnTo>
                      <a:pt x="702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4" name="Freeform 67"/>
              <p:cNvSpPr>
                <a:spLocks/>
              </p:cNvSpPr>
              <p:nvPr/>
            </p:nvSpPr>
            <p:spPr bwMode="auto">
              <a:xfrm>
                <a:off x="2509" y="2288"/>
                <a:ext cx="36" cy="4"/>
              </a:xfrm>
              <a:custGeom>
                <a:avLst/>
                <a:gdLst/>
                <a:ahLst/>
                <a:cxnLst>
                  <a:cxn ang="0">
                    <a:pos x="408" y="48"/>
                  </a:cxn>
                  <a:cxn ang="0">
                    <a:pos x="390" y="48"/>
                  </a:cxn>
                  <a:cxn ang="0">
                    <a:pos x="344" y="48"/>
                  </a:cxn>
                  <a:cxn ang="0">
                    <a:pos x="279" y="48"/>
                  </a:cxn>
                  <a:cxn ang="0">
                    <a:pos x="204" y="48"/>
                  </a:cxn>
                  <a:cxn ang="0">
                    <a:pos x="130" y="48"/>
                  </a:cxn>
                  <a:cxn ang="0">
                    <a:pos x="63" y="48"/>
                  </a:cxn>
                  <a:cxn ang="0">
                    <a:pos x="17" y="48"/>
                  </a:cxn>
                  <a:cxn ang="0">
                    <a:pos x="0" y="48"/>
                  </a:cxn>
                  <a:cxn ang="0">
                    <a:pos x="8" y="41"/>
                  </a:cxn>
                  <a:cxn ang="0">
                    <a:pos x="15" y="34"/>
                  </a:cxn>
                  <a:cxn ang="0">
                    <a:pos x="23" y="29"/>
                  </a:cxn>
                  <a:cxn ang="0">
                    <a:pos x="31" y="24"/>
                  </a:cxn>
                  <a:cxn ang="0">
                    <a:pos x="40" y="18"/>
                  </a:cxn>
                  <a:cxn ang="0">
                    <a:pos x="48" y="15"/>
                  </a:cxn>
                  <a:cxn ang="0">
                    <a:pos x="57" y="11"/>
                  </a:cxn>
                  <a:cxn ang="0">
                    <a:pos x="66" y="9"/>
                  </a:cxn>
                  <a:cxn ang="0">
                    <a:pos x="85" y="4"/>
                  </a:cxn>
                  <a:cxn ang="0">
                    <a:pos x="104" y="1"/>
                  </a:cxn>
                  <a:cxn ang="0">
                    <a:pos x="124" y="0"/>
                  </a:cxn>
                  <a:cxn ang="0">
                    <a:pos x="146" y="0"/>
                  </a:cxn>
                  <a:cxn ang="0">
                    <a:pos x="188" y="2"/>
                  </a:cxn>
                  <a:cxn ang="0">
                    <a:pos x="233" y="4"/>
                  </a:cxn>
                  <a:cxn ang="0">
                    <a:pos x="254" y="6"/>
                  </a:cxn>
                  <a:cxn ang="0">
                    <a:pos x="277" y="6"/>
                  </a:cxn>
                  <a:cxn ang="0">
                    <a:pos x="299" y="6"/>
                  </a:cxn>
                  <a:cxn ang="0">
                    <a:pos x="322" y="3"/>
                  </a:cxn>
                  <a:cxn ang="0">
                    <a:pos x="347" y="19"/>
                  </a:cxn>
                  <a:cxn ang="0">
                    <a:pos x="371" y="33"/>
                  </a:cxn>
                  <a:cxn ang="0">
                    <a:pos x="383" y="40"/>
                  </a:cxn>
                  <a:cxn ang="0">
                    <a:pos x="392" y="44"/>
                  </a:cxn>
                  <a:cxn ang="0">
                    <a:pos x="401" y="47"/>
                  </a:cxn>
                  <a:cxn ang="0">
                    <a:pos x="408" y="48"/>
                  </a:cxn>
                </a:cxnLst>
                <a:rect l="0" t="0" r="r" b="b"/>
                <a:pathLst>
                  <a:path w="408" h="48">
                    <a:moveTo>
                      <a:pt x="408" y="48"/>
                    </a:moveTo>
                    <a:lnTo>
                      <a:pt x="390" y="48"/>
                    </a:lnTo>
                    <a:lnTo>
                      <a:pt x="344" y="48"/>
                    </a:lnTo>
                    <a:lnTo>
                      <a:pt x="279" y="48"/>
                    </a:lnTo>
                    <a:lnTo>
                      <a:pt x="204" y="48"/>
                    </a:lnTo>
                    <a:lnTo>
                      <a:pt x="130" y="48"/>
                    </a:lnTo>
                    <a:lnTo>
                      <a:pt x="63" y="48"/>
                    </a:lnTo>
                    <a:lnTo>
                      <a:pt x="17" y="48"/>
                    </a:lnTo>
                    <a:lnTo>
                      <a:pt x="0" y="48"/>
                    </a:lnTo>
                    <a:lnTo>
                      <a:pt x="8" y="41"/>
                    </a:lnTo>
                    <a:lnTo>
                      <a:pt x="15" y="34"/>
                    </a:lnTo>
                    <a:lnTo>
                      <a:pt x="23" y="29"/>
                    </a:lnTo>
                    <a:lnTo>
                      <a:pt x="31" y="24"/>
                    </a:lnTo>
                    <a:lnTo>
                      <a:pt x="40" y="18"/>
                    </a:lnTo>
                    <a:lnTo>
                      <a:pt x="48" y="15"/>
                    </a:lnTo>
                    <a:lnTo>
                      <a:pt x="57" y="11"/>
                    </a:lnTo>
                    <a:lnTo>
                      <a:pt x="66" y="9"/>
                    </a:lnTo>
                    <a:lnTo>
                      <a:pt x="85" y="4"/>
                    </a:lnTo>
                    <a:lnTo>
                      <a:pt x="104" y="1"/>
                    </a:lnTo>
                    <a:lnTo>
                      <a:pt x="124" y="0"/>
                    </a:lnTo>
                    <a:lnTo>
                      <a:pt x="146" y="0"/>
                    </a:lnTo>
                    <a:lnTo>
                      <a:pt x="188" y="2"/>
                    </a:lnTo>
                    <a:lnTo>
                      <a:pt x="233" y="4"/>
                    </a:lnTo>
                    <a:lnTo>
                      <a:pt x="254" y="6"/>
                    </a:lnTo>
                    <a:lnTo>
                      <a:pt x="277" y="6"/>
                    </a:lnTo>
                    <a:lnTo>
                      <a:pt x="299" y="6"/>
                    </a:lnTo>
                    <a:lnTo>
                      <a:pt x="322" y="3"/>
                    </a:lnTo>
                    <a:lnTo>
                      <a:pt x="347" y="19"/>
                    </a:lnTo>
                    <a:lnTo>
                      <a:pt x="371" y="33"/>
                    </a:lnTo>
                    <a:lnTo>
                      <a:pt x="383" y="40"/>
                    </a:lnTo>
                    <a:lnTo>
                      <a:pt x="392" y="44"/>
                    </a:lnTo>
                    <a:lnTo>
                      <a:pt x="401" y="47"/>
                    </a:lnTo>
                    <a:lnTo>
                      <a:pt x="408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5" name="Freeform 68"/>
              <p:cNvSpPr>
                <a:spLocks/>
              </p:cNvSpPr>
              <p:nvPr/>
            </p:nvSpPr>
            <p:spPr bwMode="auto">
              <a:xfrm>
                <a:off x="2547" y="2289"/>
                <a:ext cx="47" cy="3"/>
              </a:xfrm>
              <a:custGeom>
                <a:avLst/>
                <a:gdLst/>
                <a:ahLst/>
                <a:cxnLst>
                  <a:cxn ang="0">
                    <a:pos x="605" y="45"/>
                  </a:cxn>
                  <a:cxn ang="0">
                    <a:pos x="580" y="45"/>
                  </a:cxn>
                  <a:cxn ang="0">
                    <a:pos x="511" y="45"/>
                  </a:cxn>
                  <a:cxn ang="0">
                    <a:pos x="414" y="45"/>
                  </a:cxn>
                  <a:cxn ang="0">
                    <a:pos x="303" y="45"/>
                  </a:cxn>
                  <a:cxn ang="0">
                    <a:pos x="191" y="45"/>
                  </a:cxn>
                  <a:cxn ang="0">
                    <a:pos x="95" y="45"/>
                  </a:cxn>
                  <a:cxn ang="0">
                    <a:pos x="26" y="45"/>
                  </a:cxn>
                  <a:cxn ang="0">
                    <a:pos x="0" y="45"/>
                  </a:cxn>
                  <a:cxn ang="0">
                    <a:pos x="2" y="39"/>
                  </a:cxn>
                  <a:cxn ang="0">
                    <a:pos x="7" y="23"/>
                  </a:cxn>
                  <a:cxn ang="0">
                    <a:pos x="13" y="8"/>
                  </a:cxn>
                  <a:cxn ang="0">
                    <a:pos x="15" y="0"/>
                  </a:cxn>
                  <a:cxn ang="0">
                    <a:pos x="40" y="0"/>
                  </a:cxn>
                  <a:cxn ang="0">
                    <a:pos x="107" y="1"/>
                  </a:cxn>
                  <a:cxn ang="0">
                    <a:pos x="200" y="1"/>
                  </a:cxn>
                  <a:cxn ang="0">
                    <a:pos x="307" y="3"/>
                  </a:cxn>
                  <a:cxn ang="0">
                    <a:pos x="414" y="4"/>
                  </a:cxn>
                  <a:cxn ang="0">
                    <a:pos x="508" y="4"/>
                  </a:cxn>
                  <a:cxn ang="0">
                    <a:pos x="574" y="4"/>
                  </a:cxn>
                  <a:cxn ang="0">
                    <a:pos x="599" y="4"/>
                  </a:cxn>
                  <a:cxn ang="0">
                    <a:pos x="602" y="6"/>
                  </a:cxn>
                  <a:cxn ang="0">
                    <a:pos x="605" y="8"/>
                  </a:cxn>
                  <a:cxn ang="0">
                    <a:pos x="606" y="10"/>
                  </a:cxn>
                  <a:cxn ang="0">
                    <a:pos x="607" y="13"/>
                  </a:cxn>
                  <a:cxn ang="0">
                    <a:pos x="607" y="17"/>
                  </a:cxn>
                  <a:cxn ang="0">
                    <a:pos x="607" y="24"/>
                  </a:cxn>
                  <a:cxn ang="0">
                    <a:pos x="605" y="29"/>
                  </a:cxn>
                  <a:cxn ang="0">
                    <a:pos x="604" y="35"/>
                  </a:cxn>
                  <a:cxn ang="0">
                    <a:pos x="604" y="40"/>
                  </a:cxn>
                  <a:cxn ang="0">
                    <a:pos x="605" y="45"/>
                  </a:cxn>
                </a:cxnLst>
                <a:rect l="0" t="0" r="r" b="b"/>
                <a:pathLst>
                  <a:path w="607" h="45">
                    <a:moveTo>
                      <a:pt x="605" y="45"/>
                    </a:moveTo>
                    <a:lnTo>
                      <a:pt x="580" y="45"/>
                    </a:lnTo>
                    <a:lnTo>
                      <a:pt x="511" y="45"/>
                    </a:lnTo>
                    <a:lnTo>
                      <a:pt x="414" y="45"/>
                    </a:lnTo>
                    <a:lnTo>
                      <a:pt x="303" y="45"/>
                    </a:lnTo>
                    <a:lnTo>
                      <a:pt x="191" y="45"/>
                    </a:lnTo>
                    <a:lnTo>
                      <a:pt x="95" y="45"/>
                    </a:lnTo>
                    <a:lnTo>
                      <a:pt x="26" y="45"/>
                    </a:lnTo>
                    <a:lnTo>
                      <a:pt x="0" y="45"/>
                    </a:lnTo>
                    <a:lnTo>
                      <a:pt x="2" y="39"/>
                    </a:lnTo>
                    <a:lnTo>
                      <a:pt x="7" y="23"/>
                    </a:lnTo>
                    <a:lnTo>
                      <a:pt x="13" y="8"/>
                    </a:lnTo>
                    <a:lnTo>
                      <a:pt x="15" y="0"/>
                    </a:lnTo>
                    <a:lnTo>
                      <a:pt x="40" y="0"/>
                    </a:lnTo>
                    <a:lnTo>
                      <a:pt x="107" y="1"/>
                    </a:lnTo>
                    <a:lnTo>
                      <a:pt x="200" y="1"/>
                    </a:lnTo>
                    <a:lnTo>
                      <a:pt x="307" y="3"/>
                    </a:lnTo>
                    <a:lnTo>
                      <a:pt x="414" y="4"/>
                    </a:lnTo>
                    <a:lnTo>
                      <a:pt x="508" y="4"/>
                    </a:lnTo>
                    <a:lnTo>
                      <a:pt x="574" y="4"/>
                    </a:lnTo>
                    <a:lnTo>
                      <a:pt x="599" y="4"/>
                    </a:lnTo>
                    <a:lnTo>
                      <a:pt x="602" y="6"/>
                    </a:lnTo>
                    <a:lnTo>
                      <a:pt x="605" y="8"/>
                    </a:lnTo>
                    <a:lnTo>
                      <a:pt x="606" y="10"/>
                    </a:lnTo>
                    <a:lnTo>
                      <a:pt x="607" y="13"/>
                    </a:lnTo>
                    <a:lnTo>
                      <a:pt x="607" y="17"/>
                    </a:lnTo>
                    <a:lnTo>
                      <a:pt x="607" y="24"/>
                    </a:lnTo>
                    <a:lnTo>
                      <a:pt x="605" y="29"/>
                    </a:lnTo>
                    <a:lnTo>
                      <a:pt x="604" y="35"/>
                    </a:lnTo>
                    <a:lnTo>
                      <a:pt x="604" y="40"/>
                    </a:lnTo>
                    <a:lnTo>
                      <a:pt x="605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6" name="Freeform 69"/>
              <p:cNvSpPr>
                <a:spLocks/>
              </p:cNvSpPr>
              <p:nvPr/>
            </p:nvSpPr>
            <p:spPr bwMode="auto">
              <a:xfrm>
                <a:off x="2608" y="2285"/>
                <a:ext cx="97" cy="8"/>
              </a:xfrm>
              <a:custGeom>
                <a:avLst/>
                <a:gdLst/>
                <a:ahLst/>
                <a:cxnLst>
                  <a:cxn ang="0">
                    <a:pos x="8" y="103"/>
                  </a:cxn>
                  <a:cxn ang="0">
                    <a:pos x="25" y="94"/>
                  </a:cxn>
                  <a:cxn ang="0">
                    <a:pos x="49" y="79"/>
                  </a:cxn>
                  <a:cxn ang="0">
                    <a:pos x="71" y="68"/>
                  </a:cxn>
                  <a:cxn ang="0">
                    <a:pos x="86" y="63"/>
                  </a:cxn>
                  <a:cxn ang="0">
                    <a:pos x="102" y="65"/>
                  </a:cxn>
                  <a:cxn ang="0">
                    <a:pos x="120" y="75"/>
                  </a:cxn>
                  <a:cxn ang="0">
                    <a:pos x="143" y="86"/>
                  </a:cxn>
                  <a:cxn ang="0">
                    <a:pos x="168" y="90"/>
                  </a:cxn>
                  <a:cxn ang="0">
                    <a:pos x="204" y="91"/>
                  </a:cxn>
                  <a:cxn ang="0">
                    <a:pos x="249" y="88"/>
                  </a:cxn>
                  <a:cxn ang="0">
                    <a:pos x="292" y="80"/>
                  </a:cxn>
                  <a:cxn ang="0">
                    <a:pos x="336" y="71"/>
                  </a:cxn>
                  <a:cxn ang="0">
                    <a:pos x="379" y="63"/>
                  </a:cxn>
                  <a:cxn ang="0">
                    <a:pos x="423" y="58"/>
                  </a:cxn>
                  <a:cxn ang="0">
                    <a:pos x="469" y="60"/>
                  </a:cxn>
                  <a:cxn ang="0">
                    <a:pos x="502" y="56"/>
                  </a:cxn>
                  <a:cxn ang="0">
                    <a:pos x="542" y="16"/>
                  </a:cxn>
                  <a:cxn ang="0">
                    <a:pos x="562" y="8"/>
                  </a:cxn>
                  <a:cxn ang="0">
                    <a:pos x="638" y="9"/>
                  </a:cxn>
                  <a:cxn ang="0">
                    <a:pos x="738" y="10"/>
                  </a:cxn>
                  <a:cxn ang="0">
                    <a:pos x="813" y="11"/>
                  </a:cxn>
                  <a:cxn ang="0">
                    <a:pos x="820" y="14"/>
                  </a:cxn>
                  <a:cxn ang="0">
                    <a:pos x="793" y="29"/>
                  </a:cxn>
                  <a:cxn ang="0">
                    <a:pos x="790" y="36"/>
                  </a:cxn>
                  <a:cxn ang="0">
                    <a:pos x="795" y="37"/>
                  </a:cxn>
                  <a:cxn ang="0">
                    <a:pos x="796" y="48"/>
                  </a:cxn>
                  <a:cxn ang="0">
                    <a:pos x="793" y="64"/>
                  </a:cxn>
                  <a:cxn ang="0">
                    <a:pos x="797" y="71"/>
                  </a:cxn>
                  <a:cxn ang="0">
                    <a:pos x="802" y="73"/>
                  </a:cxn>
                  <a:cxn ang="0">
                    <a:pos x="842" y="74"/>
                  </a:cxn>
                  <a:cxn ang="0">
                    <a:pos x="911" y="75"/>
                  </a:cxn>
                  <a:cxn ang="0">
                    <a:pos x="976" y="75"/>
                  </a:cxn>
                  <a:cxn ang="0">
                    <a:pos x="1043" y="73"/>
                  </a:cxn>
                  <a:cxn ang="0">
                    <a:pos x="1082" y="63"/>
                  </a:cxn>
                  <a:cxn ang="0">
                    <a:pos x="1088" y="45"/>
                  </a:cxn>
                  <a:cxn ang="0">
                    <a:pos x="1091" y="26"/>
                  </a:cxn>
                  <a:cxn ang="0">
                    <a:pos x="1095" y="13"/>
                  </a:cxn>
                  <a:cxn ang="0">
                    <a:pos x="1099" y="7"/>
                  </a:cxn>
                  <a:cxn ang="0">
                    <a:pos x="1117" y="1"/>
                  </a:cxn>
                  <a:cxn ang="0">
                    <a:pos x="1144" y="1"/>
                  </a:cxn>
                  <a:cxn ang="0">
                    <a:pos x="1168" y="10"/>
                  </a:cxn>
                  <a:cxn ang="0">
                    <a:pos x="1188" y="23"/>
                  </a:cxn>
                  <a:cxn ang="0">
                    <a:pos x="1214" y="49"/>
                  </a:cxn>
                  <a:cxn ang="0">
                    <a:pos x="1246" y="89"/>
                  </a:cxn>
                  <a:cxn ang="0">
                    <a:pos x="1248" y="106"/>
                  </a:cxn>
                  <a:cxn ang="0">
                    <a:pos x="1145" y="106"/>
                  </a:cxn>
                  <a:cxn ang="0">
                    <a:pos x="969" y="106"/>
                  </a:cxn>
                  <a:cxn ang="0">
                    <a:pos x="749" y="106"/>
                  </a:cxn>
                  <a:cxn ang="0">
                    <a:pos x="513" y="106"/>
                  </a:cxn>
                  <a:cxn ang="0">
                    <a:pos x="292" y="106"/>
                  </a:cxn>
                  <a:cxn ang="0">
                    <a:pos x="116" y="106"/>
                  </a:cxn>
                  <a:cxn ang="0">
                    <a:pos x="13" y="106"/>
                  </a:cxn>
                </a:cxnLst>
                <a:rect l="0" t="0" r="r" b="b"/>
                <a:pathLst>
                  <a:path w="1263" h="106">
                    <a:moveTo>
                      <a:pt x="0" y="106"/>
                    </a:moveTo>
                    <a:lnTo>
                      <a:pt x="8" y="103"/>
                    </a:lnTo>
                    <a:lnTo>
                      <a:pt x="18" y="100"/>
                    </a:lnTo>
                    <a:lnTo>
                      <a:pt x="25" y="94"/>
                    </a:lnTo>
                    <a:lnTo>
                      <a:pt x="34" y="90"/>
                    </a:lnTo>
                    <a:lnTo>
                      <a:pt x="49" y="79"/>
                    </a:lnTo>
                    <a:lnTo>
                      <a:pt x="64" y="71"/>
                    </a:lnTo>
                    <a:lnTo>
                      <a:pt x="71" y="68"/>
                    </a:lnTo>
                    <a:lnTo>
                      <a:pt x="79" y="64"/>
                    </a:lnTo>
                    <a:lnTo>
                      <a:pt x="86" y="63"/>
                    </a:lnTo>
                    <a:lnTo>
                      <a:pt x="94" y="63"/>
                    </a:lnTo>
                    <a:lnTo>
                      <a:pt x="102" y="65"/>
                    </a:lnTo>
                    <a:lnTo>
                      <a:pt x="112" y="70"/>
                    </a:lnTo>
                    <a:lnTo>
                      <a:pt x="120" y="75"/>
                    </a:lnTo>
                    <a:lnTo>
                      <a:pt x="131" y="84"/>
                    </a:lnTo>
                    <a:lnTo>
                      <a:pt x="143" y="86"/>
                    </a:lnTo>
                    <a:lnTo>
                      <a:pt x="155" y="88"/>
                    </a:lnTo>
                    <a:lnTo>
                      <a:pt x="168" y="90"/>
                    </a:lnTo>
                    <a:lnTo>
                      <a:pt x="180" y="91"/>
                    </a:lnTo>
                    <a:lnTo>
                      <a:pt x="204" y="91"/>
                    </a:lnTo>
                    <a:lnTo>
                      <a:pt x="227" y="90"/>
                    </a:lnTo>
                    <a:lnTo>
                      <a:pt x="249" y="88"/>
                    </a:lnTo>
                    <a:lnTo>
                      <a:pt x="271" y="84"/>
                    </a:lnTo>
                    <a:lnTo>
                      <a:pt x="292" y="80"/>
                    </a:lnTo>
                    <a:lnTo>
                      <a:pt x="315" y="75"/>
                    </a:lnTo>
                    <a:lnTo>
                      <a:pt x="336" y="71"/>
                    </a:lnTo>
                    <a:lnTo>
                      <a:pt x="357" y="66"/>
                    </a:lnTo>
                    <a:lnTo>
                      <a:pt x="379" y="63"/>
                    </a:lnTo>
                    <a:lnTo>
                      <a:pt x="401" y="60"/>
                    </a:lnTo>
                    <a:lnTo>
                      <a:pt x="423" y="58"/>
                    </a:lnTo>
                    <a:lnTo>
                      <a:pt x="446" y="59"/>
                    </a:lnTo>
                    <a:lnTo>
                      <a:pt x="469" y="60"/>
                    </a:lnTo>
                    <a:lnTo>
                      <a:pt x="494" y="64"/>
                    </a:lnTo>
                    <a:lnTo>
                      <a:pt x="502" y="56"/>
                    </a:lnTo>
                    <a:lnTo>
                      <a:pt x="522" y="36"/>
                    </a:lnTo>
                    <a:lnTo>
                      <a:pt x="542" y="16"/>
                    </a:lnTo>
                    <a:lnTo>
                      <a:pt x="551" y="8"/>
                    </a:lnTo>
                    <a:lnTo>
                      <a:pt x="562" y="8"/>
                    </a:lnTo>
                    <a:lnTo>
                      <a:pt x="594" y="8"/>
                    </a:lnTo>
                    <a:lnTo>
                      <a:pt x="638" y="9"/>
                    </a:lnTo>
                    <a:lnTo>
                      <a:pt x="688" y="9"/>
                    </a:lnTo>
                    <a:lnTo>
                      <a:pt x="738" y="10"/>
                    </a:lnTo>
                    <a:lnTo>
                      <a:pt x="782" y="10"/>
                    </a:lnTo>
                    <a:lnTo>
                      <a:pt x="813" y="11"/>
                    </a:lnTo>
                    <a:lnTo>
                      <a:pt x="825" y="11"/>
                    </a:lnTo>
                    <a:lnTo>
                      <a:pt x="820" y="14"/>
                    </a:lnTo>
                    <a:lnTo>
                      <a:pt x="806" y="22"/>
                    </a:lnTo>
                    <a:lnTo>
                      <a:pt x="793" y="29"/>
                    </a:lnTo>
                    <a:lnTo>
                      <a:pt x="786" y="32"/>
                    </a:lnTo>
                    <a:lnTo>
                      <a:pt x="790" y="36"/>
                    </a:lnTo>
                    <a:lnTo>
                      <a:pt x="792" y="37"/>
                    </a:lnTo>
                    <a:lnTo>
                      <a:pt x="795" y="37"/>
                    </a:lnTo>
                    <a:lnTo>
                      <a:pt x="799" y="36"/>
                    </a:lnTo>
                    <a:lnTo>
                      <a:pt x="796" y="48"/>
                    </a:lnTo>
                    <a:lnTo>
                      <a:pt x="793" y="60"/>
                    </a:lnTo>
                    <a:lnTo>
                      <a:pt x="793" y="64"/>
                    </a:lnTo>
                    <a:lnTo>
                      <a:pt x="795" y="69"/>
                    </a:lnTo>
                    <a:lnTo>
                      <a:pt x="797" y="71"/>
                    </a:lnTo>
                    <a:lnTo>
                      <a:pt x="799" y="72"/>
                    </a:lnTo>
                    <a:lnTo>
                      <a:pt x="802" y="73"/>
                    </a:lnTo>
                    <a:lnTo>
                      <a:pt x="807" y="74"/>
                    </a:lnTo>
                    <a:lnTo>
                      <a:pt x="842" y="74"/>
                    </a:lnTo>
                    <a:lnTo>
                      <a:pt x="877" y="75"/>
                    </a:lnTo>
                    <a:lnTo>
                      <a:pt x="911" y="75"/>
                    </a:lnTo>
                    <a:lnTo>
                      <a:pt x="944" y="75"/>
                    </a:lnTo>
                    <a:lnTo>
                      <a:pt x="976" y="75"/>
                    </a:lnTo>
                    <a:lnTo>
                      <a:pt x="1010" y="74"/>
                    </a:lnTo>
                    <a:lnTo>
                      <a:pt x="1043" y="73"/>
                    </a:lnTo>
                    <a:lnTo>
                      <a:pt x="1077" y="71"/>
                    </a:lnTo>
                    <a:lnTo>
                      <a:pt x="1082" y="63"/>
                    </a:lnTo>
                    <a:lnTo>
                      <a:pt x="1085" y="54"/>
                    </a:lnTo>
                    <a:lnTo>
                      <a:pt x="1088" y="45"/>
                    </a:lnTo>
                    <a:lnTo>
                      <a:pt x="1089" y="34"/>
                    </a:lnTo>
                    <a:lnTo>
                      <a:pt x="1091" y="26"/>
                    </a:lnTo>
                    <a:lnTo>
                      <a:pt x="1093" y="17"/>
                    </a:lnTo>
                    <a:lnTo>
                      <a:pt x="1095" y="13"/>
                    </a:lnTo>
                    <a:lnTo>
                      <a:pt x="1097" y="10"/>
                    </a:lnTo>
                    <a:lnTo>
                      <a:pt x="1099" y="7"/>
                    </a:lnTo>
                    <a:lnTo>
                      <a:pt x="1102" y="4"/>
                    </a:lnTo>
                    <a:lnTo>
                      <a:pt x="1117" y="1"/>
                    </a:lnTo>
                    <a:lnTo>
                      <a:pt x="1131" y="0"/>
                    </a:lnTo>
                    <a:lnTo>
                      <a:pt x="1144" y="1"/>
                    </a:lnTo>
                    <a:lnTo>
                      <a:pt x="1157" y="5"/>
                    </a:lnTo>
                    <a:lnTo>
                      <a:pt x="1168" y="10"/>
                    </a:lnTo>
                    <a:lnTo>
                      <a:pt x="1178" y="15"/>
                    </a:lnTo>
                    <a:lnTo>
                      <a:pt x="1188" y="23"/>
                    </a:lnTo>
                    <a:lnTo>
                      <a:pt x="1196" y="31"/>
                    </a:lnTo>
                    <a:lnTo>
                      <a:pt x="1214" y="49"/>
                    </a:lnTo>
                    <a:lnTo>
                      <a:pt x="1231" y="70"/>
                    </a:lnTo>
                    <a:lnTo>
                      <a:pt x="1246" y="89"/>
                    </a:lnTo>
                    <a:lnTo>
                      <a:pt x="1263" y="106"/>
                    </a:lnTo>
                    <a:lnTo>
                      <a:pt x="1248" y="106"/>
                    </a:lnTo>
                    <a:lnTo>
                      <a:pt x="1208" y="106"/>
                    </a:lnTo>
                    <a:lnTo>
                      <a:pt x="1145" y="106"/>
                    </a:lnTo>
                    <a:lnTo>
                      <a:pt x="1065" y="106"/>
                    </a:lnTo>
                    <a:lnTo>
                      <a:pt x="969" y="106"/>
                    </a:lnTo>
                    <a:lnTo>
                      <a:pt x="862" y="106"/>
                    </a:lnTo>
                    <a:lnTo>
                      <a:pt x="749" y="106"/>
                    </a:lnTo>
                    <a:lnTo>
                      <a:pt x="631" y="106"/>
                    </a:lnTo>
                    <a:lnTo>
                      <a:pt x="513" y="106"/>
                    </a:lnTo>
                    <a:lnTo>
                      <a:pt x="399" y="106"/>
                    </a:lnTo>
                    <a:lnTo>
                      <a:pt x="292" y="106"/>
                    </a:lnTo>
                    <a:lnTo>
                      <a:pt x="197" y="106"/>
                    </a:lnTo>
                    <a:lnTo>
                      <a:pt x="116" y="106"/>
                    </a:lnTo>
                    <a:lnTo>
                      <a:pt x="54" y="106"/>
                    </a:lnTo>
                    <a:lnTo>
                      <a:pt x="13" y="10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7" name="Freeform 70"/>
              <p:cNvSpPr>
                <a:spLocks/>
              </p:cNvSpPr>
              <p:nvPr/>
            </p:nvSpPr>
            <p:spPr bwMode="auto">
              <a:xfrm>
                <a:off x="2330" y="2286"/>
                <a:ext cx="100" cy="7"/>
              </a:xfrm>
              <a:custGeom>
                <a:avLst/>
                <a:gdLst/>
                <a:ahLst/>
                <a:cxnLst>
                  <a:cxn ang="0">
                    <a:pos x="239" y="0"/>
                  </a:cxn>
                  <a:cxn ang="0">
                    <a:pos x="385" y="0"/>
                  </a:cxn>
                  <a:cxn ang="0">
                    <a:pos x="579" y="0"/>
                  </a:cxn>
                  <a:cxn ang="0">
                    <a:pos x="723" y="0"/>
                  </a:cxn>
                  <a:cxn ang="0">
                    <a:pos x="749" y="12"/>
                  </a:cxn>
                  <a:cxn ang="0">
                    <a:pos x="754" y="36"/>
                  </a:cxn>
                  <a:cxn ang="0">
                    <a:pos x="760" y="52"/>
                  </a:cxn>
                  <a:cxn ang="0">
                    <a:pos x="767" y="60"/>
                  </a:cxn>
                  <a:cxn ang="0">
                    <a:pos x="776" y="66"/>
                  </a:cxn>
                  <a:cxn ang="0">
                    <a:pos x="787" y="70"/>
                  </a:cxn>
                  <a:cxn ang="0">
                    <a:pos x="809" y="65"/>
                  </a:cxn>
                  <a:cxn ang="0">
                    <a:pos x="836" y="58"/>
                  </a:cxn>
                  <a:cxn ang="0">
                    <a:pos x="864" y="54"/>
                  </a:cxn>
                  <a:cxn ang="0">
                    <a:pos x="893" y="53"/>
                  </a:cxn>
                  <a:cxn ang="0">
                    <a:pos x="936" y="55"/>
                  </a:cxn>
                  <a:cxn ang="0">
                    <a:pos x="991" y="62"/>
                  </a:cxn>
                  <a:cxn ang="0">
                    <a:pos x="1048" y="71"/>
                  </a:cxn>
                  <a:cxn ang="0">
                    <a:pos x="1102" y="75"/>
                  </a:cxn>
                  <a:cxn ang="0">
                    <a:pos x="1144" y="73"/>
                  </a:cxn>
                  <a:cxn ang="0">
                    <a:pos x="1170" y="68"/>
                  </a:cxn>
                  <a:cxn ang="0">
                    <a:pos x="1197" y="59"/>
                  </a:cxn>
                  <a:cxn ang="0">
                    <a:pos x="1224" y="47"/>
                  </a:cxn>
                  <a:cxn ang="0">
                    <a:pos x="1253" y="52"/>
                  </a:cxn>
                  <a:cxn ang="0">
                    <a:pos x="1285" y="77"/>
                  </a:cxn>
                  <a:cxn ang="0">
                    <a:pos x="1287" y="90"/>
                  </a:cxn>
                  <a:cxn ang="0">
                    <a:pos x="1181" y="90"/>
                  </a:cxn>
                  <a:cxn ang="0">
                    <a:pos x="1000" y="90"/>
                  </a:cxn>
                  <a:cxn ang="0">
                    <a:pos x="772" y="90"/>
                  </a:cxn>
                  <a:cxn ang="0">
                    <a:pos x="529" y="90"/>
                  </a:cxn>
                  <a:cxn ang="0">
                    <a:pos x="301" y="90"/>
                  </a:cxn>
                  <a:cxn ang="0">
                    <a:pos x="120" y="90"/>
                  </a:cxn>
                  <a:cxn ang="0">
                    <a:pos x="14" y="90"/>
                  </a:cxn>
                  <a:cxn ang="0">
                    <a:pos x="9" y="85"/>
                  </a:cxn>
                  <a:cxn ang="0">
                    <a:pos x="28" y="70"/>
                  </a:cxn>
                  <a:cxn ang="0">
                    <a:pos x="55" y="42"/>
                  </a:cxn>
                  <a:cxn ang="0">
                    <a:pos x="83" y="16"/>
                  </a:cxn>
                  <a:cxn ang="0">
                    <a:pos x="102" y="5"/>
                  </a:cxn>
                  <a:cxn ang="0">
                    <a:pos x="117" y="1"/>
                  </a:cxn>
                  <a:cxn ang="0">
                    <a:pos x="127" y="1"/>
                  </a:cxn>
                  <a:cxn ang="0">
                    <a:pos x="139" y="4"/>
                  </a:cxn>
                  <a:cxn ang="0">
                    <a:pos x="150" y="10"/>
                  </a:cxn>
                  <a:cxn ang="0">
                    <a:pos x="163" y="14"/>
                  </a:cxn>
                  <a:cxn ang="0">
                    <a:pos x="179" y="13"/>
                  </a:cxn>
                  <a:cxn ang="0">
                    <a:pos x="195" y="10"/>
                  </a:cxn>
                  <a:cxn ang="0">
                    <a:pos x="211" y="4"/>
                  </a:cxn>
                </a:cxnLst>
                <a:rect l="0" t="0" r="r" b="b"/>
                <a:pathLst>
                  <a:path w="1302" h="90">
                    <a:moveTo>
                      <a:pt x="217" y="0"/>
                    </a:moveTo>
                    <a:lnTo>
                      <a:pt x="239" y="0"/>
                    </a:lnTo>
                    <a:lnTo>
                      <a:pt x="299" y="0"/>
                    </a:lnTo>
                    <a:lnTo>
                      <a:pt x="385" y="0"/>
                    </a:lnTo>
                    <a:lnTo>
                      <a:pt x="482" y="0"/>
                    </a:lnTo>
                    <a:lnTo>
                      <a:pt x="579" y="0"/>
                    </a:lnTo>
                    <a:lnTo>
                      <a:pt x="663" y="0"/>
                    </a:lnTo>
                    <a:lnTo>
                      <a:pt x="723" y="0"/>
                    </a:lnTo>
                    <a:lnTo>
                      <a:pt x="747" y="0"/>
                    </a:lnTo>
                    <a:lnTo>
                      <a:pt x="749" y="12"/>
                    </a:lnTo>
                    <a:lnTo>
                      <a:pt x="751" y="24"/>
                    </a:lnTo>
                    <a:lnTo>
                      <a:pt x="754" y="36"/>
                    </a:lnTo>
                    <a:lnTo>
                      <a:pt x="758" y="46"/>
                    </a:lnTo>
                    <a:lnTo>
                      <a:pt x="760" y="52"/>
                    </a:lnTo>
                    <a:lnTo>
                      <a:pt x="764" y="56"/>
                    </a:lnTo>
                    <a:lnTo>
                      <a:pt x="767" y="60"/>
                    </a:lnTo>
                    <a:lnTo>
                      <a:pt x="771" y="63"/>
                    </a:lnTo>
                    <a:lnTo>
                      <a:pt x="776" y="66"/>
                    </a:lnTo>
                    <a:lnTo>
                      <a:pt x="782" y="69"/>
                    </a:lnTo>
                    <a:lnTo>
                      <a:pt x="787" y="70"/>
                    </a:lnTo>
                    <a:lnTo>
                      <a:pt x="795" y="71"/>
                    </a:lnTo>
                    <a:lnTo>
                      <a:pt x="809" y="65"/>
                    </a:lnTo>
                    <a:lnTo>
                      <a:pt x="822" y="61"/>
                    </a:lnTo>
                    <a:lnTo>
                      <a:pt x="836" y="58"/>
                    </a:lnTo>
                    <a:lnTo>
                      <a:pt x="850" y="56"/>
                    </a:lnTo>
                    <a:lnTo>
                      <a:pt x="864" y="54"/>
                    </a:lnTo>
                    <a:lnTo>
                      <a:pt x="879" y="53"/>
                    </a:lnTo>
                    <a:lnTo>
                      <a:pt x="893" y="53"/>
                    </a:lnTo>
                    <a:lnTo>
                      <a:pt x="907" y="53"/>
                    </a:lnTo>
                    <a:lnTo>
                      <a:pt x="936" y="55"/>
                    </a:lnTo>
                    <a:lnTo>
                      <a:pt x="963" y="58"/>
                    </a:lnTo>
                    <a:lnTo>
                      <a:pt x="991" y="62"/>
                    </a:lnTo>
                    <a:lnTo>
                      <a:pt x="1019" y="66"/>
                    </a:lnTo>
                    <a:lnTo>
                      <a:pt x="1048" y="71"/>
                    </a:lnTo>
                    <a:lnTo>
                      <a:pt x="1075" y="74"/>
                    </a:lnTo>
                    <a:lnTo>
                      <a:pt x="1102" y="75"/>
                    </a:lnTo>
                    <a:lnTo>
                      <a:pt x="1130" y="74"/>
                    </a:lnTo>
                    <a:lnTo>
                      <a:pt x="1144" y="73"/>
                    </a:lnTo>
                    <a:lnTo>
                      <a:pt x="1158" y="71"/>
                    </a:lnTo>
                    <a:lnTo>
                      <a:pt x="1170" y="68"/>
                    </a:lnTo>
                    <a:lnTo>
                      <a:pt x="1184" y="64"/>
                    </a:lnTo>
                    <a:lnTo>
                      <a:pt x="1197" y="59"/>
                    </a:lnTo>
                    <a:lnTo>
                      <a:pt x="1211" y="54"/>
                    </a:lnTo>
                    <a:lnTo>
                      <a:pt x="1224" y="47"/>
                    </a:lnTo>
                    <a:lnTo>
                      <a:pt x="1238" y="39"/>
                    </a:lnTo>
                    <a:lnTo>
                      <a:pt x="1253" y="52"/>
                    </a:lnTo>
                    <a:lnTo>
                      <a:pt x="1268" y="64"/>
                    </a:lnTo>
                    <a:lnTo>
                      <a:pt x="1285" y="77"/>
                    </a:lnTo>
                    <a:lnTo>
                      <a:pt x="1302" y="90"/>
                    </a:lnTo>
                    <a:lnTo>
                      <a:pt x="1287" y="90"/>
                    </a:lnTo>
                    <a:lnTo>
                      <a:pt x="1245" y="90"/>
                    </a:lnTo>
                    <a:lnTo>
                      <a:pt x="1181" y="90"/>
                    </a:lnTo>
                    <a:lnTo>
                      <a:pt x="1098" y="90"/>
                    </a:lnTo>
                    <a:lnTo>
                      <a:pt x="1000" y="90"/>
                    </a:lnTo>
                    <a:lnTo>
                      <a:pt x="890" y="90"/>
                    </a:lnTo>
                    <a:lnTo>
                      <a:pt x="772" y="90"/>
                    </a:lnTo>
                    <a:lnTo>
                      <a:pt x="651" y="90"/>
                    </a:lnTo>
                    <a:lnTo>
                      <a:pt x="529" y="90"/>
                    </a:lnTo>
                    <a:lnTo>
                      <a:pt x="411" y="90"/>
                    </a:lnTo>
                    <a:lnTo>
                      <a:pt x="301" y="90"/>
                    </a:lnTo>
                    <a:lnTo>
                      <a:pt x="203" y="90"/>
                    </a:lnTo>
                    <a:lnTo>
                      <a:pt x="120" y="90"/>
                    </a:lnTo>
                    <a:lnTo>
                      <a:pt x="56" y="90"/>
                    </a:lnTo>
                    <a:lnTo>
                      <a:pt x="14" y="90"/>
                    </a:lnTo>
                    <a:lnTo>
                      <a:pt x="0" y="90"/>
                    </a:lnTo>
                    <a:lnTo>
                      <a:pt x="9" y="85"/>
                    </a:lnTo>
                    <a:lnTo>
                      <a:pt x="18" y="77"/>
                    </a:lnTo>
                    <a:lnTo>
                      <a:pt x="28" y="70"/>
                    </a:lnTo>
                    <a:lnTo>
                      <a:pt x="37" y="60"/>
                    </a:lnTo>
                    <a:lnTo>
                      <a:pt x="55" y="42"/>
                    </a:lnTo>
                    <a:lnTo>
                      <a:pt x="73" y="24"/>
                    </a:lnTo>
                    <a:lnTo>
                      <a:pt x="83" y="16"/>
                    </a:lnTo>
                    <a:lnTo>
                      <a:pt x="92" y="10"/>
                    </a:lnTo>
                    <a:lnTo>
                      <a:pt x="102" y="5"/>
                    </a:lnTo>
                    <a:lnTo>
                      <a:pt x="112" y="1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7" y="1"/>
                    </a:lnTo>
                    <a:lnTo>
                      <a:pt x="134" y="2"/>
                    </a:lnTo>
                    <a:lnTo>
                      <a:pt x="139" y="4"/>
                    </a:lnTo>
                    <a:lnTo>
                      <a:pt x="144" y="7"/>
                    </a:lnTo>
                    <a:lnTo>
                      <a:pt x="150" y="10"/>
                    </a:lnTo>
                    <a:lnTo>
                      <a:pt x="156" y="13"/>
                    </a:lnTo>
                    <a:lnTo>
                      <a:pt x="163" y="14"/>
                    </a:lnTo>
                    <a:lnTo>
                      <a:pt x="170" y="14"/>
                    </a:lnTo>
                    <a:lnTo>
                      <a:pt x="179" y="13"/>
                    </a:lnTo>
                    <a:lnTo>
                      <a:pt x="186" y="12"/>
                    </a:lnTo>
                    <a:lnTo>
                      <a:pt x="195" y="10"/>
                    </a:lnTo>
                    <a:lnTo>
                      <a:pt x="203" y="7"/>
                    </a:lnTo>
                    <a:lnTo>
                      <a:pt x="211" y="4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8" name="Freeform 71"/>
              <p:cNvSpPr>
                <a:spLocks/>
              </p:cNvSpPr>
              <p:nvPr/>
            </p:nvSpPr>
            <p:spPr bwMode="auto">
              <a:xfrm>
                <a:off x="2463" y="2298"/>
                <a:ext cx="112" cy="11"/>
              </a:xfrm>
              <a:custGeom>
                <a:avLst/>
                <a:gdLst/>
                <a:ahLst/>
                <a:cxnLst>
                  <a:cxn ang="0">
                    <a:pos x="313" y="56"/>
                  </a:cxn>
                  <a:cxn ang="0">
                    <a:pos x="267" y="71"/>
                  </a:cxn>
                  <a:cxn ang="0">
                    <a:pos x="307" y="107"/>
                  </a:cxn>
                  <a:cxn ang="0">
                    <a:pos x="354" y="106"/>
                  </a:cxn>
                  <a:cxn ang="0">
                    <a:pos x="367" y="72"/>
                  </a:cxn>
                  <a:cxn ang="0">
                    <a:pos x="410" y="110"/>
                  </a:cxn>
                  <a:cxn ang="0">
                    <a:pos x="481" y="66"/>
                  </a:cxn>
                  <a:cxn ang="0">
                    <a:pos x="434" y="65"/>
                  </a:cxn>
                  <a:cxn ang="0">
                    <a:pos x="443" y="43"/>
                  </a:cxn>
                  <a:cxn ang="0">
                    <a:pos x="457" y="4"/>
                  </a:cxn>
                  <a:cxn ang="0">
                    <a:pos x="506" y="30"/>
                  </a:cxn>
                  <a:cxn ang="0">
                    <a:pos x="545" y="54"/>
                  </a:cxn>
                  <a:cxn ang="0">
                    <a:pos x="512" y="76"/>
                  </a:cxn>
                  <a:cxn ang="0">
                    <a:pos x="578" y="112"/>
                  </a:cxn>
                  <a:cxn ang="0">
                    <a:pos x="586" y="69"/>
                  </a:cxn>
                  <a:cxn ang="0">
                    <a:pos x="610" y="92"/>
                  </a:cxn>
                  <a:cxn ang="0">
                    <a:pos x="694" y="102"/>
                  </a:cxn>
                  <a:cxn ang="0">
                    <a:pos x="682" y="63"/>
                  </a:cxn>
                  <a:cxn ang="0">
                    <a:pos x="691" y="22"/>
                  </a:cxn>
                  <a:cxn ang="0">
                    <a:pos x="732" y="29"/>
                  </a:cxn>
                  <a:cxn ang="0">
                    <a:pos x="741" y="56"/>
                  </a:cxn>
                  <a:cxn ang="0">
                    <a:pos x="749" y="106"/>
                  </a:cxn>
                  <a:cxn ang="0">
                    <a:pos x="812" y="107"/>
                  </a:cxn>
                  <a:cxn ang="0">
                    <a:pos x="833" y="71"/>
                  </a:cxn>
                  <a:cxn ang="0">
                    <a:pos x="845" y="100"/>
                  </a:cxn>
                  <a:cxn ang="0">
                    <a:pos x="931" y="91"/>
                  </a:cxn>
                  <a:cxn ang="0">
                    <a:pos x="936" y="54"/>
                  </a:cxn>
                  <a:cxn ang="0">
                    <a:pos x="899" y="36"/>
                  </a:cxn>
                  <a:cxn ang="0">
                    <a:pos x="944" y="32"/>
                  </a:cxn>
                  <a:cxn ang="0">
                    <a:pos x="995" y="8"/>
                  </a:cxn>
                  <a:cxn ang="0">
                    <a:pos x="1025" y="50"/>
                  </a:cxn>
                  <a:cxn ang="0">
                    <a:pos x="979" y="59"/>
                  </a:cxn>
                  <a:cxn ang="0">
                    <a:pos x="1000" y="107"/>
                  </a:cxn>
                  <a:cxn ang="0">
                    <a:pos x="1069" y="84"/>
                  </a:cxn>
                  <a:cxn ang="0">
                    <a:pos x="1090" y="109"/>
                  </a:cxn>
                  <a:cxn ang="0">
                    <a:pos x="1153" y="91"/>
                  </a:cxn>
                  <a:cxn ang="0">
                    <a:pos x="1144" y="56"/>
                  </a:cxn>
                  <a:cxn ang="0">
                    <a:pos x="1169" y="46"/>
                  </a:cxn>
                  <a:cxn ang="0">
                    <a:pos x="1237" y="9"/>
                  </a:cxn>
                  <a:cxn ang="0">
                    <a:pos x="1253" y="42"/>
                  </a:cxn>
                  <a:cxn ang="0">
                    <a:pos x="1215" y="57"/>
                  </a:cxn>
                  <a:cxn ang="0">
                    <a:pos x="1263" y="113"/>
                  </a:cxn>
                  <a:cxn ang="0">
                    <a:pos x="1310" y="93"/>
                  </a:cxn>
                  <a:cxn ang="0">
                    <a:pos x="1332" y="102"/>
                  </a:cxn>
                  <a:cxn ang="0">
                    <a:pos x="1412" y="63"/>
                  </a:cxn>
                  <a:cxn ang="0">
                    <a:pos x="1373" y="57"/>
                  </a:cxn>
                  <a:cxn ang="0">
                    <a:pos x="1396" y="33"/>
                  </a:cxn>
                  <a:cxn ang="0">
                    <a:pos x="1446" y="22"/>
                  </a:cxn>
                  <a:cxn ang="0">
                    <a:pos x="1271" y="133"/>
                  </a:cxn>
                  <a:cxn ang="0">
                    <a:pos x="224" y="135"/>
                  </a:cxn>
                  <a:cxn ang="0">
                    <a:pos x="22" y="38"/>
                  </a:cxn>
                  <a:cxn ang="0">
                    <a:pos x="46" y="27"/>
                  </a:cxn>
                  <a:cxn ang="0">
                    <a:pos x="96" y="55"/>
                  </a:cxn>
                  <a:cxn ang="0">
                    <a:pos x="65" y="68"/>
                  </a:cxn>
                  <a:cxn ang="0">
                    <a:pos x="113" y="114"/>
                  </a:cxn>
                  <a:cxn ang="0">
                    <a:pos x="149" y="78"/>
                  </a:cxn>
                  <a:cxn ang="0">
                    <a:pos x="174" y="114"/>
                  </a:cxn>
                  <a:cxn ang="0">
                    <a:pos x="214" y="111"/>
                  </a:cxn>
                  <a:cxn ang="0">
                    <a:pos x="209" y="60"/>
                  </a:cxn>
                  <a:cxn ang="0">
                    <a:pos x="176" y="37"/>
                  </a:cxn>
                  <a:cxn ang="0">
                    <a:pos x="212" y="10"/>
                  </a:cxn>
                  <a:cxn ang="0">
                    <a:pos x="258" y="8"/>
                  </a:cxn>
                </a:cxnLst>
                <a:rect l="0" t="0" r="r" b="b"/>
                <a:pathLst>
                  <a:path w="1451" h="135">
                    <a:moveTo>
                      <a:pt x="258" y="34"/>
                    </a:moveTo>
                    <a:lnTo>
                      <a:pt x="279" y="33"/>
                    </a:lnTo>
                    <a:lnTo>
                      <a:pt x="296" y="34"/>
                    </a:lnTo>
                    <a:lnTo>
                      <a:pt x="300" y="36"/>
                    </a:lnTo>
                    <a:lnTo>
                      <a:pt x="303" y="38"/>
                    </a:lnTo>
                    <a:lnTo>
                      <a:pt x="306" y="40"/>
                    </a:lnTo>
                    <a:lnTo>
                      <a:pt x="308" y="42"/>
                    </a:lnTo>
                    <a:lnTo>
                      <a:pt x="310" y="46"/>
                    </a:lnTo>
                    <a:lnTo>
                      <a:pt x="312" y="50"/>
                    </a:lnTo>
                    <a:lnTo>
                      <a:pt x="313" y="56"/>
                    </a:lnTo>
                    <a:lnTo>
                      <a:pt x="316" y="63"/>
                    </a:lnTo>
                    <a:lnTo>
                      <a:pt x="303" y="60"/>
                    </a:lnTo>
                    <a:lnTo>
                      <a:pt x="290" y="57"/>
                    </a:lnTo>
                    <a:lnTo>
                      <a:pt x="284" y="56"/>
                    </a:lnTo>
                    <a:lnTo>
                      <a:pt x="278" y="56"/>
                    </a:lnTo>
                    <a:lnTo>
                      <a:pt x="273" y="56"/>
                    </a:lnTo>
                    <a:lnTo>
                      <a:pt x="268" y="57"/>
                    </a:lnTo>
                    <a:lnTo>
                      <a:pt x="265" y="61"/>
                    </a:lnTo>
                    <a:lnTo>
                      <a:pt x="265" y="66"/>
                    </a:lnTo>
                    <a:lnTo>
                      <a:pt x="267" y="71"/>
                    </a:lnTo>
                    <a:lnTo>
                      <a:pt x="268" y="74"/>
                    </a:lnTo>
                    <a:lnTo>
                      <a:pt x="270" y="77"/>
                    </a:lnTo>
                    <a:lnTo>
                      <a:pt x="273" y="81"/>
                    </a:lnTo>
                    <a:lnTo>
                      <a:pt x="277" y="84"/>
                    </a:lnTo>
                    <a:lnTo>
                      <a:pt x="281" y="87"/>
                    </a:lnTo>
                    <a:lnTo>
                      <a:pt x="290" y="92"/>
                    </a:lnTo>
                    <a:lnTo>
                      <a:pt x="297" y="97"/>
                    </a:lnTo>
                    <a:lnTo>
                      <a:pt x="302" y="101"/>
                    </a:lnTo>
                    <a:lnTo>
                      <a:pt x="305" y="104"/>
                    </a:lnTo>
                    <a:lnTo>
                      <a:pt x="307" y="107"/>
                    </a:lnTo>
                    <a:lnTo>
                      <a:pt x="309" y="110"/>
                    </a:lnTo>
                    <a:lnTo>
                      <a:pt x="312" y="112"/>
                    </a:lnTo>
                    <a:lnTo>
                      <a:pt x="317" y="113"/>
                    </a:lnTo>
                    <a:lnTo>
                      <a:pt x="322" y="113"/>
                    </a:lnTo>
                    <a:lnTo>
                      <a:pt x="326" y="113"/>
                    </a:lnTo>
                    <a:lnTo>
                      <a:pt x="337" y="112"/>
                    </a:lnTo>
                    <a:lnTo>
                      <a:pt x="348" y="113"/>
                    </a:lnTo>
                    <a:lnTo>
                      <a:pt x="351" y="111"/>
                    </a:lnTo>
                    <a:lnTo>
                      <a:pt x="353" y="109"/>
                    </a:lnTo>
                    <a:lnTo>
                      <a:pt x="354" y="106"/>
                    </a:lnTo>
                    <a:lnTo>
                      <a:pt x="355" y="102"/>
                    </a:lnTo>
                    <a:lnTo>
                      <a:pt x="355" y="94"/>
                    </a:lnTo>
                    <a:lnTo>
                      <a:pt x="355" y="87"/>
                    </a:lnTo>
                    <a:lnTo>
                      <a:pt x="355" y="84"/>
                    </a:lnTo>
                    <a:lnTo>
                      <a:pt x="355" y="80"/>
                    </a:lnTo>
                    <a:lnTo>
                      <a:pt x="356" y="77"/>
                    </a:lnTo>
                    <a:lnTo>
                      <a:pt x="358" y="75"/>
                    </a:lnTo>
                    <a:lnTo>
                      <a:pt x="360" y="73"/>
                    </a:lnTo>
                    <a:lnTo>
                      <a:pt x="363" y="72"/>
                    </a:lnTo>
                    <a:lnTo>
                      <a:pt x="367" y="72"/>
                    </a:lnTo>
                    <a:lnTo>
                      <a:pt x="372" y="73"/>
                    </a:lnTo>
                    <a:lnTo>
                      <a:pt x="373" y="81"/>
                    </a:lnTo>
                    <a:lnTo>
                      <a:pt x="374" y="89"/>
                    </a:lnTo>
                    <a:lnTo>
                      <a:pt x="376" y="94"/>
                    </a:lnTo>
                    <a:lnTo>
                      <a:pt x="380" y="100"/>
                    </a:lnTo>
                    <a:lnTo>
                      <a:pt x="383" y="104"/>
                    </a:lnTo>
                    <a:lnTo>
                      <a:pt x="387" y="106"/>
                    </a:lnTo>
                    <a:lnTo>
                      <a:pt x="392" y="108"/>
                    </a:lnTo>
                    <a:lnTo>
                      <a:pt x="398" y="109"/>
                    </a:lnTo>
                    <a:lnTo>
                      <a:pt x="410" y="110"/>
                    </a:lnTo>
                    <a:lnTo>
                      <a:pt x="422" y="109"/>
                    </a:lnTo>
                    <a:lnTo>
                      <a:pt x="436" y="107"/>
                    </a:lnTo>
                    <a:lnTo>
                      <a:pt x="449" y="104"/>
                    </a:lnTo>
                    <a:lnTo>
                      <a:pt x="455" y="101"/>
                    </a:lnTo>
                    <a:lnTo>
                      <a:pt x="462" y="95"/>
                    </a:lnTo>
                    <a:lnTo>
                      <a:pt x="467" y="91"/>
                    </a:lnTo>
                    <a:lnTo>
                      <a:pt x="473" y="86"/>
                    </a:lnTo>
                    <a:lnTo>
                      <a:pt x="477" y="79"/>
                    </a:lnTo>
                    <a:lnTo>
                      <a:pt x="480" y="73"/>
                    </a:lnTo>
                    <a:lnTo>
                      <a:pt x="481" y="66"/>
                    </a:lnTo>
                    <a:lnTo>
                      <a:pt x="481" y="60"/>
                    </a:lnTo>
                    <a:lnTo>
                      <a:pt x="478" y="57"/>
                    </a:lnTo>
                    <a:lnTo>
                      <a:pt x="475" y="56"/>
                    </a:lnTo>
                    <a:lnTo>
                      <a:pt x="471" y="55"/>
                    </a:lnTo>
                    <a:lnTo>
                      <a:pt x="468" y="54"/>
                    </a:lnTo>
                    <a:lnTo>
                      <a:pt x="462" y="55"/>
                    </a:lnTo>
                    <a:lnTo>
                      <a:pt x="455" y="57"/>
                    </a:lnTo>
                    <a:lnTo>
                      <a:pt x="448" y="60"/>
                    </a:lnTo>
                    <a:lnTo>
                      <a:pt x="442" y="63"/>
                    </a:lnTo>
                    <a:lnTo>
                      <a:pt x="434" y="65"/>
                    </a:lnTo>
                    <a:lnTo>
                      <a:pt x="427" y="66"/>
                    </a:lnTo>
                    <a:lnTo>
                      <a:pt x="419" y="52"/>
                    </a:lnTo>
                    <a:lnTo>
                      <a:pt x="411" y="38"/>
                    </a:lnTo>
                    <a:lnTo>
                      <a:pt x="414" y="36"/>
                    </a:lnTo>
                    <a:lnTo>
                      <a:pt x="417" y="34"/>
                    </a:lnTo>
                    <a:lnTo>
                      <a:pt x="420" y="33"/>
                    </a:lnTo>
                    <a:lnTo>
                      <a:pt x="423" y="34"/>
                    </a:lnTo>
                    <a:lnTo>
                      <a:pt x="431" y="38"/>
                    </a:lnTo>
                    <a:lnTo>
                      <a:pt x="438" y="41"/>
                    </a:lnTo>
                    <a:lnTo>
                      <a:pt x="443" y="43"/>
                    </a:lnTo>
                    <a:lnTo>
                      <a:pt x="446" y="43"/>
                    </a:lnTo>
                    <a:lnTo>
                      <a:pt x="449" y="44"/>
                    </a:lnTo>
                    <a:lnTo>
                      <a:pt x="452" y="43"/>
                    </a:lnTo>
                    <a:lnTo>
                      <a:pt x="454" y="42"/>
                    </a:lnTo>
                    <a:lnTo>
                      <a:pt x="457" y="39"/>
                    </a:lnTo>
                    <a:lnTo>
                      <a:pt x="458" y="34"/>
                    </a:lnTo>
                    <a:lnTo>
                      <a:pt x="459" y="28"/>
                    </a:lnTo>
                    <a:lnTo>
                      <a:pt x="454" y="16"/>
                    </a:lnTo>
                    <a:lnTo>
                      <a:pt x="449" y="6"/>
                    </a:lnTo>
                    <a:lnTo>
                      <a:pt x="457" y="4"/>
                    </a:lnTo>
                    <a:lnTo>
                      <a:pt x="467" y="2"/>
                    </a:lnTo>
                    <a:lnTo>
                      <a:pt x="478" y="2"/>
                    </a:lnTo>
                    <a:lnTo>
                      <a:pt x="489" y="4"/>
                    </a:lnTo>
                    <a:lnTo>
                      <a:pt x="493" y="6"/>
                    </a:lnTo>
                    <a:lnTo>
                      <a:pt x="497" y="8"/>
                    </a:lnTo>
                    <a:lnTo>
                      <a:pt x="501" y="11"/>
                    </a:lnTo>
                    <a:lnTo>
                      <a:pt x="504" y="14"/>
                    </a:lnTo>
                    <a:lnTo>
                      <a:pt x="506" y="18"/>
                    </a:lnTo>
                    <a:lnTo>
                      <a:pt x="507" y="24"/>
                    </a:lnTo>
                    <a:lnTo>
                      <a:pt x="506" y="30"/>
                    </a:lnTo>
                    <a:lnTo>
                      <a:pt x="504" y="38"/>
                    </a:lnTo>
                    <a:lnTo>
                      <a:pt x="510" y="36"/>
                    </a:lnTo>
                    <a:lnTo>
                      <a:pt x="523" y="31"/>
                    </a:lnTo>
                    <a:lnTo>
                      <a:pt x="536" y="27"/>
                    </a:lnTo>
                    <a:lnTo>
                      <a:pt x="542" y="25"/>
                    </a:lnTo>
                    <a:lnTo>
                      <a:pt x="544" y="29"/>
                    </a:lnTo>
                    <a:lnTo>
                      <a:pt x="545" y="34"/>
                    </a:lnTo>
                    <a:lnTo>
                      <a:pt x="545" y="39"/>
                    </a:lnTo>
                    <a:lnTo>
                      <a:pt x="546" y="44"/>
                    </a:lnTo>
                    <a:lnTo>
                      <a:pt x="545" y="54"/>
                    </a:lnTo>
                    <a:lnTo>
                      <a:pt x="545" y="63"/>
                    </a:lnTo>
                    <a:lnTo>
                      <a:pt x="542" y="61"/>
                    </a:lnTo>
                    <a:lnTo>
                      <a:pt x="539" y="60"/>
                    </a:lnTo>
                    <a:lnTo>
                      <a:pt x="536" y="59"/>
                    </a:lnTo>
                    <a:lnTo>
                      <a:pt x="532" y="59"/>
                    </a:lnTo>
                    <a:lnTo>
                      <a:pt x="524" y="59"/>
                    </a:lnTo>
                    <a:lnTo>
                      <a:pt x="516" y="60"/>
                    </a:lnTo>
                    <a:lnTo>
                      <a:pt x="511" y="63"/>
                    </a:lnTo>
                    <a:lnTo>
                      <a:pt x="507" y="66"/>
                    </a:lnTo>
                    <a:lnTo>
                      <a:pt x="512" y="76"/>
                    </a:lnTo>
                    <a:lnTo>
                      <a:pt x="520" y="87"/>
                    </a:lnTo>
                    <a:lnTo>
                      <a:pt x="529" y="95"/>
                    </a:lnTo>
                    <a:lnTo>
                      <a:pt x="539" y="103"/>
                    </a:lnTo>
                    <a:lnTo>
                      <a:pt x="544" y="106"/>
                    </a:lnTo>
                    <a:lnTo>
                      <a:pt x="549" y="108"/>
                    </a:lnTo>
                    <a:lnTo>
                      <a:pt x="556" y="110"/>
                    </a:lnTo>
                    <a:lnTo>
                      <a:pt x="561" y="111"/>
                    </a:lnTo>
                    <a:lnTo>
                      <a:pt x="567" y="112"/>
                    </a:lnTo>
                    <a:lnTo>
                      <a:pt x="573" y="112"/>
                    </a:lnTo>
                    <a:lnTo>
                      <a:pt x="578" y="112"/>
                    </a:lnTo>
                    <a:lnTo>
                      <a:pt x="584" y="110"/>
                    </a:lnTo>
                    <a:lnTo>
                      <a:pt x="586" y="108"/>
                    </a:lnTo>
                    <a:lnTo>
                      <a:pt x="588" y="105"/>
                    </a:lnTo>
                    <a:lnTo>
                      <a:pt x="588" y="102"/>
                    </a:lnTo>
                    <a:lnTo>
                      <a:pt x="588" y="98"/>
                    </a:lnTo>
                    <a:lnTo>
                      <a:pt x="587" y="91"/>
                    </a:lnTo>
                    <a:lnTo>
                      <a:pt x="585" y="85"/>
                    </a:lnTo>
                    <a:lnTo>
                      <a:pt x="584" y="77"/>
                    </a:lnTo>
                    <a:lnTo>
                      <a:pt x="585" y="71"/>
                    </a:lnTo>
                    <a:lnTo>
                      <a:pt x="586" y="69"/>
                    </a:lnTo>
                    <a:lnTo>
                      <a:pt x="588" y="66"/>
                    </a:lnTo>
                    <a:lnTo>
                      <a:pt x="591" y="64"/>
                    </a:lnTo>
                    <a:lnTo>
                      <a:pt x="596" y="63"/>
                    </a:lnTo>
                    <a:lnTo>
                      <a:pt x="602" y="63"/>
                    </a:lnTo>
                    <a:lnTo>
                      <a:pt x="605" y="63"/>
                    </a:lnTo>
                    <a:lnTo>
                      <a:pt x="608" y="65"/>
                    </a:lnTo>
                    <a:lnTo>
                      <a:pt x="610" y="68"/>
                    </a:lnTo>
                    <a:lnTo>
                      <a:pt x="611" y="75"/>
                    </a:lnTo>
                    <a:lnTo>
                      <a:pt x="611" y="84"/>
                    </a:lnTo>
                    <a:lnTo>
                      <a:pt x="610" y="92"/>
                    </a:lnTo>
                    <a:lnTo>
                      <a:pt x="611" y="100"/>
                    </a:lnTo>
                    <a:lnTo>
                      <a:pt x="612" y="104"/>
                    </a:lnTo>
                    <a:lnTo>
                      <a:pt x="615" y="106"/>
                    </a:lnTo>
                    <a:lnTo>
                      <a:pt x="618" y="109"/>
                    </a:lnTo>
                    <a:lnTo>
                      <a:pt x="622" y="110"/>
                    </a:lnTo>
                    <a:lnTo>
                      <a:pt x="647" y="110"/>
                    </a:lnTo>
                    <a:lnTo>
                      <a:pt x="675" y="108"/>
                    </a:lnTo>
                    <a:lnTo>
                      <a:pt x="682" y="107"/>
                    </a:lnTo>
                    <a:lnTo>
                      <a:pt x="688" y="105"/>
                    </a:lnTo>
                    <a:lnTo>
                      <a:pt x="694" y="102"/>
                    </a:lnTo>
                    <a:lnTo>
                      <a:pt x="698" y="98"/>
                    </a:lnTo>
                    <a:lnTo>
                      <a:pt x="702" y="93"/>
                    </a:lnTo>
                    <a:lnTo>
                      <a:pt x="705" y="88"/>
                    </a:lnTo>
                    <a:lnTo>
                      <a:pt x="707" y="80"/>
                    </a:lnTo>
                    <a:lnTo>
                      <a:pt x="707" y="73"/>
                    </a:lnTo>
                    <a:lnTo>
                      <a:pt x="707" y="65"/>
                    </a:lnTo>
                    <a:lnTo>
                      <a:pt x="705" y="60"/>
                    </a:lnTo>
                    <a:lnTo>
                      <a:pt x="702" y="56"/>
                    </a:lnTo>
                    <a:lnTo>
                      <a:pt x="698" y="54"/>
                    </a:lnTo>
                    <a:lnTo>
                      <a:pt x="682" y="63"/>
                    </a:lnTo>
                    <a:lnTo>
                      <a:pt x="667" y="73"/>
                    </a:lnTo>
                    <a:lnTo>
                      <a:pt x="665" y="66"/>
                    </a:lnTo>
                    <a:lnTo>
                      <a:pt x="660" y="54"/>
                    </a:lnTo>
                    <a:lnTo>
                      <a:pt x="655" y="40"/>
                    </a:lnTo>
                    <a:lnTo>
                      <a:pt x="654" y="34"/>
                    </a:lnTo>
                    <a:lnTo>
                      <a:pt x="659" y="34"/>
                    </a:lnTo>
                    <a:lnTo>
                      <a:pt x="672" y="36"/>
                    </a:lnTo>
                    <a:lnTo>
                      <a:pt x="685" y="37"/>
                    </a:lnTo>
                    <a:lnTo>
                      <a:pt x="691" y="38"/>
                    </a:lnTo>
                    <a:lnTo>
                      <a:pt x="691" y="22"/>
                    </a:lnTo>
                    <a:lnTo>
                      <a:pt x="691" y="6"/>
                    </a:lnTo>
                    <a:lnTo>
                      <a:pt x="698" y="6"/>
                    </a:lnTo>
                    <a:lnTo>
                      <a:pt x="712" y="6"/>
                    </a:lnTo>
                    <a:lnTo>
                      <a:pt x="727" y="6"/>
                    </a:lnTo>
                    <a:lnTo>
                      <a:pt x="733" y="6"/>
                    </a:lnTo>
                    <a:lnTo>
                      <a:pt x="734" y="11"/>
                    </a:lnTo>
                    <a:lnTo>
                      <a:pt x="734" y="16"/>
                    </a:lnTo>
                    <a:lnTo>
                      <a:pt x="733" y="22"/>
                    </a:lnTo>
                    <a:lnTo>
                      <a:pt x="732" y="26"/>
                    </a:lnTo>
                    <a:lnTo>
                      <a:pt x="732" y="29"/>
                    </a:lnTo>
                    <a:lnTo>
                      <a:pt x="733" y="33"/>
                    </a:lnTo>
                    <a:lnTo>
                      <a:pt x="736" y="37"/>
                    </a:lnTo>
                    <a:lnTo>
                      <a:pt x="743" y="41"/>
                    </a:lnTo>
                    <a:lnTo>
                      <a:pt x="755" y="38"/>
                    </a:lnTo>
                    <a:lnTo>
                      <a:pt x="768" y="34"/>
                    </a:lnTo>
                    <a:lnTo>
                      <a:pt x="766" y="48"/>
                    </a:lnTo>
                    <a:lnTo>
                      <a:pt x="765" y="63"/>
                    </a:lnTo>
                    <a:lnTo>
                      <a:pt x="755" y="61"/>
                    </a:lnTo>
                    <a:lnTo>
                      <a:pt x="745" y="57"/>
                    </a:lnTo>
                    <a:lnTo>
                      <a:pt x="741" y="56"/>
                    </a:lnTo>
                    <a:lnTo>
                      <a:pt x="736" y="56"/>
                    </a:lnTo>
                    <a:lnTo>
                      <a:pt x="734" y="57"/>
                    </a:lnTo>
                    <a:lnTo>
                      <a:pt x="733" y="58"/>
                    </a:lnTo>
                    <a:lnTo>
                      <a:pt x="731" y="60"/>
                    </a:lnTo>
                    <a:lnTo>
                      <a:pt x="730" y="63"/>
                    </a:lnTo>
                    <a:lnTo>
                      <a:pt x="735" y="76"/>
                    </a:lnTo>
                    <a:lnTo>
                      <a:pt x="738" y="91"/>
                    </a:lnTo>
                    <a:lnTo>
                      <a:pt x="742" y="98"/>
                    </a:lnTo>
                    <a:lnTo>
                      <a:pt x="746" y="104"/>
                    </a:lnTo>
                    <a:lnTo>
                      <a:pt x="749" y="106"/>
                    </a:lnTo>
                    <a:lnTo>
                      <a:pt x="752" y="108"/>
                    </a:lnTo>
                    <a:lnTo>
                      <a:pt x="757" y="109"/>
                    </a:lnTo>
                    <a:lnTo>
                      <a:pt x="762" y="110"/>
                    </a:lnTo>
                    <a:lnTo>
                      <a:pt x="770" y="109"/>
                    </a:lnTo>
                    <a:lnTo>
                      <a:pt x="778" y="109"/>
                    </a:lnTo>
                    <a:lnTo>
                      <a:pt x="785" y="109"/>
                    </a:lnTo>
                    <a:lnTo>
                      <a:pt x="794" y="110"/>
                    </a:lnTo>
                    <a:lnTo>
                      <a:pt x="800" y="110"/>
                    </a:lnTo>
                    <a:lnTo>
                      <a:pt x="808" y="108"/>
                    </a:lnTo>
                    <a:lnTo>
                      <a:pt x="812" y="107"/>
                    </a:lnTo>
                    <a:lnTo>
                      <a:pt x="815" y="105"/>
                    </a:lnTo>
                    <a:lnTo>
                      <a:pt x="818" y="102"/>
                    </a:lnTo>
                    <a:lnTo>
                      <a:pt x="823" y="97"/>
                    </a:lnTo>
                    <a:lnTo>
                      <a:pt x="822" y="90"/>
                    </a:lnTo>
                    <a:lnTo>
                      <a:pt x="821" y="81"/>
                    </a:lnTo>
                    <a:lnTo>
                      <a:pt x="822" y="78"/>
                    </a:lnTo>
                    <a:lnTo>
                      <a:pt x="823" y="75"/>
                    </a:lnTo>
                    <a:lnTo>
                      <a:pt x="825" y="73"/>
                    </a:lnTo>
                    <a:lnTo>
                      <a:pt x="829" y="73"/>
                    </a:lnTo>
                    <a:lnTo>
                      <a:pt x="833" y="71"/>
                    </a:lnTo>
                    <a:lnTo>
                      <a:pt x="838" y="71"/>
                    </a:lnTo>
                    <a:lnTo>
                      <a:pt x="841" y="71"/>
                    </a:lnTo>
                    <a:lnTo>
                      <a:pt x="843" y="72"/>
                    </a:lnTo>
                    <a:lnTo>
                      <a:pt x="844" y="74"/>
                    </a:lnTo>
                    <a:lnTo>
                      <a:pt x="845" y="76"/>
                    </a:lnTo>
                    <a:lnTo>
                      <a:pt x="845" y="78"/>
                    </a:lnTo>
                    <a:lnTo>
                      <a:pt x="845" y="81"/>
                    </a:lnTo>
                    <a:lnTo>
                      <a:pt x="845" y="87"/>
                    </a:lnTo>
                    <a:lnTo>
                      <a:pt x="845" y="94"/>
                    </a:lnTo>
                    <a:lnTo>
                      <a:pt x="845" y="100"/>
                    </a:lnTo>
                    <a:lnTo>
                      <a:pt x="847" y="104"/>
                    </a:lnTo>
                    <a:lnTo>
                      <a:pt x="861" y="107"/>
                    </a:lnTo>
                    <a:lnTo>
                      <a:pt x="875" y="109"/>
                    </a:lnTo>
                    <a:lnTo>
                      <a:pt x="889" y="109"/>
                    </a:lnTo>
                    <a:lnTo>
                      <a:pt x="903" y="107"/>
                    </a:lnTo>
                    <a:lnTo>
                      <a:pt x="909" y="105"/>
                    </a:lnTo>
                    <a:lnTo>
                      <a:pt x="915" y="103"/>
                    </a:lnTo>
                    <a:lnTo>
                      <a:pt x="920" y="100"/>
                    </a:lnTo>
                    <a:lnTo>
                      <a:pt x="925" y="96"/>
                    </a:lnTo>
                    <a:lnTo>
                      <a:pt x="931" y="91"/>
                    </a:lnTo>
                    <a:lnTo>
                      <a:pt x="934" y="86"/>
                    </a:lnTo>
                    <a:lnTo>
                      <a:pt x="938" y="79"/>
                    </a:lnTo>
                    <a:lnTo>
                      <a:pt x="940" y="73"/>
                    </a:lnTo>
                    <a:lnTo>
                      <a:pt x="940" y="69"/>
                    </a:lnTo>
                    <a:lnTo>
                      <a:pt x="941" y="64"/>
                    </a:lnTo>
                    <a:lnTo>
                      <a:pt x="941" y="62"/>
                    </a:lnTo>
                    <a:lnTo>
                      <a:pt x="943" y="60"/>
                    </a:lnTo>
                    <a:lnTo>
                      <a:pt x="941" y="57"/>
                    </a:lnTo>
                    <a:lnTo>
                      <a:pt x="939" y="55"/>
                    </a:lnTo>
                    <a:lnTo>
                      <a:pt x="936" y="54"/>
                    </a:lnTo>
                    <a:lnTo>
                      <a:pt x="933" y="53"/>
                    </a:lnTo>
                    <a:lnTo>
                      <a:pt x="927" y="53"/>
                    </a:lnTo>
                    <a:lnTo>
                      <a:pt x="921" y="54"/>
                    </a:lnTo>
                    <a:lnTo>
                      <a:pt x="908" y="57"/>
                    </a:lnTo>
                    <a:lnTo>
                      <a:pt x="895" y="60"/>
                    </a:lnTo>
                    <a:lnTo>
                      <a:pt x="895" y="52"/>
                    </a:lnTo>
                    <a:lnTo>
                      <a:pt x="894" y="44"/>
                    </a:lnTo>
                    <a:lnTo>
                      <a:pt x="894" y="41"/>
                    </a:lnTo>
                    <a:lnTo>
                      <a:pt x="896" y="38"/>
                    </a:lnTo>
                    <a:lnTo>
                      <a:pt x="899" y="36"/>
                    </a:lnTo>
                    <a:lnTo>
                      <a:pt x="903" y="34"/>
                    </a:lnTo>
                    <a:lnTo>
                      <a:pt x="908" y="34"/>
                    </a:lnTo>
                    <a:lnTo>
                      <a:pt x="915" y="36"/>
                    </a:lnTo>
                    <a:lnTo>
                      <a:pt x="921" y="38"/>
                    </a:lnTo>
                    <a:lnTo>
                      <a:pt x="927" y="40"/>
                    </a:lnTo>
                    <a:lnTo>
                      <a:pt x="933" y="40"/>
                    </a:lnTo>
                    <a:lnTo>
                      <a:pt x="938" y="39"/>
                    </a:lnTo>
                    <a:lnTo>
                      <a:pt x="940" y="38"/>
                    </a:lnTo>
                    <a:lnTo>
                      <a:pt x="942" y="36"/>
                    </a:lnTo>
                    <a:lnTo>
                      <a:pt x="944" y="32"/>
                    </a:lnTo>
                    <a:lnTo>
                      <a:pt x="947" y="28"/>
                    </a:lnTo>
                    <a:lnTo>
                      <a:pt x="946" y="18"/>
                    </a:lnTo>
                    <a:lnTo>
                      <a:pt x="943" y="9"/>
                    </a:lnTo>
                    <a:lnTo>
                      <a:pt x="951" y="7"/>
                    </a:lnTo>
                    <a:lnTo>
                      <a:pt x="958" y="7"/>
                    </a:lnTo>
                    <a:lnTo>
                      <a:pt x="966" y="7"/>
                    </a:lnTo>
                    <a:lnTo>
                      <a:pt x="973" y="7"/>
                    </a:lnTo>
                    <a:lnTo>
                      <a:pt x="981" y="8"/>
                    </a:lnTo>
                    <a:lnTo>
                      <a:pt x="988" y="8"/>
                    </a:lnTo>
                    <a:lnTo>
                      <a:pt x="995" y="8"/>
                    </a:lnTo>
                    <a:lnTo>
                      <a:pt x="1001" y="6"/>
                    </a:lnTo>
                    <a:lnTo>
                      <a:pt x="1001" y="11"/>
                    </a:lnTo>
                    <a:lnTo>
                      <a:pt x="1000" y="23"/>
                    </a:lnTo>
                    <a:lnTo>
                      <a:pt x="999" y="36"/>
                    </a:lnTo>
                    <a:lnTo>
                      <a:pt x="998" y="41"/>
                    </a:lnTo>
                    <a:lnTo>
                      <a:pt x="1003" y="40"/>
                    </a:lnTo>
                    <a:lnTo>
                      <a:pt x="1016" y="38"/>
                    </a:lnTo>
                    <a:lnTo>
                      <a:pt x="1028" y="36"/>
                    </a:lnTo>
                    <a:lnTo>
                      <a:pt x="1033" y="34"/>
                    </a:lnTo>
                    <a:lnTo>
                      <a:pt x="1025" y="50"/>
                    </a:lnTo>
                    <a:lnTo>
                      <a:pt x="1017" y="66"/>
                    </a:lnTo>
                    <a:lnTo>
                      <a:pt x="1013" y="63"/>
                    </a:lnTo>
                    <a:lnTo>
                      <a:pt x="1009" y="61"/>
                    </a:lnTo>
                    <a:lnTo>
                      <a:pt x="1004" y="60"/>
                    </a:lnTo>
                    <a:lnTo>
                      <a:pt x="1000" y="60"/>
                    </a:lnTo>
                    <a:lnTo>
                      <a:pt x="995" y="60"/>
                    </a:lnTo>
                    <a:lnTo>
                      <a:pt x="990" y="59"/>
                    </a:lnTo>
                    <a:lnTo>
                      <a:pt x="986" y="58"/>
                    </a:lnTo>
                    <a:lnTo>
                      <a:pt x="982" y="57"/>
                    </a:lnTo>
                    <a:lnTo>
                      <a:pt x="979" y="59"/>
                    </a:lnTo>
                    <a:lnTo>
                      <a:pt x="976" y="61"/>
                    </a:lnTo>
                    <a:lnTo>
                      <a:pt x="975" y="64"/>
                    </a:lnTo>
                    <a:lnTo>
                      <a:pt x="975" y="66"/>
                    </a:lnTo>
                    <a:lnTo>
                      <a:pt x="975" y="72"/>
                    </a:lnTo>
                    <a:lnTo>
                      <a:pt x="979" y="77"/>
                    </a:lnTo>
                    <a:lnTo>
                      <a:pt x="986" y="88"/>
                    </a:lnTo>
                    <a:lnTo>
                      <a:pt x="991" y="97"/>
                    </a:lnTo>
                    <a:lnTo>
                      <a:pt x="995" y="102"/>
                    </a:lnTo>
                    <a:lnTo>
                      <a:pt x="997" y="105"/>
                    </a:lnTo>
                    <a:lnTo>
                      <a:pt x="1000" y="107"/>
                    </a:lnTo>
                    <a:lnTo>
                      <a:pt x="1004" y="108"/>
                    </a:lnTo>
                    <a:lnTo>
                      <a:pt x="1013" y="110"/>
                    </a:lnTo>
                    <a:lnTo>
                      <a:pt x="1021" y="110"/>
                    </a:lnTo>
                    <a:lnTo>
                      <a:pt x="1031" y="109"/>
                    </a:lnTo>
                    <a:lnTo>
                      <a:pt x="1041" y="109"/>
                    </a:lnTo>
                    <a:lnTo>
                      <a:pt x="1049" y="109"/>
                    </a:lnTo>
                    <a:lnTo>
                      <a:pt x="1059" y="110"/>
                    </a:lnTo>
                    <a:lnTo>
                      <a:pt x="1060" y="106"/>
                    </a:lnTo>
                    <a:lnTo>
                      <a:pt x="1065" y="94"/>
                    </a:lnTo>
                    <a:lnTo>
                      <a:pt x="1069" y="84"/>
                    </a:lnTo>
                    <a:lnTo>
                      <a:pt x="1071" y="78"/>
                    </a:lnTo>
                    <a:lnTo>
                      <a:pt x="1075" y="79"/>
                    </a:lnTo>
                    <a:lnTo>
                      <a:pt x="1077" y="80"/>
                    </a:lnTo>
                    <a:lnTo>
                      <a:pt x="1079" y="81"/>
                    </a:lnTo>
                    <a:lnTo>
                      <a:pt x="1080" y="84"/>
                    </a:lnTo>
                    <a:lnTo>
                      <a:pt x="1082" y="90"/>
                    </a:lnTo>
                    <a:lnTo>
                      <a:pt x="1083" y="95"/>
                    </a:lnTo>
                    <a:lnTo>
                      <a:pt x="1084" y="102"/>
                    </a:lnTo>
                    <a:lnTo>
                      <a:pt x="1088" y="107"/>
                    </a:lnTo>
                    <a:lnTo>
                      <a:pt x="1090" y="109"/>
                    </a:lnTo>
                    <a:lnTo>
                      <a:pt x="1092" y="110"/>
                    </a:lnTo>
                    <a:lnTo>
                      <a:pt x="1095" y="110"/>
                    </a:lnTo>
                    <a:lnTo>
                      <a:pt x="1100" y="110"/>
                    </a:lnTo>
                    <a:lnTo>
                      <a:pt x="1106" y="110"/>
                    </a:lnTo>
                    <a:lnTo>
                      <a:pt x="1111" y="110"/>
                    </a:lnTo>
                    <a:lnTo>
                      <a:pt x="1116" y="109"/>
                    </a:lnTo>
                    <a:lnTo>
                      <a:pt x="1122" y="108"/>
                    </a:lnTo>
                    <a:lnTo>
                      <a:pt x="1132" y="104"/>
                    </a:lnTo>
                    <a:lnTo>
                      <a:pt x="1143" y="98"/>
                    </a:lnTo>
                    <a:lnTo>
                      <a:pt x="1153" y="91"/>
                    </a:lnTo>
                    <a:lnTo>
                      <a:pt x="1162" y="82"/>
                    </a:lnTo>
                    <a:lnTo>
                      <a:pt x="1170" y="73"/>
                    </a:lnTo>
                    <a:lnTo>
                      <a:pt x="1177" y="63"/>
                    </a:lnTo>
                    <a:lnTo>
                      <a:pt x="1176" y="59"/>
                    </a:lnTo>
                    <a:lnTo>
                      <a:pt x="1174" y="56"/>
                    </a:lnTo>
                    <a:lnTo>
                      <a:pt x="1172" y="55"/>
                    </a:lnTo>
                    <a:lnTo>
                      <a:pt x="1170" y="53"/>
                    </a:lnTo>
                    <a:lnTo>
                      <a:pt x="1163" y="52"/>
                    </a:lnTo>
                    <a:lnTo>
                      <a:pt x="1157" y="53"/>
                    </a:lnTo>
                    <a:lnTo>
                      <a:pt x="1144" y="56"/>
                    </a:lnTo>
                    <a:lnTo>
                      <a:pt x="1136" y="57"/>
                    </a:lnTo>
                    <a:lnTo>
                      <a:pt x="1136" y="48"/>
                    </a:lnTo>
                    <a:lnTo>
                      <a:pt x="1136" y="41"/>
                    </a:lnTo>
                    <a:lnTo>
                      <a:pt x="1139" y="39"/>
                    </a:lnTo>
                    <a:lnTo>
                      <a:pt x="1142" y="38"/>
                    </a:lnTo>
                    <a:lnTo>
                      <a:pt x="1145" y="38"/>
                    </a:lnTo>
                    <a:lnTo>
                      <a:pt x="1148" y="39"/>
                    </a:lnTo>
                    <a:lnTo>
                      <a:pt x="1156" y="41"/>
                    </a:lnTo>
                    <a:lnTo>
                      <a:pt x="1162" y="44"/>
                    </a:lnTo>
                    <a:lnTo>
                      <a:pt x="1169" y="46"/>
                    </a:lnTo>
                    <a:lnTo>
                      <a:pt x="1175" y="47"/>
                    </a:lnTo>
                    <a:lnTo>
                      <a:pt x="1178" y="46"/>
                    </a:lnTo>
                    <a:lnTo>
                      <a:pt x="1183" y="44"/>
                    </a:lnTo>
                    <a:lnTo>
                      <a:pt x="1186" y="42"/>
                    </a:lnTo>
                    <a:lnTo>
                      <a:pt x="1189" y="38"/>
                    </a:lnTo>
                    <a:lnTo>
                      <a:pt x="1188" y="23"/>
                    </a:lnTo>
                    <a:lnTo>
                      <a:pt x="1186" y="9"/>
                    </a:lnTo>
                    <a:lnTo>
                      <a:pt x="1195" y="9"/>
                    </a:lnTo>
                    <a:lnTo>
                      <a:pt x="1217" y="9"/>
                    </a:lnTo>
                    <a:lnTo>
                      <a:pt x="1237" y="9"/>
                    </a:lnTo>
                    <a:lnTo>
                      <a:pt x="1247" y="9"/>
                    </a:lnTo>
                    <a:lnTo>
                      <a:pt x="1241" y="17"/>
                    </a:lnTo>
                    <a:lnTo>
                      <a:pt x="1236" y="27"/>
                    </a:lnTo>
                    <a:lnTo>
                      <a:pt x="1235" y="32"/>
                    </a:lnTo>
                    <a:lnTo>
                      <a:pt x="1235" y="37"/>
                    </a:lnTo>
                    <a:lnTo>
                      <a:pt x="1236" y="39"/>
                    </a:lnTo>
                    <a:lnTo>
                      <a:pt x="1237" y="41"/>
                    </a:lnTo>
                    <a:lnTo>
                      <a:pt x="1238" y="42"/>
                    </a:lnTo>
                    <a:lnTo>
                      <a:pt x="1240" y="43"/>
                    </a:lnTo>
                    <a:lnTo>
                      <a:pt x="1253" y="42"/>
                    </a:lnTo>
                    <a:lnTo>
                      <a:pt x="1266" y="41"/>
                    </a:lnTo>
                    <a:lnTo>
                      <a:pt x="1266" y="50"/>
                    </a:lnTo>
                    <a:lnTo>
                      <a:pt x="1266" y="60"/>
                    </a:lnTo>
                    <a:lnTo>
                      <a:pt x="1251" y="57"/>
                    </a:lnTo>
                    <a:lnTo>
                      <a:pt x="1236" y="54"/>
                    </a:lnTo>
                    <a:lnTo>
                      <a:pt x="1230" y="53"/>
                    </a:lnTo>
                    <a:lnTo>
                      <a:pt x="1223" y="53"/>
                    </a:lnTo>
                    <a:lnTo>
                      <a:pt x="1220" y="54"/>
                    </a:lnTo>
                    <a:lnTo>
                      <a:pt x="1217" y="55"/>
                    </a:lnTo>
                    <a:lnTo>
                      <a:pt x="1215" y="57"/>
                    </a:lnTo>
                    <a:lnTo>
                      <a:pt x="1211" y="60"/>
                    </a:lnTo>
                    <a:lnTo>
                      <a:pt x="1218" y="70"/>
                    </a:lnTo>
                    <a:lnTo>
                      <a:pt x="1224" y="80"/>
                    </a:lnTo>
                    <a:lnTo>
                      <a:pt x="1231" y="91"/>
                    </a:lnTo>
                    <a:lnTo>
                      <a:pt x="1238" y="101"/>
                    </a:lnTo>
                    <a:lnTo>
                      <a:pt x="1242" y="105"/>
                    </a:lnTo>
                    <a:lnTo>
                      <a:pt x="1247" y="108"/>
                    </a:lnTo>
                    <a:lnTo>
                      <a:pt x="1252" y="110"/>
                    </a:lnTo>
                    <a:lnTo>
                      <a:pt x="1256" y="112"/>
                    </a:lnTo>
                    <a:lnTo>
                      <a:pt x="1263" y="113"/>
                    </a:lnTo>
                    <a:lnTo>
                      <a:pt x="1268" y="113"/>
                    </a:lnTo>
                    <a:lnTo>
                      <a:pt x="1274" y="112"/>
                    </a:lnTo>
                    <a:lnTo>
                      <a:pt x="1282" y="110"/>
                    </a:lnTo>
                    <a:lnTo>
                      <a:pt x="1285" y="112"/>
                    </a:lnTo>
                    <a:lnTo>
                      <a:pt x="1288" y="112"/>
                    </a:lnTo>
                    <a:lnTo>
                      <a:pt x="1291" y="112"/>
                    </a:lnTo>
                    <a:lnTo>
                      <a:pt x="1294" y="112"/>
                    </a:lnTo>
                    <a:lnTo>
                      <a:pt x="1299" y="109"/>
                    </a:lnTo>
                    <a:lnTo>
                      <a:pt x="1303" y="105"/>
                    </a:lnTo>
                    <a:lnTo>
                      <a:pt x="1310" y="93"/>
                    </a:lnTo>
                    <a:lnTo>
                      <a:pt x="1314" y="80"/>
                    </a:lnTo>
                    <a:lnTo>
                      <a:pt x="1315" y="75"/>
                    </a:lnTo>
                    <a:lnTo>
                      <a:pt x="1317" y="71"/>
                    </a:lnTo>
                    <a:lnTo>
                      <a:pt x="1318" y="68"/>
                    </a:lnTo>
                    <a:lnTo>
                      <a:pt x="1319" y="68"/>
                    </a:lnTo>
                    <a:lnTo>
                      <a:pt x="1320" y="70"/>
                    </a:lnTo>
                    <a:lnTo>
                      <a:pt x="1322" y="75"/>
                    </a:lnTo>
                    <a:lnTo>
                      <a:pt x="1323" y="85"/>
                    </a:lnTo>
                    <a:lnTo>
                      <a:pt x="1326" y="97"/>
                    </a:lnTo>
                    <a:lnTo>
                      <a:pt x="1332" y="102"/>
                    </a:lnTo>
                    <a:lnTo>
                      <a:pt x="1337" y="105"/>
                    </a:lnTo>
                    <a:lnTo>
                      <a:pt x="1343" y="106"/>
                    </a:lnTo>
                    <a:lnTo>
                      <a:pt x="1348" y="106"/>
                    </a:lnTo>
                    <a:lnTo>
                      <a:pt x="1353" y="106"/>
                    </a:lnTo>
                    <a:lnTo>
                      <a:pt x="1359" y="104"/>
                    </a:lnTo>
                    <a:lnTo>
                      <a:pt x="1364" y="102"/>
                    </a:lnTo>
                    <a:lnTo>
                      <a:pt x="1368" y="100"/>
                    </a:lnTo>
                    <a:lnTo>
                      <a:pt x="1388" y="85"/>
                    </a:lnTo>
                    <a:lnTo>
                      <a:pt x="1406" y="73"/>
                    </a:lnTo>
                    <a:lnTo>
                      <a:pt x="1412" y="63"/>
                    </a:lnTo>
                    <a:lnTo>
                      <a:pt x="1416" y="57"/>
                    </a:lnTo>
                    <a:lnTo>
                      <a:pt x="1411" y="50"/>
                    </a:lnTo>
                    <a:lnTo>
                      <a:pt x="1406" y="48"/>
                    </a:lnTo>
                    <a:lnTo>
                      <a:pt x="1401" y="48"/>
                    </a:lnTo>
                    <a:lnTo>
                      <a:pt x="1396" y="49"/>
                    </a:lnTo>
                    <a:lnTo>
                      <a:pt x="1388" y="54"/>
                    </a:lnTo>
                    <a:lnTo>
                      <a:pt x="1378" y="57"/>
                    </a:lnTo>
                    <a:lnTo>
                      <a:pt x="1376" y="58"/>
                    </a:lnTo>
                    <a:lnTo>
                      <a:pt x="1375" y="60"/>
                    </a:lnTo>
                    <a:lnTo>
                      <a:pt x="1373" y="57"/>
                    </a:lnTo>
                    <a:lnTo>
                      <a:pt x="1370" y="55"/>
                    </a:lnTo>
                    <a:lnTo>
                      <a:pt x="1370" y="53"/>
                    </a:lnTo>
                    <a:lnTo>
                      <a:pt x="1370" y="50"/>
                    </a:lnTo>
                    <a:lnTo>
                      <a:pt x="1370" y="46"/>
                    </a:lnTo>
                    <a:lnTo>
                      <a:pt x="1373" y="42"/>
                    </a:lnTo>
                    <a:lnTo>
                      <a:pt x="1379" y="33"/>
                    </a:lnTo>
                    <a:lnTo>
                      <a:pt x="1384" y="25"/>
                    </a:lnTo>
                    <a:lnTo>
                      <a:pt x="1388" y="28"/>
                    </a:lnTo>
                    <a:lnTo>
                      <a:pt x="1392" y="31"/>
                    </a:lnTo>
                    <a:lnTo>
                      <a:pt x="1396" y="33"/>
                    </a:lnTo>
                    <a:lnTo>
                      <a:pt x="1400" y="36"/>
                    </a:lnTo>
                    <a:lnTo>
                      <a:pt x="1406" y="38"/>
                    </a:lnTo>
                    <a:lnTo>
                      <a:pt x="1411" y="38"/>
                    </a:lnTo>
                    <a:lnTo>
                      <a:pt x="1416" y="38"/>
                    </a:lnTo>
                    <a:lnTo>
                      <a:pt x="1422" y="38"/>
                    </a:lnTo>
                    <a:lnTo>
                      <a:pt x="1430" y="22"/>
                    </a:lnTo>
                    <a:lnTo>
                      <a:pt x="1438" y="6"/>
                    </a:lnTo>
                    <a:lnTo>
                      <a:pt x="1444" y="7"/>
                    </a:lnTo>
                    <a:lnTo>
                      <a:pt x="1451" y="9"/>
                    </a:lnTo>
                    <a:lnTo>
                      <a:pt x="1446" y="22"/>
                    </a:lnTo>
                    <a:lnTo>
                      <a:pt x="1440" y="37"/>
                    </a:lnTo>
                    <a:lnTo>
                      <a:pt x="1432" y="52"/>
                    </a:lnTo>
                    <a:lnTo>
                      <a:pt x="1423" y="69"/>
                    </a:lnTo>
                    <a:lnTo>
                      <a:pt x="1413" y="85"/>
                    </a:lnTo>
                    <a:lnTo>
                      <a:pt x="1405" y="102"/>
                    </a:lnTo>
                    <a:lnTo>
                      <a:pt x="1396" y="118"/>
                    </a:lnTo>
                    <a:lnTo>
                      <a:pt x="1391" y="133"/>
                    </a:lnTo>
                    <a:lnTo>
                      <a:pt x="1376" y="133"/>
                    </a:lnTo>
                    <a:lnTo>
                      <a:pt x="1335" y="133"/>
                    </a:lnTo>
                    <a:lnTo>
                      <a:pt x="1271" y="133"/>
                    </a:lnTo>
                    <a:lnTo>
                      <a:pt x="1189" y="133"/>
                    </a:lnTo>
                    <a:lnTo>
                      <a:pt x="1092" y="133"/>
                    </a:lnTo>
                    <a:lnTo>
                      <a:pt x="984" y="133"/>
                    </a:lnTo>
                    <a:lnTo>
                      <a:pt x="868" y="134"/>
                    </a:lnTo>
                    <a:lnTo>
                      <a:pt x="748" y="134"/>
                    </a:lnTo>
                    <a:lnTo>
                      <a:pt x="627" y="134"/>
                    </a:lnTo>
                    <a:lnTo>
                      <a:pt x="512" y="134"/>
                    </a:lnTo>
                    <a:lnTo>
                      <a:pt x="403" y="134"/>
                    </a:lnTo>
                    <a:lnTo>
                      <a:pt x="306" y="134"/>
                    </a:lnTo>
                    <a:lnTo>
                      <a:pt x="224" y="135"/>
                    </a:lnTo>
                    <a:lnTo>
                      <a:pt x="160" y="135"/>
                    </a:lnTo>
                    <a:lnTo>
                      <a:pt x="119" y="135"/>
                    </a:lnTo>
                    <a:lnTo>
                      <a:pt x="105" y="135"/>
                    </a:lnTo>
                    <a:lnTo>
                      <a:pt x="98" y="129"/>
                    </a:lnTo>
                    <a:lnTo>
                      <a:pt x="90" y="123"/>
                    </a:lnTo>
                    <a:lnTo>
                      <a:pt x="83" y="117"/>
                    </a:lnTo>
                    <a:lnTo>
                      <a:pt x="75" y="109"/>
                    </a:lnTo>
                    <a:lnTo>
                      <a:pt x="62" y="92"/>
                    </a:lnTo>
                    <a:lnTo>
                      <a:pt x="48" y="75"/>
                    </a:lnTo>
                    <a:lnTo>
                      <a:pt x="22" y="38"/>
                    </a:lnTo>
                    <a:lnTo>
                      <a:pt x="0" y="6"/>
                    </a:lnTo>
                    <a:lnTo>
                      <a:pt x="6" y="4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2" y="9"/>
                    </a:lnTo>
                    <a:lnTo>
                      <a:pt x="35" y="12"/>
                    </a:lnTo>
                    <a:lnTo>
                      <a:pt x="38" y="14"/>
                    </a:lnTo>
                    <a:lnTo>
                      <a:pt x="41" y="18"/>
                    </a:lnTo>
                    <a:lnTo>
                      <a:pt x="43" y="22"/>
                    </a:lnTo>
                    <a:lnTo>
                      <a:pt x="46" y="27"/>
                    </a:lnTo>
                    <a:lnTo>
                      <a:pt x="46" y="31"/>
                    </a:lnTo>
                    <a:lnTo>
                      <a:pt x="46" y="38"/>
                    </a:lnTo>
                    <a:lnTo>
                      <a:pt x="44" y="43"/>
                    </a:lnTo>
                    <a:lnTo>
                      <a:pt x="51" y="41"/>
                    </a:lnTo>
                    <a:lnTo>
                      <a:pt x="64" y="36"/>
                    </a:lnTo>
                    <a:lnTo>
                      <a:pt x="76" y="30"/>
                    </a:lnTo>
                    <a:lnTo>
                      <a:pt x="83" y="28"/>
                    </a:lnTo>
                    <a:lnTo>
                      <a:pt x="85" y="32"/>
                    </a:lnTo>
                    <a:lnTo>
                      <a:pt x="90" y="44"/>
                    </a:lnTo>
                    <a:lnTo>
                      <a:pt x="96" y="55"/>
                    </a:lnTo>
                    <a:lnTo>
                      <a:pt x="99" y="60"/>
                    </a:lnTo>
                    <a:lnTo>
                      <a:pt x="97" y="62"/>
                    </a:lnTo>
                    <a:lnTo>
                      <a:pt x="95" y="63"/>
                    </a:lnTo>
                    <a:lnTo>
                      <a:pt x="92" y="63"/>
                    </a:lnTo>
                    <a:lnTo>
                      <a:pt x="89" y="64"/>
                    </a:lnTo>
                    <a:lnTo>
                      <a:pt x="84" y="63"/>
                    </a:lnTo>
                    <a:lnTo>
                      <a:pt x="78" y="63"/>
                    </a:lnTo>
                    <a:lnTo>
                      <a:pt x="71" y="63"/>
                    </a:lnTo>
                    <a:lnTo>
                      <a:pt x="67" y="65"/>
                    </a:lnTo>
                    <a:lnTo>
                      <a:pt x="65" y="68"/>
                    </a:lnTo>
                    <a:lnTo>
                      <a:pt x="64" y="70"/>
                    </a:lnTo>
                    <a:lnTo>
                      <a:pt x="63" y="74"/>
                    </a:lnTo>
                    <a:lnTo>
                      <a:pt x="64" y="78"/>
                    </a:lnTo>
                    <a:lnTo>
                      <a:pt x="73" y="84"/>
                    </a:lnTo>
                    <a:lnTo>
                      <a:pt x="83" y="90"/>
                    </a:lnTo>
                    <a:lnTo>
                      <a:pt x="91" y="98"/>
                    </a:lnTo>
                    <a:lnTo>
                      <a:pt x="100" y="106"/>
                    </a:lnTo>
                    <a:lnTo>
                      <a:pt x="104" y="109"/>
                    </a:lnTo>
                    <a:lnTo>
                      <a:pt x="108" y="112"/>
                    </a:lnTo>
                    <a:lnTo>
                      <a:pt x="113" y="114"/>
                    </a:lnTo>
                    <a:lnTo>
                      <a:pt x="117" y="116"/>
                    </a:lnTo>
                    <a:lnTo>
                      <a:pt x="121" y="117"/>
                    </a:lnTo>
                    <a:lnTo>
                      <a:pt x="127" y="117"/>
                    </a:lnTo>
                    <a:lnTo>
                      <a:pt x="131" y="116"/>
                    </a:lnTo>
                    <a:lnTo>
                      <a:pt x="136" y="113"/>
                    </a:lnTo>
                    <a:lnTo>
                      <a:pt x="136" y="108"/>
                    </a:lnTo>
                    <a:lnTo>
                      <a:pt x="136" y="96"/>
                    </a:lnTo>
                    <a:lnTo>
                      <a:pt x="136" y="84"/>
                    </a:lnTo>
                    <a:lnTo>
                      <a:pt x="136" y="78"/>
                    </a:lnTo>
                    <a:lnTo>
                      <a:pt x="149" y="78"/>
                    </a:lnTo>
                    <a:lnTo>
                      <a:pt x="162" y="78"/>
                    </a:lnTo>
                    <a:lnTo>
                      <a:pt x="161" y="84"/>
                    </a:lnTo>
                    <a:lnTo>
                      <a:pt x="161" y="89"/>
                    </a:lnTo>
                    <a:lnTo>
                      <a:pt x="161" y="93"/>
                    </a:lnTo>
                    <a:lnTo>
                      <a:pt x="162" y="97"/>
                    </a:lnTo>
                    <a:lnTo>
                      <a:pt x="163" y="102"/>
                    </a:lnTo>
                    <a:lnTo>
                      <a:pt x="165" y="106"/>
                    </a:lnTo>
                    <a:lnTo>
                      <a:pt x="167" y="109"/>
                    </a:lnTo>
                    <a:lnTo>
                      <a:pt x="170" y="112"/>
                    </a:lnTo>
                    <a:lnTo>
                      <a:pt x="174" y="114"/>
                    </a:lnTo>
                    <a:lnTo>
                      <a:pt x="178" y="117"/>
                    </a:lnTo>
                    <a:lnTo>
                      <a:pt x="181" y="118"/>
                    </a:lnTo>
                    <a:lnTo>
                      <a:pt x="185" y="119"/>
                    </a:lnTo>
                    <a:lnTo>
                      <a:pt x="189" y="120"/>
                    </a:lnTo>
                    <a:lnTo>
                      <a:pt x="193" y="119"/>
                    </a:lnTo>
                    <a:lnTo>
                      <a:pt x="197" y="119"/>
                    </a:lnTo>
                    <a:lnTo>
                      <a:pt x="200" y="117"/>
                    </a:lnTo>
                    <a:lnTo>
                      <a:pt x="206" y="116"/>
                    </a:lnTo>
                    <a:lnTo>
                      <a:pt x="210" y="113"/>
                    </a:lnTo>
                    <a:lnTo>
                      <a:pt x="214" y="111"/>
                    </a:lnTo>
                    <a:lnTo>
                      <a:pt x="217" y="108"/>
                    </a:lnTo>
                    <a:lnTo>
                      <a:pt x="224" y="101"/>
                    </a:lnTo>
                    <a:lnTo>
                      <a:pt x="228" y="93"/>
                    </a:lnTo>
                    <a:lnTo>
                      <a:pt x="234" y="76"/>
                    </a:lnTo>
                    <a:lnTo>
                      <a:pt x="239" y="60"/>
                    </a:lnTo>
                    <a:lnTo>
                      <a:pt x="234" y="58"/>
                    </a:lnTo>
                    <a:lnTo>
                      <a:pt x="229" y="57"/>
                    </a:lnTo>
                    <a:lnTo>
                      <a:pt x="225" y="57"/>
                    </a:lnTo>
                    <a:lnTo>
                      <a:pt x="220" y="58"/>
                    </a:lnTo>
                    <a:lnTo>
                      <a:pt x="209" y="60"/>
                    </a:lnTo>
                    <a:lnTo>
                      <a:pt x="198" y="62"/>
                    </a:lnTo>
                    <a:lnTo>
                      <a:pt x="193" y="63"/>
                    </a:lnTo>
                    <a:lnTo>
                      <a:pt x="189" y="62"/>
                    </a:lnTo>
                    <a:lnTo>
                      <a:pt x="184" y="61"/>
                    </a:lnTo>
                    <a:lnTo>
                      <a:pt x="180" y="59"/>
                    </a:lnTo>
                    <a:lnTo>
                      <a:pt x="177" y="56"/>
                    </a:lnTo>
                    <a:lnTo>
                      <a:pt x="175" y="50"/>
                    </a:lnTo>
                    <a:lnTo>
                      <a:pt x="173" y="43"/>
                    </a:lnTo>
                    <a:lnTo>
                      <a:pt x="171" y="34"/>
                    </a:lnTo>
                    <a:lnTo>
                      <a:pt x="176" y="37"/>
                    </a:lnTo>
                    <a:lnTo>
                      <a:pt x="180" y="37"/>
                    </a:lnTo>
                    <a:lnTo>
                      <a:pt x="185" y="38"/>
                    </a:lnTo>
                    <a:lnTo>
                      <a:pt x="192" y="37"/>
                    </a:lnTo>
                    <a:lnTo>
                      <a:pt x="202" y="37"/>
                    </a:lnTo>
                    <a:lnTo>
                      <a:pt x="213" y="38"/>
                    </a:lnTo>
                    <a:lnTo>
                      <a:pt x="216" y="32"/>
                    </a:lnTo>
                    <a:lnTo>
                      <a:pt x="217" y="28"/>
                    </a:lnTo>
                    <a:lnTo>
                      <a:pt x="217" y="24"/>
                    </a:lnTo>
                    <a:lnTo>
                      <a:pt x="216" y="18"/>
                    </a:lnTo>
                    <a:lnTo>
                      <a:pt x="212" y="10"/>
                    </a:lnTo>
                    <a:lnTo>
                      <a:pt x="207" y="2"/>
                    </a:lnTo>
                    <a:lnTo>
                      <a:pt x="213" y="0"/>
                    </a:lnTo>
                    <a:lnTo>
                      <a:pt x="220" y="0"/>
                    </a:lnTo>
                    <a:lnTo>
                      <a:pt x="226" y="0"/>
                    </a:lnTo>
                    <a:lnTo>
                      <a:pt x="232" y="1"/>
                    </a:lnTo>
                    <a:lnTo>
                      <a:pt x="239" y="2"/>
                    </a:lnTo>
                    <a:lnTo>
                      <a:pt x="244" y="2"/>
                    </a:lnTo>
                    <a:lnTo>
                      <a:pt x="250" y="4"/>
                    </a:lnTo>
                    <a:lnTo>
                      <a:pt x="258" y="2"/>
                    </a:lnTo>
                    <a:lnTo>
                      <a:pt x="258" y="8"/>
                    </a:lnTo>
                    <a:lnTo>
                      <a:pt x="258" y="18"/>
                    </a:lnTo>
                    <a:lnTo>
                      <a:pt x="258" y="29"/>
                    </a:lnTo>
                    <a:lnTo>
                      <a:pt x="258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09" name="Freeform 72"/>
              <p:cNvSpPr>
                <a:spLocks/>
              </p:cNvSpPr>
              <p:nvPr/>
            </p:nvSpPr>
            <p:spPr bwMode="auto">
              <a:xfrm>
                <a:off x="2690" y="2299"/>
                <a:ext cx="12" cy="9"/>
              </a:xfrm>
              <a:custGeom>
                <a:avLst/>
                <a:gdLst/>
                <a:ahLst/>
                <a:cxnLst>
                  <a:cxn ang="0">
                    <a:pos x="163" y="0"/>
                  </a:cxn>
                  <a:cxn ang="0">
                    <a:pos x="148" y="14"/>
                  </a:cxn>
                  <a:cxn ang="0">
                    <a:pos x="133" y="26"/>
                  </a:cxn>
                  <a:cxn ang="0">
                    <a:pos x="119" y="38"/>
                  </a:cxn>
                  <a:cxn ang="0">
                    <a:pos x="105" y="50"/>
                  </a:cxn>
                  <a:cxn ang="0">
                    <a:pos x="78" y="69"/>
                  </a:cxn>
                  <a:cxn ang="0">
                    <a:pos x="55" y="84"/>
                  </a:cxn>
                  <a:cxn ang="0">
                    <a:pos x="34" y="97"/>
                  </a:cxn>
                  <a:cxn ang="0">
                    <a:pos x="18" y="106"/>
                  </a:cxn>
                  <a:cxn ang="0">
                    <a:pos x="7" y="113"/>
                  </a:cxn>
                  <a:cxn ang="0">
                    <a:pos x="0" y="117"/>
                  </a:cxn>
                  <a:cxn ang="0">
                    <a:pos x="14" y="86"/>
                  </a:cxn>
                  <a:cxn ang="0">
                    <a:pos x="28" y="48"/>
                  </a:cxn>
                  <a:cxn ang="0">
                    <a:pos x="39" y="16"/>
                  </a:cxn>
                  <a:cxn ang="0">
                    <a:pos x="43" y="2"/>
                  </a:cxn>
                  <a:cxn ang="0">
                    <a:pos x="73" y="1"/>
                  </a:cxn>
                  <a:cxn ang="0">
                    <a:pos x="107" y="0"/>
                  </a:cxn>
                  <a:cxn ang="0">
                    <a:pos x="140" y="0"/>
                  </a:cxn>
                  <a:cxn ang="0">
                    <a:pos x="163" y="0"/>
                  </a:cxn>
                </a:cxnLst>
                <a:rect l="0" t="0" r="r" b="b"/>
                <a:pathLst>
                  <a:path w="163" h="117">
                    <a:moveTo>
                      <a:pt x="163" y="0"/>
                    </a:moveTo>
                    <a:lnTo>
                      <a:pt x="148" y="14"/>
                    </a:lnTo>
                    <a:lnTo>
                      <a:pt x="133" y="26"/>
                    </a:lnTo>
                    <a:lnTo>
                      <a:pt x="119" y="38"/>
                    </a:lnTo>
                    <a:lnTo>
                      <a:pt x="105" y="50"/>
                    </a:lnTo>
                    <a:lnTo>
                      <a:pt x="78" y="69"/>
                    </a:lnTo>
                    <a:lnTo>
                      <a:pt x="55" y="84"/>
                    </a:lnTo>
                    <a:lnTo>
                      <a:pt x="34" y="97"/>
                    </a:lnTo>
                    <a:lnTo>
                      <a:pt x="18" y="106"/>
                    </a:lnTo>
                    <a:lnTo>
                      <a:pt x="7" y="113"/>
                    </a:lnTo>
                    <a:lnTo>
                      <a:pt x="0" y="117"/>
                    </a:lnTo>
                    <a:lnTo>
                      <a:pt x="14" y="86"/>
                    </a:lnTo>
                    <a:lnTo>
                      <a:pt x="28" y="48"/>
                    </a:lnTo>
                    <a:lnTo>
                      <a:pt x="39" y="16"/>
                    </a:lnTo>
                    <a:lnTo>
                      <a:pt x="43" y="2"/>
                    </a:lnTo>
                    <a:lnTo>
                      <a:pt x="73" y="1"/>
                    </a:lnTo>
                    <a:lnTo>
                      <a:pt x="107" y="0"/>
                    </a:lnTo>
                    <a:lnTo>
                      <a:pt x="14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0" name="Freeform 73"/>
              <p:cNvSpPr>
                <a:spLocks/>
              </p:cNvSpPr>
              <p:nvPr/>
            </p:nvSpPr>
            <p:spPr bwMode="auto">
              <a:xfrm>
                <a:off x="2336" y="2299"/>
                <a:ext cx="12" cy="10"/>
              </a:xfrm>
              <a:custGeom>
                <a:avLst/>
                <a:gdLst/>
                <a:ahLst/>
                <a:cxnLst>
                  <a:cxn ang="0">
                    <a:pos x="166" y="133"/>
                  </a:cxn>
                  <a:cxn ang="0">
                    <a:pos x="147" y="118"/>
                  </a:cxn>
                  <a:cxn ang="0">
                    <a:pos x="126" y="102"/>
                  </a:cxn>
                  <a:cxn ang="0">
                    <a:pos x="102" y="87"/>
                  </a:cxn>
                  <a:cxn ang="0">
                    <a:pos x="80" y="71"/>
                  </a:cxn>
                  <a:cxn ang="0">
                    <a:pos x="57" y="54"/>
                  </a:cxn>
                  <a:cxn ang="0">
                    <a:pos x="36" y="37"/>
                  </a:cxn>
                  <a:cxn ang="0">
                    <a:pos x="25" y="29"/>
                  </a:cxn>
                  <a:cxn ang="0">
                    <a:pos x="17" y="19"/>
                  </a:cxn>
                  <a:cxn ang="0">
                    <a:pos x="8" y="10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53" y="2"/>
                  </a:cxn>
                  <a:cxn ang="0">
                    <a:pos x="89" y="3"/>
                  </a:cxn>
                  <a:cxn ang="0">
                    <a:pos x="105" y="3"/>
                  </a:cxn>
                  <a:cxn ang="0">
                    <a:pos x="115" y="23"/>
                  </a:cxn>
                  <a:cxn ang="0">
                    <a:pos x="135" y="68"/>
                  </a:cxn>
                  <a:cxn ang="0">
                    <a:pos x="157" y="113"/>
                  </a:cxn>
                  <a:cxn ang="0">
                    <a:pos x="166" y="133"/>
                  </a:cxn>
                </a:cxnLst>
                <a:rect l="0" t="0" r="r" b="b"/>
                <a:pathLst>
                  <a:path w="166" h="133">
                    <a:moveTo>
                      <a:pt x="166" y="133"/>
                    </a:moveTo>
                    <a:lnTo>
                      <a:pt x="147" y="118"/>
                    </a:lnTo>
                    <a:lnTo>
                      <a:pt x="126" y="102"/>
                    </a:lnTo>
                    <a:lnTo>
                      <a:pt x="102" y="87"/>
                    </a:lnTo>
                    <a:lnTo>
                      <a:pt x="80" y="71"/>
                    </a:lnTo>
                    <a:lnTo>
                      <a:pt x="57" y="54"/>
                    </a:lnTo>
                    <a:lnTo>
                      <a:pt x="36" y="37"/>
                    </a:lnTo>
                    <a:lnTo>
                      <a:pt x="25" y="29"/>
                    </a:lnTo>
                    <a:lnTo>
                      <a:pt x="17" y="19"/>
                    </a:lnTo>
                    <a:lnTo>
                      <a:pt x="8" y="10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53" y="2"/>
                    </a:lnTo>
                    <a:lnTo>
                      <a:pt x="89" y="3"/>
                    </a:lnTo>
                    <a:lnTo>
                      <a:pt x="105" y="3"/>
                    </a:lnTo>
                    <a:lnTo>
                      <a:pt x="115" y="23"/>
                    </a:lnTo>
                    <a:lnTo>
                      <a:pt x="135" y="68"/>
                    </a:lnTo>
                    <a:lnTo>
                      <a:pt x="157" y="113"/>
                    </a:lnTo>
                    <a:lnTo>
                      <a:pt x="166" y="1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1" name="Freeform 74"/>
              <p:cNvSpPr>
                <a:spLocks/>
              </p:cNvSpPr>
              <p:nvPr/>
            </p:nvSpPr>
            <p:spPr bwMode="auto">
              <a:xfrm>
                <a:off x="2484" y="2311"/>
                <a:ext cx="68" cy="4"/>
              </a:xfrm>
              <a:custGeom>
                <a:avLst/>
                <a:gdLst/>
                <a:ahLst/>
                <a:cxnLst>
                  <a:cxn ang="0">
                    <a:pos x="877" y="5"/>
                  </a:cxn>
                  <a:cxn ang="0">
                    <a:pos x="823" y="17"/>
                  </a:cxn>
                  <a:cxn ang="0">
                    <a:pos x="770" y="25"/>
                  </a:cxn>
                  <a:cxn ang="0">
                    <a:pos x="715" y="33"/>
                  </a:cxn>
                  <a:cxn ang="0">
                    <a:pos x="661" y="38"/>
                  </a:cxn>
                  <a:cxn ang="0">
                    <a:pos x="606" y="42"/>
                  </a:cxn>
                  <a:cxn ang="0">
                    <a:pos x="550" y="44"/>
                  </a:cxn>
                  <a:cxn ang="0">
                    <a:pos x="496" y="45"/>
                  </a:cxn>
                  <a:cxn ang="0">
                    <a:pos x="440" y="45"/>
                  </a:cxn>
                  <a:cxn ang="0">
                    <a:pos x="385" y="44"/>
                  </a:cxn>
                  <a:cxn ang="0">
                    <a:pos x="329" y="41"/>
                  </a:cxn>
                  <a:cxn ang="0">
                    <a:pos x="273" y="37"/>
                  </a:cxn>
                  <a:cxn ang="0">
                    <a:pos x="218" y="33"/>
                  </a:cxn>
                  <a:cxn ang="0">
                    <a:pos x="164" y="27"/>
                  </a:cxn>
                  <a:cxn ang="0">
                    <a:pos x="108" y="21"/>
                  </a:cxn>
                  <a:cxn ang="0">
                    <a:pos x="54" y="13"/>
                  </a:cxn>
                  <a:cxn ang="0">
                    <a:pos x="0" y="5"/>
                  </a:cxn>
                  <a:cxn ang="0">
                    <a:pos x="49" y="4"/>
                  </a:cxn>
                  <a:cxn ang="0">
                    <a:pos x="101" y="3"/>
                  </a:cxn>
                  <a:cxn ang="0">
                    <a:pos x="154" y="2"/>
                  </a:cxn>
                  <a:cxn ang="0">
                    <a:pos x="207" y="1"/>
                  </a:cxn>
                  <a:cxn ang="0">
                    <a:pos x="262" y="1"/>
                  </a:cxn>
                  <a:cxn ang="0">
                    <a:pos x="317" y="0"/>
                  </a:cxn>
                  <a:cxn ang="0">
                    <a:pos x="374" y="0"/>
                  </a:cxn>
                  <a:cxn ang="0">
                    <a:pos x="430" y="0"/>
                  </a:cxn>
                  <a:cxn ang="0">
                    <a:pos x="487" y="0"/>
                  </a:cxn>
                  <a:cxn ang="0">
                    <a:pos x="544" y="0"/>
                  </a:cxn>
                  <a:cxn ang="0">
                    <a:pos x="600" y="1"/>
                  </a:cxn>
                  <a:cxn ang="0">
                    <a:pos x="657" y="1"/>
                  </a:cxn>
                  <a:cxn ang="0">
                    <a:pos x="713" y="2"/>
                  </a:cxn>
                  <a:cxn ang="0">
                    <a:pos x="769" y="3"/>
                  </a:cxn>
                  <a:cxn ang="0">
                    <a:pos x="823" y="4"/>
                  </a:cxn>
                  <a:cxn ang="0">
                    <a:pos x="877" y="5"/>
                  </a:cxn>
                </a:cxnLst>
                <a:rect l="0" t="0" r="r" b="b"/>
                <a:pathLst>
                  <a:path w="877" h="45">
                    <a:moveTo>
                      <a:pt x="877" y="5"/>
                    </a:moveTo>
                    <a:lnTo>
                      <a:pt x="823" y="17"/>
                    </a:lnTo>
                    <a:lnTo>
                      <a:pt x="770" y="25"/>
                    </a:lnTo>
                    <a:lnTo>
                      <a:pt x="715" y="33"/>
                    </a:lnTo>
                    <a:lnTo>
                      <a:pt x="661" y="38"/>
                    </a:lnTo>
                    <a:lnTo>
                      <a:pt x="606" y="42"/>
                    </a:lnTo>
                    <a:lnTo>
                      <a:pt x="550" y="44"/>
                    </a:lnTo>
                    <a:lnTo>
                      <a:pt x="496" y="45"/>
                    </a:lnTo>
                    <a:lnTo>
                      <a:pt x="440" y="45"/>
                    </a:lnTo>
                    <a:lnTo>
                      <a:pt x="385" y="44"/>
                    </a:lnTo>
                    <a:lnTo>
                      <a:pt x="329" y="41"/>
                    </a:lnTo>
                    <a:lnTo>
                      <a:pt x="273" y="37"/>
                    </a:lnTo>
                    <a:lnTo>
                      <a:pt x="218" y="33"/>
                    </a:lnTo>
                    <a:lnTo>
                      <a:pt x="164" y="27"/>
                    </a:lnTo>
                    <a:lnTo>
                      <a:pt x="108" y="21"/>
                    </a:lnTo>
                    <a:lnTo>
                      <a:pt x="54" y="13"/>
                    </a:lnTo>
                    <a:lnTo>
                      <a:pt x="0" y="5"/>
                    </a:lnTo>
                    <a:lnTo>
                      <a:pt x="49" y="4"/>
                    </a:lnTo>
                    <a:lnTo>
                      <a:pt x="101" y="3"/>
                    </a:lnTo>
                    <a:lnTo>
                      <a:pt x="154" y="2"/>
                    </a:lnTo>
                    <a:lnTo>
                      <a:pt x="207" y="1"/>
                    </a:lnTo>
                    <a:lnTo>
                      <a:pt x="262" y="1"/>
                    </a:lnTo>
                    <a:lnTo>
                      <a:pt x="317" y="0"/>
                    </a:lnTo>
                    <a:lnTo>
                      <a:pt x="374" y="0"/>
                    </a:lnTo>
                    <a:lnTo>
                      <a:pt x="430" y="0"/>
                    </a:lnTo>
                    <a:lnTo>
                      <a:pt x="487" y="0"/>
                    </a:lnTo>
                    <a:lnTo>
                      <a:pt x="544" y="0"/>
                    </a:lnTo>
                    <a:lnTo>
                      <a:pt x="600" y="1"/>
                    </a:lnTo>
                    <a:lnTo>
                      <a:pt x="657" y="1"/>
                    </a:lnTo>
                    <a:lnTo>
                      <a:pt x="713" y="2"/>
                    </a:lnTo>
                    <a:lnTo>
                      <a:pt x="769" y="3"/>
                    </a:lnTo>
                    <a:lnTo>
                      <a:pt x="823" y="4"/>
                    </a:lnTo>
                    <a:lnTo>
                      <a:pt x="877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2" name="Freeform 75"/>
              <p:cNvSpPr>
                <a:spLocks noEditPoints="1"/>
              </p:cNvSpPr>
              <p:nvPr/>
            </p:nvSpPr>
            <p:spPr bwMode="auto">
              <a:xfrm>
                <a:off x="2353" y="2302"/>
                <a:ext cx="330" cy="62"/>
              </a:xfrm>
              <a:custGeom>
                <a:avLst/>
                <a:gdLst/>
                <a:ahLst/>
                <a:cxnLst>
                  <a:cxn ang="0">
                    <a:pos x="2225" y="446"/>
                  </a:cxn>
                  <a:cxn ang="0">
                    <a:pos x="3157" y="136"/>
                  </a:cxn>
                  <a:cxn ang="0">
                    <a:pos x="1413" y="215"/>
                  </a:cxn>
                  <a:cxn ang="0">
                    <a:pos x="120" y="136"/>
                  </a:cxn>
                  <a:cxn ang="0">
                    <a:pos x="1009" y="612"/>
                  </a:cxn>
                  <a:cxn ang="0">
                    <a:pos x="985" y="448"/>
                  </a:cxn>
                  <a:cxn ang="0">
                    <a:pos x="728" y="452"/>
                  </a:cxn>
                  <a:cxn ang="0">
                    <a:pos x="511" y="368"/>
                  </a:cxn>
                  <a:cxn ang="0">
                    <a:pos x="381" y="220"/>
                  </a:cxn>
                  <a:cxn ang="0">
                    <a:pos x="634" y="294"/>
                  </a:cxn>
                  <a:cxn ang="0">
                    <a:pos x="688" y="178"/>
                  </a:cxn>
                  <a:cxn ang="0">
                    <a:pos x="899" y="257"/>
                  </a:cxn>
                  <a:cxn ang="0">
                    <a:pos x="970" y="242"/>
                  </a:cxn>
                  <a:cxn ang="0">
                    <a:pos x="1049" y="145"/>
                  </a:cxn>
                  <a:cxn ang="0">
                    <a:pos x="1179" y="276"/>
                  </a:cxn>
                  <a:cxn ang="0">
                    <a:pos x="1238" y="351"/>
                  </a:cxn>
                  <a:cxn ang="0">
                    <a:pos x="1345" y="383"/>
                  </a:cxn>
                  <a:cxn ang="0">
                    <a:pos x="1490" y="295"/>
                  </a:cxn>
                  <a:cxn ang="0">
                    <a:pos x="1542" y="420"/>
                  </a:cxn>
                  <a:cxn ang="0">
                    <a:pos x="1458" y="463"/>
                  </a:cxn>
                  <a:cxn ang="0">
                    <a:pos x="1759" y="496"/>
                  </a:cxn>
                  <a:cxn ang="0">
                    <a:pos x="1587" y="516"/>
                  </a:cxn>
                  <a:cxn ang="0">
                    <a:pos x="1650" y="632"/>
                  </a:cxn>
                  <a:cxn ang="0">
                    <a:pos x="1482" y="728"/>
                  </a:cxn>
                  <a:cxn ang="0">
                    <a:pos x="1373" y="597"/>
                  </a:cxn>
                  <a:cxn ang="0">
                    <a:pos x="1318" y="652"/>
                  </a:cxn>
                  <a:cxn ang="0">
                    <a:pos x="1264" y="710"/>
                  </a:cxn>
                  <a:cxn ang="0">
                    <a:pos x="2156" y="515"/>
                  </a:cxn>
                  <a:cxn ang="0">
                    <a:pos x="2395" y="386"/>
                  </a:cxn>
                  <a:cxn ang="0">
                    <a:pos x="2411" y="782"/>
                  </a:cxn>
                  <a:cxn ang="0">
                    <a:pos x="2718" y="708"/>
                  </a:cxn>
                  <a:cxn ang="0">
                    <a:pos x="2576" y="516"/>
                  </a:cxn>
                  <a:cxn ang="0">
                    <a:pos x="2515" y="731"/>
                  </a:cxn>
                  <a:cxn ang="0">
                    <a:pos x="2563" y="322"/>
                  </a:cxn>
                  <a:cxn ang="0">
                    <a:pos x="2782" y="579"/>
                  </a:cxn>
                  <a:cxn ang="0">
                    <a:pos x="2668" y="368"/>
                  </a:cxn>
                  <a:cxn ang="0">
                    <a:pos x="2841" y="513"/>
                  </a:cxn>
                  <a:cxn ang="0">
                    <a:pos x="3219" y="660"/>
                  </a:cxn>
                  <a:cxn ang="0">
                    <a:pos x="3935" y="138"/>
                  </a:cxn>
                  <a:cxn ang="0">
                    <a:pos x="1189" y="450"/>
                  </a:cxn>
                  <a:cxn ang="0">
                    <a:pos x="3408" y="176"/>
                  </a:cxn>
                  <a:cxn ang="0">
                    <a:pos x="3712" y="288"/>
                  </a:cxn>
                  <a:cxn ang="0">
                    <a:pos x="3633" y="188"/>
                  </a:cxn>
                  <a:cxn ang="0">
                    <a:pos x="3918" y="176"/>
                  </a:cxn>
                  <a:cxn ang="0">
                    <a:pos x="3929" y="204"/>
                  </a:cxn>
                  <a:cxn ang="0">
                    <a:pos x="3913" y="221"/>
                  </a:cxn>
                  <a:cxn ang="0">
                    <a:pos x="3732" y="422"/>
                  </a:cxn>
                  <a:cxn ang="0">
                    <a:pos x="3552" y="432"/>
                  </a:cxn>
                  <a:cxn ang="0">
                    <a:pos x="3519" y="417"/>
                  </a:cxn>
                  <a:cxn ang="0">
                    <a:pos x="3326" y="510"/>
                  </a:cxn>
                  <a:cxn ang="0">
                    <a:pos x="3389" y="351"/>
                  </a:cxn>
                  <a:cxn ang="0">
                    <a:pos x="1963" y="713"/>
                  </a:cxn>
                  <a:cxn ang="0">
                    <a:pos x="1964" y="374"/>
                  </a:cxn>
                  <a:cxn ang="0">
                    <a:pos x="2069" y="689"/>
                  </a:cxn>
                  <a:cxn ang="0">
                    <a:pos x="1752" y="675"/>
                  </a:cxn>
                  <a:cxn ang="0">
                    <a:pos x="1791" y="378"/>
                  </a:cxn>
                  <a:cxn ang="0">
                    <a:pos x="1893" y="468"/>
                  </a:cxn>
                  <a:cxn ang="0">
                    <a:pos x="2906" y="331"/>
                  </a:cxn>
                  <a:cxn ang="0">
                    <a:pos x="3148" y="209"/>
                  </a:cxn>
                  <a:cxn ang="0">
                    <a:pos x="3102" y="627"/>
                  </a:cxn>
                  <a:cxn ang="0">
                    <a:pos x="2930" y="519"/>
                  </a:cxn>
                  <a:cxn ang="0">
                    <a:pos x="3134" y="491"/>
                  </a:cxn>
                  <a:cxn ang="0">
                    <a:pos x="3073" y="356"/>
                  </a:cxn>
                </a:cxnLst>
                <a:rect l="0" t="0" r="r" b="b"/>
                <a:pathLst>
                  <a:path w="4293" h="816">
                    <a:moveTo>
                      <a:pt x="2315" y="640"/>
                    </a:moveTo>
                    <a:lnTo>
                      <a:pt x="2308" y="645"/>
                    </a:lnTo>
                    <a:lnTo>
                      <a:pt x="2291" y="657"/>
                    </a:lnTo>
                    <a:lnTo>
                      <a:pt x="2274" y="669"/>
                    </a:lnTo>
                    <a:lnTo>
                      <a:pt x="2266" y="674"/>
                    </a:lnTo>
                    <a:lnTo>
                      <a:pt x="2259" y="671"/>
                    </a:lnTo>
                    <a:lnTo>
                      <a:pt x="2252" y="669"/>
                    </a:lnTo>
                    <a:lnTo>
                      <a:pt x="2247" y="666"/>
                    </a:lnTo>
                    <a:lnTo>
                      <a:pt x="2243" y="662"/>
                    </a:lnTo>
                    <a:lnTo>
                      <a:pt x="2239" y="658"/>
                    </a:lnTo>
                    <a:lnTo>
                      <a:pt x="2235" y="654"/>
                    </a:lnTo>
                    <a:lnTo>
                      <a:pt x="2232" y="650"/>
                    </a:lnTo>
                    <a:lnTo>
                      <a:pt x="2230" y="645"/>
                    </a:lnTo>
                    <a:lnTo>
                      <a:pt x="2226" y="636"/>
                    </a:lnTo>
                    <a:lnTo>
                      <a:pt x="2225" y="625"/>
                    </a:lnTo>
                    <a:lnTo>
                      <a:pt x="2224" y="614"/>
                    </a:lnTo>
                    <a:lnTo>
                      <a:pt x="2225" y="604"/>
                    </a:lnTo>
                    <a:lnTo>
                      <a:pt x="2227" y="580"/>
                    </a:lnTo>
                    <a:lnTo>
                      <a:pt x="2231" y="557"/>
                    </a:lnTo>
                    <a:lnTo>
                      <a:pt x="2232" y="545"/>
                    </a:lnTo>
                    <a:lnTo>
                      <a:pt x="2232" y="534"/>
                    </a:lnTo>
                    <a:lnTo>
                      <a:pt x="2231" y="524"/>
                    </a:lnTo>
                    <a:lnTo>
                      <a:pt x="2229" y="515"/>
                    </a:lnTo>
                    <a:lnTo>
                      <a:pt x="2228" y="495"/>
                    </a:lnTo>
                    <a:lnTo>
                      <a:pt x="2224" y="466"/>
                    </a:lnTo>
                    <a:lnTo>
                      <a:pt x="2224" y="459"/>
                    </a:lnTo>
                    <a:lnTo>
                      <a:pt x="2224" y="452"/>
                    </a:lnTo>
                    <a:lnTo>
                      <a:pt x="2225" y="446"/>
                    </a:lnTo>
                    <a:lnTo>
                      <a:pt x="2226" y="439"/>
                    </a:lnTo>
                    <a:lnTo>
                      <a:pt x="2228" y="435"/>
                    </a:lnTo>
                    <a:lnTo>
                      <a:pt x="2231" y="431"/>
                    </a:lnTo>
                    <a:lnTo>
                      <a:pt x="2235" y="429"/>
                    </a:lnTo>
                    <a:lnTo>
                      <a:pt x="2241" y="428"/>
                    </a:lnTo>
                    <a:lnTo>
                      <a:pt x="2251" y="429"/>
                    </a:lnTo>
                    <a:lnTo>
                      <a:pt x="2277" y="433"/>
                    </a:lnTo>
                    <a:lnTo>
                      <a:pt x="2302" y="437"/>
                    </a:lnTo>
                    <a:lnTo>
                      <a:pt x="2313" y="439"/>
                    </a:lnTo>
                    <a:lnTo>
                      <a:pt x="2313" y="448"/>
                    </a:lnTo>
                    <a:lnTo>
                      <a:pt x="2313" y="470"/>
                    </a:lnTo>
                    <a:lnTo>
                      <a:pt x="2314" y="502"/>
                    </a:lnTo>
                    <a:lnTo>
                      <a:pt x="2314" y="540"/>
                    </a:lnTo>
                    <a:lnTo>
                      <a:pt x="2314" y="576"/>
                    </a:lnTo>
                    <a:lnTo>
                      <a:pt x="2315" y="608"/>
                    </a:lnTo>
                    <a:lnTo>
                      <a:pt x="2315" y="632"/>
                    </a:lnTo>
                    <a:lnTo>
                      <a:pt x="2315" y="640"/>
                    </a:lnTo>
                    <a:close/>
                    <a:moveTo>
                      <a:pt x="3578" y="136"/>
                    </a:moveTo>
                    <a:lnTo>
                      <a:pt x="3560" y="102"/>
                    </a:lnTo>
                    <a:lnTo>
                      <a:pt x="3543" y="69"/>
                    </a:lnTo>
                    <a:lnTo>
                      <a:pt x="3526" y="35"/>
                    </a:lnTo>
                    <a:lnTo>
                      <a:pt x="3511" y="0"/>
                    </a:lnTo>
                    <a:lnTo>
                      <a:pt x="3453" y="26"/>
                    </a:lnTo>
                    <a:lnTo>
                      <a:pt x="3395" y="49"/>
                    </a:lnTo>
                    <a:lnTo>
                      <a:pt x="3336" y="72"/>
                    </a:lnTo>
                    <a:lnTo>
                      <a:pt x="3277" y="95"/>
                    </a:lnTo>
                    <a:lnTo>
                      <a:pt x="3218" y="116"/>
                    </a:lnTo>
                    <a:lnTo>
                      <a:pt x="3157" y="136"/>
                    </a:lnTo>
                    <a:lnTo>
                      <a:pt x="3096" y="156"/>
                    </a:lnTo>
                    <a:lnTo>
                      <a:pt x="3035" y="174"/>
                    </a:lnTo>
                    <a:lnTo>
                      <a:pt x="2974" y="191"/>
                    </a:lnTo>
                    <a:lnTo>
                      <a:pt x="2912" y="206"/>
                    </a:lnTo>
                    <a:lnTo>
                      <a:pt x="2850" y="221"/>
                    </a:lnTo>
                    <a:lnTo>
                      <a:pt x="2787" y="235"/>
                    </a:lnTo>
                    <a:lnTo>
                      <a:pt x="2724" y="246"/>
                    </a:lnTo>
                    <a:lnTo>
                      <a:pt x="2661" y="258"/>
                    </a:lnTo>
                    <a:lnTo>
                      <a:pt x="2598" y="268"/>
                    </a:lnTo>
                    <a:lnTo>
                      <a:pt x="2535" y="276"/>
                    </a:lnTo>
                    <a:lnTo>
                      <a:pt x="2471" y="284"/>
                    </a:lnTo>
                    <a:lnTo>
                      <a:pt x="2407" y="289"/>
                    </a:lnTo>
                    <a:lnTo>
                      <a:pt x="2343" y="294"/>
                    </a:lnTo>
                    <a:lnTo>
                      <a:pt x="2278" y="298"/>
                    </a:lnTo>
                    <a:lnTo>
                      <a:pt x="2214" y="300"/>
                    </a:lnTo>
                    <a:lnTo>
                      <a:pt x="2149" y="301"/>
                    </a:lnTo>
                    <a:lnTo>
                      <a:pt x="2085" y="300"/>
                    </a:lnTo>
                    <a:lnTo>
                      <a:pt x="2020" y="298"/>
                    </a:lnTo>
                    <a:lnTo>
                      <a:pt x="1956" y="294"/>
                    </a:lnTo>
                    <a:lnTo>
                      <a:pt x="1890" y="290"/>
                    </a:lnTo>
                    <a:lnTo>
                      <a:pt x="1825" y="284"/>
                    </a:lnTo>
                    <a:lnTo>
                      <a:pt x="1760" y="276"/>
                    </a:lnTo>
                    <a:lnTo>
                      <a:pt x="1696" y="268"/>
                    </a:lnTo>
                    <a:lnTo>
                      <a:pt x="1631" y="257"/>
                    </a:lnTo>
                    <a:lnTo>
                      <a:pt x="1566" y="245"/>
                    </a:lnTo>
                    <a:lnTo>
                      <a:pt x="1502" y="231"/>
                    </a:lnTo>
                    <a:lnTo>
                      <a:pt x="1457" y="224"/>
                    </a:lnTo>
                    <a:lnTo>
                      <a:pt x="1413" y="215"/>
                    </a:lnTo>
                    <a:lnTo>
                      <a:pt x="1369" y="207"/>
                    </a:lnTo>
                    <a:lnTo>
                      <a:pt x="1327" y="196"/>
                    </a:lnTo>
                    <a:lnTo>
                      <a:pt x="1284" y="184"/>
                    </a:lnTo>
                    <a:lnTo>
                      <a:pt x="1242" y="173"/>
                    </a:lnTo>
                    <a:lnTo>
                      <a:pt x="1201" y="160"/>
                    </a:lnTo>
                    <a:lnTo>
                      <a:pt x="1160" y="146"/>
                    </a:lnTo>
                    <a:lnTo>
                      <a:pt x="1078" y="117"/>
                    </a:lnTo>
                    <a:lnTo>
                      <a:pt x="997" y="85"/>
                    </a:lnTo>
                    <a:lnTo>
                      <a:pt x="915" y="53"/>
                    </a:lnTo>
                    <a:lnTo>
                      <a:pt x="831" y="19"/>
                    </a:lnTo>
                    <a:lnTo>
                      <a:pt x="819" y="47"/>
                    </a:lnTo>
                    <a:lnTo>
                      <a:pt x="806" y="76"/>
                    </a:lnTo>
                    <a:lnTo>
                      <a:pt x="798" y="92"/>
                    </a:lnTo>
                    <a:lnTo>
                      <a:pt x="791" y="107"/>
                    </a:lnTo>
                    <a:lnTo>
                      <a:pt x="783" y="122"/>
                    </a:lnTo>
                    <a:lnTo>
                      <a:pt x="775" y="136"/>
                    </a:lnTo>
                    <a:lnTo>
                      <a:pt x="765" y="136"/>
                    </a:lnTo>
                    <a:lnTo>
                      <a:pt x="741" y="136"/>
                    </a:lnTo>
                    <a:lnTo>
                      <a:pt x="703" y="136"/>
                    </a:lnTo>
                    <a:lnTo>
                      <a:pt x="653" y="136"/>
                    </a:lnTo>
                    <a:lnTo>
                      <a:pt x="594" y="136"/>
                    </a:lnTo>
                    <a:lnTo>
                      <a:pt x="529" y="136"/>
                    </a:lnTo>
                    <a:lnTo>
                      <a:pt x="459" y="136"/>
                    </a:lnTo>
                    <a:lnTo>
                      <a:pt x="387" y="136"/>
                    </a:lnTo>
                    <a:lnTo>
                      <a:pt x="315" y="136"/>
                    </a:lnTo>
                    <a:lnTo>
                      <a:pt x="244" y="136"/>
                    </a:lnTo>
                    <a:lnTo>
                      <a:pt x="179" y="136"/>
                    </a:lnTo>
                    <a:lnTo>
                      <a:pt x="120" y="136"/>
                    </a:lnTo>
                    <a:lnTo>
                      <a:pt x="71" y="136"/>
                    </a:lnTo>
                    <a:lnTo>
                      <a:pt x="33" y="136"/>
                    </a:lnTo>
                    <a:lnTo>
                      <a:pt x="8" y="136"/>
                    </a:lnTo>
                    <a:lnTo>
                      <a:pt x="0" y="136"/>
                    </a:lnTo>
                    <a:lnTo>
                      <a:pt x="57" y="177"/>
                    </a:lnTo>
                    <a:lnTo>
                      <a:pt x="117" y="218"/>
                    </a:lnTo>
                    <a:lnTo>
                      <a:pt x="177" y="256"/>
                    </a:lnTo>
                    <a:lnTo>
                      <a:pt x="239" y="294"/>
                    </a:lnTo>
                    <a:lnTo>
                      <a:pt x="301" y="332"/>
                    </a:lnTo>
                    <a:lnTo>
                      <a:pt x="365" y="367"/>
                    </a:lnTo>
                    <a:lnTo>
                      <a:pt x="429" y="401"/>
                    </a:lnTo>
                    <a:lnTo>
                      <a:pt x="494" y="434"/>
                    </a:lnTo>
                    <a:lnTo>
                      <a:pt x="560" y="466"/>
                    </a:lnTo>
                    <a:lnTo>
                      <a:pt x="627" y="497"/>
                    </a:lnTo>
                    <a:lnTo>
                      <a:pt x="695" y="526"/>
                    </a:lnTo>
                    <a:lnTo>
                      <a:pt x="763" y="554"/>
                    </a:lnTo>
                    <a:lnTo>
                      <a:pt x="832" y="580"/>
                    </a:lnTo>
                    <a:lnTo>
                      <a:pt x="902" y="605"/>
                    </a:lnTo>
                    <a:lnTo>
                      <a:pt x="971" y="628"/>
                    </a:lnTo>
                    <a:lnTo>
                      <a:pt x="1042" y="650"/>
                    </a:lnTo>
                    <a:lnTo>
                      <a:pt x="1042" y="644"/>
                    </a:lnTo>
                    <a:lnTo>
                      <a:pt x="1040" y="639"/>
                    </a:lnTo>
                    <a:lnTo>
                      <a:pt x="1037" y="636"/>
                    </a:lnTo>
                    <a:lnTo>
                      <a:pt x="1035" y="632"/>
                    </a:lnTo>
                    <a:lnTo>
                      <a:pt x="1030" y="626"/>
                    </a:lnTo>
                    <a:lnTo>
                      <a:pt x="1024" y="621"/>
                    </a:lnTo>
                    <a:lnTo>
                      <a:pt x="1016" y="617"/>
                    </a:lnTo>
                    <a:lnTo>
                      <a:pt x="1009" y="612"/>
                    </a:lnTo>
                    <a:lnTo>
                      <a:pt x="1001" y="607"/>
                    </a:lnTo>
                    <a:lnTo>
                      <a:pt x="995" y="600"/>
                    </a:lnTo>
                    <a:lnTo>
                      <a:pt x="992" y="592"/>
                    </a:lnTo>
                    <a:lnTo>
                      <a:pt x="990" y="586"/>
                    </a:lnTo>
                    <a:lnTo>
                      <a:pt x="992" y="580"/>
                    </a:lnTo>
                    <a:lnTo>
                      <a:pt x="993" y="576"/>
                    </a:lnTo>
                    <a:lnTo>
                      <a:pt x="996" y="572"/>
                    </a:lnTo>
                    <a:lnTo>
                      <a:pt x="1000" y="567"/>
                    </a:lnTo>
                    <a:lnTo>
                      <a:pt x="1004" y="564"/>
                    </a:lnTo>
                    <a:lnTo>
                      <a:pt x="1010" y="562"/>
                    </a:lnTo>
                    <a:lnTo>
                      <a:pt x="1020" y="556"/>
                    </a:lnTo>
                    <a:lnTo>
                      <a:pt x="1032" y="550"/>
                    </a:lnTo>
                    <a:lnTo>
                      <a:pt x="1037" y="547"/>
                    </a:lnTo>
                    <a:lnTo>
                      <a:pt x="1042" y="544"/>
                    </a:lnTo>
                    <a:lnTo>
                      <a:pt x="1046" y="541"/>
                    </a:lnTo>
                    <a:lnTo>
                      <a:pt x="1048" y="537"/>
                    </a:lnTo>
                    <a:lnTo>
                      <a:pt x="1045" y="529"/>
                    </a:lnTo>
                    <a:lnTo>
                      <a:pt x="1042" y="522"/>
                    </a:lnTo>
                    <a:lnTo>
                      <a:pt x="1040" y="513"/>
                    </a:lnTo>
                    <a:lnTo>
                      <a:pt x="1039" y="506"/>
                    </a:lnTo>
                    <a:lnTo>
                      <a:pt x="1040" y="498"/>
                    </a:lnTo>
                    <a:lnTo>
                      <a:pt x="1042" y="491"/>
                    </a:lnTo>
                    <a:lnTo>
                      <a:pt x="1045" y="483"/>
                    </a:lnTo>
                    <a:lnTo>
                      <a:pt x="1048" y="476"/>
                    </a:lnTo>
                    <a:lnTo>
                      <a:pt x="1032" y="469"/>
                    </a:lnTo>
                    <a:lnTo>
                      <a:pt x="1016" y="463"/>
                    </a:lnTo>
                    <a:lnTo>
                      <a:pt x="1000" y="455"/>
                    </a:lnTo>
                    <a:lnTo>
                      <a:pt x="985" y="448"/>
                    </a:lnTo>
                    <a:lnTo>
                      <a:pt x="955" y="432"/>
                    </a:lnTo>
                    <a:lnTo>
                      <a:pt x="925" y="415"/>
                    </a:lnTo>
                    <a:lnTo>
                      <a:pt x="898" y="397"/>
                    </a:lnTo>
                    <a:lnTo>
                      <a:pt x="869" y="378"/>
                    </a:lnTo>
                    <a:lnTo>
                      <a:pt x="841" y="358"/>
                    </a:lnTo>
                    <a:lnTo>
                      <a:pt x="812" y="339"/>
                    </a:lnTo>
                    <a:lnTo>
                      <a:pt x="809" y="342"/>
                    </a:lnTo>
                    <a:lnTo>
                      <a:pt x="806" y="346"/>
                    </a:lnTo>
                    <a:lnTo>
                      <a:pt x="808" y="356"/>
                    </a:lnTo>
                    <a:lnTo>
                      <a:pt x="809" y="367"/>
                    </a:lnTo>
                    <a:lnTo>
                      <a:pt x="808" y="377"/>
                    </a:lnTo>
                    <a:lnTo>
                      <a:pt x="807" y="386"/>
                    </a:lnTo>
                    <a:lnTo>
                      <a:pt x="804" y="396"/>
                    </a:lnTo>
                    <a:lnTo>
                      <a:pt x="800" y="405"/>
                    </a:lnTo>
                    <a:lnTo>
                      <a:pt x="796" y="414"/>
                    </a:lnTo>
                    <a:lnTo>
                      <a:pt x="791" y="422"/>
                    </a:lnTo>
                    <a:lnTo>
                      <a:pt x="782" y="439"/>
                    </a:lnTo>
                    <a:lnTo>
                      <a:pt x="774" y="458"/>
                    </a:lnTo>
                    <a:lnTo>
                      <a:pt x="769" y="466"/>
                    </a:lnTo>
                    <a:lnTo>
                      <a:pt x="767" y="476"/>
                    </a:lnTo>
                    <a:lnTo>
                      <a:pt x="765" y="485"/>
                    </a:lnTo>
                    <a:lnTo>
                      <a:pt x="764" y="495"/>
                    </a:lnTo>
                    <a:lnTo>
                      <a:pt x="759" y="492"/>
                    </a:lnTo>
                    <a:lnTo>
                      <a:pt x="753" y="487"/>
                    </a:lnTo>
                    <a:lnTo>
                      <a:pt x="748" y="483"/>
                    </a:lnTo>
                    <a:lnTo>
                      <a:pt x="744" y="478"/>
                    </a:lnTo>
                    <a:lnTo>
                      <a:pt x="735" y="466"/>
                    </a:lnTo>
                    <a:lnTo>
                      <a:pt x="728" y="452"/>
                    </a:lnTo>
                    <a:lnTo>
                      <a:pt x="722" y="438"/>
                    </a:lnTo>
                    <a:lnTo>
                      <a:pt x="718" y="423"/>
                    </a:lnTo>
                    <a:lnTo>
                      <a:pt x="716" y="409"/>
                    </a:lnTo>
                    <a:lnTo>
                      <a:pt x="715" y="394"/>
                    </a:lnTo>
                    <a:lnTo>
                      <a:pt x="697" y="399"/>
                    </a:lnTo>
                    <a:lnTo>
                      <a:pt x="676" y="402"/>
                    </a:lnTo>
                    <a:lnTo>
                      <a:pt x="665" y="403"/>
                    </a:lnTo>
                    <a:lnTo>
                      <a:pt x="654" y="403"/>
                    </a:lnTo>
                    <a:lnTo>
                      <a:pt x="646" y="402"/>
                    </a:lnTo>
                    <a:lnTo>
                      <a:pt x="637" y="399"/>
                    </a:lnTo>
                    <a:lnTo>
                      <a:pt x="635" y="394"/>
                    </a:lnTo>
                    <a:lnTo>
                      <a:pt x="633" y="387"/>
                    </a:lnTo>
                    <a:lnTo>
                      <a:pt x="634" y="381"/>
                    </a:lnTo>
                    <a:lnTo>
                      <a:pt x="635" y="374"/>
                    </a:lnTo>
                    <a:lnTo>
                      <a:pt x="637" y="368"/>
                    </a:lnTo>
                    <a:lnTo>
                      <a:pt x="640" y="363"/>
                    </a:lnTo>
                    <a:lnTo>
                      <a:pt x="643" y="357"/>
                    </a:lnTo>
                    <a:lnTo>
                      <a:pt x="647" y="352"/>
                    </a:lnTo>
                    <a:lnTo>
                      <a:pt x="637" y="351"/>
                    </a:lnTo>
                    <a:lnTo>
                      <a:pt x="615" y="349"/>
                    </a:lnTo>
                    <a:lnTo>
                      <a:pt x="593" y="347"/>
                    </a:lnTo>
                    <a:lnTo>
                      <a:pt x="583" y="346"/>
                    </a:lnTo>
                    <a:lnTo>
                      <a:pt x="572" y="353"/>
                    </a:lnTo>
                    <a:lnTo>
                      <a:pt x="560" y="359"/>
                    </a:lnTo>
                    <a:lnTo>
                      <a:pt x="548" y="364"/>
                    </a:lnTo>
                    <a:lnTo>
                      <a:pt x="537" y="366"/>
                    </a:lnTo>
                    <a:lnTo>
                      <a:pt x="524" y="368"/>
                    </a:lnTo>
                    <a:lnTo>
                      <a:pt x="511" y="368"/>
                    </a:lnTo>
                    <a:lnTo>
                      <a:pt x="498" y="367"/>
                    </a:lnTo>
                    <a:lnTo>
                      <a:pt x="485" y="365"/>
                    </a:lnTo>
                    <a:lnTo>
                      <a:pt x="459" y="359"/>
                    </a:lnTo>
                    <a:lnTo>
                      <a:pt x="433" y="352"/>
                    </a:lnTo>
                    <a:lnTo>
                      <a:pt x="409" y="346"/>
                    </a:lnTo>
                    <a:lnTo>
                      <a:pt x="385" y="339"/>
                    </a:lnTo>
                    <a:lnTo>
                      <a:pt x="386" y="331"/>
                    </a:lnTo>
                    <a:lnTo>
                      <a:pt x="388" y="323"/>
                    </a:lnTo>
                    <a:lnTo>
                      <a:pt x="392" y="315"/>
                    </a:lnTo>
                    <a:lnTo>
                      <a:pt x="396" y="308"/>
                    </a:lnTo>
                    <a:lnTo>
                      <a:pt x="400" y="302"/>
                    </a:lnTo>
                    <a:lnTo>
                      <a:pt x="405" y="295"/>
                    </a:lnTo>
                    <a:lnTo>
                      <a:pt x="413" y="291"/>
                    </a:lnTo>
                    <a:lnTo>
                      <a:pt x="420" y="288"/>
                    </a:lnTo>
                    <a:lnTo>
                      <a:pt x="420" y="283"/>
                    </a:lnTo>
                    <a:lnTo>
                      <a:pt x="419" y="278"/>
                    </a:lnTo>
                    <a:lnTo>
                      <a:pt x="417" y="274"/>
                    </a:lnTo>
                    <a:lnTo>
                      <a:pt x="414" y="270"/>
                    </a:lnTo>
                    <a:lnTo>
                      <a:pt x="406" y="263"/>
                    </a:lnTo>
                    <a:lnTo>
                      <a:pt x="398" y="258"/>
                    </a:lnTo>
                    <a:lnTo>
                      <a:pt x="388" y="253"/>
                    </a:lnTo>
                    <a:lnTo>
                      <a:pt x="381" y="246"/>
                    </a:lnTo>
                    <a:lnTo>
                      <a:pt x="378" y="243"/>
                    </a:lnTo>
                    <a:lnTo>
                      <a:pt x="374" y="239"/>
                    </a:lnTo>
                    <a:lnTo>
                      <a:pt x="373" y="234"/>
                    </a:lnTo>
                    <a:lnTo>
                      <a:pt x="372" y="228"/>
                    </a:lnTo>
                    <a:lnTo>
                      <a:pt x="377" y="223"/>
                    </a:lnTo>
                    <a:lnTo>
                      <a:pt x="381" y="220"/>
                    </a:lnTo>
                    <a:lnTo>
                      <a:pt x="386" y="216"/>
                    </a:lnTo>
                    <a:lnTo>
                      <a:pt x="390" y="214"/>
                    </a:lnTo>
                    <a:lnTo>
                      <a:pt x="400" y="211"/>
                    </a:lnTo>
                    <a:lnTo>
                      <a:pt x="411" y="211"/>
                    </a:lnTo>
                    <a:lnTo>
                      <a:pt x="432" y="213"/>
                    </a:lnTo>
                    <a:lnTo>
                      <a:pt x="456" y="215"/>
                    </a:lnTo>
                    <a:lnTo>
                      <a:pt x="459" y="209"/>
                    </a:lnTo>
                    <a:lnTo>
                      <a:pt x="461" y="203"/>
                    </a:lnTo>
                    <a:lnTo>
                      <a:pt x="461" y="197"/>
                    </a:lnTo>
                    <a:lnTo>
                      <a:pt x="461" y="193"/>
                    </a:lnTo>
                    <a:lnTo>
                      <a:pt x="461" y="188"/>
                    </a:lnTo>
                    <a:lnTo>
                      <a:pt x="462" y="182"/>
                    </a:lnTo>
                    <a:lnTo>
                      <a:pt x="465" y="177"/>
                    </a:lnTo>
                    <a:lnTo>
                      <a:pt x="472" y="170"/>
                    </a:lnTo>
                    <a:lnTo>
                      <a:pt x="485" y="176"/>
                    </a:lnTo>
                    <a:lnTo>
                      <a:pt x="518" y="188"/>
                    </a:lnTo>
                    <a:lnTo>
                      <a:pt x="550" y="200"/>
                    </a:lnTo>
                    <a:lnTo>
                      <a:pt x="564" y="206"/>
                    </a:lnTo>
                    <a:lnTo>
                      <a:pt x="574" y="218"/>
                    </a:lnTo>
                    <a:lnTo>
                      <a:pt x="582" y="230"/>
                    </a:lnTo>
                    <a:lnTo>
                      <a:pt x="589" y="243"/>
                    </a:lnTo>
                    <a:lnTo>
                      <a:pt x="597" y="256"/>
                    </a:lnTo>
                    <a:lnTo>
                      <a:pt x="604" y="269"/>
                    </a:lnTo>
                    <a:lnTo>
                      <a:pt x="613" y="279"/>
                    </a:lnTo>
                    <a:lnTo>
                      <a:pt x="617" y="285"/>
                    </a:lnTo>
                    <a:lnTo>
                      <a:pt x="622" y="288"/>
                    </a:lnTo>
                    <a:lnTo>
                      <a:pt x="627" y="292"/>
                    </a:lnTo>
                    <a:lnTo>
                      <a:pt x="634" y="294"/>
                    </a:lnTo>
                    <a:lnTo>
                      <a:pt x="634" y="287"/>
                    </a:lnTo>
                    <a:lnTo>
                      <a:pt x="633" y="270"/>
                    </a:lnTo>
                    <a:lnTo>
                      <a:pt x="632" y="252"/>
                    </a:lnTo>
                    <a:lnTo>
                      <a:pt x="631" y="244"/>
                    </a:lnTo>
                    <a:lnTo>
                      <a:pt x="637" y="241"/>
                    </a:lnTo>
                    <a:lnTo>
                      <a:pt x="643" y="240"/>
                    </a:lnTo>
                    <a:lnTo>
                      <a:pt x="649" y="239"/>
                    </a:lnTo>
                    <a:lnTo>
                      <a:pt x="655" y="238"/>
                    </a:lnTo>
                    <a:lnTo>
                      <a:pt x="668" y="239"/>
                    </a:lnTo>
                    <a:lnTo>
                      <a:pt x="681" y="242"/>
                    </a:lnTo>
                    <a:lnTo>
                      <a:pt x="705" y="250"/>
                    </a:lnTo>
                    <a:lnTo>
                      <a:pt x="727" y="257"/>
                    </a:lnTo>
                    <a:lnTo>
                      <a:pt x="727" y="255"/>
                    </a:lnTo>
                    <a:lnTo>
                      <a:pt x="727" y="254"/>
                    </a:lnTo>
                    <a:lnTo>
                      <a:pt x="715" y="243"/>
                    </a:lnTo>
                    <a:lnTo>
                      <a:pt x="705" y="236"/>
                    </a:lnTo>
                    <a:lnTo>
                      <a:pt x="697" y="230"/>
                    </a:lnTo>
                    <a:lnTo>
                      <a:pt x="688" y="226"/>
                    </a:lnTo>
                    <a:lnTo>
                      <a:pt x="681" y="222"/>
                    </a:lnTo>
                    <a:lnTo>
                      <a:pt x="672" y="216"/>
                    </a:lnTo>
                    <a:lnTo>
                      <a:pt x="664" y="210"/>
                    </a:lnTo>
                    <a:lnTo>
                      <a:pt x="653" y="200"/>
                    </a:lnTo>
                    <a:lnTo>
                      <a:pt x="660" y="192"/>
                    </a:lnTo>
                    <a:lnTo>
                      <a:pt x="666" y="186"/>
                    </a:lnTo>
                    <a:lnTo>
                      <a:pt x="671" y="181"/>
                    </a:lnTo>
                    <a:lnTo>
                      <a:pt x="678" y="179"/>
                    </a:lnTo>
                    <a:lnTo>
                      <a:pt x="683" y="178"/>
                    </a:lnTo>
                    <a:lnTo>
                      <a:pt x="688" y="178"/>
                    </a:lnTo>
                    <a:lnTo>
                      <a:pt x="694" y="179"/>
                    </a:lnTo>
                    <a:lnTo>
                      <a:pt x="700" y="180"/>
                    </a:lnTo>
                    <a:lnTo>
                      <a:pt x="712" y="184"/>
                    </a:lnTo>
                    <a:lnTo>
                      <a:pt x="725" y="190"/>
                    </a:lnTo>
                    <a:lnTo>
                      <a:pt x="732" y="192"/>
                    </a:lnTo>
                    <a:lnTo>
                      <a:pt x="741" y="193"/>
                    </a:lnTo>
                    <a:lnTo>
                      <a:pt x="749" y="193"/>
                    </a:lnTo>
                    <a:lnTo>
                      <a:pt x="758" y="193"/>
                    </a:lnTo>
                    <a:lnTo>
                      <a:pt x="790" y="189"/>
                    </a:lnTo>
                    <a:lnTo>
                      <a:pt x="807" y="188"/>
                    </a:lnTo>
                    <a:lnTo>
                      <a:pt x="809" y="189"/>
                    </a:lnTo>
                    <a:lnTo>
                      <a:pt x="811" y="190"/>
                    </a:lnTo>
                    <a:lnTo>
                      <a:pt x="812" y="192"/>
                    </a:lnTo>
                    <a:lnTo>
                      <a:pt x="813" y="195"/>
                    </a:lnTo>
                    <a:lnTo>
                      <a:pt x="813" y="204"/>
                    </a:lnTo>
                    <a:lnTo>
                      <a:pt x="812" y="215"/>
                    </a:lnTo>
                    <a:lnTo>
                      <a:pt x="818" y="227"/>
                    </a:lnTo>
                    <a:lnTo>
                      <a:pt x="823" y="236"/>
                    </a:lnTo>
                    <a:lnTo>
                      <a:pt x="828" y="242"/>
                    </a:lnTo>
                    <a:lnTo>
                      <a:pt x="834" y="246"/>
                    </a:lnTo>
                    <a:lnTo>
                      <a:pt x="840" y="250"/>
                    </a:lnTo>
                    <a:lnTo>
                      <a:pt x="845" y="251"/>
                    </a:lnTo>
                    <a:lnTo>
                      <a:pt x="852" y="252"/>
                    </a:lnTo>
                    <a:lnTo>
                      <a:pt x="858" y="251"/>
                    </a:lnTo>
                    <a:lnTo>
                      <a:pt x="871" y="251"/>
                    </a:lnTo>
                    <a:lnTo>
                      <a:pt x="885" y="252"/>
                    </a:lnTo>
                    <a:lnTo>
                      <a:pt x="892" y="254"/>
                    </a:lnTo>
                    <a:lnTo>
                      <a:pt x="899" y="257"/>
                    </a:lnTo>
                    <a:lnTo>
                      <a:pt x="906" y="262"/>
                    </a:lnTo>
                    <a:lnTo>
                      <a:pt x="914" y="270"/>
                    </a:lnTo>
                    <a:lnTo>
                      <a:pt x="926" y="291"/>
                    </a:lnTo>
                    <a:lnTo>
                      <a:pt x="942" y="314"/>
                    </a:lnTo>
                    <a:lnTo>
                      <a:pt x="957" y="336"/>
                    </a:lnTo>
                    <a:lnTo>
                      <a:pt x="971" y="355"/>
                    </a:lnTo>
                    <a:lnTo>
                      <a:pt x="977" y="356"/>
                    </a:lnTo>
                    <a:lnTo>
                      <a:pt x="982" y="356"/>
                    </a:lnTo>
                    <a:lnTo>
                      <a:pt x="988" y="356"/>
                    </a:lnTo>
                    <a:lnTo>
                      <a:pt x="994" y="355"/>
                    </a:lnTo>
                    <a:lnTo>
                      <a:pt x="1005" y="351"/>
                    </a:lnTo>
                    <a:lnTo>
                      <a:pt x="1017" y="346"/>
                    </a:lnTo>
                    <a:lnTo>
                      <a:pt x="1040" y="333"/>
                    </a:lnTo>
                    <a:lnTo>
                      <a:pt x="1058" y="320"/>
                    </a:lnTo>
                    <a:lnTo>
                      <a:pt x="1062" y="314"/>
                    </a:lnTo>
                    <a:lnTo>
                      <a:pt x="1064" y="308"/>
                    </a:lnTo>
                    <a:lnTo>
                      <a:pt x="1065" y="303"/>
                    </a:lnTo>
                    <a:lnTo>
                      <a:pt x="1065" y="299"/>
                    </a:lnTo>
                    <a:lnTo>
                      <a:pt x="1063" y="295"/>
                    </a:lnTo>
                    <a:lnTo>
                      <a:pt x="1061" y="292"/>
                    </a:lnTo>
                    <a:lnTo>
                      <a:pt x="1057" y="290"/>
                    </a:lnTo>
                    <a:lnTo>
                      <a:pt x="1053" y="288"/>
                    </a:lnTo>
                    <a:lnTo>
                      <a:pt x="1033" y="283"/>
                    </a:lnTo>
                    <a:lnTo>
                      <a:pt x="1017" y="275"/>
                    </a:lnTo>
                    <a:lnTo>
                      <a:pt x="1003" y="269"/>
                    </a:lnTo>
                    <a:lnTo>
                      <a:pt x="992" y="261"/>
                    </a:lnTo>
                    <a:lnTo>
                      <a:pt x="980" y="253"/>
                    </a:lnTo>
                    <a:lnTo>
                      <a:pt x="970" y="242"/>
                    </a:lnTo>
                    <a:lnTo>
                      <a:pt x="965" y="237"/>
                    </a:lnTo>
                    <a:lnTo>
                      <a:pt x="961" y="231"/>
                    </a:lnTo>
                    <a:lnTo>
                      <a:pt x="957" y="225"/>
                    </a:lnTo>
                    <a:lnTo>
                      <a:pt x="954" y="219"/>
                    </a:lnTo>
                    <a:lnTo>
                      <a:pt x="951" y="212"/>
                    </a:lnTo>
                    <a:lnTo>
                      <a:pt x="949" y="205"/>
                    </a:lnTo>
                    <a:lnTo>
                      <a:pt x="948" y="197"/>
                    </a:lnTo>
                    <a:lnTo>
                      <a:pt x="947" y="190"/>
                    </a:lnTo>
                    <a:lnTo>
                      <a:pt x="951" y="187"/>
                    </a:lnTo>
                    <a:lnTo>
                      <a:pt x="956" y="184"/>
                    </a:lnTo>
                    <a:lnTo>
                      <a:pt x="962" y="182"/>
                    </a:lnTo>
                    <a:lnTo>
                      <a:pt x="968" y="182"/>
                    </a:lnTo>
                    <a:lnTo>
                      <a:pt x="980" y="182"/>
                    </a:lnTo>
                    <a:lnTo>
                      <a:pt x="992" y="186"/>
                    </a:lnTo>
                    <a:lnTo>
                      <a:pt x="1003" y="189"/>
                    </a:lnTo>
                    <a:lnTo>
                      <a:pt x="1016" y="191"/>
                    </a:lnTo>
                    <a:lnTo>
                      <a:pt x="1021" y="192"/>
                    </a:lnTo>
                    <a:lnTo>
                      <a:pt x="1028" y="192"/>
                    </a:lnTo>
                    <a:lnTo>
                      <a:pt x="1033" y="191"/>
                    </a:lnTo>
                    <a:lnTo>
                      <a:pt x="1039" y="190"/>
                    </a:lnTo>
                    <a:lnTo>
                      <a:pt x="1042" y="187"/>
                    </a:lnTo>
                    <a:lnTo>
                      <a:pt x="1044" y="183"/>
                    </a:lnTo>
                    <a:lnTo>
                      <a:pt x="1045" y="180"/>
                    </a:lnTo>
                    <a:lnTo>
                      <a:pt x="1046" y="176"/>
                    </a:lnTo>
                    <a:lnTo>
                      <a:pt x="1046" y="167"/>
                    </a:lnTo>
                    <a:lnTo>
                      <a:pt x="1047" y="160"/>
                    </a:lnTo>
                    <a:lnTo>
                      <a:pt x="1047" y="151"/>
                    </a:lnTo>
                    <a:lnTo>
                      <a:pt x="1049" y="145"/>
                    </a:lnTo>
                    <a:lnTo>
                      <a:pt x="1051" y="142"/>
                    </a:lnTo>
                    <a:lnTo>
                      <a:pt x="1053" y="140"/>
                    </a:lnTo>
                    <a:lnTo>
                      <a:pt x="1058" y="138"/>
                    </a:lnTo>
                    <a:lnTo>
                      <a:pt x="1062" y="136"/>
                    </a:lnTo>
                    <a:lnTo>
                      <a:pt x="1073" y="141"/>
                    </a:lnTo>
                    <a:lnTo>
                      <a:pt x="1083" y="147"/>
                    </a:lnTo>
                    <a:lnTo>
                      <a:pt x="1093" y="154"/>
                    </a:lnTo>
                    <a:lnTo>
                      <a:pt x="1103" y="160"/>
                    </a:lnTo>
                    <a:lnTo>
                      <a:pt x="1110" y="168"/>
                    </a:lnTo>
                    <a:lnTo>
                      <a:pt x="1116" y="177"/>
                    </a:lnTo>
                    <a:lnTo>
                      <a:pt x="1123" y="187"/>
                    </a:lnTo>
                    <a:lnTo>
                      <a:pt x="1128" y="196"/>
                    </a:lnTo>
                    <a:lnTo>
                      <a:pt x="1137" y="191"/>
                    </a:lnTo>
                    <a:lnTo>
                      <a:pt x="1146" y="183"/>
                    </a:lnTo>
                    <a:lnTo>
                      <a:pt x="1152" y="181"/>
                    </a:lnTo>
                    <a:lnTo>
                      <a:pt x="1157" y="181"/>
                    </a:lnTo>
                    <a:lnTo>
                      <a:pt x="1159" y="182"/>
                    </a:lnTo>
                    <a:lnTo>
                      <a:pt x="1161" y="183"/>
                    </a:lnTo>
                    <a:lnTo>
                      <a:pt x="1164" y="187"/>
                    </a:lnTo>
                    <a:lnTo>
                      <a:pt x="1167" y="190"/>
                    </a:lnTo>
                    <a:lnTo>
                      <a:pt x="1171" y="196"/>
                    </a:lnTo>
                    <a:lnTo>
                      <a:pt x="1174" y="203"/>
                    </a:lnTo>
                    <a:lnTo>
                      <a:pt x="1176" y="209"/>
                    </a:lnTo>
                    <a:lnTo>
                      <a:pt x="1179" y="216"/>
                    </a:lnTo>
                    <a:lnTo>
                      <a:pt x="1183" y="231"/>
                    </a:lnTo>
                    <a:lnTo>
                      <a:pt x="1184" y="246"/>
                    </a:lnTo>
                    <a:lnTo>
                      <a:pt x="1183" y="261"/>
                    </a:lnTo>
                    <a:lnTo>
                      <a:pt x="1179" y="276"/>
                    </a:lnTo>
                    <a:lnTo>
                      <a:pt x="1176" y="284"/>
                    </a:lnTo>
                    <a:lnTo>
                      <a:pt x="1174" y="290"/>
                    </a:lnTo>
                    <a:lnTo>
                      <a:pt x="1171" y="298"/>
                    </a:lnTo>
                    <a:lnTo>
                      <a:pt x="1167" y="304"/>
                    </a:lnTo>
                    <a:lnTo>
                      <a:pt x="1158" y="305"/>
                    </a:lnTo>
                    <a:lnTo>
                      <a:pt x="1152" y="307"/>
                    </a:lnTo>
                    <a:lnTo>
                      <a:pt x="1145" y="311"/>
                    </a:lnTo>
                    <a:lnTo>
                      <a:pt x="1140" y="316"/>
                    </a:lnTo>
                    <a:lnTo>
                      <a:pt x="1136" y="321"/>
                    </a:lnTo>
                    <a:lnTo>
                      <a:pt x="1132" y="326"/>
                    </a:lnTo>
                    <a:lnTo>
                      <a:pt x="1128" y="334"/>
                    </a:lnTo>
                    <a:lnTo>
                      <a:pt x="1125" y="340"/>
                    </a:lnTo>
                    <a:lnTo>
                      <a:pt x="1119" y="354"/>
                    </a:lnTo>
                    <a:lnTo>
                      <a:pt x="1111" y="367"/>
                    </a:lnTo>
                    <a:lnTo>
                      <a:pt x="1107" y="372"/>
                    </a:lnTo>
                    <a:lnTo>
                      <a:pt x="1102" y="378"/>
                    </a:lnTo>
                    <a:lnTo>
                      <a:pt x="1095" y="381"/>
                    </a:lnTo>
                    <a:lnTo>
                      <a:pt x="1087" y="383"/>
                    </a:lnTo>
                    <a:lnTo>
                      <a:pt x="1105" y="381"/>
                    </a:lnTo>
                    <a:lnTo>
                      <a:pt x="1144" y="375"/>
                    </a:lnTo>
                    <a:lnTo>
                      <a:pt x="1184" y="370"/>
                    </a:lnTo>
                    <a:lnTo>
                      <a:pt x="1202" y="368"/>
                    </a:lnTo>
                    <a:lnTo>
                      <a:pt x="1207" y="367"/>
                    </a:lnTo>
                    <a:lnTo>
                      <a:pt x="1214" y="366"/>
                    </a:lnTo>
                    <a:lnTo>
                      <a:pt x="1218" y="365"/>
                    </a:lnTo>
                    <a:lnTo>
                      <a:pt x="1223" y="363"/>
                    </a:lnTo>
                    <a:lnTo>
                      <a:pt x="1232" y="357"/>
                    </a:lnTo>
                    <a:lnTo>
                      <a:pt x="1238" y="351"/>
                    </a:lnTo>
                    <a:lnTo>
                      <a:pt x="1245" y="343"/>
                    </a:lnTo>
                    <a:lnTo>
                      <a:pt x="1250" y="335"/>
                    </a:lnTo>
                    <a:lnTo>
                      <a:pt x="1254" y="325"/>
                    </a:lnTo>
                    <a:lnTo>
                      <a:pt x="1260" y="317"/>
                    </a:lnTo>
                    <a:lnTo>
                      <a:pt x="1264" y="307"/>
                    </a:lnTo>
                    <a:lnTo>
                      <a:pt x="1269" y="298"/>
                    </a:lnTo>
                    <a:lnTo>
                      <a:pt x="1274" y="289"/>
                    </a:lnTo>
                    <a:lnTo>
                      <a:pt x="1281" y="282"/>
                    </a:lnTo>
                    <a:lnTo>
                      <a:pt x="1288" y="274"/>
                    </a:lnTo>
                    <a:lnTo>
                      <a:pt x="1297" y="269"/>
                    </a:lnTo>
                    <a:lnTo>
                      <a:pt x="1302" y="267"/>
                    </a:lnTo>
                    <a:lnTo>
                      <a:pt x="1308" y="266"/>
                    </a:lnTo>
                    <a:lnTo>
                      <a:pt x="1313" y="263"/>
                    </a:lnTo>
                    <a:lnTo>
                      <a:pt x="1319" y="263"/>
                    </a:lnTo>
                    <a:lnTo>
                      <a:pt x="1329" y="268"/>
                    </a:lnTo>
                    <a:lnTo>
                      <a:pt x="1339" y="274"/>
                    </a:lnTo>
                    <a:lnTo>
                      <a:pt x="1341" y="278"/>
                    </a:lnTo>
                    <a:lnTo>
                      <a:pt x="1343" y="283"/>
                    </a:lnTo>
                    <a:lnTo>
                      <a:pt x="1344" y="288"/>
                    </a:lnTo>
                    <a:lnTo>
                      <a:pt x="1342" y="294"/>
                    </a:lnTo>
                    <a:lnTo>
                      <a:pt x="1336" y="304"/>
                    </a:lnTo>
                    <a:lnTo>
                      <a:pt x="1332" y="314"/>
                    </a:lnTo>
                    <a:lnTo>
                      <a:pt x="1329" y="325"/>
                    </a:lnTo>
                    <a:lnTo>
                      <a:pt x="1326" y="336"/>
                    </a:lnTo>
                    <a:lnTo>
                      <a:pt x="1321" y="359"/>
                    </a:lnTo>
                    <a:lnTo>
                      <a:pt x="1316" y="381"/>
                    </a:lnTo>
                    <a:lnTo>
                      <a:pt x="1331" y="382"/>
                    </a:lnTo>
                    <a:lnTo>
                      <a:pt x="1345" y="383"/>
                    </a:lnTo>
                    <a:lnTo>
                      <a:pt x="1356" y="385"/>
                    </a:lnTo>
                    <a:lnTo>
                      <a:pt x="1363" y="385"/>
                    </a:lnTo>
                    <a:lnTo>
                      <a:pt x="1369" y="383"/>
                    </a:lnTo>
                    <a:lnTo>
                      <a:pt x="1375" y="380"/>
                    </a:lnTo>
                    <a:lnTo>
                      <a:pt x="1379" y="375"/>
                    </a:lnTo>
                    <a:lnTo>
                      <a:pt x="1383" y="371"/>
                    </a:lnTo>
                    <a:lnTo>
                      <a:pt x="1385" y="365"/>
                    </a:lnTo>
                    <a:lnTo>
                      <a:pt x="1388" y="358"/>
                    </a:lnTo>
                    <a:lnTo>
                      <a:pt x="1391" y="345"/>
                    </a:lnTo>
                    <a:lnTo>
                      <a:pt x="1394" y="331"/>
                    </a:lnTo>
                    <a:lnTo>
                      <a:pt x="1396" y="324"/>
                    </a:lnTo>
                    <a:lnTo>
                      <a:pt x="1398" y="318"/>
                    </a:lnTo>
                    <a:lnTo>
                      <a:pt x="1402" y="313"/>
                    </a:lnTo>
                    <a:lnTo>
                      <a:pt x="1406" y="307"/>
                    </a:lnTo>
                    <a:lnTo>
                      <a:pt x="1423" y="291"/>
                    </a:lnTo>
                    <a:lnTo>
                      <a:pt x="1442" y="274"/>
                    </a:lnTo>
                    <a:lnTo>
                      <a:pt x="1446" y="271"/>
                    </a:lnTo>
                    <a:lnTo>
                      <a:pt x="1452" y="268"/>
                    </a:lnTo>
                    <a:lnTo>
                      <a:pt x="1456" y="266"/>
                    </a:lnTo>
                    <a:lnTo>
                      <a:pt x="1461" y="265"/>
                    </a:lnTo>
                    <a:lnTo>
                      <a:pt x="1467" y="265"/>
                    </a:lnTo>
                    <a:lnTo>
                      <a:pt x="1472" y="265"/>
                    </a:lnTo>
                    <a:lnTo>
                      <a:pt x="1477" y="267"/>
                    </a:lnTo>
                    <a:lnTo>
                      <a:pt x="1483" y="269"/>
                    </a:lnTo>
                    <a:lnTo>
                      <a:pt x="1483" y="278"/>
                    </a:lnTo>
                    <a:lnTo>
                      <a:pt x="1485" y="286"/>
                    </a:lnTo>
                    <a:lnTo>
                      <a:pt x="1487" y="291"/>
                    </a:lnTo>
                    <a:lnTo>
                      <a:pt x="1490" y="295"/>
                    </a:lnTo>
                    <a:lnTo>
                      <a:pt x="1493" y="298"/>
                    </a:lnTo>
                    <a:lnTo>
                      <a:pt x="1498" y="299"/>
                    </a:lnTo>
                    <a:lnTo>
                      <a:pt x="1503" y="299"/>
                    </a:lnTo>
                    <a:lnTo>
                      <a:pt x="1508" y="299"/>
                    </a:lnTo>
                    <a:lnTo>
                      <a:pt x="1520" y="297"/>
                    </a:lnTo>
                    <a:lnTo>
                      <a:pt x="1532" y="295"/>
                    </a:lnTo>
                    <a:lnTo>
                      <a:pt x="1538" y="295"/>
                    </a:lnTo>
                    <a:lnTo>
                      <a:pt x="1545" y="295"/>
                    </a:lnTo>
                    <a:lnTo>
                      <a:pt x="1550" y="298"/>
                    </a:lnTo>
                    <a:lnTo>
                      <a:pt x="1555" y="301"/>
                    </a:lnTo>
                    <a:lnTo>
                      <a:pt x="1554" y="308"/>
                    </a:lnTo>
                    <a:lnTo>
                      <a:pt x="1553" y="316"/>
                    </a:lnTo>
                    <a:lnTo>
                      <a:pt x="1553" y="322"/>
                    </a:lnTo>
                    <a:lnTo>
                      <a:pt x="1553" y="329"/>
                    </a:lnTo>
                    <a:lnTo>
                      <a:pt x="1554" y="334"/>
                    </a:lnTo>
                    <a:lnTo>
                      <a:pt x="1556" y="339"/>
                    </a:lnTo>
                    <a:lnTo>
                      <a:pt x="1558" y="345"/>
                    </a:lnTo>
                    <a:lnTo>
                      <a:pt x="1561" y="350"/>
                    </a:lnTo>
                    <a:lnTo>
                      <a:pt x="1567" y="358"/>
                    </a:lnTo>
                    <a:lnTo>
                      <a:pt x="1574" y="367"/>
                    </a:lnTo>
                    <a:lnTo>
                      <a:pt x="1584" y="375"/>
                    </a:lnTo>
                    <a:lnTo>
                      <a:pt x="1594" y="383"/>
                    </a:lnTo>
                    <a:lnTo>
                      <a:pt x="1587" y="391"/>
                    </a:lnTo>
                    <a:lnTo>
                      <a:pt x="1580" y="399"/>
                    </a:lnTo>
                    <a:lnTo>
                      <a:pt x="1571" y="405"/>
                    </a:lnTo>
                    <a:lnTo>
                      <a:pt x="1562" y="412"/>
                    </a:lnTo>
                    <a:lnTo>
                      <a:pt x="1552" y="416"/>
                    </a:lnTo>
                    <a:lnTo>
                      <a:pt x="1542" y="420"/>
                    </a:lnTo>
                    <a:lnTo>
                      <a:pt x="1532" y="423"/>
                    </a:lnTo>
                    <a:lnTo>
                      <a:pt x="1521" y="426"/>
                    </a:lnTo>
                    <a:lnTo>
                      <a:pt x="1510" y="428"/>
                    </a:lnTo>
                    <a:lnTo>
                      <a:pt x="1500" y="429"/>
                    </a:lnTo>
                    <a:lnTo>
                      <a:pt x="1488" y="429"/>
                    </a:lnTo>
                    <a:lnTo>
                      <a:pt x="1477" y="429"/>
                    </a:lnTo>
                    <a:lnTo>
                      <a:pt x="1456" y="428"/>
                    </a:lnTo>
                    <a:lnTo>
                      <a:pt x="1435" y="425"/>
                    </a:lnTo>
                    <a:lnTo>
                      <a:pt x="1432" y="430"/>
                    </a:lnTo>
                    <a:lnTo>
                      <a:pt x="1429" y="433"/>
                    </a:lnTo>
                    <a:lnTo>
                      <a:pt x="1426" y="435"/>
                    </a:lnTo>
                    <a:lnTo>
                      <a:pt x="1423" y="436"/>
                    </a:lnTo>
                    <a:lnTo>
                      <a:pt x="1416" y="436"/>
                    </a:lnTo>
                    <a:lnTo>
                      <a:pt x="1409" y="435"/>
                    </a:lnTo>
                    <a:lnTo>
                      <a:pt x="1402" y="433"/>
                    </a:lnTo>
                    <a:lnTo>
                      <a:pt x="1394" y="433"/>
                    </a:lnTo>
                    <a:lnTo>
                      <a:pt x="1390" y="433"/>
                    </a:lnTo>
                    <a:lnTo>
                      <a:pt x="1387" y="435"/>
                    </a:lnTo>
                    <a:lnTo>
                      <a:pt x="1383" y="437"/>
                    </a:lnTo>
                    <a:lnTo>
                      <a:pt x="1380" y="441"/>
                    </a:lnTo>
                    <a:lnTo>
                      <a:pt x="1390" y="446"/>
                    </a:lnTo>
                    <a:lnTo>
                      <a:pt x="1398" y="450"/>
                    </a:lnTo>
                    <a:lnTo>
                      <a:pt x="1408" y="453"/>
                    </a:lnTo>
                    <a:lnTo>
                      <a:pt x="1419" y="457"/>
                    </a:lnTo>
                    <a:lnTo>
                      <a:pt x="1428" y="459"/>
                    </a:lnTo>
                    <a:lnTo>
                      <a:pt x="1438" y="461"/>
                    </a:lnTo>
                    <a:lnTo>
                      <a:pt x="1448" y="462"/>
                    </a:lnTo>
                    <a:lnTo>
                      <a:pt x="1458" y="463"/>
                    </a:lnTo>
                    <a:lnTo>
                      <a:pt x="1478" y="463"/>
                    </a:lnTo>
                    <a:lnTo>
                      <a:pt x="1499" y="462"/>
                    </a:lnTo>
                    <a:lnTo>
                      <a:pt x="1518" y="460"/>
                    </a:lnTo>
                    <a:lnTo>
                      <a:pt x="1536" y="457"/>
                    </a:lnTo>
                    <a:lnTo>
                      <a:pt x="1561" y="450"/>
                    </a:lnTo>
                    <a:lnTo>
                      <a:pt x="1584" y="444"/>
                    </a:lnTo>
                    <a:lnTo>
                      <a:pt x="1608" y="438"/>
                    </a:lnTo>
                    <a:lnTo>
                      <a:pt x="1630" y="433"/>
                    </a:lnTo>
                    <a:lnTo>
                      <a:pt x="1653" y="427"/>
                    </a:lnTo>
                    <a:lnTo>
                      <a:pt x="1676" y="420"/>
                    </a:lnTo>
                    <a:lnTo>
                      <a:pt x="1698" y="413"/>
                    </a:lnTo>
                    <a:lnTo>
                      <a:pt x="1722" y="402"/>
                    </a:lnTo>
                    <a:lnTo>
                      <a:pt x="1727" y="409"/>
                    </a:lnTo>
                    <a:lnTo>
                      <a:pt x="1731" y="414"/>
                    </a:lnTo>
                    <a:lnTo>
                      <a:pt x="1734" y="420"/>
                    </a:lnTo>
                    <a:lnTo>
                      <a:pt x="1734" y="427"/>
                    </a:lnTo>
                    <a:lnTo>
                      <a:pt x="1731" y="439"/>
                    </a:lnTo>
                    <a:lnTo>
                      <a:pt x="1728" y="452"/>
                    </a:lnTo>
                    <a:lnTo>
                      <a:pt x="1727" y="459"/>
                    </a:lnTo>
                    <a:lnTo>
                      <a:pt x="1726" y="464"/>
                    </a:lnTo>
                    <a:lnTo>
                      <a:pt x="1726" y="469"/>
                    </a:lnTo>
                    <a:lnTo>
                      <a:pt x="1728" y="474"/>
                    </a:lnTo>
                    <a:lnTo>
                      <a:pt x="1731" y="478"/>
                    </a:lnTo>
                    <a:lnTo>
                      <a:pt x="1738" y="481"/>
                    </a:lnTo>
                    <a:lnTo>
                      <a:pt x="1745" y="483"/>
                    </a:lnTo>
                    <a:lnTo>
                      <a:pt x="1757" y="485"/>
                    </a:lnTo>
                    <a:lnTo>
                      <a:pt x="1759" y="491"/>
                    </a:lnTo>
                    <a:lnTo>
                      <a:pt x="1759" y="496"/>
                    </a:lnTo>
                    <a:lnTo>
                      <a:pt x="1758" y="501"/>
                    </a:lnTo>
                    <a:lnTo>
                      <a:pt x="1756" y="507"/>
                    </a:lnTo>
                    <a:lnTo>
                      <a:pt x="1748" y="515"/>
                    </a:lnTo>
                    <a:lnTo>
                      <a:pt x="1741" y="523"/>
                    </a:lnTo>
                    <a:lnTo>
                      <a:pt x="1732" y="523"/>
                    </a:lnTo>
                    <a:lnTo>
                      <a:pt x="1725" y="523"/>
                    </a:lnTo>
                    <a:lnTo>
                      <a:pt x="1720" y="525"/>
                    </a:lnTo>
                    <a:lnTo>
                      <a:pt x="1716" y="528"/>
                    </a:lnTo>
                    <a:lnTo>
                      <a:pt x="1713" y="531"/>
                    </a:lnTo>
                    <a:lnTo>
                      <a:pt x="1711" y="537"/>
                    </a:lnTo>
                    <a:lnTo>
                      <a:pt x="1710" y="542"/>
                    </a:lnTo>
                    <a:lnTo>
                      <a:pt x="1709" y="547"/>
                    </a:lnTo>
                    <a:lnTo>
                      <a:pt x="1707" y="558"/>
                    </a:lnTo>
                    <a:lnTo>
                      <a:pt x="1704" y="569"/>
                    </a:lnTo>
                    <a:lnTo>
                      <a:pt x="1702" y="573"/>
                    </a:lnTo>
                    <a:lnTo>
                      <a:pt x="1697" y="576"/>
                    </a:lnTo>
                    <a:lnTo>
                      <a:pt x="1693" y="579"/>
                    </a:lnTo>
                    <a:lnTo>
                      <a:pt x="1687" y="580"/>
                    </a:lnTo>
                    <a:lnTo>
                      <a:pt x="1657" y="569"/>
                    </a:lnTo>
                    <a:lnTo>
                      <a:pt x="1625" y="555"/>
                    </a:lnTo>
                    <a:lnTo>
                      <a:pt x="1617" y="550"/>
                    </a:lnTo>
                    <a:lnTo>
                      <a:pt x="1611" y="546"/>
                    </a:lnTo>
                    <a:lnTo>
                      <a:pt x="1604" y="542"/>
                    </a:lnTo>
                    <a:lnTo>
                      <a:pt x="1599" y="538"/>
                    </a:lnTo>
                    <a:lnTo>
                      <a:pt x="1595" y="533"/>
                    </a:lnTo>
                    <a:lnTo>
                      <a:pt x="1592" y="528"/>
                    </a:lnTo>
                    <a:lnTo>
                      <a:pt x="1588" y="523"/>
                    </a:lnTo>
                    <a:lnTo>
                      <a:pt x="1587" y="516"/>
                    </a:lnTo>
                    <a:lnTo>
                      <a:pt x="1578" y="515"/>
                    </a:lnTo>
                    <a:lnTo>
                      <a:pt x="1567" y="514"/>
                    </a:lnTo>
                    <a:lnTo>
                      <a:pt x="1556" y="514"/>
                    </a:lnTo>
                    <a:lnTo>
                      <a:pt x="1547" y="515"/>
                    </a:lnTo>
                    <a:lnTo>
                      <a:pt x="1536" y="517"/>
                    </a:lnTo>
                    <a:lnTo>
                      <a:pt x="1527" y="519"/>
                    </a:lnTo>
                    <a:lnTo>
                      <a:pt x="1520" y="524"/>
                    </a:lnTo>
                    <a:lnTo>
                      <a:pt x="1515" y="530"/>
                    </a:lnTo>
                    <a:lnTo>
                      <a:pt x="1525" y="534"/>
                    </a:lnTo>
                    <a:lnTo>
                      <a:pt x="1536" y="539"/>
                    </a:lnTo>
                    <a:lnTo>
                      <a:pt x="1541" y="538"/>
                    </a:lnTo>
                    <a:lnTo>
                      <a:pt x="1546" y="537"/>
                    </a:lnTo>
                    <a:lnTo>
                      <a:pt x="1549" y="541"/>
                    </a:lnTo>
                    <a:lnTo>
                      <a:pt x="1552" y="544"/>
                    </a:lnTo>
                    <a:lnTo>
                      <a:pt x="1555" y="548"/>
                    </a:lnTo>
                    <a:lnTo>
                      <a:pt x="1558" y="551"/>
                    </a:lnTo>
                    <a:lnTo>
                      <a:pt x="1567" y="557"/>
                    </a:lnTo>
                    <a:lnTo>
                      <a:pt x="1577" y="561"/>
                    </a:lnTo>
                    <a:lnTo>
                      <a:pt x="1595" y="569"/>
                    </a:lnTo>
                    <a:lnTo>
                      <a:pt x="1613" y="577"/>
                    </a:lnTo>
                    <a:lnTo>
                      <a:pt x="1620" y="582"/>
                    </a:lnTo>
                    <a:lnTo>
                      <a:pt x="1626" y="588"/>
                    </a:lnTo>
                    <a:lnTo>
                      <a:pt x="1631" y="594"/>
                    </a:lnTo>
                    <a:lnTo>
                      <a:pt x="1636" y="601"/>
                    </a:lnTo>
                    <a:lnTo>
                      <a:pt x="1641" y="608"/>
                    </a:lnTo>
                    <a:lnTo>
                      <a:pt x="1644" y="616"/>
                    </a:lnTo>
                    <a:lnTo>
                      <a:pt x="1647" y="623"/>
                    </a:lnTo>
                    <a:lnTo>
                      <a:pt x="1650" y="632"/>
                    </a:lnTo>
                    <a:lnTo>
                      <a:pt x="1655" y="648"/>
                    </a:lnTo>
                    <a:lnTo>
                      <a:pt x="1658" y="664"/>
                    </a:lnTo>
                    <a:lnTo>
                      <a:pt x="1660" y="680"/>
                    </a:lnTo>
                    <a:lnTo>
                      <a:pt x="1661" y="694"/>
                    </a:lnTo>
                    <a:lnTo>
                      <a:pt x="1653" y="699"/>
                    </a:lnTo>
                    <a:lnTo>
                      <a:pt x="1647" y="700"/>
                    </a:lnTo>
                    <a:lnTo>
                      <a:pt x="1641" y="700"/>
                    </a:lnTo>
                    <a:lnTo>
                      <a:pt x="1634" y="699"/>
                    </a:lnTo>
                    <a:lnTo>
                      <a:pt x="1623" y="696"/>
                    </a:lnTo>
                    <a:lnTo>
                      <a:pt x="1610" y="691"/>
                    </a:lnTo>
                    <a:lnTo>
                      <a:pt x="1609" y="698"/>
                    </a:lnTo>
                    <a:lnTo>
                      <a:pt x="1606" y="712"/>
                    </a:lnTo>
                    <a:lnTo>
                      <a:pt x="1604" y="726"/>
                    </a:lnTo>
                    <a:lnTo>
                      <a:pt x="1603" y="733"/>
                    </a:lnTo>
                    <a:lnTo>
                      <a:pt x="1597" y="734"/>
                    </a:lnTo>
                    <a:lnTo>
                      <a:pt x="1590" y="735"/>
                    </a:lnTo>
                    <a:lnTo>
                      <a:pt x="1585" y="734"/>
                    </a:lnTo>
                    <a:lnTo>
                      <a:pt x="1580" y="734"/>
                    </a:lnTo>
                    <a:lnTo>
                      <a:pt x="1570" y="731"/>
                    </a:lnTo>
                    <a:lnTo>
                      <a:pt x="1562" y="725"/>
                    </a:lnTo>
                    <a:lnTo>
                      <a:pt x="1554" y="720"/>
                    </a:lnTo>
                    <a:lnTo>
                      <a:pt x="1546" y="714"/>
                    </a:lnTo>
                    <a:lnTo>
                      <a:pt x="1537" y="708"/>
                    </a:lnTo>
                    <a:lnTo>
                      <a:pt x="1527" y="704"/>
                    </a:lnTo>
                    <a:lnTo>
                      <a:pt x="1513" y="714"/>
                    </a:lnTo>
                    <a:lnTo>
                      <a:pt x="1498" y="723"/>
                    </a:lnTo>
                    <a:lnTo>
                      <a:pt x="1489" y="726"/>
                    </a:lnTo>
                    <a:lnTo>
                      <a:pt x="1482" y="728"/>
                    </a:lnTo>
                    <a:lnTo>
                      <a:pt x="1477" y="728"/>
                    </a:lnTo>
                    <a:lnTo>
                      <a:pt x="1473" y="726"/>
                    </a:lnTo>
                    <a:lnTo>
                      <a:pt x="1468" y="725"/>
                    </a:lnTo>
                    <a:lnTo>
                      <a:pt x="1463" y="723"/>
                    </a:lnTo>
                    <a:lnTo>
                      <a:pt x="1466" y="700"/>
                    </a:lnTo>
                    <a:lnTo>
                      <a:pt x="1471" y="648"/>
                    </a:lnTo>
                    <a:lnTo>
                      <a:pt x="1476" y="595"/>
                    </a:lnTo>
                    <a:lnTo>
                      <a:pt x="1478" y="571"/>
                    </a:lnTo>
                    <a:lnTo>
                      <a:pt x="1474" y="565"/>
                    </a:lnTo>
                    <a:lnTo>
                      <a:pt x="1468" y="560"/>
                    </a:lnTo>
                    <a:lnTo>
                      <a:pt x="1461" y="556"/>
                    </a:lnTo>
                    <a:lnTo>
                      <a:pt x="1455" y="553"/>
                    </a:lnTo>
                    <a:lnTo>
                      <a:pt x="1440" y="545"/>
                    </a:lnTo>
                    <a:lnTo>
                      <a:pt x="1424" y="540"/>
                    </a:lnTo>
                    <a:lnTo>
                      <a:pt x="1407" y="534"/>
                    </a:lnTo>
                    <a:lnTo>
                      <a:pt x="1391" y="529"/>
                    </a:lnTo>
                    <a:lnTo>
                      <a:pt x="1383" y="526"/>
                    </a:lnTo>
                    <a:lnTo>
                      <a:pt x="1375" y="522"/>
                    </a:lnTo>
                    <a:lnTo>
                      <a:pt x="1368" y="518"/>
                    </a:lnTo>
                    <a:lnTo>
                      <a:pt x="1361" y="513"/>
                    </a:lnTo>
                    <a:lnTo>
                      <a:pt x="1366" y="522"/>
                    </a:lnTo>
                    <a:lnTo>
                      <a:pt x="1369" y="532"/>
                    </a:lnTo>
                    <a:lnTo>
                      <a:pt x="1373" y="545"/>
                    </a:lnTo>
                    <a:lnTo>
                      <a:pt x="1375" y="558"/>
                    </a:lnTo>
                    <a:lnTo>
                      <a:pt x="1376" y="572"/>
                    </a:lnTo>
                    <a:lnTo>
                      <a:pt x="1375" y="585"/>
                    </a:lnTo>
                    <a:lnTo>
                      <a:pt x="1374" y="591"/>
                    </a:lnTo>
                    <a:lnTo>
                      <a:pt x="1373" y="597"/>
                    </a:lnTo>
                    <a:lnTo>
                      <a:pt x="1371" y="604"/>
                    </a:lnTo>
                    <a:lnTo>
                      <a:pt x="1367" y="609"/>
                    </a:lnTo>
                    <a:lnTo>
                      <a:pt x="1369" y="617"/>
                    </a:lnTo>
                    <a:lnTo>
                      <a:pt x="1374" y="624"/>
                    </a:lnTo>
                    <a:lnTo>
                      <a:pt x="1378" y="630"/>
                    </a:lnTo>
                    <a:lnTo>
                      <a:pt x="1384" y="636"/>
                    </a:lnTo>
                    <a:lnTo>
                      <a:pt x="1397" y="645"/>
                    </a:lnTo>
                    <a:lnTo>
                      <a:pt x="1412" y="653"/>
                    </a:lnTo>
                    <a:lnTo>
                      <a:pt x="1410" y="664"/>
                    </a:lnTo>
                    <a:lnTo>
                      <a:pt x="1409" y="673"/>
                    </a:lnTo>
                    <a:lnTo>
                      <a:pt x="1408" y="677"/>
                    </a:lnTo>
                    <a:lnTo>
                      <a:pt x="1406" y="682"/>
                    </a:lnTo>
                    <a:lnTo>
                      <a:pt x="1404" y="685"/>
                    </a:lnTo>
                    <a:lnTo>
                      <a:pt x="1399" y="688"/>
                    </a:lnTo>
                    <a:lnTo>
                      <a:pt x="1395" y="690"/>
                    </a:lnTo>
                    <a:lnTo>
                      <a:pt x="1391" y="691"/>
                    </a:lnTo>
                    <a:lnTo>
                      <a:pt x="1388" y="692"/>
                    </a:lnTo>
                    <a:lnTo>
                      <a:pt x="1383" y="692"/>
                    </a:lnTo>
                    <a:lnTo>
                      <a:pt x="1376" y="692"/>
                    </a:lnTo>
                    <a:lnTo>
                      <a:pt x="1368" y="690"/>
                    </a:lnTo>
                    <a:lnTo>
                      <a:pt x="1361" y="686"/>
                    </a:lnTo>
                    <a:lnTo>
                      <a:pt x="1355" y="682"/>
                    </a:lnTo>
                    <a:lnTo>
                      <a:pt x="1348" y="677"/>
                    </a:lnTo>
                    <a:lnTo>
                      <a:pt x="1342" y="672"/>
                    </a:lnTo>
                    <a:lnTo>
                      <a:pt x="1334" y="669"/>
                    </a:lnTo>
                    <a:lnTo>
                      <a:pt x="1328" y="664"/>
                    </a:lnTo>
                    <a:lnTo>
                      <a:pt x="1322" y="658"/>
                    </a:lnTo>
                    <a:lnTo>
                      <a:pt x="1318" y="652"/>
                    </a:lnTo>
                    <a:lnTo>
                      <a:pt x="1316" y="645"/>
                    </a:lnTo>
                    <a:lnTo>
                      <a:pt x="1315" y="638"/>
                    </a:lnTo>
                    <a:lnTo>
                      <a:pt x="1314" y="630"/>
                    </a:lnTo>
                    <a:lnTo>
                      <a:pt x="1314" y="622"/>
                    </a:lnTo>
                    <a:lnTo>
                      <a:pt x="1315" y="606"/>
                    </a:lnTo>
                    <a:lnTo>
                      <a:pt x="1316" y="589"/>
                    </a:lnTo>
                    <a:lnTo>
                      <a:pt x="1317" y="573"/>
                    </a:lnTo>
                    <a:lnTo>
                      <a:pt x="1316" y="558"/>
                    </a:lnTo>
                    <a:lnTo>
                      <a:pt x="1314" y="563"/>
                    </a:lnTo>
                    <a:lnTo>
                      <a:pt x="1306" y="575"/>
                    </a:lnTo>
                    <a:lnTo>
                      <a:pt x="1300" y="588"/>
                    </a:lnTo>
                    <a:lnTo>
                      <a:pt x="1298" y="593"/>
                    </a:lnTo>
                    <a:lnTo>
                      <a:pt x="1285" y="602"/>
                    </a:lnTo>
                    <a:lnTo>
                      <a:pt x="1272" y="608"/>
                    </a:lnTo>
                    <a:lnTo>
                      <a:pt x="1258" y="612"/>
                    </a:lnTo>
                    <a:lnTo>
                      <a:pt x="1243" y="616"/>
                    </a:lnTo>
                    <a:lnTo>
                      <a:pt x="1229" y="618"/>
                    </a:lnTo>
                    <a:lnTo>
                      <a:pt x="1213" y="618"/>
                    </a:lnTo>
                    <a:lnTo>
                      <a:pt x="1197" y="618"/>
                    </a:lnTo>
                    <a:lnTo>
                      <a:pt x="1181" y="617"/>
                    </a:lnTo>
                    <a:lnTo>
                      <a:pt x="1175" y="625"/>
                    </a:lnTo>
                    <a:lnTo>
                      <a:pt x="1169" y="633"/>
                    </a:lnTo>
                    <a:lnTo>
                      <a:pt x="1160" y="641"/>
                    </a:lnTo>
                    <a:lnTo>
                      <a:pt x="1151" y="649"/>
                    </a:lnTo>
                    <a:lnTo>
                      <a:pt x="1132" y="661"/>
                    </a:lnTo>
                    <a:lnTo>
                      <a:pt x="1119" y="672"/>
                    </a:lnTo>
                    <a:lnTo>
                      <a:pt x="1191" y="692"/>
                    </a:lnTo>
                    <a:lnTo>
                      <a:pt x="1264" y="710"/>
                    </a:lnTo>
                    <a:lnTo>
                      <a:pt x="1337" y="728"/>
                    </a:lnTo>
                    <a:lnTo>
                      <a:pt x="1411" y="742"/>
                    </a:lnTo>
                    <a:lnTo>
                      <a:pt x="1486" y="756"/>
                    </a:lnTo>
                    <a:lnTo>
                      <a:pt x="1561" y="769"/>
                    </a:lnTo>
                    <a:lnTo>
                      <a:pt x="1636" y="780"/>
                    </a:lnTo>
                    <a:lnTo>
                      <a:pt x="1712" y="788"/>
                    </a:lnTo>
                    <a:lnTo>
                      <a:pt x="1788" y="797"/>
                    </a:lnTo>
                    <a:lnTo>
                      <a:pt x="1865" y="803"/>
                    </a:lnTo>
                    <a:lnTo>
                      <a:pt x="1942" y="809"/>
                    </a:lnTo>
                    <a:lnTo>
                      <a:pt x="2020" y="813"/>
                    </a:lnTo>
                    <a:lnTo>
                      <a:pt x="2098" y="815"/>
                    </a:lnTo>
                    <a:lnTo>
                      <a:pt x="2176" y="816"/>
                    </a:lnTo>
                    <a:lnTo>
                      <a:pt x="2255" y="816"/>
                    </a:lnTo>
                    <a:lnTo>
                      <a:pt x="2335" y="815"/>
                    </a:lnTo>
                    <a:lnTo>
                      <a:pt x="2310" y="800"/>
                    </a:lnTo>
                    <a:lnTo>
                      <a:pt x="2288" y="786"/>
                    </a:lnTo>
                    <a:lnTo>
                      <a:pt x="2264" y="772"/>
                    </a:lnTo>
                    <a:lnTo>
                      <a:pt x="2242" y="758"/>
                    </a:lnTo>
                    <a:lnTo>
                      <a:pt x="2218" y="746"/>
                    </a:lnTo>
                    <a:lnTo>
                      <a:pt x="2195" y="734"/>
                    </a:lnTo>
                    <a:lnTo>
                      <a:pt x="2171" y="721"/>
                    </a:lnTo>
                    <a:lnTo>
                      <a:pt x="2146" y="708"/>
                    </a:lnTo>
                    <a:lnTo>
                      <a:pt x="2150" y="678"/>
                    </a:lnTo>
                    <a:lnTo>
                      <a:pt x="2153" y="646"/>
                    </a:lnTo>
                    <a:lnTo>
                      <a:pt x="2155" y="614"/>
                    </a:lnTo>
                    <a:lnTo>
                      <a:pt x="2157" y="580"/>
                    </a:lnTo>
                    <a:lnTo>
                      <a:pt x="2157" y="547"/>
                    </a:lnTo>
                    <a:lnTo>
                      <a:pt x="2156" y="515"/>
                    </a:lnTo>
                    <a:lnTo>
                      <a:pt x="2155" y="483"/>
                    </a:lnTo>
                    <a:lnTo>
                      <a:pt x="2153" y="453"/>
                    </a:lnTo>
                    <a:lnTo>
                      <a:pt x="2151" y="446"/>
                    </a:lnTo>
                    <a:lnTo>
                      <a:pt x="2150" y="439"/>
                    </a:lnTo>
                    <a:lnTo>
                      <a:pt x="2150" y="433"/>
                    </a:lnTo>
                    <a:lnTo>
                      <a:pt x="2150" y="427"/>
                    </a:lnTo>
                    <a:lnTo>
                      <a:pt x="2151" y="422"/>
                    </a:lnTo>
                    <a:lnTo>
                      <a:pt x="2152" y="417"/>
                    </a:lnTo>
                    <a:lnTo>
                      <a:pt x="2153" y="413"/>
                    </a:lnTo>
                    <a:lnTo>
                      <a:pt x="2155" y="409"/>
                    </a:lnTo>
                    <a:lnTo>
                      <a:pt x="2161" y="401"/>
                    </a:lnTo>
                    <a:lnTo>
                      <a:pt x="2168" y="395"/>
                    </a:lnTo>
                    <a:lnTo>
                      <a:pt x="2177" y="389"/>
                    </a:lnTo>
                    <a:lnTo>
                      <a:pt x="2185" y="385"/>
                    </a:lnTo>
                    <a:lnTo>
                      <a:pt x="2205" y="375"/>
                    </a:lnTo>
                    <a:lnTo>
                      <a:pt x="2226" y="366"/>
                    </a:lnTo>
                    <a:lnTo>
                      <a:pt x="2235" y="359"/>
                    </a:lnTo>
                    <a:lnTo>
                      <a:pt x="2245" y="352"/>
                    </a:lnTo>
                    <a:lnTo>
                      <a:pt x="2253" y="343"/>
                    </a:lnTo>
                    <a:lnTo>
                      <a:pt x="2261" y="333"/>
                    </a:lnTo>
                    <a:lnTo>
                      <a:pt x="2281" y="339"/>
                    </a:lnTo>
                    <a:lnTo>
                      <a:pt x="2326" y="355"/>
                    </a:lnTo>
                    <a:lnTo>
                      <a:pt x="2371" y="370"/>
                    </a:lnTo>
                    <a:lnTo>
                      <a:pt x="2391" y="377"/>
                    </a:lnTo>
                    <a:lnTo>
                      <a:pt x="2393" y="380"/>
                    </a:lnTo>
                    <a:lnTo>
                      <a:pt x="2394" y="382"/>
                    </a:lnTo>
                    <a:lnTo>
                      <a:pt x="2395" y="384"/>
                    </a:lnTo>
                    <a:lnTo>
                      <a:pt x="2395" y="386"/>
                    </a:lnTo>
                    <a:lnTo>
                      <a:pt x="2393" y="390"/>
                    </a:lnTo>
                    <a:lnTo>
                      <a:pt x="2391" y="395"/>
                    </a:lnTo>
                    <a:lnTo>
                      <a:pt x="2384" y="402"/>
                    </a:lnTo>
                    <a:lnTo>
                      <a:pt x="2378" y="410"/>
                    </a:lnTo>
                    <a:lnTo>
                      <a:pt x="2382" y="427"/>
                    </a:lnTo>
                    <a:lnTo>
                      <a:pt x="2384" y="444"/>
                    </a:lnTo>
                    <a:lnTo>
                      <a:pt x="2386" y="460"/>
                    </a:lnTo>
                    <a:lnTo>
                      <a:pt x="2387" y="477"/>
                    </a:lnTo>
                    <a:lnTo>
                      <a:pt x="2387" y="508"/>
                    </a:lnTo>
                    <a:lnTo>
                      <a:pt x="2387" y="539"/>
                    </a:lnTo>
                    <a:lnTo>
                      <a:pt x="2387" y="570"/>
                    </a:lnTo>
                    <a:lnTo>
                      <a:pt x="2388" y="601"/>
                    </a:lnTo>
                    <a:lnTo>
                      <a:pt x="2389" y="617"/>
                    </a:lnTo>
                    <a:lnTo>
                      <a:pt x="2391" y="633"/>
                    </a:lnTo>
                    <a:lnTo>
                      <a:pt x="2394" y="650"/>
                    </a:lnTo>
                    <a:lnTo>
                      <a:pt x="2398" y="667"/>
                    </a:lnTo>
                    <a:lnTo>
                      <a:pt x="2388" y="674"/>
                    </a:lnTo>
                    <a:lnTo>
                      <a:pt x="2366" y="690"/>
                    </a:lnTo>
                    <a:lnTo>
                      <a:pt x="2343" y="707"/>
                    </a:lnTo>
                    <a:lnTo>
                      <a:pt x="2332" y="715"/>
                    </a:lnTo>
                    <a:lnTo>
                      <a:pt x="2345" y="722"/>
                    </a:lnTo>
                    <a:lnTo>
                      <a:pt x="2375" y="737"/>
                    </a:lnTo>
                    <a:lnTo>
                      <a:pt x="2404" y="752"/>
                    </a:lnTo>
                    <a:lnTo>
                      <a:pt x="2417" y="758"/>
                    </a:lnTo>
                    <a:lnTo>
                      <a:pt x="2417" y="767"/>
                    </a:lnTo>
                    <a:lnTo>
                      <a:pt x="2416" y="773"/>
                    </a:lnTo>
                    <a:lnTo>
                      <a:pt x="2414" y="779"/>
                    </a:lnTo>
                    <a:lnTo>
                      <a:pt x="2411" y="782"/>
                    </a:lnTo>
                    <a:lnTo>
                      <a:pt x="2408" y="785"/>
                    </a:lnTo>
                    <a:lnTo>
                      <a:pt x="2404" y="788"/>
                    </a:lnTo>
                    <a:lnTo>
                      <a:pt x="2400" y="789"/>
                    </a:lnTo>
                    <a:lnTo>
                      <a:pt x="2395" y="792"/>
                    </a:lnTo>
                    <a:lnTo>
                      <a:pt x="2386" y="795"/>
                    </a:lnTo>
                    <a:lnTo>
                      <a:pt x="2377" y="798"/>
                    </a:lnTo>
                    <a:lnTo>
                      <a:pt x="2373" y="801"/>
                    </a:lnTo>
                    <a:lnTo>
                      <a:pt x="2369" y="804"/>
                    </a:lnTo>
                    <a:lnTo>
                      <a:pt x="2366" y="810"/>
                    </a:lnTo>
                    <a:lnTo>
                      <a:pt x="2362" y="815"/>
                    </a:lnTo>
                    <a:lnTo>
                      <a:pt x="2420" y="812"/>
                    </a:lnTo>
                    <a:lnTo>
                      <a:pt x="2477" y="806"/>
                    </a:lnTo>
                    <a:lnTo>
                      <a:pt x="2532" y="799"/>
                    </a:lnTo>
                    <a:lnTo>
                      <a:pt x="2588" y="792"/>
                    </a:lnTo>
                    <a:lnTo>
                      <a:pt x="2642" y="783"/>
                    </a:lnTo>
                    <a:lnTo>
                      <a:pt x="2697" y="773"/>
                    </a:lnTo>
                    <a:lnTo>
                      <a:pt x="2750" y="766"/>
                    </a:lnTo>
                    <a:lnTo>
                      <a:pt x="2803" y="757"/>
                    </a:lnTo>
                    <a:lnTo>
                      <a:pt x="2800" y="747"/>
                    </a:lnTo>
                    <a:lnTo>
                      <a:pt x="2794" y="723"/>
                    </a:lnTo>
                    <a:lnTo>
                      <a:pt x="2786" y="700"/>
                    </a:lnTo>
                    <a:lnTo>
                      <a:pt x="2784" y="689"/>
                    </a:lnTo>
                    <a:lnTo>
                      <a:pt x="2772" y="691"/>
                    </a:lnTo>
                    <a:lnTo>
                      <a:pt x="2760" y="696"/>
                    </a:lnTo>
                    <a:lnTo>
                      <a:pt x="2746" y="701"/>
                    </a:lnTo>
                    <a:lnTo>
                      <a:pt x="2731" y="706"/>
                    </a:lnTo>
                    <a:lnTo>
                      <a:pt x="2724" y="707"/>
                    </a:lnTo>
                    <a:lnTo>
                      <a:pt x="2718" y="708"/>
                    </a:lnTo>
                    <a:lnTo>
                      <a:pt x="2713" y="708"/>
                    </a:lnTo>
                    <a:lnTo>
                      <a:pt x="2707" y="707"/>
                    </a:lnTo>
                    <a:lnTo>
                      <a:pt x="2703" y="704"/>
                    </a:lnTo>
                    <a:lnTo>
                      <a:pt x="2700" y="700"/>
                    </a:lnTo>
                    <a:lnTo>
                      <a:pt x="2698" y="693"/>
                    </a:lnTo>
                    <a:lnTo>
                      <a:pt x="2698" y="685"/>
                    </a:lnTo>
                    <a:lnTo>
                      <a:pt x="2693" y="691"/>
                    </a:lnTo>
                    <a:lnTo>
                      <a:pt x="2688" y="697"/>
                    </a:lnTo>
                    <a:lnTo>
                      <a:pt x="2683" y="702"/>
                    </a:lnTo>
                    <a:lnTo>
                      <a:pt x="2676" y="706"/>
                    </a:lnTo>
                    <a:lnTo>
                      <a:pt x="2670" y="710"/>
                    </a:lnTo>
                    <a:lnTo>
                      <a:pt x="2662" y="713"/>
                    </a:lnTo>
                    <a:lnTo>
                      <a:pt x="2655" y="714"/>
                    </a:lnTo>
                    <a:lnTo>
                      <a:pt x="2646" y="714"/>
                    </a:lnTo>
                    <a:lnTo>
                      <a:pt x="2643" y="715"/>
                    </a:lnTo>
                    <a:lnTo>
                      <a:pt x="2639" y="715"/>
                    </a:lnTo>
                    <a:lnTo>
                      <a:pt x="2636" y="713"/>
                    </a:lnTo>
                    <a:lnTo>
                      <a:pt x="2631" y="709"/>
                    </a:lnTo>
                    <a:lnTo>
                      <a:pt x="2628" y="706"/>
                    </a:lnTo>
                    <a:lnTo>
                      <a:pt x="2625" y="701"/>
                    </a:lnTo>
                    <a:lnTo>
                      <a:pt x="2622" y="694"/>
                    </a:lnTo>
                    <a:lnTo>
                      <a:pt x="2620" y="688"/>
                    </a:lnTo>
                    <a:lnTo>
                      <a:pt x="2613" y="672"/>
                    </a:lnTo>
                    <a:lnTo>
                      <a:pt x="2608" y="653"/>
                    </a:lnTo>
                    <a:lnTo>
                      <a:pt x="2603" y="633"/>
                    </a:lnTo>
                    <a:lnTo>
                      <a:pt x="2597" y="610"/>
                    </a:lnTo>
                    <a:lnTo>
                      <a:pt x="2587" y="563"/>
                    </a:lnTo>
                    <a:lnTo>
                      <a:pt x="2576" y="516"/>
                    </a:lnTo>
                    <a:lnTo>
                      <a:pt x="2571" y="495"/>
                    </a:lnTo>
                    <a:lnTo>
                      <a:pt x="2564" y="476"/>
                    </a:lnTo>
                    <a:lnTo>
                      <a:pt x="2558" y="459"/>
                    </a:lnTo>
                    <a:lnTo>
                      <a:pt x="2551" y="444"/>
                    </a:lnTo>
                    <a:lnTo>
                      <a:pt x="2549" y="453"/>
                    </a:lnTo>
                    <a:lnTo>
                      <a:pt x="2544" y="477"/>
                    </a:lnTo>
                    <a:lnTo>
                      <a:pt x="2535" y="511"/>
                    </a:lnTo>
                    <a:lnTo>
                      <a:pt x="2527" y="550"/>
                    </a:lnTo>
                    <a:lnTo>
                      <a:pt x="2518" y="590"/>
                    </a:lnTo>
                    <a:lnTo>
                      <a:pt x="2511" y="624"/>
                    </a:lnTo>
                    <a:lnTo>
                      <a:pt x="2505" y="648"/>
                    </a:lnTo>
                    <a:lnTo>
                      <a:pt x="2503" y="657"/>
                    </a:lnTo>
                    <a:lnTo>
                      <a:pt x="2506" y="660"/>
                    </a:lnTo>
                    <a:lnTo>
                      <a:pt x="2511" y="662"/>
                    </a:lnTo>
                    <a:lnTo>
                      <a:pt x="2515" y="664"/>
                    </a:lnTo>
                    <a:lnTo>
                      <a:pt x="2519" y="665"/>
                    </a:lnTo>
                    <a:lnTo>
                      <a:pt x="2529" y="666"/>
                    </a:lnTo>
                    <a:lnTo>
                      <a:pt x="2539" y="666"/>
                    </a:lnTo>
                    <a:lnTo>
                      <a:pt x="2547" y="667"/>
                    </a:lnTo>
                    <a:lnTo>
                      <a:pt x="2556" y="669"/>
                    </a:lnTo>
                    <a:lnTo>
                      <a:pt x="2558" y="671"/>
                    </a:lnTo>
                    <a:lnTo>
                      <a:pt x="2561" y="673"/>
                    </a:lnTo>
                    <a:lnTo>
                      <a:pt x="2563" y="677"/>
                    </a:lnTo>
                    <a:lnTo>
                      <a:pt x="2564" y="682"/>
                    </a:lnTo>
                    <a:lnTo>
                      <a:pt x="2547" y="700"/>
                    </a:lnTo>
                    <a:lnTo>
                      <a:pt x="2531" y="717"/>
                    </a:lnTo>
                    <a:lnTo>
                      <a:pt x="2524" y="724"/>
                    </a:lnTo>
                    <a:lnTo>
                      <a:pt x="2515" y="731"/>
                    </a:lnTo>
                    <a:lnTo>
                      <a:pt x="2505" y="736"/>
                    </a:lnTo>
                    <a:lnTo>
                      <a:pt x="2497" y="739"/>
                    </a:lnTo>
                    <a:lnTo>
                      <a:pt x="2474" y="732"/>
                    </a:lnTo>
                    <a:lnTo>
                      <a:pt x="2450" y="724"/>
                    </a:lnTo>
                    <a:lnTo>
                      <a:pt x="2437" y="720"/>
                    </a:lnTo>
                    <a:lnTo>
                      <a:pt x="2425" y="715"/>
                    </a:lnTo>
                    <a:lnTo>
                      <a:pt x="2420" y="712"/>
                    </a:lnTo>
                    <a:lnTo>
                      <a:pt x="2416" y="708"/>
                    </a:lnTo>
                    <a:lnTo>
                      <a:pt x="2411" y="705"/>
                    </a:lnTo>
                    <a:lnTo>
                      <a:pt x="2407" y="701"/>
                    </a:lnTo>
                    <a:lnTo>
                      <a:pt x="2416" y="653"/>
                    </a:lnTo>
                    <a:lnTo>
                      <a:pt x="2424" y="604"/>
                    </a:lnTo>
                    <a:lnTo>
                      <a:pt x="2434" y="557"/>
                    </a:lnTo>
                    <a:lnTo>
                      <a:pt x="2446" y="510"/>
                    </a:lnTo>
                    <a:lnTo>
                      <a:pt x="2452" y="486"/>
                    </a:lnTo>
                    <a:lnTo>
                      <a:pt x="2458" y="463"/>
                    </a:lnTo>
                    <a:lnTo>
                      <a:pt x="2466" y="441"/>
                    </a:lnTo>
                    <a:lnTo>
                      <a:pt x="2473" y="418"/>
                    </a:lnTo>
                    <a:lnTo>
                      <a:pt x="2482" y="396"/>
                    </a:lnTo>
                    <a:lnTo>
                      <a:pt x="2492" y="373"/>
                    </a:lnTo>
                    <a:lnTo>
                      <a:pt x="2501" y="351"/>
                    </a:lnTo>
                    <a:lnTo>
                      <a:pt x="2513" y="330"/>
                    </a:lnTo>
                    <a:lnTo>
                      <a:pt x="2521" y="324"/>
                    </a:lnTo>
                    <a:lnTo>
                      <a:pt x="2529" y="321"/>
                    </a:lnTo>
                    <a:lnTo>
                      <a:pt x="2537" y="319"/>
                    </a:lnTo>
                    <a:lnTo>
                      <a:pt x="2546" y="318"/>
                    </a:lnTo>
                    <a:lnTo>
                      <a:pt x="2555" y="319"/>
                    </a:lnTo>
                    <a:lnTo>
                      <a:pt x="2563" y="322"/>
                    </a:lnTo>
                    <a:lnTo>
                      <a:pt x="2572" y="326"/>
                    </a:lnTo>
                    <a:lnTo>
                      <a:pt x="2580" y="333"/>
                    </a:lnTo>
                    <a:lnTo>
                      <a:pt x="2584" y="346"/>
                    </a:lnTo>
                    <a:lnTo>
                      <a:pt x="2596" y="379"/>
                    </a:lnTo>
                    <a:lnTo>
                      <a:pt x="2613" y="426"/>
                    </a:lnTo>
                    <a:lnTo>
                      <a:pt x="2632" y="479"/>
                    </a:lnTo>
                    <a:lnTo>
                      <a:pt x="2653" y="532"/>
                    </a:lnTo>
                    <a:lnTo>
                      <a:pt x="2670" y="579"/>
                    </a:lnTo>
                    <a:lnTo>
                      <a:pt x="2682" y="612"/>
                    </a:lnTo>
                    <a:lnTo>
                      <a:pt x="2686" y="625"/>
                    </a:lnTo>
                    <a:lnTo>
                      <a:pt x="2691" y="628"/>
                    </a:lnTo>
                    <a:lnTo>
                      <a:pt x="2702" y="635"/>
                    </a:lnTo>
                    <a:lnTo>
                      <a:pt x="2714" y="641"/>
                    </a:lnTo>
                    <a:lnTo>
                      <a:pt x="2719" y="644"/>
                    </a:lnTo>
                    <a:lnTo>
                      <a:pt x="2729" y="643"/>
                    </a:lnTo>
                    <a:lnTo>
                      <a:pt x="2737" y="641"/>
                    </a:lnTo>
                    <a:lnTo>
                      <a:pt x="2746" y="639"/>
                    </a:lnTo>
                    <a:lnTo>
                      <a:pt x="2752" y="637"/>
                    </a:lnTo>
                    <a:lnTo>
                      <a:pt x="2758" y="634"/>
                    </a:lnTo>
                    <a:lnTo>
                      <a:pt x="2764" y="630"/>
                    </a:lnTo>
                    <a:lnTo>
                      <a:pt x="2768" y="626"/>
                    </a:lnTo>
                    <a:lnTo>
                      <a:pt x="2772" y="622"/>
                    </a:lnTo>
                    <a:lnTo>
                      <a:pt x="2776" y="618"/>
                    </a:lnTo>
                    <a:lnTo>
                      <a:pt x="2778" y="613"/>
                    </a:lnTo>
                    <a:lnTo>
                      <a:pt x="2780" y="608"/>
                    </a:lnTo>
                    <a:lnTo>
                      <a:pt x="2781" y="603"/>
                    </a:lnTo>
                    <a:lnTo>
                      <a:pt x="2783" y="591"/>
                    </a:lnTo>
                    <a:lnTo>
                      <a:pt x="2782" y="579"/>
                    </a:lnTo>
                    <a:lnTo>
                      <a:pt x="2778" y="554"/>
                    </a:lnTo>
                    <a:lnTo>
                      <a:pt x="2772" y="529"/>
                    </a:lnTo>
                    <a:lnTo>
                      <a:pt x="2769" y="517"/>
                    </a:lnTo>
                    <a:lnTo>
                      <a:pt x="2767" y="507"/>
                    </a:lnTo>
                    <a:lnTo>
                      <a:pt x="2765" y="496"/>
                    </a:lnTo>
                    <a:lnTo>
                      <a:pt x="2765" y="487"/>
                    </a:lnTo>
                    <a:lnTo>
                      <a:pt x="2761" y="469"/>
                    </a:lnTo>
                    <a:lnTo>
                      <a:pt x="2756" y="447"/>
                    </a:lnTo>
                    <a:lnTo>
                      <a:pt x="2754" y="436"/>
                    </a:lnTo>
                    <a:lnTo>
                      <a:pt x="2751" y="425"/>
                    </a:lnTo>
                    <a:lnTo>
                      <a:pt x="2748" y="414"/>
                    </a:lnTo>
                    <a:lnTo>
                      <a:pt x="2744" y="403"/>
                    </a:lnTo>
                    <a:lnTo>
                      <a:pt x="2739" y="394"/>
                    </a:lnTo>
                    <a:lnTo>
                      <a:pt x="2733" y="386"/>
                    </a:lnTo>
                    <a:lnTo>
                      <a:pt x="2730" y="382"/>
                    </a:lnTo>
                    <a:lnTo>
                      <a:pt x="2726" y="380"/>
                    </a:lnTo>
                    <a:lnTo>
                      <a:pt x="2722" y="377"/>
                    </a:lnTo>
                    <a:lnTo>
                      <a:pt x="2718" y="374"/>
                    </a:lnTo>
                    <a:lnTo>
                      <a:pt x="2714" y="373"/>
                    </a:lnTo>
                    <a:lnTo>
                      <a:pt x="2708" y="372"/>
                    </a:lnTo>
                    <a:lnTo>
                      <a:pt x="2703" y="372"/>
                    </a:lnTo>
                    <a:lnTo>
                      <a:pt x="2698" y="372"/>
                    </a:lnTo>
                    <a:lnTo>
                      <a:pt x="2691" y="373"/>
                    </a:lnTo>
                    <a:lnTo>
                      <a:pt x="2685" y="375"/>
                    </a:lnTo>
                    <a:lnTo>
                      <a:pt x="2677" y="379"/>
                    </a:lnTo>
                    <a:lnTo>
                      <a:pt x="2670" y="382"/>
                    </a:lnTo>
                    <a:lnTo>
                      <a:pt x="2668" y="375"/>
                    </a:lnTo>
                    <a:lnTo>
                      <a:pt x="2668" y="368"/>
                    </a:lnTo>
                    <a:lnTo>
                      <a:pt x="2668" y="362"/>
                    </a:lnTo>
                    <a:lnTo>
                      <a:pt x="2669" y="356"/>
                    </a:lnTo>
                    <a:lnTo>
                      <a:pt x="2671" y="350"/>
                    </a:lnTo>
                    <a:lnTo>
                      <a:pt x="2674" y="345"/>
                    </a:lnTo>
                    <a:lnTo>
                      <a:pt x="2677" y="339"/>
                    </a:lnTo>
                    <a:lnTo>
                      <a:pt x="2682" y="334"/>
                    </a:lnTo>
                    <a:lnTo>
                      <a:pt x="2701" y="313"/>
                    </a:lnTo>
                    <a:lnTo>
                      <a:pt x="2722" y="288"/>
                    </a:lnTo>
                    <a:lnTo>
                      <a:pt x="2730" y="291"/>
                    </a:lnTo>
                    <a:lnTo>
                      <a:pt x="2737" y="293"/>
                    </a:lnTo>
                    <a:lnTo>
                      <a:pt x="2746" y="295"/>
                    </a:lnTo>
                    <a:lnTo>
                      <a:pt x="2753" y="297"/>
                    </a:lnTo>
                    <a:lnTo>
                      <a:pt x="2769" y="298"/>
                    </a:lnTo>
                    <a:lnTo>
                      <a:pt x="2784" y="299"/>
                    </a:lnTo>
                    <a:lnTo>
                      <a:pt x="2792" y="300"/>
                    </a:lnTo>
                    <a:lnTo>
                      <a:pt x="2799" y="301"/>
                    </a:lnTo>
                    <a:lnTo>
                      <a:pt x="2805" y="303"/>
                    </a:lnTo>
                    <a:lnTo>
                      <a:pt x="2812" y="306"/>
                    </a:lnTo>
                    <a:lnTo>
                      <a:pt x="2818" y="309"/>
                    </a:lnTo>
                    <a:lnTo>
                      <a:pt x="2825" y="314"/>
                    </a:lnTo>
                    <a:lnTo>
                      <a:pt x="2830" y="320"/>
                    </a:lnTo>
                    <a:lnTo>
                      <a:pt x="2835" y="326"/>
                    </a:lnTo>
                    <a:lnTo>
                      <a:pt x="2832" y="361"/>
                    </a:lnTo>
                    <a:lnTo>
                      <a:pt x="2831" y="397"/>
                    </a:lnTo>
                    <a:lnTo>
                      <a:pt x="2832" y="435"/>
                    </a:lnTo>
                    <a:lnTo>
                      <a:pt x="2835" y="474"/>
                    </a:lnTo>
                    <a:lnTo>
                      <a:pt x="2837" y="493"/>
                    </a:lnTo>
                    <a:lnTo>
                      <a:pt x="2841" y="513"/>
                    </a:lnTo>
                    <a:lnTo>
                      <a:pt x="2844" y="531"/>
                    </a:lnTo>
                    <a:lnTo>
                      <a:pt x="2847" y="550"/>
                    </a:lnTo>
                    <a:lnTo>
                      <a:pt x="2851" y="569"/>
                    </a:lnTo>
                    <a:lnTo>
                      <a:pt x="2857" y="586"/>
                    </a:lnTo>
                    <a:lnTo>
                      <a:pt x="2862" y="603"/>
                    </a:lnTo>
                    <a:lnTo>
                      <a:pt x="2867" y="619"/>
                    </a:lnTo>
                    <a:lnTo>
                      <a:pt x="2877" y="616"/>
                    </a:lnTo>
                    <a:lnTo>
                      <a:pt x="2899" y="608"/>
                    </a:lnTo>
                    <a:lnTo>
                      <a:pt x="2921" y="601"/>
                    </a:lnTo>
                    <a:lnTo>
                      <a:pt x="2931" y="596"/>
                    </a:lnTo>
                    <a:lnTo>
                      <a:pt x="2936" y="600"/>
                    </a:lnTo>
                    <a:lnTo>
                      <a:pt x="2939" y="602"/>
                    </a:lnTo>
                    <a:lnTo>
                      <a:pt x="2942" y="605"/>
                    </a:lnTo>
                    <a:lnTo>
                      <a:pt x="2943" y="608"/>
                    </a:lnTo>
                    <a:lnTo>
                      <a:pt x="2946" y="616"/>
                    </a:lnTo>
                    <a:lnTo>
                      <a:pt x="2946" y="622"/>
                    </a:lnTo>
                    <a:lnTo>
                      <a:pt x="2928" y="643"/>
                    </a:lnTo>
                    <a:lnTo>
                      <a:pt x="2888" y="690"/>
                    </a:lnTo>
                    <a:lnTo>
                      <a:pt x="2847" y="737"/>
                    </a:lnTo>
                    <a:lnTo>
                      <a:pt x="2828" y="757"/>
                    </a:lnTo>
                    <a:lnTo>
                      <a:pt x="2877" y="748"/>
                    </a:lnTo>
                    <a:lnTo>
                      <a:pt x="2927" y="737"/>
                    </a:lnTo>
                    <a:lnTo>
                      <a:pt x="2975" y="725"/>
                    </a:lnTo>
                    <a:lnTo>
                      <a:pt x="3024" y="714"/>
                    </a:lnTo>
                    <a:lnTo>
                      <a:pt x="3073" y="701"/>
                    </a:lnTo>
                    <a:lnTo>
                      <a:pt x="3121" y="688"/>
                    </a:lnTo>
                    <a:lnTo>
                      <a:pt x="3171" y="674"/>
                    </a:lnTo>
                    <a:lnTo>
                      <a:pt x="3219" y="660"/>
                    </a:lnTo>
                    <a:lnTo>
                      <a:pt x="3267" y="645"/>
                    </a:lnTo>
                    <a:lnTo>
                      <a:pt x="3315" y="629"/>
                    </a:lnTo>
                    <a:lnTo>
                      <a:pt x="3362" y="614"/>
                    </a:lnTo>
                    <a:lnTo>
                      <a:pt x="3410" y="597"/>
                    </a:lnTo>
                    <a:lnTo>
                      <a:pt x="3457" y="580"/>
                    </a:lnTo>
                    <a:lnTo>
                      <a:pt x="3504" y="563"/>
                    </a:lnTo>
                    <a:lnTo>
                      <a:pt x="3550" y="545"/>
                    </a:lnTo>
                    <a:lnTo>
                      <a:pt x="3597" y="526"/>
                    </a:lnTo>
                    <a:lnTo>
                      <a:pt x="3642" y="507"/>
                    </a:lnTo>
                    <a:lnTo>
                      <a:pt x="3688" y="486"/>
                    </a:lnTo>
                    <a:lnTo>
                      <a:pt x="3733" y="466"/>
                    </a:lnTo>
                    <a:lnTo>
                      <a:pt x="3779" y="445"/>
                    </a:lnTo>
                    <a:lnTo>
                      <a:pt x="3824" y="422"/>
                    </a:lnTo>
                    <a:lnTo>
                      <a:pt x="3868" y="400"/>
                    </a:lnTo>
                    <a:lnTo>
                      <a:pt x="3913" y="378"/>
                    </a:lnTo>
                    <a:lnTo>
                      <a:pt x="3956" y="353"/>
                    </a:lnTo>
                    <a:lnTo>
                      <a:pt x="3999" y="329"/>
                    </a:lnTo>
                    <a:lnTo>
                      <a:pt x="4043" y="304"/>
                    </a:lnTo>
                    <a:lnTo>
                      <a:pt x="4086" y="278"/>
                    </a:lnTo>
                    <a:lnTo>
                      <a:pt x="4127" y="252"/>
                    </a:lnTo>
                    <a:lnTo>
                      <a:pt x="4169" y="225"/>
                    </a:lnTo>
                    <a:lnTo>
                      <a:pt x="4210" y="197"/>
                    </a:lnTo>
                    <a:lnTo>
                      <a:pt x="4252" y="168"/>
                    </a:lnTo>
                    <a:lnTo>
                      <a:pt x="4293" y="140"/>
                    </a:lnTo>
                    <a:lnTo>
                      <a:pt x="4262" y="140"/>
                    </a:lnTo>
                    <a:lnTo>
                      <a:pt x="4181" y="139"/>
                    </a:lnTo>
                    <a:lnTo>
                      <a:pt x="4066" y="139"/>
                    </a:lnTo>
                    <a:lnTo>
                      <a:pt x="3935" y="138"/>
                    </a:lnTo>
                    <a:lnTo>
                      <a:pt x="3804" y="138"/>
                    </a:lnTo>
                    <a:lnTo>
                      <a:pt x="3689" y="136"/>
                    </a:lnTo>
                    <a:lnTo>
                      <a:pt x="3608" y="136"/>
                    </a:lnTo>
                    <a:lnTo>
                      <a:pt x="3578" y="136"/>
                    </a:lnTo>
                    <a:close/>
                    <a:moveTo>
                      <a:pt x="1264" y="490"/>
                    </a:moveTo>
                    <a:lnTo>
                      <a:pt x="1262" y="512"/>
                    </a:lnTo>
                    <a:lnTo>
                      <a:pt x="1260" y="533"/>
                    </a:lnTo>
                    <a:lnTo>
                      <a:pt x="1257" y="543"/>
                    </a:lnTo>
                    <a:lnTo>
                      <a:pt x="1253" y="551"/>
                    </a:lnTo>
                    <a:lnTo>
                      <a:pt x="1250" y="556"/>
                    </a:lnTo>
                    <a:lnTo>
                      <a:pt x="1246" y="559"/>
                    </a:lnTo>
                    <a:lnTo>
                      <a:pt x="1241" y="562"/>
                    </a:lnTo>
                    <a:lnTo>
                      <a:pt x="1236" y="564"/>
                    </a:lnTo>
                    <a:lnTo>
                      <a:pt x="1229" y="556"/>
                    </a:lnTo>
                    <a:lnTo>
                      <a:pt x="1220" y="546"/>
                    </a:lnTo>
                    <a:lnTo>
                      <a:pt x="1210" y="539"/>
                    </a:lnTo>
                    <a:lnTo>
                      <a:pt x="1201" y="530"/>
                    </a:lnTo>
                    <a:lnTo>
                      <a:pt x="1181" y="516"/>
                    </a:lnTo>
                    <a:lnTo>
                      <a:pt x="1159" y="505"/>
                    </a:lnTo>
                    <a:lnTo>
                      <a:pt x="1137" y="494"/>
                    </a:lnTo>
                    <a:lnTo>
                      <a:pt x="1115" y="485"/>
                    </a:lnTo>
                    <a:lnTo>
                      <a:pt x="1093" y="477"/>
                    </a:lnTo>
                    <a:lnTo>
                      <a:pt x="1072" y="470"/>
                    </a:lnTo>
                    <a:lnTo>
                      <a:pt x="1098" y="466"/>
                    </a:lnTo>
                    <a:lnTo>
                      <a:pt x="1125" y="461"/>
                    </a:lnTo>
                    <a:lnTo>
                      <a:pt x="1151" y="455"/>
                    </a:lnTo>
                    <a:lnTo>
                      <a:pt x="1176" y="451"/>
                    </a:lnTo>
                    <a:lnTo>
                      <a:pt x="1189" y="450"/>
                    </a:lnTo>
                    <a:lnTo>
                      <a:pt x="1201" y="451"/>
                    </a:lnTo>
                    <a:lnTo>
                      <a:pt x="1213" y="453"/>
                    </a:lnTo>
                    <a:lnTo>
                      <a:pt x="1224" y="457"/>
                    </a:lnTo>
                    <a:lnTo>
                      <a:pt x="1235" y="462"/>
                    </a:lnTo>
                    <a:lnTo>
                      <a:pt x="1246" y="469"/>
                    </a:lnTo>
                    <a:lnTo>
                      <a:pt x="1254" y="478"/>
                    </a:lnTo>
                    <a:lnTo>
                      <a:pt x="1264" y="490"/>
                    </a:lnTo>
                    <a:close/>
                    <a:moveTo>
                      <a:pt x="3268" y="206"/>
                    </a:moveTo>
                    <a:lnTo>
                      <a:pt x="3278" y="204"/>
                    </a:lnTo>
                    <a:lnTo>
                      <a:pt x="3290" y="203"/>
                    </a:lnTo>
                    <a:lnTo>
                      <a:pt x="3301" y="204"/>
                    </a:lnTo>
                    <a:lnTo>
                      <a:pt x="3311" y="206"/>
                    </a:lnTo>
                    <a:lnTo>
                      <a:pt x="3333" y="212"/>
                    </a:lnTo>
                    <a:lnTo>
                      <a:pt x="3353" y="221"/>
                    </a:lnTo>
                    <a:lnTo>
                      <a:pt x="3354" y="212"/>
                    </a:lnTo>
                    <a:lnTo>
                      <a:pt x="3353" y="204"/>
                    </a:lnTo>
                    <a:lnTo>
                      <a:pt x="3351" y="194"/>
                    </a:lnTo>
                    <a:lnTo>
                      <a:pt x="3349" y="184"/>
                    </a:lnTo>
                    <a:lnTo>
                      <a:pt x="3348" y="175"/>
                    </a:lnTo>
                    <a:lnTo>
                      <a:pt x="3349" y="166"/>
                    </a:lnTo>
                    <a:lnTo>
                      <a:pt x="3350" y="163"/>
                    </a:lnTo>
                    <a:lnTo>
                      <a:pt x="3352" y="159"/>
                    </a:lnTo>
                    <a:lnTo>
                      <a:pt x="3355" y="156"/>
                    </a:lnTo>
                    <a:lnTo>
                      <a:pt x="3358" y="152"/>
                    </a:lnTo>
                    <a:lnTo>
                      <a:pt x="3372" y="156"/>
                    </a:lnTo>
                    <a:lnTo>
                      <a:pt x="3385" y="161"/>
                    </a:lnTo>
                    <a:lnTo>
                      <a:pt x="3397" y="167"/>
                    </a:lnTo>
                    <a:lnTo>
                      <a:pt x="3408" y="176"/>
                    </a:lnTo>
                    <a:lnTo>
                      <a:pt x="3417" y="184"/>
                    </a:lnTo>
                    <a:lnTo>
                      <a:pt x="3426" y="194"/>
                    </a:lnTo>
                    <a:lnTo>
                      <a:pt x="3434" y="205"/>
                    </a:lnTo>
                    <a:lnTo>
                      <a:pt x="3442" y="215"/>
                    </a:lnTo>
                    <a:lnTo>
                      <a:pt x="3450" y="226"/>
                    </a:lnTo>
                    <a:lnTo>
                      <a:pt x="3458" y="237"/>
                    </a:lnTo>
                    <a:lnTo>
                      <a:pt x="3466" y="246"/>
                    </a:lnTo>
                    <a:lnTo>
                      <a:pt x="3476" y="256"/>
                    </a:lnTo>
                    <a:lnTo>
                      <a:pt x="3486" y="265"/>
                    </a:lnTo>
                    <a:lnTo>
                      <a:pt x="3496" y="272"/>
                    </a:lnTo>
                    <a:lnTo>
                      <a:pt x="3502" y="275"/>
                    </a:lnTo>
                    <a:lnTo>
                      <a:pt x="3508" y="277"/>
                    </a:lnTo>
                    <a:lnTo>
                      <a:pt x="3514" y="281"/>
                    </a:lnTo>
                    <a:lnTo>
                      <a:pt x="3521" y="282"/>
                    </a:lnTo>
                    <a:lnTo>
                      <a:pt x="3545" y="290"/>
                    </a:lnTo>
                    <a:lnTo>
                      <a:pt x="3569" y="297"/>
                    </a:lnTo>
                    <a:lnTo>
                      <a:pt x="3582" y="300"/>
                    </a:lnTo>
                    <a:lnTo>
                      <a:pt x="3593" y="302"/>
                    </a:lnTo>
                    <a:lnTo>
                      <a:pt x="3605" y="304"/>
                    </a:lnTo>
                    <a:lnTo>
                      <a:pt x="3617" y="305"/>
                    </a:lnTo>
                    <a:lnTo>
                      <a:pt x="3630" y="305"/>
                    </a:lnTo>
                    <a:lnTo>
                      <a:pt x="3641" y="305"/>
                    </a:lnTo>
                    <a:lnTo>
                      <a:pt x="3653" y="304"/>
                    </a:lnTo>
                    <a:lnTo>
                      <a:pt x="3665" y="303"/>
                    </a:lnTo>
                    <a:lnTo>
                      <a:pt x="3677" y="300"/>
                    </a:lnTo>
                    <a:lnTo>
                      <a:pt x="3688" y="297"/>
                    </a:lnTo>
                    <a:lnTo>
                      <a:pt x="3700" y="293"/>
                    </a:lnTo>
                    <a:lnTo>
                      <a:pt x="3712" y="288"/>
                    </a:lnTo>
                    <a:lnTo>
                      <a:pt x="3696" y="279"/>
                    </a:lnTo>
                    <a:lnTo>
                      <a:pt x="3678" y="271"/>
                    </a:lnTo>
                    <a:lnTo>
                      <a:pt x="3660" y="263"/>
                    </a:lnTo>
                    <a:lnTo>
                      <a:pt x="3640" y="257"/>
                    </a:lnTo>
                    <a:lnTo>
                      <a:pt x="3631" y="255"/>
                    </a:lnTo>
                    <a:lnTo>
                      <a:pt x="3621" y="253"/>
                    </a:lnTo>
                    <a:lnTo>
                      <a:pt x="3610" y="252"/>
                    </a:lnTo>
                    <a:lnTo>
                      <a:pt x="3601" y="252"/>
                    </a:lnTo>
                    <a:lnTo>
                      <a:pt x="3591" y="252"/>
                    </a:lnTo>
                    <a:lnTo>
                      <a:pt x="3582" y="252"/>
                    </a:lnTo>
                    <a:lnTo>
                      <a:pt x="3572" y="254"/>
                    </a:lnTo>
                    <a:lnTo>
                      <a:pt x="3562" y="256"/>
                    </a:lnTo>
                    <a:lnTo>
                      <a:pt x="3559" y="252"/>
                    </a:lnTo>
                    <a:lnTo>
                      <a:pt x="3557" y="248"/>
                    </a:lnTo>
                    <a:lnTo>
                      <a:pt x="3555" y="244"/>
                    </a:lnTo>
                    <a:lnTo>
                      <a:pt x="3555" y="241"/>
                    </a:lnTo>
                    <a:lnTo>
                      <a:pt x="3555" y="238"/>
                    </a:lnTo>
                    <a:lnTo>
                      <a:pt x="3556" y="235"/>
                    </a:lnTo>
                    <a:lnTo>
                      <a:pt x="3558" y="231"/>
                    </a:lnTo>
                    <a:lnTo>
                      <a:pt x="3560" y="228"/>
                    </a:lnTo>
                    <a:lnTo>
                      <a:pt x="3571" y="216"/>
                    </a:lnTo>
                    <a:lnTo>
                      <a:pt x="3583" y="206"/>
                    </a:lnTo>
                    <a:lnTo>
                      <a:pt x="3589" y="202"/>
                    </a:lnTo>
                    <a:lnTo>
                      <a:pt x="3595" y="197"/>
                    </a:lnTo>
                    <a:lnTo>
                      <a:pt x="3602" y="194"/>
                    </a:lnTo>
                    <a:lnTo>
                      <a:pt x="3608" y="192"/>
                    </a:lnTo>
                    <a:lnTo>
                      <a:pt x="3620" y="189"/>
                    </a:lnTo>
                    <a:lnTo>
                      <a:pt x="3633" y="188"/>
                    </a:lnTo>
                    <a:lnTo>
                      <a:pt x="3646" y="188"/>
                    </a:lnTo>
                    <a:lnTo>
                      <a:pt x="3658" y="191"/>
                    </a:lnTo>
                    <a:lnTo>
                      <a:pt x="3672" y="194"/>
                    </a:lnTo>
                    <a:lnTo>
                      <a:pt x="3685" y="197"/>
                    </a:lnTo>
                    <a:lnTo>
                      <a:pt x="3711" y="207"/>
                    </a:lnTo>
                    <a:lnTo>
                      <a:pt x="3737" y="215"/>
                    </a:lnTo>
                    <a:lnTo>
                      <a:pt x="3751" y="219"/>
                    </a:lnTo>
                    <a:lnTo>
                      <a:pt x="3764" y="221"/>
                    </a:lnTo>
                    <a:lnTo>
                      <a:pt x="3778" y="222"/>
                    </a:lnTo>
                    <a:lnTo>
                      <a:pt x="3792" y="221"/>
                    </a:lnTo>
                    <a:lnTo>
                      <a:pt x="3795" y="212"/>
                    </a:lnTo>
                    <a:lnTo>
                      <a:pt x="3799" y="204"/>
                    </a:lnTo>
                    <a:lnTo>
                      <a:pt x="3804" y="195"/>
                    </a:lnTo>
                    <a:lnTo>
                      <a:pt x="3809" y="188"/>
                    </a:lnTo>
                    <a:lnTo>
                      <a:pt x="3815" y="180"/>
                    </a:lnTo>
                    <a:lnTo>
                      <a:pt x="3823" y="174"/>
                    </a:lnTo>
                    <a:lnTo>
                      <a:pt x="3826" y="172"/>
                    </a:lnTo>
                    <a:lnTo>
                      <a:pt x="3830" y="170"/>
                    </a:lnTo>
                    <a:lnTo>
                      <a:pt x="3835" y="168"/>
                    </a:lnTo>
                    <a:lnTo>
                      <a:pt x="3839" y="167"/>
                    </a:lnTo>
                    <a:lnTo>
                      <a:pt x="3849" y="164"/>
                    </a:lnTo>
                    <a:lnTo>
                      <a:pt x="3857" y="161"/>
                    </a:lnTo>
                    <a:lnTo>
                      <a:pt x="3866" y="161"/>
                    </a:lnTo>
                    <a:lnTo>
                      <a:pt x="3874" y="161"/>
                    </a:lnTo>
                    <a:lnTo>
                      <a:pt x="3889" y="165"/>
                    </a:lnTo>
                    <a:lnTo>
                      <a:pt x="3904" y="171"/>
                    </a:lnTo>
                    <a:lnTo>
                      <a:pt x="3910" y="173"/>
                    </a:lnTo>
                    <a:lnTo>
                      <a:pt x="3918" y="176"/>
                    </a:lnTo>
                    <a:lnTo>
                      <a:pt x="3924" y="178"/>
                    </a:lnTo>
                    <a:lnTo>
                      <a:pt x="3932" y="179"/>
                    </a:lnTo>
                    <a:lnTo>
                      <a:pt x="3939" y="179"/>
                    </a:lnTo>
                    <a:lnTo>
                      <a:pt x="3947" y="178"/>
                    </a:lnTo>
                    <a:lnTo>
                      <a:pt x="3954" y="175"/>
                    </a:lnTo>
                    <a:lnTo>
                      <a:pt x="3963" y="171"/>
                    </a:lnTo>
                    <a:lnTo>
                      <a:pt x="3967" y="170"/>
                    </a:lnTo>
                    <a:lnTo>
                      <a:pt x="3970" y="170"/>
                    </a:lnTo>
                    <a:lnTo>
                      <a:pt x="3974" y="171"/>
                    </a:lnTo>
                    <a:lnTo>
                      <a:pt x="3979" y="172"/>
                    </a:lnTo>
                    <a:lnTo>
                      <a:pt x="3985" y="175"/>
                    </a:lnTo>
                    <a:lnTo>
                      <a:pt x="3992" y="180"/>
                    </a:lnTo>
                    <a:lnTo>
                      <a:pt x="4001" y="193"/>
                    </a:lnTo>
                    <a:lnTo>
                      <a:pt x="4010" y="206"/>
                    </a:lnTo>
                    <a:lnTo>
                      <a:pt x="4010" y="212"/>
                    </a:lnTo>
                    <a:lnTo>
                      <a:pt x="4010" y="218"/>
                    </a:lnTo>
                    <a:lnTo>
                      <a:pt x="4001" y="218"/>
                    </a:lnTo>
                    <a:lnTo>
                      <a:pt x="3995" y="215"/>
                    </a:lnTo>
                    <a:lnTo>
                      <a:pt x="3989" y="212"/>
                    </a:lnTo>
                    <a:lnTo>
                      <a:pt x="3985" y="208"/>
                    </a:lnTo>
                    <a:lnTo>
                      <a:pt x="3978" y="198"/>
                    </a:lnTo>
                    <a:lnTo>
                      <a:pt x="3968" y="188"/>
                    </a:lnTo>
                    <a:lnTo>
                      <a:pt x="3962" y="192"/>
                    </a:lnTo>
                    <a:lnTo>
                      <a:pt x="3955" y="196"/>
                    </a:lnTo>
                    <a:lnTo>
                      <a:pt x="3949" y="198"/>
                    </a:lnTo>
                    <a:lnTo>
                      <a:pt x="3942" y="200"/>
                    </a:lnTo>
                    <a:lnTo>
                      <a:pt x="3935" y="203"/>
                    </a:lnTo>
                    <a:lnTo>
                      <a:pt x="3929" y="204"/>
                    </a:lnTo>
                    <a:lnTo>
                      <a:pt x="3922" y="204"/>
                    </a:lnTo>
                    <a:lnTo>
                      <a:pt x="3915" y="204"/>
                    </a:lnTo>
                    <a:lnTo>
                      <a:pt x="3908" y="204"/>
                    </a:lnTo>
                    <a:lnTo>
                      <a:pt x="3902" y="202"/>
                    </a:lnTo>
                    <a:lnTo>
                      <a:pt x="3895" y="200"/>
                    </a:lnTo>
                    <a:lnTo>
                      <a:pt x="3889" y="197"/>
                    </a:lnTo>
                    <a:lnTo>
                      <a:pt x="3884" y="195"/>
                    </a:lnTo>
                    <a:lnTo>
                      <a:pt x="3877" y="191"/>
                    </a:lnTo>
                    <a:lnTo>
                      <a:pt x="3873" y="187"/>
                    </a:lnTo>
                    <a:lnTo>
                      <a:pt x="3868" y="182"/>
                    </a:lnTo>
                    <a:lnTo>
                      <a:pt x="3865" y="183"/>
                    </a:lnTo>
                    <a:lnTo>
                      <a:pt x="3861" y="184"/>
                    </a:lnTo>
                    <a:lnTo>
                      <a:pt x="3859" y="187"/>
                    </a:lnTo>
                    <a:lnTo>
                      <a:pt x="3857" y="188"/>
                    </a:lnTo>
                    <a:lnTo>
                      <a:pt x="3854" y="193"/>
                    </a:lnTo>
                    <a:lnTo>
                      <a:pt x="3853" y="198"/>
                    </a:lnTo>
                    <a:lnTo>
                      <a:pt x="3854" y="210"/>
                    </a:lnTo>
                    <a:lnTo>
                      <a:pt x="3856" y="221"/>
                    </a:lnTo>
                    <a:lnTo>
                      <a:pt x="3860" y="224"/>
                    </a:lnTo>
                    <a:lnTo>
                      <a:pt x="3866" y="227"/>
                    </a:lnTo>
                    <a:lnTo>
                      <a:pt x="3870" y="228"/>
                    </a:lnTo>
                    <a:lnTo>
                      <a:pt x="3875" y="228"/>
                    </a:lnTo>
                    <a:lnTo>
                      <a:pt x="3886" y="226"/>
                    </a:lnTo>
                    <a:lnTo>
                      <a:pt x="3895" y="223"/>
                    </a:lnTo>
                    <a:lnTo>
                      <a:pt x="3900" y="221"/>
                    </a:lnTo>
                    <a:lnTo>
                      <a:pt x="3905" y="220"/>
                    </a:lnTo>
                    <a:lnTo>
                      <a:pt x="3909" y="220"/>
                    </a:lnTo>
                    <a:lnTo>
                      <a:pt x="3913" y="221"/>
                    </a:lnTo>
                    <a:lnTo>
                      <a:pt x="3917" y="223"/>
                    </a:lnTo>
                    <a:lnTo>
                      <a:pt x="3919" y="226"/>
                    </a:lnTo>
                    <a:lnTo>
                      <a:pt x="3922" y="231"/>
                    </a:lnTo>
                    <a:lnTo>
                      <a:pt x="3924" y="238"/>
                    </a:lnTo>
                    <a:lnTo>
                      <a:pt x="3928" y="253"/>
                    </a:lnTo>
                    <a:lnTo>
                      <a:pt x="3931" y="268"/>
                    </a:lnTo>
                    <a:lnTo>
                      <a:pt x="3932" y="274"/>
                    </a:lnTo>
                    <a:lnTo>
                      <a:pt x="3933" y="282"/>
                    </a:lnTo>
                    <a:lnTo>
                      <a:pt x="3934" y="289"/>
                    </a:lnTo>
                    <a:lnTo>
                      <a:pt x="3933" y="297"/>
                    </a:lnTo>
                    <a:lnTo>
                      <a:pt x="3916" y="298"/>
                    </a:lnTo>
                    <a:lnTo>
                      <a:pt x="3898" y="299"/>
                    </a:lnTo>
                    <a:lnTo>
                      <a:pt x="3879" y="302"/>
                    </a:lnTo>
                    <a:lnTo>
                      <a:pt x="3861" y="305"/>
                    </a:lnTo>
                    <a:lnTo>
                      <a:pt x="3843" y="309"/>
                    </a:lnTo>
                    <a:lnTo>
                      <a:pt x="3825" y="315"/>
                    </a:lnTo>
                    <a:lnTo>
                      <a:pt x="3808" y="321"/>
                    </a:lnTo>
                    <a:lnTo>
                      <a:pt x="3792" y="329"/>
                    </a:lnTo>
                    <a:lnTo>
                      <a:pt x="3787" y="332"/>
                    </a:lnTo>
                    <a:lnTo>
                      <a:pt x="3782" y="336"/>
                    </a:lnTo>
                    <a:lnTo>
                      <a:pt x="3778" y="340"/>
                    </a:lnTo>
                    <a:lnTo>
                      <a:pt x="3775" y="345"/>
                    </a:lnTo>
                    <a:lnTo>
                      <a:pt x="3769" y="353"/>
                    </a:lnTo>
                    <a:lnTo>
                      <a:pt x="3765" y="363"/>
                    </a:lnTo>
                    <a:lnTo>
                      <a:pt x="3759" y="383"/>
                    </a:lnTo>
                    <a:lnTo>
                      <a:pt x="3750" y="402"/>
                    </a:lnTo>
                    <a:lnTo>
                      <a:pt x="3742" y="413"/>
                    </a:lnTo>
                    <a:lnTo>
                      <a:pt x="3732" y="422"/>
                    </a:lnTo>
                    <a:lnTo>
                      <a:pt x="3723" y="431"/>
                    </a:lnTo>
                    <a:lnTo>
                      <a:pt x="3712" y="439"/>
                    </a:lnTo>
                    <a:lnTo>
                      <a:pt x="3701" y="447"/>
                    </a:lnTo>
                    <a:lnTo>
                      <a:pt x="3690" y="453"/>
                    </a:lnTo>
                    <a:lnTo>
                      <a:pt x="3680" y="459"/>
                    </a:lnTo>
                    <a:lnTo>
                      <a:pt x="3668" y="463"/>
                    </a:lnTo>
                    <a:lnTo>
                      <a:pt x="3656" y="466"/>
                    </a:lnTo>
                    <a:lnTo>
                      <a:pt x="3645" y="469"/>
                    </a:lnTo>
                    <a:lnTo>
                      <a:pt x="3633" y="471"/>
                    </a:lnTo>
                    <a:lnTo>
                      <a:pt x="3621" y="471"/>
                    </a:lnTo>
                    <a:lnTo>
                      <a:pt x="3608" y="471"/>
                    </a:lnTo>
                    <a:lnTo>
                      <a:pt x="3595" y="470"/>
                    </a:lnTo>
                    <a:lnTo>
                      <a:pt x="3584" y="469"/>
                    </a:lnTo>
                    <a:lnTo>
                      <a:pt x="3571" y="466"/>
                    </a:lnTo>
                    <a:lnTo>
                      <a:pt x="3573" y="464"/>
                    </a:lnTo>
                    <a:lnTo>
                      <a:pt x="3575" y="461"/>
                    </a:lnTo>
                    <a:lnTo>
                      <a:pt x="3575" y="459"/>
                    </a:lnTo>
                    <a:lnTo>
                      <a:pt x="3575" y="455"/>
                    </a:lnTo>
                    <a:lnTo>
                      <a:pt x="3576" y="452"/>
                    </a:lnTo>
                    <a:lnTo>
                      <a:pt x="3577" y="449"/>
                    </a:lnTo>
                    <a:lnTo>
                      <a:pt x="3579" y="447"/>
                    </a:lnTo>
                    <a:lnTo>
                      <a:pt x="3583" y="446"/>
                    </a:lnTo>
                    <a:lnTo>
                      <a:pt x="3577" y="442"/>
                    </a:lnTo>
                    <a:lnTo>
                      <a:pt x="3571" y="439"/>
                    </a:lnTo>
                    <a:lnTo>
                      <a:pt x="3563" y="437"/>
                    </a:lnTo>
                    <a:lnTo>
                      <a:pt x="3557" y="435"/>
                    </a:lnTo>
                    <a:lnTo>
                      <a:pt x="3554" y="434"/>
                    </a:lnTo>
                    <a:lnTo>
                      <a:pt x="3552" y="432"/>
                    </a:lnTo>
                    <a:lnTo>
                      <a:pt x="3550" y="431"/>
                    </a:lnTo>
                    <a:lnTo>
                      <a:pt x="3548" y="428"/>
                    </a:lnTo>
                    <a:lnTo>
                      <a:pt x="3548" y="426"/>
                    </a:lnTo>
                    <a:lnTo>
                      <a:pt x="3548" y="422"/>
                    </a:lnTo>
                    <a:lnTo>
                      <a:pt x="3551" y="418"/>
                    </a:lnTo>
                    <a:lnTo>
                      <a:pt x="3553" y="414"/>
                    </a:lnTo>
                    <a:lnTo>
                      <a:pt x="3570" y="403"/>
                    </a:lnTo>
                    <a:lnTo>
                      <a:pt x="3586" y="394"/>
                    </a:lnTo>
                    <a:lnTo>
                      <a:pt x="3603" y="385"/>
                    </a:lnTo>
                    <a:lnTo>
                      <a:pt x="3620" y="378"/>
                    </a:lnTo>
                    <a:lnTo>
                      <a:pt x="3637" y="371"/>
                    </a:lnTo>
                    <a:lnTo>
                      <a:pt x="3655" y="366"/>
                    </a:lnTo>
                    <a:lnTo>
                      <a:pt x="3672" y="362"/>
                    </a:lnTo>
                    <a:lnTo>
                      <a:pt x="3692" y="358"/>
                    </a:lnTo>
                    <a:lnTo>
                      <a:pt x="3692" y="354"/>
                    </a:lnTo>
                    <a:lnTo>
                      <a:pt x="3692" y="350"/>
                    </a:lnTo>
                    <a:lnTo>
                      <a:pt x="3671" y="350"/>
                    </a:lnTo>
                    <a:lnTo>
                      <a:pt x="3650" y="352"/>
                    </a:lnTo>
                    <a:lnTo>
                      <a:pt x="3630" y="355"/>
                    </a:lnTo>
                    <a:lnTo>
                      <a:pt x="3609" y="359"/>
                    </a:lnTo>
                    <a:lnTo>
                      <a:pt x="3589" y="365"/>
                    </a:lnTo>
                    <a:lnTo>
                      <a:pt x="3570" y="373"/>
                    </a:lnTo>
                    <a:lnTo>
                      <a:pt x="3560" y="378"/>
                    </a:lnTo>
                    <a:lnTo>
                      <a:pt x="3552" y="382"/>
                    </a:lnTo>
                    <a:lnTo>
                      <a:pt x="3543" y="387"/>
                    </a:lnTo>
                    <a:lnTo>
                      <a:pt x="3536" y="394"/>
                    </a:lnTo>
                    <a:lnTo>
                      <a:pt x="3527" y="404"/>
                    </a:lnTo>
                    <a:lnTo>
                      <a:pt x="3519" y="417"/>
                    </a:lnTo>
                    <a:lnTo>
                      <a:pt x="3512" y="430"/>
                    </a:lnTo>
                    <a:lnTo>
                      <a:pt x="3505" y="443"/>
                    </a:lnTo>
                    <a:lnTo>
                      <a:pt x="3493" y="470"/>
                    </a:lnTo>
                    <a:lnTo>
                      <a:pt x="3480" y="496"/>
                    </a:lnTo>
                    <a:lnTo>
                      <a:pt x="3473" y="509"/>
                    </a:lnTo>
                    <a:lnTo>
                      <a:pt x="3464" y="521"/>
                    </a:lnTo>
                    <a:lnTo>
                      <a:pt x="3456" y="530"/>
                    </a:lnTo>
                    <a:lnTo>
                      <a:pt x="3445" y="540"/>
                    </a:lnTo>
                    <a:lnTo>
                      <a:pt x="3440" y="544"/>
                    </a:lnTo>
                    <a:lnTo>
                      <a:pt x="3434" y="547"/>
                    </a:lnTo>
                    <a:lnTo>
                      <a:pt x="3428" y="550"/>
                    </a:lnTo>
                    <a:lnTo>
                      <a:pt x="3420" y="554"/>
                    </a:lnTo>
                    <a:lnTo>
                      <a:pt x="3413" y="556"/>
                    </a:lnTo>
                    <a:lnTo>
                      <a:pt x="3405" y="558"/>
                    </a:lnTo>
                    <a:lnTo>
                      <a:pt x="3397" y="559"/>
                    </a:lnTo>
                    <a:lnTo>
                      <a:pt x="3388" y="560"/>
                    </a:lnTo>
                    <a:lnTo>
                      <a:pt x="3384" y="549"/>
                    </a:lnTo>
                    <a:lnTo>
                      <a:pt x="3380" y="540"/>
                    </a:lnTo>
                    <a:lnTo>
                      <a:pt x="3376" y="544"/>
                    </a:lnTo>
                    <a:lnTo>
                      <a:pt x="3371" y="547"/>
                    </a:lnTo>
                    <a:lnTo>
                      <a:pt x="3367" y="549"/>
                    </a:lnTo>
                    <a:lnTo>
                      <a:pt x="3362" y="551"/>
                    </a:lnTo>
                    <a:lnTo>
                      <a:pt x="3350" y="554"/>
                    </a:lnTo>
                    <a:lnTo>
                      <a:pt x="3338" y="555"/>
                    </a:lnTo>
                    <a:lnTo>
                      <a:pt x="3336" y="547"/>
                    </a:lnTo>
                    <a:lnTo>
                      <a:pt x="3333" y="532"/>
                    </a:lnTo>
                    <a:lnTo>
                      <a:pt x="3329" y="517"/>
                    </a:lnTo>
                    <a:lnTo>
                      <a:pt x="3326" y="510"/>
                    </a:lnTo>
                    <a:lnTo>
                      <a:pt x="3311" y="516"/>
                    </a:lnTo>
                    <a:lnTo>
                      <a:pt x="3298" y="522"/>
                    </a:lnTo>
                    <a:lnTo>
                      <a:pt x="3300" y="508"/>
                    </a:lnTo>
                    <a:lnTo>
                      <a:pt x="3303" y="494"/>
                    </a:lnTo>
                    <a:lnTo>
                      <a:pt x="3308" y="479"/>
                    </a:lnTo>
                    <a:lnTo>
                      <a:pt x="3316" y="465"/>
                    </a:lnTo>
                    <a:lnTo>
                      <a:pt x="3323" y="452"/>
                    </a:lnTo>
                    <a:lnTo>
                      <a:pt x="3333" y="438"/>
                    </a:lnTo>
                    <a:lnTo>
                      <a:pt x="3342" y="426"/>
                    </a:lnTo>
                    <a:lnTo>
                      <a:pt x="3353" y="414"/>
                    </a:lnTo>
                    <a:lnTo>
                      <a:pt x="3362" y="405"/>
                    </a:lnTo>
                    <a:lnTo>
                      <a:pt x="3371" y="399"/>
                    </a:lnTo>
                    <a:lnTo>
                      <a:pt x="3381" y="394"/>
                    </a:lnTo>
                    <a:lnTo>
                      <a:pt x="3392" y="388"/>
                    </a:lnTo>
                    <a:lnTo>
                      <a:pt x="3413" y="383"/>
                    </a:lnTo>
                    <a:lnTo>
                      <a:pt x="3435" y="378"/>
                    </a:lnTo>
                    <a:lnTo>
                      <a:pt x="3447" y="375"/>
                    </a:lnTo>
                    <a:lnTo>
                      <a:pt x="3458" y="372"/>
                    </a:lnTo>
                    <a:lnTo>
                      <a:pt x="3468" y="369"/>
                    </a:lnTo>
                    <a:lnTo>
                      <a:pt x="3478" y="365"/>
                    </a:lnTo>
                    <a:lnTo>
                      <a:pt x="3488" y="359"/>
                    </a:lnTo>
                    <a:lnTo>
                      <a:pt x="3497" y="353"/>
                    </a:lnTo>
                    <a:lnTo>
                      <a:pt x="3505" y="345"/>
                    </a:lnTo>
                    <a:lnTo>
                      <a:pt x="3512" y="335"/>
                    </a:lnTo>
                    <a:lnTo>
                      <a:pt x="3482" y="339"/>
                    </a:lnTo>
                    <a:lnTo>
                      <a:pt x="3451" y="343"/>
                    </a:lnTo>
                    <a:lnTo>
                      <a:pt x="3420" y="348"/>
                    </a:lnTo>
                    <a:lnTo>
                      <a:pt x="3389" y="351"/>
                    </a:lnTo>
                    <a:lnTo>
                      <a:pt x="3358" y="353"/>
                    </a:lnTo>
                    <a:lnTo>
                      <a:pt x="3329" y="354"/>
                    </a:lnTo>
                    <a:lnTo>
                      <a:pt x="3313" y="353"/>
                    </a:lnTo>
                    <a:lnTo>
                      <a:pt x="3298" y="353"/>
                    </a:lnTo>
                    <a:lnTo>
                      <a:pt x="3283" y="351"/>
                    </a:lnTo>
                    <a:lnTo>
                      <a:pt x="3268" y="350"/>
                    </a:lnTo>
                    <a:lnTo>
                      <a:pt x="3266" y="345"/>
                    </a:lnTo>
                    <a:lnTo>
                      <a:pt x="3266" y="340"/>
                    </a:lnTo>
                    <a:lnTo>
                      <a:pt x="3266" y="336"/>
                    </a:lnTo>
                    <a:lnTo>
                      <a:pt x="3267" y="333"/>
                    </a:lnTo>
                    <a:lnTo>
                      <a:pt x="3270" y="325"/>
                    </a:lnTo>
                    <a:lnTo>
                      <a:pt x="3276" y="319"/>
                    </a:lnTo>
                    <a:lnTo>
                      <a:pt x="3283" y="314"/>
                    </a:lnTo>
                    <a:lnTo>
                      <a:pt x="3290" y="307"/>
                    </a:lnTo>
                    <a:lnTo>
                      <a:pt x="3295" y="301"/>
                    </a:lnTo>
                    <a:lnTo>
                      <a:pt x="3300" y="293"/>
                    </a:lnTo>
                    <a:lnTo>
                      <a:pt x="3287" y="274"/>
                    </a:lnTo>
                    <a:lnTo>
                      <a:pt x="3276" y="253"/>
                    </a:lnTo>
                    <a:lnTo>
                      <a:pt x="3272" y="242"/>
                    </a:lnTo>
                    <a:lnTo>
                      <a:pt x="3269" y="230"/>
                    </a:lnTo>
                    <a:lnTo>
                      <a:pt x="3268" y="219"/>
                    </a:lnTo>
                    <a:lnTo>
                      <a:pt x="3268" y="206"/>
                    </a:lnTo>
                    <a:close/>
                    <a:moveTo>
                      <a:pt x="2039" y="757"/>
                    </a:moveTo>
                    <a:lnTo>
                      <a:pt x="2009" y="742"/>
                    </a:lnTo>
                    <a:lnTo>
                      <a:pt x="1980" y="726"/>
                    </a:lnTo>
                    <a:lnTo>
                      <a:pt x="1974" y="722"/>
                    </a:lnTo>
                    <a:lnTo>
                      <a:pt x="1968" y="718"/>
                    </a:lnTo>
                    <a:lnTo>
                      <a:pt x="1963" y="713"/>
                    </a:lnTo>
                    <a:lnTo>
                      <a:pt x="1959" y="707"/>
                    </a:lnTo>
                    <a:lnTo>
                      <a:pt x="1955" y="701"/>
                    </a:lnTo>
                    <a:lnTo>
                      <a:pt x="1952" y="694"/>
                    </a:lnTo>
                    <a:lnTo>
                      <a:pt x="1950" y="688"/>
                    </a:lnTo>
                    <a:lnTo>
                      <a:pt x="1950" y="681"/>
                    </a:lnTo>
                    <a:lnTo>
                      <a:pt x="1956" y="674"/>
                    </a:lnTo>
                    <a:lnTo>
                      <a:pt x="1961" y="669"/>
                    </a:lnTo>
                    <a:lnTo>
                      <a:pt x="1965" y="661"/>
                    </a:lnTo>
                    <a:lnTo>
                      <a:pt x="1969" y="655"/>
                    </a:lnTo>
                    <a:lnTo>
                      <a:pt x="1977" y="641"/>
                    </a:lnTo>
                    <a:lnTo>
                      <a:pt x="1982" y="626"/>
                    </a:lnTo>
                    <a:lnTo>
                      <a:pt x="1985" y="610"/>
                    </a:lnTo>
                    <a:lnTo>
                      <a:pt x="1989" y="594"/>
                    </a:lnTo>
                    <a:lnTo>
                      <a:pt x="1991" y="577"/>
                    </a:lnTo>
                    <a:lnTo>
                      <a:pt x="1992" y="560"/>
                    </a:lnTo>
                    <a:lnTo>
                      <a:pt x="1992" y="526"/>
                    </a:lnTo>
                    <a:lnTo>
                      <a:pt x="1991" y="491"/>
                    </a:lnTo>
                    <a:lnTo>
                      <a:pt x="1991" y="475"/>
                    </a:lnTo>
                    <a:lnTo>
                      <a:pt x="1991" y="458"/>
                    </a:lnTo>
                    <a:lnTo>
                      <a:pt x="1992" y="442"/>
                    </a:lnTo>
                    <a:lnTo>
                      <a:pt x="1993" y="427"/>
                    </a:lnTo>
                    <a:lnTo>
                      <a:pt x="1981" y="418"/>
                    </a:lnTo>
                    <a:lnTo>
                      <a:pt x="1966" y="411"/>
                    </a:lnTo>
                    <a:lnTo>
                      <a:pt x="1959" y="406"/>
                    </a:lnTo>
                    <a:lnTo>
                      <a:pt x="1952" y="402"/>
                    </a:lnTo>
                    <a:lnTo>
                      <a:pt x="1946" y="398"/>
                    </a:lnTo>
                    <a:lnTo>
                      <a:pt x="1942" y="391"/>
                    </a:lnTo>
                    <a:lnTo>
                      <a:pt x="1964" y="374"/>
                    </a:lnTo>
                    <a:lnTo>
                      <a:pt x="1985" y="357"/>
                    </a:lnTo>
                    <a:lnTo>
                      <a:pt x="1997" y="351"/>
                    </a:lnTo>
                    <a:lnTo>
                      <a:pt x="2010" y="346"/>
                    </a:lnTo>
                    <a:lnTo>
                      <a:pt x="2018" y="343"/>
                    </a:lnTo>
                    <a:lnTo>
                      <a:pt x="2025" y="342"/>
                    </a:lnTo>
                    <a:lnTo>
                      <a:pt x="2034" y="341"/>
                    </a:lnTo>
                    <a:lnTo>
                      <a:pt x="2042" y="341"/>
                    </a:lnTo>
                    <a:lnTo>
                      <a:pt x="2057" y="351"/>
                    </a:lnTo>
                    <a:lnTo>
                      <a:pt x="2073" y="359"/>
                    </a:lnTo>
                    <a:lnTo>
                      <a:pt x="2081" y="365"/>
                    </a:lnTo>
                    <a:lnTo>
                      <a:pt x="2087" y="370"/>
                    </a:lnTo>
                    <a:lnTo>
                      <a:pt x="2089" y="373"/>
                    </a:lnTo>
                    <a:lnTo>
                      <a:pt x="2091" y="378"/>
                    </a:lnTo>
                    <a:lnTo>
                      <a:pt x="2093" y="381"/>
                    </a:lnTo>
                    <a:lnTo>
                      <a:pt x="2094" y="386"/>
                    </a:lnTo>
                    <a:lnTo>
                      <a:pt x="2086" y="397"/>
                    </a:lnTo>
                    <a:lnTo>
                      <a:pt x="2079" y="410"/>
                    </a:lnTo>
                    <a:lnTo>
                      <a:pt x="2074" y="425"/>
                    </a:lnTo>
                    <a:lnTo>
                      <a:pt x="2069" y="441"/>
                    </a:lnTo>
                    <a:lnTo>
                      <a:pt x="2066" y="458"/>
                    </a:lnTo>
                    <a:lnTo>
                      <a:pt x="2062" y="476"/>
                    </a:lnTo>
                    <a:lnTo>
                      <a:pt x="2061" y="495"/>
                    </a:lnTo>
                    <a:lnTo>
                      <a:pt x="2059" y="515"/>
                    </a:lnTo>
                    <a:lnTo>
                      <a:pt x="2058" y="558"/>
                    </a:lnTo>
                    <a:lnTo>
                      <a:pt x="2059" y="601"/>
                    </a:lnTo>
                    <a:lnTo>
                      <a:pt x="2060" y="643"/>
                    </a:lnTo>
                    <a:lnTo>
                      <a:pt x="2062" y="685"/>
                    </a:lnTo>
                    <a:lnTo>
                      <a:pt x="2069" y="689"/>
                    </a:lnTo>
                    <a:lnTo>
                      <a:pt x="2083" y="699"/>
                    </a:lnTo>
                    <a:lnTo>
                      <a:pt x="2098" y="708"/>
                    </a:lnTo>
                    <a:lnTo>
                      <a:pt x="2104" y="713"/>
                    </a:lnTo>
                    <a:lnTo>
                      <a:pt x="2094" y="719"/>
                    </a:lnTo>
                    <a:lnTo>
                      <a:pt x="2071" y="735"/>
                    </a:lnTo>
                    <a:lnTo>
                      <a:pt x="2048" y="750"/>
                    </a:lnTo>
                    <a:lnTo>
                      <a:pt x="2039" y="757"/>
                    </a:lnTo>
                    <a:close/>
                    <a:moveTo>
                      <a:pt x="1916" y="688"/>
                    </a:moveTo>
                    <a:lnTo>
                      <a:pt x="1914" y="693"/>
                    </a:lnTo>
                    <a:lnTo>
                      <a:pt x="1912" y="698"/>
                    </a:lnTo>
                    <a:lnTo>
                      <a:pt x="1909" y="702"/>
                    </a:lnTo>
                    <a:lnTo>
                      <a:pt x="1905" y="706"/>
                    </a:lnTo>
                    <a:lnTo>
                      <a:pt x="1897" y="713"/>
                    </a:lnTo>
                    <a:lnTo>
                      <a:pt x="1887" y="719"/>
                    </a:lnTo>
                    <a:lnTo>
                      <a:pt x="1877" y="724"/>
                    </a:lnTo>
                    <a:lnTo>
                      <a:pt x="1867" y="730"/>
                    </a:lnTo>
                    <a:lnTo>
                      <a:pt x="1857" y="736"/>
                    </a:lnTo>
                    <a:lnTo>
                      <a:pt x="1849" y="742"/>
                    </a:lnTo>
                    <a:lnTo>
                      <a:pt x="1840" y="740"/>
                    </a:lnTo>
                    <a:lnTo>
                      <a:pt x="1833" y="738"/>
                    </a:lnTo>
                    <a:lnTo>
                      <a:pt x="1825" y="735"/>
                    </a:lnTo>
                    <a:lnTo>
                      <a:pt x="1818" y="732"/>
                    </a:lnTo>
                    <a:lnTo>
                      <a:pt x="1806" y="724"/>
                    </a:lnTo>
                    <a:lnTo>
                      <a:pt x="1795" y="715"/>
                    </a:lnTo>
                    <a:lnTo>
                      <a:pt x="1785" y="705"/>
                    </a:lnTo>
                    <a:lnTo>
                      <a:pt x="1774" y="694"/>
                    </a:lnTo>
                    <a:lnTo>
                      <a:pt x="1763" y="684"/>
                    </a:lnTo>
                    <a:lnTo>
                      <a:pt x="1752" y="675"/>
                    </a:lnTo>
                    <a:lnTo>
                      <a:pt x="1759" y="673"/>
                    </a:lnTo>
                    <a:lnTo>
                      <a:pt x="1766" y="671"/>
                    </a:lnTo>
                    <a:lnTo>
                      <a:pt x="1772" y="668"/>
                    </a:lnTo>
                    <a:lnTo>
                      <a:pt x="1777" y="664"/>
                    </a:lnTo>
                    <a:lnTo>
                      <a:pt x="1783" y="659"/>
                    </a:lnTo>
                    <a:lnTo>
                      <a:pt x="1788" y="654"/>
                    </a:lnTo>
                    <a:lnTo>
                      <a:pt x="1792" y="649"/>
                    </a:lnTo>
                    <a:lnTo>
                      <a:pt x="1797" y="642"/>
                    </a:lnTo>
                    <a:lnTo>
                      <a:pt x="1803" y="628"/>
                    </a:lnTo>
                    <a:lnTo>
                      <a:pt x="1809" y="613"/>
                    </a:lnTo>
                    <a:lnTo>
                      <a:pt x="1814" y="596"/>
                    </a:lnTo>
                    <a:lnTo>
                      <a:pt x="1817" y="578"/>
                    </a:lnTo>
                    <a:lnTo>
                      <a:pt x="1819" y="559"/>
                    </a:lnTo>
                    <a:lnTo>
                      <a:pt x="1820" y="539"/>
                    </a:lnTo>
                    <a:lnTo>
                      <a:pt x="1821" y="518"/>
                    </a:lnTo>
                    <a:lnTo>
                      <a:pt x="1821" y="499"/>
                    </a:lnTo>
                    <a:lnTo>
                      <a:pt x="1822" y="460"/>
                    </a:lnTo>
                    <a:lnTo>
                      <a:pt x="1822" y="425"/>
                    </a:lnTo>
                    <a:lnTo>
                      <a:pt x="1822" y="419"/>
                    </a:lnTo>
                    <a:lnTo>
                      <a:pt x="1821" y="415"/>
                    </a:lnTo>
                    <a:lnTo>
                      <a:pt x="1819" y="411"/>
                    </a:lnTo>
                    <a:lnTo>
                      <a:pt x="1817" y="406"/>
                    </a:lnTo>
                    <a:lnTo>
                      <a:pt x="1810" y="399"/>
                    </a:lnTo>
                    <a:lnTo>
                      <a:pt x="1803" y="393"/>
                    </a:lnTo>
                    <a:lnTo>
                      <a:pt x="1799" y="388"/>
                    </a:lnTo>
                    <a:lnTo>
                      <a:pt x="1795" y="385"/>
                    </a:lnTo>
                    <a:lnTo>
                      <a:pt x="1793" y="382"/>
                    </a:lnTo>
                    <a:lnTo>
                      <a:pt x="1791" y="378"/>
                    </a:lnTo>
                    <a:lnTo>
                      <a:pt x="1791" y="374"/>
                    </a:lnTo>
                    <a:lnTo>
                      <a:pt x="1791" y="370"/>
                    </a:lnTo>
                    <a:lnTo>
                      <a:pt x="1792" y="365"/>
                    </a:lnTo>
                    <a:lnTo>
                      <a:pt x="1795" y="361"/>
                    </a:lnTo>
                    <a:lnTo>
                      <a:pt x="1804" y="351"/>
                    </a:lnTo>
                    <a:lnTo>
                      <a:pt x="1813" y="343"/>
                    </a:lnTo>
                    <a:lnTo>
                      <a:pt x="1822" y="338"/>
                    </a:lnTo>
                    <a:lnTo>
                      <a:pt x="1831" y="333"/>
                    </a:lnTo>
                    <a:lnTo>
                      <a:pt x="1840" y="330"/>
                    </a:lnTo>
                    <a:lnTo>
                      <a:pt x="1850" y="327"/>
                    </a:lnTo>
                    <a:lnTo>
                      <a:pt x="1858" y="327"/>
                    </a:lnTo>
                    <a:lnTo>
                      <a:pt x="1868" y="327"/>
                    </a:lnTo>
                    <a:lnTo>
                      <a:pt x="1877" y="330"/>
                    </a:lnTo>
                    <a:lnTo>
                      <a:pt x="1885" y="334"/>
                    </a:lnTo>
                    <a:lnTo>
                      <a:pt x="1893" y="338"/>
                    </a:lnTo>
                    <a:lnTo>
                      <a:pt x="1900" y="345"/>
                    </a:lnTo>
                    <a:lnTo>
                      <a:pt x="1908" y="352"/>
                    </a:lnTo>
                    <a:lnTo>
                      <a:pt x="1913" y="362"/>
                    </a:lnTo>
                    <a:lnTo>
                      <a:pt x="1918" y="371"/>
                    </a:lnTo>
                    <a:lnTo>
                      <a:pt x="1923" y="383"/>
                    </a:lnTo>
                    <a:lnTo>
                      <a:pt x="1915" y="393"/>
                    </a:lnTo>
                    <a:lnTo>
                      <a:pt x="1909" y="402"/>
                    </a:lnTo>
                    <a:lnTo>
                      <a:pt x="1904" y="412"/>
                    </a:lnTo>
                    <a:lnTo>
                      <a:pt x="1900" y="422"/>
                    </a:lnTo>
                    <a:lnTo>
                      <a:pt x="1897" y="434"/>
                    </a:lnTo>
                    <a:lnTo>
                      <a:pt x="1895" y="445"/>
                    </a:lnTo>
                    <a:lnTo>
                      <a:pt x="1894" y="457"/>
                    </a:lnTo>
                    <a:lnTo>
                      <a:pt x="1893" y="468"/>
                    </a:lnTo>
                    <a:lnTo>
                      <a:pt x="1890" y="492"/>
                    </a:lnTo>
                    <a:lnTo>
                      <a:pt x="1889" y="514"/>
                    </a:lnTo>
                    <a:lnTo>
                      <a:pt x="1889" y="525"/>
                    </a:lnTo>
                    <a:lnTo>
                      <a:pt x="1888" y="535"/>
                    </a:lnTo>
                    <a:lnTo>
                      <a:pt x="1886" y="545"/>
                    </a:lnTo>
                    <a:lnTo>
                      <a:pt x="1884" y="554"/>
                    </a:lnTo>
                    <a:lnTo>
                      <a:pt x="1882" y="590"/>
                    </a:lnTo>
                    <a:lnTo>
                      <a:pt x="1881" y="626"/>
                    </a:lnTo>
                    <a:lnTo>
                      <a:pt x="1882" y="636"/>
                    </a:lnTo>
                    <a:lnTo>
                      <a:pt x="1884" y="644"/>
                    </a:lnTo>
                    <a:lnTo>
                      <a:pt x="1886" y="653"/>
                    </a:lnTo>
                    <a:lnTo>
                      <a:pt x="1889" y="660"/>
                    </a:lnTo>
                    <a:lnTo>
                      <a:pt x="1894" y="668"/>
                    </a:lnTo>
                    <a:lnTo>
                      <a:pt x="1900" y="675"/>
                    </a:lnTo>
                    <a:lnTo>
                      <a:pt x="1906" y="682"/>
                    </a:lnTo>
                    <a:lnTo>
                      <a:pt x="1916" y="688"/>
                    </a:lnTo>
                    <a:close/>
                    <a:moveTo>
                      <a:pt x="2934" y="476"/>
                    </a:moveTo>
                    <a:lnTo>
                      <a:pt x="2934" y="465"/>
                    </a:lnTo>
                    <a:lnTo>
                      <a:pt x="2932" y="454"/>
                    </a:lnTo>
                    <a:lnTo>
                      <a:pt x="2930" y="445"/>
                    </a:lnTo>
                    <a:lnTo>
                      <a:pt x="2928" y="434"/>
                    </a:lnTo>
                    <a:lnTo>
                      <a:pt x="2923" y="415"/>
                    </a:lnTo>
                    <a:lnTo>
                      <a:pt x="2916" y="396"/>
                    </a:lnTo>
                    <a:lnTo>
                      <a:pt x="2911" y="378"/>
                    </a:lnTo>
                    <a:lnTo>
                      <a:pt x="2907" y="358"/>
                    </a:lnTo>
                    <a:lnTo>
                      <a:pt x="2906" y="349"/>
                    </a:lnTo>
                    <a:lnTo>
                      <a:pt x="2906" y="340"/>
                    </a:lnTo>
                    <a:lnTo>
                      <a:pt x="2906" y="331"/>
                    </a:lnTo>
                    <a:lnTo>
                      <a:pt x="2907" y="321"/>
                    </a:lnTo>
                    <a:lnTo>
                      <a:pt x="2923" y="306"/>
                    </a:lnTo>
                    <a:lnTo>
                      <a:pt x="2956" y="273"/>
                    </a:lnTo>
                    <a:lnTo>
                      <a:pt x="2989" y="240"/>
                    </a:lnTo>
                    <a:lnTo>
                      <a:pt x="3004" y="225"/>
                    </a:lnTo>
                    <a:lnTo>
                      <a:pt x="3010" y="227"/>
                    </a:lnTo>
                    <a:lnTo>
                      <a:pt x="3018" y="229"/>
                    </a:lnTo>
                    <a:lnTo>
                      <a:pt x="3024" y="234"/>
                    </a:lnTo>
                    <a:lnTo>
                      <a:pt x="3031" y="239"/>
                    </a:lnTo>
                    <a:lnTo>
                      <a:pt x="3042" y="248"/>
                    </a:lnTo>
                    <a:lnTo>
                      <a:pt x="3055" y="259"/>
                    </a:lnTo>
                    <a:lnTo>
                      <a:pt x="3062" y="265"/>
                    </a:lnTo>
                    <a:lnTo>
                      <a:pt x="3068" y="268"/>
                    </a:lnTo>
                    <a:lnTo>
                      <a:pt x="3076" y="271"/>
                    </a:lnTo>
                    <a:lnTo>
                      <a:pt x="3083" y="273"/>
                    </a:lnTo>
                    <a:lnTo>
                      <a:pt x="3090" y="273"/>
                    </a:lnTo>
                    <a:lnTo>
                      <a:pt x="3099" y="272"/>
                    </a:lnTo>
                    <a:lnTo>
                      <a:pt x="3109" y="269"/>
                    </a:lnTo>
                    <a:lnTo>
                      <a:pt x="3118" y="263"/>
                    </a:lnTo>
                    <a:lnTo>
                      <a:pt x="3125" y="261"/>
                    </a:lnTo>
                    <a:lnTo>
                      <a:pt x="3129" y="258"/>
                    </a:lnTo>
                    <a:lnTo>
                      <a:pt x="3133" y="254"/>
                    </a:lnTo>
                    <a:lnTo>
                      <a:pt x="3135" y="248"/>
                    </a:lnTo>
                    <a:lnTo>
                      <a:pt x="3140" y="237"/>
                    </a:lnTo>
                    <a:lnTo>
                      <a:pt x="3143" y="224"/>
                    </a:lnTo>
                    <a:lnTo>
                      <a:pt x="3144" y="219"/>
                    </a:lnTo>
                    <a:lnTo>
                      <a:pt x="3146" y="213"/>
                    </a:lnTo>
                    <a:lnTo>
                      <a:pt x="3148" y="209"/>
                    </a:lnTo>
                    <a:lnTo>
                      <a:pt x="3151" y="206"/>
                    </a:lnTo>
                    <a:lnTo>
                      <a:pt x="3156" y="204"/>
                    </a:lnTo>
                    <a:lnTo>
                      <a:pt x="3161" y="204"/>
                    </a:lnTo>
                    <a:lnTo>
                      <a:pt x="3167" y="206"/>
                    </a:lnTo>
                    <a:lnTo>
                      <a:pt x="3176" y="209"/>
                    </a:lnTo>
                    <a:lnTo>
                      <a:pt x="3167" y="232"/>
                    </a:lnTo>
                    <a:lnTo>
                      <a:pt x="3149" y="284"/>
                    </a:lnTo>
                    <a:lnTo>
                      <a:pt x="3130" y="335"/>
                    </a:lnTo>
                    <a:lnTo>
                      <a:pt x="3121" y="358"/>
                    </a:lnTo>
                    <a:lnTo>
                      <a:pt x="3126" y="364"/>
                    </a:lnTo>
                    <a:lnTo>
                      <a:pt x="3132" y="367"/>
                    </a:lnTo>
                    <a:lnTo>
                      <a:pt x="3139" y="369"/>
                    </a:lnTo>
                    <a:lnTo>
                      <a:pt x="3147" y="371"/>
                    </a:lnTo>
                    <a:lnTo>
                      <a:pt x="3163" y="373"/>
                    </a:lnTo>
                    <a:lnTo>
                      <a:pt x="3179" y="377"/>
                    </a:lnTo>
                    <a:lnTo>
                      <a:pt x="3187" y="399"/>
                    </a:lnTo>
                    <a:lnTo>
                      <a:pt x="3205" y="449"/>
                    </a:lnTo>
                    <a:lnTo>
                      <a:pt x="3222" y="498"/>
                    </a:lnTo>
                    <a:lnTo>
                      <a:pt x="3230" y="521"/>
                    </a:lnTo>
                    <a:lnTo>
                      <a:pt x="3215" y="530"/>
                    </a:lnTo>
                    <a:lnTo>
                      <a:pt x="3199" y="539"/>
                    </a:lnTo>
                    <a:lnTo>
                      <a:pt x="3184" y="548"/>
                    </a:lnTo>
                    <a:lnTo>
                      <a:pt x="3173" y="558"/>
                    </a:lnTo>
                    <a:lnTo>
                      <a:pt x="3164" y="570"/>
                    </a:lnTo>
                    <a:lnTo>
                      <a:pt x="3146" y="594"/>
                    </a:lnTo>
                    <a:lnTo>
                      <a:pt x="3127" y="620"/>
                    </a:lnTo>
                    <a:lnTo>
                      <a:pt x="3118" y="630"/>
                    </a:lnTo>
                    <a:lnTo>
                      <a:pt x="3102" y="627"/>
                    </a:lnTo>
                    <a:lnTo>
                      <a:pt x="3084" y="624"/>
                    </a:lnTo>
                    <a:lnTo>
                      <a:pt x="3066" y="622"/>
                    </a:lnTo>
                    <a:lnTo>
                      <a:pt x="3047" y="621"/>
                    </a:lnTo>
                    <a:lnTo>
                      <a:pt x="3027" y="622"/>
                    </a:lnTo>
                    <a:lnTo>
                      <a:pt x="3010" y="624"/>
                    </a:lnTo>
                    <a:lnTo>
                      <a:pt x="3003" y="626"/>
                    </a:lnTo>
                    <a:lnTo>
                      <a:pt x="2994" y="629"/>
                    </a:lnTo>
                    <a:lnTo>
                      <a:pt x="2988" y="633"/>
                    </a:lnTo>
                    <a:lnTo>
                      <a:pt x="2982" y="637"/>
                    </a:lnTo>
                    <a:lnTo>
                      <a:pt x="2976" y="634"/>
                    </a:lnTo>
                    <a:lnTo>
                      <a:pt x="2972" y="630"/>
                    </a:lnTo>
                    <a:lnTo>
                      <a:pt x="2981" y="613"/>
                    </a:lnTo>
                    <a:lnTo>
                      <a:pt x="2999" y="575"/>
                    </a:lnTo>
                    <a:lnTo>
                      <a:pt x="3018" y="538"/>
                    </a:lnTo>
                    <a:lnTo>
                      <a:pt x="3026" y="521"/>
                    </a:lnTo>
                    <a:lnTo>
                      <a:pt x="3023" y="518"/>
                    </a:lnTo>
                    <a:lnTo>
                      <a:pt x="3019" y="516"/>
                    </a:lnTo>
                    <a:lnTo>
                      <a:pt x="3016" y="515"/>
                    </a:lnTo>
                    <a:lnTo>
                      <a:pt x="3011" y="515"/>
                    </a:lnTo>
                    <a:lnTo>
                      <a:pt x="3003" y="514"/>
                    </a:lnTo>
                    <a:lnTo>
                      <a:pt x="2993" y="515"/>
                    </a:lnTo>
                    <a:lnTo>
                      <a:pt x="2973" y="519"/>
                    </a:lnTo>
                    <a:lnTo>
                      <a:pt x="2955" y="523"/>
                    </a:lnTo>
                    <a:lnTo>
                      <a:pt x="2946" y="524"/>
                    </a:lnTo>
                    <a:lnTo>
                      <a:pt x="2939" y="524"/>
                    </a:lnTo>
                    <a:lnTo>
                      <a:pt x="2936" y="523"/>
                    </a:lnTo>
                    <a:lnTo>
                      <a:pt x="2932" y="522"/>
                    </a:lnTo>
                    <a:lnTo>
                      <a:pt x="2930" y="519"/>
                    </a:lnTo>
                    <a:lnTo>
                      <a:pt x="2928" y="517"/>
                    </a:lnTo>
                    <a:lnTo>
                      <a:pt x="2927" y="515"/>
                    </a:lnTo>
                    <a:lnTo>
                      <a:pt x="2926" y="511"/>
                    </a:lnTo>
                    <a:lnTo>
                      <a:pt x="2926" y="508"/>
                    </a:lnTo>
                    <a:lnTo>
                      <a:pt x="2926" y="502"/>
                    </a:lnTo>
                    <a:lnTo>
                      <a:pt x="2928" y="491"/>
                    </a:lnTo>
                    <a:lnTo>
                      <a:pt x="2934" y="476"/>
                    </a:lnTo>
                    <a:close/>
                    <a:moveTo>
                      <a:pt x="3100" y="436"/>
                    </a:moveTo>
                    <a:lnTo>
                      <a:pt x="3094" y="446"/>
                    </a:lnTo>
                    <a:lnTo>
                      <a:pt x="3086" y="457"/>
                    </a:lnTo>
                    <a:lnTo>
                      <a:pt x="3079" y="470"/>
                    </a:lnTo>
                    <a:lnTo>
                      <a:pt x="3070" y="485"/>
                    </a:lnTo>
                    <a:lnTo>
                      <a:pt x="3063" y="501"/>
                    </a:lnTo>
                    <a:lnTo>
                      <a:pt x="3057" y="516"/>
                    </a:lnTo>
                    <a:lnTo>
                      <a:pt x="3053" y="530"/>
                    </a:lnTo>
                    <a:lnTo>
                      <a:pt x="3052" y="543"/>
                    </a:lnTo>
                    <a:lnTo>
                      <a:pt x="3063" y="543"/>
                    </a:lnTo>
                    <a:lnTo>
                      <a:pt x="3087" y="545"/>
                    </a:lnTo>
                    <a:lnTo>
                      <a:pt x="3112" y="546"/>
                    </a:lnTo>
                    <a:lnTo>
                      <a:pt x="3123" y="547"/>
                    </a:lnTo>
                    <a:lnTo>
                      <a:pt x="3127" y="541"/>
                    </a:lnTo>
                    <a:lnTo>
                      <a:pt x="3134" y="528"/>
                    </a:lnTo>
                    <a:lnTo>
                      <a:pt x="3143" y="515"/>
                    </a:lnTo>
                    <a:lnTo>
                      <a:pt x="3147" y="510"/>
                    </a:lnTo>
                    <a:lnTo>
                      <a:pt x="3142" y="507"/>
                    </a:lnTo>
                    <a:lnTo>
                      <a:pt x="3139" y="502"/>
                    </a:lnTo>
                    <a:lnTo>
                      <a:pt x="3136" y="497"/>
                    </a:lnTo>
                    <a:lnTo>
                      <a:pt x="3134" y="491"/>
                    </a:lnTo>
                    <a:lnTo>
                      <a:pt x="3131" y="477"/>
                    </a:lnTo>
                    <a:lnTo>
                      <a:pt x="3129" y="463"/>
                    </a:lnTo>
                    <a:lnTo>
                      <a:pt x="3128" y="455"/>
                    </a:lnTo>
                    <a:lnTo>
                      <a:pt x="3126" y="450"/>
                    </a:lnTo>
                    <a:lnTo>
                      <a:pt x="3124" y="445"/>
                    </a:lnTo>
                    <a:lnTo>
                      <a:pt x="3121" y="441"/>
                    </a:lnTo>
                    <a:lnTo>
                      <a:pt x="3117" y="437"/>
                    </a:lnTo>
                    <a:lnTo>
                      <a:pt x="3113" y="435"/>
                    </a:lnTo>
                    <a:lnTo>
                      <a:pt x="3108" y="435"/>
                    </a:lnTo>
                    <a:lnTo>
                      <a:pt x="3100" y="436"/>
                    </a:lnTo>
                    <a:close/>
                    <a:moveTo>
                      <a:pt x="2983" y="333"/>
                    </a:moveTo>
                    <a:lnTo>
                      <a:pt x="2986" y="356"/>
                    </a:lnTo>
                    <a:lnTo>
                      <a:pt x="2991" y="384"/>
                    </a:lnTo>
                    <a:lnTo>
                      <a:pt x="2994" y="397"/>
                    </a:lnTo>
                    <a:lnTo>
                      <a:pt x="2998" y="409"/>
                    </a:lnTo>
                    <a:lnTo>
                      <a:pt x="3002" y="418"/>
                    </a:lnTo>
                    <a:lnTo>
                      <a:pt x="3005" y="425"/>
                    </a:lnTo>
                    <a:lnTo>
                      <a:pt x="3013" y="423"/>
                    </a:lnTo>
                    <a:lnTo>
                      <a:pt x="3020" y="422"/>
                    </a:lnTo>
                    <a:lnTo>
                      <a:pt x="3026" y="421"/>
                    </a:lnTo>
                    <a:lnTo>
                      <a:pt x="3032" y="419"/>
                    </a:lnTo>
                    <a:lnTo>
                      <a:pt x="3042" y="414"/>
                    </a:lnTo>
                    <a:lnTo>
                      <a:pt x="3051" y="407"/>
                    </a:lnTo>
                    <a:lnTo>
                      <a:pt x="3057" y="401"/>
                    </a:lnTo>
                    <a:lnTo>
                      <a:pt x="3063" y="393"/>
                    </a:lnTo>
                    <a:lnTo>
                      <a:pt x="3066" y="384"/>
                    </a:lnTo>
                    <a:lnTo>
                      <a:pt x="3069" y="374"/>
                    </a:lnTo>
                    <a:lnTo>
                      <a:pt x="3073" y="356"/>
                    </a:lnTo>
                    <a:lnTo>
                      <a:pt x="3076" y="338"/>
                    </a:lnTo>
                    <a:lnTo>
                      <a:pt x="3077" y="331"/>
                    </a:lnTo>
                    <a:lnTo>
                      <a:pt x="3079" y="323"/>
                    </a:lnTo>
                    <a:lnTo>
                      <a:pt x="3081" y="318"/>
                    </a:lnTo>
                    <a:lnTo>
                      <a:pt x="3084" y="314"/>
                    </a:lnTo>
                    <a:lnTo>
                      <a:pt x="3072" y="311"/>
                    </a:lnTo>
                    <a:lnTo>
                      <a:pt x="3046" y="308"/>
                    </a:lnTo>
                    <a:lnTo>
                      <a:pt x="3020" y="305"/>
                    </a:lnTo>
                    <a:lnTo>
                      <a:pt x="3008" y="303"/>
                    </a:lnTo>
                    <a:lnTo>
                      <a:pt x="2995" y="318"/>
                    </a:lnTo>
                    <a:lnTo>
                      <a:pt x="2983" y="3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3" name="Rectangle 76"/>
              <p:cNvSpPr>
                <a:spLocks noChangeArrowheads="1"/>
              </p:cNvSpPr>
              <p:nvPr/>
            </p:nvSpPr>
            <p:spPr bwMode="auto">
              <a:xfrm>
                <a:off x="2433" y="2186"/>
                <a:ext cx="3" cy="4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4" name="Freeform 77"/>
              <p:cNvSpPr>
                <a:spLocks/>
              </p:cNvSpPr>
              <p:nvPr/>
            </p:nvSpPr>
            <p:spPr bwMode="auto">
              <a:xfrm>
                <a:off x="2472" y="2300"/>
                <a:ext cx="3" cy="3"/>
              </a:xfrm>
              <a:custGeom>
                <a:avLst/>
                <a:gdLst/>
                <a:ahLst/>
                <a:cxnLst>
                  <a:cxn ang="0">
                    <a:pos x="39" y="20"/>
                  </a:cxn>
                  <a:cxn ang="0">
                    <a:pos x="39" y="15"/>
                  </a:cxn>
                  <a:cxn ang="0">
                    <a:pos x="37" y="12"/>
                  </a:cxn>
                  <a:cxn ang="0">
                    <a:pos x="35" y="9"/>
                  </a:cxn>
                  <a:cxn ang="0">
                    <a:pos x="33" y="6"/>
                  </a:cxn>
                  <a:cxn ang="0">
                    <a:pos x="30" y="4"/>
                  </a:cxn>
                  <a:cxn ang="0">
                    <a:pos x="27" y="2"/>
                  </a:cxn>
                  <a:cxn ang="0">
                    <a:pos x="24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2" y="2"/>
                  </a:cxn>
                  <a:cxn ang="0">
                    <a:pos x="9" y="4"/>
                  </a:cxn>
                  <a:cxn ang="0">
                    <a:pos x="7" y="6"/>
                  </a:cxn>
                  <a:cxn ang="0">
                    <a:pos x="3" y="9"/>
                  </a:cxn>
                  <a:cxn ang="0">
                    <a:pos x="2" y="12"/>
                  </a:cxn>
                  <a:cxn ang="0">
                    <a:pos x="1" y="15"/>
                  </a:cxn>
                  <a:cxn ang="0">
                    <a:pos x="0" y="20"/>
                  </a:cxn>
                  <a:cxn ang="0">
                    <a:pos x="1" y="24"/>
                  </a:cxn>
                  <a:cxn ang="0">
                    <a:pos x="2" y="27"/>
                  </a:cxn>
                  <a:cxn ang="0">
                    <a:pos x="3" y="30"/>
                  </a:cxn>
                  <a:cxn ang="0">
                    <a:pos x="7" y="33"/>
                  </a:cxn>
                  <a:cxn ang="0">
                    <a:pos x="9" y="36"/>
                  </a:cxn>
                  <a:cxn ang="0">
                    <a:pos x="12" y="38"/>
                  </a:cxn>
                  <a:cxn ang="0">
                    <a:pos x="16" y="39"/>
                  </a:cxn>
                  <a:cxn ang="0">
                    <a:pos x="19" y="39"/>
                  </a:cxn>
                  <a:cxn ang="0">
                    <a:pos x="24" y="39"/>
                  </a:cxn>
                  <a:cxn ang="0">
                    <a:pos x="27" y="38"/>
                  </a:cxn>
                  <a:cxn ang="0">
                    <a:pos x="30" y="36"/>
                  </a:cxn>
                  <a:cxn ang="0">
                    <a:pos x="33" y="33"/>
                  </a:cxn>
                  <a:cxn ang="0">
                    <a:pos x="35" y="30"/>
                  </a:cxn>
                  <a:cxn ang="0">
                    <a:pos x="37" y="27"/>
                  </a:cxn>
                  <a:cxn ang="0">
                    <a:pos x="39" y="24"/>
                  </a:cxn>
                  <a:cxn ang="0">
                    <a:pos x="39" y="20"/>
                  </a:cxn>
                </a:cxnLst>
                <a:rect l="0" t="0" r="r" b="b"/>
                <a:pathLst>
                  <a:path w="39" h="39">
                    <a:moveTo>
                      <a:pt x="39" y="20"/>
                    </a:moveTo>
                    <a:lnTo>
                      <a:pt x="39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0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1" y="24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7" y="33"/>
                    </a:lnTo>
                    <a:lnTo>
                      <a:pt x="9" y="36"/>
                    </a:lnTo>
                    <a:lnTo>
                      <a:pt x="12" y="38"/>
                    </a:lnTo>
                    <a:lnTo>
                      <a:pt x="16" y="39"/>
                    </a:lnTo>
                    <a:lnTo>
                      <a:pt x="19" y="39"/>
                    </a:lnTo>
                    <a:lnTo>
                      <a:pt x="24" y="39"/>
                    </a:lnTo>
                    <a:lnTo>
                      <a:pt x="27" y="38"/>
                    </a:lnTo>
                    <a:lnTo>
                      <a:pt x="30" y="36"/>
                    </a:lnTo>
                    <a:lnTo>
                      <a:pt x="33" y="33"/>
                    </a:lnTo>
                    <a:lnTo>
                      <a:pt x="35" y="30"/>
                    </a:lnTo>
                    <a:lnTo>
                      <a:pt x="37" y="27"/>
                    </a:lnTo>
                    <a:lnTo>
                      <a:pt x="39" y="24"/>
                    </a:lnTo>
                    <a:lnTo>
                      <a:pt x="3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5" name="Freeform 78"/>
              <p:cNvSpPr>
                <a:spLocks/>
              </p:cNvSpPr>
              <p:nvPr/>
            </p:nvSpPr>
            <p:spPr bwMode="auto">
              <a:xfrm>
                <a:off x="2489" y="2299"/>
                <a:ext cx="3" cy="3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5"/>
                  </a:cxn>
                  <a:cxn ang="0">
                    <a:pos x="37" y="12"/>
                  </a:cxn>
                  <a:cxn ang="0">
                    <a:pos x="35" y="9"/>
                  </a:cxn>
                  <a:cxn ang="0">
                    <a:pos x="32" y="6"/>
                  </a:cxn>
                  <a:cxn ang="0">
                    <a:pos x="29" y="3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2" y="1"/>
                  </a:cxn>
                  <a:cxn ang="0">
                    <a:pos x="8" y="3"/>
                  </a:cxn>
                  <a:cxn ang="0">
                    <a:pos x="6" y="6"/>
                  </a:cxn>
                  <a:cxn ang="0">
                    <a:pos x="4" y="9"/>
                  </a:cxn>
                  <a:cxn ang="0">
                    <a:pos x="2" y="12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2" y="26"/>
                  </a:cxn>
                  <a:cxn ang="0">
                    <a:pos x="4" y="29"/>
                  </a:cxn>
                  <a:cxn ang="0">
                    <a:pos x="6" y="32"/>
                  </a:cxn>
                  <a:cxn ang="0">
                    <a:pos x="8" y="34"/>
                  </a:cxn>
                  <a:cxn ang="0">
                    <a:pos x="12" y="36"/>
                  </a:cxn>
                  <a:cxn ang="0">
                    <a:pos x="15" y="38"/>
                  </a:cxn>
                  <a:cxn ang="0">
                    <a:pos x="19" y="38"/>
                  </a:cxn>
                  <a:cxn ang="0">
                    <a:pos x="23" y="38"/>
                  </a:cxn>
                  <a:cxn ang="0">
                    <a:pos x="26" y="36"/>
                  </a:cxn>
                  <a:cxn ang="0">
                    <a:pos x="29" y="34"/>
                  </a:cxn>
                  <a:cxn ang="0">
                    <a:pos x="32" y="32"/>
                  </a:cxn>
                  <a:cxn ang="0">
                    <a:pos x="35" y="29"/>
                  </a:cxn>
                  <a:cxn ang="0">
                    <a:pos x="37" y="26"/>
                  </a:cxn>
                  <a:cxn ang="0">
                    <a:pos x="38" y="23"/>
                  </a:cxn>
                  <a:cxn ang="0">
                    <a:pos x="38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2" y="6"/>
                    </a:lnTo>
                    <a:lnTo>
                      <a:pt x="29" y="3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4" y="9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2" y="36"/>
                    </a:lnTo>
                    <a:lnTo>
                      <a:pt x="15" y="38"/>
                    </a:lnTo>
                    <a:lnTo>
                      <a:pt x="19" y="38"/>
                    </a:lnTo>
                    <a:lnTo>
                      <a:pt x="23" y="38"/>
                    </a:lnTo>
                    <a:lnTo>
                      <a:pt x="26" y="36"/>
                    </a:lnTo>
                    <a:lnTo>
                      <a:pt x="29" y="34"/>
                    </a:lnTo>
                    <a:lnTo>
                      <a:pt x="32" y="32"/>
                    </a:lnTo>
                    <a:lnTo>
                      <a:pt x="35" y="29"/>
                    </a:lnTo>
                    <a:lnTo>
                      <a:pt x="37" y="26"/>
                    </a:lnTo>
                    <a:lnTo>
                      <a:pt x="38" y="23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6" name="Freeform 79"/>
              <p:cNvSpPr>
                <a:spLocks/>
              </p:cNvSpPr>
              <p:nvPr/>
            </p:nvSpPr>
            <p:spPr bwMode="auto">
              <a:xfrm>
                <a:off x="2508" y="2299"/>
                <a:ext cx="3" cy="3"/>
              </a:xfrm>
              <a:custGeom>
                <a:avLst/>
                <a:gdLst/>
                <a:ahLst/>
                <a:cxnLst>
                  <a:cxn ang="0">
                    <a:pos x="20" y="39"/>
                  </a:cxn>
                  <a:cxn ang="0">
                    <a:pos x="23" y="38"/>
                  </a:cxn>
                  <a:cxn ang="0">
                    <a:pos x="27" y="37"/>
                  </a:cxn>
                  <a:cxn ang="0">
                    <a:pos x="30" y="36"/>
                  </a:cxn>
                  <a:cxn ang="0">
                    <a:pos x="32" y="34"/>
                  </a:cxn>
                  <a:cxn ang="0">
                    <a:pos x="36" y="31"/>
                  </a:cxn>
                  <a:cxn ang="0">
                    <a:pos x="37" y="27"/>
                  </a:cxn>
                  <a:cxn ang="0">
                    <a:pos x="38" y="23"/>
                  </a:cxn>
                  <a:cxn ang="0">
                    <a:pos x="39" y="20"/>
                  </a:cxn>
                  <a:cxn ang="0">
                    <a:pos x="38" y="16"/>
                  </a:cxn>
                  <a:cxn ang="0">
                    <a:pos x="37" y="12"/>
                  </a:cxn>
                  <a:cxn ang="0">
                    <a:pos x="36" y="8"/>
                  </a:cxn>
                  <a:cxn ang="0">
                    <a:pos x="34" y="6"/>
                  </a:cxn>
                  <a:cxn ang="0">
                    <a:pos x="30" y="3"/>
                  </a:cxn>
                  <a:cxn ang="0">
                    <a:pos x="27" y="2"/>
                  </a:cxn>
                  <a:cxn ang="0">
                    <a:pos x="24" y="1"/>
                  </a:cxn>
                  <a:cxn ang="0">
                    <a:pos x="20" y="0"/>
                  </a:cxn>
                  <a:cxn ang="0">
                    <a:pos x="15" y="1"/>
                  </a:cxn>
                  <a:cxn ang="0">
                    <a:pos x="12" y="2"/>
                  </a:cxn>
                  <a:cxn ang="0">
                    <a:pos x="9" y="3"/>
                  </a:cxn>
                  <a:cxn ang="0">
                    <a:pos x="6" y="5"/>
                  </a:cxn>
                  <a:cxn ang="0">
                    <a:pos x="4" y="8"/>
                  </a:cxn>
                  <a:cxn ang="0">
                    <a:pos x="3" y="11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2" y="27"/>
                  </a:cxn>
                  <a:cxn ang="0">
                    <a:pos x="4" y="31"/>
                  </a:cxn>
                  <a:cxn ang="0">
                    <a:pos x="6" y="33"/>
                  </a:cxn>
                  <a:cxn ang="0">
                    <a:pos x="9" y="36"/>
                  </a:cxn>
                  <a:cxn ang="0">
                    <a:pos x="12" y="37"/>
                  </a:cxn>
                  <a:cxn ang="0">
                    <a:pos x="15" y="38"/>
                  </a:cxn>
                  <a:cxn ang="0">
                    <a:pos x="20" y="39"/>
                  </a:cxn>
                </a:cxnLst>
                <a:rect l="0" t="0" r="r" b="b"/>
                <a:pathLst>
                  <a:path w="39" h="39">
                    <a:moveTo>
                      <a:pt x="20" y="39"/>
                    </a:moveTo>
                    <a:lnTo>
                      <a:pt x="23" y="38"/>
                    </a:lnTo>
                    <a:lnTo>
                      <a:pt x="27" y="37"/>
                    </a:lnTo>
                    <a:lnTo>
                      <a:pt x="30" y="36"/>
                    </a:lnTo>
                    <a:lnTo>
                      <a:pt x="32" y="34"/>
                    </a:lnTo>
                    <a:lnTo>
                      <a:pt x="36" y="31"/>
                    </a:lnTo>
                    <a:lnTo>
                      <a:pt x="37" y="27"/>
                    </a:lnTo>
                    <a:lnTo>
                      <a:pt x="38" y="23"/>
                    </a:lnTo>
                    <a:lnTo>
                      <a:pt x="39" y="20"/>
                    </a:lnTo>
                    <a:lnTo>
                      <a:pt x="38" y="16"/>
                    </a:lnTo>
                    <a:lnTo>
                      <a:pt x="37" y="12"/>
                    </a:lnTo>
                    <a:lnTo>
                      <a:pt x="36" y="8"/>
                    </a:lnTo>
                    <a:lnTo>
                      <a:pt x="34" y="6"/>
                    </a:lnTo>
                    <a:lnTo>
                      <a:pt x="30" y="3"/>
                    </a:lnTo>
                    <a:lnTo>
                      <a:pt x="27" y="2"/>
                    </a:lnTo>
                    <a:lnTo>
                      <a:pt x="24" y="1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2" y="2"/>
                    </a:lnTo>
                    <a:lnTo>
                      <a:pt x="9" y="3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3" y="11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9" y="36"/>
                    </a:lnTo>
                    <a:lnTo>
                      <a:pt x="12" y="37"/>
                    </a:lnTo>
                    <a:lnTo>
                      <a:pt x="15" y="38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7" name="Freeform 80"/>
              <p:cNvSpPr>
                <a:spLocks/>
              </p:cNvSpPr>
              <p:nvPr/>
            </p:nvSpPr>
            <p:spPr bwMode="auto">
              <a:xfrm>
                <a:off x="2526" y="2299"/>
                <a:ext cx="3" cy="3"/>
              </a:xfrm>
              <a:custGeom>
                <a:avLst/>
                <a:gdLst/>
                <a:ahLst/>
                <a:cxnLst>
                  <a:cxn ang="0">
                    <a:pos x="39" y="19"/>
                  </a:cxn>
                  <a:cxn ang="0">
                    <a:pos x="38" y="15"/>
                  </a:cxn>
                  <a:cxn ang="0">
                    <a:pos x="37" y="12"/>
                  </a:cxn>
                  <a:cxn ang="0">
                    <a:pos x="35" y="9"/>
                  </a:cxn>
                  <a:cxn ang="0">
                    <a:pos x="32" y="6"/>
                  </a:cxn>
                  <a:cxn ang="0">
                    <a:pos x="30" y="3"/>
                  </a:cxn>
                  <a:cxn ang="0">
                    <a:pos x="27" y="1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2" y="1"/>
                  </a:cxn>
                  <a:cxn ang="0">
                    <a:pos x="9" y="3"/>
                  </a:cxn>
                  <a:cxn ang="0">
                    <a:pos x="6" y="6"/>
                  </a:cxn>
                  <a:cxn ang="0">
                    <a:pos x="3" y="9"/>
                  </a:cxn>
                  <a:cxn ang="0">
                    <a:pos x="1" y="12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1" y="26"/>
                  </a:cxn>
                  <a:cxn ang="0">
                    <a:pos x="3" y="29"/>
                  </a:cxn>
                  <a:cxn ang="0">
                    <a:pos x="6" y="32"/>
                  </a:cxn>
                  <a:cxn ang="0">
                    <a:pos x="9" y="34"/>
                  </a:cxn>
                  <a:cxn ang="0">
                    <a:pos x="12" y="36"/>
                  </a:cxn>
                  <a:cxn ang="0">
                    <a:pos x="15" y="38"/>
                  </a:cxn>
                  <a:cxn ang="0">
                    <a:pos x="19" y="38"/>
                  </a:cxn>
                  <a:cxn ang="0">
                    <a:pos x="23" y="38"/>
                  </a:cxn>
                  <a:cxn ang="0">
                    <a:pos x="27" y="36"/>
                  </a:cxn>
                  <a:cxn ang="0">
                    <a:pos x="30" y="34"/>
                  </a:cxn>
                  <a:cxn ang="0">
                    <a:pos x="32" y="32"/>
                  </a:cxn>
                  <a:cxn ang="0">
                    <a:pos x="35" y="29"/>
                  </a:cxn>
                  <a:cxn ang="0">
                    <a:pos x="37" y="26"/>
                  </a:cxn>
                  <a:cxn ang="0">
                    <a:pos x="38" y="23"/>
                  </a:cxn>
                  <a:cxn ang="0">
                    <a:pos x="39" y="19"/>
                  </a:cxn>
                </a:cxnLst>
                <a:rect l="0" t="0" r="r" b="b"/>
                <a:pathLst>
                  <a:path w="39" h="38">
                    <a:moveTo>
                      <a:pt x="39" y="19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2" y="6"/>
                    </a:lnTo>
                    <a:lnTo>
                      <a:pt x="30" y="3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6" y="6"/>
                    </a:lnTo>
                    <a:lnTo>
                      <a:pt x="3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1" y="26"/>
                    </a:lnTo>
                    <a:lnTo>
                      <a:pt x="3" y="29"/>
                    </a:lnTo>
                    <a:lnTo>
                      <a:pt x="6" y="32"/>
                    </a:lnTo>
                    <a:lnTo>
                      <a:pt x="9" y="34"/>
                    </a:lnTo>
                    <a:lnTo>
                      <a:pt x="12" y="36"/>
                    </a:lnTo>
                    <a:lnTo>
                      <a:pt x="15" y="38"/>
                    </a:lnTo>
                    <a:lnTo>
                      <a:pt x="19" y="38"/>
                    </a:lnTo>
                    <a:lnTo>
                      <a:pt x="23" y="38"/>
                    </a:lnTo>
                    <a:lnTo>
                      <a:pt x="27" y="36"/>
                    </a:lnTo>
                    <a:lnTo>
                      <a:pt x="30" y="34"/>
                    </a:lnTo>
                    <a:lnTo>
                      <a:pt x="32" y="32"/>
                    </a:lnTo>
                    <a:lnTo>
                      <a:pt x="35" y="29"/>
                    </a:lnTo>
                    <a:lnTo>
                      <a:pt x="37" y="26"/>
                    </a:lnTo>
                    <a:lnTo>
                      <a:pt x="38" y="23"/>
                    </a:lnTo>
                    <a:lnTo>
                      <a:pt x="39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8" name="Freeform 81"/>
              <p:cNvSpPr>
                <a:spLocks/>
              </p:cNvSpPr>
              <p:nvPr/>
            </p:nvSpPr>
            <p:spPr bwMode="auto">
              <a:xfrm>
                <a:off x="2545" y="2300"/>
                <a:ext cx="2" cy="3"/>
              </a:xfrm>
              <a:custGeom>
                <a:avLst/>
                <a:gdLst/>
                <a:ahLst/>
                <a:cxnLst>
                  <a:cxn ang="0">
                    <a:pos x="37" y="20"/>
                  </a:cxn>
                  <a:cxn ang="0">
                    <a:pos x="37" y="15"/>
                  </a:cxn>
                  <a:cxn ang="0">
                    <a:pos x="36" y="12"/>
                  </a:cxn>
                  <a:cxn ang="0">
                    <a:pos x="34" y="9"/>
                  </a:cxn>
                  <a:cxn ang="0">
                    <a:pos x="32" y="6"/>
                  </a:cxn>
                  <a:cxn ang="0">
                    <a:pos x="30" y="4"/>
                  </a:cxn>
                  <a:cxn ang="0">
                    <a:pos x="26" y="2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2"/>
                  </a:cxn>
                  <a:cxn ang="0">
                    <a:pos x="8" y="4"/>
                  </a:cxn>
                  <a:cxn ang="0">
                    <a:pos x="5" y="6"/>
                  </a:cxn>
                  <a:cxn ang="0">
                    <a:pos x="3" y="9"/>
                  </a:cxn>
                  <a:cxn ang="0">
                    <a:pos x="1" y="12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3"/>
                  </a:cxn>
                  <a:cxn ang="0">
                    <a:pos x="1" y="27"/>
                  </a:cxn>
                  <a:cxn ang="0">
                    <a:pos x="3" y="30"/>
                  </a:cxn>
                  <a:cxn ang="0">
                    <a:pos x="5" y="32"/>
                  </a:cxn>
                  <a:cxn ang="0">
                    <a:pos x="8" y="36"/>
                  </a:cxn>
                  <a:cxn ang="0">
                    <a:pos x="11" y="37"/>
                  </a:cxn>
                  <a:cxn ang="0">
                    <a:pos x="15" y="38"/>
                  </a:cxn>
                  <a:cxn ang="0">
                    <a:pos x="19" y="39"/>
                  </a:cxn>
                  <a:cxn ang="0">
                    <a:pos x="22" y="38"/>
                  </a:cxn>
                  <a:cxn ang="0">
                    <a:pos x="26" y="37"/>
                  </a:cxn>
                  <a:cxn ang="0">
                    <a:pos x="30" y="36"/>
                  </a:cxn>
                  <a:cxn ang="0">
                    <a:pos x="32" y="32"/>
                  </a:cxn>
                  <a:cxn ang="0">
                    <a:pos x="34" y="30"/>
                  </a:cxn>
                  <a:cxn ang="0">
                    <a:pos x="36" y="27"/>
                  </a:cxn>
                  <a:cxn ang="0">
                    <a:pos x="37" y="23"/>
                  </a:cxn>
                  <a:cxn ang="0">
                    <a:pos x="37" y="20"/>
                  </a:cxn>
                </a:cxnLst>
                <a:rect l="0" t="0" r="r" b="b"/>
                <a:pathLst>
                  <a:path w="37" h="39">
                    <a:moveTo>
                      <a:pt x="37" y="20"/>
                    </a:moveTo>
                    <a:lnTo>
                      <a:pt x="37" y="15"/>
                    </a:lnTo>
                    <a:lnTo>
                      <a:pt x="36" y="12"/>
                    </a:lnTo>
                    <a:lnTo>
                      <a:pt x="34" y="9"/>
                    </a:lnTo>
                    <a:lnTo>
                      <a:pt x="32" y="6"/>
                    </a:lnTo>
                    <a:lnTo>
                      <a:pt x="30" y="4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8" y="36"/>
                    </a:lnTo>
                    <a:lnTo>
                      <a:pt x="11" y="37"/>
                    </a:lnTo>
                    <a:lnTo>
                      <a:pt x="15" y="38"/>
                    </a:lnTo>
                    <a:lnTo>
                      <a:pt x="19" y="39"/>
                    </a:lnTo>
                    <a:lnTo>
                      <a:pt x="22" y="38"/>
                    </a:lnTo>
                    <a:lnTo>
                      <a:pt x="26" y="37"/>
                    </a:lnTo>
                    <a:lnTo>
                      <a:pt x="30" y="36"/>
                    </a:lnTo>
                    <a:lnTo>
                      <a:pt x="32" y="32"/>
                    </a:lnTo>
                    <a:lnTo>
                      <a:pt x="34" y="30"/>
                    </a:lnTo>
                    <a:lnTo>
                      <a:pt x="36" y="27"/>
                    </a:lnTo>
                    <a:lnTo>
                      <a:pt x="37" y="23"/>
                    </a:lnTo>
                    <a:lnTo>
                      <a:pt x="37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19" name="Freeform 82"/>
              <p:cNvSpPr>
                <a:spLocks/>
              </p:cNvSpPr>
              <p:nvPr/>
            </p:nvSpPr>
            <p:spPr bwMode="auto">
              <a:xfrm>
                <a:off x="2563" y="2300"/>
                <a:ext cx="3" cy="3"/>
              </a:xfrm>
              <a:custGeom>
                <a:avLst/>
                <a:gdLst/>
                <a:ahLst/>
                <a:cxnLst>
                  <a:cxn ang="0">
                    <a:pos x="38" y="20"/>
                  </a:cxn>
                  <a:cxn ang="0">
                    <a:pos x="38" y="15"/>
                  </a:cxn>
                  <a:cxn ang="0">
                    <a:pos x="37" y="12"/>
                  </a:cxn>
                  <a:cxn ang="0">
                    <a:pos x="35" y="9"/>
                  </a:cxn>
                  <a:cxn ang="0">
                    <a:pos x="33" y="6"/>
                  </a:cxn>
                  <a:cxn ang="0">
                    <a:pos x="30" y="4"/>
                  </a:cxn>
                  <a:cxn ang="0">
                    <a:pos x="27" y="1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2" y="1"/>
                  </a:cxn>
                  <a:cxn ang="0">
                    <a:pos x="8" y="4"/>
                  </a:cxn>
                  <a:cxn ang="0">
                    <a:pos x="5" y="6"/>
                  </a:cxn>
                  <a:cxn ang="0">
                    <a:pos x="3" y="9"/>
                  </a:cxn>
                  <a:cxn ang="0">
                    <a:pos x="2" y="12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3"/>
                  </a:cxn>
                  <a:cxn ang="0">
                    <a:pos x="2" y="27"/>
                  </a:cxn>
                  <a:cxn ang="0">
                    <a:pos x="3" y="30"/>
                  </a:cxn>
                  <a:cxn ang="0">
                    <a:pos x="5" y="32"/>
                  </a:cxn>
                  <a:cxn ang="0">
                    <a:pos x="8" y="36"/>
                  </a:cxn>
                  <a:cxn ang="0">
                    <a:pos x="12" y="37"/>
                  </a:cxn>
                  <a:cxn ang="0">
                    <a:pos x="15" y="38"/>
                  </a:cxn>
                  <a:cxn ang="0">
                    <a:pos x="19" y="39"/>
                  </a:cxn>
                  <a:cxn ang="0">
                    <a:pos x="23" y="38"/>
                  </a:cxn>
                  <a:cxn ang="0">
                    <a:pos x="27" y="37"/>
                  </a:cxn>
                  <a:cxn ang="0">
                    <a:pos x="30" y="36"/>
                  </a:cxn>
                  <a:cxn ang="0">
                    <a:pos x="33" y="32"/>
                  </a:cxn>
                  <a:cxn ang="0">
                    <a:pos x="35" y="30"/>
                  </a:cxn>
                  <a:cxn ang="0">
                    <a:pos x="37" y="27"/>
                  </a:cxn>
                  <a:cxn ang="0">
                    <a:pos x="38" y="23"/>
                  </a:cxn>
                  <a:cxn ang="0">
                    <a:pos x="38" y="20"/>
                  </a:cxn>
                </a:cxnLst>
                <a:rect l="0" t="0" r="r" b="b"/>
                <a:pathLst>
                  <a:path w="38" h="39">
                    <a:moveTo>
                      <a:pt x="38" y="20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0" y="4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8" y="36"/>
                    </a:lnTo>
                    <a:lnTo>
                      <a:pt x="12" y="37"/>
                    </a:lnTo>
                    <a:lnTo>
                      <a:pt x="15" y="38"/>
                    </a:lnTo>
                    <a:lnTo>
                      <a:pt x="19" y="39"/>
                    </a:lnTo>
                    <a:lnTo>
                      <a:pt x="23" y="38"/>
                    </a:lnTo>
                    <a:lnTo>
                      <a:pt x="27" y="37"/>
                    </a:lnTo>
                    <a:lnTo>
                      <a:pt x="30" y="36"/>
                    </a:lnTo>
                    <a:lnTo>
                      <a:pt x="33" y="32"/>
                    </a:lnTo>
                    <a:lnTo>
                      <a:pt x="35" y="30"/>
                    </a:lnTo>
                    <a:lnTo>
                      <a:pt x="37" y="27"/>
                    </a:lnTo>
                    <a:lnTo>
                      <a:pt x="38" y="23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0" name="Freeform 83"/>
              <p:cNvSpPr>
                <a:spLocks/>
              </p:cNvSpPr>
              <p:nvPr/>
            </p:nvSpPr>
            <p:spPr bwMode="auto">
              <a:xfrm>
                <a:off x="2393" y="2243"/>
                <a:ext cx="19" cy="10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7"/>
                  </a:cxn>
                  <a:cxn ang="0">
                    <a:pos x="8" y="135"/>
                  </a:cxn>
                  <a:cxn ang="0">
                    <a:pos x="28" y="128"/>
                  </a:cxn>
                  <a:cxn ang="0">
                    <a:pos x="57" y="119"/>
                  </a:cxn>
                  <a:cxn ang="0">
                    <a:pos x="91" y="108"/>
                  </a:cxn>
                  <a:cxn ang="0">
                    <a:pos x="125" y="97"/>
                  </a:cxn>
                  <a:cxn ang="0">
                    <a:pos x="154" y="89"/>
                  </a:cxn>
                  <a:cxn ang="0">
                    <a:pos x="175" y="82"/>
                  </a:cxn>
                  <a:cxn ang="0">
                    <a:pos x="182" y="79"/>
                  </a:cxn>
                  <a:cxn ang="0">
                    <a:pos x="183" y="77"/>
                  </a:cxn>
                  <a:cxn ang="0">
                    <a:pos x="185" y="72"/>
                  </a:cxn>
                  <a:cxn ang="0">
                    <a:pos x="188" y="63"/>
                  </a:cxn>
                  <a:cxn ang="0">
                    <a:pos x="189" y="51"/>
                  </a:cxn>
                  <a:cxn ang="0">
                    <a:pos x="189" y="45"/>
                  </a:cxn>
                  <a:cxn ang="0">
                    <a:pos x="188" y="38"/>
                  </a:cxn>
                  <a:cxn ang="0">
                    <a:pos x="185" y="32"/>
                  </a:cxn>
                  <a:cxn ang="0">
                    <a:pos x="182" y="26"/>
                  </a:cxn>
                  <a:cxn ang="0">
                    <a:pos x="177" y="19"/>
                  </a:cxn>
                  <a:cxn ang="0">
                    <a:pos x="172" y="12"/>
                  </a:cxn>
                  <a:cxn ang="0">
                    <a:pos x="164" y="5"/>
                  </a:cxn>
                  <a:cxn ang="0">
                    <a:pos x="154" y="0"/>
                  </a:cxn>
                  <a:cxn ang="0">
                    <a:pos x="131" y="18"/>
                  </a:cxn>
                  <a:cxn ang="0">
                    <a:pos x="78" y="59"/>
                  </a:cxn>
                  <a:cxn ang="0">
                    <a:pos x="24" y="99"/>
                  </a:cxn>
                  <a:cxn ang="0">
                    <a:pos x="0" y="119"/>
                  </a:cxn>
                </a:cxnLst>
                <a:rect l="0" t="0" r="r" b="b"/>
                <a:pathLst>
                  <a:path w="189" h="137">
                    <a:moveTo>
                      <a:pt x="0" y="119"/>
                    </a:moveTo>
                    <a:lnTo>
                      <a:pt x="0" y="127"/>
                    </a:lnTo>
                    <a:lnTo>
                      <a:pt x="0" y="137"/>
                    </a:lnTo>
                    <a:lnTo>
                      <a:pt x="8" y="135"/>
                    </a:lnTo>
                    <a:lnTo>
                      <a:pt x="28" y="128"/>
                    </a:lnTo>
                    <a:lnTo>
                      <a:pt x="57" y="119"/>
                    </a:lnTo>
                    <a:lnTo>
                      <a:pt x="91" y="108"/>
                    </a:lnTo>
                    <a:lnTo>
                      <a:pt x="125" y="97"/>
                    </a:lnTo>
                    <a:lnTo>
                      <a:pt x="154" y="89"/>
                    </a:lnTo>
                    <a:lnTo>
                      <a:pt x="175" y="82"/>
                    </a:lnTo>
                    <a:lnTo>
                      <a:pt x="182" y="79"/>
                    </a:lnTo>
                    <a:lnTo>
                      <a:pt x="183" y="77"/>
                    </a:lnTo>
                    <a:lnTo>
                      <a:pt x="185" y="72"/>
                    </a:lnTo>
                    <a:lnTo>
                      <a:pt x="188" y="63"/>
                    </a:lnTo>
                    <a:lnTo>
                      <a:pt x="189" y="51"/>
                    </a:lnTo>
                    <a:lnTo>
                      <a:pt x="189" y="45"/>
                    </a:lnTo>
                    <a:lnTo>
                      <a:pt x="188" y="38"/>
                    </a:lnTo>
                    <a:lnTo>
                      <a:pt x="185" y="32"/>
                    </a:lnTo>
                    <a:lnTo>
                      <a:pt x="182" y="26"/>
                    </a:lnTo>
                    <a:lnTo>
                      <a:pt x="177" y="19"/>
                    </a:lnTo>
                    <a:lnTo>
                      <a:pt x="172" y="12"/>
                    </a:lnTo>
                    <a:lnTo>
                      <a:pt x="164" y="5"/>
                    </a:lnTo>
                    <a:lnTo>
                      <a:pt x="154" y="0"/>
                    </a:lnTo>
                    <a:lnTo>
                      <a:pt x="131" y="18"/>
                    </a:lnTo>
                    <a:lnTo>
                      <a:pt x="78" y="59"/>
                    </a:lnTo>
                    <a:lnTo>
                      <a:pt x="24" y="99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1" name="Freeform 84"/>
              <p:cNvSpPr>
                <a:spLocks/>
              </p:cNvSpPr>
              <p:nvPr/>
            </p:nvSpPr>
            <p:spPr bwMode="auto">
              <a:xfrm>
                <a:off x="2463" y="2202"/>
                <a:ext cx="4" cy="3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56"/>
                  </a:cxn>
                  <a:cxn ang="0">
                    <a:pos x="37" y="116"/>
                  </a:cxn>
                  <a:cxn ang="0">
                    <a:pos x="39" y="176"/>
                  </a:cxn>
                  <a:cxn ang="0">
                    <a:pos x="42" y="236"/>
                  </a:cxn>
                  <a:cxn ang="0">
                    <a:pos x="42" y="267"/>
                  </a:cxn>
                  <a:cxn ang="0">
                    <a:pos x="40" y="297"/>
                  </a:cxn>
                  <a:cxn ang="0">
                    <a:pos x="38" y="326"/>
                  </a:cxn>
                  <a:cxn ang="0">
                    <a:pos x="35" y="356"/>
                  </a:cxn>
                  <a:cxn ang="0">
                    <a:pos x="31" y="384"/>
                  </a:cxn>
                  <a:cxn ang="0">
                    <a:pos x="24" y="411"/>
                  </a:cxn>
                  <a:cxn ang="0">
                    <a:pos x="20" y="425"/>
                  </a:cxn>
                  <a:cxn ang="0">
                    <a:pos x="16" y="439"/>
                  </a:cxn>
                  <a:cxn ang="0">
                    <a:pos x="12" y="452"/>
                  </a:cxn>
                  <a:cxn ang="0">
                    <a:pos x="6" y="465"/>
                  </a:cxn>
                  <a:cxn ang="0">
                    <a:pos x="5" y="446"/>
                  </a:cxn>
                  <a:cxn ang="0">
                    <a:pos x="5" y="395"/>
                  </a:cxn>
                  <a:cxn ang="0">
                    <a:pos x="4" y="325"/>
                  </a:cxn>
                  <a:cxn ang="0">
                    <a:pos x="3" y="243"/>
                  </a:cxn>
                  <a:cxn ang="0">
                    <a:pos x="1" y="162"/>
                  </a:cxn>
                  <a:cxn ang="0">
                    <a:pos x="0" y="91"/>
                  </a:cxn>
                  <a:cxn ang="0">
                    <a:pos x="0" y="41"/>
                  </a:cxn>
                  <a:cxn ang="0">
                    <a:pos x="0" y="22"/>
                  </a:cxn>
                  <a:cxn ang="0">
                    <a:pos x="6" y="15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23" y="2"/>
                  </a:cxn>
                  <a:cxn ang="0">
                    <a:pos x="29" y="0"/>
                  </a:cxn>
                  <a:cxn ang="0">
                    <a:pos x="34" y="1"/>
                  </a:cxn>
                  <a:cxn ang="0">
                    <a:pos x="34" y="0"/>
                  </a:cxn>
                </a:cxnLst>
                <a:rect l="0" t="0" r="r" b="b"/>
                <a:pathLst>
                  <a:path w="42" h="465">
                    <a:moveTo>
                      <a:pt x="34" y="0"/>
                    </a:moveTo>
                    <a:lnTo>
                      <a:pt x="35" y="56"/>
                    </a:lnTo>
                    <a:lnTo>
                      <a:pt x="37" y="116"/>
                    </a:lnTo>
                    <a:lnTo>
                      <a:pt x="39" y="176"/>
                    </a:lnTo>
                    <a:lnTo>
                      <a:pt x="42" y="236"/>
                    </a:lnTo>
                    <a:lnTo>
                      <a:pt x="42" y="267"/>
                    </a:lnTo>
                    <a:lnTo>
                      <a:pt x="40" y="297"/>
                    </a:lnTo>
                    <a:lnTo>
                      <a:pt x="38" y="326"/>
                    </a:lnTo>
                    <a:lnTo>
                      <a:pt x="35" y="356"/>
                    </a:lnTo>
                    <a:lnTo>
                      <a:pt x="31" y="384"/>
                    </a:lnTo>
                    <a:lnTo>
                      <a:pt x="24" y="411"/>
                    </a:lnTo>
                    <a:lnTo>
                      <a:pt x="20" y="425"/>
                    </a:lnTo>
                    <a:lnTo>
                      <a:pt x="16" y="439"/>
                    </a:lnTo>
                    <a:lnTo>
                      <a:pt x="12" y="452"/>
                    </a:lnTo>
                    <a:lnTo>
                      <a:pt x="6" y="465"/>
                    </a:lnTo>
                    <a:lnTo>
                      <a:pt x="5" y="446"/>
                    </a:lnTo>
                    <a:lnTo>
                      <a:pt x="5" y="395"/>
                    </a:lnTo>
                    <a:lnTo>
                      <a:pt x="4" y="325"/>
                    </a:lnTo>
                    <a:lnTo>
                      <a:pt x="3" y="243"/>
                    </a:lnTo>
                    <a:lnTo>
                      <a:pt x="1" y="162"/>
                    </a:lnTo>
                    <a:lnTo>
                      <a:pt x="0" y="91"/>
                    </a:lnTo>
                    <a:lnTo>
                      <a:pt x="0" y="41"/>
                    </a:lnTo>
                    <a:lnTo>
                      <a:pt x="0" y="22"/>
                    </a:lnTo>
                    <a:lnTo>
                      <a:pt x="6" y="15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2" name="Freeform 85"/>
              <p:cNvSpPr>
                <a:spLocks/>
              </p:cNvSpPr>
              <p:nvPr/>
            </p:nvSpPr>
            <p:spPr bwMode="auto">
              <a:xfrm>
                <a:off x="2573" y="2202"/>
                <a:ext cx="3" cy="31"/>
              </a:xfrm>
              <a:custGeom>
                <a:avLst/>
                <a:gdLst/>
                <a:ahLst/>
                <a:cxnLst>
                  <a:cxn ang="0">
                    <a:pos x="34" y="464"/>
                  </a:cxn>
                  <a:cxn ang="0">
                    <a:pos x="25" y="439"/>
                  </a:cxn>
                  <a:cxn ang="0">
                    <a:pos x="17" y="412"/>
                  </a:cxn>
                  <a:cxn ang="0">
                    <a:pos x="11" y="384"/>
                  </a:cxn>
                  <a:cxn ang="0">
                    <a:pos x="6" y="356"/>
                  </a:cxn>
                  <a:cxn ang="0">
                    <a:pos x="3" y="329"/>
                  </a:cxn>
                  <a:cxn ang="0">
                    <a:pos x="1" y="301"/>
                  </a:cxn>
                  <a:cxn ang="0">
                    <a:pos x="0" y="272"/>
                  </a:cxn>
                  <a:cxn ang="0">
                    <a:pos x="0" y="243"/>
                  </a:cxn>
                  <a:cxn ang="0">
                    <a:pos x="1" y="185"/>
                  </a:cxn>
                  <a:cxn ang="0">
                    <a:pos x="3" y="126"/>
                  </a:cxn>
                  <a:cxn ang="0">
                    <a:pos x="3" y="96"/>
                  </a:cxn>
                  <a:cxn ang="0">
                    <a:pos x="4" y="66"/>
                  </a:cxn>
                  <a:cxn ang="0">
                    <a:pos x="3" y="37"/>
                  </a:cxn>
                  <a:cxn ang="0">
                    <a:pos x="2" y="7"/>
                  </a:cxn>
                  <a:cxn ang="0">
                    <a:pos x="15" y="4"/>
                  </a:cxn>
                  <a:cxn ang="0">
                    <a:pos x="28" y="0"/>
                  </a:cxn>
                  <a:cxn ang="0">
                    <a:pos x="32" y="62"/>
                  </a:cxn>
                  <a:cxn ang="0">
                    <a:pos x="34" y="122"/>
                  </a:cxn>
                  <a:cxn ang="0">
                    <a:pos x="36" y="181"/>
                  </a:cxn>
                  <a:cxn ang="0">
                    <a:pos x="37" y="240"/>
                  </a:cxn>
                  <a:cxn ang="0">
                    <a:pos x="37" y="298"/>
                  </a:cxn>
                  <a:cxn ang="0">
                    <a:pos x="36" y="354"/>
                  </a:cxn>
                  <a:cxn ang="0">
                    <a:pos x="35" y="411"/>
                  </a:cxn>
                  <a:cxn ang="0">
                    <a:pos x="34" y="465"/>
                  </a:cxn>
                  <a:cxn ang="0">
                    <a:pos x="34" y="464"/>
                  </a:cxn>
                </a:cxnLst>
                <a:rect l="0" t="0" r="r" b="b"/>
                <a:pathLst>
                  <a:path w="37" h="465">
                    <a:moveTo>
                      <a:pt x="34" y="464"/>
                    </a:moveTo>
                    <a:lnTo>
                      <a:pt x="25" y="439"/>
                    </a:lnTo>
                    <a:lnTo>
                      <a:pt x="17" y="412"/>
                    </a:lnTo>
                    <a:lnTo>
                      <a:pt x="11" y="384"/>
                    </a:lnTo>
                    <a:lnTo>
                      <a:pt x="6" y="356"/>
                    </a:lnTo>
                    <a:lnTo>
                      <a:pt x="3" y="329"/>
                    </a:lnTo>
                    <a:lnTo>
                      <a:pt x="1" y="301"/>
                    </a:lnTo>
                    <a:lnTo>
                      <a:pt x="0" y="272"/>
                    </a:lnTo>
                    <a:lnTo>
                      <a:pt x="0" y="243"/>
                    </a:lnTo>
                    <a:lnTo>
                      <a:pt x="1" y="185"/>
                    </a:lnTo>
                    <a:lnTo>
                      <a:pt x="3" y="126"/>
                    </a:lnTo>
                    <a:lnTo>
                      <a:pt x="3" y="96"/>
                    </a:lnTo>
                    <a:lnTo>
                      <a:pt x="4" y="66"/>
                    </a:lnTo>
                    <a:lnTo>
                      <a:pt x="3" y="37"/>
                    </a:lnTo>
                    <a:lnTo>
                      <a:pt x="2" y="7"/>
                    </a:lnTo>
                    <a:lnTo>
                      <a:pt x="15" y="4"/>
                    </a:lnTo>
                    <a:lnTo>
                      <a:pt x="28" y="0"/>
                    </a:lnTo>
                    <a:lnTo>
                      <a:pt x="32" y="62"/>
                    </a:lnTo>
                    <a:lnTo>
                      <a:pt x="34" y="122"/>
                    </a:lnTo>
                    <a:lnTo>
                      <a:pt x="36" y="181"/>
                    </a:lnTo>
                    <a:lnTo>
                      <a:pt x="37" y="240"/>
                    </a:lnTo>
                    <a:lnTo>
                      <a:pt x="37" y="298"/>
                    </a:lnTo>
                    <a:lnTo>
                      <a:pt x="36" y="354"/>
                    </a:lnTo>
                    <a:lnTo>
                      <a:pt x="35" y="411"/>
                    </a:lnTo>
                    <a:lnTo>
                      <a:pt x="34" y="465"/>
                    </a:lnTo>
                    <a:lnTo>
                      <a:pt x="34" y="46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3" name="Freeform 86"/>
              <p:cNvSpPr>
                <a:spLocks/>
              </p:cNvSpPr>
              <p:nvPr/>
            </p:nvSpPr>
            <p:spPr bwMode="auto">
              <a:xfrm>
                <a:off x="2592" y="2205"/>
                <a:ext cx="3" cy="38"/>
              </a:xfrm>
              <a:custGeom>
                <a:avLst/>
                <a:gdLst/>
                <a:ahLst/>
                <a:cxnLst>
                  <a:cxn ang="0">
                    <a:pos x="37" y="496"/>
                  </a:cxn>
                  <a:cxn ang="0">
                    <a:pos x="37" y="476"/>
                  </a:cxn>
                  <a:cxn ang="0">
                    <a:pos x="37" y="423"/>
                  </a:cxn>
                  <a:cxn ang="0">
                    <a:pos x="37" y="347"/>
                  </a:cxn>
                  <a:cxn ang="0">
                    <a:pos x="37" y="259"/>
                  </a:cxn>
                  <a:cxn ang="0">
                    <a:pos x="37" y="173"/>
                  </a:cxn>
                  <a:cxn ang="0">
                    <a:pos x="37" y="97"/>
                  </a:cxn>
                  <a:cxn ang="0">
                    <a:pos x="37" y="44"/>
                  </a:cxn>
                  <a:cxn ang="0">
                    <a:pos x="37" y="24"/>
                  </a:cxn>
                  <a:cxn ang="0">
                    <a:pos x="35" y="20"/>
                  </a:cxn>
                  <a:cxn ang="0">
                    <a:pos x="34" y="12"/>
                  </a:cxn>
                  <a:cxn ang="0">
                    <a:pos x="32" y="8"/>
                  </a:cxn>
                  <a:cxn ang="0">
                    <a:pos x="29" y="4"/>
                  </a:cxn>
                  <a:cxn ang="0">
                    <a:pos x="25" y="1"/>
                  </a:cxn>
                  <a:cxn ang="0">
                    <a:pos x="18" y="0"/>
                  </a:cxn>
                  <a:cxn ang="0">
                    <a:pos x="13" y="1"/>
                  </a:cxn>
                  <a:cxn ang="0">
                    <a:pos x="9" y="4"/>
                  </a:cxn>
                  <a:cxn ang="0">
                    <a:pos x="6" y="8"/>
                  </a:cxn>
                  <a:cxn ang="0">
                    <a:pos x="3" y="12"/>
                  </a:cxn>
                  <a:cxn ang="0">
                    <a:pos x="1" y="20"/>
                  </a:cxn>
                  <a:cxn ang="0">
                    <a:pos x="1" y="24"/>
                  </a:cxn>
                  <a:cxn ang="0">
                    <a:pos x="1" y="47"/>
                  </a:cxn>
                  <a:cxn ang="0">
                    <a:pos x="1" y="107"/>
                  </a:cxn>
                  <a:cxn ang="0">
                    <a:pos x="1" y="191"/>
                  </a:cxn>
                  <a:cxn ang="0">
                    <a:pos x="1" y="289"/>
                  </a:cxn>
                  <a:cxn ang="0">
                    <a:pos x="1" y="386"/>
                  </a:cxn>
                  <a:cxn ang="0">
                    <a:pos x="0" y="471"/>
                  </a:cxn>
                  <a:cxn ang="0">
                    <a:pos x="0" y="531"/>
                  </a:cxn>
                  <a:cxn ang="0">
                    <a:pos x="0" y="554"/>
                  </a:cxn>
                  <a:cxn ang="0">
                    <a:pos x="7" y="544"/>
                  </a:cxn>
                  <a:cxn ang="0">
                    <a:pos x="18" y="525"/>
                  </a:cxn>
                  <a:cxn ang="0">
                    <a:pos x="30" y="505"/>
                  </a:cxn>
                  <a:cxn ang="0">
                    <a:pos x="37" y="496"/>
                  </a:cxn>
                </a:cxnLst>
                <a:rect l="0" t="0" r="r" b="b"/>
                <a:pathLst>
                  <a:path w="37" h="554">
                    <a:moveTo>
                      <a:pt x="37" y="496"/>
                    </a:moveTo>
                    <a:lnTo>
                      <a:pt x="37" y="476"/>
                    </a:lnTo>
                    <a:lnTo>
                      <a:pt x="37" y="423"/>
                    </a:lnTo>
                    <a:lnTo>
                      <a:pt x="37" y="347"/>
                    </a:lnTo>
                    <a:lnTo>
                      <a:pt x="37" y="259"/>
                    </a:lnTo>
                    <a:lnTo>
                      <a:pt x="37" y="173"/>
                    </a:lnTo>
                    <a:lnTo>
                      <a:pt x="37" y="97"/>
                    </a:lnTo>
                    <a:lnTo>
                      <a:pt x="37" y="44"/>
                    </a:lnTo>
                    <a:lnTo>
                      <a:pt x="37" y="24"/>
                    </a:lnTo>
                    <a:lnTo>
                      <a:pt x="35" y="20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29" y="4"/>
                    </a:lnTo>
                    <a:lnTo>
                      <a:pt x="25" y="1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9" y="4"/>
                    </a:lnTo>
                    <a:lnTo>
                      <a:pt x="6" y="8"/>
                    </a:lnTo>
                    <a:lnTo>
                      <a:pt x="3" y="12"/>
                    </a:lnTo>
                    <a:lnTo>
                      <a:pt x="1" y="20"/>
                    </a:lnTo>
                    <a:lnTo>
                      <a:pt x="1" y="24"/>
                    </a:lnTo>
                    <a:lnTo>
                      <a:pt x="1" y="47"/>
                    </a:lnTo>
                    <a:lnTo>
                      <a:pt x="1" y="107"/>
                    </a:lnTo>
                    <a:lnTo>
                      <a:pt x="1" y="191"/>
                    </a:lnTo>
                    <a:lnTo>
                      <a:pt x="1" y="289"/>
                    </a:lnTo>
                    <a:lnTo>
                      <a:pt x="1" y="386"/>
                    </a:lnTo>
                    <a:lnTo>
                      <a:pt x="0" y="471"/>
                    </a:lnTo>
                    <a:lnTo>
                      <a:pt x="0" y="531"/>
                    </a:lnTo>
                    <a:lnTo>
                      <a:pt x="0" y="554"/>
                    </a:lnTo>
                    <a:lnTo>
                      <a:pt x="7" y="544"/>
                    </a:lnTo>
                    <a:lnTo>
                      <a:pt x="18" y="525"/>
                    </a:lnTo>
                    <a:lnTo>
                      <a:pt x="30" y="505"/>
                    </a:lnTo>
                    <a:lnTo>
                      <a:pt x="37" y="4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4" name="Freeform 87"/>
              <p:cNvSpPr>
                <a:spLocks/>
              </p:cNvSpPr>
              <p:nvPr/>
            </p:nvSpPr>
            <p:spPr bwMode="auto">
              <a:xfrm>
                <a:off x="2582" y="2210"/>
                <a:ext cx="3" cy="45"/>
              </a:xfrm>
              <a:custGeom>
                <a:avLst/>
                <a:gdLst/>
                <a:ahLst/>
                <a:cxnLst>
                  <a:cxn ang="0">
                    <a:pos x="1" y="642"/>
                  </a:cxn>
                  <a:cxn ang="0">
                    <a:pos x="7" y="645"/>
                  </a:cxn>
                  <a:cxn ang="0">
                    <a:pos x="20" y="652"/>
                  </a:cxn>
                  <a:cxn ang="0">
                    <a:pos x="34" y="659"/>
                  </a:cxn>
                  <a:cxn ang="0">
                    <a:pos x="39" y="662"/>
                  </a:cxn>
                  <a:cxn ang="0">
                    <a:pos x="39" y="636"/>
                  </a:cxn>
                  <a:cxn ang="0">
                    <a:pos x="39" y="564"/>
                  </a:cxn>
                  <a:cxn ang="0">
                    <a:pos x="39" y="463"/>
                  </a:cxn>
                  <a:cxn ang="0">
                    <a:pos x="39" y="347"/>
                  </a:cxn>
                  <a:cxn ang="0">
                    <a:pos x="39" y="230"/>
                  </a:cxn>
                  <a:cxn ang="0">
                    <a:pos x="39" y="129"/>
                  </a:cxn>
                  <a:cxn ang="0">
                    <a:pos x="39" y="57"/>
                  </a:cxn>
                  <a:cxn ang="0">
                    <a:pos x="39" y="30"/>
                  </a:cxn>
                  <a:cxn ang="0">
                    <a:pos x="39" y="25"/>
                  </a:cxn>
                  <a:cxn ang="0">
                    <a:pos x="37" y="15"/>
                  </a:cxn>
                  <a:cxn ang="0">
                    <a:pos x="35" y="9"/>
                  </a:cxn>
                  <a:cxn ang="0">
                    <a:pos x="31" y="4"/>
                  </a:cxn>
                  <a:cxn ang="0">
                    <a:pos x="28" y="2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7" y="0"/>
                  </a:cxn>
                  <a:cxn ang="0">
                    <a:pos x="13" y="1"/>
                  </a:cxn>
                  <a:cxn ang="0">
                    <a:pos x="10" y="2"/>
                  </a:cxn>
                  <a:cxn ang="0">
                    <a:pos x="8" y="4"/>
                  </a:cxn>
                  <a:cxn ang="0">
                    <a:pos x="5" y="9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0" y="56"/>
                  </a:cxn>
                  <a:cxn ang="0">
                    <a:pos x="0" y="126"/>
                  </a:cxn>
                  <a:cxn ang="0">
                    <a:pos x="0" y="224"/>
                  </a:cxn>
                  <a:cxn ang="0">
                    <a:pos x="1" y="336"/>
                  </a:cxn>
                  <a:cxn ang="0">
                    <a:pos x="1" y="448"/>
                  </a:cxn>
                  <a:cxn ang="0">
                    <a:pos x="1" y="546"/>
                  </a:cxn>
                  <a:cxn ang="0">
                    <a:pos x="1" y="615"/>
                  </a:cxn>
                  <a:cxn ang="0">
                    <a:pos x="1" y="642"/>
                  </a:cxn>
                </a:cxnLst>
                <a:rect l="0" t="0" r="r" b="b"/>
                <a:pathLst>
                  <a:path w="39" h="662">
                    <a:moveTo>
                      <a:pt x="1" y="642"/>
                    </a:moveTo>
                    <a:lnTo>
                      <a:pt x="7" y="645"/>
                    </a:lnTo>
                    <a:lnTo>
                      <a:pt x="20" y="652"/>
                    </a:lnTo>
                    <a:lnTo>
                      <a:pt x="34" y="659"/>
                    </a:lnTo>
                    <a:lnTo>
                      <a:pt x="39" y="662"/>
                    </a:lnTo>
                    <a:lnTo>
                      <a:pt x="39" y="636"/>
                    </a:lnTo>
                    <a:lnTo>
                      <a:pt x="39" y="564"/>
                    </a:lnTo>
                    <a:lnTo>
                      <a:pt x="39" y="463"/>
                    </a:lnTo>
                    <a:lnTo>
                      <a:pt x="39" y="347"/>
                    </a:lnTo>
                    <a:lnTo>
                      <a:pt x="39" y="230"/>
                    </a:lnTo>
                    <a:lnTo>
                      <a:pt x="39" y="129"/>
                    </a:lnTo>
                    <a:lnTo>
                      <a:pt x="39" y="57"/>
                    </a:lnTo>
                    <a:lnTo>
                      <a:pt x="39" y="30"/>
                    </a:lnTo>
                    <a:lnTo>
                      <a:pt x="39" y="25"/>
                    </a:lnTo>
                    <a:lnTo>
                      <a:pt x="37" y="15"/>
                    </a:lnTo>
                    <a:lnTo>
                      <a:pt x="35" y="9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5" y="9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56"/>
                    </a:lnTo>
                    <a:lnTo>
                      <a:pt x="0" y="126"/>
                    </a:lnTo>
                    <a:lnTo>
                      <a:pt x="0" y="224"/>
                    </a:lnTo>
                    <a:lnTo>
                      <a:pt x="1" y="336"/>
                    </a:lnTo>
                    <a:lnTo>
                      <a:pt x="1" y="448"/>
                    </a:lnTo>
                    <a:lnTo>
                      <a:pt x="1" y="546"/>
                    </a:lnTo>
                    <a:lnTo>
                      <a:pt x="1" y="615"/>
                    </a:lnTo>
                    <a:lnTo>
                      <a:pt x="1" y="6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5" name="Freeform 88"/>
              <p:cNvSpPr>
                <a:spLocks/>
              </p:cNvSpPr>
              <p:nvPr/>
            </p:nvSpPr>
            <p:spPr bwMode="auto">
              <a:xfrm>
                <a:off x="2454" y="2203"/>
                <a:ext cx="3" cy="34"/>
              </a:xfrm>
              <a:custGeom>
                <a:avLst/>
                <a:gdLst/>
                <a:ahLst/>
                <a:cxnLst>
                  <a:cxn ang="0">
                    <a:pos x="33" y="479"/>
                  </a:cxn>
                  <a:cxn ang="0">
                    <a:pos x="33" y="460"/>
                  </a:cxn>
                  <a:cxn ang="0">
                    <a:pos x="33" y="407"/>
                  </a:cxn>
                  <a:cxn ang="0">
                    <a:pos x="33" y="335"/>
                  </a:cxn>
                  <a:cxn ang="0">
                    <a:pos x="33" y="250"/>
                  </a:cxn>
                  <a:cxn ang="0">
                    <a:pos x="31" y="167"/>
                  </a:cxn>
                  <a:cxn ang="0">
                    <a:pos x="31" y="95"/>
                  </a:cxn>
                  <a:cxn ang="0">
                    <a:pos x="31" y="42"/>
                  </a:cxn>
                  <a:cxn ang="0">
                    <a:pos x="31" y="23"/>
                  </a:cxn>
                  <a:cxn ang="0">
                    <a:pos x="31" y="19"/>
                  </a:cxn>
                  <a:cxn ang="0">
                    <a:pos x="29" y="11"/>
                  </a:cxn>
                  <a:cxn ang="0">
                    <a:pos x="27" y="7"/>
                  </a:cxn>
                  <a:cxn ang="0">
                    <a:pos x="25" y="3"/>
                  </a:cxn>
                  <a:cxn ang="0">
                    <a:pos x="21" y="1"/>
                  </a:cxn>
                  <a:cxn ang="0">
                    <a:pos x="15" y="0"/>
                  </a:cxn>
                  <a:cxn ang="0">
                    <a:pos x="10" y="1"/>
                  </a:cxn>
                  <a:cxn ang="0">
                    <a:pos x="7" y="3"/>
                  </a:cxn>
                  <a:cxn ang="0">
                    <a:pos x="4" y="7"/>
                  </a:cxn>
                  <a:cxn ang="0">
                    <a:pos x="3" y="11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43"/>
                  </a:cxn>
                  <a:cxn ang="0">
                    <a:pos x="0" y="98"/>
                  </a:cxn>
                  <a:cxn ang="0">
                    <a:pos x="0" y="174"/>
                  </a:cxn>
                  <a:cxn ang="0">
                    <a:pos x="0" y="261"/>
                  </a:cxn>
                  <a:cxn ang="0">
                    <a:pos x="0" y="349"/>
                  </a:cxn>
                  <a:cxn ang="0">
                    <a:pos x="0" y="424"/>
                  </a:cxn>
                  <a:cxn ang="0">
                    <a:pos x="0" y="479"/>
                  </a:cxn>
                  <a:cxn ang="0">
                    <a:pos x="0" y="499"/>
                  </a:cxn>
                  <a:cxn ang="0">
                    <a:pos x="5" y="496"/>
                  </a:cxn>
                  <a:cxn ang="0">
                    <a:pos x="17" y="489"/>
                  </a:cxn>
                  <a:cxn ang="0">
                    <a:pos x="27" y="482"/>
                  </a:cxn>
                  <a:cxn ang="0">
                    <a:pos x="33" y="479"/>
                  </a:cxn>
                </a:cxnLst>
                <a:rect l="0" t="0" r="r" b="b"/>
                <a:pathLst>
                  <a:path w="33" h="499">
                    <a:moveTo>
                      <a:pt x="33" y="479"/>
                    </a:moveTo>
                    <a:lnTo>
                      <a:pt x="33" y="460"/>
                    </a:lnTo>
                    <a:lnTo>
                      <a:pt x="33" y="407"/>
                    </a:lnTo>
                    <a:lnTo>
                      <a:pt x="33" y="335"/>
                    </a:lnTo>
                    <a:lnTo>
                      <a:pt x="33" y="250"/>
                    </a:lnTo>
                    <a:lnTo>
                      <a:pt x="31" y="167"/>
                    </a:lnTo>
                    <a:lnTo>
                      <a:pt x="31" y="95"/>
                    </a:lnTo>
                    <a:lnTo>
                      <a:pt x="31" y="42"/>
                    </a:lnTo>
                    <a:lnTo>
                      <a:pt x="31" y="23"/>
                    </a:lnTo>
                    <a:lnTo>
                      <a:pt x="31" y="19"/>
                    </a:lnTo>
                    <a:lnTo>
                      <a:pt x="29" y="11"/>
                    </a:lnTo>
                    <a:lnTo>
                      <a:pt x="27" y="7"/>
                    </a:lnTo>
                    <a:lnTo>
                      <a:pt x="25" y="3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7" y="3"/>
                    </a:lnTo>
                    <a:lnTo>
                      <a:pt x="4" y="7"/>
                    </a:lnTo>
                    <a:lnTo>
                      <a:pt x="3" y="11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43"/>
                    </a:lnTo>
                    <a:lnTo>
                      <a:pt x="0" y="98"/>
                    </a:lnTo>
                    <a:lnTo>
                      <a:pt x="0" y="174"/>
                    </a:lnTo>
                    <a:lnTo>
                      <a:pt x="0" y="261"/>
                    </a:lnTo>
                    <a:lnTo>
                      <a:pt x="0" y="349"/>
                    </a:lnTo>
                    <a:lnTo>
                      <a:pt x="0" y="424"/>
                    </a:lnTo>
                    <a:lnTo>
                      <a:pt x="0" y="479"/>
                    </a:lnTo>
                    <a:lnTo>
                      <a:pt x="0" y="499"/>
                    </a:lnTo>
                    <a:lnTo>
                      <a:pt x="5" y="496"/>
                    </a:lnTo>
                    <a:lnTo>
                      <a:pt x="17" y="489"/>
                    </a:lnTo>
                    <a:lnTo>
                      <a:pt x="27" y="482"/>
                    </a:lnTo>
                    <a:lnTo>
                      <a:pt x="33" y="4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6" name="Freeform 89"/>
              <p:cNvSpPr>
                <a:spLocks/>
              </p:cNvSpPr>
              <p:nvPr/>
            </p:nvSpPr>
            <p:spPr bwMode="auto">
              <a:xfrm>
                <a:off x="2444" y="2204"/>
                <a:ext cx="3" cy="36"/>
              </a:xfrm>
              <a:custGeom>
                <a:avLst/>
                <a:gdLst/>
                <a:ahLst/>
                <a:cxnLst>
                  <a:cxn ang="0">
                    <a:pos x="44" y="520"/>
                  </a:cxn>
                  <a:cxn ang="0">
                    <a:pos x="44" y="498"/>
                  </a:cxn>
                  <a:cxn ang="0">
                    <a:pos x="44" y="442"/>
                  </a:cxn>
                  <a:cxn ang="0">
                    <a:pos x="44" y="363"/>
                  </a:cxn>
                  <a:cxn ang="0">
                    <a:pos x="44" y="272"/>
                  </a:cxn>
                  <a:cxn ang="0">
                    <a:pos x="44" y="182"/>
                  </a:cxn>
                  <a:cxn ang="0">
                    <a:pos x="46" y="103"/>
                  </a:cxn>
                  <a:cxn ang="0">
                    <a:pos x="46" y="47"/>
                  </a:cxn>
                  <a:cxn ang="0">
                    <a:pos x="46" y="26"/>
                  </a:cxn>
                  <a:cxn ang="0">
                    <a:pos x="44" y="21"/>
                  </a:cxn>
                  <a:cxn ang="0">
                    <a:pos x="42" y="13"/>
                  </a:cxn>
                  <a:cxn ang="0">
                    <a:pos x="39" y="9"/>
                  </a:cxn>
                  <a:cxn ang="0">
                    <a:pos x="36" y="4"/>
                  </a:cxn>
                  <a:cxn ang="0">
                    <a:pos x="33" y="3"/>
                  </a:cxn>
                  <a:cxn ang="0">
                    <a:pos x="30" y="1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2" y="3"/>
                  </a:cxn>
                  <a:cxn ang="0">
                    <a:pos x="9" y="4"/>
                  </a:cxn>
                  <a:cxn ang="0">
                    <a:pos x="6" y="9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26"/>
                  </a:cxn>
                  <a:cxn ang="0">
                    <a:pos x="0" y="47"/>
                  </a:cxn>
                  <a:cxn ang="0">
                    <a:pos x="0" y="106"/>
                  </a:cxn>
                  <a:cxn ang="0">
                    <a:pos x="0" y="188"/>
                  </a:cxn>
                  <a:cxn ang="0">
                    <a:pos x="0" y="282"/>
                  </a:cxn>
                  <a:cxn ang="0">
                    <a:pos x="0" y="376"/>
                  </a:cxn>
                  <a:cxn ang="0">
                    <a:pos x="0" y="457"/>
                  </a:cxn>
                  <a:cxn ang="0">
                    <a:pos x="0" y="515"/>
                  </a:cxn>
                  <a:cxn ang="0">
                    <a:pos x="0" y="537"/>
                  </a:cxn>
                  <a:cxn ang="0">
                    <a:pos x="7" y="535"/>
                  </a:cxn>
                  <a:cxn ang="0">
                    <a:pos x="22" y="528"/>
                  </a:cxn>
                  <a:cxn ang="0">
                    <a:pos x="38" y="522"/>
                  </a:cxn>
                  <a:cxn ang="0">
                    <a:pos x="44" y="520"/>
                  </a:cxn>
                </a:cxnLst>
                <a:rect l="0" t="0" r="r" b="b"/>
                <a:pathLst>
                  <a:path w="46" h="537">
                    <a:moveTo>
                      <a:pt x="44" y="520"/>
                    </a:moveTo>
                    <a:lnTo>
                      <a:pt x="44" y="498"/>
                    </a:lnTo>
                    <a:lnTo>
                      <a:pt x="44" y="442"/>
                    </a:lnTo>
                    <a:lnTo>
                      <a:pt x="44" y="363"/>
                    </a:lnTo>
                    <a:lnTo>
                      <a:pt x="44" y="272"/>
                    </a:lnTo>
                    <a:lnTo>
                      <a:pt x="44" y="182"/>
                    </a:lnTo>
                    <a:lnTo>
                      <a:pt x="46" y="103"/>
                    </a:lnTo>
                    <a:lnTo>
                      <a:pt x="46" y="47"/>
                    </a:lnTo>
                    <a:lnTo>
                      <a:pt x="46" y="26"/>
                    </a:lnTo>
                    <a:lnTo>
                      <a:pt x="44" y="21"/>
                    </a:lnTo>
                    <a:lnTo>
                      <a:pt x="42" y="13"/>
                    </a:lnTo>
                    <a:lnTo>
                      <a:pt x="39" y="9"/>
                    </a:lnTo>
                    <a:lnTo>
                      <a:pt x="36" y="4"/>
                    </a:lnTo>
                    <a:lnTo>
                      <a:pt x="33" y="3"/>
                    </a:lnTo>
                    <a:lnTo>
                      <a:pt x="30" y="1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2" y="3"/>
                    </a:lnTo>
                    <a:lnTo>
                      <a:pt x="9" y="4"/>
                    </a:lnTo>
                    <a:lnTo>
                      <a:pt x="6" y="9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0" y="47"/>
                    </a:lnTo>
                    <a:lnTo>
                      <a:pt x="0" y="106"/>
                    </a:lnTo>
                    <a:lnTo>
                      <a:pt x="0" y="188"/>
                    </a:lnTo>
                    <a:lnTo>
                      <a:pt x="0" y="282"/>
                    </a:lnTo>
                    <a:lnTo>
                      <a:pt x="0" y="376"/>
                    </a:lnTo>
                    <a:lnTo>
                      <a:pt x="0" y="457"/>
                    </a:lnTo>
                    <a:lnTo>
                      <a:pt x="0" y="515"/>
                    </a:lnTo>
                    <a:lnTo>
                      <a:pt x="0" y="537"/>
                    </a:lnTo>
                    <a:lnTo>
                      <a:pt x="7" y="535"/>
                    </a:lnTo>
                    <a:lnTo>
                      <a:pt x="22" y="528"/>
                    </a:lnTo>
                    <a:lnTo>
                      <a:pt x="38" y="522"/>
                    </a:lnTo>
                    <a:lnTo>
                      <a:pt x="44" y="5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7" name="Freeform 90"/>
              <p:cNvSpPr>
                <a:spLocks/>
              </p:cNvSpPr>
              <p:nvPr/>
            </p:nvSpPr>
            <p:spPr bwMode="auto">
              <a:xfrm>
                <a:off x="2341" y="2159"/>
                <a:ext cx="2" cy="93"/>
              </a:xfrm>
              <a:custGeom>
                <a:avLst/>
                <a:gdLst/>
                <a:ahLst/>
                <a:cxnLst>
                  <a:cxn ang="0">
                    <a:pos x="25" y="1277"/>
                  </a:cxn>
                  <a:cxn ang="0">
                    <a:pos x="21" y="1273"/>
                  </a:cxn>
                  <a:cxn ang="0">
                    <a:pos x="17" y="1269"/>
                  </a:cxn>
                  <a:cxn ang="0">
                    <a:pos x="14" y="1264"/>
                  </a:cxn>
                  <a:cxn ang="0">
                    <a:pos x="12" y="1257"/>
                  </a:cxn>
                  <a:cxn ang="0">
                    <a:pos x="5" y="1244"/>
                  </a:cxn>
                  <a:cxn ang="0">
                    <a:pos x="0" y="1229"/>
                  </a:cxn>
                  <a:cxn ang="0">
                    <a:pos x="0" y="1216"/>
                  </a:cxn>
                  <a:cxn ang="0">
                    <a:pos x="0" y="1178"/>
                  </a:cxn>
                  <a:cxn ang="0">
                    <a:pos x="0" y="1120"/>
                  </a:cxn>
                  <a:cxn ang="0">
                    <a:pos x="0" y="1044"/>
                  </a:cxn>
                  <a:cxn ang="0">
                    <a:pos x="0" y="954"/>
                  </a:cxn>
                  <a:cxn ang="0">
                    <a:pos x="0" y="854"/>
                  </a:cxn>
                  <a:cxn ang="0">
                    <a:pos x="0" y="747"/>
                  </a:cxn>
                  <a:cxn ang="0">
                    <a:pos x="0" y="637"/>
                  </a:cxn>
                  <a:cxn ang="0">
                    <a:pos x="0" y="527"/>
                  </a:cxn>
                  <a:cxn ang="0">
                    <a:pos x="0" y="419"/>
                  </a:cxn>
                  <a:cxn ang="0">
                    <a:pos x="0" y="319"/>
                  </a:cxn>
                  <a:cxn ang="0">
                    <a:pos x="0" y="229"/>
                  </a:cxn>
                  <a:cxn ang="0">
                    <a:pos x="0" y="153"/>
                  </a:cxn>
                  <a:cxn ang="0">
                    <a:pos x="0" y="96"/>
                  </a:cxn>
                  <a:cxn ang="0">
                    <a:pos x="0" y="57"/>
                  </a:cxn>
                  <a:cxn ang="0">
                    <a:pos x="0" y="44"/>
                  </a:cxn>
                  <a:cxn ang="0">
                    <a:pos x="3" y="37"/>
                  </a:cxn>
                  <a:cxn ang="0">
                    <a:pos x="12" y="22"/>
                  </a:cxn>
                  <a:cxn ang="0">
                    <a:pos x="21" y="7"/>
                  </a:cxn>
                  <a:cxn ang="0">
                    <a:pos x="25" y="0"/>
                  </a:cxn>
                  <a:cxn ang="0">
                    <a:pos x="25" y="15"/>
                  </a:cxn>
                  <a:cxn ang="0">
                    <a:pos x="25" y="55"/>
                  </a:cxn>
                  <a:cxn ang="0">
                    <a:pos x="25" y="118"/>
                  </a:cxn>
                  <a:cxn ang="0">
                    <a:pos x="25" y="199"/>
                  </a:cxn>
                  <a:cxn ang="0">
                    <a:pos x="25" y="296"/>
                  </a:cxn>
                  <a:cxn ang="0">
                    <a:pos x="25" y="404"/>
                  </a:cxn>
                  <a:cxn ang="0">
                    <a:pos x="25" y="519"/>
                  </a:cxn>
                  <a:cxn ang="0">
                    <a:pos x="25" y="639"/>
                  </a:cxn>
                  <a:cxn ang="0">
                    <a:pos x="25" y="757"/>
                  </a:cxn>
                  <a:cxn ang="0">
                    <a:pos x="25" y="872"/>
                  </a:cxn>
                  <a:cxn ang="0">
                    <a:pos x="25" y="980"/>
                  </a:cxn>
                  <a:cxn ang="0">
                    <a:pos x="25" y="1077"/>
                  </a:cxn>
                  <a:cxn ang="0">
                    <a:pos x="25" y="1159"/>
                  </a:cxn>
                  <a:cxn ang="0">
                    <a:pos x="25" y="1222"/>
                  </a:cxn>
                  <a:cxn ang="0">
                    <a:pos x="25" y="1263"/>
                  </a:cxn>
                  <a:cxn ang="0">
                    <a:pos x="25" y="1277"/>
                  </a:cxn>
                </a:cxnLst>
                <a:rect l="0" t="0" r="r" b="b"/>
                <a:pathLst>
                  <a:path w="25" h="1277">
                    <a:moveTo>
                      <a:pt x="25" y="1277"/>
                    </a:moveTo>
                    <a:lnTo>
                      <a:pt x="21" y="1273"/>
                    </a:lnTo>
                    <a:lnTo>
                      <a:pt x="17" y="1269"/>
                    </a:lnTo>
                    <a:lnTo>
                      <a:pt x="14" y="1264"/>
                    </a:lnTo>
                    <a:lnTo>
                      <a:pt x="12" y="1257"/>
                    </a:lnTo>
                    <a:lnTo>
                      <a:pt x="5" y="1244"/>
                    </a:lnTo>
                    <a:lnTo>
                      <a:pt x="0" y="1229"/>
                    </a:lnTo>
                    <a:lnTo>
                      <a:pt x="0" y="1216"/>
                    </a:lnTo>
                    <a:lnTo>
                      <a:pt x="0" y="1178"/>
                    </a:lnTo>
                    <a:lnTo>
                      <a:pt x="0" y="1120"/>
                    </a:lnTo>
                    <a:lnTo>
                      <a:pt x="0" y="1044"/>
                    </a:lnTo>
                    <a:lnTo>
                      <a:pt x="0" y="954"/>
                    </a:lnTo>
                    <a:lnTo>
                      <a:pt x="0" y="854"/>
                    </a:lnTo>
                    <a:lnTo>
                      <a:pt x="0" y="747"/>
                    </a:lnTo>
                    <a:lnTo>
                      <a:pt x="0" y="637"/>
                    </a:lnTo>
                    <a:lnTo>
                      <a:pt x="0" y="527"/>
                    </a:lnTo>
                    <a:lnTo>
                      <a:pt x="0" y="419"/>
                    </a:lnTo>
                    <a:lnTo>
                      <a:pt x="0" y="319"/>
                    </a:lnTo>
                    <a:lnTo>
                      <a:pt x="0" y="229"/>
                    </a:lnTo>
                    <a:lnTo>
                      <a:pt x="0" y="153"/>
                    </a:lnTo>
                    <a:lnTo>
                      <a:pt x="0" y="96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3" y="37"/>
                    </a:lnTo>
                    <a:lnTo>
                      <a:pt x="12" y="22"/>
                    </a:lnTo>
                    <a:lnTo>
                      <a:pt x="21" y="7"/>
                    </a:lnTo>
                    <a:lnTo>
                      <a:pt x="25" y="0"/>
                    </a:lnTo>
                    <a:lnTo>
                      <a:pt x="25" y="15"/>
                    </a:lnTo>
                    <a:lnTo>
                      <a:pt x="25" y="55"/>
                    </a:lnTo>
                    <a:lnTo>
                      <a:pt x="25" y="118"/>
                    </a:lnTo>
                    <a:lnTo>
                      <a:pt x="25" y="199"/>
                    </a:lnTo>
                    <a:lnTo>
                      <a:pt x="25" y="296"/>
                    </a:lnTo>
                    <a:lnTo>
                      <a:pt x="25" y="404"/>
                    </a:lnTo>
                    <a:lnTo>
                      <a:pt x="25" y="519"/>
                    </a:lnTo>
                    <a:lnTo>
                      <a:pt x="25" y="639"/>
                    </a:lnTo>
                    <a:lnTo>
                      <a:pt x="25" y="757"/>
                    </a:lnTo>
                    <a:lnTo>
                      <a:pt x="25" y="872"/>
                    </a:lnTo>
                    <a:lnTo>
                      <a:pt x="25" y="980"/>
                    </a:lnTo>
                    <a:lnTo>
                      <a:pt x="25" y="1077"/>
                    </a:lnTo>
                    <a:lnTo>
                      <a:pt x="25" y="1159"/>
                    </a:lnTo>
                    <a:lnTo>
                      <a:pt x="25" y="1222"/>
                    </a:lnTo>
                    <a:lnTo>
                      <a:pt x="25" y="1263"/>
                    </a:lnTo>
                    <a:lnTo>
                      <a:pt x="25" y="12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8" name="Freeform 91"/>
              <p:cNvSpPr>
                <a:spLocks/>
              </p:cNvSpPr>
              <p:nvPr/>
            </p:nvSpPr>
            <p:spPr bwMode="auto">
              <a:xfrm>
                <a:off x="2349" y="2158"/>
                <a:ext cx="2" cy="96"/>
              </a:xfrm>
              <a:custGeom>
                <a:avLst/>
                <a:gdLst/>
                <a:ahLst/>
                <a:cxnLst>
                  <a:cxn ang="0">
                    <a:pos x="34" y="1316"/>
                  </a:cxn>
                  <a:cxn ang="0">
                    <a:pos x="0" y="1310"/>
                  </a:cxn>
                  <a:cxn ang="0">
                    <a:pos x="9" y="0"/>
                  </a:cxn>
                  <a:cxn ang="0">
                    <a:pos x="34" y="6"/>
                  </a:cxn>
                  <a:cxn ang="0">
                    <a:pos x="34" y="1316"/>
                  </a:cxn>
                </a:cxnLst>
                <a:rect l="0" t="0" r="r" b="b"/>
                <a:pathLst>
                  <a:path w="34" h="1316">
                    <a:moveTo>
                      <a:pt x="34" y="1316"/>
                    </a:moveTo>
                    <a:lnTo>
                      <a:pt x="0" y="1310"/>
                    </a:lnTo>
                    <a:lnTo>
                      <a:pt x="9" y="0"/>
                    </a:lnTo>
                    <a:lnTo>
                      <a:pt x="34" y="6"/>
                    </a:lnTo>
                    <a:lnTo>
                      <a:pt x="34" y="13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29" name="Freeform 92"/>
              <p:cNvSpPr>
                <a:spLocks/>
              </p:cNvSpPr>
              <p:nvPr/>
            </p:nvSpPr>
            <p:spPr bwMode="auto">
              <a:xfrm>
                <a:off x="2417" y="2213"/>
                <a:ext cx="2" cy="70"/>
              </a:xfrm>
              <a:custGeom>
                <a:avLst/>
                <a:gdLst/>
                <a:ahLst/>
                <a:cxnLst>
                  <a:cxn ang="0">
                    <a:pos x="23" y="966"/>
                  </a:cxn>
                  <a:cxn ang="0">
                    <a:pos x="19" y="968"/>
                  </a:cxn>
                  <a:cxn ang="0">
                    <a:pos x="16" y="970"/>
                  </a:cxn>
                  <a:cxn ang="0">
                    <a:pos x="13" y="973"/>
                  </a:cxn>
                  <a:cxn ang="0">
                    <a:pos x="8" y="974"/>
                  </a:cxn>
                  <a:cxn ang="0">
                    <a:pos x="7" y="974"/>
                  </a:cxn>
                  <a:cxn ang="0">
                    <a:pos x="5" y="973"/>
                  </a:cxn>
                  <a:cxn ang="0">
                    <a:pos x="4" y="972"/>
                  </a:cxn>
                  <a:cxn ang="0">
                    <a:pos x="3" y="969"/>
                  </a:cxn>
                  <a:cxn ang="0">
                    <a:pos x="1" y="963"/>
                  </a:cxn>
                  <a:cxn ang="0">
                    <a:pos x="0" y="953"/>
                  </a:cxn>
                  <a:cxn ang="0">
                    <a:pos x="0" y="943"/>
                  </a:cxn>
                  <a:cxn ang="0">
                    <a:pos x="0" y="914"/>
                  </a:cxn>
                  <a:cxn ang="0">
                    <a:pos x="0" y="869"/>
                  </a:cxn>
                  <a:cxn ang="0">
                    <a:pos x="0" y="809"/>
                  </a:cxn>
                  <a:cxn ang="0">
                    <a:pos x="0" y="740"/>
                  </a:cxn>
                  <a:cxn ang="0">
                    <a:pos x="0" y="662"/>
                  </a:cxn>
                  <a:cxn ang="0">
                    <a:pos x="0" y="579"/>
                  </a:cxn>
                  <a:cxn ang="0">
                    <a:pos x="0" y="494"/>
                  </a:cxn>
                  <a:cxn ang="0">
                    <a:pos x="0" y="407"/>
                  </a:cxn>
                  <a:cxn ang="0">
                    <a:pos x="1" y="324"/>
                  </a:cxn>
                  <a:cxn ang="0">
                    <a:pos x="1" y="247"/>
                  </a:cxn>
                  <a:cxn ang="0">
                    <a:pos x="1" y="177"/>
                  </a:cxn>
                  <a:cxn ang="0">
                    <a:pos x="1" y="118"/>
                  </a:cxn>
                  <a:cxn ang="0">
                    <a:pos x="1" y="73"/>
                  </a:cxn>
                  <a:cxn ang="0">
                    <a:pos x="1" y="43"/>
                  </a:cxn>
                  <a:cxn ang="0">
                    <a:pos x="1" y="33"/>
                  </a:cxn>
                  <a:cxn ang="0">
                    <a:pos x="6" y="22"/>
                  </a:cxn>
                  <a:cxn ang="0">
                    <a:pos x="12" y="12"/>
                  </a:cxn>
                  <a:cxn ang="0">
                    <a:pos x="17" y="5"/>
                  </a:cxn>
                  <a:cxn ang="0">
                    <a:pos x="23" y="0"/>
                  </a:cxn>
                  <a:cxn ang="0">
                    <a:pos x="23" y="10"/>
                  </a:cxn>
                  <a:cxn ang="0">
                    <a:pos x="23" y="40"/>
                  </a:cxn>
                  <a:cxn ang="0">
                    <a:pos x="23" y="88"/>
                  </a:cxn>
                  <a:cxn ang="0">
                    <a:pos x="23" y="150"/>
                  </a:cxn>
                  <a:cxn ang="0">
                    <a:pos x="23" y="224"/>
                  </a:cxn>
                  <a:cxn ang="0">
                    <a:pos x="23" y="305"/>
                  </a:cxn>
                  <a:cxn ang="0">
                    <a:pos x="23" y="392"/>
                  </a:cxn>
                  <a:cxn ang="0">
                    <a:pos x="23" y="483"/>
                  </a:cxn>
                  <a:cxn ang="0">
                    <a:pos x="23" y="573"/>
                  </a:cxn>
                  <a:cxn ang="0">
                    <a:pos x="23" y="660"/>
                  </a:cxn>
                  <a:cxn ang="0">
                    <a:pos x="23" y="741"/>
                  </a:cxn>
                  <a:cxn ang="0">
                    <a:pos x="23" y="815"/>
                  </a:cxn>
                  <a:cxn ang="0">
                    <a:pos x="23" y="877"/>
                  </a:cxn>
                  <a:cxn ang="0">
                    <a:pos x="23" y="925"/>
                  </a:cxn>
                  <a:cxn ang="0">
                    <a:pos x="23" y="954"/>
                  </a:cxn>
                  <a:cxn ang="0">
                    <a:pos x="23" y="966"/>
                  </a:cxn>
                </a:cxnLst>
                <a:rect l="0" t="0" r="r" b="b"/>
                <a:pathLst>
                  <a:path w="23" h="974">
                    <a:moveTo>
                      <a:pt x="23" y="966"/>
                    </a:moveTo>
                    <a:lnTo>
                      <a:pt x="19" y="968"/>
                    </a:lnTo>
                    <a:lnTo>
                      <a:pt x="16" y="970"/>
                    </a:lnTo>
                    <a:lnTo>
                      <a:pt x="13" y="973"/>
                    </a:lnTo>
                    <a:lnTo>
                      <a:pt x="8" y="974"/>
                    </a:lnTo>
                    <a:lnTo>
                      <a:pt x="7" y="974"/>
                    </a:lnTo>
                    <a:lnTo>
                      <a:pt x="5" y="973"/>
                    </a:lnTo>
                    <a:lnTo>
                      <a:pt x="4" y="972"/>
                    </a:lnTo>
                    <a:lnTo>
                      <a:pt x="3" y="969"/>
                    </a:lnTo>
                    <a:lnTo>
                      <a:pt x="1" y="963"/>
                    </a:lnTo>
                    <a:lnTo>
                      <a:pt x="0" y="953"/>
                    </a:lnTo>
                    <a:lnTo>
                      <a:pt x="0" y="943"/>
                    </a:lnTo>
                    <a:lnTo>
                      <a:pt x="0" y="914"/>
                    </a:lnTo>
                    <a:lnTo>
                      <a:pt x="0" y="869"/>
                    </a:lnTo>
                    <a:lnTo>
                      <a:pt x="0" y="809"/>
                    </a:lnTo>
                    <a:lnTo>
                      <a:pt x="0" y="740"/>
                    </a:lnTo>
                    <a:lnTo>
                      <a:pt x="0" y="662"/>
                    </a:lnTo>
                    <a:lnTo>
                      <a:pt x="0" y="579"/>
                    </a:lnTo>
                    <a:lnTo>
                      <a:pt x="0" y="494"/>
                    </a:lnTo>
                    <a:lnTo>
                      <a:pt x="0" y="407"/>
                    </a:lnTo>
                    <a:lnTo>
                      <a:pt x="1" y="324"/>
                    </a:lnTo>
                    <a:lnTo>
                      <a:pt x="1" y="247"/>
                    </a:lnTo>
                    <a:lnTo>
                      <a:pt x="1" y="177"/>
                    </a:lnTo>
                    <a:lnTo>
                      <a:pt x="1" y="118"/>
                    </a:lnTo>
                    <a:lnTo>
                      <a:pt x="1" y="73"/>
                    </a:lnTo>
                    <a:lnTo>
                      <a:pt x="1" y="43"/>
                    </a:lnTo>
                    <a:lnTo>
                      <a:pt x="1" y="33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7" y="5"/>
                    </a:lnTo>
                    <a:lnTo>
                      <a:pt x="23" y="0"/>
                    </a:lnTo>
                    <a:lnTo>
                      <a:pt x="23" y="10"/>
                    </a:lnTo>
                    <a:lnTo>
                      <a:pt x="23" y="40"/>
                    </a:lnTo>
                    <a:lnTo>
                      <a:pt x="23" y="88"/>
                    </a:lnTo>
                    <a:lnTo>
                      <a:pt x="23" y="150"/>
                    </a:lnTo>
                    <a:lnTo>
                      <a:pt x="23" y="224"/>
                    </a:lnTo>
                    <a:lnTo>
                      <a:pt x="23" y="305"/>
                    </a:lnTo>
                    <a:lnTo>
                      <a:pt x="23" y="392"/>
                    </a:lnTo>
                    <a:lnTo>
                      <a:pt x="23" y="483"/>
                    </a:lnTo>
                    <a:lnTo>
                      <a:pt x="23" y="573"/>
                    </a:lnTo>
                    <a:lnTo>
                      <a:pt x="23" y="660"/>
                    </a:lnTo>
                    <a:lnTo>
                      <a:pt x="23" y="741"/>
                    </a:lnTo>
                    <a:lnTo>
                      <a:pt x="23" y="815"/>
                    </a:lnTo>
                    <a:lnTo>
                      <a:pt x="23" y="877"/>
                    </a:lnTo>
                    <a:lnTo>
                      <a:pt x="23" y="925"/>
                    </a:lnTo>
                    <a:lnTo>
                      <a:pt x="23" y="954"/>
                    </a:lnTo>
                    <a:lnTo>
                      <a:pt x="23" y="9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0" name="Freeform 93"/>
              <p:cNvSpPr>
                <a:spLocks/>
              </p:cNvSpPr>
              <p:nvPr/>
            </p:nvSpPr>
            <p:spPr bwMode="auto">
              <a:xfrm>
                <a:off x="2349" y="2273"/>
                <a:ext cx="3" cy="7"/>
              </a:xfrm>
              <a:custGeom>
                <a:avLst/>
                <a:gdLst/>
                <a:ahLst/>
                <a:cxnLst>
                  <a:cxn ang="0">
                    <a:pos x="32" y="9"/>
                  </a:cxn>
                  <a:cxn ang="0">
                    <a:pos x="32" y="22"/>
                  </a:cxn>
                  <a:cxn ang="0">
                    <a:pos x="32" y="51"/>
                  </a:cxn>
                  <a:cxn ang="0">
                    <a:pos x="32" y="78"/>
                  </a:cxn>
                  <a:cxn ang="0">
                    <a:pos x="32" y="91"/>
                  </a:cxn>
                  <a:cxn ang="0">
                    <a:pos x="16" y="91"/>
                  </a:cxn>
                  <a:cxn ang="0">
                    <a:pos x="0" y="90"/>
                  </a:cxn>
                  <a:cxn ang="0">
                    <a:pos x="0" y="76"/>
                  </a:cxn>
                  <a:cxn ang="0">
                    <a:pos x="0" y="45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7" y="4"/>
                  </a:cxn>
                  <a:cxn ang="0">
                    <a:pos x="21" y="5"/>
                  </a:cxn>
                  <a:cxn ang="0">
                    <a:pos x="25" y="6"/>
                  </a:cxn>
                  <a:cxn ang="0">
                    <a:pos x="29" y="7"/>
                  </a:cxn>
                  <a:cxn ang="0">
                    <a:pos x="32" y="9"/>
                  </a:cxn>
                </a:cxnLst>
                <a:rect l="0" t="0" r="r" b="b"/>
                <a:pathLst>
                  <a:path w="32" h="91">
                    <a:moveTo>
                      <a:pt x="32" y="9"/>
                    </a:moveTo>
                    <a:lnTo>
                      <a:pt x="32" y="22"/>
                    </a:lnTo>
                    <a:lnTo>
                      <a:pt x="32" y="51"/>
                    </a:lnTo>
                    <a:lnTo>
                      <a:pt x="32" y="78"/>
                    </a:lnTo>
                    <a:lnTo>
                      <a:pt x="32" y="91"/>
                    </a:lnTo>
                    <a:lnTo>
                      <a:pt x="16" y="91"/>
                    </a:lnTo>
                    <a:lnTo>
                      <a:pt x="0" y="90"/>
                    </a:lnTo>
                    <a:lnTo>
                      <a:pt x="0" y="76"/>
                    </a:lnTo>
                    <a:lnTo>
                      <a:pt x="0" y="45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7" y="4"/>
                    </a:lnTo>
                    <a:lnTo>
                      <a:pt x="21" y="5"/>
                    </a:lnTo>
                    <a:lnTo>
                      <a:pt x="25" y="6"/>
                    </a:lnTo>
                    <a:lnTo>
                      <a:pt x="29" y="7"/>
                    </a:lnTo>
                    <a:lnTo>
                      <a:pt x="32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1" name="Freeform 94"/>
              <p:cNvSpPr>
                <a:spLocks/>
              </p:cNvSpPr>
              <p:nvPr/>
            </p:nvSpPr>
            <p:spPr bwMode="auto">
              <a:xfrm>
                <a:off x="2377" y="2279"/>
                <a:ext cx="2" cy="3"/>
              </a:xfrm>
              <a:custGeom>
                <a:avLst/>
                <a:gdLst/>
                <a:ahLst/>
                <a:cxnLst>
                  <a:cxn ang="0">
                    <a:pos x="25" y="14"/>
                  </a:cxn>
                  <a:cxn ang="0">
                    <a:pos x="25" y="25"/>
                  </a:cxn>
                  <a:cxn ang="0">
                    <a:pos x="25" y="36"/>
                  </a:cxn>
                  <a:cxn ang="0">
                    <a:pos x="14" y="38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1" y="19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5"/>
                  </a:cxn>
                  <a:cxn ang="0">
                    <a:pos x="18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5" y="14"/>
                  </a:cxn>
                </a:cxnLst>
                <a:rect l="0" t="0" r="r" b="b"/>
                <a:pathLst>
                  <a:path w="25" h="38">
                    <a:moveTo>
                      <a:pt x="25" y="14"/>
                    </a:moveTo>
                    <a:lnTo>
                      <a:pt x="25" y="25"/>
                    </a:lnTo>
                    <a:lnTo>
                      <a:pt x="25" y="36"/>
                    </a:lnTo>
                    <a:lnTo>
                      <a:pt x="14" y="38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1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5"/>
                    </a:lnTo>
                    <a:lnTo>
                      <a:pt x="18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2" name="Freeform 95"/>
              <p:cNvSpPr>
                <a:spLocks/>
              </p:cNvSpPr>
              <p:nvPr/>
            </p:nvSpPr>
            <p:spPr bwMode="auto">
              <a:xfrm>
                <a:off x="2333" y="2157"/>
                <a:ext cx="2" cy="123"/>
              </a:xfrm>
              <a:custGeom>
                <a:avLst/>
                <a:gdLst/>
                <a:ahLst/>
                <a:cxnLst>
                  <a:cxn ang="0">
                    <a:pos x="26" y="37"/>
                  </a:cxn>
                  <a:cxn ang="0">
                    <a:pos x="6" y="0"/>
                  </a:cxn>
                  <a:cxn ang="0">
                    <a:pos x="0" y="1666"/>
                  </a:cxn>
                  <a:cxn ang="0">
                    <a:pos x="10" y="1528"/>
                  </a:cxn>
                  <a:cxn ang="0">
                    <a:pos x="16" y="1438"/>
                  </a:cxn>
                  <a:cxn ang="0">
                    <a:pos x="10" y="1350"/>
                  </a:cxn>
                  <a:cxn ang="0">
                    <a:pos x="16" y="1298"/>
                  </a:cxn>
                  <a:cxn ang="0">
                    <a:pos x="26" y="1280"/>
                  </a:cxn>
                  <a:cxn ang="0">
                    <a:pos x="26" y="37"/>
                  </a:cxn>
                </a:cxnLst>
                <a:rect l="0" t="0" r="r" b="b"/>
                <a:pathLst>
                  <a:path w="26" h="1666">
                    <a:moveTo>
                      <a:pt x="26" y="37"/>
                    </a:moveTo>
                    <a:lnTo>
                      <a:pt x="6" y="0"/>
                    </a:lnTo>
                    <a:lnTo>
                      <a:pt x="0" y="1666"/>
                    </a:lnTo>
                    <a:lnTo>
                      <a:pt x="10" y="1528"/>
                    </a:lnTo>
                    <a:lnTo>
                      <a:pt x="16" y="1438"/>
                    </a:lnTo>
                    <a:lnTo>
                      <a:pt x="10" y="1350"/>
                    </a:lnTo>
                    <a:lnTo>
                      <a:pt x="16" y="1298"/>
                    </a:lnTo>
                    <a:lnTo>
                      <a:pt x="26" y="1280"/>
                    </a:lnTo>
                    <a:lnTo>
                      <a:pt x="2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3" name="Freeform 96"/>
              <p:cNvSpPr>
                <a:spLocks/>
              </p:cNvSpPr>
              <p:nvPr/>
            </p:nvSpPr>
            <p:spPr bwMode="auto">
              <a:xfrm>
                <a:off x="2357" y="2212"/>
                <a:ext cx="2" cy="42"/>
              </a:xfrm>
              <a:custGeom>
                <a:avLst/>
                <a:gdLst/>
                <a:ahLst/>
                <a:cxnLst>
                  <a:cxn ang="0">
                    <a:pos x="0" y="591"/>
                  </a:cxn>
                  <a:cxn ang="0">
                    <a:pos x="28" y="607"/>
                  </a:cxn>
                  <a:cxn ang="0">
                    <a:pos x="30" y="64"/>
                  </a:cxn>
                  <a:cxn ang="0">
                    <a:pos x="10" y="0"/>
                  </a:cxn>
                  <a:cxn ang="0">
                    <a:pos x="0" y="591"/>
                  </a:cxn>
                </a:cxnLst>
                <a:rect l="0" t="0" r="r" b="b"/>
                <a:pathLst>
                  <a:path w="30" h="607">
                    <a:moveTo>
                      <a:pt x="0" y="591"/>
                    </a:moveTo>
                    <a:lnTo>
                      <a:pt x="28" y="607"/>
                    </a:lnTo>
                    <a:lnTo>
                      <a:pt x="30" y="64"/>
                    </a:lnTo>
                    <a:lnTo>
                      <a:pt x="10" y="0"/>
                    </a:lnTo>
                    <a:lnTo>
                      <a:pt x="0" y="5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4" name="Freeform 97"/>
              <p:cNvSpPr>
                <a:spLocks/>
              </p:cNvSpPr>
              <p:nvPr/>
            </p:nvSpPr>
            <p:spPr bwMode="auto">
              <a:xfrm>
                <a:off x="2368" y="2276"/>
                <a:ext cx="1" cy="5"/>
              </a:xfrm>
              <a:custGeom>
                <a:avLst/>
                <a:gdLst/>
                <a:ahLst/>
                <a:cxnLst>
                  <a:cxn ang="0">
                    <a:pos x="24" y="57"/>
                  </a:cxn>
                  <a:cxn ang="0">
                    <a:pos x="24" y="16"/>
                  </a:cxn>
                  <a:cxn ang="0">
                    <a:pos x="0" y="0"/>
                  </a:cxn>
                  <a:cxn ang="0">
                    <a:pos x="0" y="54"/>
                  </a:cxn>
                  <a:cxn ang="0">
                    <a:pos x="24" y="57"/>
                  </a:cxn>
                </a:cxnLst>
                <a:rect l="0" t="0" r="r" b="b"/>
                <a:pathLst>
                  <a:path w="24" h="57">
                    <a:moveTo>
                      <a:pt x="24" y="57"/>
                    </a:moveTo>
                    <a:lnTo>
                      <a:pt x="24" y="16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24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5" name="Freeform 98"/>
              <p:cNvSpPr>
                <a:spLocks/>
              </p:cNvSpPr>
              <p:nvPr/>
            </p:nvSpPr>
            <p:spPr bwMode="auto">
              <a:xfrm>
                <a:off x="2358" y="2274"/>
                <a:ext cx="2" cy="6"/>
              </a:xfrm>
              <a:custGeom>
                <a:avLst/>
                <a:gdLst/>
                <a:ahLst/>
                <a:cxnLst>
                  <a:cxn ang="0">
                    <a:pos x="28" y="15"/>
                  </a:cxn>
                  <a:cxn ang="0">
                    <a:pos x="0" y="0"/>
                  </a:cxn>
                  <a:cxn ang="0">
                    <a:pos x="0" y="78"/>
                  </a:cxn>
                  <a:cxn ang="0">
                    <a:pos x="30" y="78"/>
                  </a:cxn>
                  <a:cxn ang="0">
                    <a:pos x="28" y="15"/>
                  </a:cxn>
                </a:cxnLst>
                <a:rect l="0" t="0" r="r" b="b"/>
                <a:pathLst>
                  <a:path w="30" h="78">
                    <a:moveTo>
                      <a:pt x="28" y="15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30" y="78"/>
                    </a:lnTo>
                    <a:lnTo>
                      <a:pt x="28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6" name="Freeform 99"/>
              <p:cNvSpPr>
                <a:spLocks/>
              </p:cNvSpPr>
              <p:nvPr/>
            </p:nvSpPr>
            <p:spPr bwMode="auto">
              <a:xfrm>
                <a:off x="2424" y="2206"/>
                <a:ext cx="2" cy="50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2" y="0"/>
                  </a:cxn>
                  <a:cxn ang="0">
                    <a:pos x="22" y="613"/>
                  </a:cxn>
                  <a:cxn ang="0">
                    <a:pos x="0" y="714"/>
                  </a:cxn>
                  <a:cxn ang="0">
                    <a:pos x="0" y="44"/>
                  </a:cxn>
                </a:cxnLst>
                <a:rect l="0" t="0" r="r" b="b"/>
                <a:pathLst>
                  <a:path w="22" h="714">
                    <a:moveTo>
                      <a:pt x="0" y="44"/>
                    </a:moveTo>
                    <a:lnTo>
                      <a:pt x="22" y="0"/>
                    </a:lnTo>
                    <a:lnTo>
                      <a:pt x="22" y="613"/>
                    </a:lnTo>
                    <a:lnTo>
                      <a:pt x="0" y="71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7" name="Freeform 100"/>
              <p:cNvSpPr>
                <a:spLocks/>
              </p:cNvSpPr>
              <p:nvPr/>
            </p:nvSpPr>
            <p:spPr bwMode="auto">
              <a:xfrm>
                <a:off x="2683" y="2156"/>
                <a:ext cx="2" cy="102"/>
              </a:xfrm>
              <a:custGeom>
                <a:avLst/>
                <a:gdLst/>
                <a:ahLst/>
                <a:cxnLst>
                  <a:cxn ang="0">
                    <a:pos x="29" y="1393"/>
                  </a:cxn>
                  <a:cxn ang="0">
                    <a:pos x="19" y="1383"/>
                  </a:cxn>
                  <a:cxn ang="0">
                    <a:pos x="10" y="1376"/>
                  </a:cxn>
                  <a:cxn ang="0">
                    <a:pos x="5" y="1370"/>
                  </a:cxn>
                  <a:cxn ang="0">
                    <a:pos x="2" y="1363"/>
                  </a:cxn>
                  <a:cxn ang="0">
                    <a:pos x="1" y="1354"/>
                  </a:cxn>
                  <a:cxn ang="0">
                    <a:pos x="1" y="1343"/>
                  </a:cxn>
                  <a:cxn ang="0">
                    <a:pos x="2" y="1264"/>
                  </a:cxn>
                  <a:cxn ang="0">
                    <a:pos x="2" y="1184"/>
                  </a:cxn>
                  <a:cxn ang="0">
                    <a:pos x="2" y="1104"/>
                  </a:cxn>
                  <a:cxn ang="0">
                    <a:pos x="2" y="1022"/>
                  </a:cxn>
                  <a:cxn ang="0">
                    <a:pos x="2" y="942"/>
                  </a:cxn>
                  <a:cxn ang="0">
                    <a:pos x="2" y="861"/>
                  </a:cxn>
                  <a:cxn ang="0">
                    <a:pos x="1" y="780"/>
                  </a:cxn>
                  <a:cxn ang="0">
                    <a:pos x="1" y="698"/>
                  </a:cxn>
                  <a:cxn ang="0">
                    <a:pos x="1" y="616"/>
                  </a:cxn>
                  <a:cxn ang="0">
                    <a:pos x="0" y="534"/>
                  </a:cxn>
                  <a:cxn ang="0">
                    <a:pos x="0" y="452"/>
                  </a:cxn>
                  <a:cxn ang="0">
                    <a:pos x="0" y="368"/>
                  </a:cxn>
                  <a:cxn ang="0">
                    <a:pos x="1" y="286"/>
                  </a:cxn>
                  <a:cxn ang="0">
                    <a:pos x="1" y="203"/>
                  </a:cxn>
                  <a:cxn ang="0">
                    <a:pos x="2" y="120"/>
                  </a:cxn>
                  <a:cxn ang="0">
                    <a:pos x="4" y="36"/>
                  </a:cxn>
                  <a:cxn ang="0">
                    <a:pos x="12" y="28"/>
                  </a:cxn>
                  <a:cxn ang="0">
                    <a:pos x="19" y="23"/>
                  </a:cxn>
                  <a:cxn ang="0">
                    <a:pos x="22" y="18"/>
                  </a:cxn>
                  <a:cxn ang="0">
                    <a:pos x="26" y="14"/>
                  </a:cxn>
                  <a:cxn ang="0">
                    <a:pos x="29" y="8"/>
                  </a:cxn>
                  <a:cxn ang="0">
                    <a:pos x="30" y="0"/>
                  </a:cxn>
                  <a:cxn ang="0">
                    <a:pos x="30" y="87"/>
                  </a:cxn>
                  <a:cxn ang="0">
                    <a:pos x="29" y="174"/>
                  </a:cxn>
                  <a:cxn ang="0">
                    <a:pos x="29" y="261"/>
                  </a:cxn>
                  <a:cxn ang="0">
                    <a:pos x="29" y="348"/>
                  </a:cxn>
                  <a:cxn ang="0">
                    <a:pos x="29" y="436"/>
                  </a:cxn>
                  <a:cxn ang="0">
                    <a:pos x="29" y="522"/>
                  </a:cxn>
                  <a:cxn ang="0">
                    <a:pos x="29" y="610"/>
                  </a:cxn>
                  <a:cxn ang="0">
                    <a:pos x="29" y="696"/>
                  </a:cxn>
                  <a:cxn ang="0">
                    <a:pos x="29" y="783"/>
                  </a:cxn>
                  <a:cxn ang="0">
                    <a:pos x="29" y="870"/>
                  </a:cxn>
                  <a:cxn ang="0">
                    <a:pos x="29" y="957"/>
                  </a:cxn>
                  <a:cxn ang="0">
                    <a:pos x="29" y="1045"/>
                  </a:cxn>
                  <a:cxn ang="0">
                    <a:pos x="29" y="1131"/>
                  </a:cxn>
                  <a:cxn ang="0">
                    <a:pos x="29" y="1219"/>
                  </a:cxn>
                  <a:cxn ang="0">
                    <a:pos x="29" y="1305"/>
                  </a:cxn>
                  <a:cxn ang="0">
                    <a:pos x="29" y="1393"/>
                  </a:cxn>
                </a:cxnLst>
                <a:rect l="0" t="0" r="r" b="b"/>
                <a:pathLst>
                  <a:path w="30" h="1393">
                    <a:moveTo>
                      <a:pt x="29" y="1393"/>
                    </a:moveTo>
                    <a:lnTo>
                      <a:pt x="19" y="1383"/>
                    </a:lnTo>
                    <a:lnTo>
                      <a:pt x="10" y="1376"/>
                    </a:lnTo>
                    <a:lnTo>
                      <a:pt x="5" y="1370"/>
                    </a:lnTo>
                    <a:lnTo>
                      <a:pt x="2" y="1363"/>
                    </a:lnTo>
                    <a:lnTo>
                      <a:pt x="1" y="1354"/>
                    </a:lnTo>
                    <a:lnTo>
                      <a:pt x="1" y="1343"/>
                    </a:lnTo>
                    <a:lnTo>
                      <a:pt x="2" y="1264"/>
                    </a:lnTo>
                    <a:lnTo>
                      <a:pt x="2" y="1184"/>
                    </a:lnTo>
                    <a:lnTo>
                      <a:pt x="2" y="1104"/>
                    </a:lnTo>
                    <a:lnTo>
                      <a:pt x="2" y="1022"/>
                    </a:lnTo>
                    <a:lnTo>
                      <a:pt x="2" y="942"/>
                    </a:lnTo>
                    <a:lnTo>
                      <a:pt x="2" y="861"/>
                    </a:lnTo>
                    <a:lnTo>
                      <a:pt x="1" y="780"/>
                    </a:lnTo>
                    <a:lnTo>
                      <a:pt x="1" y="698"/>
                    </a:lnTo>
                    <a:lnTo>
                      <a:pt x="1" y="616"/>
                    </a:lnTo>
                    <a:lnTo>
                      <a:pt x="0" y="534"/>
                    </a:lnTo>
                    <a:lnTo>
                      <a:pt x="0" y="452"/>
                    </a:lnTo>
                    <a:lnTo>
                      <a:pt x="0" y="368"/>
                    </a:lnTo>
                    <a:lnTo>
                      <a:pt x="1" y="286"/>
                    </a:lnTo>
                    <a:lnTo>
                      <a:pt x="1" y="203"/>
                    </a:lnTo>
                    <a:lnTo>
                      <a:pt x="2" y="120"/>
                    </a:lnTo>
                    <a:lnTo>
                      <a:pt x="4" y="36"/>
                    </a:lnTo>
                    <a:lnTo>
                      <a:pt x="12" y="28"/>
                    </a:lnTo>
                    <a:lnTo>
                      <a:pt x="19" y="23"/>
                    </a:lnTo>
                    <a:lnTo>
                      <a:pt x="22" y="18"/>
                    </a:lnTo>
                    <a:lnTo>
                      <a:pt x="26" y="14"/>
                    </a:lnTo>
                    <a:lnTo>
                      <a:pt x="29" y="8"/>
                    </a:lnTo>
                    <a:lnTo>
                      <a:pt x="30" y="0"/>
                    </a:lnTo>
                    <a:lnTo>
                      <a:pt x="30" y="87"/>
                    </a:lnTo>
                    <a:lnTo>
                      <a:pt x="29" y="174"/>
                    </a:lnTo>
                    <a:lnTo>
                      <a:pt x="29" y="261"/>
                    </a:lnTo>
                    <a:lnTo>
                      <a:pt x="29" y="348"/>
                    </a:lnTo>
                    <a:lnTo>
                      <a:pt x="29" y="436"/>
                    </a:lnTo>
                    <a:lnTo>
                      <a:pt x="29" y="522"/>
                    </a:lnTo>
                    <a:lnTo>
                      <a:pt x="29" y="610"/>
                    </a:lnTo>
                    <a:lnTo>
                      <a:pt x="29" y="696"/>
                    </a:lnTo>
                    <a:lnTo>
                      <a:pt x="29" y="783"/>
                    </a:lnTo>
                    <a:lnTo>
                      <a:pt x="29" y="870"/>
                    </a:lnTo>
                    <a:lnTo>
                      <a:pt x="29" y="957"/>
                    </a:lnTo>
                    <a:lnTo>
                      <a:pt x="29" y="1045"/>
                    </a:lnTo>
                    <a:lnTo>
                      <a:pt x="29" y="1131"/>
                    </a:lnTo>
                    <a:lnTo>
                      <a:pt x="29" y="1219"/>
                    </a:lnTo>
                    <a:lnTo>
                      <a:pt x="29" y="1305"/>
                    </a:lnTo>
                    <a:lnTo>
                      <a:pt x="29" y="13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8" name="Freeform 101"/>
              <p:cNvSpPr>
                <a:spLocks/>
              </p:cNvSpPr>
              <p:nvPr/>
            </p:nvSpPr>
            <p:spPr bwMode="auto">
              <a:xfrm>
                <a:off x="2692" y="2156"/>
                <a:ext cx="1" cy="108"/>
              </a:xfrm>
              <a:custGeom>
                <a:avLst/>
                <a:gdLst/>
                <a:ahLst/>
                <a:cxnLst>
                  <a:cxn ang="0">
                    <a:pos x="23" y="1468"/>
                  </a:cxn>
                  <a:cxn ang="0">
                    <a:pos x="13" y="1467"/>
                  </a:cxn>
                  <a:cxn ang="0">
                    <a:pos x="2" y="1465"/>
                  </a:cxn>
                  <a:cxn ang="0">
                    <a:pos x="2" y="1374"/>
                  </a:cxn>
                  <a:cxn ang="0">
                    <a:pos x="2" y="1282"/>
                  </a:cxn>
                  <a:cxn ang="0">
                    <a:pos x="1" y="1191"/>
                  </a:cxn>
                  <a:cxn ang="0">
                    <a:pos x="1" y="1099"/>
                  </a:cxn>
                  <a:cxn ang="0">
                    <a:pos x="1" y="1007"/>
                  </a:cxn>
                  <a:cxn ang="0">
                    <a:pos x="1" y="915"/>
                  </a:cxn>
                  <a:cxn ang="0">
                    <a:pos x="1" y="825"/>
                  </a:cxn>
                  <a:cxn ang="0">
                    <a:pos x="1" y="733"/>
                  </a:cxn>
                  <a:cxn ang="0">
                    <a:pos x="1" y="641"/>
                  </a:cxn>
                  <a:cxn ang="0">
                    <a:pos x="0" y="550"/>
                  </a:cxn>
                  <a:cxn ang="0">
                    <a:pos x="0" y="458"/>
                  </a:cxn>
                  <a:cxn ang="0">
                    <a:pos x="0" y="367"/>
                  </a:cxn>
                  <a:cxn ang="0">
                    <a:pos x="0" y="275"/>
                  </a:cxn>
                  <a:cxn ang="0">
                    <a:pos x="0" y="184"/>
                  </a:cxn>
                  <a:cxn ang="0">
                    <a:pos x="0" y="92"/>
                  </a:cxn>
                  <a:cxn ang="0">
                    <a:pos x="0" y="0"/>
                  </a:cxn>
                  <a:cxn ang="0">
                    <a:pos x="12" y="13"/>
                  </a:cxn>
                  <a:cxn ang="0">
                    <a:pos x="23" y="26"/>
                  </a:cxn>
                  <a:cxn ang="0">
                    <a:pos x="23" y="115"/>
                  </a:cxn>
                  <a:cxn ang="0">
                    <a:pos x="23" y="206"/>
                  </a:cxn>
                  <a:cxn ang="0">
                    <a:pos x="23" y="296"/>
                  </a:cxn>
                  <a:cxn ang="0">
                    <a:pos x="23" y="386"/>
                  </a:cxn>
                  <a:cxn ang="0">
                    <a:pos x="23" y="476"/>
                  </a:cxn>
                  <a:cxn ang="0">
                    <a:pos x="23" y="567"/>
                  </a:cxn>
                  <a:cxn ang="0">
                    <a:pos x="23" y="656"/>
                  </a:cxn>
                  <a:cxn ang="0">
                    <a:pos x="23" y="747"/>
                  </a:cxn>
                  <a:cxn ang="0">
                    <a:pos x="23" y="837"/>
                  </a:cxn>
                  <a:cxn ang="0">
                    <a:pos x="22" y="927"/>
                  </a:cxn>
                  <a:cxn ang="0">
                    <a:pos x="22" y="1018"/>
                  </a:cxn>
                  <a:cxn ang="0">
                    <a:pos x="23" y="1108"/>
                  </a:cxn>
                  <a:cxn ang="0">
                    <a:pos x="23" y="1198"/>
                  </a:cxn>
                  <a:cxn ang="0">
                    <a:pos x="23" y="1288"/>
                  </a:cxn>
                  <a:cxn ang="0">
                    <a:pos x="23" y="1379"/>
                  </a:cxn>
                  <a:cxn ang="0">
                    <a:pos x="23" y="1468"/>
                  </a:cxn>
                </a:cxnLst>
                <a:rect l="0" t="0" r="r" b="b"/>
                <a:pathLst>
                  <a:path w="23" h="1468">
                    <a:moveTo>
                      <a:pt x="23" y="1468"/>
                    </a:moveTo>
                    <a:lnTo>
                      <a:pt x="13" y="1467"/>
                    </a:lnTo>
                    <a:lnTo>
                      <a:pt x="2" y="1465"/>
                    </a:lnTo>
                    <a:lnTo>
                      <a:pt x="2" y="1374"/>
                    </a:lnTo>
                    <a:lnTo>
                      <a:pt x="2" y="1282"/>
                    </a:lnTo>
                    <a:lnTo>
                      <a:pt x="1" y="1191"/>
                    </a:lnTo>
                    <a:lnTo>
                      <a:pt x="1" y="1099"/>
                    </a:lnTo>
                    <a:lnTo>
                      <a:pt x="1" y="1007"/>
                    </a:lnTo>
                    <a:lnTo>
                      <a:pt x="1" y="915"/>
                    </a:lnTo>
                    <a:lnTo>
                      <a:pt x="1" y="825"/>
                    </a:lnTo>
                    <a:lnTo>
                      <a:pt x="1" y="733"/>
                    </a:lnTo>
                    <a:lnTo>
                      <a:pt x="1" y="641"/>
                    </a:lnTo>
                    <a:lnTo>
                      <a:pt x="0" y="550"/>
                    </a:lnTo>
                    <a:lnTo>
                      <a:pt x="0" y="458"/>
                    </a:lnTo>
                    <a:lnTo>
                      <a:pt x="0" y="367"/>
                    </a:lnTo>
                    <a:lnTo>
                      <a:pt x="0" y="275"/>
                    </a:lnTo>
                    <a:lnTo>
                      <a:pt x="0" y="184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12" y="13"/>
                    </a:lnTo>
                    <a:lnTo>
                      <a:pt x="23" y="26"/>
                    </a:lnTo>
                    <a:lnTo>
                      <a:pt x="23" y="115"/>
                    </a:lnTo>
                    <a:lnTo>
                      <a:pt x="23" y="206"/>
                    </a:lnTo>
                    <a:lnTo>
                      <a:pt x="23" y="296"/>
                    </a:lnTo>
                    <a:lnTo>
                      <a:pt x="23" y="386"/>
                    </a:lnTo>
                    <a:lnTo>
                      <a:pt x="23" y="476"/>
                    </a:lnTo>
                    <a:lnTo>
                      <a:pt x="23" y="567"/>
                    </a:lnTo>
                    <a:lnTo>
                      <a:pt x="23" y="656"/>
                    </a:lnTo>
                    <a:lnTo>
                      <a:pt x="23" y="747"/>
                    </a:lnTo>
                    <a:lnTo>
                      <a:pt x="23" y="837"/>
                    </a:lnTo>
                    <a:lnTo>
                      <a:pt x="22" y="927"/>
                    </a:lnTo>
                    <a:lnTo>
                      <a:pt x="22" y="1018"/>
                    </a:lnTo>
                    <a:lnTo>
                      <a:pt x="23" y="1108"/>
                    </a:lnTo>
                    <a:lnTo>
                      <a:pt x="23" y="1198"/>
                    </a:lnTo>
                    <a:lnTo>
                      <a:pt x="23" y="1288"/>
                    </a:lnTo>
                    <a:lnTo>
                      <a:pt x="23" y="1379"/>
                    </a:lnTo>
                    <a:lnTo>
                      <a:pt x="23" y="146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39" name="Freeform 102"/>
              <p:cNvSpPr>
                <a:spLocks/>
              </p:cNvSpPr>
              <p:nvPr/>
            </p:nvSpPr>
            <p:spPr bwMode="auto">
              <a:xfrm>
                <a:off x="2626" y="2249"/>
                <a:ext cx="2" cy="33"/>
              </a:xfrm>
              <a:custGeom>
                <a:avLst/>
                <a:gdLst/>
                <a:ahLst/>
                <a:cxnLst>
                  <a:cxn ang="0">
                    <a:pos x="7" y="37"/>
                  </a:cxn>
                  <a:cxn ang="0">
                    <a:pos x="13" y="55"/>
                  </a:cxn>
                  <a:cxn ang="0">
                    <a:pos x="17" y="74"/>
                  </a:cxn>
                  <a:cxn ang="0">
                    <a:pos x="21" y="94"/>
                  </a:cxn>
                  <a:cxn ang="0">
                    <a:pos x="23" y="115"/>
                  </a:cxn>
                  <a:cxn ang="0">
                    <a:pos x="24" y="136"/>
                  </a:cxn>
                  <a:cxn ang="0">
                    <a:pos x="26" y="158"/>
                  </a:cxn>
                  <a:cxn ang="0">
                    <a:pos x="27" y="181"/>
                  </a:cxn>
                  <a:cxn ang="0">
                    <a:pos x="27" y="203"/>
                  </a:cxn>
                  <a:cxn ang="0">
                    <a:pos x="26" y="250"/>
                  </a:cxn>
                  <a:cxn ang="0">
                    <a:pos x="24" y="297"/>
                  </a:cxn>
                  <a:cxn ang="0">
                    <a:pos x="24" y="344"/>
                  </a:cxn>
                  <a:cxn ang="0">
                    <a:pos x="26" y="391"/>
                  </a:cxn>
                  <a:cxn ang="0">
                    <a:pos x="14" y="405"/>
                  </a:cxn>
                  <a:cxn ang="0">
                    <a:pos x="2" y="419"/>
                  </a:cxn>
                  <a:cxn ang="0">
                    <a:pos x="1" y="414"/>
                  </a:cxn>
                  <a:cxn ang="0">
                    <a:pos x="0" y="410"/>
                  </a:cxn>
                  <a:cxn ang="0">
                    <a:pos x="0" y="393"/>
                  </a:cxn>
                  <a:cxn ang="0">
                    <a:pos x="0" y="346"/>
                  </a:cxn>
                  <a:cxn ang="0">
                    <a:pos x="0" y="281"/>
                  </a:cxn>
                  <a:cxn ang="0">
                    <a:pos x="0" y="205"/>
                  </a:cxn>
                  <a:cxn ang="0">
                    <a:pos x="0" y="131"/>
                  </a:cxn>
                  <a:cxn ang="0">
                    <a:pos x="0" y="64"/>
                  </a:cxn>
                  <a:cxn ang="0">
                    <a:pos x="0" y="19"/>
                  </a:cxn>
                  <a:cxn ang="0">
                    <a:pos x="0" y="0"/>
                  </a:cxn>
                  <a:cxn ang="0">
                    <a:pos x="2" y="7"/>
                  </a:cxn>
                  <a:cxn ang="0">
                    <a:pos x="4" y="15"/>
                  </a:cxn>
                  <a:cxn ang="0">
                    <a:pos x="6" y="26"/>
                  </a:cxn>
                  <a:cxn ang="0">
                    <a:pos x="7" y="37"/>
                  </a:cxn>
                </a:cxnLst>
                <a:rect l="0" t="0" r="r" b="b"/>
                <a:pathLst>
                  <a:path w="27" h="419">
                    <a:moveTo>
                      <a:pt x="7" y="37"/>
                    </a:moveTo>
                    <a:lnTo>
                      <a:pt x="13" y="55"/>
                    </a:lnTo>
                    <a:lnTo>
                      <a:pt x="17" y="74"/>
                    </a:lnTo>
                    <a:lnTo>
                      <a:pt x="21" y="94"/>
                    </a:lnTo>
                    <a:lnTo>
                      <a:pt x="23" y="115"/>
                    </a:lnTo>
                    <a:lnTo>
                      <a:pt x="24" y="136"/>
                    </a:lnTo>
                    <a:lnTo>
                      <a:pt x="26" y="158"/>
                    </a:lnTo>
                    <a:lnTo>
                      <a:pt x="27" y="181"/>
                    </a:lnTo>
                    <a:lnTo>
                      <a:pt x="27" y="203"/>
                    </a:lnTo>
                    <a:lnTo>
                      <a:pt x="26" y="250"/>
                    </a:lnTo>
                    <a:lnTo>
                      <a:pt x="24" y="297"/>
                    </a:lnTo>
                    <a:lnTo>
                      <a:pt x="24" y="344"/>
                    </a:lnTo>
                    <a:lnTo>
                      <a:pt x="26" y="391"/>
                    </a:lnTo>
                    <a:lnTo>
                      <a:pt x="14" y="405"/>
                    </a:lnTo>
                    <a:lnTo>
                      <a:pt x="2" y="419"/>
                    </a:lnTo>
                    <a:lnTo>
                      <a:pt x="1" y="414"/>
                    </a:lnTo>
                    <a:lnTo>
                      <a:pt x="0" y="410"/>
                    </a:lnTo>
                    <a:lnTo>
                      <a:pt x="0" y="393"/>
                    </a:lnTo>
                    <a:lnTo>
                      <a:pt x="0" y="346"/>
                    </a:lnTo>
                    <a:lnTo>
                      <a:pt x="0" y="281"/>
                    </a:lnTo>
                    <a:lnTo>
                      <a:pt x="0" y="205"/>
                    </a:lnTo>
                    <a:lnTo>
                      <a:pt x="0" y="131"/>
                    </a:lnTo>
                    <a:lnTo>
                      <a:pt x="0" y="64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4" y="15"/>
                    </a:lnTo>
                    <a:lnTo>
                      <a:pt x="6" y="26"/>
                    </a:lnTo>
                    <a:lnTo>
                      <a:pt x="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0" name="Freeform 103"/>
              <p:cNvSpPr>
                <a:spLocks/>
              </p:cNvSpPr>
              <p:nvPr/>
            </p:nvSpPr>
            <p:spPr bwMode="auto">
              <a:xfrm>
                <a:off x="2651" y="2270"/>
                <a:ext cx="2" cy="13"/>
              </a:xfrm>
              <a:custGeom>
                <a:avLst/>
                <a:gdLst/>
                <a:ahLst/>
                <a:cxnLst>
                  <a:cxn ang="0">
                    <a:pos x="28" y="176"/>
                  </a:cxn>
                  <a:cxn ang="0">
                    <a:pos x="0" y="174"/>
                  </a:cxn>
                  <a:cxn ang="0">
                    <a:pos x="0" y="0"/>
                  </a:cxn>
                  <a:cxn ang="0">
                    <a:pos x="28" y="11"/>
                  </a:cxn>
                  <a:cxn ang="0">
                    <a:pos x="28" y="176"/>
                  </a:cxn>
                </a:cxnLst>
                <a:rect l="0" t="0" r="r" b="b"/>
                <a:pathLst>
                  <a:path w="28" h="176">
                    <a:moveTo>
                      <a:pt x="28" y="176"/>
                    </a:moveTo>
                    <a:lnTo>
                      <a:pt x="0" y="174"/>
                    </a:lnTo>
                    <a:lnTo>
                      <a:pt x="0" y="0"/>
                    </a:lnTo>
                    <a:lnTo>
                      <a:pt x="28" y="11"/>
                    </a:lnTo>
                    <a:lnTo>
                      <a:pt x="28" y="1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1" name="Freeform 104"/>
              <p:cNvSpPr>
                <a:spLocks/>
              </p:cNvSpPr>
              <p:nvPr/>
            </p:nvSpPr>
            <p:spPr bwMode="auto">
              <a:xfrm>
                <a:off x="2659" y="2271"/>
                <a:ext cx="3" cy="12"/>
              </a:xfrm>
              <a:custGeom>
                <a:avLst/>
                <a:gdLst/>
                <a:ahLst/>
                <a:cxnLst>
                  <a:cxn ang="0">
                    <a:pos x="1" y="153"/>
                  </a:cxn>
                  <a:cxn ang="0">
                    <a:pos x="1" y="129"/>
                  </a:cxn>
                  <a:cxn ang="0">
                    <a:pos x="1" y="76"/>
                  </a:cxn>
                  <a:cxn ang="0">
                    <a:pos x="0" y="23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30" y="4"/>
                  </a:cxn>
                  <a:cxn ang="0">
                    <a:pos x="30" y="27"/>
                  </a:cxn>
                  <a:cxn ang="0">
                    <a:pos x="30" y="77"/>
                  </a:cxn>
                  <a:cxn ang="0">
                    <a:pos x="30" y="128"/>
                  </a:cxn>
                  <a:cxn ang="0">
                    <a:pos x="30" y="150"/>
                  </a:cxn>
                  <a:cxn ang="0">
                    <a:pos x="16" y="153"/>
                  </a:cxn>
                  <a:cxn ang="0">
                    <a:pos x="1" y="153"/>
                  </a:cxn>
                </a:cxnLst>
                <a:rect l="0" t="0" r="r" b="b"/>
                <a:pathLst>
                  <a:path w="30" h="153">
                    <a:moveTo>
                      <a:pt x="1" y="153"/>
                    </a:moveTo>
                    <a:lnTo>
                      <a:pt x="1" y="129"/>
                    </a:lnTo>
                    <a:lnTo>
                      <a:pt x="1" y="76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30" y="4"/>
                    </a:lnTo>
                    <a:lnTo>
                      <a:pt x="30" y="27"/>
                    </a:lnTo>
                    <a:lnTo>
                      <a:pt x="30" y="77"/>
                    </a:lnTo>
                    <a:lnTo>
                      <a:pt x="30" y="128"/>
                    </a:lnTo>
                    <a:lnTo>
                      <a:pt x="30" y="150"/>
                    </a:lnTo>
                    <a:lnTo>
                      <a:pt x="16" y="153"/>
                    </a:lnTo>
                    <a:lnTo>
                      <a:pt x="1" y="1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2" name="Freeform 105"/>
              <p:cNvSpPr>
                <a:spLocks/>
              </p:cNvSpPr>
              <p:nvPr/>
            </p:nvSpPr>
            <p:spPr bwMode="auto">
              <a:xfrm>
                <a:off x="2602" y="2191"/>
                <a:ext cx="4" cy="46"/>
              </a:xfrm>
              <a:custGeom>
                <a:avLst/>
                <a:gdLst/>
                <a:ahLst/>
                <a:cxnLst>
                  <a:cxn ang="0">
                    <a:pos x="5" y="660"/>
                  </a:cxn>
                  <a:cxn ang="0">
                    <a:pos x="4" y="633"/>
                  </a:cxn>
                  <a:cxn ang="0">
                    <a:pos x="4" y="562"/>
                  </a:cxn>
                  <a:cxn ang="0">
                    <a:pos x="2" y="462"/>
                  </a:cxn>
                  <a:cxn ang="0">
                    <a:pos x="2" y="348"/>
                  </a:cxn>
                  <a:cxn ang="0">
                    <a:pos x="1" y="233"/>
                  </a:cxn>
                  <a:cxn ang="0">
                    <a:pos x="0" y="133"/>
                  </a:cxn>
                  <a:cxn ang="0">
                    <a:pos x="0" y="62"/>
                  </a:cxn>
                  <a:cxn ang="0">
                    <a:pos x="0" y="3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3" y="9"/>
                  </a:cxn>
                  <a:cxn ang="0">
                    <a:pos x="29" y="4"/>
                  </a:cxn>
                  <a:cxn ang="0">
                    <a:pos x="31" y="2"/>
                  </a:cxn>
                  <a:cxn ang="0">
                    <a:pos x="35" y="1"/>
                  </a:cxn>
                  <a:cxn ang="0">
                    <a:pos x="38" y="0"/>
                  </a:cxn>
                  <a:cxn ang="0">
                    <a:pos x="40" y="0"/>
                  </a:cxn>
                  <a:cxn ang="0">
                    <a:pos x="41" y="29"/>
                  </a:cxn>
                  <a:cxn ang="0">
                    <a:pos x="42" y="103"/>
                  </a:cxn>
                  <a:cxn ang="0">
                    <a:pos x="43" y="208"/>
                  </a:cxn>
                  <a:cxn ang="0">
                    <a:pos x="45" y="330"/>
                  </a:cxn>
                  <a:cxn ang="0">
                    <a:pos x="46" y="450"/>
                  </a:cxn>
                  <a:cxn ang="0">
                    <a:pos x="48" y="556"/>
                  </a:cxn>
                  <a:cxn ang="0">
                    <a:pos x="49" y="631"/>
                  </a:cxn>
                  <a:cxn ang="0">
                    <a:pos x="49" y="658"/>
                  </a:cxn>
                  <a:cxn ang="0">
                    <a:pos x="43" y="659"/>
                  </a:cxn>
                  <a:cxn ang="0">
                    <a:pos x="27" y="659"/>
                  </a:cxn>
                  <a:cxn ang="0">
                    <a:pos x="11" y="659"/>
                  </a:cxn>
                  <a:cxn ang="0">
                    <a:pos x="5" y="660"/>
                  </a:cxn>
                </a:cxnLst>
                <a:rect l="0" t="0" r="r" b="b"/>
                <a:pathLst>
                  <a:path w="49" h="660">
                    <a:moveTo>
                      <a:pt x="5" y="660"/>
                    </a:moveTo>
                    <a:lnTo>
                      <a:pt x="4" y="633"/>
                    </a:lnTo>
                    <a:lnTo>
                      <a:pt x="4" y="562"/>
                    </a:lnTo>
                    <a:lnTo>
                      <a:pt x="2" y="462"/>
                    </a:lnTo>
                    <a:lnTo>
                      <a:pt x="2" y="348"/>
                    </a:lnTo>
                    <a:lnTo>
                      <a:pt x="1" y="233"/>
                    </a:lnTo>
                    <a:lnTo>
                      <a:pt x="0" y="133"/>
                    </a:lnTo>
                    <a:lnTo>
                      <a:pt x="0" y="62"/>
                    </a:lnTo>
                    <a:lnTo>
                      <a:pt x="0" y="35"/>
                    </a:lnTo>
                    <a:lnTo>
                      <a:pt x="8" y="28"/>
                    </a:lnTo>
                    <a:lnTo>
                      <a:pt x="17" y="15"/>
                    </a:lnTo>
                    <a:lnTo>
                      <a:pt x="23" y="9"/>
                    </a:lnTo>
                    <a:lnTo>
                      <a:pt x="29" y="4"/>
                    </a:lnTo>
                    <a:lnTo>
                      <a:pt x="31" y="2"/>
                    </a:lnTo>
                    <a:lnTo>
                      <a:pt x="35" y="1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1" y="29"/>
                    </a:lnTo>
                    <a:lnTo>
                      <a:pt x="42" y="103"/>
                    </a:lnTo>
                    <a:lnTo>
                      <a:pt x="43" y="208"/>
                    </a:lnTo>
                    <a:lnTo>
                      <a:pt x="45" y="330"/>
                    </a:lnTo>
                    <a:lnTo>
                      <a:pt x="46" y="450"/>
                    </a:lnTo>
                    <a:lnTo>
                      <a:pt x="48" y="556"/>
                    </a:lnTo>
                    <a:lnTo>
                      <a:pt x="49" y="631"/>
                    </a:lnTo>
                    <a:lnTo>
                      <a:pt x="49" y="658"/>
                    </a:lnTo>
                    <a:lnTo>
                      <a:pt x="43" y="659"/>
                    </a:lnTo>
                    <a:lnTo>
                      <a:pt x="27" y="659"/>
                    </a:lnTo>
                    <a:lnTo>
                      <a:pt x="11" y="659"/>
                    </a:lnTo>
                    <a:lnTo>
                      <a:pt x="5" y="6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3" name="Freeform 106"/>
              <p:cNvSpPr>
                <a:spLocks/>
              </p:cNvSpPr>
              <p:nvPr/>
            </p:nvSpPr>
            <p:spPr bwMode="auto">
              <a:xfrm>
                <a:off x="2619" y="2197"/>
                <a:ext cx="2" cy="84"/>
              </a:xfrm>
              <a:custGeom>
                <a:avLst/>
                <a:gdLst/>
                <a:ahLst/>
                <a:cxnLst>
                  <a:cxn ang="0">
                    <a:pos x="18" y="1153"/>
                  </a:cxn>
                  <a:cxn ang="0">
                    <a:pos x="13" y="1156"/>
                  </a:cxn>
                  <a:cxn ang="0">
                    <a:pos x="9" y="1156"/>
                  </a:cxn>
                  <a:cxn ang="0">
                    <a:pos x="6" y="1156"/>
                  </a:cxn>
                  <a:cxn ang="0">
                    <a:pos x="3" y="1154"/>
                  </a:cxn>
                  <a:cxn ang="0">
                    <a:pos x="2" y="1151"/>
                  </a:cxn>
                  <a:cxn ang="0">
                    <a:pos x="0" y="1148"/>
                  </a:cxn>
                  <a:cxn ang="0">
                    <a:pos x="0" y="1135"/>
                  </a:cxn>
                  <a:cxn ang="0">
                    <a:pos x="0" y="1099"/>
                  </a:cxn>
                  <a:cxn ang="0">
                    <a:pos x="0" y="1042"/>
                  </a:cxn>
                  <a:cxn ang="0">
                    <a:pos x="0" y="968"/>
                  </a:cxn>
                  <a:cxn ang="0">
                    <a:pos x="0" y="882"/>
                  </a:cxn>
                  <a:cxn ang="0">
                    <a:pos x="0" y="786"/>
                  </a:cxn>
                  <a:cxn ang="0">
                    <a:pos x="0" y="682"/>
                  </a:cxn>
                  <a:cxn ang="0">
                    <a:pos x="0" y="576"/>
                  </a:cxn>
                  <a:cxn ang="0">
                    <a:pos x="0" y="469"/>
                  </a:cxn>
                  <a:cxn ang="0">
                    <a:pos x="0" y="366"/>
                  </a:cxn>
                  <a:cxn ang="0">
                    <a:pos x="0" y="270"/>
                  </a:cxn>
                  <a:cxn ang="0">
                    <a:pos x="0" y="183"/>
                  </a:cxn>
                  <a:cxn ang="0">
                    <a:pos x="0" y="110"/>
                  </a:cxn>
                  <a:cxn ang="0">
                    <a:pos x="0" y="53"/>
                  </a:cxn>
                  <a:cxn ang="0">
                    <a:pos x="0" y="17"/>
                  </a:cxn>
                  <a:cxn ang="0">
                    <a:pos x="0" y="4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4" y="1"/>
                  </a:cxn>
                  <a:cxn ang="0">
                    <a:pos x="18" y="4"/>
                  </a:cxn>
                  <a:cxn ang="0">
                    <a:pos x="18" y="17"/>
                  </a:cxn>
                  <a:cxn ang="0">
                    <a:pos x="18" y="54"/>
                  </a:cxn>
                  <a:cxn ang="0">
                    <a:pos x="18" y="111"/>
                  </a:cxn>
                  <a:cxn ang="0">
                    <a:pos x="18" y="184"/>
                  </a:cxn>
                  <a:cxn ang="0">
                    <a:pos x="18" y="271"/>
                  </a:cxn>
                  <a:cxn ang="0">
                    <a:pos x="18" y="368"/>
                  </a:cxn>
                  <a:cxn ang="0">
                    <a:pos x="18" y="471"/>
                  </a:cxn>
                  <a:cxn ang="0">
                    <a:pos x="18" y="579"/>
                  </a:cxn>
                  <a:cxn ang="0">
                    <a:pos x="18" y="686"/>
                  </a:cxn>
                  <a:cxn ang="0">
                    <a:pos x="18" y="790"/>
                  </a:cxn>
                  <a:cxn ang="0">
                    <a:pos x="18" y="887"/>
                  </a:cxn>
                  <a:cxn ang="0">
                    <a:pos x="18" y="974"/>
                  </a:cxn>
                  <a:cxn ang="0">
                    <a:pos x="18" y="1047"/>
                  </a:cxn>
                  <a:cxn ang="0">
                    <a:pos x="18" y="1104"/>
                  </a:cxn>
                  <a:cxn ang="0">
                    <a:pos x="18" y="1140"/>
                  </a:cxn>
                  <a:cxn ang="0">
                    <a:pos x="18" y="1153"/>
                  </a:cxn>
                </a:cxnLst>
                <a:rect l="0" t="0" r="r" b="b"/>
                <a:pathLst>
                  <a:path w="18" h="1156">
                    <a:moveTo>
                      <a:pt x="18" y="1153"/>
                    </a:moveTo>
                    <a:lnTo>
                      <a:pt x="13" y="1156"/>
                    </a:lnTo>
                    <a:lnTo>
                      <a:pt x="9" y="1156"/>
                    </a:lnTo>
                    <a:lnTo>
                      <a:pt x="6" y="1156"/>
                    </a:lnTo>
                    <a:lnTo>
                      <a:pt x="3" y="1154"/>
                    </a:lnTo>
                    <a:lnTo>
                      <a:pt x="2" y="1151"/>
                    </a:lnTo>
                    <a:lnTo>
                      <a:pt x="0" y="1148"/>
                    </a:lnTo>
                    <a:lnTo>
                      <a:pt x="0" y="1135"/>
                    </a:lnTo>
                    <a:lnTo>
                      <a:pt x="0" y="1099"/>
                    </a:lnTo>
                    <a:lnTo>
                      <a:pt x="0" y="1042"/>
                    </a:lnTo>
                    <a:lnTo>
                      <a:pt x="0" y="968"/>
                    </a:lnTo>
                    <a:lnTo>
                      <a:pt x="0" y="882"/>
                    </a:lnTo>
                    <a:lnTo>
                      <a:pt x="0" y="786"/>
                    </a:lnTo>
                    <a:lnTo>
                      <a:pt x="0" y="682"/>
                    </a:lnTo>
                    <a:lnTo>
                      <a:pt x="0" y="576"/>
                    </a:lnTo>
                    <a:lnTo>
                      <a:pt x="0" y="469"/>
                    </a:lnTo>
                    <a:lnTo>
                      <a:pt x="0" y="366"/>
                    </a:lnTo>
                    <a:lnTo>
                      <a:pt x="0" y="270"/>
                    </a:lnTo>
                    <a:lnTo>
                      <a:pt x="0" y="183"/>
                    </a:lnTo>
                    <a:lnTo>
                      <a:pt x="0" y="110"/>
                    </a:lnTo>
                    <a:lnTo>
                      <a:pt x="0" y="53"/>
                    </a:lnTo>
                    <a:lnTo>
                      <a:pt x="0" y="17"/>
                    </a:lnTo>
                    <a:lnTo>
                      <a:pt x="0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8" y="4"/>
                    </a:lnTo>
                    <a:lnTo>
                      <a:pt x="18" y="17"/>
                    </a:lnTo>
                    <a:lnTo>
                      <a:pt x="18" y="54"/>
                    </a:lnTo>
                    <a:lnTo>
                      <a:pt x="18" y="111"/>
                    </a:lnTo>
                    <a:lnTo>
                      <a:pt x="18" y="184"/>
                    </a:lnTo>
                    <a:lnTo>
                      <a:pt x="18" y="271"/>
                    </a:lnTo>
                    <a:lnTo>
                      <a:pt x="18" y="368"/>
                    </a:lnTo>
                    <a:lnTo>
                      <a:pt x="18" y="471"/>
                    </a:lnTo>
                    <a:lnTo>
                      <a:pt x="18" y="579"/>
                    </a:lnTo>
                    <a:lnTo>
                      <a:pt x="18" y="686"/>
                    </a:lnTo>
                    <a:lnTo>
                      <a:pt x="18" y="790"/>
                    </a:lnTo>
                    <a:lnTo>
                      <a:pt x="18" y="887"/>
                    </a:lnTo>
                    <a:lnTo>
                      <a:pt x="18" y="974"/>
                    </a:lnTo>
                    <a:lnTo>
                      <a:pt x="18" y="1047"/>
                    </a:lnTo>
                    <a:lnTo>
                      <a:pt x="18" y="1104"/>
                    </a:lnTo>
                    <a:lnTo>
                      <a:pt x="18" y="1140"/>
                    </a:lnTo>
                    <a:lnTo>
                      <a:pt x="18" y="11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4" name="Freeform 107"/>
              <p:cNvSpPr>
                <a:spLocks/>
              </p:cNvSpPr>
              <p:nvPr/>
            </p:nvSpPr>
            <p:spPr bwMode="auto">
              <a:xfrm>
                <a:off x="2626" y="2201"/>
                <a:ext cx="2" cy="32"/>
              </a:xfrm>
              <a:custGeom>
                <a:avLst/>
                <a:gdLst/>
                <a:ahLst/>
                <a:cxnLst>
                  <a:cxn ang="0">
                    <a:pos x="25" y="432"/>
                  </a:cxn>
                  <a:cxn ang="0">
                    <a:pos x="23" y="440"/>
                  </a:cxn>
                  <a:cxn ang="0">
                    <a:pos x="19" y="447"/>
                  </a:cxn>
                  <a:cxn ang="0">
                    <a:pos x="16" y="454"/>
                  </a:cxn>
                  <a:cxn ang="0">
                    <a:pos x="12" y="461"/>
                  </a:cxn>
                  <a:cxn ang="0">
                    <a:pos x="9" y="467"/>
                  </a:cxn>
                  <a:cxn ang="0">
                    <a:pos x="6" y="474"/>
                  </a:cxn>
                  <a:cxn ang="0">
                    <a:pos x="2" y="479"/>
                  </a:cxn>
                  <a:cxn ang="0">
                    <a:pos x="1" y="485"/>
                  </a:cxn>
                  <a:cxn ang="0">
                    <a:pos x="0" y="484"/>
                  </a:cxn>
                  <a:cxn ang="0">
                    <a:pos x="0" y="483"/>
                  </a:cxn>
                  <a:cxn ang="0">
                    <a:pos x="0" y="462"/>
                  </a:cxn>
                  <a:cxn ang="0">
                    <a:pos x="0" y="407"/>
                  </a:cxn>
                  <a:cxn ang="0">
                    <a:pos x="0" y="331"/>
                  </a:cxn>
                  <a:cxn ang="0">
                    <a:pos x="1" y="242"/>
                  </a:cxn>
                  <a:cxn ang="0">
                    <a:pos x="1" y="153"/>
                  </a:cxn>
                  <a:cxn ang="0">
                    <a:pos x="2" y="76"/>
                  </a:cxn>
                  <a:cxn ang="0">
                    <a:pos x="2" y="21"/>
                  </a:cxn>
                  <a:cxn ang="0">
                    <a:pos x="2" y="0"/>
                  </a:cxn>
                  <a:cxn ang="0">
                    <a:pos x="7" y="2"/>
                  </a:cxn>
                  <a:cxn ang="0">
                    <a:pos x="11" y="5"/>
                  </a:cxn>
                  <a:cxn ang="0">
                    <a:pos x="14" y="9"/>
                  </a:cxn>
                  <a:cxn ang="0">
                    <a:pos x="16" y="14"/>
                  </a:cxn>
                  <a:cxn ang="0">
                    <a:pos x="20" y="26"/>
                  </a:cxn>
                  <a:cxn ang="0">
                    <a:pos x="25" y="39"/>
                  </a:cxn>
                  <a:cxn ang="0">
                    <a:pos x="25" y="56"/>
                  </a:cxn>
                  <a:cxn ang="0">
                    <a:pos x="25" y="101"/>
                  </a:cxn>
                  <a:cxn ang="0">
                    <a:pos x="25" y="164"/>
                  </a:cxn>
                  <a:cxn ang="0">
                    <a:pos x="25" y="236"/>
                  </a:cxn>
                  <a:cxn ang="0">
                    <a:pos x="25" y="308"/>
                  </a:cxn>
                  <a:cxn ang="0">
                    <a:pos x="25" y="371"/>
                  </a:cxn>
                  <a:cxn ang="0">
                    <a:pos x="25" y="416"/>
                  </a:cxn>
                  <a:cxn ang="0">
                    <a:pos x="25" y="432"/>
                  </a:cxn>
                </a:cxnLst>
                <a:rect l="0" t="0" r="r" b="b"/>
                <a:pathLst>
                  <a:path w="25" h="485">
                    <a:moveTo>
                      <a:pt x="25" y="432"/>
                    </a:moveTo>
                    <a:lnTo>
                      <a:pt x="23" y="440"/>
                    </a:lnTo>
                    <a:lnTo>
                      <a:pt x="19" y="447"/>
                    </a:lnTo>
                    <a:lnTo>
                      <a:pt x="16" y="454"/>
                    </a:lnTo>
                    <a:lnTo>
                      <a:pt x="12" y="461"/>
                    </a:lnTo>
                    <a:lnTo>
                      <a:pt x="9" y="467"/>
                    </a:lnTo>
                    <a:lnTo>
                      <a:pt x="6" y="474"/>
                    </a:lnTo>
                    <a:lnTo>
                      <a:pt x="2" y="479"/>
                    </a:lnTo>
                    <a:lnTo>
                      <a:pt x="1" y="485"/>
                    </a:lnTo>
                    <a:lnTo>
                      <a:pt x="0" y="484"/>
                    </a:lnTo>
                    <a:lnTo>
                      <a:pt x="0" y="483"/>
                    </a:lnTo>
                    <a:lnTo>
                      <a:pt x="0" y="462"/>
                    </a:lnTo>
                    <a:lnTo>
                      <a:pt x="0" y="407"/>
                    </a:lnTo>
                    <a:lnTo>
                      <a:pt x="0" y="331"/>
                    </a:lnTo>
                    <a:lnTo>
                      <a:pt x="1" y="242"/>
                    </a:lnTo>
                    <a:lnTo>
                      <a:pt x="1" y="153"/>
                    </a:lnTo>
                    <a:lnTo>
                      <a:pt x="2" y="76"/>
                    </a:lnTo>
                    <a:lnTo>
                      <a:pt x="2" y="21"/>
                    </a:lnTo>
                    <a:lnTo>
                      <a:pt x="2" y="0"/>
                    </a:lnTo>
                    <a:lnTo>
                      <a:pt x="7" y="2"/>
                    </a:lnTo>
                    <a:lnTo>
                      <a:pt x="11" y="5"/>
                    </a:lnTo>
                    <a:lnTo>
                      <a:pt x="14" y="9"/>
                    </a:lnTo>
                    <a:lnTo>
                      <a:pt x="16" y="14"/>
                    </a:lnTo>
                    <a:lnTo>
                      <a:pt x="20" y="26"/>
                    </a:lnTo>
                    <a:lnTo>
                      <a:pt x="25" y="39"/>
                    </a:lnTo>
                    <a:lnTo>
                      <a:pt x="25" y="56"/>
                    </a:lnTo>
                    <a:lnTo>
                      <a:pt x="25" y="101"/>
                    </a:lnTo>
                    <a:lnTo>
                      <a:pt x="25" y="164"/>
                    </a:lnTo>
                    <a:lnTo>
                      <a:pt x="25" y="236"/>
                    </a:lnTo>
                    <a:lnTo>
                      <a:pt x="25" y="308"/>
                    </a:lnTo>
                    <a:lnTo>
                      <a:pt x="25" y="371"/>
                    </a:lnTo>
                    <a:lnTo>
                      <a:pt x="25" y="416"/>
                    </a:lnTo>
                    <a:lnTo>
                      <a:pt x="25" y="4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5" name="Freeform 108"/>
              <p:cNvSpPr>
                <a:spLocks/>
              </p:cNvSpPr>
              <p:nvPr/>
            </p:nvSpPr>
            <p:spPr bwMode="auto">
              <a:xfrm>
                <a:off x="2612" y="2195"/>
                <a:ext cx="2" cy="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6" y="18"/>
                  </a:cxn>
                  <a:cxn ang="0">
                    <a:pos x="9" y="25"/>
                  </a:cxn>
                  <a:cxn ang="0">
                    <a:pos x="12" y="32"/>
                  </a:cxn>
                  <a:cxn ang="0">
                    <a:pos x="15" y="37"/>
                  </a:cxn>
                  <a:cxn ang="0">
                    <a:pos x="18" y="39"/>
                  </a:cxn>
                  <a:cxn ang="0">
                    <a:pos x="18" y="52"/>
                  </a:cxn>
                  <a:cxn ang="0">
                    <a:pos x="18" y="89"/>
                  </a:cxn>
                  <a:cxn ang="0">
                    <a:pos x="18" y="147"/>
                  </a:cxn>
                  <a:cxn ang="0">
                    <a:pos x="18" y="221"/>
                  </a:cxn>
                  <a:cxn ang="0">
                    <a:pos x="18" y="308"/>
                  </a:cxn>
                  <a:cxn ang="0">
                    <a:pos x="18" y="406"/>
                  </a:cxn>
                  <a:cxn ang="0">
                    <a:pos x="18" y="511"/>
                  </a:cxn>
                  <a:cxn ang="0">
                    <a:pos x="18" y="619"/>
                  </a:cxn>
                  <a:cxn ang="0">
                    <a:pos x="18" y="727"/>
                  </a:cxn>
                  <a:cxn ang="0">
                    <a:pos x="18" y="832"/>
                  </a:cxn>
                  <a:cxn ang="0">
                    <a:pos x="18" y="930"/>
                  </a:cxn>
                  <a:cxn ang="0">
                    <a:pos x="18" y="1018"/>
                  </a:cxn>
                  <a:cxn ang="0">
                    <a:pos x="18" y="1091"/>
                  </a:cxn>
                  <a:cxn ang="0">
                    <a:pos x="18" y="1149"/>
                  </a:cxn>
                  <a:cxn ang="0">
                    <a:pos x="18" y="1185"/>
                  </a:cxn>
                  <a:cxn ang="0">
                    <a:pos x="18" y="1199"/>
                  </a:cxn>
                  <a:cxn ang="0">
                    <a:pos x="14" y="1197"/>
                  </a:cxn>
                  <a:cxn ang="0">
                    <a:pos x="9" y="1195"/>
                  </a:cxn>
                  <a:cxn ang="0">
                    <a:pos x="9" y="1181"/>
                  </a:cxn>
                  <a:cxn ang="0">
                    <a:pos x="9" y="1146"/>
                  </a:cxn>
                  <a:cxn ang="0">
                    <a:pos x="9" y="1095"/>
                  </a:cxn>
                  <a:cxn ang="0">
                    <a:pos x="9" y="1036"/>
                  </a:cxn>
                  <a:cxn ang="0">
                    <a:pos x="9" y="975"/>
                  </a:cxn>
                  <a:cxn ang="0">
                    <a:pos x="9" y="921"/>
                  </a:cxn>
                  <a:cxn ang="0">
                    <a:pos x="8" y="878"/>
                  </a:cxn>
                  <a:cxn ang="0">
                    <a:pos x="8" y="856"/>
                  </a:cxn>
                  <a:cxn ang="0">
                    <a:pos x="6" y="825"/>
                  </a:cxn>
                  <a:cxn ang="0">
                    <a:pos x="3" y="786"/>
                  </a:cxn>
                  <a:cxn ang="0">
                    <a:pos x="1" y="752"/>
                  </a:cxn>
                  <a:cxn ang="0">
                    <a:pos x="0" y="738"/>
                  </a:cxn>
                  <a:cxn ang="0">
                    <a:pos x="0" y="706"/>
                  </a:cxn>
                  <a:cxn ang="0">
                    <a:pos x="0" y="623"/>
                  </a:cxn>
                  <a:cxn ang="0">
                    <a:pos x="0" y="505"/>
                  </a:cxn>
                  <a:cxn ang="0">
                    <a:pos x="0" y="369"/>
                  </a:cxn>
                  <a:cxn ang="0">
                    <a:pos x="0" y="234"/>
                  </a:cxn>
                  <a:cxn ang="0">
                    <a:pos x="0" y="115"/>
                  </a:cxn>
                  <a:cxn ang="0">
                    <a:pos x="0" y="32"/>
                  </a:cxn>
                  <a:cxn ang="0">
                    <a:pos x="0" y="0"/>
                  </a:cxn>
                </a:cxnLst>
                <a:rect l="0" t="0" r="r" b="b"/>
                <a:pathLst>
                  <a:path w="18" h="1199">
                    <a:moveTo>
                      <a:pt x="0" y="0"/>
                    </a:moveTo>
                    <a:lnTo>
                      <a:pt x="2" y="5"/>
                    </a:lnTo>
                    <a:lnTo>
                      <a:pt x="6" y="18"/>
                    </a:lnTo>
                    <a:lnTo>
                      <a:pt x="9" y="25"/>
                    </a:lnTo>
                    <a:lnTo>
                      <a:pt x="12" y="32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8" y="52"/>
                    </a:lnTo>
                    <a:lnTo>
                      <a:pt x="18" y="89"/>
                    </a:lnTo>
                    <a:lnTo>
                      <a:pt x="18" y="147"/>
                    </a:lnTo>
                    <a:lnTo>
                      <a:pt x="18" y="221"/>
                    </a:lnTo>
                    <a:lnTo>
                      <a:pt x="18" y="308"/>
                    </a:lnTo>
                    <a:lnTo>
                      <a:pt x="18" y="406"/>
                    </a:lnTo>
                    <a:lnTo>
                      <a:pt x="18" y="511"/>
                    </a:lnTo>
                    <a:lnTo>
                      <a:pt x="18" y="619"/>
                    </a:lnTo>
                    <a:lnTo>
                      <a:pt x="18" y="727"/>
                    </a:lnTo>
                    <a:lnTo>
                      <a:pt x="18" y="832"/>
                    </a:lnTo>
                    <a:lnTo>
                      <a:pt x="18" y="930"/>
                    </a:lnTo>
                    <a:lnTo>
                      <a:pt x="18" y="1018"/>
                    </a:lnTo>
                    <a:lnTo>
                      <a:pt x="18" y="1091"/>
                    </a:lnTo>
                    <a:lnTo>
                      <a:pt x="18" y="1149"/>
                    </a:lnTo>
                    <a:lnTo>
                      <a:pt x="18" y="1185"/>
                    </a:lnTo>
                    <a:lnTo>
                      <a:pt x="18" y="1199"/>
                    </a:lnTo>
                    <a:lnTo>
                      <a:pt x="14" y="1197"/>
                    </a:lnTo>
                    <a:lnTo>
                      <a:pt x="9" y="1195"/>
                    </a:lnTo>
                    <a:lnTo>
                      <a:pt x="9" y="1181"/>
                    </a:lnTo>
                    <a:lnTo>
                      <a:pt x="9" y="1146"/>
                    </a:lnTo>
                    <a:lnTo>
                      <a:pt x="9" y="1095"/>
                    </a:lnTo>
                    <a:lnTo>
                      <a:pt x="9" y="1036"/>
                    </a:lnTo>
                    <a:lnTo>
                      <a:pt x="9" y="975"/>
                    </a:lnTo>
                    <a:lnTo>
                      <a:pt x="9" y="921"/>
                    </a:lnTo>
                    <a:lnTo>
                      <a:pt x="8" y="878"/>
                    </a:lnTo>
                    <a:lnTo>
                      <a:pt x="8" y="856"/>
                    </a:lnTo>
                    <a:lnTo>
                      <a:pt x="6" y="825"/>
                    </a:lnTo>
                    <a:lnTo>
                      <a:pt x="3" y="786"/>
                    </a:lnTo>
                    <a:lnTo>
                      <a:pt x="1" y="752"/>
                    </a:lnTo>
                    <a:lnTo>
                      <a:pt x="0" y="738"/>
                    </a:lnTo>
                    <a:lnTo>
                      <a:pt x="0" y="706"/>
                    </a:lnTo>
                    <a:lnTo>
                      <a:pt x="0" y="623"/>
                    </a:lnTo>
                    <a:lnTo>
                      <a:pt x="0" y="505"/>
                    </a:lnTo>
                    <a:lnTo>
                      <a:pt x="0" y="369"/>
                    </a:lnTo>
                    <a:lnTo>
                      <a:pt x="0" y="234"/>
                    </a:lnTo>
                    <a:lnTo>
                      <a:pt x="0" y="115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6" name="Freeform 109"/>
              <p:cNvSpPr>
                <a:spLocks/>
              </p:cNvSpPr>
              <p:nvPr/>
            </p:nvSpPr>
            <p:spPr bwMode="auto">
              <a:xfrm>
                <a:off x="2635" y="2209"/>
                <a:ext cx="7" cy="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" y="16"/>
                  </a:cxn>
                  <a:cxn ang="0">
                    <a:pos x="28" y="216"/>
                  </a:cxn>
                  <a:cxn ang="0">
                    <a:pos x="0" y="261"/>
                  </a:cxn>
                  <a:cxn ang="0">
                    <a:pos x="0" y="0"/>
                  </a:cxn>
                </a:cxnLst>
                <a:rect l="0" t="0" r="r" b="b"/>
                <a:pathLst>
                  <a:path w="28" h="261">
                    <a:moveTo>
                      <a:pt x="0" y="0"/>
                    </a:moveTo>
                    <a:lnTo>
                      <a:pt x="28" y="16"/>
                    </a:lnTo>
                    <a:lnTo>
                      <a:pt x="28" y="216"/>
                    </a:lnTo>
                    <a:lnTo>
                      <a:pt x="0" y="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7" name="Freeform 110"/>
              <p:cNvSpPr>
                <a:spLocks/>
              </p:cNvSpPr>
              <p:nvPr/>
            </p:nvSpPr>
            <p:spPr bwMode="auto">
              <a:xfrm>
                <a:off x="2644" y="2212"/>
                <a:ext cx="2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5" y="8"/>
                  </a:cxn>
                  <a:cxn ang="0">
                    <a:pos x="25" y="100"/>
                  </a:cxn>
                  <a:cxn ang="0">
                    <a:pos x="0" y="120"/>
                  </a:cxn>
                  <a:cxn ang="0">
                    <a:pos x="0" y="0"/>
                  </a:cxn>
                </a:cxnLst>
                <a:rect l="0" t="0" r="r" b="b"/>
                <a:pathLst>
                  <a:path w="25" h="120">
                    <a:moveTo>
                      <a:pt x="0" y="0"/>
                    </a:moveTo>
                    <a:lnTo>
                      <a:pt x="25" y="8"/>
                    </a:lnTo>
                    <a:lnTo>
                      <a:pt x="25" y="10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8" name="Freeform 111"/>
              <p:cNvSpPr>
                <a:spLocks/>
              </p:cNvSpPr>
              <p:nvPr/>
            </p:nvSpPr>
            <p:spPr bwMode="auto">
              <a:xfrm>
                <a:off x="2699" y="2156"/>
                <a:ext cx="2" cy="13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28" y="0"/>
                  </a:cxn>
                  <a:cxn ang="0">
                    <a:pos x="28" y="1751"/>
                  </a:cxn>
                  <a:cxn ang="0">
                    <a:pos x="0" y="1688"/>
                  </a:cxn>
                  <a:cxn ang="0">
                    <a:pos x="0" y="21"/>
                  </a:cxn>
                </a:cxnLst>
                <a:rect l="0" t="0" r="r" b="b"/>
                <a:pathLst>
                  <a:path w="28" h="1751">
                    <a:moveTo>
                      <a:pt x="0" y="21"/>
                    </a:moveTo>
                    <a:lnTo>
                      <a:pt x="28" y="0"/>
                    </a:lnTo>
                    <a:lnTo>
                      <a:pt x="28" y="1751"/>
                    </a:lnTo>
                    <a:lnTo>
                      <a:pt x="0" y="1688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49" name="Freeform 112"/>
              <p:cNvSpPr>
                <a:spLocks/>
              </p:cNvSpPr>
              <p:nvPr/>
            </p:nvSpPr>
            <p:spPr bwMode="auto">
              <a:xfrm>
                <a:off x="2676" y="2197"/>
                <a:ext cx="2" cy="56"/>
              </a:xfrm>
              <a:custGeom>
                <a:avLst/>
                <a:gdLst/>
                <a:ahLst/>
                <a:cxnLst>
                  <a:cxn ang="0">
                    <a:pos x="0" y="136"/>
                  </a:cxn>
                  <a:cxn ang="0">
                    <a:pos x="0" y="145"/>
                  </a:cxn>
                  <a:cxn ang="0">
                    <a:pos x="0" y="163"/>
                  </a:cxn>
                  <a:cxn ang="0">
                    <a:pos x="0" y="181"/>
                  </a:cxn>
                  <a:cxn ang="0">
                    <a:pos x="0" y="189"/>
                  </a:cxn>
                  <a:cxn ang="0">
                    <a:pos x="4" y="202"/>
                  </a:cxn>
                  <a:cxn ang="0">
                    <a:pos x="10" y="237"/>
                  </a:cxn>
                  <a:cxn ang="0">
                    <a:pos x="13" y="258"/>
                  </a:cxn>
                  <a:cxn ang="0">
                    <a:pos x="16" y="279"/>
                  </a:cxn>
                  <a:cxn ang="0">
                    <a:pos x="19" y="300"/>
                  </a:cxn>
                  <a:cxn ang="0">
                    <a:pos x="19" y="318"/>
                  </a:cxn>
                  <a:cxn ang="0">
                    <a:pos x="19" y="337"/>
                  </a:cxn>
                  <a:cxn ang="0">
                    <a:pos x="16" y="358"/>
                  </a:cxn>
                  <a:cxn ang="0">
                    <a:pos x="13" y="382"/>
                  </a:cxn>
                  <a:cxn ang="0">
                    <a:pos x="10" y="405"/>
                  </a:cxn>
                  <a:cxn ang="0">
                    <a:pos x="4" y="443"/>
                  </a:cxn>
                  <a:cxn ang="0">
                    <a:pos x="0" y="459"/>
                  </a:cxn>
                  <a:cxn ang="0">
                    <a:pos x="0" y="471"/>
                  </a:cxn>
                  <a:cxn ang="0">
                    <a:pos x="0" y="503"/>
                  </a:cxn>
                  <a:cxn ang="0">
                    <a:pos x="0" y="550"/>
                  </a:cxn>
                  <a:cxn ang="0">
                    <a:pos x="0" y="603"/>
                  </a:cxn>
                  <a:cxn ang="0">
                    <a:pos x="0" y="656"/>
                  </a:cxn>
                  <a:cxn ang="0">
                    <a:pos x="0" y="702"/>
                  </a:cxn>
                  <a:cxn ang="0">
                    <a:pos x="0" y="735"/>
                  </a:cxn>
                  <a:cxn ang="0">
                    <a:pos x="0" y="747"/>
                  </a:cxn>
                  <a:cxn ang="0">
                    <a:pos x="5" y="754"/>
                  </a:cxn>
                  <a:cxn ang="0">
                    <a:pos x="12" y="769"/>
                  </a:cxn>
                  <a:cxn ang="0">
                    <a:pos x="20" y="784"/>
                  </a:cxn>
                  <a:cxn ang="0">
                    <a:pos x="24" y="790"/>
                  </a:cxn>
                  <a:cxn ang="0">
                    <a:pos x="24" y="782"/>
                  </a:cxn>
                  <a:cxn ang="0">
                    <a:pos x="24" y="756"/>
                  </a:cxn>
                  <a:cxn ang="0">
                    <a:pos x="24" y="718"/>
                  </a:cxn>
                  <a:cxn ang="0">
                    <a:pos x="24" y="668"/>
                  </a:cxn>
                  <a:cxn ang="0">
                    <a:pos x="24" y="607"/>
                  </a:cxn>
                  <a:cxn ang="0">
                    <a:pos x="24" y="541"/>
                  </a:cxn>
                  <a:cxn ang="0">
                    <a:pos x="24" y="469"/>
                  </a:cxn>
                  <a:cxn ang="0">
                    <a:pos x="24" y="396"/>
                  </a:cxn>
                  <a:cxn ang="0">
                    <a:pos x="24" y="322"/>
                  </a:cxn>
                  <a:cxn ang="0">
                    <a:pos x="24" y="250"/>
                  </a:cxn>
                  <a:cxn ang="0">
                    <a:pos x="24" y="183"/>
                  </a:cxn>
                  <a:cxn ang="0">
                    <a:pos x="24" y="123"/>
                  </a:cxn>
                  <a:cxn ang="0">
                    <a:pos x="24" y="73"/>
                  </a:cxn>
                  <a:cxn ang="0">
                    <a:pos x="24" y="34"/>
                  </a:cxn>
                  <a:cxn ang="0">
                    <a:pos x="24" y="9"/>
                  </a:cxn>
                  <a:cxn ang="0">
                    <a:pos x="24" y="0"/>
                  </a:cxn>
                  <a:cxn ang="0">
                    <a:pos x="20" y="21"/>
                  </a:cxn>
                  <a:cxn ang="0">
                    <a:pos x="12" y="68"/>
                  </a:cxn>
                  <a:cxn ang="0">
                    <a:pos x="5" y="115"/>
                  </a:cxn>
                  <a:cxn ang="0">
                    <a:pos x="0" y="136"/>
                  </a:cxn>
                </a:cxnLst>
                <a:rect l="0" t="0" r="r" b="b"/>
                <a:pathLst>
                  <a:path w="24" h="790">
                    <a:moveTo>
                      <a:pt x="0" y="136"/>
                    </a:moveTo>
                    <a:lnTo>
                      <a:pt x="0" y="145"/>
                    </a:lnTo>
                    <a:lnTo>
                      <a:pt x="0" y="163"/>
                    </a:lnTo>
                    <a:lnTo>
                      <a:pt x="0" y="181"/>
                    </a:lnTo>
                    <a:lnTo>
                      <a:pt x="0" y="189"/>
                    </a:lnTo>
                    <a:lnTo>
                      <a:pt x="4" y="202"/>
                    </a:lnTo>
                    <a:lnTo>
                      <a:pt x="10" y="237"/>
                    </a:lnTo>
                    <a:lnTo>
                      <a:pt x="13" y="258"/>
                    </a:lnTo>
                    <a:lnTo>
                      <a:pt x="16" y="279"/>
                    </a:lnTo>
                    <a:lnTo>
                      <a:pt x="19" y="300"/>
                    </a:lnTo>
                    <a:lnTo>
                      <a:pt x="19" y="318"/>
                    </a:lnTo>
                    <a:lnTo>
                      <a:pt x="19" y="337"/>
                    </a:lnTo>
                    <a:lnTo>
                      <a:pt x="16" y="358"/>
                    </a:lnTo>
                    <a:lnTo>
                      <a:pt x="13" y="382"/>
                    </a:lnTo>
                    <a:lnTo>
                      <a:pt x="10" y="405"/>
                    </a:lnTo>
                    <a:lnTo>
                      <a:pt x="4" y="443"/>
                    </a:lnTo>
                    <a:lnTo>
                      <a:pt x="0" y="459"/>
                    </a:lnTo>
                    <a:lnTo>
                      <a:pt x="0" y="471"/>
                    </a:lnTo>
                    <a:lnTo>
                      <a:pt x="0" y="503"/>
                    </a:lnTo>
                    <a:lnTo>
                      <a:pt x="0" y="550"/>
                    </a:lnTo>
                    <a:lnTo>
                      <a:pt x="0" y="603"/>
                    </a:lnTo>
                    <a:lnTo>
                      <a:pt x="0" y="656"/>
                    </a:lnTo>
                    <a:lnTo>
                      <a:pt x="0" y="702"/>
                    </a:lnTo>
                    <a:lnTo>
                      <a:pt x="0" y="735"/>
                    </a:lnTo>
                    <a:lnTo>
                      <a:pt x="0" y="747"/>
                    </a:lnTo>
                    <a:lnTo>
                      <a:pt x="5" y="754"/>
                    </a:lnTo>
                    <a:lnTo>
                      <a:pt x="12" y="769"/>
                    </a:lnTo>
                    <a:lnTo>
                      <a:pt x="20" y="784"/>
                    </a:lnTo>
                    <a:lnTo>
                      <a:pt x="24" y="790"/>
                    </a:lnTo>
                    <a:lnTo>
                      <a:pt x="24" y="782"/>
                    </a:lnTo>
                    <a:lnTo>
                      <a:pt x="24" y="756"/>
                    </a:lnTo>
                    <a:lnTo>
                      <a:pt x="24" y="718"/>
                    </a:lnTo>
                    <a:lnTo>
                      <a:pt x="24" y="668"/>
                    </a:lnTo>
                    <a:lnTo>
                      <a:pt x="24" y="607"/>
                    </a:lnTo>
                    <a:lnTo>
                      <a:pt x="24" y="541"/>
                    </a:lnTo>
                    <a:lnTo>
                      <a:pt x="24" y="469"/>
                    </a:lnTo>
                    <a:lnTo>
                      <a:pt x="24" y="396"/>
                    </a:lnTo>
                    <a:lnTo>
                      <a:pt x="24" y="322"/>
                    </a:lnTo>
                    <a:lnTo>
                      <a:pt x="24" y="250"/>
                    </a:lnTo>
                    <a:lnTo>
                      <a:pt x="24" y="183"/>
                    </a:lnTo>
                    <a:lnTo>
                      <a:pt x="24" y="123"/>
                    </a:lnTo>
                    <a:lnTo>
                      <a:pt x="24" y="73"/>
                    </a:lnTo>
                    <a:lnTo>
                      <a:pt x="24" y="34"/>
                    </a:lnTo>
                    <a:lnTo>
                      <a:pt x="24" y="9"/>
                    </a:lnTo>
                    <a:lnTo>
                      <a:pt x="24" y="0"/>
                    </a:lnTo>
                    <a:lnTo>
                      <a:pt x="20" y="21"/>
                    </a:lnTo>
                    <a:lnTo>
                      <a:pt x="12" y="68"/>
                    </a:lnTo>
                    <a:lnTo>
                      <a:pt x="5" y="11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0" name="Freeform 113"/>
              <p:cNvSpPr>
                <a:spLocks/>
              </p:cNvSpPr>
              <p:nvPr/>
            </p:nvSpPr>
            <p:spPr bwMode="auto">
              <a:xfrm>
                <a:off x="2676" y="2272"/>
                <a:ext cx="2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10"/>
                  </a:cxn>
                  <a:cxn ang="0">
                    <a:pos x="24" y="111"/>
                  </a:cxn>
                  <a:cxn ang="0">
                    <a:pos x="0" y="129"/>
                  </a:cxn>
                  <a:cxn ang="0">
                    <a:pos x="0" y="0"/>
                  </a:cxn>
                </a:cxnLst>
                <a:rect l="0" t="0" r="r" b="b"/>
                <a:pathLst>
                  <a:path w="24" h="129">
                    <a:moveTo>
                      <a:pt x="0" y="0"/>
                    </a:moveTo>
                    <a:lnTo>
                      <a:pt x="24" y="10"/>
                    </a:lnTo>
                    <a:lnTo>
                      <a:pt x="24" y="111"/>
                    </a:lnTo>
                    <a:lnTo>
                      <a:pt x="0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1" name="Freeform 114"/>
              <p:cNvSpPr>
                <a:spLocks/>
              </p:cNvSpPr>
              <p:nvPr/>
            </p:nvSpPr>
            <p:spPr bwMode="auto">
              <a:xfrm>
                <a:off x="2668" y="2272"/>
                <a:ext cx="2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7" y="17"/>
                  </a:cxn>
                  <a:cxn ang="0">
                    <a:pos x="27" y="140"/>
                  </a:cxn>
                  <a:cxn ang="0">
                    <a:pos x="0" y="149"/>
                  </a:cxn>
                  <a:cxn ang="0">
                    <a:pos x="0" y="0"/>
                  </a:cxn>
                </a:cxnLst>
                <a:rect l="0" t="0" r="r" b="b"/>
                <a:pathLst>
                  <a:path w="27" h="149">
                    <a:moveTo>
                      <a:pt x="0" y="0"/>
                    </a:moveTo>
                    <a:lnTo>
                      <a:pt x="27" y="17"/>
                    </a:lnTo>
                    <a:lnTo>
                      <a:pt x="27" y="140"/>
                    </a:lnTo>
                    <a:lnTo>
                      <a:pt x="0" y="1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2" name="Freeform 115"/>
              <p:cNvSpPr>
                <a:spLocks/>
              </p:cNvSpPr>
              <p:nvPr/>
            </p:nvSpPr>
            <p:spPr bwMode="auto">
              <a:xfrm>
                <a:off x="2373" y="2179"/>
                <a:ext cx="5" cy="5"/>
              </a:xfrm>
              <a:custGeom>
                <a:avLst/>
                <a:gdLst/>
                <a:ahLst/>
                <a:cxnLst>
                  <a:cxn ang="0">
                    <a:pos x="64" y="63"/>
                  </a:cxn>
                  <a:cxn ang="0">
                    <a:pos x="57" y="59"/>
                  </a:cxn>
                  <a:cxn ang="0">
                    <a:pos x="48" y="55"/>
                  </a:cxn>
                  <a:cxn ang="0">
                    <a:pos x="40" y="52"/>
                  </a:cxn>
                  <a:cxn ang="0">
                    <a:pos x="31" y="49"/>
                  </a:cxn>
                  <a:cxn ang="0">
                    <a:pos x="23" y="46"/>
                  </a:cxn>
                  <a:cxn ang="0">
                    <a:pos x="14" y="43"/>
                  </a:cxn>
                  <a:cxn ang="0">
                    <a:pos x="7" y="37"/>
                  </a:cxn>
                  <a:cxn ang="0">
                    <a:pos x="0" y="31"/>
                  </a:cxn>
                  <a:cxn ang="0">
                    <a:pos x="11" y="27"/>
                  </a:cxn>
                  <a:cxn ang="0">
                    <a:pos x="21" y="20"/>
                  </a:cxn>
                  <a:cxn ang="0">
                    <a:pos x="25" y="16"/>
                  </a:cxn>
                  <a:cxn ang="0">
                    <a:pos x="28" y="12"/>
                  </a:cxn>
                  <a:cxn ang="0">
                    <a:pos x="31" y="6"/>
                  </a:cxn>
                  <a:cxn ang="0">
                    <a:pos x="32" y="0"/>
                  </a:cxn>
                  <a:cxn ang="0">
                    <a:pos x="38" y="6"/>
                  </a:cxn>
                  <a:cxn ang="0">
                    <a:pos x="42" y="14"/>
                  </a:cxn>
                  <a:cxn ang="0">
                    <a:pos x="45" y="21"/>
                  </a:cxn>
                  <a:cxn ang="0">
                    <a:pos x="48" y="30"/>
                  </a:cxn>
                  <a:cxn ang="0">
                    <a:pos x="52" y="38"/>
                  </a:cxn>
                  <a:cxn ang="0">
                    <a:pos x="55" y="47"/>
                  </a:cxn>
                  <a:cxn ang="0">
                    <a:pos x="59" y="55"/>
                  </a:cxn>
                  <a:cxn ang="0">
                    <a:pos x="64" y="63"/>
                  </a:cxn>
                </a:cxnLst>
                <a:rect l="0" t="0" r="r" b="b"/>
                <a:pathLst>
                  <a:path w="64" h="63">
                    <a:moveTo>
                      <a:pt x="64" y="63"/>
                    </a:moveTo>
                    <a:lnTo>
                      <a:pt x="57" y="59"/>
                    </a:lnTo>
                    <a:lnTo>
                      <a:pt x="48" y="55"/>
                    </a:lnTo>
                    <a:lnTo>
                      <a:pt x="40" y="52"/>
                    </a:lnTo>
                    <a:lnTo>
                      <a:pt x="31" y="49"/>
                    </a:lnTo>
                    <a:lnTo>
                      <a:pt x="23" y="46"/>
                    </a:lnTo>
                    <a:lnTo>
                      <a:pt x="14" y="43"/>
                    </a:lnTo>
                    <a:lnTo>
                      <a:pt x="7" y="37"/>
                    </a:lnTo>
                    <a:lnTo>
                      <a:pt x="0" y="31"/>
                    </a:lnTo>
                    <a:lnTo>
                      <a:pt x="11" y="27"/>
                    </a:lnTo>
                    <a:lnTo>
                      <a:pt x="21" y="20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1" y="6"/>
                    </a:lnTo>
                    <a:lnTo>
                      <a:pt x="32" y="0"/>
                    </a:lnTo>
                    <a:lnTo>
                      <a:pt x="38" y="6"/>
                    </a:lnTo>
                    <a:lnTo>
                      <a:pt x="42" y="14"/>
                    </a:lnTo>
                    <a:lnTo>
                      <a:pt x="45" y="21"/>
                    </a:lnTo>
                    <a:lnTo>
                      <a:pt x="48" y="30"/>
                    </a:lnTo>
                    <a:lnTo>
                      <a:pt x="52" y="38"/>
                    </a:lnTo>
                    <a:lnTo>
                      <a:pt x="55" y="47"/>
                    </a:lnTo>
                    <a:lnTo>
                      <a:pt x="59" y="55"/>
                    </a:lnTo>
                    <a:lnTo>
                      <a:pt x="64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3" name="Freeform 116"/>
              <p:cNvSpPr>
                <a:spLocks/>
              </p:cNvSpPr>
              <p:nvPr/>
            </p:nvSpPr>
            <p:spPr bwMode="auto">
              <a:xfrm>
                <a:off x="2370" y="2183"/>
                <a:ext cx="15" cy="4"/>
              </a:xfrm>
              <a:custGeom>
                <a:avLst/>
                <a:gdLst/>
                <a:ahLst/>
                <a:cxnLst>
                  <a:cxn ang="0">
                    <a:pos x="188" y="48"/>
                  </a:cxn>
                  <a:cxn ang="0">
                    <a:pos x="188" y="51"/>
                  </a:cxn>
                  <a:cxn ang="0">
                    <a:pos x="188" y="54"/>
                  </a:cxn>
                  <a:cxn ang="0">
                    <a:pos x="163" y="54"/>
                  </a:cxn>
                  <a:cxn ang="0">
                    <a:pos x="138" y="52"/>
                  </a:cxn>
                  <a:cxn ang="0">
                    <a:pos x="114" y="49"/>
                  </a:cxn>
                  <a:cxn ang="0">
                    <a:pos x="91" y="45"/>
                  </a:cxn>
                  <a:cxn ang="0">
                    <a:pos x="69" y="38"/>
                  </a:cxn>
                  <a:cxn ang="0">
                    <a:pos x="46" y="32"/>
                  </a:cxn>
                  <a:cxn ang="0">
                    <a:pos x="25" y="25"/>
                  </a:cxn>
                  <a:cxn ang="0">
                    <a:pos x="4" y="16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10" y="6"/>
                  </a:cxn>
                  <a:cxn ang="0">
                    <a:pos x="21" y="12"/>
                  </a:cxn>
                  <a:cxn ang="0">
                    <a:pos x="31" y="17"/>
                  </a:cxn>
                  <a:cxn ang="0">
                    <a:pos x="43" y="22"/>
                  </a:cxn>
                  <a:cxn ang="0">
                    <a:pos x="66" y="31"/>
                  </a:cxn>
                  <a:cxn ang="0">
                    <a:pos x="89" y="37"/>
                  </a:cxn>
                  <a:cxn ang="0">
                    <a:pos x="114" y="42"/>
                  </a:cxn>
                  <a:cxn ang="0">
                    <a:pos x="138" y="46"/>
                  </a:cxn>
                  <a:cxn ang="0">
                    <a:pos x="163" y="47"/>
                  </a:cxn>
                  <a:cxn ang="0">
                    <a:pos x="188" y="48"/>
                  </a:cxn>
                </a:cxnLst>
                <a:rect l="0" t="0" r="r" b="b"/>
                <a:pathLst>
                  <a:path w="188" h="54">
                    <a:moveTo>
                      <a:pt x="188" y="48"/>
                    </a:moveTo>
                    <a:lnTo>
                      <a:pt x="188" y="51"/>
                    </a:lnTo>
                    <a:lnTo>
                      <a:pt x="188" y="54"/>
                    </a:lnTo>
                    <a:lnTo>
                      <a:pt x="163" y="54"/>
                    </a:lnTo>
                    <a:lnTo>
                      <a:pt x="138" y="52"/>
                    </a:lnTo>
                    <a:lnTo>
                      <a:pt x="114" y="49"/>
                    </a:lnTo>
                    <a:lnTo>
                      <a:pt x="91" y="45"/>
                    </a:lnTo>
                    <a:lnTo>
                      <a:pt x="69" y="38"/>
                    </a:lnTo>
                    <a:lnTo>
                      <a:pt x="46" y="32"/>
                    </a:lnTo>
                    <a:lnTo>
                      <a:pt x="25" y="25"/>
                    </a:lnTo>
                    <a:lnTo>
                      <a:pt x="4" y="16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0" y="6"/>
                    </a:lnTo>
                    <a:lnTo>
                      <a:pt x="21" y="12"/>
                    </a:lnTo>
                    <a:lnTo>
                      <a:pt x="31" y="17"/>
                    </a:lnTo>
                    <a:lnTo>
                      <a:pt x="43" y="22"/>
                    </a:lnTo>
                    <a:lnTo>
                      <a:pt x="66" y="31"/>
                    </a:lnTo>
                    <a:lnTo>
                      <a:pt x="89" y="37"/>
                    </a:lnTo>
                    <a:lnTo>
                      <a:pt x="114" y="42"/>
                    </a:lnTo>
                    <a:lnTo>
                      <a:pt x="138" y="46"/>
                    </a:lnTo>
                    <a:lnTo>
                      <a:pt x="163" y="47"/>
                    </a:lnTo>
                    <a:lnTo>
                      <a:pt x="188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4" name="Freeform 117"/>
              <p:cNvSpPr>
                <a:spLocks/>
              </p:cNvSpPr>
              <p:nvPr/>
            </p:nvSpPr>
            <p:spPr bwMode="auto">
              <a:xfrm>
                <a:off x="2361" y="2186"/>
                <a:ext cx="28" cy="23"/>
              </a:xfrm>
              <a:custGeom>
                <a:avLst/>
                <a:gdLst/>
                <a:ahLst/>
                <a:cxnLst>
                  <a:cxn ang="0">
                    <a:pos x="299" y="42"/>
                  </a:cxn>
                  <a:cxn ang="0">
                    <a:pos x="295" y="45"/>
                  </a:cxn>
                  <a:cxn ang="0">
                    <a:pos x="288" y="45"/>
                  </a:cxn>
                  <a:cxn ang="0">
                    <a:pos x="277" y="42"/>
                  </a:cxn>
                  <a:cxn ang="0">
                    <a:pos x="268" y="44"/>
                  </a:cxn>
                  <a:cxn ang="0">
                    <a:pos x="264" y="50"/>
                  </a:cxn>
                  <a:cxn ang="0">
                    <a:pos x="262" y="57"/>
                  </a:cxn>
                  <a:cxn ang="0">
                    <a:pos x="264" y="62"/>
                  </a:cxn>
                  <a:cxn ang="0">
                    <a:pos x="269" y="66"/>
                  </a:cxn>
                  <a:cxn ang="0">
                    <a:pos x="280" y="66"/>
                  </a:cxn>
                  <a:cxn ang="0">
                    <a:pos x="290" y="68"/>
                  </a:cxn>
                  <a:cxn ang="0">
                    <a:pos x="294" y="80"/>
                  </a:cxn>
                  <a:cxn ang="0">
                    <a:pos x="315" y="111"/>
                  </a:cxn>
                  <a:cxn ang="0">
                    <a:pos x="347" y="146"/>
                  </a:cxn>
                  <a:cxn ang="0">
                    <a:pos x="363" y="170"/>
                  </a:cxn>
                  <a:cxn ang="0">
                    <a:pos x="357" y="192"/>
                  </a:cxn>
                  <a:cxn ang="0">
                    <a:pos x="295" y="227"/>
                  </a:cxn>
                  <a:cxn ang="0">
                    <a:pos x="252" y="197"/>
                  </a:cxn>
                  <a:cxn ang="0">
                    <a:pos x="214" y="151"/>
                  </a:cxn>
                  <a:cxn ang="0">
                    <a:pos x="197" y="136"/>
                  </a:cxn>
                  <a:cxn ang="0">
                    <a:pos x="178" y="126"/>
                  </a:cxn>
                  <a:cxn ang="0">
                    <a:pos x="155" y="121"/>
                  </a:cxn>
                  <a:cxn ang="0">
                    <a:pos x="154" y="132"/>
                  </a:cxn>
                  <a:cxn ang="0">
                    <a:pos x="201" y="180"/>
                  </a:cxn>
                  <a:cxn ang="0">
                    <a:pos x="197" y="205"/>
                  </a:cxn>
                  <a:cxn ang="0">
                    <a:pos x="165" y="235"/>
                  </a:cxn>
                  <a:cxn ang="0">
                    <a:pos x="127" y="265"/>
                  </a:cxn>
                  <a:cxn ang="0">
                    <a:pos x="88" y="289"/>
                  </a:cxn>
                  <a:cxn ang="0">
                    <a:pos x="57" y="284"/>
                  </a:cxn>
                  <a:cxn ang="0">
                    <a:pos x="37" y="250"/>
                  </a:cxn>
                  <a:cxn ang="0">
                    <a:pos x="20" y="211"/>
                  </a:cxn>
                  <a:cxn ang="0">
                    <a:pos x="6" y="170"/>
                  </a:cxn>
                  <a:cxn ang="0">
                    <a:pos x="0" y="140"/>
                  </a:cxn>
                  <a:cxn ang="0">
                    <a:pos x="4" y="123"/>
                  </a:cxn>
                  <a:cxn ang="0">
                    <a:pos x="8" y="106"/>
                  </a:cxn>
                  <a:cxn ang="0">
                    <a:pos x="14" y="90"/>
                  </a:cxn>
                  <a:cxn ang="0">
                    <a:pos x="23" y="75"/>
                  </a:cxn>
                  <a:cxn ang="0">
                    <a:pos x="33" y="61"/>
                  </a:cxn>
                  <a:cxn ang="0">
                    <a:pos x="46" y="48"/>
                  </a:cxn>
                  <a:cxn ang="0">
                    <a:pos x="60" y="37"/>
                  </a:cxn>
                  <a:cxn ang="0">
                    <a:pos x="76" y="30"/>
                  </a:cxn>
                  <a:cxn ang="0">
                    <a:pos x="91" y="26"/>
                  </a:cxn>
                  <a:cxn ang="0">
                    <a:pos x="106" y="18"/>
                  </a:cxn>
                  <a:cxn ang="0">
                    <a:pos x="119" y="7"/>
                  </a:cxn>
                  <a:cxn ang="0">
                    <a:pos x="147" y="8"/>
                  </a:cxn>
                  <a:cxn ang="0">
                    <a:pos x="188" y="22"/>
                  </a:cxn>
                  <a:cxn ang="0">
                    <a:pos x="230" y="31"/>
                  </a:cxn>
                  <a:cxn ang="0">
                    <a:pos x="274" y="36"/>
                  </a:cxn>
                  <a:cxn ang="0">
                    <a:pos x="299" y="36"/>
                  </a:cxn>
                  <a:cxn ang="0">
                    <a:pos x="300" y="37"/>
                  </a:cxn>
                </a:cxnLst>
                <a:rect l="0" t="0" r="r" b="b"/>
                <a:pathLst>
                  <a:path w="371" h="298">
                    <a:moveTo>
                      <a:pt x="300" y="38"/>
                    </a:moveTo>
                    <a:lnTo>
                      <a:pt x="299" y="42"/>
                    </a:lnTo>
                    <a:lnTo>
                      <a:pt x="297" y="44"/>
                    </a:lnTo>
                    <a:lnTo>
                      <a:pt x="295" y="45"/>
                    </a:lnTo>
                    <a:lnTo>
                      <a:pt x="293" y="46"/>
                    </a:lnTo>
                    <a:lnTo>
                      <a:pt x="288" y="45"/>
                    </a:lnTo>
                    <a:lnTo>
                      <a:pt x="282" y="44"/>
                    </a:lnTo>
                    <a:lnTo>
                      <a:pt x="277" y="42"/>
                    </a:lnTo>
                    <a:lnTo>
                      <a:pt x="272" y="43"/>
                    </a:lnTo>
                    <a:lnTo>
                      <a:pt x="268" y="44"/>
                    </a:lnTo>
                    <a:lnTo>
                      <a:pt x="266" y="46"/>
                    </a:lnTo>
                    <a:lnTo>
                      <a:pt x="264" y="50"/>
                    </a:lnTo>
                    <a:lnTo>
                      <a:pt x="262" y="54"/>
                    </a:lnTo>
                    <a:lnTo>
                      <a:pt x="262" y="57"/>
                    </a:lnTo>
                    <a:lnTo>
                      <a:pt x="263" y="60"/>
                    </a:lnTo>
                    <a:lnTo>
                      <a:pt x="264" y="62"/>
                    </a:lnTo>
                    <a:lnTo>
                      <a:pt x="266" y="63"/>
                    </a:lnTo>
                    <a:lnTo>
                      <a:pt x="269" y="66"/>
                    </a:lnTo>
                    <a:lnTo>
                      <a:pt x="275" y="66"/>
                    </a:lnTo>
                    <a:lnTo>
                      <a:pt x="280" y="66"/>
                    </a:lnTo>
                    <a:lnTo>
                      <a:pt x="284" y="67"/>
                    </a:lnTo>
                    <a:lnTo>
                      <a:pt x="290" y="68"/>
                    </a:lnTo>
                    <a:lnTo>
                      <a:pt x="294" y="70"/>
                    </a:lnTo>
                    <a:lnTo>
                      <a:pt x="294" y="80"/>
                    </a:lnTo>
                    <a:lnTo>
                      <a:pt x="294" y="92"/>
                    </a:lnTo>
                    <a:lnTo>
                      <a:pt x="315" y="111"/>
                    </a:lnTo>
                    <a:lnTo>
                      <a:pt x="337" y="134"/>
                    </a:lnTo>
                    <a:lnTo>
                      <a:pt x="347" y="146"/>
                    </a:lnTo>
                    <a:lnTo>
                      <a:pt x="356" y="157"/>
                    </a:lnTo>
                    <a:lnTo>
                      <a:pt x="363" y="170"/>
                    </a:lnTo>
                    <a:lnTo>
                      <a:pt x="371" y="184"/>
                    </a:lnTo>
                    <a:lnTo>
                      <a:pt x="357" y="192"/>
                    </a:lnTo>
                    <a:lnTo>
                      <a:pt x="326" y="210"/>
                    </a:lnTo>
                    <a:lnTo>
                      <a:pt x="295" y="227"/>
                    </a:lnTo>
                    <a:lnTo>
                      <a:pt x="281" y="235"/>
                    </a:lnTo>
                    <a:lnTo>
                      <a:pt x="252" y="197"/>
                    </a:lnTo>
                    <a:lnTo>
                      <a:pt x="222" y="158"/>
                    </a:lnTo>
                    <a:lnTo>
                      <a:pt x="214" y="151"/>
                    </a:lnTo>
                    <a:lnTo>
                      <a:pt x="205" y="143"/>
                    </a:lnTo>
                    <a:lnTo>
                      <a:pt x="197" y="136"/>
                    </a:lnTo>
                    <a:lnTo>
                      <a:pt x="187" y="131"/>
                    </a:lnTo>
                    <a:lnTo>
                      <a:pt x="178" y="126"/>
                    </a:lnTo>
                    <a:lnTo>
                      <a:pt x="167" y="123"/>
                    </a:lnTo>
                    <a:lnTo>
                      <a:pt x="155" y="121"/>
                    </a:lnTo>
                    <a:lnTo>
                      <a:pt x="144" y="121"/>
                    </a:lnTo>
                    <a:lnTo>
                      <a:pt x="154" y="132"/>
                    </a:lnTo>
                    <a:lnTo>
                      <a:pt x="178" y="155"/>
                    </a:lnTo>
                    <a:lnTo>
                      <a:pt x="201" y="180"/>
                    </a:lnTo>
                    <a:lnTo>
                      <a:pt x="212" y="190"/>
                    </a:lnTo>
                    <a:lnTo>
                      <a:pt x="197" y="205"/>
                    </a:lnTo>
                    <a:lnTo>
                      <a:pt x="182" y="220"/>
                    </a:lnTo>
                    <a:lnTo>
                      <a:pt x="165" y="235"/>
                    </a:lnTo>
                    <a:lnTo>
                      <a:pt x="147" y="250"/>
                    </a:lnTo>
                    <a:lnTo>
                      <a:pt x="127" y="265"/>
                    </a:lnTo>
                    <a:lnTo>
                      <a:pt x="108" y="278"/>
                    </a:lnTo>
                    <a:lnTo>
                      <a:pt x="88" y="289"/>
                    </a:lnTo>
                    <a:lnTo>
                      <a:pt x="68" y="298"/>
                    </a:lnTo>
                    <a:lnTo>
                      <a:pt x="57" y="284"/>
                    </a:lnTo>
                    <a:lnTo>
                      <a:pt x="46" y="268"/>
                    </a:lnTo>
                    <a:lnTo>
                      <a:pt x="37" y="250"/>
                    </a:lnTo>
                    <a:lnTo>
                      <a:pt x="28" y="231"/>
                    </a:lnTo>
                    <a:lnTo>
                      <a:pt x="20" y="211"/>
                    </a:lnTo>
                    <a:lnTo>
                      <a:pt x="12" y="190"/>
                    </a:lnTo>
                    <a:lnTo>
                      <a:pt x="6" y="170"/>
                    </a:lnTo>
                    <a:lnTo>
                      <a:pt x="0" y="150"/>
                    </a:lnTo>
                    <a:lnTo>
                      <a:pt x="0" y="140"/>
                    </a:lnTo>
                    <a:lnTo>
                      <a:pt x="1" y="132"/>
                    </a:lnTo>
                    <a:lnTo>
                      <a:pt x="4" y="123"/>
                    </a:lnTo>
                    <a:lnTo>
                      <a:pt x="6" y="115"/>
                    </a:lnTo>
                    <a:lnTo>
                      <a:pt x="8" y="106"/>
                    </a:lnTo>
                    <a:lnTo>
                      <a:pt x="11" y="98"/>
                    </a:lnTo>
                    <a:lnTo>
                      <a:pt x="14" y="90"/>
                    </a:lnTo>
                    <a:lnTo>
                      <a:pt x="18" y="83"/>
                    </a:lnTo>
                    <a:lnTo>
                      <a:pt x="23" y="75"/>
                    </a:lnTo>
                    <a:lnTo>
                      <a:pt x="28" y="68"/>
                    </a:lnTo>
                    <a:lnTo>
                      <a:pt x="33" y="61"/>
                    </a:lnTo>
                    <a:lnTo>
                      <a:pt x="40" y="54"/>
                    </a:lnTo>
                    <a:lnTo>
                      <a:pt x="46" y="48"/>
                    </a:lnTo>
                    <a:lnTo>
                      <a:pt x="53" y="42"/>
                    </a:lnTo>
                    <a:lnTo>
                      <a:pt x="60" y="37"/>
                    </a:lnTo>
                    <a:lnTo>
                      <a:pt x="68" y="32"/>
                    </a:lnTo>
                    <a:lnTo>
                      <a:pt x="76" y="30"/>
                    </a:lnTo>
                    <a:lnTo>
                      <a:pt x="84" y="28"/>
                    </a:lnTo>
                    <a:lnTo>
                      <a:pt x="91" y="26"/>
                    </a:lnTo>
                    <a:lnTo>
                      <a:pt x="99" y="22"/>
                    </a:lnTo>
                    <a:lnTo>
                      <a:pt x="106" y="18"/>
                    </a:lnTo>
                    <a:lnTo>
                      <a:pt x="112" y="13"/>
                    </a:lnTo>
                    <a:lnTo>
                      <a:pt x="119" y="7"/>
                    </a:lnTo>
                    <a:lnTo>
                      <a:pt x="125" y="0"/>
                    </a:lnTo>
                    <a:lnTo>
                      <a:pt x="147" y="8"/>
                    </a:lnTo>
                    <a:lnTo>
                      <a:pt x="167" y="15"/>
                    </a:lnTo>
                    <a:lnTo>
                      <a:pt x="188" y="22"/>
                    </a:lnTo>
                    <a:lnTo>
                      <a:pt x="209" y="27"/>
                    </a:lnTo>
                    <a:lnTo>
                      <a:pt x="230" y="31"/>
                    </a:lnTo>
                    <a:lnTo>
                      <a:pt x="251" y="35"/>
                    </a:lnTo>
                    <a:lnTo>
                      <a:pt x="274" y="36"/>
                    </a:lnTo>
                    <a:lnTo>
                      <a:pt x="297" y="36"/>
                    </a:lnTo>
                    <a:lnTo>
                      <a:pt x="299" y="36"/>
                    </a:lnTo>
                    <a:lnTo>
                      <a:pt x="300" y="36"/>
                    </a:lnTo>
                    <a:lnTo>
                      <a:pt x="300" y="37"/>
                    </a:lnTo>
                    <a:lnTo>
                      <a:pt x="300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5" name="Freeform 118"/>
              <p:cNvSpPr>
                <a:spLocks/>
              </p:cNvSpPr>
              <p:nvPr/>
            </p:nvSpPr>
            <p:spPr bwMode="auto">
              <a:xfrm>
                <a:off x="2367" y="2202"/>
                <a:ext cx="13" cy="12"/>
              </a:xfrm>
              <a:custGeom>
                <a:avLst/>
                <a:gdLst/>
                <a:ahLst/>
                <a:cxnLst>
                  <a:cxn ang="0">
                    <a:pos x="19" y="153"/>
                  </a:cxn>
                  <a:cxn ang="0">
                    <a:pos x="13" y="147"/>
                  </a:cxn>
                  <a:cxn ang="0">
                    <a:pos x="9" y="142"/>
                  </a:cxn>
                  <a:cxn ang="0">
                    <a:pos x="6" y="137"/>
                  </a:cxn>
                  <a:cxn ang="0">
                    <a:pos x="3" y="131"/>
                  </a:cxn>
                  <a:cxn ang="0">
                    <a:pos x="1" y="126"/>
                  </a:cxn>
                  <a:cxn ang="0">
                    <a:pos x="0" y="121"/>
                  </a:cxn>
                  <a:cxn ang="0">
                    <a:pos x="0" y="116"/>
                  </a:cxn>
                  <a:cxn ang="0">
                    <a:pos x="0" y="111"/>
                  </a:cxn>
                  <a:cxn ang="0">
                    <a:pos x="1" y="107"/>
                  </a:cxn>
                  <a:cxn ang="0">
                    <a:pos x="3" y="102"/>
                  </a:cxn>
                  <a:cxn ang="0">
                    <a:pos x="6" y="98"/>
                  </a:cxn>
                  <a:cxn ang="0">
                    <a:pos x="9" y="94"/>
                  </a:cxn>
                  <a:cxn ang="0">
                    <a:pos x="13" y="90"/>
                  </a:cxn>
                  <a:cxn ang="0">
                    <a:pos x="19" y="85"/>
                  </a:cxn>
                  <a:cxn ang="0">
                    <a:pos x="24" y="82"/>
                  </a:cxn>
                  <a:cxn ang="0">
                    <a:pos x="32" y="79"/>
                  </a:cxn>
                  <a:cxn ang="0">
                    <a:pos x="49" y="67"/>
                  </a:cxn>
                  <a:cxn ang="0">
                    <a:pos x="85" y="39"/>
                  </a:cxn>
                  <a:cxn ang="0">
                    <a:pos x="122" y="13"/>
                  </a:cxn>
                  <a:cxn ang="0">
                    <a:pos x="139" y="0"/>
                  </a:cxn>
                  <a:cxn ang="0">
                    <a:pos x="147" y="10"/>
                  </a:cxn>
                  <a:cxn ang="0">
                    <a:pos x="157" y="20"/>
                  </a:cxn>
                  <a:cxn ang="0">
                    <a:pos x="161" y="26"/>
                  </a:cxn>
                  <a:cxn ang="0">
                    <a:pos x="164" y="32"/>
                  </a:cxn>
                  <a:cxn ang="0">
                    <a:pos x="164" y="36"/>
                  </a:cxn>
                  <a:cxn ang="0">
                    <a:pos x="164" y="39"/>
                  </a:cxn>
                  <a:cxn ang="0">
                    <a:pos x="164" y="44"/>
                  </a:cxn>
                  <a:cxn ang="0">
                    <a:pos x="162" y="47"/>
                  </a:cxn>
                  <a:cxn ang="0">
                    <a:pos x="148" y="63"/>
                  </a:cxn>
                  <a:cxn ang="0">
                    <a:pos x="131" y="79"/>
                  </a:cxn>
                  <a:cxn ang="0">
                    <a:pos x="114" y="94"/>
                  </a:cxn>
                  <a:cxn ang="0">
                    <a:pos x="96" y="108"/>
                  </a:cxn>
                  <a:cxn ang="0">
                    <a:pos x="76" y="121"/>
                  </a:cxn>
                  <a:cxn ang="0">
                    <a:pos x="57" y="132"/>
                  </a:cxn>
                  <a:cxn ang="0">
                    <a:pos x="37" y="143"/>
                  </a:cxn>
                  <a:cxn ang="0">
                    <a:pos x="19" y="153"/>
                  </a:cxn>
                </a:cxnLst>
                <a:rect l="0" t="0" r="r" b="b"/>
                <a:pathLst>
                  <a:path w="164" h="153">
                    <a:moveTo>
                      <a:pt x="19" y="153"/>
                    </a:moveTo>
                    <a:lnTo>
                      <a:pt x="13" y="147"/>
                    </a:lnTo>
                    <a:lnTo>
                      <a:pt x="9" y="142"/>
                    </a:lnTo>
                    <a:lnTo>
                      <a:pt x="6" y="137"/>
                    </a:lnTo>
                    <a:lnTo>
                      <a:pt x="3" y="131"/>
                    </a:lnTo>
                    <a:lnTo>
                      <a:pt x="1" y="126"/>
                    </a:lnTo>
                    <a:lnTo>
                      <a:pt x="0" y="121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1" y="107"/>
                    </a:lnTo>
                    <a:lnTo>
                      <a:pt x="3" y="102"/>
                    </a:lnTo>
                    <a:lnTo>
                      <a:pt x="6" y="98"/>
                    </a:lnTo>
                    <a:lnTo>
                      <a:pt x="9" y="94"/>
                    </a:lnTo>
                    <a:lnTo>
                      <a:pt x="13" y="90"/>
                    </a:lnTo>
                    <a:lnTo>
                      <a:pt x="19" y="85"/>
                    </a:lnTo>
                    <a:lnTo>
                      <a:pt x="24" y="82"/>
                    </a:lnTo>
                    <a:lnTo>
                      <a:pt x="32" y="79"/>
                    </a:lnTo>
                    <a:lnTo>
                      <a:pt x="49" y="67"/>
                    </a:lnTo>
                    <a:lnTo>
                      <a:pt x="85" y="39"/>
                    </a:lnTo>
                    <a:lnTo>
                      <a:pt x="122" y="13"/>
                    </a:lnTo>
                    <a:lnTo>
                      <a:pt x="139" y="0"/>
                    </a:lnTo>
                    <a:lnTo>
                      <a:pt x="147" y="10"/>
                    </a:lnTo>
                    <a:lnTo>
                      <a:pt x="157" y="20"/>
                    </a:lnTo>
                    <a:lnTo>
                      <a:pt x="161" y="26"/>
                    </a:lnTo>
                    <a:lnTo>
                      <a:pt x="164" y="32"/>
                    </a:lnTo>
                    <a:lnTo>
                      <a:pt x="164" y="36"/>
                    </a:lnTo>
                    <a:lnTo>
                      <a:pt x="164" y="39"/>
                    </a:lnTo>
                    <a:lnTo>
                      <a:pt x="164" y="44"/>
                    </a:lnTo>
                    <a:lnTo>
                      <a:pt x="162" y="47"/>
                    </a:lnTo>
                    <a:lnTo>
                      <a:pt x="148" y="63"/>
                    </a:lnTo>
                    <a:lnTo>
                      <a:pt x="131" y="79"/>
                    </a:lnTo>
                    <a:lnTo>
                      <a:pt x="114" y="94"/>
                    </a:lnTo>
                    <a:lnTo>
                      <a:pt x="96" y="108"/>
                    </a:lnTo>
                    <a:lnTo>
                      <a:pt x="76" y="121"/>
                    </a:lnTo>
                    <a:lnTo>
                      <a:pt x="57" y="132"/>
                    </a:lnTo>
                    <a:lnTo>
                      <a:pt x="37" y="143"/>
                    </a:lnTo>
                    <a:lnTo>
                      <a:pt x="19" y="1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6" name="Freeform 119"/>
              <p:cNvSpPr>
                <a:spLocks/>
              </p:cNvSpPr>
              <p:nvPr/>
            </p:nvSpPr>
            <p:spPr bwMode="auto">
              <a:xfrm>
                <a:off x="2383" y="2202"/>
                <a:ext cx="10" cy="8"/>
              </a:xfrm>
              <a:custGeom>
                <a:avLst/>
                <a:gdLst/>
                <a:ahLst/>
                <a:cxnLst>
                  <a:cxn ang="0">
                    <a:pos x="13" y="82"/>
                  </a:cxn>
                  <a:cxn ang="0">
                    <a:pos x="11" y="76"/>
                  </a:cxn>
                  <a:cxn ang="0">
                    <a:pos x="6" y="62"/>
                  </a:cxn>
                  <a:cxn ang="0">
                    <a:pos x="1" y="48"/>
                  </a:cxn>
                  <a:cxn ang="0">
                    <a:pos x="0" y="41"/>
                  </a:cxn>
                  <a:cxn ang="0">
                    <a:pos x="21" y="26"/>
                  </a:cxn>
                  <a:cxn ang="0">
                    <a:pos x="41" y="16"/>
                  </a:cxn>
                  <a:cxn ang="0">
                    <a:pos x="50" y="11"/>
                  </a:cxn>
                  <a:cxn ang="0">
                    <a:pos x="61" y="7"/>
                  </a:cxn>
                  <a:cxn ang="0">
                    <a:pos x="73" y="3"/>
                  </a:cxn>
                  <a:cxn ang="0">
                    <a:pos x="85" y="0"/>
                  </a:cxn>
                  <a:cxn ang="0">
                    <a:pos x="90" y="4"/>
                  </a:cxn>
                  <a:cxn ang="0">
                    <a:pos x="93" y="8"/>
                  </a:cxn>
                  <a:cxn ang="0">
                    <a:pos x="96" y="14"/>
                  </a:cxn>
                  <a:cxn ang="0">
                    <a:pos x="99" y="19"/>
                  </a:cxn>
                  <a:cxn ang="0">
                    <a:pos x="103" y="31"/>
                  </a:cxn>
                  <a:cxn ang="0">
                    <a:pos x="107" y="45"/>
                  </a:cxn>
                  <a:cxn ang="0">
                    <a:pos x="110" y="57"/>
                  </a:cxn>
                  <a:cxn ang="0">
                    <a:pos x="113" y="70"/>
                  </a:cxn>
                  <a:cxn ang="0">
                    <a:pos x="117" y="82"/>
                  </a:cxn>
                  <a:cxn ang="0">
                    <a:pos x="122" y="92"/>
                  </a:cxn>
                  <a:cxn ang="0">
                    <a:pos x="107" y="98"/>
                  </a:cxn>
                  <a:cxn ang="0">
                    <a:pos x="92" y="101"/>
                  </a:cxn>
                  <a:cxn ang="0">
                    <a:pos x="79" y="103"/>
                  </a:cxn>
                  <a:cxn ang="0">
                    <a:pos x="65" y="103"/>
                  </a:cxn>
                  <a:cxn ang="0">
                    <a:pos x="59" y="103"/>
                  </a:cxn>
                  <a:cxn ang="0">
                    <a:pos x="52" y="102"/>
                  </a:cxn>
                  <a:cxn ang="0">
                    <a:pos x="46" y="100"/>
                  </a:cxn>
                  <a:cxn ang="0">
                    <a:pos x="39" y="98"/>
                  </a:cxn>
                  <a:cxn ang="0">
                    <a:pos x="27" y="92"/>
                  </a:cxn>
                  <a:cxn ang="0">
                    <a:pos x="13" y="82"/>
                  </a:cxn>
                </a:cxnLst>
                <a:rect l="0" t="0" r="r" b="b"/>
                <a:pathLst>
                  <a:path w="122" h="103">
                    <a:moveTo>
                      <a:pt x="13" y="82"/>
                    </a:moveTo>
                    <a:lnTo>
                      <a:pt x="11" y="76"/>
                    </a:lnTo>
                    <a:lnTo>
                      <a:pt x="6" y="62"/>
                    </a:lnTo>
                    <a:lnTo>
                      <a:pt x="1" y="48"/>
                    </a:lnTo>
                    <a:lnTo>
                      <a:pt x="0" y="41"/>
                    </a:lnTo>
                    <a:lnTo>
                      <a:pt x="21" y="26"/>
                    </a:lnTo>
                    <a:lnTo>
                      <a:pt x="41" y="16"/>
                    </a:lnTo>
                    <a:lnTo>
                      <a:pt x="50" y="11"/>
                    </a:lnTo>
                    <a:lnTo>
                      <a:pt x="61" y="7"/>
                    </a:lnTo>
                    <a:lnTo>
                      <a:pt x="73" y="3"/>
                    </a:lnTo>
                    <a:lnTo>
                      <a:pt x="85" y="0"/>
                    </a:lnTo>
                    <a:lnTo>
                      <a:pt x="90" y="4"/>
                    </a:lnTo>
                    <a:lnTo>
                      <a:pt x="93" y="8"/>
                    </a:lnTo>
                    <a:lnTo>
                      <a:pt x="96" y="14"/>
                    </a:lnTo>
                    <a:lnTo>
                      <a:pt x="99" y="19"/>
                    </a:lnTo>
                    <a:lnTo>
                      <a:pt x="103" y="31"/>
                    </a:lnTo>
                    <a:lnTo>
                      <a:pt x="107" y="45"/>
                    </a:lnTo>
                    <a:lnTo>
                      <a:pt x="110" y="57"/>
                    </a:lnTo>
                    <a:lnTo>
                      <a:pt x="113" y="70"/>
                    </a:lnTo>
                    <a:lnTo>
                      <a:pt x="117" y="82"/>
                    </a:lnTo>
                    <a:lnTo>
                      <a:pt x="122" y="92"/>
                    </a:lnTo>
                    <a:lnTo>
                      <a:pt x="107" y="98"/>
                    </a:lnTo>
                    <a:lnTo>
                      <a:pt x="92" y="101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59" y="103"/>
                    </a:lnTo>
                    <a:lnTo>
                      <a:pt x="52" y="102"/>
                    </a:lnTo>
                    <a:lnTo>
                      <a:pt x="46" y="100"/>
                    </a:lnTo>
                    <a:lnTo>
                      <a:pt x="39" y="98"/>
                    </a:lnTo>
                    <a:lnTo>
                      <a:pt x="27" y="92"/>
                    </a:lnTo>
                    <a:lnTo>
                      <a:pt x="13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7" name="Freeform 120"/>
              <p:cNvSpPr>
                <a:spLocks/>
              </p:cNvSpPr>
              <p:nvPr/>
            </p:nvSpPr>
            <p:spPr bwMode="auto">
              <a:xfrm>
                <a:off x="2370" y="2207"/>
                <a:ext cx="12" cy="12"/>
              </a:xfrm>
              <a:custGeom>
                <a:avLst/>
                <a:gdLst/>
                <a:ahLst/>
                <a:cxnLst>
                  <a:cxn ang="0">
                    <a:pos x="155" y="24"/>
                  </a:cxn>
                  <a:cxn ang="0">
                    <a:pos x="142" y="42"/>
                  </a:cxn>
                  <a:cxn ang="0">
                    <a:pos x="127" y="59"/>
                  </a:cxn>
                  <a:cxn ang="0">
                    <a:pos x="113" y="76"/>
                  </a:cxn>
                  <a:cxn ang="0">
                    <a:pos x="98" y="92"/>
                  </a:cxn>
                  <a:cxn ang="0">
                    <a:pos x="67" y="124"/>
                  </a:cxn>
                  <a:cxn ang="0">
                    <a:pos x="37" y="153"/>
                  </a:cxn>
                  <a:cxn ang="0">
                    <a:pos x="32" y="146"/>
                  </a:cxn>
                  <a:cxn ang="0">
                    <a:pos x="18" y="132"/>
                  </a:cxn>
                  <a:cxn ang="0">
                    <a:pos x="5" y="119"/>
                  </a:cxn>
                  <a:cxn ang="0">
                    <a:pos x="0" y="111"/>
                  </a:cxn>
                  <a:cxn ang="0">
                    <a:pos x="21" y="94"/>
                  </a:cxn>
                  <a:cxn ang="0">
                    <a:pos x="68" y="56"/>
                  </a:cxn>
                  <a:cxn ang="0">
                    <a:pos x="115" y="18"/>
                  </a:cxn>
                  <a:cxn ang="0">
                    <a:pos x="137" y="0"/>
                  </a:cxn>
                  <a:cxn ang="0">
                    <a:pos x="146" y="11"/>
                  </a:cxn>
                  <a:cxn ang="0">
                    <a:pos x="155" y="24"/>
                  </a:cxn>
                </a:cxnLst>
                <a:rect l="0" t="0" r="r" b="b"/>
                <a:pathLst>
                  <a:path w="155" h="153">
                    <a:moveTo>
                      <a:pt x="155" y="24"/>
                    </a:moveTo>
                    <a:lnTo>
                      <a:pt x="142" y="42"/>
                    </a:lnTo>
                    <a:lnTo>
                      <a:pt x="127" y="59"/>
                    </a:lnTo>
                    <a:lnTo>
                      <a:pt x="113" y="76"/>
                    </a:lnTo>
                    <a:lnTo>
                      <a:pt x="98" y="92"/>
                    </a:lnTo>
                    <a:lnTo>
                      <a:pt x="67" y="124"/>
                    </a:lnTo>
                    <a:lnTo>
                      <a:pt x="37" y="153"/>
                    </a:lnTo>
                    <a:lnTo>
                      <a:pt x="32" y="146"/>
                    </a:lnTo>
                    <a:lnTo>
                      <a:pt x="18" y="132"/>
                    </a:lnTo>
                    <a:lnTo>
                      <a:pt x="5" y="119"/>
                    </a:lnTo>
                    <a:lnTo>
                      <a:pt x="0" y="111"/>
                    </a:lnTo>
                    <a:lnTo>
                      <a:pt x="21" y="94"/>
                    </a:lnTo>
                    <a:lnTo>
                      <a:pt x="68" y="56"/>
                    </a:lnTo>
                    <a:lnTo>
                      <a:pt x="115" y="18"/>
                    </a:lnTo>
                    <a:lnTo>
                      <a:pt x="137" y="0"/>
                    </a:lnTo>
                    <a:lnTo>
                      <a:pt x="146" y="11"/>
                    </a:lnTo>
                    <a:lnTo>
                      <a:pt x="15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8" name="Freeform 121"/>
              <p:cNvSpPr>
                <a:spLocks/>
              </p:cNvSpPr>
              <p:nvPr/>
            </p:nvSpPr>
            <p:spPr bwMode="auto">
              <a:xfrm>
                <a:off x="2387" y="2210"/>
                <a:ext cx="18" cy="12"/>
              </a:xfrm>
              <a:custGeom>
                <a:avLst/>
                <a:gdLst/>
                <a:ahLst/>
                <a:cxnLst>
                  <a:cxn ang="0">
                    <a:pos x="175" y="68"/>
                  </a:cxn>
                  <a:cxn ang="0">
                    <a:pos x="154" y="82"/>
                  </a:cxn>
                  <a:cxn ang="0">
                    <a:pos x="132" y="94"/>
                  </a:cxn>
                  <a:cxn ang="0">
                    <a:pos x="110" y="106"/>
                  </a:cxn>
                  <a:cxn ang="0">
                    <a:pos x="88" y="116"/>
                  </a:cxn>
                  <a:cxn ang="0">
                    <a:pos x="67" y="127"/>
                  </a:cxn>
                  <a:cxn ang="0">
                    <a:pos x="45" y="136"/>
                  </a:cxn>
                  <a:cxn ang="0">
                    <a:pos x="22" y="144"/>
                  </a:cxn>
                  <a:cxn ang="0">
                    <a:pos x="0" y="152"/>
                  </a:cxn>
                  <a:cxn ang="0">
                    <a:pos x="2" y="137"/>
                  </a:cxn>
                  <a:cxn ang="0">
                    <a:pos x="7" y="104"/>
                  </a:cxn>
                  <a:cxn ang="0">
                    <a:pos x="13" y="71"/>
                  </a:cxn>
                  <a:cxn ang="0">
                    <a:pos x="16" y="55"/>
                  </a:cxn>
                  <a:cxn ang="0">
                    <a:pos x="23" y="48"/>
                  </a:cxn>
                  <a:cxn ang="0">
                    <a:pos x="32" y="43"/>
                  </a:cxn>
                  <a:cxn ang="0">
                    <a:pos x="40" y="37"/>
                  </a:cxn>
                  <a:cxn ang="0">
                    <a:pos x="49" y="33"/>
                  </a:cxn>
                  <a:cxn ang="0">
                    <a:pos x="66" y="26"/>
                  </a:cxn>
                  <a:cxn ang="0">
                    <a:pos x="85" y="19"/>
                  </a:cxn>
                  <a:cxn ang="0">
                    <a:pos x="123" y="10"/>
                  </a:cxn>
                  <a:cxn ang="0">
                    <a:pos x="159" y="0"/>
                  </a:cxn>
                  <a:cxn ang="0">
                    <a:pos x="161" y="9"/>
                  </a:cxn>
                  <a:cxn ang="0">
                    <a:pos x="167" y="28"/>
                  </a:cxn>
                  <a:cxn ang="0">
                    <a:pos x="173" y="46"/>
                  </a:cxn>
                  <a:cxn ang="0">
                    <a:pos x="175" y="55"/>
                  </a:cxn>
                  <a:cxn ang="0">
                    <a:pos x="175" y="61"/>
                  </a:cxn>
                  <a:cxn ang="0">
                    <a:pos x="175" y="68"/>
                  </a:cxn>
                </a:cxnLst>
                <a:rect l="0" t="0" r="r" b="b"/>
                <a:pathLst>
                  <a:path w="175" h="152">
                    <a:moveTo>
                      <a:pt x="175" y="68"/>
                    </a:moveTo>
                    <a:lnTo>
                      <a:pt x="154" y="82"/>
                    </a:lnTo>
                    <a:lnTo>
                      <a:pt x="132" y="94"/>
                    </a:lnTo>
                    <a:lnTo>
                      <a:pt x="110" y="106"/>
                    </a:lnTo>
                    <a:lnTo>
                      <a:pt x="88" y="116"/>
                    </a:lnTo>
                    <a:lnTo>
                      <a:pt x="67" y="127"/>
                    </a:lnTo>
                    <a:lnTo>
                      <a:pt x="45" y="136"/>
                    </a:lnTo>
                    <a:lnTo>
                      <a:pt x="22" y="144"/>
                    </a:lnTo>
                    <a:lnTo>
                      <a:pt x="0" y="152"/>
                    </a:lnTo>
                    <a:lnTo>
                      <a:pt x="2" y="137"/>
                    </a:lnTo>
                    <a:lnTo>
                      <a:pt x="7" y="104"/>
                    </a:lnTo>
                    <a:lnTo>
                      <a:pt x="13" y="71"/>
                    </a:lnTo>
                    <a:lnTo>
                      <a:pt x="16" y="55"/>
                    </a:lnTo>
                    <a:lnTo>
                      <a:pt x="23" y="48"/>
                    </a:lnTo>
                    <a:lnTo>
                      <a:pt x="32" y="43"/>
                    </a:lnTo>
                    <a:lnTo>
                      <a:pt x="40" y="37"/>
                    </a:lnTo>
                    <a:lnTo>
                      <a:pt x="49" y="33"/>
                    </a:lnTo>
                    <a:lnTo>
                      <a:pt x="66" y="26"/>
                    </a:lnTo>
                    <a:lnTo>
                      <a:pt x="85" y="19"/>
                    </a:lnTo>
                    <a:lnTo>
                      <a:pt x="123" y="10"/>
                    </a:lnTo>
                    <a:lnTo>
                      <a:pt x="159" y="0"/>
                    </a:lnTo>
                    <a:lnTo>
                      <a:pt x="161" y="9"/>
                    </a:lnTo>
                    <a:lnTo>
                      <a:pt x="167" y="28"/>
                    </a:lnTo>
                    <a:lnTo>
                      <a:pt x="173" y="46"/>
                    </a:lnTo>
                    <a:lnTo>
                      <a:pt x="175" y="55"/>
                    </a:lnTo>
                    <a:lnTo>
                      <a:pt x="175" y="61"/>
                    </a:lnTo>
                    <a:lnTo>
                      <a:pt x="175" y="6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59" name="Freeform 122"/>
              <p:cNvSpPr>
                <a:spLocks/>
              </p:cNvSpPr>
              <p:nvPr/>
            </p:nvSpPr>
            <p:spPr bwMode="auto">
              <a:xfrm>
                <a:off x="2375" y="2211"/>
                <a:ext cx="10" cy="14"/>
              </a:xfrm>
              <a:custGeom>
                <a:avLst/>
                <a:gdLst/>
                <a:ahLst/>
                <a:cxnLst>
                  <a:cxn ang="0">
                    <a:pos x="131" y="4"/>
                  </a:cxn>
                  <a:cxn ang="0">
                    <a:pos x="124" y="25"/>
                  </a:cxn>
                  <a:cxn ang="0">
                    <a:pos x="114" y="48"/>
                  </a:cxn>
                  <a:cxn ang="0">
                    <a:pos x="104" y="71"/>
                  </a:cxn>
                  <a:cxn ang="0">
                    <a:pos x="93" y="93"/>
                  </a:cxn>
                  <a:cxn ang="0">
                    <a:pos x="81" y="116"/>
                  </a:cxn>
                  <a:cxn ang="0">
                    <a:pos x="68" y="136"/>
                  </a:cxn>
                  <a:cxn ang="0">
                    <a:pos x="54" y="155"/>
                  </a:cxn>
                  <a:cxn ang="0">
                    <a:pos x="38" y="172"/>
                  </a:cxn>
                  <a:cxn ang="0">
                    <a:pos x="33" y="170"/>
                  </a:cxn>
                  <a:cxn ang="0">
                    <a:pos x="27" y="167"/>
                  </a:cxn>
                  <a:cxn ang="0">
                    <a:pos x="20" y="162"/>
                  </a:cxn>
                  <a:cxn ang="0">
                    <a:pos x="15" y="156"/>
                  </a:cxn>
                  <a:cxn ang="0">
                    <a:pos x="9" y="150"/>
                  </a:cxn>
                  <a:cxn ang="0">
                    <a:pos x="5" y="143"/>
                  </a:cxn>
                  <a:cxn ang="0">
                    <a:pos x="2" y="138"/>
                  </a:cxn>
                  <a:cxn ang="0">
                    <a:pos x="0" y="134"/>
                  </a:cxn>
                  <a:cxn ang="0">
                    <a:pos x="4" y="123"/>
                  </a:cxn>
                  <a:cxn ang="0">
                    <a:pos x="9" y="113"/>
                  </a:cxn>
                  <a:cxn ang="0">
                    <a:pos x="16" y="104"/>
                  </a:cxn>
                  <a:cxn ang="0">
                    <a:pos x="23" y="94"/>
                  </a:cxn>
                  <a:cxn ang="0">
                    <a:pos x="40" y="75"/>
                  </a:cxn>
                  <a:cxn ang="0">
                    <a:pos x="59" y="57"/>
                  </a:cxn>
                  <a:cxn ang="0">
                    <a:pos x="96" y="25"/>
                  </a:cxn>
                  <a:cxn ang="0">
                    <a:pos x="125" y="0"/>
                  </a:cxn>
                  <a:cxn ang="0">
                    <a:pos x="128" y="1"/>
                  </a:cxn>
                  <a:cxn ang="0">
                    <a:pos x="131" y="4"/>
                  </a:cxn>
                </a:cxnLst>
                <a:rect l="0" t="0" r="r" b="b"/>
                <a:pathLst>
                  <a:path w="131" h="172">
                    <a:moveTo>
                      <a:pt x="131" y="4"/>
                    </a:moveTo>
                    <a:lnTo>
                      <a:pt x="124" y="25"/>
                    </a:lnTo>
                    <a:lnTo>
                      <a:pt x="114" y="48"/>
                    </a:lnTo>
                    <a:lnTo>
                      <a:pt x="104" y="71"/>
                    </a:lnTo>
                    <a:lnTo>
                      <a:pt x="93" y="93"/>
                    </a:lnTo>
                    <a:lnTo>
                      <a:pt x="81" y="116"/>
                    </a:lnTo>
                    <a:lnTo>
                      <a:pt x="68" y="136"/>
                    </a:lnTo>
                    <a:lnTo>
                      <a:pt x="54" y="155"/>
                    </a:lnTo>
                    <a:lnTo>
                      <a:pt x="38" y="172"/>
                    </a:lnTo>
                    <a:lnTo>
                      <a:pt x="33" y="170"/>
                    </a:lnTo>
                    <a:lnTo>
                      <a:pt x="27" y="167"/>
                    </a:lnTo>
                    <a:lnTo>
                      <a:pt x="20" y="162"/>
                    </a:lnTo>
                    <a:lnTo>
                      <a:pt x="15" y="156"/>
                    </a:lnTo>
                    <a:lnTo>
                      <a:pt x="9" y="150"/>
                    </a:lnTo>
                    <a:lnTo>
                      <a:pt x="5" y="143"/>
                    </a:lnTo>
                    <a:lnTo>
                      <a:pt x="2" y="138"/>
                    </a:lnTo>
                    <a:lnTo>
                      <a:pt x="0" y="134"/>
                    </a:lnTo>
                    <a:lnTo>
                      <a:pt x="4" y="123"/>
                    </a:lnTo>
                    <a:lnTo>
                      <a:pt x="9" y="113"/>
                    </a:lnTo>
                    <a:lnTo>
                      <a:pt x="16" y="104"/>
                    </a:lnTo>
                    <a:lnTo>
                      <a:pt x="23" y="94"/>
                    </a:lnTo>
                    <a:lnTo>
                      <a:pt x="40" y="75"/>
                    </a:lnTo>
                    <a:lnTo>
                      <a:pt x="59" y="57"/>
                    </a:lnTo>
                    <a:lnTo>
                      <a:pt x="96" y="25"/>
                    </a:lnTo>
                    <a:lnTo>
                      <a:pt x="125" y="0"/>
                    </a:lnTo>
                    <a:lnTo>
                      <a:pt x="128" y="1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0" name="Freeform 123"/>
              <p:cNvSpPr>
                <a:spLocks/>
              </p:cNvSpPr>
              <p:nvPr/>
            </p:nvSpPr>
            <p:spPr bwMode="auto">
              <a:xfrm>
                <a:off x="2370" y="2220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8"/>
                  </a:cxn>
                  <a:cxn ang="0">
                    <a:pos x="27" y="24"/>
                  </a:cxn>
                  <a:cxn ang="0">
                    <a:pos x="46" y="41"/>
                  </a:cxn>
                  <a:cxn ang="0">
                    <a:pos x="54" y="48"/>
                  </a:cxn>
                  <a:cxn ang="0">
                    <a:pos x="48" y="54"/>
                  </a:cxn>
                  <a:cxn ang="0">
                    <a:pos x="43" y="57"/>
                  </a:cxn>
                  <a:cxn ang="0">
                    <a:pos x="38" y="59"/>
                  </a:cxn>
                  <a:cxn ang="0">
                    <a:pos x="32" y="58"/>
                  </a:cxn>
                  <a:cxn ang="0">
                    <a:pos x="28" y="56"/>
                  </a:cxn>
                  <a:cxn ang="0">
                    <a:pos x="25" y="53"/>
                  </a:cxn>
                  <a:cxn ang="0">
                    <a:pos x="21" y="49"/>
                  </a:cxn>
                  <a:cxn ang="0">
                    <a:pos x="17" y="44"/>
                  </a:cxn>
                  <a:cxn ang="0">
                    <a:pos x="7" y="19"/>
                  </a:cxn>
                  <a:cxn ang="0">
                    <a:pos x="0" y="0"/>
                  </a:cxn>
                </a:cxnLst>
                <a:rect l="0" t="0" r="r" b="b"/>
                <a:pathLst>
                  <a:path w="54" h="59">
                    <a:moveTo>
                      <a:pt x="0" y="0"/>
                    </a:moveTo>
                    <a:lnTo>
                      <a:pt x="9" y="8"/>
                    </a:lnTo>
                    <a:lnTo>
                      <a:pt x="27" y="24"/>
                    </a:lnTo>
                    <a:lnTo>
                      <a:pt x="46" y="41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8"/>
                    </a:lnTo>
                    <a:lnTo>
                      <a:pt x="28" y="56"/>
                    </a:lnTo>
                    <a:lnTo>
                      <a:pt x="25" y="53"/>
                    </a:lnTo>
                    <a:lnTo>
                      <a:pt x="21" y="49"/>
                    </a:lnTo>
                    <a:lnTo>
                      <a:pt x="17" y="44"/>
                    </a:lnTo>
                    <a:lnTo>
                      <a:pt x="7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1" name="Freeform 124"/>
              <p:cNvSpPr>
                <a:spLocks/>
              </p:cNvSpPr>
              <p:nvPr/>
            </p:nvSpPr>
            <p:spPr bwMode="auto">
              <a:xfrm>
                <a:off x="2383" y="2222"/>
                <a:ext cx="7" cy="5"/>
              </a:xfrm>
              <a:custGeom>
                <a:avLst/>
                <a:gdLst/>
                <a:ahLst/>
                <a:cxnLst>
                  <a:cxn ang="0">
                    <a:pos x="61" y="67"/>
                  </a:cxn>
                  <a:cxn ang="0">
                    <a:pos x="51" y="63"/>
                  </a:cxn>
                  <a:cxn ang="0">
                    <a:pos x="30" y="54"/>
                  </a:cxn>
                  <a:cxn ang="0">
                    <a:pos x="10" y="45"/>
                  </a:cxn>
                  <a:cxn ang="0">
                    <a:pos x="0" y="42"/>
                  </a:cxn>
                  <a:cxn ang="0">
                    <a:pos x="8" y="33"/>
                  </a:cxn>
                  <a:cxn ang="0">
                    <a:pos x="19" y="27"/>
                  </a:cxn>
                  <a:cxn ang="0">
                    <a:pos x="30" y="21"/>
                  </a:cxn>
                  <a:cxn ang="0">
                    <a:pos x="41" y="16"/>
                  </a:cxn>
                  <a:cxn ang="0">
                    <a:pos x="65" y="8"/>
                  </a:cxn>
                  <a:cxn ang="0">
                    <a:pos x="90" y="0"/>
                  </a:cxn>
                  <a:cxn ang="0">
                    <a:pos x="91" y="9"/>
                  </a:cxn>
                  <a:cxn ang="0">
                    <a:pos x="91" y="19"/>
                  </a:cxn>
                  <a:cxn ang="0">
                    <a:pos x="90" y="29"/>
                  </a:cxn>
                  <a:cxn ang="0">
                    <a:pos x="86" y="38"/>
                  </a:cxn>
                  <a:cxn ang="0">
                    <a:pos x="82" y="48"/>
                  </a:cxn>
                  <a:cxn ang="0">
                    <a:pos x="77" y="57"/>
                  </a:cxn>
                  <a:cxn ang="0">
                    <a:pos x="74" y="60"/>
                  </a:cxn>
                  <a:cxn ang="0">
                    <a:pos x="69" y="63"/>
                  </a:cxn>
                  <a:cxn ang="0">
                    <a:pos x="65" y="65"/>
                  </a:cxn>
                  <a:cxn ang="0">
                    <a:pos x="61" y="67"/>
                  </a:cxn>
                </a:cxnLst>
                <a:rect l="0" t="0" r="r" b="b"/>
                <a:pathLst>
                  <a:path w="91" h="67">
                    <a:moveTo>
                      <a:pt x="61" y="67"/>
                    </a:moveTo>
                    <a:lnTo>
                      <a:pt x="51" y="63"/>
                    </a:lnTo>
                    <a:lnTo>
                      <a:pt x="30" y="54"/>
                    </a:lnTo>
                    <a:lnTo>
                      <a:pt x="10" y="45"/>
                    </a:lnTo>
                    <a:lnTo>
                      <a:pt x="0" y="42"/>
                    </a:lnTo>
                    <a:lnTo>
                      <a:pt x="8" y="33"/>
                    </a:lnTo>
                    <a:lnTo>
                      <a:pt x="19" y="27"/>
                    </a:lnTo>
                    <a:lnTo>
                      <a:pt x="30" y="21"/>
                    </a:lnTo>
                    <a:lnTo>
                      <a:pt x="41" y="16"/>
                    </a:lnTo>
                    <a:lnTo>
                      <a:pt x="65" y="8"/>
                    </a:lnTo>
                    <a:lnTo>
                      <a:pt x="90" y="0"/>
                    </a:lnTo>
                    <a:lnTo>
                      <a:pt x="91" y="9"/>
                    </a:lnTo>
                    <a:lnTo>
                      <a:pt x="91" y="19"/>
                    </a:lnTo>
                    <a:lnTo>
                      <a:pt x="90" y="29"/>
                    </a:lnTo>
                    <a:lnTo>
                      <a:pt x="86" y="38"/>
                    </a:lnTo>
                    <a:lnTo>
                      <a:pt x="82" y="48"/>
                    </a:lnTo>
                    <a:lnTo>
                      <a:pt x="77" y="57"/>
                    </a:lnTo>
                    <a:lnTo>
                      <a:pt x="74" y="60"/>
                    </a:lnTo>
                    <a:lnTo>
                      <a:pt x="69" y="63"/>
                    </a:lnTo>
                    <a:lnTo>
                      <a:pt x="65" y="65"/>
                    </a:lnTo>
                    <a:lnTo>
                      <a:pt x="61" y="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2" name="Freeform 125"/>
              <p:cNvSpPr>
                <a:spLocks/>
              </p:cNvSpPr>
              <p:nvPr/>
            </p:nvSpPr>
            <p:spPr bwMode="auto">
              <a:xfrm>
                <a:off x="2410" y="2216"/>
                <a:ext cx="2" cy="67"/>
              </a:xfrm>
              <a:custGeom>
                <a:avLst/>
                <a:gdLst/>
                <a:ahLst/>
                <a:cxnLst>
                  <a:cxn ang="0">
                    <a:pos x="27" y="942"/>
                  </a:cxn>
                  <a:cxn ang="0">
                    <a:pos x="23" y="940"/>
                  </a:cxn>
                  <a:cxn ang="0">
                    <a:pos x="20" y="939"/>
                  </a:cxn>
                  <a:cxn ang="0">
                    <a:pos x="16" y="940"/>
                  </a:cxn>
                  <a:cxn ang="0">
                    <a:pos x="11" y="940"/>
                  </a:cxn>
                  <a:cxn ang="0">
                    <a:pos x="8" y="939"/>
                  </a:cxn>
                  <a:cxn ang="0">
                    <a:pos x="4" y="936"/>
                  </a:cxn>
                  <a:cxn ang="0">
                    <a:pos x="2" y="929"/>
                  </a:cxn>
                  <a:cxn ang="0">
                    <a:pos x="0" y="920"/>
                  </a:cxn>
                  <a:cxn ang="0">
                    <a:pos x="0" y="906"/>
                  </a:cxn>
                  <a:cxn ang="0">
                    <a:pos x="0" y="869"/>
                  </a:cxn>
                  <a:cxn ang="0">
                    <a:pos x="0" y="817"/>
                  </a:cxn>
                  <a:cxn ang="0">
                    <a:pos x="0" y="758"/>
                  </a:cxn>
                  <a:cxn ang="0">
                    <a:pos x="0" y="699"/>
                  </a:cxn>
                  <a:cxn ang="0">
                    <a:pos x="0" y="646"/>
                  </a:cxn>
                  <a:cxn ang="0">
                    <a:pos x="0" y="610"/>
                  </a:cxn>
                  <a:cxn ang="0">
                    <a:pos x="0" y="596"/>
                  </a:cxn>
                  <a:cxn ang="0">
                    <a:pos x="3" y="576"/>
                  </a:cxn>
                  <a:cxn ang="0">
                    <a:pos x="9" y="530"/>
                  </a:cxn>
                  <a:cxn ang="0">
                    <a:pos x="17" y="485"/>
                  </a:cxn>
                  <a:cxn ang="0">
                    <a:pos x="20" y="465"/>
                  </a:cxn>
                  <a:cxn ang="0">
                    <a:pos x="22" y="458"/>
                  </a:cxn>
                  <a:cxn ang="0">
                    <a:pos x="23" y="450"/>
                  </a:cxn>
                  <a:cxn ang="0">
                    <a:pos x="24" y="443"/>
                  </a:cxn>
                  <a:cxn ang="0">
                    <a:pos x="24" y="435"/>
                  </a:cxn>
                  <a:cxn ang="0">
                    <a:pos x="24" y="429"/>
                  </a:cxn>
                  <a:cxn ang="0">
                    <a:pos x="23" y="421"/>
                  </a:cxn>
                  <a:cxn ang="0">
                    <a:pos x="22" y="414"/>
                  </a:cxn>
                  <a:cxn ang="0">
                    <a:pos x="20" y="407"/>
                  </a:cxn>
                  <a:cxn ang="0">
                    <a:pos x="17" y="402"/>
                  </a:cxn>
                  <a:cxn ang="0">
                    <a:pos x="11" y="391"/>
                  </a:cxn>
                  <a:cxn ang="0">
                    <a:pos x="6" y="380"/>
                  </a:cxn>
                  <a:cxn ang="0">
                    <a:pos x="4" y="374"/>
                  </a:cxn>
                  <a:cxn ang="0">
                    <a:pos x="2" y="330"/>
                  </a:cxn>
                  <a:cxn ang="0">
                    <a:pos x="0" y="284"/>
                  </a:cxn>
                  <a:cxn ang="0">
                    <a:pos x="0" y="236"/>
                  </a:cxn>
                  <a:cxn ang="0">
                    <a:pos x="1" y="189"/>
                  </a:cxn>
                  <a:cxn ang="0">
                    <a:pos x="2" y="141"/>
                  </a:cxn>
                  <a:cxn ang="0">
                    <a:pos x="3" y="93"/>
                  </a:cxn>
                  <a:cxn ang="0">
                    <a:pos x="4" y="46"/>
                  </a:cxn>
                  <a:cxn ang="0">
                    <a:pos x="4" y="0"/>
                  </a:cxn>
                  <a:cxn ang="0">
                    <a:pos x="16" y="1"/>
                  </a:cxn>
                  <a:cxn ang="0">
                    <a:pos x="27" y="2"/>
                  </a:cxn>
                  <a:cxn ang="0">
                    <a:pos x="27" y="13"/>
                  </a:cxn>
                  <a:cxn ang="0">
                    <a:pos x="27" y="43"/>
                  </a:cxn>
                  <a:cxn ang="0">
                    <a:pos x="27" y="89"/>
                  </a:cxn>
                  <a:cxn ang="0">
                    <a:pos x="27" y="149"/>
                  </a:cxn>
                  <a:cxn ang="0">
                    <a:pos x="27" y="221"/>
                  </a:cxn>
                  <a:cxn ang="0">
                    <a:pos x="27" y="300"/>
                  </a:cxn>
                  <a:cxn ang="0">
                    <a:pos x="27" y="385"/>
                  </a:cxn>
                  <a:cxn ang="0">
                    <a:pos x="27" y="472"/>
                  </a:cxn>
                  <a:cxn ang="0">
                    <a:pos x="27" y="560"/>
                  </a:cxn>
                  <a:cxn ang="0">
                    <a:pos x="27" y="645"/>
                  </a:cxn>
                  <a:cxn ang="0">
                    <a:pos x="27" y="724"/>
                  </a:cxn>
                  <a:cxn ang="0">
                    <a:pos x="27" y="796"/>
                  </a:cxn>
                  <a:cxn ang="0">
                    <a:pos x="27" y="856"/>
                  </a:cxn>
                  <a:cxn ang="0">
                    <a:pos x="27" y="901"/>
                  </a:cxn>
                  <a:cxn ang="0">
                    <a:pos x="27" y="931"/>
                  </a:cxn>
                  <a:cxn ang="0">
                    <a:pos x="27" y="942"/>
                  </a:cxn>
                </a:cxnLst>
                <a:rect l="0" t="0" r="r" b="b"/>
                <a:pathLst>
                  <a:path w="27" h="942">
                    <a:moveTo>
                      <a:pt x="27" y="942"/>
                    </a:moveTo>
                    <a:lnTo>
                      <a:pt x="23" y="940"/>
                    </a:lnTo>
                    <a:lnTo>
                      <a:pt x="20" y="939"/>
                    </a:lnTo>
                    <a:lnTo>
                      <a:pt x="16" y="940"/>
                    </a:lnTo>
                    <a:lnTo>
                      <a:pt x="11" y="940"/>
                    </a:lnTo>
                    <a:lnTo>
                      <a:pt x="8" y="939"/>
                    </a:lnTo>
                    <a:lnTo>
                      <a:pt x="4" y="936"/>
                    </a:lnTo>
                    <a:lnTo>
                      <a:pt x="2" y="929"/>
                    </a:lnTo>
                    <a:lnTo>
                      <a:pt x="0" y="920"/>
                    </a:lnTo>
                    <a:lnTo>
                      <a:pt x="0" y="906"/>
                    </a:lnTo>
                    <a:lnTo>
                      <a:pt x="0" y="869"/>
                    </a:lnTo>
                    <a:lnTo>
                      <a:pt x="0" y="817"/>
                    </a:lnTo>
                    <a:lnTo>
                      <a:pt x="0" y="758"/>
                    </a:lnTo>
                    <a:lnTo>
                      <a:pt x="0" y="699"/>
                    </a:lnTo>
                    <a:lnTo>
                      <a:pt x="0" y="646"/>
                    </a:lnTo>
                    <a:lnTo>
                      <a:pt x="0" y="610"/>
                    </a:lnTo>
                    <a:lnTo>
                      <a:pt x="0" y="596"/>
                    </a:lnTo>
                    <a:lnTo>
                      <a:pt x="3" y="576"/>
                    </a:lnTo>
                    <a:lnTo>
                      <a:pt x="9" y="530"/>
                    </a:lnTo>
                    <a:lnTo>
                      <a:pt x="17" y="485"/>
                    </a:lnTo>
                    <a:lnTo>
                      <a:pt x="20" y="465"/>
                    </a:lnTo>
                    <a:lnTo>
                      <a:pt x="22" y="458"/>
                    </a:lnTo>
                    <a:lnTo>
                      <a:pt x="23" y="450"/>
                    </a:lnTo>
                    <a:lnTo>
                      <a:pt x="24" y="443"/>
                    </a:lnTo>
                    <a:lnTo>
                      <a:pt x="24" y="435"/>
                    </a:lnTo>
                    <a:lnTo>
                      <a:pt x="24" y="429"/>
                    </a:lnTo>
                    <a:lnTo>
                      <a:pt x="23" y="421"/>
                    </a:lnTo>
                    <a:lnTo>
                      <a:pt x="22" y="414"/>
                    </a:lnTo>
                    <a:lnTo>
                      <a:pt x="20" y="407"/>
                    </a:lnTo>
                    <a:lnTo>
                      <a:pt x="17" y="402"/>
                    </a:lnTo>
                    <a:lnTo>
                      <a:pt x="11" y="391"/>
                    </a:lnTo>
                    <a:lnTo>
                      <a:pt x="6" y="380"/>
                    </a:lnTo>
                    <a:lnTo>
                      <a:pt x="4" y="374"/>
                    </a:lnTo>
                    <a:lnTo>
                      <a:pt x="2" y="330"/>
                    </a:lnTo>
                    <a:lnTo>
                      <a:pt x="0" y="284"/>
                    </a:lnTo>
                    <a:lnTo>
                      <a:pt x="0" y="236"/>
                    </a:lnTo>
                    <a:lnTo>
                      <a:pt x="1" y="189"/>
                    </a:lnTo>
                    <a:lnTo>
                      <a:pt x="2" y="141"/>
                    </a:lnTo>
                    <a:lnTo>
                      <a:pt x="3" y="93"/>
                    </a:lnTo>
                    <a:lnTo>
                      <a:pt x="4" y="46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7" y="2"/>
                    </a:lnTo>
                    <a:lnTo>
                      <a:pt x="27" y="13"/>
                    </a:lnTo>
                    <a:lnTo>
                      <a:pt x="27" y="43"/>
                    </a:lnTo>
                    <a:lnTo>
                      <a:pt x="27" y="89"/>
                    </a:lnTo>
                    <a:lnTo>
                      <a:pt x="27" y="149"/>
                    </a:lnTo>
                    <a:lnTo>
                      <a:pt x="27" y="221"/>
                    </a:lnTo>
                    <a:lnTo>
                      <a:pt x="27" y="300"/>
                    </a:lnTo>
                    <a:lnTo>
                      <a:pt x="27" y="385"/>
                    </a:lnTo>
                    <a:lnTo>
                      <a:pt x="27" y="472"/>
                    </a:lnTo>
                    <a:lnTo>
                      <a:pt x="27" y="560"/>
                    </a:lnTo>
                    <a:lnTo>
                      <a:pt x="27" y="645"/>
                    </a:lnTo>
                    <a:lnTo>
                      <a:pt x="27" y="724"/>
                    </a:lnTo>
                    <a:lnTo>
                      <a:pt x="27" y="796"/>
                    </a:lnTo>
                    <a:lnTo>
                      <a:pt x="27" y="856"/>
                    </a:lnTo>
                    <a:lnTo>
                      <a:pt x="27" y="901"/>
                    </a:lnTo>
                    <a:lnTo>
                      <a:pt x="27" y="931"/>
                    </a:lnTo>
                    <a:lnTo>
                      <a:pt x="27" y="9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3" name="Freeform 126"/>
              <p:cNvSpPr>
                <a:spLocks/>
              </p:cNvSpPr>
              <p:nvPr/>
            </p:nvSpPr>
            <p:spPr bwMode="auto">
              <a:xfrm>
                <a:off x="2402" y="2217"/>
                <a:ext cx="1" cy="2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2" y="0"/>
                  </a:cxn>
                  <a:cxn ang="0">
                    <a:pos x="25" y="346"/>
                  </a:cxn>
                  <a:cxn ang="0">
                    <a:pos x="0" y="275"/>
                  </a:cxn>
                  <a:cxn ang="0">
                    <a:pos x="0" y="39"/>
                  </a:cxn>
                </a:cxnLst>
                <a:rect l="0" t="0" r="r" b="b"/>
                <a:pathLst>
                  <a:path w="25" h="346">
                    <a:moveTo>
                      <a:pt x="0" y="39"/>
                    </a:moveTo>
                    <a:lnTo>
                      <a:pt x="22" y="0"/>
                    </a:lnTo>
                    <a:lnTo>
                      <a:pt x="25" y="346"/>
                    </a:lnTo>
                    <a:lnTo>
                      <a:pt x="0" y="27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4" name="Freeform 127"/>
              <p:cNvSpPr>
                <a:spLocks/>
              </p:cNvSpPr>
              <p:nvPr/>
            </p:nvSpPr>
            <p:spPr bwMode="auto">
              <a:xfrm>
                <a:off x="2393" y="2188"/>
                <a:ext cx="1" cy="18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22" y="0"/>
                  </a:cxn>
                  <a:cxn ang="0">
                    <a:pos x="24" y="230"/>
                  </a:cxn>
                  <a:cxn ang="0">
                    <a:pos x="0" y="183"/>
                  </a:cxn>
                  <a:cxn ang="0">
                    <a:pos x="0" y="27"/>
                  </a:cxn>
                </a:cxnLst>
                <a:rect l="0" t="0" r="r" b="b"/>
                <a:pathLst>
                  <a:path w="24" h="230">
                    <a:moveTo>
                      <a:pt x="0" y="27"/>
                    </a:moveTo>
                    <a:lnTo>
                      <a:pt x="22" y="0"/>
                    </a:lnTo>
                    <a:lnTo>
                      <a:pt x="24" y="230"/>
                    </a:lnTo>
                    <a:lnTo>
                      <a:pt x="0" y="18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5" name="Freeform 128"/>
              <p:cNvSpPr>
                <a:spLocks/>
              </p:cNvSpPr>
              <p:nvPr/>
            </p:nvSpPr>
            <p:spPr bwMode="auto">
              <a:xfrm>
                <a:off x="2394" y="2221"/>
                <a:ext cx="1" cy="9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2" y="0"/>
                  </a:cxn>
                  <a:cxn ang="0">
                    <a:pos x="24" y="179"/>
                  </a:cxn>
                  <a:cxn ang="0">
                    <a:pos x="0" y="142"/>
                  </a:cxn>
                  <a:cxn ang="0">
                    <a:pos x="0" y="20"/>
                  </a:cxn>
                </a:cxnLst>
                <a:rect l="0" t="0" r="r" b="b"/>
                <a:pathLst>
                  <a:path w="24" h="179">
                    <a:moveTo>
                      <a:pt x="0" y="20"/>
                    </a:moveTo>
                    <a:lnTo>
                      <a:pt x="22" y="0"/>
                    </a:lnTo>
                    <a:lnTo>
                      <a:pt x="24" y="179"/>
                    </a:lnTo>
                    <a:lnTo>
                      <a:pt x="0" y="14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6" name="Freeform 129"/>
              <p:cNvSpPr>
                <a:spLocks/>
              </p:cNvSpPr>
              <p:nvPr/>
            </p:nvSpPr>
            <p:spPr bwMode="auto">
              <a:xfrm>
                <a:off x="2670" y="2240"/>
                <a:ext cx="2" cy="12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1" y="0"/>
                  </a:cxn>
                  <a:cxn ang="0">
                    <a:pos x="23" y="150"/>
                  </a:cxn>
                  <a:cxn ang="0">
                    <a:pos x="0" y="119"/>
                  </a:cxn>
                  <a:cxn ang="0">
                    <a:pos x="0" y="16"/>
                  </a:cxn>
                </a:cxnLst>
                <a:rect l="0" t="0" r="r" b="b"/>
                <a:pathLst>
                  <a:path w="23" h="150">
                    <a:moveTo>
                      <a:pt x="0" y="16"/>
                    </a:moveTo>
                    <a:lnTo>
                      <a:pt x="21" y="0"/>
                    </a:lnTo>
                    <a:lnTo>
                      <a:pt x="23" y="150"/>
                    </a:lnTo>
                    <a:lnTo>
                      <a:pt x="0" y="1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7" name="Freeform 130"/>
              <p:cNvSpPr>
                <a:spLocks/>
              </p:cNvSpPr>
              <p:nvPr/>
            </p:nvSpPr>
            <p:spPr bwMode="auto">
              <a:xfrm>
                <a:off x="2649" y="2214"/>
                <a:ext cx="2" cy="4"/>
              </a:xfrm>
              <a:custGeom>
                <a:avLst/>
                <a:gdLst/>
                <a:ahLst/>
                <a:cxnLst>
                  <a:cxn ang="0">
                    <a:pos x="25" y="7"/>
                  </a:cxn>
                  <a:cxn ang="0">
                    <a:pos x="2" y="0"/>
                  </a:cxn>
                  <a:cxn ang="0">
                    <a:pos x="0" y="62"/>
                  </a:cxn>
                  <a:cxn ang="0">
                    <a:pos x="25" y="49"/>
                  </a:cxn>
                  <a:cxn ang="0">
                    <a:pos x="25" y="7"/>
                  </a:cxn>
                </a:cxnLst>
                <a:rect l="0" t="0" r="r" b="b"/>
                <a:pathLst>
                  <a:path w="25" h="62">
                    <a:moveTo>
                      <a:pt x="25" y="7"/>
                    </a:moveTo>
                    <a:lnTo>
                      <a:pt x="2" y="0"/>
                    </a:lnTo>
                    <a:lnTo>
                      <a:pt x="0" y="62"/>
                    </a:lnTo>
                    <a:lnTo>
                      <a:pt x="25" y="49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8" name="Freeform 131"/>
              <p:cNvSpPr>
                <a:spLocks noEditPoints="1"/>
              </p:cNvSpPr>
              <p:nvPr/>
            </p:nvSpPr>
            <p:spPr bwMode="auto">
              <a:xfrm>
                <a:off x="2671" y="2268"/>
                <a:ext cx="25" cy="20"/>
              </a:xfrm>
              <a:custGeom>
                <a:avLst/>
                <a:gdLst/>
                <a:ahLst/>
                <a:cxnLst>
                  <a:cxn ang="0">
                    <a:pos x="178" y="201"/>
                  </a:cxn>
                  <a:cxn ang="0">
                    <a:pos x="173" y="201"/>
                  </a:cxn>
                  <a:cxn ang="0">
                    <a:pos x="167" y="201"/>
                  </a:cxn>
                  <a:cxn ang="0">
                    <a:pos x="171" y="183"/>
                  </a:cxn>
                  <a:cxn ang="0">
                    <a:pos x="177" y="163"/>
                  </a:cxn>
                  <a:cxn ang="0">
                    <a:pos x="184" y="145"/>
                  </a:cxn>
                  <a:cxn ang="0">
                    <a:pos x="190" y="126"/>
                  </a:cxn>
                  <a:cxn ang="0">
                    <a:pos x="199" y="108"/>
                  </a:cxn>
                  <a:cxn ang="0">
                    <a:pos x="207" y="91"/>
                  </a:cxn>
                  <a:cxn ang="0">
                    <a:pos x="217" y="75"/>
                  </a:cxn>
                  <a:cxn ang="0">
                    <a:pos x="226" y="61"/>
                  </a:cxn>
                  <a:cxn ang="0">
                    <a:pos x="219" y="83"/>
                  </a:cxn>
                  <a:cxn ang="0">
                    <a:pos x="203" y="130"/>
                  </a:cxn>
                  <a:cxn ang="0">
                    <a:pos x="186" y="178"/>
                  </a:cxn>
                  <a:cxn ang="0">
                    <a:pos x="178" y="201"/>
                  </a:cxn>
                  <a:cxn ang="0">
                    <a:pos x="189" y="71"/>
                  </a:cxn>
                  <a:cxn ang="0">
                    <a:pos x="182" y="92"/>
                  </a:cxn>
                  <a:cxn ang="0">
                    <a:pos x="167" y="140"/>
                  </a:cxn>
                  <a:cxn ang="0">
                    <a:pos x="151" y="188"/>
                  </a:cxn>
                  <a:cxn ang="0">
                    <a:pos x="144" y="210"/>
                  </a:cxn>
                  <a:cxn ang="0">
                    <a:pos x="122" y="219"/>
                  </a:cxn>
                  <a:cxn ang="0">
                    <a:pos x="73" y="239"/>
                  </a:cxn>
                  <a:cxn ang="0">
                    <a:pos x="23" y="258"/>
                  </a:cxn>
                  <a:cxn ang="0">
                    <a:pos x="0" y="267"/>
                  </a:cxn>
                  <a:cxn ang="0">
                    <a:pos x="28" y="267"/>
                  </a:cxn>
                  <a:cxn ang="0">
                    <a:pos x="56" y="266"/>
                  </a:cxn>
                  <a:cxn ang="0">
                    <a:pos x="84" y="266"/>
                  </a:cxn>
                  <a:cxn ang="0">
                    <a:pos x="112" y="267"/>
                  </a:cxn>
                  <a:cxn ang="0">
                    <a:pos x="141" y="266"/>
                  </a:cxn>
                  <a:cxn ang="0">
                    <a:pos x="170" y="266"/>
                  </a:cxn>
                  <a:cxn ang="0">
                    <a:pos x="198" y="264"/>
                  </a:cxn>
                  <a:cxn ang="0">
                    <a:pos x="226" y="261"/>
                  </a:cxn>
                  <a:cxn ang="0">
                    <a:pos x="225" y="242"/>
                  </a:cxn>
                  <a:cxn ang="0">
                    <a:pos x="226" y="225"/>
                  </a:cxn>
                  <a:cxn ang="0">
                    <a:pos x="229" y="208"/>
                  </a:cxn>
                  <a:cxn ang="0">
                    <a:pos x="233" y="192"/>
                  </a:cxn>
                  <a:cxn ang="0">
                    <a:pos x="244" y="160"/>
                  </a:cxn>
                  <a:cxn ang="0">
                    <a:pos x="255" y="127"/>
                  </a:cxn>
                  <a:cxn ang="0">
                    <a:pos x="261" y="120"/>
                  </a:cxn>
                  <a:cxn ang="0">
                    <a:pos x="265" y="112"/>
                  </a:cxn>
                  <a:cxn ang="0">
                    <a:pos x="271" y="105"/>
                  </a:cxn>
                  <a:cxn ang="0">
                    <a:pos x="277" y="98"/>
                  </a:cxn>
                  <a:cxn ang="0">
                    <a:pos x="288" y="85"/>
                  </a:cxn>
                  <a:cxn ang="0">
                    <a:pos x="300" y="72"/>
                  </a:cxn>
                  <a:cxn ang="0">
                    <a:pos x="305" y="64"/>
                  </a:cxn>
                  <a:cxn ang="0">
                    <a:pos x="311" y="57"/>
                  </a:cxn>
                  <a:cxn ang="0">
                    <a:pos x="315" y="49"/>
                  </a:cxn>
                  <a:cxn ang="0">
                    <a:pos x="318" y="41"/>
                  </a:cxn>
                  <a:cxn ang="0">
                    <a:pos x="320" y="32"/>
                  </a:cxn>
                  <a:cxn ang="0">
                    <a:pos x="321" y="23"/>
                  </a:cxn>
                  <a:cxn ang="0">
                    <a:pos x="321" y="12"/>
                  </a:cxn>
                  <a:cxn ang="0">
                    <a:pos x="319" y="1"/>
                  </a:cxn>
                  <a:cxn ang="0">
                    <a:pos x="310" y="0"/>
                  </a:cxn>
                  <a:cxn ang="0">
                    <a:pos x="301" y="1"/>
                  </a:cxn>
                  <a:cxn ang="0">
                    <a:pos x="292" y="3"/>
                  </a:cxn>
                  <a:cxn ang="0">
                    <a:pos x="283" y="7"/>
                  </a:cxn>
                  <a:cxn ang="0">
                    <a:pos x="274" y="10"/>
                  </a:cxn>
                  <a:cxn ang="0">
                    <a:pos x="266" y="14"/>
                  </a:cxn>
                  <a:cxn ang="0">
                    <a:pos x="257" y="19"/>
                  </a:cxn>
                  <a:cxn ang="0">
                    <a:pos x="249" y="25"/>
                  </a:cxn>
                  <a:cxn ang="0">
                    <a:pos x="218" y="48"/>
                  </a:cxn>
                  <a:cxn ang="0">
                    <a:pos x="189" y="71"/>
                  </a:cxn>
                </a:cxnLst>
                <a:rect l="0" t="0" r="r" b="b"/>
                <a:pathLst>
                  <a:path w="321" h="267">
                    <a:moveTo>
                      <a:pt x="178" y="201"/>
                    </a:moveTo>
                    <a:lnTo>
                      <a:pt x="173" y="201"/>
                    </a:lnTo>
                    <a:lnTo>
                      <a:pt x="167" y="201"/>
                    </a:lnTo>
                    <a:lnTo>
                      <a:pt x="171" y="183"/>
                    </a:lnTo>
                    <a:lnTo>
                      <a:pt x="177" y="163"/>
                    </a:lnTo>
                    <a:lnTo>
                      <a:pt x="184" y="145"/>
                    </a:lnTo>
                    <a:lnTo>
                      <a:pt x="190" y="126"/>
                    </a:lnTo>
                    <a:lnTo>
                      <a:pt x="199" y="108"/>
                    </a:lnTo>
                    <a:lnTo>
                      <a:pt x="207" y="91"/>
                    </a:lnTo>
                    <a:lnTo>
                      <a:pt x="217" y="75"/>
                    </a:lnTo>
                    <a:lnTo>
                      <a:pt x="226" y="61"/>
                    </a:lnTo>
                    <a:lnTo>
                      <a:pt x="219" y="83"/>
                    </a:lnTo>
                    <a:lnTo>
                      <a:pt x="203" y="130"/>
                    </a:lnTo>
                    <a:lnTo>
                      <a:pt x="186" y="178"/>
                    </a:lnTo>
                    <a:lnTo>
                      <a:pt x="178" y="201"/>
                    </a:lnTo>
                    <a:close/>
                    <a:moveTo>
                      <a:pt x="189" y="71"/>
                    </a:moveTo>
                    <a:lnTo>
                      <a:pt x="182" y="92"/>
                    </a:lnTo>
                    <a:lnTo>
                      <a:pt x="167" y="140"/>
                    </a:lnTo>
                    <a:lnTo>
                      <a:pt x="151" y="188"/>
                    </a:lnTo>
                    <a:lnTo>
                      <a:pt x="144" y="210"/>
                    </a:lnTo>
                    <a:lnTo>
                      <a:pt x="122" y="219"/>
                    </a:lnTo>
                    <a:lnTo>
                      <a:pt x="73" y="239"/>
                    </a:lnTo>
                    <a:lnTo>
                      <a:pt x="23" y="258"/>
                    </a:lnTo>
                    <a:lnTo>
                      <a:pt x="0" y="267"/>
                    </a:lnTo>
                    <a:lnTo>
                      <a:pt x="28" y="267"/>
                    </a:lnTo>
                    <a:lnTo>
                      <a:pt x="56" y="266"/>
                    </a:lnTo>
                    <a:lnTo>
                      <a:pt x="84" y="266"/>
                    </a:lnTo>
                    <a:lnTo>
                      <a:pt x="112" y="267"/>
                    </a:lnTo>
                    <a:lnTo>
                      <a:pt x="141" y="266"/>
                    </a:lnTo>
                    <a:lnTo>
                      <a:pt x="170" y="266"/>
                    </a:lnTo>
                    <a:lnTo>
                      <a:pt x="198" y="264"/>
                    </a:lnTo>
                    <a:lnTo>
                      <a:pt x="226" y="261"/>
                    </a:lnTo>
                    <a:lnTo>
                      <a:pt x="225" y="242"/>
                    </a:lnTo>
                    <a:lnTo>
                      <a:pt x="226" y="225"/>
                    </a:lnTo>
                    <a:lnTo>
                      <a:pt x="229" y="208"/>
                    </a:lnTo>
                    <a:lnTo>
                      <a:pt x="233" y="192"/>
                    </a:lnTo>
                    <a:lnTo>
                      <a:pt x="244" y="160"/>
                    </a:lnTo>
                    <a:lnTo>
                      <a:pt x="255" y="127"/>
                    </a:lnTo>
                    <a:lnTo>
                      <a:pt x="261" y="120"/>
                    </a:lnTo>
                    <a:lnTo>
                      <a:pt x="265" y="112"/>
                    </a:lnTo>
                    <a:lnTo>
                      <a:pt x="271" y="105"/>
                    </a:lnTo>
                    <a:lnTo>
                      <a:pt x="277" y="98"/>
                    </a:lnTo>
                    <a:lnTo>
                      <a:pt x="288" y="85"/>
                    </a:lnTo>
                    <a:lnTo>
                      <a:pt x="300" y="72"/>
                    </a:lnTo>
                    <a:lnTo>
                      <a:pt x="305" y="64"/>
                    </a:lnTo>
                    <a:lnTo>
                      <a:pt x="311" y="57"/>
                    </a:lnTo>
                    <a:lnTo>
                      <a:pt x="315" y="49"/>
                    </a:lnTo>
                    <a:lnTo>
                      <a:pt x="318" y="41"/>
                    </a:lnTo>
                    <a:lnTo>
                      <a:pt x="320" y="32"/>
                    </a:lnTo>
                    <a:lnTo>
                      <a:pt x="321" y="23"/>
                    </a:lnTo>
                    <a:lnTo>
                      <a:pt x="321" y="12"/>
                    </a:lnTo>
                    <a:lnTo>
                      <a:pt x="319" y="1"/>
                    </a:lnTo>
                    <a:lnTo>
                      <a:pt x="310" y="0"/>
                    </a:lnTo>
                    <a:lnTo>
                      <a:pt x="301" y="1"/>
                    </a:lnTo>
                    <a:lnTo>
                      <a:pt x="292" y="3"/>
                    </a:lnTo>
                    <a:lnTo>
                      <a:pt x="283" y="7"/>
                    </a:lnTo>
                    <a:lnTo>
                      <a:pt x="274" y="10"/>
                    </a:lnTo>
                    <a:lnTo>
                      <a:pt x="266" y="14"/>
                    </a:lnTo>
                    <a:lnTo>
                      <a:pt x="257" y="19"/>
                    </a:lnTo>
                    <a:lnTo>
                      <a:pt x="249" y="25"/>
                    </a:lnTo>
                    <a:lnTo>
                      <a:pt x="218" y="48"/>
                    </a:lnTo>
                    <a:lnTo>
                      <a:pt x="189" y="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69" name="Freeform 132"/>
              <p:cNvSpPr>
                <a:spLocks noEditPoints="1"/>
              </p:cNvSpPr>
              <p:nvPr/>
            </p:nvSpPr>
            <p:spPr bwMode="auto">
              <a:xfrm>
                <a:off x="2617" y="2279"/>
                <a:ext cx="34" cy="10"/>
              </a:xfrm>
              <a:custGeom>
                <a:avLst/>
                <a:gdLst/>
                <a:ahLst/>
                <a:cxnLst>
                  <a:cxn ang="0">
                    <a:pos x="267" y="45"/>
                  </a:cxn>
                  <a:cxn ang="0">
                    <a:pos x="240" y="67"/>
                  </a:cxn>
                  <a:cxn ang="0">
                    <a:pos x="226" y="75"/>
                  </a:cxn>
                  <a:cxn ang="0">
                    <a:pos x="216" y="77"/>
                  </a:cxn>
                  <a:cxn ang="0">
                    <a:pos x="218" y="67"/>
                  </a:cxn>
                  <a:cxn ang="0">
                    <a:pos x="235" y="51"/>
                  </a:cxn>
                  <a:cxn ang="0">
                    <a:pos x="266" y="30"/>
                  </a:cxn>
                  <a:cxn ang="0">
                    <a:pos x="284" y="24"/>
                  </a:cxn>
                  <a:cxn ang="0">
                    <a:pos x="3" y="93"/>
                  </a:cxn>
                  <a:cxn ang="0">
                    <a:pos x="0" y="118"/>
                  </a:cxn>
                  <a:cxn ang="0">
                    <a:pos x="22" y="124"/>
                  </a:cxn>
                  <a:cxn ang="0">
                    <a:pos x="46" y="128"/>
                  </a:cxn>
                  <a:cxn ang="0">
                    <a:pos x="91" y="129"/>
                  </a:cxn>
                  <a:cxn ang="0">
                    <a:pos x="136" y="125"/>
                  </a:cxn>
                  <a:cxn ang="0">
                    <a:pos x="180" y="118"/>
                  </a:cxn>
                  <a:cxn ang="0">
                    <a:pos x="224" y="110"/>
                  </a:cxn>
                  <a:cxn ang="0">
                    <a:pos x="269" y="105"/>
                  </a:cxn>
                  <a:cxn ang="0">
                    <a:pos x="313" y="106"/>
                  </a:cxn>
                  <a:cxn ang="0">
                    <a:pos x="335" y="109"/>
                  </a:cxn>
                  <a:cxn ang="0">
                    <a:pos x="358" y="114"/>
                  </a:cxn>
                  <a:cxn ang="0">
                    <a:pos x="369" y="110"/>
                  </a:cxn>
                  <a:cxn ang="0">
                    <a:pos x="379" y="102"/>
                  </a:cxn>
                  <a:cxn ang="0">
                    <a:pos x="385" y="90"/>
                  </a:cxn>
                  <a:cxn ang="0">
                    <a:pos x="387" y="77"/>
                  </a:cxn>
                  <a:cxn ang="0">
                    <a:pos x="360" y="54"/>
                  </a:cxn>
                  <a:cxn ang="0">
                    <a:pos x="329" y="35"/>
                  </a:cxn>
                  <a:cxn ang="0">
                    <a:pos x="265" y="0"/>
                  </a:cxn>
                  <a:cxn ang="0">
                    <a:pos x="237" y="25"/>
                  </a:cxn>
                  <a:cxn ang="0">
                    <a:pos x="208" y="46"/>
                  </a:cxn>
                  <a:cxn ang="0">
                    <a:pos x="177" y="63"/>
                  </a:cxn>
                  <a:cxn ang="0">
                    <a:pos x="144" y="77"/>
                  </a:cxn>
                  <a:cxn ang="0">
                    <a:pos x="111" y="87"/>
                  </a:cxn>
                  <a:cxn ang="0">
                    <a:pos x="76" y="92"/>
                  </a:cxn>
                  <a:cxn ang="0">
                    <a:pos x="41" y="94"/>
                  </a:cxn>
                  <a:cxn ang="0">
                    <a:pos x="3" y="93"/>
                  </a:cxn>
                </a:cxnLst>
                <a:rect l="0" t="0" r="r" b="b"/>
                <a:pathLst>
                  <a:path w="387" h="130">
                    <a:moveTo>
                      <a:pt x="284" y="32"/>
                    </a:moveTo>
                    <a:lnTo>
                      <a:pt x="267" y="45"/>
                    </a:lnTo>
                    <a:lnTo>
                      <a:pt x="250" y="60"/>
                    </a:lnTo>
                    <a:lnTo>
                      <a:pt x="240" y="67"/>
                    </a:lnTo>
                    <a:lnTo>
                      <a:pt x="231" y="73"/>
                    </a:lnTo>
                    <a:lnTo>
                      <a:pt x="226" y="75"/>
                    </a:lnTo>
                    <a:lnTo>
                      <a:pt x="221" y="76"/>
                    </a:lnTo>
                    <a:lnTo>
                      <a:pt x="216" y="77"/>
                    </a:lnTo>
                    <a:lnTo>
                      <a:pt x="210" y="77"/>
                    </a:lnTo>
                    <a:lnTo>
                      <a:pt x="218" y="67"/>
                    </a:lnTo>
                    <a:lnTo>
                      <a:pt x="225" y="59"/>
                    </a:lnTo>
                    <a:lnTo>
                      <a:pt x="235" y="51"/>
                    </a:lnTo>
                    <a:lnTo>
                      <a:pt x="245" y="44"/>
                    </a:lnTo>
                    <a:lnTo>
                      <a:pt x="266" y="30"/>
                    </a:lnTo>
                    <a:lnTo>
                      <a:pt x="284" y="16"/>
                    </a:lnTo>
                    <a:lnTo>
                      <a:pt x="284" y="24"/>
                    </a:lnTo>
                    <a:lnTo>
                      <a:pt x="284" y="32"/>
                    </a:lnTo>
                    <a:close/>
                    <a:moveTo>
                      <a:pt x="3" y="93"/>
                    </a:moveTo>
                    <a:lnTo>
                      <a:pt x="2" y="106"/>
                    </a:lnTo>
                    <a:lnTo>
                      <a:pt x="0" y="118"/>
                    </a:lnTo>
                    <a:lnTo>
                      <a:pt x="12" y="122"/>
                    </a:lnTo>
                    <a:lnTo>
                      <a:pt x="22" y="124"/>
                    </a:lnTo>
                    <a:lnTo>
                      <a:pt x="34" y="127"/>
                    </a:lnTo>
                    <a:lnTo>
                      <a:pt x="46" y="128"/>
                    </a:lnTo>
                    <a:lnTo>
                      <a:pt x="68" y="130"/>
                    </a:lnTo>
                    <a:lnTo>
                      <a:pt x="91" y="129"/>
                    </a:lnTo>
                    <a:lnTo>
                      <a:pt x="113" y="128"/>
                    </a:lnTo>
                    <a:lnTo>
                      <a:pt x="136" y="125"/>
                    </a:lnTo>
                    <a:lnTo>
                      <a:pt x="158" y="122"/>
                    </a:lnTo>
                    <a:lnTo>
                      <a:pt x="180" y="118"/>
                    </a:lnTo>
                    <a:lnTo>
                      <a:pt x="202" y="113"/>
                    </a:lnTo>
                    <a:lnTo>
                      <a:pt x="224" y="110"/>
                    </a:lnTo>
                    <a:lnTo>
                      <a:pt x="247" y="107"/>
                    </a:lnTo>
                    <a:lnTo>
                      <a:pt x="269" y="105"/>
                    </a:lnTo>
                    <a:lnTo>
                      <a:pt x="292" y="105"/>
                    </a:lnTo>
                    <a:lnTo>
                      <a:pt x="313" y="106"/>
                    </a:lnTo>
                    <a:lnTo>
                      <a:pt x="325" y="107"/>
                    </a:lnTo>
                    <a:lnTo>
                      <a:pt x="335" y="109"/>
                    </a:lnTo>
                    <a:lnTo>
                      <a:pt x="346" y="111"/>
                    </a:lnTo>
                    <a:lnTo>
                      <a:pt x="358" y="114"/>
                    </a:lnTo>
                    <a:lnTo>
                      <a:pt x="363" y="113"/>
                    </a:lnTo>
                    <a:lnTo>
                      <a:pt x="369" y="110"/>
                    </a:lnTo>
                    <a:lnTo>
                      <a:pt x="375" y="107"/>
                    </a:lnTo>
                    <a:lnTo>
                      <a:pt x="379" y="102"/>
                    </a:lnTo>
                    <a:lnTo>
                      <a:pt x="382" y="96"/>
                    </a:lnTo>
                    <a:lnTo>
                      <a:pt x="385" y="90"/>
                    </a:lnTo>
                    <a:lnTo>
                      <a:pt x="387" y="83"/>
                    </a:lnTo>
                    <a:lnTo>
                      <a:pt x="387" y="77"/>
                    </a:lnTo>
                    <a:lnTo>
                      <a:pt x="374" y="64"/>
                    </a:lnTo>
                    <a:lnTo>
                      <a:pt x="360" y="54"/>
                    </a:lnTo>
                    <a:lnTo>
                      <a:pt x="345" y="44"/>
                    </a:lnTo>
                    <a:lnTo>
                      <a:pt x="329" y="35"/>
                    </a:lnTo>
                    <a:lnTo>
                      <a:pt x="297" y="18"/>
                    </a:lnTo>
                    <a:lnTo>
                      <a:pt x="265" y="0"/>
                    </a:lnTo>
                    <a:lnTo>
                      <a:pt x="251" y="13"/>
                    </a:lnTo>
                    <a:lnTo>
                      <a:pt x="237" y="25"/>
                    </a:lnTo>
                    <a:lnTo>
                      <a:pt x="222" y="36"/>
                    </a:lnTo>
                    <a:lnTo>
                      <a:pt x="208" y="46"/>
                    </a:lnTo>
                    <a:lnTo>
                      <a:pt x="192" y="56"/>
                    </a:lnTo>
                    <a:lnTo>
                      <a:pt x="177" y="63"/>
                    </a:lnTo>
                    <a:lnTo>
                      <a:pt x="161" y="71"/>
                    </a:lnTo>
                    <a:lnTo>
                      <a:pt x="144" y="77"/>
                    </a:lnTo>
                    <a:lnTo>
                      <a:pt x="128" y="82"/>
                    </a:lnTo>
                    <a:lnTo>
                      <a:pt x="111" y="87"/>
                    </a:lnTo>
                    <a:lnTo>
                      <a:pt x="94" y="90"/>
                    </a:lnTo>
                    <a:lnTo>
                      <a:pt x="76" y="92"/>
                    </a:lnTo>
                    <a:lnTo>
                      <a:pt x="59" y="94"/>
                    </a:lnTo>
                    <a:lnTo>
                      <a:pt x="41" y="94"/>
                    </a:lnTo>
                    <a:lnTo>
                      <a:pt x="21" y="94"/>
                    </a:lnTo>
                    <a:lnTo>
                      <a:pt x="3" y="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0" name="Freeform 133"/>
              <p:cNvSpPr>
                <a:spLocks noEditPoints="1"/>
              </p:cNvSpPr>
              <p:nvPr/>
            </p:nvSpPr>
            <p:spPr bwMode="auto">
              <a:xfrm>
                <a:off x="2349" y="2299"/>
                <a:ext cx="64" cy="10"/>
              </a:xfrm>
              <a:custGeom>
                <a:avLst/>
                <a:gdLst/>
                <a:ahLst/>
                <a:cxnLst>
                  <a:cxn ang="0">
                    <a:pos x="783" y="125"/>
                  </a:cxn>
                  <a:cxn ang="0">
                    <a:pos x="714" y="106"/>
                  </a:cxn>
                  <a:cxn ang="0">
                    <a:pos x="657" y="106"/>
                  </a:cxn>
                  <a:cxn ang="0">
                    <a:pos x="658" y="85"/>
                  </a:cxn>
                  <a:cxn ang="0">
                    <a:pos x="634" y="84"/>
                  </a:cxn>
                  <a:cxn ang="0">
                    <a:pos x="634" y="26"/>
                  </a:cxn>
                  <a:cxn ang="0">
                    <a:pos x="649" y="35"/>
                  </a:cxn>
                  <a:cxn ang="0">
                    <a:pos x="658" y="35"/>
                  </a:cxn>
                  <a:cxn ang="0">
                    <a:pos x="657" y="15"/>
                  </a:cxn>
                  <a:cxn ang="0">
                    <a:pos x="716" y="15"/>
                  </a:cxn>
                  <a:cxn ang="0">
                    <a:pos x="708" y="37"/>
                  </a:cxn>
                  <a:cxn ang="0">
                    <a:pos x="716" y="34"/>
                  </a:cxn>
                  <a:cxn ang="0">
                    <a:pos x="726" y="37"/>
                  </a:cxn>
                  <a:cxn ang="0">
                    <a:pos x="728" y="95"/>
                  </a:cxn>
                  <a:cxn ang="0">
                    <a:pos x="714" y="86"/>
                  </a:cxn>
                  <a:cxn ang="0">
                    <a:pos x="714" y="106"/>
                  </a:cxn>
                  <a:cxn ang="0">
                    <a:pos x="497" y="107"/>
                  </a:cxn>
                  <a:cxn ang="0">
                    <a:pos x="469" y="98"/>
                  </a:cxn>
                  <a:cxn ang="0">
                    <a:pos x="451" y="97"/>
                  </a:cxn>
                  <a:cxn ang="0">
                    <a:pos x="451" y="39"/>
                  </a:cxn>
                  <a:cxn ang="0">
                    <a:pos x="461" y="36"/>
                  </a:cxn>
                  <a:cxn ang="0">
                    <a:pos x="471" y="38"/>
                  </a:cxn>
                  <a:cxn ang="0">
                    <a:pos x="462" y="17"/>
                  </a:cxn>
                  <a:cxn ang="0">
                    <a:pos x="521" y="17"/>
                  </a:cxn>
                  <a:cxn ang="0">
                    <a:pos x="521" y="38"/>
                  </a:cxn>
                  <a:cxn ang="0">
                    <a:pos x="530" y="38"/>
                  </a:cxn>
                  <a:cxn ang="0">
                    <a:pos x="542" y="29"/>
                  </a:cxn>
                  <a:cxn ang="0">
                    <a:pos x="543" y="86"/>
                  </a:cxn>
                  <a:cxn ang="0">
                    <a:pos x="525" y="85"/>
                  </a:cxn>
                  <a:cxn ang="0">
                    <a:pos x="352" y="110"/>
                  </a:cxn>
                  <a:cxn ang="0">
                    <a:pos x="295" y="110"/>
                  </a:cxn>
                  <a:cxn ang="0">
                    <a:pos x="296" y="88"/>
                  </a:cxn>
                  <a:cxn ang="0">
                    <a:pos x="272" y="87"/>
                  </a:cxn>
                  <a:cxn ang="0">
                    <a:pos x="272" y="30"/>
                  </a:cxn>
                  <a:cxn ang="0">
                    <a:pos x="287" y="38"/>
                  </a:cxn>
                  <a:cxn ang="0">
                    <a:pos x="296" y="39"/>
                  </a:cxn>
                  <a:cxn ang="0">
                    <a:pos x="295" y="18"/>
                  </a:cxn>
                  <a:cxn ang="0">
                    <a:pos x="355" y="18"/>
                  </a:cxn>
                  <a:cxn ang="0">
                    <a:pos x="346" y="40"/>
                  </a:cxn>
                  <a:cxn ang="0">
                    <a:pos x="355" y="38"/>
                  </a:cxn>
                  <a:cxn ang="0">
                    <a:pos x="365" y="40"/>
                  </a:cxn>
                  <a:cxn ang="0">
                    <a:pos x="367" y="98"/>
                  </a:cxn>
                  <a:cxn ang="0">
                    <a:pos x="352" y="89"/>
                  </a:cxn>
                  <a:cxn ang="0">
                    <a:pos x="352" y="110"/>
                  </a:cxn>
                  <a:cxn ang="0">
                    <a:pos x="144" y="112"/>
                  </a:cxn>
                  <a:cxn ang="0">
                    <a:pos x="118" y="101"/>
                  </a:cxn>
                  <a:cxn ang="0">
                    <a:pos x="99" y="100"/>
                  </a:cxn>
                  <a:cxn ang="0">
                    <a:pos x="99" y="42"/>
                  </a:cxn>
                  <a:cxn ang="0">
                    <a:pos x="110" y="39"/>
                  </a:cxn>
                  <a:cxn ang="0">
                    <a:pos x="120" y="41"/>
                  </a:cxn>
                  <a:cxn ang="0">
                    <a:pos x="110" y="20"/>
                  </a:cxn>
                  <a:cxn ang="0">
                    <a:pos x="170" y="20"/>
                  </a:cxn>
                  <a:cxn ang="0">
                    <a:pos x="170" y="41"/>
                  </a:cxn>
                  <a:cxn ang="0">
                    <a:pos x="178" y="41"/>
                  </a:cxn>
                  <a:cxn ang="0">
                    <a:pos x="190" y="32"/>
                  </a:cxn>
                  <a:cxn ang="0">
                    <a:pos x="192" y="89"/>
                  </a:cxn>
                  <a:cxn ang="0">
                    <a:pos x="185" y="96"/>
                  </a:cxn>
                  <a:cxn ang="0">
                    <a:pos x="176" y="100"/>
                  </a:cxn>
                </a:cxnLst>
                <a:rect l="0" t="0" r="r" b="b"/>
                <a:pathLst>
                  <a:path w="824" h="129">
                    <a:moveTo>
                      <a:pt x="0" y="6"/>
                    </a:moveTo>
                    <a:lnTo>
                      <a:pt x="53" y="129"/>
                    </a:lnTo>
                    <a:lnTo>
                      <a:pt x="783" y="125"/>
                    </a:lnTo>
                    <a:lnTo>
                      <a:pt x="824" y="0"/>
                    </a:lnTo>
                    <a:lnTo>
                      <a:pt x="0" y="6"/>
                    </a:lnTo>
                    <a:close/>
                    <a:moveTo>
                      <a:pt x="714" y="106"/>
                    </a:moveTo>
                    <a:lnTo>
                      <a:pt x="704" y="106"/>
                    </a:lnTo>
                    <a:lnTo>
                      <a:pt x="680" y="106"/>
                    </a:lnTo>
                    <a:lnTo>
                      <a:pt x="657" y="106"/>
                    </a:lnTo>
                    <a:lnTo>
                      <a:pt x="646" y="106"/>
                    </a:lnTo>
                    <a:lnTo>
                      <a:pt x="652" y="96"/>
                    </a:lnTo>
                    <a:lnTo>
                      <a:pt x="658" y="85"/>
                    </a:lnTo>
                    <a:lnTo>
                      <a:pt x="646" y="89"/>
                    </a:lnTo>
                    <a:lnTo>
                      <a:pt x="634" y="95"/>
                    </a:lnTo>
                    <a:lnTo>
                      <a:pt x="634" y="84"/>
                    </a:lnTo>
                    <a:lnTo>
                      <a:pt x="634" y="61"/>
                    </a:lnTo>
                    <a:lnTo>
                      <a:pt x="634" y="37"/>
                    </a:lnTo>
                    <a:lnTo>
                      <a:pt x="634" y="26"/>
                    </a:lnTo>
                    <a:lnTo>
                      <a:pt x="640" y="30"/>
                    </a:lnTo>
                    <a:lnTo>
                      <a:pt x="646" y="34"/>
                    </a:lnTo>
                    <a:lnTo>
                      <a:pt x="649" y="35"/>
                    </a:lnTo>
                    <a:lnTo>
                      <a:pt x="652" y="36"/>
                    </a:lnTo>
                    <a:lnTo>
                      <a:pt x="656" y="36"/>
                    </a:lnTo>
                    <a:lnTo>
                      <a:pt x="658" y="35"/>
                    </a:lnTo>
                    <a:lnTo>
                      <a:pt x="652" y="25"/>
                    </a:lnTo>
                    <a:lnTo>
                      <a:pt x="646" y="15"/>
                    </a:lnTo>
                    <a:lnTo>
                      <a:pt x="657" y="15"/>
                    </a:lnTo>
                    <a:lnTo>
                      <a:pt x="681" y="15"/>
                    </a:lnTo>
                    <a:lnTo>
                      <a:pt x="706" y="15"/>
                    </a:lnTo>
                    <a:lnTo>
                      <a:pt x="716" y="15"/>
                    </a:lnTo>
                    <a:lnTo>
                      <a:pt x="711" y="25"/>
                    </a:lnTo>
                    <a:lnTo>
                      <a:pt x="705" y="35"/>
                    </a:lnTo>
                    <a:lnTo>
                      <a:pt x="708" y="37"/>
                    </a:lnTo>
                    <a:lnTo>
                      <a:pt x="710" y="37"/>
                    </a:lnTo>
                    <a:lnTo>
                      <a:pt x="713" y="36"/>
                    </a:lnTo>
                    <a:lnTo>
                      <a:pt x="716" y="34"/>
                    </a:lnTo>
                    <a:lnTo>
                      <a:pt x="722" y="31"/>
                    </a:lnTo>
                    <a:lnTo>
                      <a:pt x="726" y="26"/>
                    </a:lnTo>
                    <a:lnTo>
                      <a:pt x="726" y="37"/>
                    </a:lnTo>
                    <a:lnTo>
                      <a:pt x="727" y="61"/>
                    </a:lnTo>
                    <a:lnTo>
                      <a:pt x="728" y="84"/>
                    </a:lnTo>
                    <a:lnTo>
                      <a:pt x="728" y="95"/>
                    </a:lnTo>
                    <a:lnTo>
                      <a:pt x="725" y="93"/>
                    </a:lnTo>
                    <a:lnTo>
                      <a:pt x="720" y="90"/>
                    </a:lnTo>
                    <a:lnTo>
                      <a:pt x="714" y="86"/>
                    </a:lnTo>
                    <a:lnTo>
                      <a:pt x="710" y="82"/>
                    </a:lnTo>
                    <a:lnTo>
                      <a:pt x="712" y="94"/>
                    </a:lnTo>
                    <a:lnTo>
                      <a:pt x="714" y="106"/>
                    </a:lnTo>
                    <a:close/>
                    <a:moveTo>
                      <a:pt x="531" y="107"/>
                    </a:moveTo>
                    <a:lnTo>
                      <a:pt x="520" y="107"/>
                    </a:lnTo>
                    <a:lnTo>
                      <a:pt x="497" y="107"/>
                    </a:lnTo>
                    <a:lnTo>
                      <a:pt x="473" y="107"/>
                    </a:lnTo>
                    <a:lnTo>
                      <a:pt x="462" y="107"/>
                    </a:lnTo>
                    <a:lnTo>
                      <a:pt x="469" y="98"/>
                    </a:lnTo>
                    <a:lnTo>
                      <a:pt x="474" y="87"/>
                    </a:lnTo>
                    <a:lnTo>
                      <a:pt x="462" y="91"/>
                    </a:lnTo>
                    <a:lnTo>
                      <a:pt x="451" y="97"/>
                    </a:lnTo>
                    <a:lnTo>
                      <a:pt x="451" y="86"/>
                    </a:lnTo>
                    <a:lnTo>
                      <a:pt x="451" y="63"/>
                    </a:lnTo>
                    <a:lnTo>
                      <a:pt x="451" y="39"/>
                    </a:lnTo>
                    <a:lnTo>
                      <a:pt x="451" y="29"/>
                    </a:lnTo>
                    <a:lnTo>
                      <a:pt x="456" y="32"/>
                    </a:lnTo>
                    <a:lnTo>
                      <a:pt x="461" y="36"/>
                    </a:lnTo>
                    <a:lnTo>
                      <a:pt x="464" y="37"/>
                    </a:lnTo>
                    <a:lnTo>
                      <a:pt x="468" y="38"/>
                    </a:lnTo>
                    <a:lnTo>
                      <a:pt x="471" y="38"/>
                    </a:lnTo>
                    <a:lnTo>
                      <a:pt x="474" y="38"/>
                    </a:lnTo>
                    <a:lnTo>
                      <a:pt x="468" y="27"/>
                    </a:lnTo>
                    <a:lnTo>
                      <a:pt x="462" y="17"/>
                    </a:lnTo>
                    <a:lnTo>
                      <a:pt x="473" y="17"/>
                    </a:lnTo>
                    <a:lnTo>
                      <a:pt x="497" y="17"/>
                    </a:lnTo>
                    <a:lnTo>
                      <a:pt x="521" y="17"/>
                    </a:lnTo>
                    <a:lnTo>
                      <a:pt x="532" y="17"/>
                    </a:lnTo>
                    <a:lnTo>
                      <a:pt x="526" y="27"/>
                    </a:lnTo>
                    <a:lnTo>
                      <a:pt x="521" y="38"/>
                    </a:lnTo>
                    <a:lnTo>
                      <a:pt x="523" y="39"/>
                    </a:lnTo>
                    <a:lnTo>
                      <a:pt x="526" y="39"/>
                    </a:lnTo>
                    <a:lnTo>
                      <a:pt x="530" y="38"/>
                    </a:lnTo>
                    <a:lnTo>
                      <a:pt x="532" y="37"/>
                    </a:lnTo>
                    <a:lnTo>
                      <a:pt x="538" y="33"/>
                    </a:lnTo>
                    <a:lnTo>
                      <a:pt x="542" y="29"/>
                    </a:lnTo>
                    <a:lnTo>
                      <a:pt x="542" y="39"/>
                    </a:lnTo>
                    <a:lnTo>
                      <a:pt x="543" y="63"/>
                    </a:lnTo>
                    <a:lnTo>
                      <a:pt x="543" y="86"/>
                    </a:lnTo>
                    <a:lnTo>
                      <a:pt x="545" y="97"/>
                    </a:lnTo>
                    <a:lnTo>
                      <a:pt x="536" y="93"/>
                    </a:lnTo>
                    <a:lnTo>
                      <a:pt x="525" y="85"/>
                    </a:lnTo>
                    <a:lnTo>
                      <a:pt x="527" y="97"/>
                    </a:lnTo>
                    <a:lnTo>
                      <a:pt x="531" y="107"/>
                    </a:lnTo>
                    <a:close/>
                    <a:moveTo>
                      <a:pt x="352" y="110"/>
                    </a:moveTo>
                    <a:lnTo>
                      <a:pt x="342" y="110"/>
                    </a:lnTo>
                    <a:lnTo>
                      <a:pt x="318" y="110"/>
                    </a:lnTo>
                    <a:lnTo>
                      <a:pt x="295" y="110"/>
                    </a:lnTo>
                    <a:lnTo>
                      <a:pt x="284" y="110"/>
                    </a:lnTo>
                    <a:lnTo>
                      <a:pt x="292" y="99"/>
                    </a:lnTo>
                    <a:lnTo>
                      <a:pt x="296" y="88"/>
                    </a:lnTo>
                    <a:lnTo>
                      <a:pt x="284" y="93"/>
                    </a:lnTo>
                    <a:lnTo>
                      <a:pt x="272" y="98"/>
                    </a:lnTo>
                    <a:lnTo>
                      <a:pt x="272" y="87"/>
                    </a:lnTo>
                    <a:lnTo>
                      <a:pt x="272" y="64"/>
                    </a:lnTo>
                    <a:lnTo>
                      <a:pt x="272" y="40"/>
                    </a:lnTo>
                    <a:lnTo>
                      <a:pt x="272" y="30"/>
                    </a:lnTo>
                    <a:lnTo>
                      <a:pt x="279" y="34"/>
                    </a:lnTo>
                    <a:lnTo>
                      <a:pt x="284" y="37"/>
                    </a:lnTo>
                    <a:lnTo>
                      <a:pt x="287" y="38"/>
                    </a:lnTo>
                    <a:lnTo>
                      <a:pt x="290" y="39"/>
                    </a:lnTo>
                    <a:lnTo>
                      <a:pt x="294" y="39"/>
                    </a:lnTo>
                    <a:lnTo>
                      <a:pt x="296" y="39"/>
                    </a:lnTo>
                    <a:lnTo>
                      <a:pt x="290" y="29"/>
                    </a:lnTo>
                    <a:lnTo>
                      <a:pt x="284" y="18"/>
                    </a:lnTo>
                    <a:lnTo>
                      <a:pt x="295" y="18"/>
                    </a:lnTo>
                    <a:lnTo>
                      <a:pt x="319" y="18"/>
                    </a:lnTo>
                    <a:lnTo>
                      <a:pt x="344" y="18"/>
                    </a:lnTo>
                    <a:lnTo>
                      <a:pt x="355" y="18"/>
                    </a:lnTo>
                    <a:lnTo>
                      <a:pt x="349" y="29"/>
                    </a:lnTo>
                    <a:lnTo>
                      <a:pt x="344" y="39"/>
                    </a:lnTo>
                    <a:lnTo>
                      <a:pt x="346" y="40"/>
                    </a:lnTo>
                    <a:lnTo>
                      <a:pt x="349" y="40"/>
                    </a:lnTo>
                    <a:lnTo>
                      <a:pt x="352" y="39"/>
                    </a:lnTo>
                    <a:lnTo>
                      <a:pt x="355" y="38"/>
                    </a:lnTo>
                    <a:lnTo>
                      <a:pt x="360" y="34"/>
                    </a:lnTo>
                    <a:lnTo>
                      <a:pt x="364" y="30"/>
                    </a:lnTo>
                    <a:lnTo>
                      <a:pt x="365" y="40"/>
                    </a:lnTo>
                    <a:lnTo>
                      <a:pt x="366" y="64"/>
                    </a:lnTo>
                    <a:lnTo>
                      <a:pt x="366" y="87"/>
                    </a:lnTo>
                    <a:lnTo>
                      <a:pt x="367" y="98"/>
                    </a:lnTo>
                    <a:lnTo>
                      <a:pt x="364" y="97"/>
                    </a:lnTo>
                    <a:lnTo>
                      <a:pt x="359" y="94"/>
                    </a:lnTo>
                    <a:lnTo>
                      <a:pt x="352" y="89"/>
                    </a:lnTo>
                    <a:lnTo>
                      <a:pt x="348" y="86"/>
                    </a:lnTo>
                    <a:lnTo>
                      <a:pt x="350" y="98"/>
                    </a:lnTo>
                    <a:lnTo>
                      <a:pt x="352" y="110"/>
                    </a:lnTo>
                    <a:close/>
                    <a:moveTo>
                      <a:pt x="178" y="112"/>
                    </a:moveTo>
                    <a:lnTo>
                      <a:pt x="168" y="112"/>
                    </a:lnTo>
                    <a:lnTo>
                      <a:pt x="144" y="112"/>
                    </a:lnTo>
                    <a:lnTo>
                      <a:pt x="121" y="112"/>
                    </a:lnTo>
                    <a:lnTo>
                      <a:pt x="110" y="112"/>
                    </a:lnTo>
                    <a:lnTo>
                      <a:pt x="118" y="101"/>
                    </a:lnTo>
                    <a:lnTo>
                      <a:pt x="122" y="90"/>
                    </a:lnTo>
                    <a:lnTo>
                      <a:pt x="111" y="95"/>
                    </a:lnTo>
                    <a:lnTo>
                      <a:pt x="99" y="100"/>
                    </a:lnTo>
                    <a:lnTo>
                      <a:pt x="99" y="89"/>
                    </a:lnTo>
                    <a:lnTo>
                      <a:pt x="99" y="66"/>
                    </a:lnTo>
                    <a:lnTo>
                      <a:pt x="99" y="42"/>
                    </a:lnTo>
                    <a:lnTo>
                      <a:pt x="99" y="32"/>
                    </a:lnTo>
                    <a:lnTo>
                      <a:pt x="105" y="36"/>
                    </a:lnTo>
                    <a:lnTo>
                      <a:pt x="110" y="39"/>
                    </a:lnTo>
                    <a:lnTo>
                      <a:pt x="113" y="40"/>
                    </a:lnTo>
                    <a:lnTo>
                      <a:pt x="116" y="41"/>
                    </a:lnTo>
                    <a:lnTo>
                      <a:pt x="120" y="41"/>
                    </a:lnTo>
                    <a:lnTo>
                      <a:pt x="122" y="41"/>
                    </a:lnTo>
                    <a:lnTo>
                      <a:pt x="116" y="31"/>
                    </a:lnTo>
                    <a:lnTo>
                      <a:pt x="110" y="20"/>
                    </a:lnTo>
                    <a:lnTo>
                      <a:pt x="122" y="20"/>
                    </a:lnTo>
                    <a:lnTo>
                      <a:pt x="145" y="20"/>
                    </a:lnTo>
                    <a:lnTo>
                      <a:pt x="170" y="20"/>
                    </a:lnTo>
                    <a:lnTo>
                      <a:pt x="182" y="20"/>
                    </a:lnTo>
                    <a:lnTo>
                      <a:pt x="175" y="31"/>
                    </a:lnTo>
                    <a:lnTo>
                      <a:pt x="170" y="41"/>
                    </a:lnTo>
                    <a:lnTo>
                      <a:pt x="172" y="42"/>
                    </a:lnTo>
                    <a:lnTo>
                      <a:pt x="175" y="42"/>
                    </a:lnTo>
                    <a:lnTo>
                      <a:pt x="178" y="41"/>
                    </a:lnTo>
                    <a:lnTo>
                      <a:pt x="181" y="40"/>
                    </a:lnTo>
                    <a:lnTo>
                      <a:pt x="186" y="36"/>
                    </a:lnTo>
                    <a:lnTo>
                      <a:pt x="190" y="32"/>
                    </a:lnTo>
                    <a:lnTo>
                      <a:pt x="191" y="42"/>
                    </a:lnTo>
                    <a:lnTo>
                      <a:pt x="191" y="66"/>
                    </a:lnTo>
                    <a:lnTo>
                      <a:pt x="192" y="89"/>
                    </a:lnTo>
                    <a:lnTo>
                      <a:pt x="193" y="100"/>
                    </a:lnTo>
                    <a:lnTo>
                      <a:pt x="190" y="99"/>
                    </a:lnTo>
                    <a:lnTo>
                      <a:pt x="185" y="96"/>
                    </a:lnTo>
                    <a:lnTo>
                      <a:pt x="178" y="91"/>
                    </a:lnTo>
                    <a:lnTo>
                      <a:pt x="174" y="88"/>
                    </a:lnTo>
                    <a:lnTo>
                      <a:pt x="176" y="100"/>
                    </a:lnTo>
                    <a:lnTo>
                      <a:pt x="178" y="1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1" name="Freeform 134"/>
              <p:cNvSpPr>
                <a:spLocks noEditPoints="1"/>
              </p:cNvSpPr>
              <p:nvPr/>
            </p:nvSpPr>
            <p:spPr bwMode="auto">
              <a:xfrm>
                <a:off x="2626" y="2299"/>
                <a:ext cx="63" cy="10"/>
              </a:xfrm>
              <a:custGeom>
                <a:avLst/>
                <a:gdLst/>
                <a:ahLst/>
                <a:cxnLst>
                  <a:cxn ang="0">
                    <a:pos x="680" y="105"/>
                  </a:cxn>
                  <a:cxn ang="0">
                    <a:pos x="652" y="95"/>
                  </a:cxn>
                  <a:cxn ang="0">
                    <a:pos x="634" y="94"/>
                  </a:cxn>
                  <a:cxn ang="0">
                    <a:pos x="634" y="37"/>
                  </a:cxn>
                  <a:cxn ang="0">
                    <a:pos x="646" y="33"/>
                  </a:cxn>
                  <a:cxn ang="0">
                    <a:pos x="654" y="36"/>
                  </a:cxn>
                  <a:cxn ang="0">
                    <a:pos x="646" y="14"/>
                  </a:cxn>
                  <a:cxn ang="0">
                    <a:pos x="706" y="14"/>
                  </a:cxn>
                  <a:cxn ang="0">
                    <a:pos x="705" y="35"/>
                  </a:cxn>
                  <a:cxn ang="0">
                    <a:pos x="713" y="35"/>
                  </a:cxn>
                  <a:cxn ang="0">
                    <a:pos x="726" y="26"/>
                  </a:cxn>
                  <a:cxn ang="0">
                    <a:pos x="728" y="83"/>
                  </a:cxn>
                  <a:cxn ang="0">
                    <a:pos x="719" y="89"/>
                  </a:cxn>
                  <a:cxn ang="0">
                    <a:pos x="712" y="94"/>
                  </a:cxn>
                  <a:cxn ang="0">
                    <a:pos x="519" y="108"/>
                  </a:cxn>
                  <a:cxn ang="0">
                    <a:pos x="461" y="108"/>
                  </a:cxn>
                  <a:cxn ang="0">
                    <a:pos x="461" y="92"/>
                  </a:cxn>
                  <a:cxn ang="0">
                    <a:pos x="449" y="62"/>
                  </a:cxn>
                  <a:cxn ang="0">
                    <a:pos x="456" y="32"/>
                  </a:cxn>
                  <a:cxn ang="0">
                    <a:pos x="468" y="37"/>
                  </a:cxn>
                  <a:cxn ang="0">
                    <a:pos x="468" y="26"/>
                  </a:cxn>
                  <a:cxn ang="0">
                    <a:pos x="496" y="16"/>
                  </a:cxn>
                  <a:cxn ang="0">
                    <a:pos x="526" y="26"/>
                  </a:cxn>
                  <a:cxn ang="0">
                    <a:pos x="526" y="38"/>
                  </a:cxn>
                  <a:cxn ang="0">
                    <a:pos x="537" y="32"/>
                  </a:cxn>
                  <a:cxn ang="0">
                    <a:pos x="542" y="62"/>
                  </a:cxn>
                  <a:cxn ang="0">
                    <a:pos x="536" y="92"/>
                  </a:cxn>
                  <a:cxn ang="0">
                    <a:pos x="529" y="108"/>
                  </a:cxn>
                  <a:cxn ang="0">
                    <a:pos x="318" y="109"/>
                  </a:cxn>
                  <a:cxn ang="0">
                    <a:pos x="291" y="98"/>
                  </a:cxn>
                  <a:cxn ang="0">
                    <a:pos x="272" y="97"/>
                  </a:cxn>
                  <a:cxn ang="0">
                    <a:pos x="272" y="39"/>
                  </a:cxn>
                  <a:cxn ang="0">
                    <a:pos x="284" y="36"/>
                  </a:cxn>
                  <a:cxn ang="0">
                    <a:pos x="294" y="39"/>
                  </a:cxn>
                  <a:cxn ang="0">
                    <a:pos x="284" y="18"/>
                  </a:cxn>
                  <a:cxn ang="0">
                    <a:pos x="344" y="18"/>
                  </a:cxn>
                  <a:cxn ang="0">
                    <a:pos x="344" y="38"/>
                  </a:cxn>
                  <a:cxn ang="0">
                    <a:pos x="352" y="39"/>
                  </a:cxn>
                  <a:cxn ang="0">
                    <a:pos x="364" y="29"/>
                  </a:cxn>
                  <a:cxn ang="0">
                    <a:pos x="366" y="86"/>
                  </a:cxn>
                  <a:cxn ang="0">
                    <a:pos x="347" y="85"/>
                  </a:cxn>
                  <a:cxn ang="0">
                    <a:pos x="178" y="111"/>
                  </a:cxn>
                  <a:cxn ang="0">
                    <a:pos x="121" y="111"/>
                  </a:cxn>
                  <a:cxn ang="0">
                    <a:pos x="122" y="90"/>
                  </a:cxn>
                  <a:cxn ang="0">
                    <a:pos x="98" y="89"/>
                  </a:cxn>
                  <a:cxn ang="0">
                    <a:pos x="98" y="31"/>
                  </a:cxn>
                  <a:cxn ang="0">
                    <a:pos x="113" y="40"/>
                  </a:cxn>
                  <a:cxn ang="0">
                    <a:pos x="122" y="40"/>
                  </a:cxn>
                  <a:cxn ang="0">
                    <a:pos x="121" y="20"/>
                  </a:cxn>
                  <a:cxn ang="0">
                    <a:pos x="180" y="20"/>
                  </a:cxn>
                  <a:cxn ang="0">
                    <a:pos x="172" y="41"/>
                  </a:cxn>
                  <a:cxn ang="0">
                    <a:pos x="180" y="39"/>
                  </a:cxn>
                  <a:cxn ang="0">
                    <a:pos x="191" y="41"/>
                  </a:cxn>
                  <a:cxn ang="0">
                    <a:pos x="193" y="100"/>
                  </a:cxn>
                  <a:cxn ang="0">
                    <a:pos x="178" y="92"/>
                  </a:cxn>
                  <a:cxn ang="0">
                    <a:pos x="178" y="111"/>
                  </a:cxn>
                  <a:cxn ang="0">
                    <a:pos x="782" y="124"/>
                  </a:cxn>
                </a:cxnLst>
                <a:rect l="0" t="0" r="r" b="b"/>
                <a:pathLst>
                  <a:path w="824" h="129">
                    <a:moveTo>
                      <a:pt x="714" y="105"/>
                    </a:moveTo>
                    <a:lnTo>
                      <a:pt x="703" y="105"/>
                    </a:lnTo>
                    <a:lnTo>
                      <a:pt x="680" y="105"/>
                    </a:lnTo>
                    <a:lnTo>
                      <a:pt x="656" y="105"/>
                    </a:lnTo>
                    <a:lnTo>
                      <a:pt x="646" y="105"/>
                    </a:lnTo>
                    <a:lnTo>
                      <a:pt x="652" y="95"/>
                    </a:lnTo>
                    <a:lnTo>
                      <a:pt x="658" y="84"/>
                    </a:lnTo>
                    <a:lnTo>
                      <a:pt x="646" y="89"/>
                    </a:lnTo>
                    <a:lnTo>
                      <a:pt x="634" y="94"/>
                    </a:lnTo>
                    <a:lnTo>
                      <a:pt x="634" y="83"/>
                    </a:lnTo>
                    <a:lnTo>
                      <a:pt x="634" y="61"/>
                    </a:lnTo>
                    <a:lnTo>
                      <a:pt x="634" y="37"/>
                    </a:lnTo>
                    <a:lnTo>
                      <a:pt x="634" y="26"/>
                    </a:lnTo>
                    <a:lnTo>
                      <a:pt x="639" y="30"/>
                    </a:lnTo>
                    <a:lnTo>
                      <a:pt x="646" y="33"/>
                    </a:lnTo>
                    <a:lnTo>
                      <a:pt x="649" y="34"/>
                    </a:lnTo>
                    <a:lnTo>
                      <a:pt x="652" y="35"/>
                    </a:lnTo>
                    <a:lnTo>
                      <a:pt x="654" y="36"/>
                    </a:lnTo>
                    <a:lnTo>
                      <a:pt x="658" y="35"/>
                    </a:lnTo>
                    <a:lnTo>
                      <a:pt x="651" y="24"/>
                    </a:lnTo>
                    <a:lnTo>
                      <a:pt x="646" y="14"/>
                    </a:lnTo>
                    <a:lnTo>
                      <a:pt x="656" y="14"/>
                    </a:lnTo>
                    <a:lnTo>
                      <a:pt x="681" y="14"/>
                    </a:lnTo>
                    <a:lnTo>
                      <a:pt x="706" y="14"/>
                    </a:lnTo>
                    <a:lnTo>
                      <a:pt x="716" y="14"/>
                    </a:lnTo>
                    <a:lnTo>
                      <a:pt x="711" y="24"/>
                    </a:lnTo>
                    <a:lnTo>
                      <a:pt x="705" y="35"/>
                    </a:lnTo>
                    <a:lnTo>
                      <a:pt x="708" y="36"/>
                    </a:lnTo>
                    <a:lnTo>
                      <a:pt x="710" y="36"/>
                    </a:lnTo>
                    <a:lnTo>
                      <a:pt x="713" y="35"/>
                    </a:lnTo>
                    <a:lnTo>
                      <a:pt x="716" y="34"/>
                    </a:lnTo>
                    <a:lnTo>
                      <a:pt x="722" y="30"/>
                    </a:lnTo>
                    <a:lnTo>
                      <a:pt x="726" y="26"/>
                    </a:lnTo>
                    <a:lnTo>
                      <a:pt x="726" y="37"/>
                    </a:lnTo>
                    <a:lnTo>
                      <a:pt x="727" y="61"/>
                    </a:lnTo>
                    <a:lnTo>
                      <a:pt x="728" y="83"/>
                    </a:lnTo>
                    <a:lnTo>
                      <a:pt x="728" y="94"/>
                    </a:lnTo>
                    <a:lnTo>
                      <a:pt x="725" y="93"/>
                    </a:lnTo>
                    <a:lnTo>
                      <a:pt x="719" y="89"/>
                    </a:lnTo>
                    <a:lnTo>
                      <a:pt x="714" y="86"/>
                    </a:lnTo>
                    <a:lnTo>
                      <a:pt x="710" y="82"/>
                    </a:lnTo>
                    <a:lnTo>
                      <a:pt x="712" y="94"/>
                    </a:lnTo>
                    <a:lnTo>
                      <a:pt x="714" y="105"/>
                    </a:lnTo>
                    <a:close/>
                    <a:moveTo>
                      <a:pt x="529" y="108"/>
                    </a:moveTo>
                    <a:lnTo>
                      <a:pt x="519" y="108"/>
                    </a:lnTo>
                    <a:lnTo>
                      <a:pt x="495" y="108"/>
                    </a:lnTo>
                    <a:lnTo>
                      <a:pt x="472" y="108"/>
                    </a:lnTo>
                    <a:lnTo>
                      <a:pt x="461" y="108"/>
                    </a:lnTo>
                    <a:lnTo>
                      <a:pt x="469" y="97"/>
                    </a:lnTo>
                    <a:lnTo>
                      <a:pt x="473" y="86"/>
                    </a:lnTo>
                    <a:lnTo>
                      <a:pt x="461" y="92"/>
                    </a:lnTo>
                    <a:lnTo>
                      <a:pt x="449" y="96"/>
                    </a:lnTo>
                    <a:lnTo>
                      <a:pt x="449" y="85"/>
                    </a:lnTo>
                    <a:lnTo>
                      <a:pt x="449" y="62"/>
                    </a:lnTo>
                    <a:lnTo>
                      <a:pt x="449" y="39"/>
                    </a:lnTo>
                    <a:lnTo>
                      <a:pt x="449" y="29"/>
                    </a:lnTo>
                    <a:lnTo>
                      <a:pt x="456" y="32"/>
                    </a:lnTo>
                    <a:lnTo>
                      <a:pt x="461" y="35"/>
                    </a:lnTo>
                    <a:lnTo>
                      <a:pt x="464" y="37"/>
                    </a:lnTo>
                    <a:lnTo>
                      <a:pt x="468" y="37"/>
                    </a:lnTo>
                    <a:lnTo>
                      <a:pt x="471" y="38"/>
                    </a:lnTo>
                    <a:lnTo>
                      <a:pt x="473" y="37"/>
                    </a:lnTo>
                    <a:lnTo>
                      <a:pt x="468" y="26"/>
                    </a:lnTo>
                    <a:lnTo>
                      <a:pt x="461" y="16"/>
                    </a:lnTo>
                    <a:lnTo>
                      <a:pt x="473" y="16"/>
                    </a:lnTo>
                    <a:lnTo>
                      <a:pt x="496" y="16"/>
                    </a:lnTo>
                    <a:lnTo>
                      <a:pt x="521" y="16"/>
                    </a:lnTo>
                    <a:lnTo>
                      <a:pt x="533" y="16"/>
                    </a:lnTo>
                    <a:lnTo>
                      <a:pt x="526" y="26"/>
                    </a:lnTo>
                    <a:lnTo>
                      <a:pt x="521" y="37"/>
                    </a:lnTo>
                    <a:lnTo>
                      <a:pt x="523" y="38"/>
                    </a:lnTo>
                    <a:lnTo>
                      <a:pt x="526" y="38"/>
                    </a:lnTo>
                    <a:lnTo>
                      <a:pt x="528" y="37"/>
                    </a:lnTo>
                    <a:lnTo>
                      <a:pt x="532" y="36"/>
                    </a:lnTo>
                    <a:lnTo>
                      <a:pt x="537" y="32"/>
                    </a:lnTo>
                    <a:lnTo>
                      <a:pt x="541" y="29"/>
                    </a:lnTo>
                    <a:lnTo>
                      <a:pt x="542" y="39"/>
                    </a:lnTo>
                    <a:lnTo>
                      <a:pt x="542" y="62"/>
                    </a:lnTo>
                    <a:lnTo>
                      <a:pt x="543" y="85"/>
                    </a:lnTo>
                    <a:lnTo>
                      <a:pt x="544" y="96"/>
                    </a:lnTo>
                    <a:lnTo>
                      <a:pt x="536" y="92"/>
                    </a:lnTo>
                    <a:lnTo>
                      <a:pt x="525" y="84"/>
                    </a:lnTo>
                    <a:lnTo>
                      <a:pt x="527" y="96"/>
                    </a:lnTo>
                    <a:lnTo>
                      <a:pt x="529" y="108"/>
                    </a:lnTo>
                    <a:close/>
                    <a:moveTo>
                      <a:pt x="352" y="109"/>
                    </a:moveTo>
                    <a:lnTo>
                      <a:pt x="342" y="109"/>
                    </a:lnTo>
                    <a:lnTo>
                      <a:pt x="318" y="109"/>
                    </a:lnTo>
                    <a:lnTo>
                      <a:pt x="295" y="109"/>
                    </a:lnTo>
                    <a:lnTo>
                      <a:pt x="284" y="109"/>
                    </a:lnTo>
                    <a:lnTo>
                      <a:pt x="291" y="98"/>
                    </a:lnTo>
                    <a:lnTo>
                      <a:pt x="296" y="87"/>
                    </a:lnTo>
                    <a:lnTo>
                      <a:pt x="284" y="93"/>
                    </a:lnTo>
                    <a:lnTo>
                      <a:pt x="272" y="97"/>
                    </a:lnTo>
                    <a:lnTo>
                      <a:pt x="272" y="86"/>
                    </a:lnTo>
                    <a:lnTo>
                      <a:pt x="272" y="63"/>
                    </a:lnTo>
                    <a:lnTo>
                      <a:pt x="272" y="39"/>
                    </a:lnTo>
                    <a:lnTo>
                      <a:pt x="272" y="29"/>
                    </a:lnTo>
                    <a:lnTo>
                      <a:pt x="277" y="33"/>
                    </a:lnTo>
                    <a:lnTo>
                      <a:pt x="284" y="36"/>
                    </a:lnTo>
                    <a:lnTo>
                      <a:pt x="287" y="38"/>
                    </a:lnTo>
                    <a:lnTo>
                      <a:pt x="290" y="39"/>
                    </a:lnTo>
                    <a:lnTo>
                      <a:pt x="294" y="39"/>
                    </a:lnTo>
                    <a:lnTo>
                      <a:pt x="296" y="38"/>
                    </a:lnTo>
                    <a:lnTo>
                      <a:pt x="290" y="28"/>
                    </a:lnTo>
                    <a:lnTo>
                      <a:pt x="284" y="18"/>
                    </a:lnTo>
                    <a:lnTo>
                      <a:pt x="296" y="18"/>
                    </a:lnTo>
                    <a:lnTo>
                      <a:pt x="319" y="18"/>
                    </a:lnTo>
                    <a:lnTo>
                      <a:pt x="344" y="18"/>
                    </a:lnTo>
                    <a:lnTo>
                      <a:pt x="355" y="18"/>
                    </a:lnTo>
                    <a:lnTo>
                      <a:pt x="349" y="28"/>
                    </a:lnTo>
                    <a:lnTo>
                      <a:pt x="344" y="38"/>
                    </a:lnTo>
                    <a:lnTo>
                      <a:pt x="346" y="39"/>
                    </a:lnTo>
                    <a:lnTo>
                      <a:pt x="349" y="39"/>
                    </a:lnTo>
                    <a:lnTo>
                      <a:pt x="352" y="39"/>
                    </a:lnTo>
                    <a:lnTo>
                      <a:pt x="354" y="37"/>
                    </a:lnTo>
                    <a:lnTo>
                      <a:pt x="360" y="33"/>
                    </a:lnTo>
                    <a:lnTo>
                      <a:pt x="364" y="29"/>
                    </a:lnTo>
                    <a:lnTo>
                      <a:pt x="364" y="39"/>
                    </a:lnTo>
                    <a:lnTo>
                      <a:pt x="365" y="63"/>
                    </a:lnTo>
                    <a:lnTo>
                      <a:pt x="366" y="86"/>
                    </a:lnTo>
                    <a:lnTo>
                      <a:pt x="366" y="97"/>
                    </a:lnTo>
                    <a:lnTo>
                      <a:pt x="358" y="93"/>
                    </a:lnTo>
                    <a:lnTo>
                      <a:pt x="347" y="85"/>
                    </a:lnTo>
                    <a:lnTo>
                      <a:pt x="350" y="97"/>
                    </a:lnTo>
                    <a:lnTo>
                      <a:pt x="352" y="109"/>
                    </a:lnTo>
                    <a:close/>
                    <a:moveTo>
                      <a:pt x="178" y="111"/>
                    </a:moveTo>
                    <a:lnTo>
                      <a:pt x="168" y="111"/>
                    </a:lnTo>
                    <a:lnTo>
                      <a:pt x="144" y="111"/>
                    </a:lnTo>
                    <a:lnTo>
                      <a:pt x="121" y="111"/>
                    </a:lnTo>
                    <a:lnTo>
                      <a:pt x="110" y="111"/>
                    </a:lnTo>
                    <a:lnTo>
                      <a:pt x="117" y="101"/>
                    </a:lnTo>
                    <a:lnTo>
                      <a:pt x="122" y="90"/>
                    </a:lnTo>
                    <a:lnTo>
                      <a:pt x="110" y="95"/>
                    </a:lnTo>
                    <a:lnTo>
                      <a:pt x="98" y="100"/>
                    </a:lnTo>
                    <a:lnTo>
                      <a:pt x="98" y="89"/>
                    </a:lnTo>
                    <a:lnTo>
                      <a:pt x="98" y="65"/>
                    </a:lnTo>
                    <a:lnTo>
                      <a:pt x="98" y="41"/>
                    </a:lnTo>
                    <a:lnTo>
                      <a:pt x="98" y="31"/>
                    </a:lnTo>
                    <a:lnTo>
                      <a:pt x="103" y="35"/>
                    </a:lnTo>
                    <a:lnTo>
                      <a:pt x="110" y="38"/>
                    </a:lnTo>
                    <a:lnTo>
                      <a:pt x="113" y="40"/>
                    </a:lnTo>
                    <a:lnTo>
                      <a:pt x="116" y="40"/>
                    </a:lnTo>
                    <a:lnTo>
                      <a:pt x="119" y="41"/>
                    </a:lnTo>
                    <a:lnTo>
                      <a:pt x="122" y="40"/>
                    </a:lnTo>
                    <a:lnTo>
                      <a:pt x="116" y="31"/>
                    </a:lnTo>
                    <a:lnTo>
                      <a:pt x="110" y="20"/>
                    </a:lnTo>
                    <a:lnTo>
                      <a:pt x="121" y="20"/>
                    </a:lnTo>
                    <a:lnTo>
                      <a:pt x="145" y="20"/>
                    </a:lnTo>
                    <a:lnTo>
                      <a:pt x="170" y="20"/>
                    </a:lnTo>
                    <a:lnTo>
                      <a:pt x="180" y="20"/>
                    </a:lnTo>
                    <a:lnTo>
                      <a:pt x="175" y="31"/>
                    </a:lnTo>
                    <a:lnTo>
                      <a:pt x="169" y="40"/>
                    </a:lnTo>
                    <a:lnTo>
                      <a:pt x="172" y="41"/>
                    </a:lnTo>
                    <a:lnTo>
                      <a:pt x="175" y="41"/>
                    </a:lnTo>
                    <a:lnTo>
                      <a:pt x="177" y="41"/>
                    </a:lnTo>
                    <a:lnTo>
                      <a:pt x="180" y="39"/>
                    </a:lnTo>
                    <a:lnTo>
                      <a:pt x="186" y="35"/>
                    </a:lnTo>
                    <a:lnTo>
                      <a:pt x="190" y="31"/>
                    </a:lnTo>
                    <a:lnTo>
                      <a:pt x="191" y="41"/>
                    </a:lnTo>
                    <a:lnTo>
                      <a:pt x="191" y="65"/>
                    </a:lnTo>
                    <a:lnTo>
                      <a:pt x="192" y="89"/>
                    </a:lnTo>
                    <a:lnTo>
                      <a:pt x="193" y="100"/>
                    </a:lnTo>
                    <a:lnTo>
                      <a:pt x="189" y="98"/>
                    </a:lnTo>
                    <a:lnTo>
                      <a:pt x="185" y="96"/>
                    </a:lnTo>
                    <a:lnTo>
                      <a:pt x="178" y="92"/>
                    </a:lnTo>
                    <a:lnTo>
                      <a:pt x="174" y="87"/>
                    </a:lnTo>
                    <a:lnTo>
                      <a:pt x="176" y="99"/>
                    </a:lnTo>
                    <a:lnTo>
                      <a:pt x="178" y="111"/>
                    </a:lnTo>
                    <a:close/>
                    <a:moveTo>
                      <a:pt x="0" y="6"/>
                    </a:moveTo>
                    <a:lnTo>
                      <a:pt x="53" y="129"/>
                    </a:lnTo>
                    <a:lnTo>
                      <a:pt x="782" y="124"/>
                    </a:lnTo>
                    <a:lnTo>
                      <a:pt x="824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2" name="Freeform 135"/>
              <p:cNvSpPr>
                <a:spLocks noEditPoints="1"/>
              </p:cNvSpPr>
              <p:nvPr/>
            </p:nvSpPr>
            <p:spPr bwMode="auto">
              <a:xfrm>
                <a:off x="2449" y="2192"/>
                <a:ext cx="124" cy="88"/>
              </a:xfrm>
              <a:custGeom>
                <a:avLst/>
                <a:gdLst/>
                <a:ahLst/>
                <a:cxnLst>
                  <a:cxn ang="0">
                    <a:pos x="1508" y="519"/>
                  </a:cxn>
                  <a:cxn ang="0">
                    <a:pos x="1328" y="39"/>
                  </a:cxn>
                  <a:cxn ang="0">
                    <a:pos x="1006" y="131"/>
                  </a:cxn>
                  <a:cxn ang="0">
                    <a:pos x="665" y="2"/>
                  </a:cxn>
                  <a:cxn ang="0">
                    <a:pos x="486" y="147"/>
                  </a:cxn>
                  <a:cxn ang="0">
                    <a:pos x="286" y="846"/>
                  </a:cxn>
                  <a:cxn ang="0">
                    <a:pos x="105" y="937"/>
                  </a:cxn>
                  <a:cxn ang="0">
                    <a:pos x="238" y="853"/>
                  </a:cxn>
                  <a:cxn ang="0">
                    <a:pos x="2" y="798"/>
                  </a:cxn>
                  <a:cxn ang="0">
                    <a:pos x="68" y="756"/>
                  </a:cxn>
                  <a:cxn ang="0">
                    <a:pos x="58" y="888"/>
                  </a:cxn>
                  <a:cxn ang="0">
                    <a:pos x="39" y="1114"/>
                  </a:cxn>
                  <a:cxn ang="0">
                    <a:pos x="176" y="1171"/>
                  </a:cxn>
                  <a:cxn ang="0">
                    <a:pos x="366" y="1183"/>
                  </a:cxn>
                  <a:cxn ang="0">
                    <a:pos x="640" y="1084"/>
                  </a:cxn>
                  <a:cxn ang="0">
                    <a:pos x="914" y="1128"/>
                  </a:cxn>
                  <a:cxn ang="0">
                    <a:pos x="1193" y="1064"/>
                  </a:cxn>
                  <a:cxn ang="0">
                    <a:pos x="1422" y="1180"/>
                  </a:cxn>
                  <a:cxn ang="0">
                    <a:pos x="1578" y="1068"/>
                  </a:cxn>
                  <a:cxn ang="0">
                    <a:pos x="1446" y="796"/>
                  </a:cxn>
                  <a:cxn ang="0">
                    <a:pos x="1423" y="908"/>
                  </a:cxn>
                  <a:cxn ang="0">
                    <a:pos x="1552" y="1076"/>
                  </a:cxn>
                  <a:cxn ang="0">
                    <a:pos x="1395" y="1121"/>
                  </a:cxn>
                  <a:cxn ang="0">
                    <a:pos x="1316" y="348"/>
                  </a:cxn>
                  <a:cxn ang="0">
                    <a:pos x="1367" y="336"/>
                  </a:cxn>
                  <a:cxn ang="0">
                    <a:pos x="1352" y="151"/>
                  </a:cxn>
                  <a:cxn ang="0">
                    <a:pos x="1499" y="839"/>
                  </a:cxn>
                  <a:cxn ang="0">
                    <a:pos x="1570" y="939"/>
                  </a:cxn>
                  <a:cxn ang="0">
                    <a:pos x="1486" y="685"/>
                  </a:cxn>
                  <a:cxn ang="0">
                    <a:pos x="1361" y="74"/>
                  </a:cxn>
                  <a:cxn ang="0">
                    <a:pos x="1502" y="606"/>
                  </a:cxn>
                  <a:cxn ang="0">
                    <a:pos x="896" y="922"/>
                  </a:cxn>
                  <a:cxn ang="0">
                    <a:pos x="1069" y="645"/>
                  </a:cxn>
                  <a:cxn ang="0">
                    <a:pos x="951" y="1047"/>
                  </a:cxn>
                  <a:cxn ang="0">
                    <a:pos x="1023" y="889"/>
                  </a:cxn>
                  <a:cxn ang="0">
                    <a:pos x="479" y="1065"/>
                  </a:cxn>
                  <a:cxn ang="0">
                    <a:pos x="484" y="940"/>
                  </a:cxn>
                  <a:cxn ang="0">
                    <a:pos x="610" y="104"/>
                  </a:cxn>
                  <a:cxn ang="0">
                    <a:pos x="592" y="215"/>
                  </a:cxn>
                  <a:cxn ang="0">
                    <a:pos x="244" y="1113"/>
                  </a:cxn>
                  <a:cxn ang="0">
                    <a:pos x="290" y="929"/>
                  </a:cxn>
                  <a:cxn ang="0">
                    <a:pos x="264" y="1099"/>
                  </a:cxn>
                  <a:cxn ang="0">
                    <a:pos x="399" y="996"/>
                  </a:cxn>
                  <a:cxn ang="0">
                    <a:pos x="532" y="180"/>
                  </a:cxn>
                  <a:cxn ang="0">
                    <a:pos x="409" y="1032"/>
                  </a:cxn>
                  <a:cxn ang="0">
                    <a:pos x="947" y="1101"/>
                  </a:cxn>
                  <a:cxn ang="0">
                    <a:pos x="759" y="555"/>
                  </a:cxn>
                  <a:cxn ang="0">
                    <a:pos x="726" y="151"/>
                  </a:cxn>
                  <a:cxn ang="0">
                    <a:pos x="952" y="215"/>
                  </a:cxn>
                  <a:cxn ang="0">
                    <a:pos x="1145" y="114"/>
                  </a:cxn>
                  <a:cxn ang="0">
                    <a:pos x="1068" y="887"/>
                  </a:cxn>
                  <a:cxn ang="0">
                    <a:pos x="940" y="249"/>
                  </a:cxn>
                  <a:cxn ang="0">
                    <a:pos x="924" y="273"/>
                  </a:cxn>
                  <a:cxn ang="0">
                    <a:pos x="930" y="320"/>
                  </a:cxn>
                  <a:cxn ang="0">
                    <a:pos x="1120" y="238"/>
                  </a:cxn>
                  <a:cxn ang="0">
                    <a:pos x="925" y="361"/>
                  </a:cxn>
                  <a:cxn ang="0">
                    <a:pos x="1039" y="490"/>
                  </a:cxn>
                  <a:cxn ang="0">
                    <a:pos x="934" y="565"/>
                  </a:cxn>
                  <a:cxn ang="0">
                    <a:pos x="807" y="345"/>
                  </a:cxn>
                  <a:cxn ang="0">
                    <a:pos x="753" y="196"/>
                  </a:cxn>
                  <a:cxn ang="0">
                    <a:pos x="927" y="732"/>
                  </a:cxn>
                  <a:cxn ang="0">
                    <a:pos x="1138" y="248"/>
                  </a:cxn>
                </a:cxnLst>
                <a:rect l="0" t="0" r="r" b="b"/>
                <a:pathLst>
                  <a:path w="1618" h="1220">
                    <a:moveTo>
                      <a:pt x="1607" y="844"/>
                    </a:moveTo>
                    <a:lnTo>
                      <a:pt x="1611" y="836"/>
                    </a:lnTo>
                    <a:lnTo>
                      <a:pt x="1614" y="828"/>
                    </a:lnTo>
                    <a:lnTo>
                      <a:pt x="1616" y="825"/>
                    </a:lnTo>
                    <a:lnTo>
                      <a:pt x="1618" y="822"/>
                    </a:lnTo>
                    <a:lnTo>
                      <a:pt x="1618" y="817"/>
                    </a:lnTo>
                    <a:lnTo>
                      <a:pt x="1616" y="813"/>
                    </a:lnTo>
                    <a:lnTo>
                      <a:pt x="1600" y="795"/>
                    </a:lnTo>
                    <a:lnTo>
                      <a:pt x="1587" y="777"/>
                    </a:lnTo>
                    <a:lnTo>
                      <a:pt x="1575" y="758"/>
                    </a:lnTo>
                    <a:lnTo>
                      <a:pt x="1564" y="737"/>
                    </a:lnTo>
                    <a:lnTo>
                      <a:pt x="1555" y="717"/>
                    </a:lnTo>
                    <a:lnTo>
                      <a:pt x="1547" y="697"/>
                    </a:lnTo>
                    <a:lnTo>
                      <a:pt x="1540" y="676"/>
                    </a:lnTo>
                    <a:lnTo>
                      <a:pt x="1534" y="653"/>
                    </a:lnTo>
                    <a:lnTo>
                      <a:pt x="1524" y="609"/>
                    </a:lnTo>
                    <a:lnTo>
                      <a:pt x="1515" y="565"/>
                    </a:lnTo>
                    <a:lnTo>
                      <a:pt x="1508" y="519"/>
                    </a:lnTo>
                    <a:lnTo>
                      <a:pt x="1499" y="473"/>
                    </a:lnTo>
                    <a:lnTo>
                      <a:pt x="1488" y="414"/>
                    </a:lnTo>
                    <a:lnTo>
                      <a:pt x="1479" y="354"/>
                    </a:lnTo>
                    <a:lnTo>
                      <a:pt x="1473" y="325"/>
                    </a:lnTo>
                    <a:lnTo>
                      <a:pt x="1467" y="296"/>
                    </a:lnTo>
                    <a:lnTo>
                      <a:pt x="1461" y="266"/>
                    </a:lnTo>
                    <a:lnTo>
                      <a:pt x="1453" y="237"/>
                    </a:lnTo>
                    <a:lnTo>
                      <a:pt x="1445" y="208"/>
                    </a:lnTo>
                    <a:lnTo>
                      <a:pt x="1436" y="180"/>
                    </a:lnTo>
                    <a:lnTo>
                      <a:pt x="1425" y="154"/>
                    </a:lnTo>
                    <a:lnTo>
                      <a:pt x="1413" y="127"/>
                    </a:lnTo>
                    <a:lnTo>
                      <a:pt x="1399" y="102"/>
                    </a:lnTo>
                    <a:lnTo>
                      <a:pt x="1383" y="78"/>
                    </a:lnTo>
                    <a:lnTo>
                      <a:pt x="1374" y="66"/>
                    </a:lnTo>
                    <a:lnTo>
                      <a:pt x="1366" y="55"/>
                    </a:lnTo>
                    <a:lnTo>
                      <a:pt x="1356" y="43"/>
                    </a:lnTo>
                    <a:lnTo>
                      <a:pt x="1345" y="32"/>
                    </a:lnTo>
                    <a:lnTo>
                      <a:pt x="1328" y="39"/>
                    </a:lnTo>
                    <a:lnTo>
                      <a:pt x="1311" y="44"/>
                    </a:lnTo>
                    <a:lnTo>
                      <a:pt x="1294" y="48"/>
                    </a:lnTo>
                    <a:lnTo>
                      <a:pt x="1277" y="51"/>
                    </a:lnTo>
                    <a:lnTo>
                      <a:pt x="1243" y="56"/>
                    </a:lnTo>
                    <a:lnTo>
                      <a:pt x="1209" y="60"/>
                    </a:lnTo>
                    <a:lnTo>
                      <a:pt x="1193" y="62"/>
                    </a:lnTo>
                    <a:lnTo>
                      <a:pt x="1177" y="65"/>
                    </a:lnTo>
                    <a:lnTo>
                      <a:pt x="1161" y="68"/>
                    </a:lnTo>
                    <a:lnTo>
                      <a:pt x="1145" y="73"/>
                    </a:lnTo>
                    <a:lnTo>
                      <a:pt x="1129" y="78"/>
                    </a:lnTo>
                    <a:lnTo>
                      <a:pt x="1114" y="84"/>
                    </a:lnTo>
                    <a:lnTo>
                      <a:pt x="1099" y="92"/>
                    </a:lnTo>
                    <a:lnTo>
                      <a:pt x="1085" y="103"/>
                    </a:lnTo>
                    <a:lnTo>
                      <a:pt x="1068" y="111"/>
                    </a:lnTo>
                    <a:lnTo>
                      <a:pt x="1052" y="119"/>
                    </a:lnTo>
                    <a:lnTo>
                      <a:pt x="1037" y="125"/>
                    </a:lnTo>
                    <a:lnTo>
                      <a:pt x="1021" y="129"/>
                    </a:lnTo>
                    <a:lnTo>
                      <a:pt x="1006" y="131"/>
                    </a:lnTo>
                    <a:lnTo>
                      <a:pt x="991" y="132"/>
                    </a:lnTo>
                    <a:lnTo>
                      <a:pt x="976" y="132"/>
                    </a:lnTo>
                    <a:lnTo>
                      <a:pt x="962" y="131"/>
                    </a:lnTo>
                    <a:lnTo>
                      <a:pt x="947" y="128"/>
                    </a:lnTo>
                    <a:lnTo>
                      <a:pt x="933" y="125"/>
                    </a:lnTo>
                    <a:lnTo>
                      <a:pt x="919" y="121"/>
                    </a:lnTo>
                    <a:lnTo>
                      <a:pt x="905" y="115"/>
                    </a:lnTo>
                    <a:lnTo>
                      <a:pt x="878" y="103"/>
                    </a:lnTo>
                    <a:lnTo>
                      <a:pt x="850" y="88"/>
                    </a:lnTo>
                    <a:lnTo>
                      <a:pt x="823" y="73"/>
                    </a:lnTo>
                    <a:lnTo>
                      <a:pt x="795" y="57"/>
                    </a:lnTo>
                    <a:lnTo>
                      <a:pt x="768" y="41"/>
                    </a:lnTo>
                    <a:lnTo>
                      <a:pt x="739" y="27"/>
                    </a:lnTo>
                    <a:lnTo>
                      <a:pt x="725" y="20"/>
                    </a:lnTo>
                    <a:lnTo>
                      <a:pt x="710" y="14"/>
                    </a:lnTo>
                    <a:lnTo>
                      <a:pt x="695" y="10"/>
                    </a:lnTo>
                    <a:lnTo>
                      <a:pt x="681" y="6"/>
                    </a:lnTo>
                    <a:lnTo>
                      <a:pt x="665" y="2"/>
                    </a:lnTo>
                    <a:lnTo>
                      <a:pt x="650" y="0"/>
                    </a:lnTo>
                    <a:lnTo>
                      <a:pt x="634" y="0"/>
                    </a:lnTo>
                    <a:lnTo>
                      <a:pt x="618" y="0"/>
                    </a:lnTo>
                    <a:lnTo>
                      <a:pt x="598" y="10"/>
                    </a:lnTo>
                    <a:lnTo>
                      <a:pt x="579" y="20"/>
                    </a:lnTo>
                    <a:lnTo>
                      <a:pt x="569" y="27"/>
                    </a:lnTo>
                    <a:lnTo>
                      <a:pt x="561" y="33"/>
                    </a:lnTo>
                    <a:lnTo>
                      <a:pt x="551" y="41"/>
                    </a:lnTo>
                    <a:lnTo>
                      <a:pt x="544" y="47"/>
                    </a:lnTo>
                    <a:lnTo>
                      <a:pt x="535" y="56"/>
                    </a:lnTo>
                    <a:lnTo>
                      <a:pt x="528" y="63"/>
                    </a:lnTo>
                    <a:lnTo>
                      <a:pt x="520" y="73"/>
                    </a:lnTo>
                    <a:lnTo>
                      <a:pt x="514" y="81"/>
                    </a:lnTo>
                    <a:lnTo>
                      <a:pt x="508" y="91"/>
                    </a:lnTo>
                    <a:lnTo>
                      <a:pt x="503" y="100"/>
                    </a:lnTo>
                    <a:lnTo>
                      <a:pt x="498" y="110"/>
                    </a:lnTo>
                    <a:lnTo>
                      <a:pt x="494" y="121"/>
                    </a:lnTo>
                    <a:lnTo>
                      <a:pt x="486" y="147"/>
                    </a:lnTo>
                    <a:lnTo>
                      <a:pt x="478" y="173"/>
                    </a:lnTo>
                    <a:lnTo>
                      <a:pt x="471" y="200"/>
                    </a:lnTo>
                    <a:lnTo>
                      <a:pt x="463" y="226"/>
                    </a:lnTo>
                    <a:lnTo>
                      <a:pt x="452" y="281"/>
                    </a:lnTo>
                    <a:lnTo>
                      <a:pt x="440" y="336"/>
                    </a:lnTo>
                    <a:lnTo>
                      <a:pt x="428" y="392"/>
                    </a:lnTo>
                    <a:lnTo>
                      <a:pt x="418" y="447"/>
                    </a:lnTo>
                    <a:lnTo>
                      <a:pt x="406" y="503"/>
                    </a:lnTo>
                    <a:lnTo>
                      <a:pt x="394" y="558"/>
                    </a:lnTo>
                    <a:lnTo>
                      <a:pt x="380" y="613"/>
                    </a:lnTo>
                    <a:lnTo>
                      <a:pt x="364" y="667"/>
                    </a:lnTo>
                    <a:lnTo>
                      <a:pt x="356" y="694"/>
                    </a:lnTo>
                    <a:lnTo>
                      <a:pt x="346" y="719"/>
                    </a:lnTo>
                    <a:lnTo>
                      <a:pt x="336" y="746"/>
                    </a:lnTo>
                    <a:lnTo>
                      <a:pt x="325" y="772"/>
                    </a:lnTo>
                    <a:lnTo>
                      <a:pt x="313" y="797"/>
                    </a:lnTo>
                    <a:lnTo>
                      <a:pt x="300" y="822"/>
                    </a:lnTo>
                    <a:lnTo>
                      <a:pt x="286" y="846"/>
                    </a:lnTo>
                    <a:lnTo>
                      <a:pt x="271" y="871"/>
                    </a:lnTo>
                    <a:lnTo>
                      <a:pt x="255" y="894"/>
                    </a:lnTo>
                    <a:lnTo>
                      <a:pt x="238" y="917"/>
                    </a:lnTo>
                    <a:lnTo>
                      <a:pt x="220" y="940"/>
                    </a:lnTo>
                    <a:lnTo>
                      <a:pt x="201" y="961"/>
                    </a:lnTo>
                    <a:lnTo>
                      <a:pt x="178" y="969"/>
                    </a:lnTo>
                    <a:lnTo>
                      <a:pt x="155" y="976"/>
                    </a:lnTo>
                    <a:lnTo>
                      <a:pt x="149" y="977"/>
                    </a:lnTo>
                    <a:lnTo>
                      <a:pt x="142" y="979"/>
                    </a:lnTo>
                    <a:lnTo>
                      <a:pt x="137" y="979"/>
                    </a:lnTo>
                    <a:lnTo>
                      <a:pt x="130" y="979"/>
                    </a:lnTo>
                    <a:lnTo>
                      <a:pt x="125" y="977"/>
                    </a:lnTo>
                    <a:lnTo>
                      <a:pt x="120" y="975"/>
                    </a:lnTo>
                    <a:lnTo>
                      <a:pt x="113" y="972"/>
                    </a:lnTo>
                    <a:lnTo>
                      <a:pt x="108" y="968"/>
                    </a:lnTo>
                    <a:lnTo>
                      <a:pt x="106" y="956"/>
                    </a:lnTo>
                    <a:lnTo>
                      <a:pt x="105" y="947"/>
                    </a:lnTo>
                    <a:lnTo>
                      <a:pt x="105" y="937"/>
                    </a:lnTo>
                    <a:lnTo>
                      <a:pt x="106" y="929"/>
                    </a:lnTo>
                    <a:lnTo>
                      <a:pt x="108" y="922"/>
                    </a:lnTo>
                    <a:lnTo>
                      <a:pt x="111" y="916"/>
                    </a:lnTo>
                    <a:lnTo>
                      <a:pt x="114" y="910"/>
                    </a:lnTo>
                    <a:lnTo>
                      <a:pt x="119" y="905"/>
                    </a:lnTo>
                    <a:lnTo>
                      <a:pt x="123" y="901"/>
                    </a:lnTo>
                    <a:lnTo>
                      <a:pt x="128" y="897"/>
                    </a:lnTo>
                    <a:lnTo>
                      <a:pt x="135" y="894"/>
                    </a:lnTo>
                    <a:lnTo>
                      <a:pt x="141" y="892"/>
                    </a:lnTo>
                    <a:lnTo>
                      <a:pt x="154" y="887"/>
                    </a:lnTo>
                    <a:lnTo>
                      <a:pt x="169" y="884"/>
                    </a:lnTo>
                    <a:lnTo>
                      <a:pt x="184" y="880"/>
                    </a:lnTo>
                    <a:lnTo>
                      <a:pt x="198" y="876"/>
                    </a:lnTo>
                    <a:lnTo>
                      <a:pt x="211" y="872"/>
                    </a:lnTo>
                    <a:lnTo>
                      <a:pt x="224" y="865"/>
                    </a:lnTo>
                    <a:lnTo>
                      <a:pt x="230" y="862"/>
                    </a:lnTo>
                    <a:lnTo>
                      <a:pt x="234" y="858"/>
                    </a:lnTo>
                    <a:lnTo>
                      <a:pt x="238" y="853"/>
                    </a:lnTo>
                    <a:lnTo>
                      <a:pt x="242" y="847"/>
                    </a:lnTo>
                    <a:lnTo>
                      <a:pt x="245" y="841"/>
                    </a:lnTo>
                    <a:lnTo>
                      <a:pt x="247" y="833"/>
                    </a:lnTo>
                    <a:lnTo>
                      <a:pt x="249" y="825"/>
                    </a:lnTo>
                    <a:lnTo>
                      <a:pt x="249" y="815"/>
                    </a:lnTo>
                    <a:lnTo>
                      <a:pt x="241" y="812"/>
                    </a:lnTo>
                    <a:lnTo>
                      <a:pt x="223" y="801"/>
                    </a:lnTo>
                    <a:lnTo>
                      <a:pt x="198" y="786"/>
                    </a:lnTo>
                    <a:lnTo>
                      <a:pt x="169" y="769"/>
                    </a:lnTo>
                    <a:lnTo>
                      <a:pt x="140" y="752"/>
                    </a:lnTo>
                    <a:lnTo>
                      <a:pt x="114" y="738"/>
                    </a:lnTo>
                    <a:lnTo>
                      <a:pt x="96" y="728"/>
                    </a:lnTo>
                    <a:lnTo>
                      <a:pt x="89" y="724"/>
                    </a:lnTo>
                    <a:lnTo>
                      <a:pt x="75" y="734"/>
                    </a:lnTo>
                    <a:lnTo>
                      <a:pt x="45" y="757"/>
                    </a:lnTo>
                    <a:lnTo>
                      <a:pt x="14" y="780"/>
                    </a:lnTo>
                    <a:lnTo>
                      <a:pt x="0" y="790"/>
                    </a:lnTo>
                    <a:lnTo>
                      <a:pt x="2" y="798"/>
                    </a:lnTo>
                    <a:lnTo>
                      <a:pt x="5" y="805"/>
                    </a:lnTo>
                    <a:lnTo>
                      <a:pt x="10" y="810"/>
                    </a:lnTo>
                    <a:lnTo>
                      <a:pt x="16" y="815"/>
                    </a:lnTo>
                    <a:lnTo>
                      <a:pt x="30" y="824"/>
                    </a:lnTo>
                    <a:lnTo>
                      <a:pt x="45" y="835"/>
                    </a:lnTo>
                    <a:lnTo>
                      <a:pt x="52" y="822"/>
                    </a:lnTo>
                    <a:lnTo>
                      <a:pt x="59" y="806"/>
                    </a:lnTo>
                    <a:lnTo>
                      <a:pt x="61" y="797"/>
                    </a:lnTo>
                    <a:lnTo>
                      <a:pt x="62" y="789"/>
                    </a:lnTo>
                    <a:lnTo>
                      <a:pt x="61" y="784"/>
                    </a:lnTo>
                    <a:lnTo>
                      <a:pt x="61" y="780"/>
                    </a:lnTo>
                    <a:lnTo>
                      <a:pt x="59" y="776"/>
                    </a:lnTo>
                    <a:lnTo>
                      <a:pt x="57" y="772"/>
                    </a:lnTo>
                    <a:lnTo>
                      <a:pt x="60" y="769"/>
                    </a:lnTo>
                    <a:lnTo>
                      <a:pt x="63" y="767"/>
                    </a:lnTo>
                    <a:lnTo>
                      <a:pt x="65" y="764"/>
                    </a:lnTo>
                    <a:lnTo>
                      <a:pt x="66" y="762"/>
                    </a:lnTo>
                    <a:lnTo>
                      <a:pt x="68" y="756"/>
                    </a:lnTo>
                    <a:lnTo>
                      <a:pt x="71" y="749"/>
                    </a:lnTo>
                    <a:lnTo>
                      <a:pt x="73" y="744"/>
                    </a:lnTo>
                    <a:lnTo>
                      <a:pt x="76" y="740"/>
                    </a:lnTo>
                    <a:lnTo>
                      <a:pt x="78" y="737"/>
                    </a:lnTo>
                    <a:lnTo>
                      <a:pt x="81" y="736"/>
                    </a:lnTo>
                    <a:lnTo>
                      <a:pt x="84" y="736"/>
                    </a:lnTo>
                    <a:lnTo>
                      <a:pt x="89" y="736"/>
                    </a:lnTo>
                    <a:lnTo>
                      <a:pt x="94" y="740"/>
                    </a:lnTo>
                    <a:lnTo>
                      <a:pt x="97" y="743"/>
                    </a:lnTo>
                    <a:lnTo>
                      <a:pt x="99" y="748"/>
                    </a:lnTo>
                    <a:lnTo>
                      <a:pt x="100" y="753"/>
                    </a:lnTo>
                    <a:lnTo>
                      <a:pt x="102" y="764"/>
                    </a:lnTo>
                    <a:lnTo>
                      <a:pt x="105" y="775"/>
                    </a:lnTo>
                    <a:lnTo>
                      <a:pt x="99" y="794"/>
                    </a:lnTo>
                    <a:lnTo>
                      <a:pt x="92" y="813"/>
                    </a:lnTo>
                    <a:lnTo>
                      <a:pt x="84" y="832"/>
                    </a:lnTo>
                    <a:lnTo>
                      <a:pt x="76" y="851"/>
                    </a:lnTo>
                    <a:lnTo>
                      <a:pt x="58" y="888"/>
                    </a:lnTo>
                    <a:lnTo>
                      <a:pt x="41" y="924"/>
                    </a:lnTo>
                    <a:lnTo>
                      <a:pt x="32" y="943"/>
                    </a:lnTo>
                    <a:lnTo>
                      <a:pt x="24" y="961"/>
                    </a:lnTo>
                    <a:lnTo>
                      <a:pt x="17" y="981"/>
                    </a:lnTo>
                    <a:lnTo>
                      <a:pt x="11" y="1000"/>
                    </a:lnTo>
                    <a:lnTo>
                      <a:pt x="5" y="1019"/>
                    </a:lnTo>
                    <a:lnTo>
                      <a:pt x="2" y="1038"/>
                    </a:lnTo>
                    <a:lnTo>
                      <a:pt x="0" y="1059"/>
                    </a:lnTo>
                    <a:lnTo>
                      <a:pt x="0" y="1079"/>
                    </a:lnTo>
                    <a:lnTo>
                      <a:pt x="1" y="1085"/>
                    </a:lnTo>
                    <a:lnTo>
                      <a:pt x="3" y="1089"/>
                    </a:lnTo>
                    <a:lnTo>
                      <a:pt x="7" y="1095"/>
                    </a:lnTo>
                    <a:lnTo>
                      <a:pt x="10" y="1098"/>
                    </a:lnTo>
                    <a:lnTo>
                      <a:pt x="14" y="1102"/>
                    </a:lnTo>
                    <a:lnTo>
                      <a:pt x="18" y="1105"/>
                    </a:lnTo>
                    <a:lnTo>
                      <a:pt x="23" y="1108"/>
                    </a:lnTo>
                    <a:lnTo>
                      <a:pt x="28" y="1110"/>
                    </a:lnTo>
                    <a:lnTo>
                      <a:pt x="39" y="1114"/>
                    </a:lnTo>
                    <a:lnTo>
                      <a:pt x="50" y="1116"/>
                    </a:lnTo>
                    <a:lnTo>
                      <a:pt x="62" y="1117"/>
                    </a:lnTo>
                    <a:lnTo>
                      <a:pt x="73" y="1117"/>
                    </a:lnTo>
                    <a:lnTo>
                      <a:pt x="77" y="1116"/>
                    </a:lnTo>
                    <a:lnTo>
                      <a:pt x="81" y="1114"/>
                    </a:lnTo>
                    <a:lnTo>
                      <a:pt x="84" y="1112"/>
                    </a:lnTo>
                    <a:lnTo>
                      <a:pt x="89" y="1110"/>
                    </a:lnTo>
                    <a:lnTo>
                      <a:pt x="95" y="1102"/>
                    </a:lnTo>
                    <a:lnTo>
                      <a:pt x="102" y="1096"/>
                    </a:lnTo>
                    <a:lnTo>
                      <a:pt x="108" y="1089"/>
                    </a:lnTo>
                    <a:lnTo>
                      <a:pt x="115" y="1084"/>
                    </a:lnTo>
                    <a:lnTo>
                      <a:pt x="119" y="1083"/>
                    </a:lnTo>
                    <a:lnTo>
                      <a:pt x="123" y="1083"/>
                    </a:lnTo>
                    <a:lnTo>
                      <a:pt x="126" y="1084"/>
                    </a:lnTo>
                    <a:lnTo>
                      <a:pt x="130" y="1085"/>
                    </a:lnTo>
                    <a:lnTo>
                      <a:pt x="139" y="1101"/>
                    </a:lnTo>
                    <a:lnTo>
                      <a:pt x="157" y="1136"/>
                    </a:lnTo>
                    <a:lnTo>
                      <a:pt x="176" y="1171"/>
                    </a:lnTo>
                    <a:lnTo>
                      <a:pt x="185" y="1187"/>
                    </a:lnTo>
                    <a:lnTo>
                      <a:pt x="189" y="1193"/>
                    </a:lnTo>
                    <a:lnTo>
                      <a:pt x="193" y="1199"/>
                    </a:lnTo>
                    <a:lnTo>
                      <a:pt x="198" y="1204"/>
                    </a:lnTo>
                    <a:lnTo>
                      <a:pt x="202" y="1208"/>
                    </a:lnTo>
                    <a:lnTo>
                      <a:pt x="207" y="1211"/>
                    </a:lnTo>
                    <a:lnTo>
                      <a:pt x="213" y="1214"/>
                    </a:lnTo>
                    <a:lnTo>
                      <a:pt x="218" y="1216"/>
                    </a:lnTo>
                    <a:lnTo>
                      <a:pt x="223" y="1218"/>
                    </a:lnTo>
                    <a:lnTo>
                      <a:pt x="235" y="1220"/>
                    </a:lnTo>
                    <a:lnTo>
                      <a:pt x="247" y="1220"/>
                    </a:lnTo>
                    <a:lnTo>
                      <a:pt x="260" y="1218"/>
                    </a:lnTo>
                    <a:lnTo>
                      <a:pt x="272" y="1214"/>
                    </a:lnTo>
                    <a:lnTo>
                      <a:pt x="299" y="1206"/>
                    </a:lnTo>
                    <a:lnTo>
                      <a:pt x="327" y="1196"/>
                    </a:lnTo>
                    <a:lnTo>
                      <a:pt x="340" y="1191"/>
                    </a:lnTo>
                    <a:lnTo>
                      <a:pt x="353" y="1187"/>
                    </a:lnTo>
                    <a:lnTo>
                      <a:pt x="366" y="1183"/>
                    </a:lnTo>
                    <a:lnTo>
                      <a:pt x="379" y="1180"/>
                    </a:lnTo>
                    <a:lnTo>
                      <a:pt x="392" y="1187"/>
                    </a:lnTo>
                    <a:lnTo>
                      <a:pt x="405" y="1191"/>
                    </a:lnTo>
                    <a:lnTo>
                      <a:pt x="418" y="1194"/>
                    </a:lnTo>
                    <a:lnTo>
                      <a:pt x="429" y="1196"/>
                    </a:lnTo>
                    <a:lnTo>
                      <a:pt x="441" y="1197"/>
                    </a:lnTo>
                    <a:lnTo>
                      <a:pt x="453" y="1197"/>
                    </a:lnTo>
                    <a:lnTo>
                      <a:pt x="463" y="1195"/>
                    </a:lnTo>
                    <a:lnTo>
                      <a:pt x="474" y="1193"/>
                    </a:lnTo>
                    <a:lnTo>
                      <a:pt x="485" y="1190"/>
                    </a:lnTo>
                    <a:lnTo>
                      <a:pt x="494" y="1186"/>
                    </a:lnTo>
                    <a:lnTo>
                      <a:pt x="505" y="1181"/>
                    </a:lnTo>
                    <a:lnTo>
                      <a:pt x="515" y="1175"/>
                    </a:lnTo>
                    <a:lnTo>
                      <a:pt x="534" y="1163"/>
                    </a:lnTo>
                    <a:lnTo>
                      <a:pt x="553" y="1149"/>
                    </a:lnTo>
                    <a:lnTo>
                      <a:pt x="591" y="1118"/>
                    </a:lnTo>
                    <a:lnTo>
                      <a:pt x="629" y="1091"/>
                    </a:lnTo>
                    <a:lnTo>
                      <a:pt x="640" y="1084"/>
                    </a:lnTo>
                    <a:lnTo>
                      <a:pt x="650" y="1079"/>
                    </a:lnTo>
                    <a:lnTo>
                      <a:pt x="660" y="1073"/>
                    </a:lnTo>
                    <a:lnTo>
                      <a:pt x="671" y="1069"/>
                    </a:lnTo>
                    <a:lnTo>
                      <a:pt x="682" y="1065"/>
                    </a:lnTo>
                    <a:lnTo>
                      <a:pt x="693" y="1063"/>
                    </a:lnTo>
                    <a:lnTo>
                      <a:pt x="705" y="1061"/>
                    </a:lnTo>
                    <a:lnTo>
                      <a:pt x="718" y="1060"/>
                    </a:lnTo>
                    <a:lnTo>
                      <a:pt x="730" y="1061"/>
                    </a:lnTo>
                    <a:lnTo>
                      <a:pt x="744" y="1063"/>
                    </a:lnTo>
                    <a:lnTo>
                      <a:pt x="757" y="1066"/>
                    </a:lnTo>
                    <a:lnTo>
                      <a:pt x="770" y="1069"/>
                    </a:lnTo>
                    <a:lnTo>
                      <a:pt x="795" y="1080"/>
                    </a:lnTo>
                    <a:lnTo>
                      <a:pt x="821" y="1092"/>
                    </a:lnTo>
                    <a:lnTo>
                      <a:pt x="847" y="1103"/>
                    </a:lnTo>
                    <a:lnTo>
                      <a:pt x="872" y="1115"/>
                    </a:lnTo>
                    <a:lnTo>
                      <a:pt x="886" y="1120"/>
                    </a:lnTo>
                    <a:lnTo>
                      <a:pt x="900" y="1124"/>
                    </a:lnTo>
                    <a:lnTo>
                      <a:pt x="914" y="1128"/>
                    </a:lnTo>
                    <a:lnTo>
                      <a:pt x="928" y="1130"/>
                    </a:lnTo>
                    <a:lnTo>
                      <a:pt x="937" y="1133"/>
                    </a:lnTo>
                    <a:lnTo>
                      <a:pt x="948" y="1136"/>
                    </a:lnTo>
                    <a:lnTo>
                      <a:pt x="958" y="1138"/>
                    </a:lnTo>
                    <a:lnTo>
                      <a:pt x="967" y="1139"/>
                    </a:lnTo>
                    <a:lnTo>
                      <a:pt x="977" y="1139"/>
                    </a:lnTo>
                    <a:lnTo>
                      <a:pt x="987" y="1139"/>
                    </a:lnTo>
                    <a:lnTo>
                      <a:pt x="995" y="1138"/>
                    </a:lnTo>
                    <a:lnTo>
                      <a:pt x="1005" y="1136"/>
                    </a:lnTo>
                    <a:lnTo>
                      <a:pt x="1023" y="1131"/>
                    </a:lnTo>
                    <a:lnTo>
                      <a:pt x="1041" y="1125"/>
                    </a:lnTo>
                    <a:lnTo>
                      <a:pt x="1058" y="1118"/>
                    </a:lnTo>
                    <a:lnTo>
                      <a:pt x="1076" y="1110"/>
                    </a:lnTo>
                    <a:lnTo>
                      <a:pt x="1110" y="1093"/>
                    </a:lnTo>
                    <a:lnTo>
                      <a:pt x="1147" y="1077"/>
                    </a:lnTo>
                    <a:lnTo>
                      <a:pt x="1165" y="1070"/>
                    </a:lnTo>
                    <a:lnTo>
                      <a:pt x="1183" y="1066"/>
                    </a:lnTo>
                    <a:lnTo>
                      <a:pt x="1193" y="1064"/>
                    </a:lnTo>
                    <a:lnTo>
                      <a:pt x="1202" y="1063"/>
                    </a:lnTo>
                    <a:lnTo>
                      <a:pt x="1212" y="1063"/>
                    </a:lnTo>
                    <a:lnTo>
                      <a:pt x="1221" y="1063"/>
                    </a:lnTo>
                    <a:lnTo>
                      <a:pt x="1236" y="1064"/>
                    </a:lnTo>
                    <a:lnTo>
                      <a:pt x="1250" y="1067"/>
                    </a:lnTo>
                    <a:lnTo>
                      <a:pt x="1265" y="1070"/>
                    </a:lnTo>
                    <a:lnTo>
                      <a:pt x="1278" y="1076"/>
                    </a:lnTo>
                    <a:lnTo>
                      <a:pt x="1292" y="1081"/>
                    </a:lnTo>
                    <a:lnTo>
                      <a:pt x="1305" y="1087"/>
                    </a:lnTo>
                    <a:lnTo>
                      <a:pt x="1318" y="1095"/>
                    </a:lnTo>
                    <a:lnTo>
                      <a:pt x="1330" y="1102"/>
                    </a:lnTo>
                    <a:lnTo>
                      <a:pt x="1342" y="1111"/>
                    </a:lnTo>
                    <a:lnTo>
                      <a:pt x="1354" y="1119"/>
                    </a:lnTo>
                    <a:lnTo>
                      <a:pt x="1365" y="1129"/>
                    </a:lnTo>
                    <a:lnTo>
                      <a:pt x="1375" y="1139"/>
                    </a:lnTo>
                    <a:lnTo>
                      <a:pt x="1394" y="1158"/>
                    </a:lnTo>
                    <a:lnTo>
                      <a:pt x="1413" y="1177"/>
                    </a:lnTo>
                    <a:lnTo>
                      <a:pt x="1422" y="1180"/>
                    </a:lnTo>
                    <a:lnTo>
                      <a:pt x="1432" y="1182"/>
                    </a:lnTo>
                    <a:lnTo>
                      <a:pt x="1439" y="1183"/>
                    </a:lnTo>
                    <a:lnTo>
                      <a:pt x="1448" y="1183"/>
                    </a:lnTo>
                    <a:lnTo>
                      <a:pt x="1455" y="1183"/>
                    </a:lnTo>
                    <a:lnTo>
                      <a:pt x="1463" y="1182"/>
                    </a:lnTo>
                    <a:lnTo>
                      <a:pt x="1469" y="1180"/>
                    </a:lnTo>
                    <a:lnTo>
                      <a:pt x="1476" y="1178"/>
                    </a:lnTo>
                    <a:lnTo>
                      <a:pt x="1481" y="1176"/>
                    </a:lnTo>
                    <a:lnTo>
                      <a:pt x="1487" y="1172"/>
                    </a:lnTo>
                    <a:lnTo>
                      <a:pt x="1493" y="1168"/>
                    </a:lnTo>
                    <a:lnTo>
                      <a:pt x="1497" y="1164"/>
                    </a:lnTo>
                    <a:lnTo>
                      <a:pt x="1507" y="1155"/>
                    </a:lnTo>
                    <a:lnTo>
                      <a:pt x="1516" y="1143"/>
                    </a:lnTo>
                    <a:lnTo>
                      <a:pt x="1533" y="1119"/>
                    </a:lnTo>
                    <a:lnTo>
                      <a:pt x="1551" y="1095"/>
                    </a:lnTo>
                    <a:lnTo>
                      <a:pt x="1561" y="1084"/>
                    </a:lnTo>
                    <a:lnTo>
                      <a:pt x="1573" y="1073"/>
                    </a:lnTo>
                    <a:lnTo>
                      <a:pt x="1578" y="1068"/>
                    </a:lnTo>
                    <a:lnTo>
                      <a:pt x="1584" y="1064"/>
                    </a:lnTo>
                    <a:lnTo>
                      <a:pt x="1591" y="1060"/>
                    </a:lnTo>
                    <a:lnTo>
                      <a:pt x="1598" y="1056"/>
                    </a:lnTo>
                    <a:lnTo>
                      <a:pt x="1581" y="1043"/>
                    </a:lnTo>
                    <a:lnTo>
                      <a:pt x="1566" y="1028"/>
                    </a:lnTo>
                    <a:lnTo>
                      <a:pt x="1552" y="1013"/>
                    </a:lnTo>
                    <a:lnTo>
                      <a:pt x="1540" y="997"/>
                    </a:lnTo>
                    <a:lnTo>
                      <a:pt x="1527" y="981"/>
                    </a:lnTo>
                    <a:lnTo>
                      <a:pt x="1515" y="965"/>
                    </a:lnTo>
                    <a:lnTo>
                      <a:pt x="1504" y="947"/>
                    </a:lnTo>
                    <a:lnTo>
                      <a:pt x="1495" y="929"/>
                    </a:lnTo>
                    <a:lnTo>
                      <a:pt x="1486" y="911"/>
                    </a:lnTo>
                    <a:lnTo>
                      <a:pt x="1478" y="893"/>
                    </a:lnTo>
                    <a:lnTo>
                      <a:pt x="1470" y="874"/>
                    </a:lnTo>
                    <a:lnTo>
                      <a:pt x="1463" y="855"/>
                    </a:lnTo>
                    <a:lnTo>
                      <a:pt x="1456" y="836"/>
                    </a:lnTo>
                    <a:lnTo>
                      <a:pt x="1451" y="815"/>
                    </a:lnTo>
                    <a:lnTo>
                      <a:pt x="1446" y="796"/>
                    </a:lnTo>
                    <a:lnTo>
                      <a:pt x="1440" y="776"/>
                    </a:lnTo>
                    <a:lnTo>
                      <a:pt x="1432" y="734"/>
                    </a:lnTo>
                    <a:lnTo>
                      <a:pt x="1424" y="694"/>
                    </a:lnTo>
                    <a:lnTo>
                      <a:pt x="1418" y="651"/>
                    </a:lnTo>
                    <a:lnTo>
                      <a:pt x="1413" y="609"/>
                    </a:lnTo>
                    <a:lnTo>
                      <a:pt x="1402" y="526"/>
                    </a:lnTo>
                    <a:lnTo>
                      <a:pt x="1390" y="444"/>
                    </a:lnTo>
                    <a:lnTo>
                      <a:pt x="1387" y="444"/>
                    </a:lnTo>
                    <a:lnTo>
                      <a:pt x="1384" y="444"/>
                    </a:lnTo>
                    <a:lnTo>
                      <a:pt x="1388" y="485"/>
                    </a:lnTo>
                    <a:lnTo>
                      <a:pt x="1391" y="525"/>
                    </a:lnTo>
                    <a:lnTo>
                      <a:pt x="1393" y="567"/>
                    </a:lnTo>
                    <a:lnTo>
                      <a:pt x="1395" y="609"/>
                    </a:lnTo>
                    <a:lnTo>
                      <a:pt x="1400" y="695"/>
                    </a:lnTo>
                    <a:lnTo>
                      <a:pt x="1406" y="781"/>
                    </a:lnTo>
                    <a:lnTo>
                      <a:pt x="1410" y="824"/>
                    </a:lnTo>
                    <a:lnTo>
                      <a:pt x="1416" y="867"/>
                    </a:lnTo>
                    <a:lnTo>
                      <a:pt x="1423" y="908"/>
                    </a:lnTo>
                    <a:lnTo>
                      <a:pt x="1432" y="950"/>
                    </a:lnTo>
                    <a:lnTo>
                      <a:pt x="1436" y="969"/>
                    </a:lnTo>
                    <a:lnTo>
                      <a:pt x="1441" y="989"/>
                    </a:lnTo>
                    <a:lnTo>
                      <a:pt x="1448" y="1008"/>
                    </a:lnTo>
                    <a:lnTo>
                      <a:pt x="1454" y="1028"/>
                    </a:lnTo>
                    <a:lnTo>
                      <a:pt x="1461" y="1047"/>
                    </a:lnTo>
                    <a:lnTo>
                      <a:pt x="1469" y="1066"/>
                    </a:lnTo>
                    <a:lnTo>
                      <a:pt x="1477" y="1084"/>
                    </a:lnTo>
                    <a:lnTo>
                      <a:pt x="1486" y="1101"/>
                    </a:lnTo>
                    <a:lnTo>
                      <a:pt x="1492" y="1102"/>
                    </a:lnTo>
                    <a:lnTo>
                      <a:pt x="1496" y="1102"/>
                    </a:lnTo>
                    <a:lnTo>
                      <a:pt x="1500" y="1101"/>
                    </a:lnTo>
                    <a:lnTo>
                      <a:pt x="1504" y="1100"/>
                    </a:lnTo>
                    <a:lnTo>
                      <a:pt x="1512" y="1097"/>
                    </a:lnTo>
                    <a:lnTo>
                      <a:pt x="1518" y="1092"/>
                    </a:lnTo>
                    <a:lnTo>
                      <a:pt x="1532" y="1078"/>
                    </a:lnTo>
                    <a:lnTo>
                      <a:pt x="1547" y="1066"/>
                    </a:lnTo>
                    <a:lnTo>
                      <a:pt x="1552" y="1076"/>
                    </a:lnTo>
                    <a:lnTo>
                      <a:pt x="1557" y="1082"/>
                    </a:lnTo>
                    <a:lnTo>
                      <a:pt x="1533" y="1112"/>
                    </a:lnTo>
                    <a:lnTo>
                      <a:pt x="1509" y="1141"/>
                    </a:lnTo>
                    <a:lnTo>
                      <a:pt x="1502" y="1147"/>
                    </a:lnTo>
                    <a:lnTo>
                      <a:pt x="1495" y="1154"/>
                    </a:lnTo>
                    <a:lnTo>
                      <a:pt x="1488" y="1158"/>
                    </a:lnTo>
                    <a:lnTo>
                      <a:pt x="1480" y="1163"/>
                    </a:lnTo>
                    <a:lnTo>
                      <a:pt x="1472" y="1166"/>
                    </a:lnTo>
                    <a:lnTo>
                      <a:pt x="1464" y="1168"/>
                    </a:lnTo>
                    <a:lnTo>
                      <a:pt x="1454" y="1171"/>
                    </a:lnTo>
                    <a:lnTo>
                      <a:pt x="1445" y="1172"/>
                    </a:lnTo>
                    <a:lnTo>
                      <a:pt x="1434" y="1166"/>
                    </a:lnTo>
                    <a:lnTo>
                      <a:pt x="1424" y="1160"/>
                    </a:lnTo>
                    <a:lnTo>
                      <a:pt x="1417" y="1154"/>
                    </a:lnTo>
                    <a:lnTo>
                      <a:pt x="1410" y="1146"/>
                    </a:lnTo>
                    <a:lnTo>
                      <a:pt x="1404" y="1139"/>
                    </a:lnTo>
                    <a:lnTo>
                      <a:pt x="1400" y="1130"/>
                    </a:lnTo>
                    <a:lnTo>
                      <a:pt x="1395" y="1121"/>
                    </a:lnTo>
                    <a:lnTo>
                      <a:pt x="1391" y="1113"/>
                    </a:lnTo>
                    <a:lnTo>
                      <a:pt x="1385" y="1094"/>
                    </a:lnTo>
                    <a:lnTo>
                      <a:pt x="1379" y="1076"/>
                    </a:lnTo>
                    <a:lnTo>
                      <a:pt x="1373" y="1056"/>
                    </a:lnTo>
                    <a:lnTo>
                      <a:pt x="1365" y="1037"/>
                    </a:lnTo>
                    <a:lnTo>
                      <a:pt x="1357" y="985"/>
                    </a:lnTo>
                    <a:lnTo>
                      <a:pt x="1350" y="932"/>
                    </a:lnTo>
                    <a:lnTo>
                      <a:pt x="1344" y="879"/>
                    </a:lnTo>
                    <a:lnTo>
                      <a:pt x="1340" y="826"/>
                    </a:lnTo>
                    <a:lnTo>
                      <a:pt x="1337" y="773"/>
                    </a:lnTo>
                    <a:lnTo>
                      <a:pt x="1334" y="720"/>
                    </a:lnTo>
                    <a:lnTo>
                      <a:pt x="1331" y="667"/>
                    </a:lnTo>
                    <a:lnTo>
                      <a:pt x="1329" y="614"/>
                    </a:lnTo>
                    <a:lnTo>
                      <a:pt x="1327" y="561"/>
                    </a:lnTo>
                    <a:lnTo>
                      <a:pt x="1325" y="508"/>
                    </a:lnTo>
                    <a:lnTo>
                      <a:pt x="1323" y="455"/>
                    </a:lnTo>
                    <a:lnTo>
                      <a:pt x="1321" y="401"/>
                    </a:lnTo>
                    <a:lnTo>
                      <a:pt x="1316" y="348"/>
                    </a:lnTo>
                    <a:lnTo>
                      <a:pt x="1312" y="295"/>
                    </a:lnTo>
                    <a:lnTo>
                      <a:pt x="1307" y="241"/>
                    </a:lnTo>
                    <a:lnTo>
                      <a:pt x="1300" y="187"/>
                    </a:lnTo>
                    <a:lnTo>
                      <a:pt x="1302" y="185"/>
                    </a:lnTo>
                    <a:lnTo>
                      <a:pt x="1303" y="183"/>
                    </a:lnTo>
                    <a:lnTo>
                      <a:pt x="1305" y="182"/>
                    </a:lnTo>
                    <a:lnTo>
                      <a:pt x="1307" y="180"/>
                    </a:lnTo>
                    <a:lnTo>
                      <a:pt x="1312" y="182"/>
                    </a:lnTo>
                    <a:lnTo>
                      <a:pt x="1318" y="182"/>
                    </a:lnTo>
                    <a:lnTo>
                      <a:pt x="1326" y="195"/>
                    </a:lnTo>
                    <a:lnTo>
                      <a:pt x="1334" y="209"/>
                    </a:lnTo>
                    <a:lnTo>
                      <a:pt x="1340" y="224"/>
                    </a:lnTo>
                    <a:lnTo>
                      <a:pt x="1346" y="240"/>
                    </a:lnTo>
                    <a:lnTo>
                      <a:pt x="1351" y="255"/>
                    </a:lnTo>
                    <a:lnTo>
                      <a:pt x="1355" y="271"/>
                    </a:lnTo>
                    <a:lnTo>
                      <a:pt x="1359" y="287"/>
                    </a:lnTo>
                    <a:lnTo>
                      <a:pt x="1361" y="303"/>
                    </a:lnTo>
                    <a:lnTo>
                      <a:pt x="1367" y="336"/>
                    </a:lnTo>
                    <a:lnTo>
                      <a:pt x="1370" y="369"/>
                    </a:lnTo>
                    <a:lnTo>
                      <a:pt x="1373" y="402"/>
                    </a:lnTo>
                    <a:lnTo>
                      <a:pt x="1377" y="435"/>
                    </a:lnTo>
                    <a:lnTo>
                      <a:pt x="1384" y="435"/>
                    </a:lnTo>
                    <a:lnTo>
                      <a:pt x="1390" y="435"/>
                    </a:lnTo>
                    <a:lnTo>
                      <a:pt x="1386" y="398"/>
                    </a:lnTo>
                    <a:lnTo>
                      <a:pt x="1382" y="361"/>
                    </a:lnTo>
                    <a:lnTo>
                      <a:pt x="1377" y="323"/>
                    </a:lnTo>
                    <a:lnTo>
                      <a:pt x="1373" y="286"/>
                    </a:lnTo>
                    <a:lnTo>
                      <a:pt x="1366" y="250"/>
                    </a:lnTo>
                    <a:lnTo>
                      <a:pt x="1358" y="214"/>
                    </a:lnTo>
                    <a:lnTo>
                      <a:pt x="1353" y="196"/>
                    </a:lnTo>
                    <a:lnTo>
                      <a:pt x="1347" y="179"/>
                    </a:lnTo>
                    <a:lnTo>
                      <a:pt x="1341" y="162"/>
                    </a:lnTo>
                    <a:lnTo>
                      <a:pt x="1334" y="146"/>
                    </a:lnTo>
                    <a:lnTo>
                      <a:pt x="1337" y="143"/>
                    </a:lnTo>
                    <a:lnTo>
                      <a:pt x="1340" y="140"/>
                    </a:lnTo>
                    <a:lnTo>
                      <a:pt x="1352" y="151"/>
                    </a:lnTo>
                    <a:lnTo>
                      <a:pt x="1365" y="162"/>
                    </a:lnTo>
                    <a:lnTo>
                      <a:pt x="1373" y="180"/>
                    </a:lnTo>
                    <a:lnTo>
                      <a:pt x="1379" y="200"/>
                    </a:lnTo>
                    <a:lnTo>
                      <a:pt x="1386" y="220"/>
                    </a:lnTo>
                    <a:lnTo>
                      <a:pt x="1392" y="239"/>
                    </a:lnTo>
                    <a:lnTo>
                      <a:pt x="1403" y="279"/>
                    </a:lnTo>
                    <a:lnTo>
                      <a:pt x="1412" y="319"/>
                    </a:lnTo>
                    <a:lnTo>
                      <a:pt x="1419" y="360"/>
                    </a:lnTo>
                    <a:lnTo>
                      <a:pt x="1425" y="401"/>
                    </a:lnTo>
                    <a:lnTo>
                      <a:pt x="1431" y="443"/>
                    </a:lnTo>
                    <a:lnTo>
                      <a:pt x="1435" y="486"/>
                    </a:lnTo>
                    <a:lnTo>
                      <a:pt x="1445" y="570"/>
                    </a:lnTo>
                    <a:lnTo>
                      <a:pt x="1455" y="653"/>
                    </a:lnTo>
                    <a:lnTo>
                      <a:pt x="1462" y="695"/>
                    </a:lnTo>
                    <a:lnTo>
                      <a:pt x="1469" y="735"/>
                    </a:lnTo>
                    <a:lnTo>
                      <a:pt x="1479" y="776"/>
                    </a:lnTo>
                    <a:lnTo>
                      <a:pt x="1489" y="815"/>
                    </a:lnTo>
                    <a:lnTo>
                      <a:pt x="1499" y="839"/>
                    </a:lnTo>
                    <a:lnTo>
                      <a:pt x="1509" y="863"/>
                    </a:lnTo>
                    <a:lnTo>
                      <a:pt x="1515" y="874"/>
                    </a:lnTo>
                    <a:lnTo>
                      <a:pt x="1521" y="883"/>
                    </a:lnTo>
                    <a:lnTo>
                      <a:pt x="1526" y="886"/>
                    </a:lnTo>
                    <a:lnTo>
                      <a:pt x="1530" y="889"/>
                    </a:lnTo>
                    <a:lnTo>
                      <a:pt x="1534" y="891"/>
                    </a:lnTo>
                    <a:lnTo>
                      <a:pt x="1540" y="892"/>
                    </a:lnTo>
                    <a:lnTo>
                      <a:pt x="1539" y="896"/>
                    </a:lnTo>
                    <a:lnTo>
                      <a:pt x="1536" y="900"/>
                    </a:lnTo>
                    <a:lnTo>
                      <a:pt x="1533" y="902"/>
                    </a:lnTo>
                    <a:lnTo>
                      <a:pt x="1531" y="905"/>
                    </a:lnTo>
                    <a:lnTo>
                      <a:pt x="1537" y="916"/>
                    </a:lnTo>
                    <a:lnTo>
                      <a:pt x="1545" y="927"/>
                    </a:lnTo>
                    <a:lnTo>
                      <a:pt x="1549" y="932"/>
                    </a:lnTo>
                    <a:lnTo>
                      <a:pt x="1553" y="936"/>
                    </a:lnTo>
                    <a:lnTo>
                      <a:pt x="1559" y="939"/>
                    </a:lnTo>
                    <a:lnTo>
                      <a:pt x="1566" y="939"/>
                    </a:lnTo>
                    <a:lnTo>
                      <a:pt x="1570" y="939"/>
                    </a:lnTo>
                    <a:lnTo>
                      <a:pt x="1574" y="938"/>
                    </a:lnTo>
                    <a:lnTo>
                      <a:pt x="1577" y="937"/>
                    </a:lnTo>
                    <a:lnTo>
                      <a:pt x="1580" y="935"/>
                    </a:lnTo>
                    <a:lnTo>
                      <a:pt x="1587" y="929"/>
                    </a:lnTo>
                    <a:lnTo>
                      <a:pt x="1592" y="923"/>
                    </a:lnTo>
                    <a:lnTo>
                      <a:pt x="1600" y="909"/>
                    </a:lnTo>
                    <a:lnTo>
                      <a:pt x="1607" y="895"/>
                    </a:lnTo>
                    <a:lnTo>
                      <a:pt x="1597" y="888"/>
                    </a:lnTo>
                    <a:lnTo>
                      <a:pt x="1576" y="873"/>
                    </a:lnTo>
                    <a:lnTo>
                      <a:pt x="1553" y="858"/>
                    </a:lnTo>
                    <a:lnTo>
                      <a:pt x="1544" y="851"/>
                    </a:lnTo>
                    <a:lnTo>
                      <a:pt x="1532" y="828"/>
                    </a:lnTo>
                    <a:lnTo>
                      <a:pt x="1523" y="805"/>
                    </a:lnTo>
                    <a:lnTo>
                      <a:pt x="1514" y="782"/>
                    </a:lnTo>
                    <a:lnTo>
                      <a:pt x="1505" y="758"/>
                    </a:lnTo>
                    <a:lnTo>
                      <a:pt x="1499" y="734"/>
                    </a:lnTo>
                    <a:lnTo>
                      <a:pt x="1493" y="710"/>
                    </a:lnTo>
                    <a:lnTo>
                      <a:pt x="1486" y="685"/>
                    </a:lnTo>
                    <a:lnTo>
                      <a:pt x="1481" y="661"/>
                    </a:lnTo>
                    <a:lnTo>
                      <a:pt x="1472" y="610"/>
                    </a:lnTo>
                    <a:lnTo>
                      <a:pt x="1465" y="559"/>
                    </a:lnTo>
                    <a:lnTo>
                      <a:pt x="1458" y="508"/>
                    </a:lnTo>
                    <a:lnTo>
                      <a:pt x="1453" y="457"/>
                    </a:lnTo>
                    <a:lnTo>
                      <a:pt x="1447" y="407"/>
                    </a:lnTo>
                    <a:lnTo>
                      <a:pt x="1440" y="355"/>
                    </a:lnTo>
                    <a:lnTo>
                      <a:pt x="1432" y="305"/>
                    </a:lnTo>
                    <a:lnTo>
                      <a:pt x="1422" y="256"/>
                    </a:lnTo>
                    <a:lnTo>
                      <a:pt x="1417" y="233"/>
                    </a:lnTo>
                    <a:lnTo>
                      <a:pt x="1410" y="208"/>
                    </a:lnTo>
                    <a:lnTo>
                      <a:pt x="1404" y="185"/>
                    </a:lnTo>
                    <a:lnTo>
                      <a:pt x="1395" y="161"/>
                    </a:lnTo>
                    <a:lnTo>
                      <a:pt x="1387" y="139"/>
                    </a:lnTo>
                    <a:lnTo>
                      <a:pt x="1377" y="116"/>
                    </a:lnTo>
                    <a:lnTo>
                      <a:pt x="1367" y="95"/>
                    </a:lnTo>
                    <a:lnTo>
                      <a:pt x="1355" y="74"/>
                    </a:lnTo>
                    <a:lnTo>
                      <a:pt x="1361" y="74"/>
                    </a:lnTo>
                    <a:lnTo>
                      <a:pt x="1368" y="74"/>
                    </a:lnTo>
                    <a:lnTo>
                      <a:pt x="1378" y="89"/>
                    </a:lnTo>
                    <a:lnTo>
                      <a:pt x="1389" y="105"/>
                    </a:lnTo>
                    <a:lnTo>
                      <a:pt x="1399" y="121"/>
                    </a:lnTo>
                    <a:lnTo>
                      <a:pt x="1407" y="138"/>
                    </a:lnTo>
                    <a:lnTo>
                      <a:pt x="1415" y="154"/>
                    </a:lnTo>
                    <a:lnTo>
                      <a:pt x="1422" y="171"/>
                    </a:lnTo>
                    <a:lnTo>
                      <a:pt x="1429" y="188"/>
                    </a:lnTo>
                    <a:lnTo>
                      <a:pt x="1434" y="205"/>
                    </a:lnTo>
                    <a:lnTo>
                      <a:pt x="1445" y="240"/>
                    </a:lnTo>
                    <a:lnTo>
                      <a:pt x="1453" y="277"/>
                    </a:lnTo>
                    <a:lnTo>
                      <a:pt x="1461" y="313"/>
                    </a:lnTo>
                    <a:lnTo>
                      <a:pt x="1466" y="349"/>
                    </a:lnTo>
                    <a:lnTo>
                      <a:pt x="1476" y="423"/>
                    </a:lnTo>
                    <a:lnTo>
                      <a:pt x="1484" y="497"/>
                    </a:lnTo>
                    <a:lnTo>
                      <a:pt x="1489" y="534"/>
                    </a:lnTo>
                    <a:lnTo>
                      <a:pt x="1496" y="570"/>
                    </a:lnTo>
                    <a:lnTo>
                      <a:pt x="1502" y="606"/>
                    </a:lnTo>
                    <a:lnTo>
                      <a:pt x="1512" y="641"/>
                    </a:lnTo>
                    <a:lnTo>
                      <a:pt x="1517" y="669"/>
                    </a:lnTo>
                    <a:lnTo>
                      <a:pt x="1525" y="697"/>
                    </a:lnTo>
                    <a:lnTo>
                      <a:pt x="1532" y="725"/>
                    </a:lnTo>
                    <a:lnTo>
                      <a:pt x="1542" y="752"/>
                    </a:lnTo>
                    <a:lnTo>
                      <a:pt x="1547" y="765"/>
                    </a:lnTo>
                    <a:lnTo>
                      <a:pt x="1553" y="778"/>
                    </a:lnTo>
                    <a:lnTo>
                      <a:pt x="1560" y="791"/>
                    </a:lnTo>
                    <a:lnTo>
                      <a:pt x="1567" y="802"/>
                    </a:lnTo>
                    <a:lnTo>
                      <a:pt x="1576" y="814"/>
                    </a:lnTo>
                    <a:lnTo>
                      <a:pt x="1586" y="825"/>
                    </a:lnTo>
                    <a:lnTo>
                      <a:pt x="1596" y="835"/>
                    </a:lnTo>
                    <a:lnTo>
                      <a:pt x="1607" y="844"/>
                    </a:lnTo>
                    <a:close/>
                    <a:moveTo>
                      <a:pt x="908" y="941"/>
                    </a:moveTo>
                    <a:lnTo>
                      <a:pt x="903" y="937"/>
                    </a:lnTo>
                    <a:lnTo>
                      <a:pt x="900" y="933"/>
                    </a:lnTo>
                    <a:lnTo>
                      <a:pt x="898" y="927"/>
                    </a:lnTo>
                    <a:lnTo>
                      <a:pt x="896" y="922"/>
                    </a:lnTo>
                    <a:lnTo>
                      <a:pt x="893" y="911"/>
                    </a:lnTo>
                    <a:lnTo>
                      <a:pt x="891" y="899"/>
                    </a:lnTo>
                    <a:lnTo>
                      <a:pt x="889" y="887"/>
                    </a:lnTo>
                    <a:lnTo>
                      <a:pt x="887" y="875"/>
                    </a:lnTo>
                    <a:lnTo>
                      <a:pt x="885" y="863"/>
                    </a:lnTo>
                    <a:lnTo>
                      <a:pt x="882" y="852"/>
                    </a:lnTo>
                    <a:lnTo>
                      <a:pt x="911" y="825"/>
                    </a:lnTo>
                    <a:lnTo>
                      <a:pt x="940" y="797"/>
                    </a:lnTo>
                    <a:lnTo>
                      <a:pt x="966" y="767"/>
                    </a:lnTo>
                    <a:lnTo>
                      <a:pt x="992" y="736"/>
                    </a:lnTo>
                    <a:lnTo>
                      <a:pt x="1016" y="704"/>
                    </a:lnTo>
                    <a:lnTo>
                      <a:pt x="1039" y="671"/>
                    </a:lnTo>
                    <a:lnTo>
                      <a:pt x="1050" y="654"/>
                    </a:lnTo>
                    <a:lnTo>
                      <a:pt x="1060" y="636"/>
                    </a:lnTo>
                    <a:lnTo>
                      <a:pt x="1070" y="618"/>
                    </a:lnTo>
                    <a:lnTo>
                      <a:pt x="1079" y="600"/>
                    </a:lnTo>
                    <a:lnTo>
                      <a:pt x="1074" y="622"/>
                    </a:lnTo>
                    <a:lnTo>
                      <a:pt x="1069" y="645"/>
                    </a:lnTo>
                    <a:lnTo>
                      <a:pt x="1061" y="667"/>
                    </a:lnTo>
                    <a:lnTo>
                      <a:pt x="1053" y="689"/>
                    </a:lnTo>
                    <a:lnTo>
                      <a:pt x="1044" y="712"/>
                    </a:lnTo>
                    <a:lnTo>
                      <a:pt x="1035" y="734"/>
                    </a:lnTo>
                    <a:lnTo>
                      <a:pt x="1024" y="756"/>
                    </a:lnTo>
                    <a:lnTo>
                      <a:pt x="1013" y="777"/>
                    </a:lnTo>
                    <a:lnTo>
                      <a:pt x="1002" y="798"/>
                    </a:lnTo>
                    <a:lnTo>
                      <a:pt x="989" y="820"/>
                    </a:lnTo>
                    <a:lnTo>
                      <a:pt x="976" y="841"/>
                    </a:lnTo>
                    <a:lnTo>
                      <a:pt x="963" y="861"/>
                    </a:lnTo>
                    <a:lnTo>
                      <a:pt x="935" y="902"/>
                    </a:lnTo>
                    <a:lnTo>
                      <a:pt x="908" y="941"/>
                    </a:lnTo>
                    <a:close/>
                    <a:moveTo>
                      <a:pt x="979" y="1047"/>
                    </a:moveTo>
                    <a:lnTo>
                      <a:pt x="975" y="1051"/>
                    </a:lnTo>
                    <a:lnTo>
                      <a:pt x="971" y="1053"/>
                    </a:lnTo>
                    <a:lnTo>
                      <a:pt x="965" y="1052"/>
                    </a:lnTo>
                    <a:lnTo>
                      <a:pt x="961" y="1051"/>
                    </a:lnTo>
                    <a:lnTo>
                      <a:pt x="951" y="1047"/>
                    </a:lnTo>
                    <a:lnTo>
                      <a:pt x="942" y="1044"/>
                    </a:lnTo>
                    <a:lnTo>
                      <a:pt x="931" y="1023"/>
                    </a:lnTo>
                    <a:lnTo>
                      <a:pt x="920" y="1002"/>
                    </a:lnTo>
                    <a:lnTo>
                      <a:pt x="918" y="997"/>
                    </a:lnTo>
                    <a:lnTo>
                      <a:pt x="916" y="991"/>
                    </a:lnTo>
                    <a:lnTo>
                      <a:pt x="915" y="986"/>
                    </a:lnTo>
                    <a:lnTo>
                      <a:pt x="914" y="981"/>
                    </a:lnTo>
                    <a:lnTo>
                      <a:pt x="914" y="975"/>
                    </a:lnTo>
                    <a:lnTo>
                      <a:pt x="915" y="970"/>
                    </a:lnTo>
                    <a:lnTo>
                      <a:pt x="917" y="965"/>
                    </a:lnTo>
                    <a:lnTo>
                      <a:pt x="920" y="959"/>
                    </a:lnTo>
                    <a:lnTo>
                      <a:pt x="935" y="949"/>
                    </a:lnTo>
                    <a:lnTo>
                      <a:pt x="949" y="938"/>
                    </a:lnTo>
                    <a:lnTo>
                      <a:pt x="963" y="927"/>
                    </a:lnTo>
                    <a:lnTo>
                      <a:pt x="976" y="916"/>
                    </a:lnTo>
                    <a:lnTo>
                      <a:pt x="1002" y="891"/>
                    </a:lnTo>
                    <a:lnTo>
                      <a:pt x="1027" y="868"/>
                    </a:lnTo>
                    <a:lnTo>
                      <a:pt x="1023" y="889"/>
                    </a:lnTo>
                    <a:lnTo>
                      <a:pt x="1019" y="911"/>
                    </a:lnTo>
                    <a:lnTo>
                      <a:pt x="1013" y="935"/>
                    </a:lnTo>
                    <a:lnTo>
                      <a:pt x="1007" y="957"/>
                    </a:lnTo>
                    <a:lnTo>
                      <a:pt x="1000" y="980"/>
                    </a:lnTo>
                    <a:lnTo>
                      <a:pt x="994" y="1003"/>
                    </a:lnTo>
                    <a:lnTo>
                      <a:pt x="987" y="1025"/>
                    </a:lnTo>
                    <a:lnTo>
                      <a:pt x="979" y="1047"/>
                    </a:lnTo>
                    <a:close/>
                    <a:moveTo>
                      <a:pt x="574" y="511"/>
                    </a:moveTo>
                    <a:lnTo>
                      <a:pt x="565" y="590"/>
                    </a:lnTo>
                    <a:lnTo>
                      <a:pt x="555" y="670"/>
                    </a:lnTo>
                    <a:lnTo>
                      <a:pt x="546" y="751"/>
                    </a:lnTo>
                    <a:lnTo>
                      <a:pt x="534" y="831"/>
                    </a:lnTo>
                    <a:lnTo>
                      <a:pt x="528" y="871"/>
                    </a:lnTo>
                    <a:lnTo>
                      <a:pt x="519" y="910"/>
                    </a:lnTo>
                    <a:lnTo>
                      <a:pt x="511" y="950"/>
                    </a:lnTo>
                    <a:lnTo>
                      <a:pt x="502" y="989"/>
                    </a:lnTo>
                    <a:lnTo>
                      <a:pt x="491" y="1028"/>
                    </a:lnTo>
                    <a:lnTo>
                      <a:pt x="479" y="1065"/>
                    </a:lnTo>
                    <a:lnTo>
                      <a:pt x="467" y="1102"/>
                    </a:lnTo>
                    <a:lnTo>
                      <a:pt x="452" y="1140"/>
                    </a:lnTo>
                    <a:lnTo>
                      <a:pt x="447" y="1144"/>
                    </a:lnTo>
                    <a:lnTo>
                      <a:pt x="443" y="1147"/>
                    </a:lnTo>
                    <a:lnTo>
                      <a:pt x="438" y="1150"/>
                    </a:lnTo>
                    <a:lnTo>
                      <a:pt x="432" y="1154"/>
                    </a:lnTo>
                    <a:lnTo>
                      <a:pt x="427" y="1155"/>
                    </a:lnTo>
                    <a:lnTo>
                      <a:pt x="422" y="1156"/>
                    </a:lnTo>
                    <a:lnTo>
                      <a:pt x="416" y="1156"/>
                    </a:lnTo>
                    <a:lnTo>
                      <a:pt x="411" y="1156"/>
                    </a:lnTo>
                    <a:lnTo>
                      <a:pt x="422" y="1130"/>
                    </a:lnTo>
                    <a:lnTo>
                      <a:pt x="432" y="1104"/>
                    </a:lnTo>
                    <a:lnTo>
                      <a:pt x="442" y="1078"/>
                    </a:lnTo>
                    <a:lnTo>
                      <a:pt x="452" y="1051"/>
                    </a:lnTo>
                    <a:lnTo>
                      <a:pt x="460" y="1024"/>
                    </a:lnTo>
                    <a:lnTo>
                      <a:pt x="469" y="997"/>
                    </a:lnTo>
                    <a:lnTo>
                      <a:pt x="476" y="969"/>
                    </a:lnTo>
                    <a:lnTo>
                      <a:pt x="484" y="940"/>
                    </a:lnTo>
                    <a:lnTo>
                      <a:pt x="497" y="883"/>
                    </a:lnTo>
                    <a:lnTo>
                      <a:pt x="507" y="824"/>
                    </a:lnTo>
                    <a:lnTo>
                      <a:pt x="517" y="764"/>
                    </a:lnTo>
                    <a:lnTo>
                      <a:pt x="526" y="703"/>
                    </a:lnTo>
                    <a:lnTo>
                      <a:pt x="534" y="642"/>
                    </a:lnTo>
                    <a:lnTo>
                      <a:pt x="540" y="581"/>
                    </a:lnTo>
                    <a:lnTo>
                      <a:pt x="546" y="520"/>
                    </a:lnTo>
                    <a:lnTo>
                      <a:pt x="552" y="458"/>
                    </a:lnTo>
                    <a:lnTo>
                      <a:pt x="557" y="397"/>
                    </a:lnTo>
                    <a:lnTo>
                      <a:pt x="563" y="335"/>
                    </a:lnTo>
                    <a:lnTo>
                      <a:pt x="568" y="275"/>
                    </a:lnTo>
                    <a:lnTo>
                      <a:pt x="574" y="216"/>
                    </a:lnTo>
                    <a:lnTo>
                      <a:pt x="581" y="193"/>
                    </a:lnTo>
                    <a:lnTo>
                      <a:pt x="587" y="170"/>
                    </a:lnTo>
                    <a:lnTo>
                      <a:pt x="594" y="147"/>
                    </a:lnTo>
                    <a:lnTo>
                      <a:pt x="601" y="125"/>
                    </a:lnTo>
                    <a:lnTo>
                      <a:pt x="604" y="114"/>
                    </a:lnTo>
                    <a:lnTo>
                      <a:pt x="610" y="104"/>
                    </a:lnTo>
                    <a:lnTo>
                      <a:pt x="615" y="94"/>
                    </a:lnTo>
                    <a:lnTo>
                      <a:pt x="620" y="84"/>
                    </a:lnTo>
                    <a:lnTo>
                      <a:pt x="628" y="75"/>
                    </a:lnTo>
                    <a:lnTo>
                      <a:pt x="636" y="66"/>
                    </a:lnTo>
                    <a:lnTo>
                      <a:pt x="645" y="59"/>
                    </a:lnTo>
                    <a:lnTo>
                      <a:pt x="656" y="51"/>
                    </a:lnTo>
                    <a:lnTo>
                      <a:pt x="658" y="52"/>
                    </a:lnTo>
                    <a:lnTo>
                      <a:pt x="659" y="55"/>
                    </a:lnTo>
                    <a:lnTo>
                      <a:pt x="650" y="66"/>
                    </a:lnTo>
                    <a:lnTo>
                      <a:pt x="643" y="79"/>
                    </a:lnTo>
                    <a:lnTo>
                      <a:pt x="635" y="92"/>
                    </a:lnTo>
                    <a:lnTo>
                      <a:pt x="628" y="105"/>
                    </a:lnTo>
                    <a:lnTo>
                      <a:pt x="621" y="119"/>
                    </a:lnTo>
                    <a:lnTo>
                      <a:pt x="616" y="131"/>
                    </a:lnTo>
                    <a:lnTo>
                      <a:pt x="611" y="145"/>
                    </a:lnTo>
                    <a:lnTo>
                      <a:pt x="607" y="159"/>
                    </a:lnTo>
                    <a:lnTo>
                      <a:pt x="598" y="187"/>
                    </a:lnTo>
                    <a:lnTo>
                      <a:pt x="592" y="215"/>
                    </a:lnTo>
                    <a:lnTo>
                      <a:pt x="587" y="243"/>
                    </a:lnTo>
                    <a:lnTo>
                      <a:pt x="583" y="273"/>
                    </a:lnTo>
                    <a:lnTo>
                      <a:pt x="581" y="303"/>
                    </a:lnTo>
                    <a:lnTo>
                      <a:pt x="579" y="333"/>
                    </a:lnTo>
                    <a:lnTo>
                      <a:pt x="578" y="363"/>
                    </a:lnTo>
                    <a:lnTo>
                      <a:pt x="577" y="393"/>
                    </a:lnTo>
                    <a:lnTo>
                      <a:pt x="576" y="453"/>
                    </a:lnTo>
                    <a:lnTo>
                      <a:pt x="574" y="511"/>
                    </a:lnTo>
                    <a:close/>
                    <a:moveTo>
                      <a:pt x="297" y="1136"/>
                    </a:moveTo>
                    <a:lnTo>
                      <a:pt x="284" y="1139"/>
                    </a:lnTo>
                    <a:lnTo>
                      <a:pt x="273" y="1139"/>
                    </a:lnTo>
                    <a:lnTo>
                      <a:pt x="269" y="1138"/>
                    </a:lnTo>
                    <a:lnTo>
                      <a:pt x="265" y="1136"/>
                    </a:lnTo>
                    <a:lnTo>
                      <a:pt x="261" y="1135"/>
                    </a:lnTo>
                    <a:lnTo>
                      <a:pt x="257" y="1133"/>
                    </a:lnTo>
                    <a:lnTo>
                      <a:pt x="252" y="1128"/>
                    </a:lnTo>
                    <a:lnTo>
                      <a:pt x="248" y="1120"/>
                    </a:lnTo>
                    <a:lnTo>
                      <a:pt x="244" y="1113"/>
                    </a:lnTo>
                    <a:lnTo>
                      <a:pt x="241" y="1104"/>
                    </a:lnTo>
                    <a:lnTo>
                      <a:pt x="237" y="1086"/>
                    </a:lnTo>
                    <a:lnTo>
                      <a:pt x="233" y="1068"/>
                    </a:lnTo>
                    <a:lnTo>
                      <a:pt x="230" y="1059"/>
                    </a:lnTo>
                    <a:lnTo>
                      <a:pt x="226" y="1051"/>
                    </a:lnTo>
                    <a:lnTo>
                      <a:pt x="222" y="1044"/>
                    </a:lnTo>
                    <a:lnTo>
                      <a:pt x="217" y="1037"/>
                    </a:lnTo>
                    <a:lnTo>
                      <a:pt x="222" y="1019"/>
                    </a:lnTo>
                    <a:lnTo>
                      <a:pt x="229" y="1001"/>
                    </a:lnTo>
                    <a:lnTo>
                      <a:pt x="235" y="985"/>
                    </a:lnTo>
                    <a:lnTo>
                      <a:pt x="241" y="968"/>
                    </a:lnTo>
                    <a:lnTo>
                      <a:pt x="250" y="952"/>
                    </a:lnTo>
                    <a:lnTo>
                      <a:pt x="260" y="937"/>
                    </a:lnTo>
                    <a:lnTo>
                      <a:pt x="270" y="922"/>
                    </a:lnTo>
                    <a:lnTo>
                      <a:pt x="283" y="907"/>
                    </a:lnTo>
                    <a:lnTo>
                      <a:pt x="287" y="915"/>
                    </a:lnTo>
                    <a:lnTo>
                      <a:pt x="289" y="922"/>
                    </a:lnTo>
                    <a:lnTo>
                      <a:pt x="290" y="929"/>
                    </a:lnTo>
                    <a:lnTo>
                      <a:pt x="292" y="937"/>
                    </a:lnTo>
                    <a:lnTo>
                      <a:pt x="289" y="953"/>
                    </a:lnTo>
                    <a:lnTo>
                      <a:pt x="286" y="969"/>
                    </a:lnTo>
                    <a:lnTo>
                      <a:pt x="282" y="986"/>
                    </a:lnTo>
                    <a:lnTo>
                      <a:pt x="278" y="1001"/>
                    </a:lnTo>
                    <a:lnTo>
                      <a:pt x="276" y="1008"/>
                    </a:lnTo>
                    <a:lnTo>
                      <a:pt x="274" y="1016"/>
                    </a:lnTo>
                    <a:lnTo>
                      <a:pt x="273" y="1022"/>
                    </a:lnTo>
                    <a:lnTo>
                      <a:pt x="274" y="1029"/>
                    </a:lnTo>
                    <a:lnTo>
                      <a:pt x="268" y="1029"/>
                    </a:lnTo>
                    <a:lnTo>
                      <a:pt x="262" y="1029"/>
                    </a:lnTo>
                    <a:lnTo>
                      <a:pt x="260" y="1040"/>
                    </a:lnTo>
                    <a:lnTo>
                      <a:pt x="257" y="1054"/>
                    </a:lnTo>
                    <a:lnTo>
                      <a:pt x="257" y="1068"/>
                    </a:lnTo>
                    <a:lnTo>
                      <a:pt x="258" y="1081"/>
                    </a:lnTo>
                    <a:lnTo>
                      <a:pt x="260" y="1087"/>
                    </a:lnTo>
                    <a:lnTo>
                      <a:pt x="262" y="1094"/>
                    </a:lnTo>
                    <a:lnTo>
                      <a:pt x="264" y="1099"/>
                    </a:lnTo>
                    <a:lnTo>
                      <a:pt x="267" y="1103"/>
                    </a:lnTo>
                    <a:lnTo>
                      <a:pt x="271" y="1109"/>
                    </a:lnTo>
                    <a:lnTo>
                      <a:pt x="276" y="1112"/>
                    </a:lnTo>
                    <a:lnTo>
                      <a:pt x="281" y="1115"/>
                    </a:lnTo>
                    <a:lnTo>
                      <a:pt x="287" y="1117"/>
                    </a:lnTo>
                    <a:lnTo>
                      <a:pt x="299" y="1112"/>
                    </a:lnTo>
                    <a:lnTo>
                      <a:pt x="310" y="1105"/>
                    </a:lnTo>
                    <a:lnTo>
                      <a:pt x="320" y="1099"/>
                    </a:lnTo>
                    <a:lnTo>
                      <a:pt x="330" y="1092"/>
                    </a:lnTo>
                    <a:lnTo>
                      <a:pt x="340" y="1084"/>
                    </a:lnTo>
                    <a:lnTo>
                      <a:pt x="348" y="1076"/>
                    </a:lnTo>
                    <a:lnTo>
                      <a:pt x="357" y="1067"/>
                    </a:lnTo>
                    <a:lnTo>
                      <a:pt x="364" y="1057"/>
                    </a:lnTo>
                    <a:lnTo>
                      <a:pt x="371" y="1048"/>
                    </a:lnTo>
                    <a:lnTo>
                      <a:pt x="377" y="1038"/>
                    </a:lnTo>
                    <a:lnTo>
                      <a:pt x="383" y="1029"/>
                    </a:lnTo>
                    <a:lnTo>
                      <a:pt x="389" y="1018"/>
                    </a:lnTo>
                    <a:lnTo>
                      <a:pt x="399" y="996"/>
                    </a:lnTo>
                    <a:lnTo>
                      <a:pt x="408" y="973"/>
                    </a:lnTo>
                    <a:lnTo>
                      <a:pt x="415" y="950"/>
                    </a:lnTo>
                    <a:lnTo>
                      <a:pt x="422" y="925"/>
                    </a:lnTo>
                    <a:lnTo>
                      <a:pt x="428" y="901"/>
                    </a:lnTo>
                    <a:lnTo>
                      <a:pt x="432" y="875"/>
                    </a:lnTo>
                    <a:lnTo>
                      <a:pt x="442" y="825"/>
                    </a:lnTo>
                    <a:lnTo>
                      <a:pt x="453" y="775"/>
                    </a:lnTo>
                    <a:lnTo>
                      <a:pt x="459" y="735"/>
                    </a:lnTo>
                    <a:lnTo>
                      <a:pt x="465" y="696"/>
                    </a:lnTo>
                    <a:lnTo>
                      <a:pt x="469" y="655"/>
                    </a:lnTo>
                    <a:lnTo>
                      <a:pt x="474" y="616"/>
                    </a:lnTo>
                    <a:lnTo>
                      <a:pt x="483" y="535"/>
                    </a:lnTo>
                    <a:lnTo>
                      <a:pt x="490" y="454"/>
                    </a:lnTo>
                    <a:lnTo>
                      <a:pt x="500" y="375"/>
                    </a:lnTo>
                    <a:lnTo>
                      <a:pt x="510" y="296"/>
                    </a:lnTo>
                    <a:lnTo>
                      <a:pt x="517" y="256"/>
                    </a:lnTo>
                    <a:lnTo>
                      <a:pt x="524" y="218"/>
                    </a:lnTo>
                    <a:lnTo>
                      <a:pt x="532" y="180"/>
                    </a:lnTo>
                    <a:lnTo>
                      <a:pt x="541" y="143"/>
                    </a:lnTo>
                    <a:lnTo>
                      <a:pt x="534" y="199"/>
                    </a:lnTo>
                    <a:lnTo>
                      <a:pt x="528" y="254"/>
                    </a:lnTo>
                    <a:lnTo>
                      <a:pt x="521" y="310"/>
                    </a:lnTo>
                    <a:lnTo>
                      <a:pt x="516" y="365"/>
                    </a:lnTo>
                    <a:lnTo>
                      <a:pt x="511" y="421"/>
                    </a:lnTo>
                    <a:lnTo>
                      <a:pt x="506" y="476"/>
                    </a:lnTo>
                    <a:lnTo>
                      <a:pt x="501" y="532"/>
                    </a:lnTo>
                    <a:lnTo>
                      <a:pt x="497" y="587"/>
                    </a:lnTo>
                    <a:lnTo>
                      <a:pt x="490" y="642"/>
                    </a:lnTo>
                    <a:lnTo>
                      <a:pt x="484" y="698"/>
                    </a:lnTo>
                    <a:lnTo>
                      <a:pt x="476" y="752"/>
                    </a:lnTo>
                    <a:lnTo>
                      <a:pt x="467" y="807"/>
                    </a:lnTo>
                    <a:lnTo>
                      <a:pt x="457" y="861"/>
                    </a:lnTo>
                    <a:lnTo>
                      <a:pt x="444" y="916"/>
                    </a:lnTo>
                    <a:lnTo>
                      <a:pt x="430" y="969"/>
                    </a:lnTo>
                    <a:lnTo>
                      <a:pt x="414" y="1022"/>
                    </a:lnTo>
                    <a:lnTo>
                      <a:pt x="409" y="1032"/>
                    </a:lnTo>
                    <a:lnTo>
                      <a:pt x="404" y="1040"/>
                    </a:lnTo>
                    <a:lnTo>
                      <a:pt x="398" y="1049"/>
                    </a:lnTo>
                    <a:lnTo>
                      <a:pt x="392" y="1057"/>
                    </a:lnTo>
                    <a:lnTo>
                      <a:pt x="378" y="1072"/>
                    </a:lnTo>
                    <a:lnTo>
                      <a:pt x="363" y="1087"/>
                    </a:lnTo>
                    <a:lnTo>
                      <a:pt x="347" y="1101"/>
                    </a:lnTo>
                    <a:lnTo>
                      <a:pt x="330" y="1113"/>
                    </a:lnTo>
                    <a:lnTo>
                      <a:pt x="313" y="1125"/>
                    </a:lnTo>
                    <a:lnTo>
                      <a:pt x="297" y="1136"/>
                    </a:lnTo>
                    <a:close/>
                    <a:moveTo>
                      <a:pt x="992" y="1104"/>
                    </a:moveTo>
                    <a:lnTo>
                      <a:pt x="986" y="1108"/>
                    </a:lnTo>
                    <a:lnTo>
                      <a:pt x="980" y="1110"/>
                    </a:lnTo>
                    <a:lnTo>
                      <a:pt x="975" y="1111"/>
                    </a:lnTo>
                    <a:lnTo>
                      <a:pt x="970" y="1112"/>
                    </a:lnTo>
                    <a:lnTo>
                      <a:pt x="964" y="1111"/>
                    </a:lnTo>
                    <a:lnTo>
                      <a:pt x="959" y="1109"/>
                    </a:lnTo>
                    <a:lnTo>
                      <a:pt x="952" y="1105"/>
                    </a:lnTo>
                    <a:lnTo>
                      <a:pt x="947" y="1101"/>
                    </a:lnTo>
                    <a:lnTo>
                      <a:pt x="933" y="1085"/>
                    </a:lnTo>
                    <a:lnTo>
                      <a:pt x="920" y="1069"/>
                    </a:lnTo>
                    <a:lnTo>
                      <a:pt x="908" y="1052"/>
                    </a:lnTo>
                    <a:lnTo>
                      <a:pt x="897" y="1035"/>
                    </a:lnTo>
                    <a:lnTo>
                      <a:pt x="886" y="1017"/>
                    </a:lnTo>
                    <a:lnTo>
                      <a:pt x="876" y="1000"/>
                    </a:lnTo>
                    <a:lnTo>
                      <a:pt x="867" y="981"/>
                    </a:lnTo>
                    <a:lnTo>
                      <a:pt x="858" y="963"/>
                    </a:lnTo>
                    <a:lnTo>
                      <a:pt x="850" y="943"/>
                    </a:lnTo>
                    <a:lnTo>
                      <a:pt x="842" y="924"/>
                    </a:lnTo>
                    <a:lnTo>
                      <a:pt x="836" y="905"/>
                    </a:lnTo>
                    <a:lnTo>
                      <a:pt x="830" y="886"/>
                    </a:lnTo>
                    <a:lnTo>
                      <a:pt x="818" y="845"/>
                    </a:lnTo>
                    <a:lnTo>
                      <a:pt x="807" y="805"/>
                    </a:lnTo>
                    <a:lnTo>
                      <a:pt x="790" y="722"/>
                    </a:lnTo>
                    <a:lnTo>
                      <a:pt x="775" y="638"/>
                    </a:lnTo>
                    <a:lnTo>
                      <a:pt x="768" y="597"/>
                    </a:lnTo>
                    <a:lnTo>
                      <a:pt x="759" y="555"/>
                    </a:lnTo>
                    <a:lnTo>
                      <a:pt x="750" y="514"/>
                    </a:lnTo>
                    <a:lnTo>
                      <a:pt x="740" y="473"/>
                    </a:lnTo>
                    <a:lnTo>
                      <a:pt x="739" y="453"/>
                    </a:lnTo>
                    <a:lnTo>
                      <a:pt x="736" y="432"/>
                    </a:lnTo>
                    <a:lnTo>
                      <a:pt x="732" y="411"/>
                    </a:lnTo>
                    <a:lnTo>
                      <a:pt x="729" y="390"/>
                    </a:lnTo>
                    <a:lnTo>
                      <a:pt x="721" y="346"/>
                    </a:lnTo>
                    <a:lnTo>
                      <a:pt x="713" y="302"/>
                    </a:lnTo>
                    <a:lnTo>
                      <a:pt x="710" y="280"/>
                    </a:lnTo>
                    <a:lnTo>
                      <a:pt x="709" y="258"/>
                    </a:lnTo>
                    <a:lnTo>
                      <a:pt x="708" y="236"/>
                    </a:lnTo>
                    <a:lnTo>
                      <a:pt x="710" y="215"/>
                    </a:lnTo>
                    <a:lnTo>
                      <a:pt x="711" y="204"/>
                    </a:lnTo>
                    <a:lnTo>
                      <a:pt x="713" y="193"/>
                    </a:lnTo>
                    <a:lnTo>
                      <a:pt x="715" y="183"/>
                    </a:lnTo>
                    <a:lnTo>
                      <a:pt x="719" y="172"/>
                    </a:lnTo>
                    <a:lnTo>
                      <a:pt x="722" y="161"/>
                    </a:lnTo>
                    <a:lnTo>
                      <a:pt x="726" y="151"/>
                    </a:lnTo>
                    <a:lnTo>
                      <a:pt x="731" y="141"/>
                    </a:lnTo>
                    <a:lnTo>
                      <a:pt x="737" y="130"/>
                    </a:lnTo>
                    <a:lnTo>
                      <a:pt x="744" y="132"/>
                    </a:lnTo>
                    <a:lnTo>
                      <a:pt x="752" y="137"/>
                    </a:lnTo>
                    <a:lnTo>
                      <a:pt x="759" y="142"/>
                    </a:lnTo>
                    <a:lnTo>
                      <a:pt x="766" y="148"/>
                    </a:lnTo>
                    <a:lnTo>
                      <a:pt x="778" y="163"/>
                    </a:lnTo>
                    <a:lnTo>
                      <a:pt x="790" y="178"/>
                    </a:lnTo>
                    <a:lnTo>
                      <a:pt x="804" y="188"/>
                    </a:lnTo>
                    <a:lnTo>
                      <a:pt x="819" y="196"/>
                    </a:lnTo>
                    <a:lnTo>
                      <a:pt x="834" y="203"/>
                    </a:lnTo>
                    <a:lnTo>
                      <a:pt x="850" y="208"/>
                    </a:lnTo>
                    <a:lnTo>
                      <a:pt x="866" y="213"/>
                    </a:lnTo>
                    <a:lnTo>
                      <a:pt x="883" y="216"/>
                    </a:lnTo>
                    <a:lnTo>
                      <a:pt x="900" y="217"/>
                    </a:lnTo>
                    <a:lnTo>
                      <a:pt x="917" y="217"/>
                    </a:lnTo>
                    <a:lnTo>
                      <a:pt x="935" y="216"/>
                    </a:lnTo>
                    <a:lnTo>
                      <a:pt x="952" y="215"/>
                    </a:lnTo>
                    <a:lnTo>
                      <a:pt x="970" y="211"/>
                    </a:lnTo>
                    <a:lnTo>
                      <a:pt x="987" y="207"/>
                    </a:lnTo>
                    <a:lnTo>
                      <a:pt x="1003" y="203"/>
                    </a:lnTo>
                    <a:lnTo>
                      <a:pt x="1019" y="198"/>
                    </a:lnTo>
                    <a:lnTo>
                      <a:pt x="1035" y="191"/>
                    </a:lnTo>
                    <a:lnTo>
                      <a:pt x="1050" y="185"/>
                    </a:lnTo>
                    <a:lnTo>
                      <a:pt x="1057" y="179"/>
                    </a:lnTo>
                    <a:lnTo>
                      <a:pt x="1065" y="174"/>
                    </a:lnTo>
                    <a:lnTo>
                      <a:pt x="1071" y="168"/>
                    </a:lnTo>
                    <a:lnTo>
                      <a:pt x="1077" y="161"/>
                    </a:lnTo>
                    <a:lnTo>
                      <a:pt x="1090" y="147"/>
                    </a:lnTo>
                    <a:lnTo>
                      <a:pt x="1102" y="134"/>
                    </a:lnTo>
                    <a:lnTo>
                      <a:pt x="1108" y="128"/>
                    </a:lnTo>
                    <a:lnTo>
                      <a:pt x="1115" y="123"/>
                    </a:lnTo>
                    <a:lnTo>
                      <a:pt x="1121" y="119"/>
                    </a:lnTo>
                    <a:lnTo>
                      <a:pt x="1129" y="115"/>
                    </a:lnTo>
                    <a:lnTo>
                      <a:pt x="1136" y="114"/>
                    </a:lnTo>
                    <a:lnTo>
                      <a:pt x="1145" y="114"/>
                    </a:lnTo>
                    <a:lnTo>
                      <a:pt x="1154" y="116"/>
                    </a:lnTo>
                    <a:lnTo>
                      <a:pt x="1164" y="121"/>
                    </a:lnTo>
                    <a:lnTo>
                      <a:pt x="1166" y="130"/>
                    </a:lnTo>
                    <a:lnTo>
                      <a:pt x="1170" y="152"/>
                    </a:lnTo>
                    <a:lnTo>
                      <a:pt x="1174" y="172"/>
                    </a:lnTo>
                    <a:lnTo>
                      <a:pt x="1177" y="182"/>
                    </a:lnTo>
                    <a:lnTo>
                      <a:pt x="1172" y="240"/>
                    </a:lnTo>
                    <a:lnTo>
                      <a:pt x="1167" y="300"/>
                    </a:lnTo>
                    <a:lnTo>
                      <a:pt x="1162" y="360"/>
                    </a:lnTo>
                    <a:lnTo>
                      <a:pt x="1155" y="418"/>
                    </a:lnTo>
                    <a:lnTo>
                      <a:pt x="1148" y="478"/>
                    </a:lnTo>
                    <a:lnTo>
                      <a:pt x="1139" y="538"/>
                    </a:lnTo>
                    <a:lnTo>
                      <a:pt x="1131" y="598"/>
                    </a:lnTo>
                    <a:lnTo>
                      <a:pt x="1120" y="656"/>
                    </a:lnTo>
                    <a:lnTo>
                      <a:pt x="1108" y="715"/>
                    </a:lnTo>
                    <a:lnTo>
                      <a:pt x="1097" y="773"/>
                    </a:lnTo>
                    <a:lnTo>
                      <a:pt x="1083" y="830"/>
                    </a:lnTo>
                    <a:lnTo>
                      <a:pt x="1068" y="887"/>
                    </a:lnTo>
                    <a:lnTo>
                      <a:pt x="1051" y="942"/>
                    </a:lnTo>
                    <a:lnTo>
                      <a:pt x="1032" y="998"/>
                    </a:lnTo>
                    <a:lnTo>
                      <a:pt x="1013" y="1051"/>
                    </a:lnTo>
                    <a:lnTo>
                      <a:pt x="992" y="1104"/>
                    </a:lnTo>
                    <a:close/>
                    <a:moveTo>
                      <a:pt x="1138" y="130"/>
                    </a:moveTo>
                    <a:lnTo>
                      <a:pt x="1131" y="140"/>
                    </a:lnTo>
                    <a:lnTo>
                      <a:pt x="1113" y="160"/>
                    </a:lnTo>
                    <a:lnTo>
                      <a:pt x="1095" y="182"/>
                    </a:lnTo>
                    <a:lnTo>
                      <a:pt x="1087" y="191"/>
                    </a:lnTo>
                    <a:lnTo>
                      <a:pt x="1074" y="203"/>
                    </a:lnTo>
                    <a:lnTo>
                      <a:pt x="1059" y="213"/>
                    </a:lnTo>
                    <a:lnTo>
                      <a:pt x="1043" y="221"/>
                    </a:lnTo>
                    <a:lnTo>
                      <a:pt x="1027" y="229"/>
                    </a:lnTo>
                    <a:lnTo>
                      <a:pt x="1011" y="235"/>
                    </a:lnTo>
                    <a:lnTo>
                      <a:pt x="993" y="240"/>
                    </a:lnTo>
                    <a:lnTo>
                      <a:pt x="976" y="243"/>
                    </a:lnTo>
                    <a:lnTo>
                      <a:pt x="958" y="247"/>
                    </a:lnTo>
                    <a:lnTo>
                      <a:pt x="940" y="249"/>
                    </a:lnTo>
                    <a:lnTo>
                      <a:pt x="921" y="249"/>
                    </a:lnTo>
                    <a:lnTo>
                      <a:pt x="903" y="249"/>
                    </a:lnTo>
                    <a:lnTo>
                      <a:pt x="885" y="248"/>
                    </a:lnTo>
                    <a:lnTo>
                      <a:pt x="867" y="247"/>
                    </a:lnTo>
                    <a:lnTo>
                      <a:pt x="850" y="245"/>
                    </a:lnTo>
                    <a:lnTo>
                      <a:pt x="833" y="241"/>
                    </a:lnTo>
                    <a:lnTo>
                      <a:pt x="816" y="238"/>
                    </a:lnTo>
                    <a:lnTo>
                      <a:pt x="816" y="241"/>
                    </a:lnTo>
                    <a:lnTo>
                      <a:pt x="816" y="245"/>
                    </a:lnTo>
                    <a:lnTo>
                      <a:pt x="826" y="250"/>
                    </a:lnTo>
                    <a:lnTo>
                      <a:pt x="838" y="255"/>
                    </a:lnTo>
                    <a:lnTo>
                      <a:pt x="849" y="259"/>
                    </a:lnTo>
                    <a:lnTo>
                      <a:pt x="860" y="264"/>
                    </a:lnTo>
                    <a:lnTo>
                      <a:pt x="871" y="267"/>
                    </a:lnTo>
                    <a:lnTo>
                      <a:pt x="883" y="270"/>
                    </a:lnTo>
                    <a:lnTo>
                      <a:pt x="896" y="272"/>
                    </a:lnTo>
                    <a:lnTo>
                      <a:pt x="909" y="273"/>
                    </a:lnTo>
                    <a:lnTo>
                      <a:pt x="924" y="273"/>
                    </a:lnTo>
                    <a:lnTo>
                      <a:pt x="941" y="270"/>
                    </a:lnTo>
                    <a:lnTo>
                      <a:pt x="948" y="270"/>
                    </a:lnTo>
                    <a:lnTo>
                      <a:pt x="957" y="271"/>
                    </a:lnTo>
                    <a:lnTo>
                      <a:pt x="960" y="272"/>
                    </a:lnTo>
                    <a:lnTo>
                      <a:pt x="964" y="273"/>
                    </a:lnTo>
                    <a:lnTo>
                      <a:pt x="966" y="277"/>
                    </a:lnTo>
                    <a:lnTo>
                      <a:pt x="970" y="280"/>
                    </a:lnTo>
                    <a:lnTo>
                      <a:pt x="946" y="288"/>
                    </a:lnTo>
                    <a:lnTo>
                      <a:pt x="921" y="297"/>
                    </a:lnTo>
                    <a:lnTo>
                      <a:pt x="911" y="301"/>
                    </a:lnTo>
                    <a:lnTo>
                      <a:pt x="901" y="303"/>
                    </a:lnTo>
                    <a:lnTo>
                      <a:pt x="893" y="305"/>
                    </a:lnTo>
                    <a:lnTo>
                      <a:pt x="886" y="305"/>
                    </a:lnTo>
                    <a:lnTo>
                      <a:pt x="896" y="310"/>
                    </a:lnTo>
                    <a:lnTo>
                      <a:pt x="904" y="313"/>
                    </a:lnTo>
                    <a:lnTo>
                      <a:pt x="913" y="316"/>
                    </a:lnTo>
                    <a:lnTo>
                      <a:pt x="921" y="319"/>
                    </a:lnTo>
                    <a:lnTo>
                      <a:pt x="930" y="320"/>
                    </a:lnTo>
                    <a:lnTo>
                      <a:pt x="940" y="321"/>
                    </a:lnTo>
                    <a:lnTo>
                      <a:pt x="950" y="321"/>
                    </a:lnTo>
                    <a:lnTo>
                      <a:pt x="963" y="321"/>
                    </a:lnTo>
                    <a:lnTo>
                      <a:pt x="976" y="319"/>
                    </a:lnTo>
                    <a:lnTo>
                      <a:pt x="989" y="317"/>
                    </a:lnTo>
                    <a:lnTo>
                      <a:pt x="1000" y="313"/>
                    </a:lnTo>
                    <a:lnTo>
                      <a:pt x="1011" y="307"/>
                    </a:lnTo>
                    <a:lnTo>
                      <a:pt x="1022" y="301"/>
                    </a:lnTo>
                    <a:lnTo>
                      <a:pt x="1032" y="295"/>
                    </a:lnTo>
                    <a:lnTo>
                      <a:pt x="1042" y="286"/>
                    </a:lnTo>
                    <a:lnTo>
                      <a:pt x="1051" y="278"/>
                    </a:lnTo>
                    <a:lnTo>
                      <a:pt x="1069" y="261"/>
                    </a:lnTo>
                    <a:lnTo>
                      <a:pt x="1086" y="241"/>
                    </a:lnTo>
                    <a:lnTo>
                      <a:pt x="1104" y="223"/>
                    </a:lnTo>
                    <a:lnTo>
                      <a:pt x="1122" y="206"/>
                    </a:lnTo>
                    <a:lnTo>
                      <a:pt x="1123" y="218"/>
                    </a:lnTo>
                    <a:lnTo>
                      <a:pt x="1122" y="229"/>
                    </a:lnTo>
                    <a:lnTo>
                      <a:pt x="1120" y="238"/>
                    </a:lnTo>
                    <a:lnTo>
                      <a:pt x="1117" y="248"/>
                    </a:lnTo>
                    <a:lnTo>
                      <a:pt x="1113" y="256"/>
                    </a:lnTo>
                    <a:lnTo>
                      <a:pt x="1107" y="265"/>
                    </a:lnTo>
                    <a:lnTo>
                      <a:pt x="1101" y="273"/>
                    </a:lnTo>
                    <a:lnTo>
                      <a:pt x="1094" y="281"/>
                    </a:lnTo>
                    <a:lnTo>
                      <a:pt x="1079" y="296"/>
                    </a:lnTo>
                    <a:lnTo>
                      <a:pt x="1062" y="311"/>
                    </a:lnTo>
                    <a:lnTo>
                      <a:pt x="1046" y="323"/>
                    </a:lnTo>
                    <a:lnTo>
                      <a:pt x="1029" y="336"/>
                    </a:lnTo>
                    <a:lnTo>
                      <a:pt x="1021" y="344"/>
                    </a:lnTo>
                    <a:lnTo>
                      <a:pt x="1012" y="349"/>
                    </a:lnTo>
                    <a:lnTo>
                      <a:pt x="1002" y="353"/>
                    </a:lnTo>
                    <a:lnTo>
                      <a:pt x="992" y="357"/>
                    </a:lnTo>
                    <a:lnTo>
                      <a:pt x="981" y="359"/>
                    </a:lnTo>
                    <a:lnTo>
                      <a:pt x="971" y="360"/>
                    </a:lnTo>
                    <a:lnTo>
                      <a:pt x="959" y="361"/>
                    </a:lnTo>
                    <a:lnTo>
                      <a:pt x="948" y="362"/>
                    </a:lnTo>
                    <a:lnTo>
                      <a:pt x="925" y="361"/>
                    </a:lnTo>
                    <a:lnTo>
                      <a:pt x="902" y="359"/>
                    </a:lnTo>
                    <a:lnTo>
                      <a:pt x="881" y="355"/>
                    </a:lnTo>
                    <a:lnTo>
                      <a:pt x="861" y="352"/>
                    </a:lnTo>
                    <a:lnTo>
                      <a:pt x="880" y="387"/>
                    </a:lnTo>
                    <a:lnTo>
                      <a:pt x="900" y="422"/>
                    </a:lnTo>
                    <a:lnTo>
                      <a:pt x="911" y="438"/>
                    </a:lnTo>
                    <a:lnTo>
                      <a:pt x="924" y="453"/>
                    </a:lnTo>
                    <a:lnTo>
                      <a:pt x="937" y="467"/>
                    </a:lnTo>
                    <a:lnTo>
                      <a:pt x="953" y="482"/>
                    </a:lnTo>
                    <a:lnTo>
                      <a:pt x="958" y="487"/>
                    </a:lnTo>
                    <a:lnTo>
                      <a:pt x="962" y="489"/>
                    </a:lnTo>
                    <a:lnTo>
                      <a:pt x="967" y="491"/>
                    </a:lnTo>
                    <a:lnTo>
                      <a:pt x="973" y="493"/>
                    </a:lnTo>
                    <a:lnTo>
                      <a:pt x="984" y="494"/>
                    </a:lnTo>
                    <a:lnTo>
                      <a:pt x="997" y="494"/>
                    </a:lnTo>
                    <a:lnTo>
                      <a:pt x="1021" y="490"/>
                    </a:lnTo>
                    <a:lnTo>
                      <a:pt x="1043" y="486"/>
                    </a:lnTo>
                    <a:lnTo>
                      <a:pt x="1039" y="490"/>
                    </a:lnTo>
                    <a:lnTo>
                      <a:pt x="1035" y="495"/>
                    </a:lnTo>
                    <a:lnTo>
                      <a:pt x="1031" y="499"/>
                    </a:lnTo>
                    <a:lnTo>
                      <a:pt x="1029" y="505"/>
                    </a:lnTo>
                    <a:lnTo>
                      <a:pt x="1025" y="516"/>
                    </a:lnTo>
                    <a:lnTo>
                      <a:pt x="1023" y="527"/>
                    </a:lnTo>
                    <a:lnTo>
                      <a:pt x="1020" y="538"/>
                    </a:lnTo>
                    <a:lnTo>
                      <a:pt x="1016" y="548"/>
                    </a:lnTo>
                    <a:lnTo>
                      <a:pt x="1014" y="553"/>
                    </a:lnTo>
                    <a:lnTo>
                      <a:pt x="1011" y="557"/>
                    </a:lnTo>
                    <a:lnTo>
                      <a:pt x="1008" y="561"/>
                    </a:lnTo>
                    <a:lnTo>
                      <a:pt x="1005" y="565"/>
                    </a:lnTo>
                    <a:lnTo>
                      <a:pt x="983" y="568"/>
                    </a:lnTo>
                    <a:lnTo>
                      <a:pt x="960" y="570"/>
                    </a:lnTo>
                    <a:lnTo>
                      <a:pt x="955" y="570"/>
                    </a:lnTo>
                    <a:lnTo>
                      <a:pt x="949" y="570"/>
                    </a:lnTo>
                    <a:lnTo>
                      <a:pt x="944" y="569"/>
                    </a:lnTo>
                    <a:lnTo>
                      <a:pt x="939" y="567"/>
                    </a:lnTo>
                    <a:lnTo>
                      <a:pt x="934" y="565"/>
                    </a:lnTo>
                    <a:lnTo>
                      <a:pt x="931" y="561"/>
                    </a:lnTo>
                    <a:lnTo>
                      <a:pt x="927" y="557"/>
                    </a:lnTo>
                    <a:lnTo>
                      <a:pt x="925" y="553"/>
                    </a:lnTo>
                    <a:lnTo>
                      <a:pt x="933" y="548"/>
                    </a:lnTo>
                    <a:lnTo>
                      <a:pt x="953" y="537"/>
                    </a:lnTo>
                    <a:lnTo>
                      <a:pt x="973" y="525"/>
                    </a:lnTo>
                    <a:lnTo>
                      <a:pt x="982" y="521"/>
                    </a:lnTo>
                    <a:lnTo>
                      <a:pt x="962" y="511"/>
                    </a:lnTo>
                    <a:lnTo>
                      <a:pt x="944" y="499"/>
                    </a:lnTo>
                    <a:lnTo>
                      <a:pt x="926" y="487"/>
                    </a:lnTo>
                    <a:lnTo>
                      <a:pt x="909" y="473"/>
                    </a:lnTo>
                    <a:lnTo>
                      <a:pt x="892" y="458"/>
                    </a:lnTo>
                    <a:lnTo>
                      <a:pt x="876" y="441"/>
                    </a:lnTo>
                    <a:lnTo>
                      <a:pt x="861" y="424"/>
                    </a:lnTo>
                    <a:lnTo>
                      <a:pt x="846" y="406"/>
                    </a:lnTo>
                    <a:lnTo>
                      <a:pt x="832" y="386"/>
                    </a:lnTo>
                    <a:lnTo>
                      <a:pt x="819" y="366"/>
                    </a:lnTo>
                    <a:lnTo>
                      <a:pt x="807" y="345"/>
                    </a:lnTo>
                    <a:lnTo>
                      <a:pt x="797" y="325"/>
                    </a:lnTo>
                    <a:lnTo>
                      <a:pt x="787" y="302"/>
                    </a:lnTo>
                    <a:lnTo>
                      <a:pt x="777" y="280"/>
                    </a:lnTo>
                    <a:lnTo>
                      <a:pt x="769" y="258"/>
                    </a:lnTo>
                    <a:lnTo>
                      <a:pt x="762" y="235"/>
                    </a:lnTo>
                    <a:lnTo>
                      <a:pt x="772" y="225"/>
                    </a:lnTo>
                    <a:lnTo>
                      <a:pt x="781" y="216"/>
                    </a:lnTo>
                    <a:lnTo>
                      <a:pt x="782" y="208"/>
                    </a:lnTo>
                    <a:lnTo>
                      <a:pt x="783" y="201"/>
                    </a:lnTo>
                    <a:lnTo>
                      <a:pt x="783" y="196"/>
                    </a:lnTo>
                    <a:lnTo>
                      <a:pt x="782" y="193"/>
                    </a:lnTo>
                    <a:lnTo>
                      <a:pt x="778" y="190"/>
                    </a:lnTo>
                    <a:lnTo>
                      <a:pt x="775" y="187"/>
                    </a:lnTo>
                    <a:lnTo>
                      <a:pt x="768" y="188"/>
                    </a:lnTo>
                    <a:lnTo>
                      <a:pt x="760" y="189"/>
                    </a:lnTo>
                    <a:lnTo>
                      <a:pt x="757" y="190"/>
                    </a:lnTo>
                    <a:lnTo>
                      <a:pt x="755" y="193"/>
                    </a:lnTo>
                    <a:lnTo>
                      <a:pt x="753" y="196"/>
                    </a:lnTo>
                    <a:lnTo>
                      <a:pt x="753" y="201"/>
                    </a:lnTo>
                    <a:lnTo>
                      <a:pt x="753" y="237"/>
                    </a:lnTo>
                    <a:lnTo>
                      <a:pt x="755" y="274"/>
                    </a:lnTo>
                    <a:lnTo>
                      <a:pt x="758" y="312"/>
                    </a:lnTo>
                    <a:lnTo>
                      <a:pt x="761" y="349"/>
                    </a:lnTo>
                    <a:lnTo>
                      <a:pt x="766" y="386"/>
                    </a:lnTo>
                    <a:lnTo>
                      <a:pt x="771" y="425"/>
                    </a:lnTo>
                    <a:lnTo>
                      <a:pt x="777" y="463"/>
                    </a:lnTo>
                    <a:lnTo>
                      <a:pt x="785" y="501"/>
                    </a:lnTo>
                    <a:lnTo>
                      <a:pt x="800" y="576"/>
                    </a:lnTo>
                    <a:lnTo>
                      <a:pt x="817" y="652"/>
                    </a:lnTo>
                    <a:lnTo>
                      <a:pt x="836" y="726"/>
                    </a:lnTo>
                    <a:lnTo>
                      <a:pt x="854" y="797"/>
                    </a:lnTo>
                    <a:lnTo>
                      <a:pt x="870" y="784"/>
                    </a:lnTo>
                    <a:lnTo>
                      <a:pt x="885" y="772"/>
                    </a:lnTo>
                    <a:lnTo>
                      <a:pt x="899" y="759"/>
                    </a:lnTo>
                    <a:lnTo>
                      <a:pt x="913" y="745"/>
                    </a:lnTo>
                    <a:lnTo>
                      <a:pt x="927" y="732"/>
                    </a:lnTo>
                    <a:lnTo>
                      <a:pt x="940" y="717"/>
                    </a:lnTo>
                    <a:lnTo>
                      <a:pt x="951" y="703"/>
                    </a:lnTo>
                    <a:lnTo>
                      <a:pt x="964" y="688"/>
                    </a:lnTo>
                    <a:lnTo>
                      <a:pt x="986" y="658"/>
                    </a:lnTo>
                    <a:lnTo>
                      <a:pt x="1006" y="628"/>
                    </a:lnTo>
                    <a:lnTo>
                      <a:pt x="1025" y="596"/>
                    </a:lnTo>
                    <a:lnTo>
                      <a:pt x="1042" y="562"/>
                    </a:lnTo>
                    <a:lnTo>
                      <a:pt x="1058" y="529"/>
                    </a:lnTo>
                    <a:lnTo>
                      <a:pt x="1072" y="494"/>
                    </a:lnTo>
                    <a:lnTo>
                      <a:pt x="1086" y="460"/>
                    </a:lnTo>
                    <a:lnTo>
                      <a:pt x="1098" y="424"/>
                    </a:lnTo>
                    <a:lnTo>
                      <a:pt x="1109" y="387"/>
                    </a:lnTo>
                    <a:lnTo>
                      <a:pt x="1119" y="351"/>
                    </a:lnTo>
                    <a:lnTo>
                      <a:pt x="1130" y="314"/>
                    </a:lnTo>
                    <a:lnTo>
                      <a:pt x="1138" y="277"/>
                    </a:lnTo>
                    <a:lnTo>
                      <a:pt x="1138" y="267"/>
                    </a:lnTo>
                    <a:lnTo>
                      <a:pt x="1138" y="257"/>
                    </a:lnTo>
                    <a:lnTo>
                      <a:pt x="1138" y="248"/>
                    </a:lnTo>
                    <a:lnTo>
                      <a:pt x="1140" y="238"/>
                    </a:lnTo>
                    <a:lnTo>
                      <a:pt x="1144" y="220"/>
                    </a:lnTo>
                    <a:lnTo>
                      <a:pt x="1147" y="201"/>
                    </a:lnTo>
                    <a:lnTo>
                      <a:pt x="1149" y="192"/>
                    </a:lnTo>
                    <a:lnTo>
                      <a:pt x="1150" y="183"/>
                    </a:lnTo>
                    <a:lnTo>
                      <a:pt x="1150" y="174"/>
                    </a:lnTo>
                    <a:lnTo>
                      <a:pt x="1150" y="164"/>
                    </a:lnTo>
                    <a:lnTo>
                      <a:pt x="1149" y="156"/>
                    </a:lnTo>
                    <a:lnTo>
                      <a:pt x="1147" y="147"/>
                    </a:lnTo>
                    <a:lnTo>
                      <a:pt x="1144" y="139"/>
                    </a:lnTo>
                    <a:lnTo>
                      <a:pt x="1138" y="1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3" name="Freeform 136"/>
              <p:cNvSpPr>
                <a:spLocks noEditPoints="1"/>
              </p:cNvSpPr>
              <p:nvPr/>
            </p:nvSpPr>
            <p:spPr bwMode="auto">
              <a:xfrm>
                <a:off x="2330" y="2011"/>
                <a:ext cx="99" cy="103"/>
              </a:xfrm>
              <a:custGeom>
                <a:avLst/>
                <a:gdLst/>
                <a:ahLst/>
                <a:cxnLst>
                  <a:cxn ang="0">
                    <a:pos x="961" y="434"/>
                  </a:cxn>
                  <a:cxn ang="0">
                    <a:pos x="754" y="144"/>
                  </a:cxn>
                  <a:cxn ang="0">
                    <a:pos x="528" y="144"/>
                  </a:cxn>
                  <a:cxn ang="0">
                    <a:pos x="311" y="434"/>
                  </a:cxn>
                  <a:cxn ang="0">
                    <a:pos x="130" y="19"/>
                  </a:cxn>
                  <a:cxn ang="0">
                    <a:pos x="4" y="474"/>
                  </a:cxn>
                  <a:cxn ang="0">
                    <a:pos x="103" y="462"/>
                  </a:cxn>
                  <a:cxn ang="0">
                    <a:pos x="121" y="1043"/>
                  </a:cxn>
                  <a:cxn ang="0">
                    <a:pos x="150" y="507"/>
                  </a:cxn>
                  <a:cxn ang="0">
                    <a:pos x="237" y="455"/>
                  </a:cxn>
                  <a:cxn ang="0">
                    <a:pos x="291" y="491"/>
                  </a:cxn>
                  <a:cxn ang="0">
                    <a:pos x="291" y="1132"/>
                  </a:cxn>
                  <a:cxn ang="0">
                    <a:pos x="320" y="1236"/>
                  </a:cxn>
                  <a:cxn ang="0">
                    <a:pos x="320" y="558"/>
                  </a:cxn>
                  <a:cxn ang="0">
                    <a:pos x="387" y="454"/>
                  </a:cxn>
                  <a:cxn ang="0">
                    <a:pos x="461" y="661"/>
                  </a:cxn>
                  <a:cxn ang="0">
                    <a:pos x="475" y="1036"/>
                  </a:cxn>
                  <a:cxn ang="0">
                    <a:pos x="490" y="506"/>
                  </a:cxn>
                  <a:cxn ang="0">
                    <a:pos x="584" y="457"/>
                  </a:cxn>
                  <a:cxn ang="0">
                    <a:pos x="629" y="654"/>
                  </a:cxn>
                  <a:cxn ang="0">
                    <a:pos x="629" y="1220"/>
                  </a:cxn>
                  <a:cxn ang="0">
                    <a:pos x="659" y="924"/>
                  </a:cxn>
                  <a:cxn ang="0">
                    <a:pos x="666" y="477"/>
                  </a:cxn>
                  <a:cxn ang="0">
                    <a:pos x="754" y="457"/>
                  </a:cxn>
                  <a:cxn ang="0">
                    <a:pos x="790" y="826"/>
                  </a:cxn>
                  <a:cxn ang="0">
                    <a:pos x="809" y="977"/>
                  </a:cxn>
                  <a:cxn ang="0">
                    <a:pos x="819" y="503"/>
                  </a:cxn>
                  <a:cxn ang="0">
                    <a:pos x="895" y="455"/>
                  </a:cxn>
                  <a:cxn ang="0">
                    <a:pos x="953" y="556"/>
                  </a:cxn>
                  <a:cxn ang="0">
                    <a:pos x="953" y="1219"/>
                  </a:cxn>
                  <a:cxn ang="0">
                    <a:pos x="982" y="1117"/>
                  </a:cxn>
                  <a:cxn ang="0">
                    <a:pos x="982" y="490"/>
                  </a:cxn>
                  <a:cxn ang="0">
                    <a:pos x="1090" y="462"/>
                  </a:cxn>
                  <a:cxn ang="0">
                    <a:pos x="1116" y="1180"/>
                  </a:cxn>
                  <a:cxn ang="0">
                    <a:pos x="1144" y="1019"/>
                  </a:cxn>
                  <a:cxn ang="0">
                    <a:pos x="1172" y="462"/>
                  </a:cxn>
                  <a:cxn ang="0">
                    <a:pos x="1290" y="474"/>
                  </a:cxn>
                  <a:cxn ang="0">
                    <a:pos x="1138" y="19"/>
                  </a:cxn>
                  <a:cxn ang="0">
                    <a:pos x="162" y="423"/>
                  </a:cxn>
                  <a:cxn ang="0">
                    <a:pos x="106" y="388"/>
                  </a:cxn>
                  <a:cxn ang="0">
                    <a:pos x="112" y="358"/>
                  </a:cxn>
                  <a:cxn ang="0">
                    <a:pos x="162" y="318"/>
                  </a:cxn>
                  <a:cxn ang="0">
                    <a:pos x="190" y="374"/>
                  </a:cxn>
                  <a:cxn ang="0">
                    <a:pos x="497" y="412"/>
                  </a:cxn>
                  <a:cxn ang="0">
                    <a:pos x="457" y="384"/>
                  </a:cxn>
                  <a:cxn ang="0">
                    <a:pos x="443" y="353"/>
                  </a:cxn>
                  <a:cxn ang="0">
                    <a:pos x="492" y="315"/>
                  </a:cxn>
                  <a:cxn ang="0">
                    <a:pos x="526" y="355"/>
                  </a:cxn>
                  <a:cxn ang="0">
                    <a:pos x="820" y="394"/>
                  </a:cxn>
                  <a:cxn ang="0">
                    <a:pos x="790" y="380"/>
                  </a:cxn>
                  <a:cxn ang="0">
                    <a:pos x="764" y="348"/>
                  </a:cxn>
                  <a:cxn ang="0">
                    <a:pos x="802" y="311"/>
                  </a:cxn>
                  <a:cxn ang="0">
                    <a:pos x="853" y="346"/>
                  </a:cxn>
                  <a:cxn ang="0">
                    <a:pos x="1147" y="412"/>
                  </a:cxn>
                  <a:cxn ang="0">
                    <a:pos x="1084" y="377"/>
                  </a:cxn>
                  <a:cxn ang="0">
                    <a:pos x="1109" y="346"/>
                  </a:cxn>
                  <a:cxn ang="0">
                    <a:pos x="1152" y="313"/>
                  </a:cxn>
                  <a:cxn ang="0">
                    <a:pos x="1182" y="377"/>
                  </a:cxn>
                </a:cxnLst>
                <a:rect l="0" t="0" r="r" b="b"/>
                <a:pathLst>
                  <a:path w="1295" h="1329">
                    <a:moveTo>
                      <a:pt x="1131" y="0"/>
                    </a:moveTo>
                    <a:lnTo>
                      <a:pt x="1124" y="19"/>
                    </a:lnTo>
                    <a:lnTo>
                      <a:pt x="1105" y="71"/>
                    </a:lnTo>
                    <a:lnTo>
                      <a:pt x="1079" y="144"/>
                    </a:lnTo>
                    <a:lnTo>
                      <a:pt x="1049" y="227"/>
                    </a:lnTo>
                    <a:lnTo>
                      <a:pt x="1019" y="311"/>
                    </a:lnTo>
                    <a:lnTo>
                      <a:pt x="993" y="383"/>
                    </a:lnTo>
                    <a:lnTo>
                      <a:pt x="975" y="434"/>
                    </a:lnTo>
                    <a:lnTo>
                      <a:pt x="968" y="454"/>
                    </a:lnTo>
                    <a:lnTo>
                      <a:pt x="961" y="434"/>
                    </a:lnTo>
                    <a:lnTo>
                      <a:pt x="943" y="383"/>
                    </a:lnTo>
                    <a:lnTo>
                      <a:pt x="916" y="311"/>
                    </a:lnTo>
                    <a:lnTo>
                      <a:pt x="886" y="227"/>
                    </a:lnTo>
                    <a:lnTo>
                      <a:pt x="855" y="144"/>
                    </a:lnTo>
                    <a:lnTo>
                      <a:pt x="829" y="71"/>
                    </a:lnTo>
                    <a:lnTo>
                      <a:pt x="810" y="19"/>
                    </a:lnTo>
                    <a:lnTo>
                      <a:pt x="804" y="0"/>
                    </a:lnTo>
                    <a:lnTo>
                      <a:pt x="796" y="19"/>
                    </a:lnTo>
                    <a:lnTo>
                      <a:pt x="779" y="71"/>
                    </a:lnTo>
                    <a:lnTo>
                      <a:pt x="754" y="144"/>
                    </a:lnTo>
                    <a:lnTo>
                      <a:pt x="724" y="227"/>
                    </a:lnTo>
                    <a:lnTo>
                      <a:pt x="695" y="311"/>
                    </a:lnTo>
                    <a:lnTo>
                      <a:pt x="669" y="383"/>
                    </a:lnTo>
                    <a:lnTo>
                      <a:pt x="651" y="434"/>
                    </a:lnTo>
                    <a:lnTo>
                      <a:pt x="644" y="454"/>
                    </a:lnTo>
                    <a:lnTo>
                      <a:pt x="637" y="434"/>
                    </a:lnTo>
                    <a:lnTo>
                      <a:pt x="618" y="383"/>
                    </a:lnTo>
                    <a:lnTo>
                      <a:pt x="590" y="311"/>
                    </a:lnTo>
                    <a:lnTo>
                      <a:pt x="559" y="227"/>
                    </a:lnTo>
                    <a:lnTo>
                      <a:pt x="528" y="144"/>
                    </a:lnTo>
                    <a:lnTo>
                      <a:pt x="501" y="71"/>
                    </a:lnTo>
                    <a:lnTo>
                      <a:pt x="481" y="19"/>
                    </a:lnTo>
                    <a:lnTo>
                      <a:pt x="475" y="0"/>
                    </a:lnTo>
                    <a:lnTo>
                      <a:pt x="468" y="19"/>
                    </a:lnTo>
                    <a:lnTo>
                      <a:pt x="447" y="71"/>
                    </a:lnTo>
                    <a:lnTo>
                      <a:pt x="421" y="144"/>
                    </a:lnTo>
                    <a:lnTo>
                      <a:pt x="389" y="227"/>
                    </a:lnTo>
                    <a:lnTo>
                      <a:pt x="358" y="311"/>
                    </a:lnTo>
                    <a:lnTo>
                      <a:pt x="330" y="383"/>
                    </a:lnTo>
                    <a:lnTo>
                      <a:pt x="311" y="434"/>
                    </a:lnTo>
                    <a:lnTo>
                      <a:pt x="303" y="454"/>
                    </a:lnTo>
                    <a:lnTo>
                      <a:pt x="296" y="434"/>
                    </a:lnTo>
                    <a:lnTo>
                      <a:pt x="277" y="383"/>
                    </a:lnTo>
                    <a:lnTo>
                      <a:pt x="250" y="311"/>
                    </a:lnTo>
                    <a:lnTo>
                      <a:pt x="220" y="227"/>
                    </a:lnTo>
                    <a:lnTo>
                      <a:pt x="189" y="144"/>
                    </a:lnTo>
                    <a:lnTo>
                      <a:pt x="162" y="71"/>
                    </a:lnTo>
                    <a:lnTo>
                      <a:pt x="143" y="19"/>
                    </a:lnTo>
                    <a:lnTo>
                      <a:pt x="136" y="0"/>
                    </a:lnTo>
                    <a:lnTo>
                      <a:pt x="130" y="19"/>
                    </a:lnTo>
                    <a:lnTo>
                      <a:pt x="114" y="71"/>
                    </a:lnTo>
                    <a:lnTo>
                      <a:pt x="93" y="142"/>
                    </a:lnTo>
                    <a:lnTo>
                      <a:pt x="68" y="224"/>
                    </a:lnTo>
                    <a:lnTo>
                      <a:pt x="44" y="307"/>
                    </a:lnTo>
                    <a:lnTo>
                      <a:pt x="22" y="379"/>
                    </a:lnTo>
                    <a:lnTo>
                      <a:pt x="7" y="430"/>
                    </a:lnTo>
                    <a:lnTo>
                      <a:pt x="2" y="449"/>
                    </a:lnTo>
                    <a:lnTo>
                      <a:pt x="1" y="463"/>
                    </a:lnTo>
                    <a:lnTo>
                      <a:pt x="0" y="478"/>
                    </a:lnTo>
                    <a:lnTo>
                      <a:pt x="4" y="474"/>
                    </a:lnTo>
                    <a:lnTo>
                      <a:pt x="17" y="465"/>
                    </a:lnTo>
                    <a:lnTo>
                      <a:pt x="27" y="461"/>
                    </a:lnTo>
                    <a:lnTo>
                      <a:pt x="38" y="458"/>
                    </a:lnTo>
                    <a:lnTo>
                      <a:pt x="51" y="455"/>
                    </a:lnTo>
                    <a:lnTo>
                      <a:pt x="67" y="454"/>
                    </a:lnTo>
                    <a:lnTo>
                      <a:pt x="75" y="455"/>
                    </a:lnTo>
                    <a:lnTo>
                      <a:pt x="82" y="455"/>
                    </a:lnTo>
                    <a:lnTo>
                      <a:pt x="89" y="457"/>
                    </a:lnTo>
                    <a:lnTo>
                      <a:pt x="94" y="458"/>
                    </a:lnTo>
                    <a:lnTo>
                      <a:pt x="103" y="462"/>
                    </a:lnTo>
                    <a:lnTo>
                      <a:pt x="110" y="468"/>
                    </a:lnTo>
                    <a:lnTo>
                      <a:pt x="118" y="477"/>
                    </a:lnTo>
                    <a:lnTo>
                      <a:pt x="121" y="481"/>
                    </a:lnTo>
                    <a:lnTo>
                      <a:pt x="121" y="506"/>
                    </a:lnTo>
                    <a:lnTo>
                      <a:pt x="121" y="573"/>
                    </a:lnTo>
                    <a:lnTo>
                      <a:pt x="121" y="667"/>
                    </a:lnTo>
                    <a:lnTo>
                      <a:pt x="121" y="774"/>
                    </a:lnTo>
                    <a:lnTo>
                      <a:pt x="121" y="881"/>
                    </a:lnTo>
                    <a:lnTo>
                      <a:pt x="121" y="975"/>
                    </a:lnTo>
                    <a:lnTo>
                      <a:pt x="121" y="1043"/>
                    </a:lnTo>
                    <a:lnTo>
                      <a:pt x="121" y="1067"/>
                    </a:lnTo>
                    <a:lnTo>
                      <a:pt x="136" y="1074"/>
                    </a:lnTo>
                    <a:lnTo>
                      <a:pt x="150" y="1080"/>
                    </a:lnTo>
                    <a:lnTo>
                      <a:pt x="150" y="1054"/>
                    </a:lnTo>
                    <a:lnTo>
                      <a:pt x="150" y="986"/>
                    </a:lnTo>
                    <a:lnTo>
                      <a:pt x="150" y="890"/>
                    </a:lnTo>
                    <a:lnTo>
                      <a:pt x="150" y="780"/>
                    </a:lnTo>
                    <a:lnTo>
                      <a:pt x="150" y="670"/>
                    </a:lnTo>
                    <a:lnTo>
                      <a:pt x="150" y="574"/>
                    </a:lnTo>
                    <a:lnTo>
                      <a:pt x="150" y="507"/>
                    </a:lnTo>
                    <a:lnTo>
                      <a:pt x="152" y="481"/>
                    </a:lnTo>
                    <a:lnTo>
                      <a:pt x="154" y="477"/>
                    </a:lnTo>
                    <a:lnTo>
                      <a:pt x="165" y="468"/>
                    </a:lnTo>
                    <a:lnTo>
                      <a:pt x="175" y="462"/>
                    </a:lnTo>
                    <a:lnTo>
                      <a:pt x="188" y="458"/>
                    </a:lnTo>
                    <a:lnTo>
                      <a:pt x="196" y="457"/>
                    </a:lnTo>
                    <a:lnTo>
                      <a:pt x="205" y="455"/>
                    </a:lnTo>
                    <a:lnTo>
                      <a:pt x="215" y="455"/>
                    </a:lnTo>
                    <a:lnTo>
                      <a:pt x="226" y="454"/>
                    </a:lnTo>
                    <a:lnTo>
                      <a:pt x="237" y="455"/>
                    </a:lnTo>
                    <a:lnTo>
                      <a:pt x="247" y="455"/>
                    </a:lnTo>
                    <a:lnTo>
                      <a:pt x="255" y="457"/>
                    </a:lnTo>
                    <a:lnTo>
                      <a:pt x="263" y="458"/>
                    </a:lnTo>
                    <a:lnTo>
                      <a:pt x="274" y="462"/>
                    </a:lnTo>
                    <a:lnTo>
                      <a:pt x="283" y="468"/>
                    </a:lnTo>
                    <a:lnTo>
                      <a:pt x="287" y="473"/>
                    </a:lnTo>
                    <a:lnTo>
                      <a:pt x="290" y="477"/>
                    </a:lnTo>
                    <a:lnTo>
                      <a:pt x="291" y="480"/>
                    </a:lnTo>
                    <a:lnTo>
                      <a:pt x="291" y="481"/>
                    </a:lnTo>
                    <a:lnTo>
                      <a:pt x="291" y="491"/>
                    </a:lnTo>
                    <a:lnTo>
                      <a:pt x="291" y="518"/>
                    </a:lnTo>
                    <a:lnTo>
                      <a:pt x="291" y="559"/>
                    </a:lnTo>
                    <a:lnTo>
                      <a:pt x="291" y="614"/>
                    </a:lnTo>
                    <a:lnTo>
                      <a:pt x="291" y="678"/>
                    </a:lnTo>
                    <a:lnTo>
                      <a:pt x="291" y="749"/>
                    </a:lnTo>
                    <a:lnTo>
                      <a:pt x="291" y="826"/>
                    </a:lnTo>
                    <a:lnTo>
                      <a:pt x="291" y="905"/>
                    </a:lnTo>
                    <a:lnTo>
                      <a:pt x="291" y="984"/>
                    </a:lnTo>
                    <a:lnTo>
                      <a:pt x="291" y="1061"/>
                    </a:lnTo>
                    <a:lnTo>
                      <a:pt x="291" y="1132"/>
                    </a:lnTo>
                    <a:lnTo>
                      <a:pt x="291" y="1196"/>
                    </a:lnTo>
                    <a:lnTo>
                      <a:pt x="291" y="1251"/>
                    </a:lnTo>
                    <a:lnTo>
                      <a:pt x="291" y="1292"/>
                    </a:lnTo>
                    <a:lnTo>
                      <a:pt x="291" y="1319"/>
                    </a:lnTo>
                    <a:lnTo>
                      <a:pt x="291" y="1329"/>
                    </a:lnTo>
                    <a:lnTo>
                      <a:pt x="306" y="1320"/>
                    </a:lnTo>
                    <a:lnTo>
                      <a:pt x="320" y="1313"/>
                    </a:lnTo>
                    <a:lnTo>
                      <a:pt x="320" y="1303"/>
                    </a:lnTo>
                    <a:lnTo>
                      <a:pt x="320" y="1276"/>
                    </a:lnTo>
                    <a:lnTo>
                      <a:pt x="320" y="1236"/>
                    </a:lnTo>
                    <a:lnTo>
                      <a:pt x="320" y="1182"/>
                    </a:lnTo>
                    <a:lnTo>
                      <a:pt x="320" y="1119"/>
                    </a:lnTo>
                    <a:lnTo>
                      <a:pt x="320" y="1049"/>
                    </a:lnTo>
                    <a:lnTo>
                      <a:pt x="320" y="974"/>
                    </a:lnTo>
                    <a:lnTo>
                      <a:pt x="320" y="896"/>
                    </a:lnTo>
                    <a:lnTo>
                      <a:pt x="320" y="820"/>
                    </a:lnTo>
                    <a:lnTo>
                      <a:pt x="320" y="744"/>
                    </a:lnTo>
                    <a:lnTo>
                      <a:pt x="320" y="673"/>
                    </a:lnTo>
                    <a:lnTo>
                      <a:pt x="320" y="610"/>
                    </a:lnTo>
                    <a:lnTo>
                      <a:pt x="320" y="558"/>
                    </a:lnTo>
                    <a:lnTo>
                      <a:pt x="320" y="517"/>
                    </a:lnTo>
                    <a:lnTo>
                      <a:pt x="320" y="490"/>
                    </a:lnTo>
                    <a:lnTo>
                      <a:pt x="320" y="481"/>
                    </a:lnTo>
                    <a:lnTo>
                      <a:pt x="324" y="476"/>
                    </a:lnTo>
                    <a:lnTo>
                      <a:pt x="338" y="466"/>
                    </a:lnTo>
                    <a:lnTo>
                      <a:pt x="349" y="461"/>
                    </a:lnTo>
                    <a:lnTo>
                      <a:pt x="362" y="457"/>
                    </a:lnTo>
                    <a:lnTo>
                      <a:pt x="369" y="456"/>
                    </a:lnTo>
                    <a:lnTo>
                      <a:pt x="378" y="455"/>
                    </a:lnTo>
                    <a:lnTo>
                      <a:pt x="387" y="454"/>
                    </a:lnTo>
                    <a:lnTo>
                      <a:pt x="397" y="454"/>
                    </a:lnTo>
                    <a:lnTo>
                      <a:pt x="416" y="456"/>
                    </a:lnTo>
                    <a:lnTo>
                      <a:pt x="430" y="460"/>
                    </a:lnTo>
                    <a:lnTo>
                      <a:pt x="442" y="464"/>
                    </a:lnTo>
                    <a:lnTo>
                      <a:pt x="450" y="469"/>
                    </a:lnTo>
                    <a:lnTo>
                      <a:pt x="459" y="477"/>
                    </a:lnTo>
                    <a:lnTo>
                      <a:pt x="461" y="481"/>
                    </a:lnTo>
                    <a:lnTo>
                      <a:pt x="461" y="505"/>
                    </a:lnTo>
                    <a:lnTo>
                      <a:pt x="461" y="570"/>
                    </a:lnTo>
                    <a:lnTo>
                      <a:pt x="461" y="661"/>
                    </a:lnTo>
                    <a:lnTo>
                      <a:pt x="461" y="764"/>
                    </a:lnTo>
                    <a:lnTo>
                      <a:pt x="461" y="868"/>
                    </a:lnTo>
                    <a:lnTo>
                      <a:pt x="461" y="958"/>
                    </a:lnTo>
                    <a:lnTo>
                      <a:pt x="461" y="1023"/>
                    </a:lnTo>
                    <a:lnTo>
                      <a:pt x="461" y="1047"/>
                    </a:lnTo>
                    <a:lnTo>
                      <a:pt x="463" y="1043"/>
                    </a:lnTo>
                    <a:lnTo>
                      <a:pt x="465" y="1040"/>
                    </a:lnTo>
                    <a:lnTo>
                      <a:pt x="468" y="1038"/>
                    </a:lnTo>
                    <a:lnTo>
                      <a:pt x="470" y="1037"/>
                    </a:lnTo>
                    <a:lnTo>
                      <a:pt x="475" y="1036"/>
                    </a:lnTo>
                    <a:lnTo>
                      <a:pt x="479" y="1038"/>
                    </a:lnTo>
                    <a:lnTo>
                      <a:pt x="487" y="1045"/>
                    </a:lnTo>
                    <a:lnTo>
                      <a:pt x="490" y="1049"/>
                    </a:lnTo>
                    <a:lnTo>
                      <a:pt x="490" y="1024"/>
                    </a:lnTo>
                    <a:lnTo>
                      <a:pt x="490" y="960"/>
                    </a:lnTo>
                    <a:lnTo>
                      <a:pt x="490" y="870"/>
                    </a:lnTo>
                    <a:lnTo>
                      <a:pt x="490" y="765"/>
                    </a:lnTo>
                    <a:lnTo>
                      <a:pt x="490" y="661"/>
                    </a:lnTo>
                    <a:lnTo>
                      <a:pt x="490" y="570"/>
                    </a:lnTo>
                    <a:lnTo>
                      <a:pt x="490" y="506"/>
                    </a:lnTo>
                    <a:lnTo>
                      <a:pt x="490" y="481"/>
                    </a:lnTo>
                    <a:lnTo>
                      <a:pt x="495" y="477"/>
                    </a:lnTo>
                    <a:lnTo>
                      <a:pt x="509" y="468"/>
                    </a:lnTo>
                    <a:lnTo>
                      <a:pt x="520" y="462"/>
                    </a:lnTo>
                    <a:lnTo>
                      <a:pt x="532" y="458"/>
                    </a:lnTo>
                    <a:lnTo>
                      <a:pt x="547" y="455"/>
                    </a:lnTo>
                    <a:lnTo>
                      <a:pt x="561" y="454"/>
                    </a:lnTo>
                    <a:lnTo>
                      <a:pt x="570" y="455"/>
                    </a:lnTo>
                    <a:lnTo>
                      <a:pt x="577" y="455"/>
                    </a:lnTo>
                    <a:lnTo>
                      <a:pt x="584" y="457"/>
                    </a:lnTo>
                    <a:lnTo>
                      <a:pt x="590" y="458"/>
                    </a:lnTo>
                    <a:lnTo>
                      <a:pt x="602" y="462"/>
                    </a:lnTo>
                    <a:lnTo>
                      <a:pt x="612" y="468"/>
                    </a:lnTo>
                    <a:lnTo>
                      <a:pt x="624" y="477"/>
                    </a:lnTo>
                    <a:lnTo>
                      <a:pt x="629" y="481"/>
                    </a:lnTo>
                    <a:lnTo>
                      <a:pt x="629" y="489"/>
                    </a:lnTo>
                    <a:lnTo>
                      <a:pt x="629" y="513"/>
                    </a:lnTo>
                    <a:lnTo>
                      <a:pt x="629" y="550"/>
                    </a:lnTo>
                    <a:lnTo>
                      <a:pt x="629" y="598"/>
                    </a:lnTo>
                    <a:lnTo>
                      <a:pt x="629" y="654"/>
                    </a:lnTo>
                    <a:lnTo>
                      <a:pt x="629" y="717"/>
                    </a:lnTo>
                    <a:lnTo>
                      <a:pt x="629" y="785"/>
                    </a:lnTo>
                    <a:lnTo>
                      <a:pt x="629" y="855"/>
                    </a:lnTo>
                    <a:lnTo>
                      <a:pt x="629" y="924"/>
                    </a:lnTo>
                    <a:lnTo>
                      <a:pt x="629" y="992"/>
                    </a:lnTo>
                    <a:lnTo>
                      <a:pt x="629" y="1055"/>
                    </a:lnTo>
                    <a:lnTo>
                      <a:pt x="629" y="1112"/>
                    </a:lnTo>
                    <a:lnTo>
                      <a:pt x="629" y="1160"/>
                    </a:lnTo>
                    <a:lnTo>
                      <a:pt x="629" y="1196"/>
                    </a:lnTo>
                    <a:lnTo>
                      <a:pt x="629" y="1220"/>
                    </a:lnTo>
                    <a:lnTo>
                      <a:pt x="629" y="1228"/>
                    </a:lnTo>
                    <a:lnTo>
                      <a:pt x="644" y="1228"/>
                    </a:lnTo>
                    <a:lnTo>
                      <a:pt x="658" y="1228"/>
                    </a:lnTo>
                    <a:lnTo>
                      <a:pt x="658" y="1221"/>
                    </a:lnTo>
                    <a:lnTo>
                      <a:pt x="658" y="1196"/>
                    </a:lnTo>
                    <a:lnTo>
                      <a:pt x="658" y="1160"/>
                    </a:lnTo>
                    <a:lnTo>
                      <a:pt x="659" y="1112"/>
                    </a:lnTo>
                    <a:lnTo>
                      <a:pt x="659" y="1055"/>
                    </a:lnTo>
                    <a:lnTo>
                      <a:pt x="659" y="992"/>
                    </a:lnTo>
                    <a:lnTo>
                      <a:pt x="659" y="924"/>
                    </a:lnTo>
                    <a:lnTo>
                      <a:pt x="660" y="855"/>
                    </a:lnTo>
                    <a:lnTo>
                      <a:pt x="660" y="785"/>
                    </a:lnTo>
                    <a:lnTo>
                      <a:pt x="660" y="717"/>
                    </a:lnTo>
                    <a:lnTo>
                      <a:pt x="660" y="654"/>
                    </a:lnTo>
                    <a:lnTo>
                      <a:pt x="661" y="598"/>
                    </a:lnTo>
                    <a:lnTo>
                      <a:pt x="661" y="550"/>
                    </a:lnTo>
                    <a:lnTo>
                      <a:pt x="661" y="513"/>
                    </a:lnTo>
                    <a:lnTo>
                      <a:pt x="661" y="489"/>
                    </a:lnTo>
                    <a:lnTo>
                      <a:pt x="661" y="481"/>
                    </a:lnTo>
                    <a:lnTo>
                      <a:pt x="666" y="477"/>
                    </a:lnTo>
                    <a:lnTo>
                      <a:pt x="679" y="468"/>
                    </a:lnTo>
                    <a:lnTo>
                      <a:pt x="689" y="462"/>
                    </a:lnTo>
                    <a:lnTo>
                      <a:pt x="701" y="458"/>
                    </a:lnTo>
                    <a:lnTo>
                      <a:pt x="708" y="457"/>
                    </a:lnTo>
                    <a:lnTo>
                      <a:pt x="715" y="455"/>
                    </a:lnTo>
                    <a:lnTo>
                      <a:pt x="723" y="455"/>
                    </a:lnTo>
                    <a:lnTo>
                      <a:pt x="731" y="454"/>
                    </a:lnTo>
                    <a:lnTo>
                      <a:pt x="740" y="455"/>
                    </a:lnTo>
                    <a:lnTo>
                      <a:pt x="747" y="455"/>
                    </a:lnTo>
                    <a:lnTo>
                      <a:pt x="754" y="457"/>
                    </a:lnTo>
                    <a:lnTo>
                      <a:pt x="760" y="458"/>
                    </a:lnTo>
                    <a:lnTo>
                      <a:pt x="770" y="462"/>
                    </a:lnTo>
                    <a:lnTo>
                      <a:pt x="778" y="468"/>
                    </a:lnTo>
                    <a:lnTo>
                      <a:pt x="787" y="477"/>
                    </a:lnTo>
                    <a:lnTo>
                      <a:pt x="790" y="481"/>
                    </a:lnTo>
                    <a:lnTo>
                      <a:pt x="790" y="503"/>
                    </a:lnTo>
                    <a:lnTo>
                      <a:pt x="790" y="560"/>
                    </a:lnTo>
                    <a:lnTo>
                      <a:pt x="790" y="640"/>
                    </a:lnTo>
                    <a:lnTo>
                      <a:pt x="790" y="733"/>
                    </a:lnTo>
                    <a:lnTo>
                      <a:pt x="790" y="826"/>
                    </a:lnTo>
                    <a:lnTo>
                      <a:pt x="790" y="907"/>
                    </a:lnTo>
                    <a:lnTo>
                      <a:pt x="790" y="964"/>
                    </a:lnTo>
                    <a:lnTo>
                      <a:pt x="790" y="985"/>
                    </a:lnTo>
                    <a:lnTo>
                      <a:pt x="793" y="981"/>
                    </a:lnTo>
                    <a:lnTo>
                      <a:pt x="796" y="977"/>
                    </a:lnTo>
                    <a:lnTo>
                      <a:pt x="798" y="975"/>
                    </a:lnTo>
                    <a:lnTo>
                      <a:pt x="802" y="974"/>
                    </a:lnTo>
                    <a:lnTo>
                      <a:pt x="804" y="974"/>
                    </a:lnTo>
                    <a:lnTo>
                      <a:pt x="806" y="975"/>
                    </a:lnTo>
                    <a:lnTo>
                      <a:pt x="809" y="977"/>
                    </a:lnTo>
                    <a:lnTo>
                      <a:pt x="810" y="980"/>
                    </a:lnTo>
                    <a:lnTo>
                      <a:pt x="817" y="990"/>
                    </a:lnTo>
                    <a:lnTo>
                      <a:pt x="819" y="997"/>
                    </a:lnTo>
                    <a:lnTo>
                      <a:pt x="819" y="974"/>
                    </a:lnTo>
                    <a:lnTo>
                      <a:pt x="819" y="917"/>
                    </a:lnTo>
                    <a:lnTo>
                      <a:pt x="819" y="833"/>
                    </a:lnTo>
                    <a:lnTo>
                      <a:pt x="819" y="739"/>
                    </a:lnTo>
                    <a:lnTo>
                      <a:pt x="819" y="645"/>
                    </a:lnTo>
                    <a:lnTo>
                      <a:pt x="819" y="561"/>
                    </a:lnTo>
                    <a:lnTo>
                      <a:pt x="819" y="503"/>
                    </a:lnTo>
                    <a:lnTo>
                      <a:pt x="819" y="481"/>
                    </a:lnTo>
                    <a:lnTo>
                      <a:pt x="823" y="477"/>
                    </a:lnTo>
                    <a:lnTo>
                      <a:pt x="835" y="468"/>
                    </a:lnTo>
                    <a:lnTo>
                      <a:pt x="843" y="462"/>
                    </a:lnTo>
                    <a:lnTo>
                      <a:pt x="855" y="458"/>
                    </a:lnTo>
                    <a:lnTo>
                      <a:pt x="861" y="457"/>
                    </a:lnTo>
                    <a:lnTo>
                      <a:pt x="869" y="455"/>
                    </a:lnTo>
                    <a:lnTo>
                      <a:pt x="878" y="455"/>
                    </a:lnTo>
                    <a:lnTo>
                      <a:pt x="886" y="454"/>
                    </a:lnTo>
                    <a:lnTo>
                      <a:pt x="895" y="455"/>
                    </a:lnTo>
                    <a:lnTo>
                      <a:pt x="902" y="455"/>
                    </a:lnTo>
                    <a:lnTo>
                      <a:pt x="910" y="457"/>
                    </a:lnTo>
                    <a:lnTo>
                      <a:pt x="916" y="458"/>
                    </a:lnTo>
                    <a:lnTo>
                      <a:pt x="928" y="462"/>
                    </a:lnTo>
                    <a:lnTo>
                      <a:pt x="937" y="468"/>
                    </a:lnTo>
                    <a:lnTo>
                      <a:pt x="949" y="477"/>
                    </a:lnTo>
                    <a:lnTo>
                      <a:pt x="953" y="481"/>
                    </a:lnTo>
                    <a:lnTo>
                      <a:pt x="953" y="490"/>
                    </a:lnTo>
                    <a:lnTo>
                      <a:pt x="953" y="516"/>
                    </a:lnTo>
                    <a:lnTo>
                      <a:pt x="953" y="556"/>
                    </a:lnTo>
                    <a:lnTo>
                      <a:pt x="953" y="608"/>
                    </a:lnTo>
                    <a:lnTo>
                      <a:pt x="953" y="669"/>
                    </a:lnTo>
                    <a:lnTo>
                      <a:pt x="953" y="739"/>
                    </a:lnTo>
                    <a:lnTo>
                      <a:pt x="953" y="812"/>
                    </a:lnTo>
                    <a:lnTo>
                      <a:pt x="953" y="888"/>
                    </a:lnTo>
                    <a:lnTo>
                      <a:pt x="953" y="964"/>
                    </a:lnTo>
                    <a:lnTo>
                      <a:pt x="953" y="1036"/>
                    </a:lnTo>
                    <a:lnTo>
                      <a:pt x="953" y="1106"/>
                    </a:lnTo>
                    <a:lnTo>
                      <a:pt x="953" y="1166"/>
                    </a:lnTo>
                    <a:lnTo>
                      <a:pt x="953" y="1219"/>
                    </a:lnTo>
                    <a:lnTo>
                      <a:pt x="953" y="1259"/>
                    </a:lnTo>
                    <a:lnTo>
                      <a:pt x="953" y="1285"/>
                    </a:lnTo>
                    <a:lnTo>
                      <a:pt x="953" y="1293"/>
                    </a:lnTo>
                    <a:lnTo>
                      <a:pt x="967" y="1302"/>
                    </a:lnTo>
                    <a:lnTo>
                      <a:pt x="982" y="1309"/>
                    </a:lnTo>
                    <a:lnTo>
                      <a:pt x="982" y="1300"/>
                    </a:lnTo>
                    <a:lnTo>
                      <a:pt x="982" y="1273"/>
                    </a:lnTo>
                    <a:lnTo>
                      <a:pt x="982" y="1232"/>
                    </a:lnTo>
                    <a:lnTo>
                      <a:pt x="982" y="1179"/>
                    </a:lnTo>
                    <a:lnTo>
                      <a:pt x="982" y="1117"/>
                    </a:lnTo>
                    <a:lnTo>
                      <a:pt x="982" y="1047"/>
                    </a:lnTo>
                    <a:lnTo>
                      <a:pt x="982" y="972"/>
                    </a:lnTo>
                    <a:lnTo>
                      <a:pt x="982" y="895"/>
                    </a:lnTo>
                    <a:lnTo>
                      <a:pt x="982" y="817"/>
                    </a:lnTo>
                    <a:lnTo>
                      <a:pt x="982" y="743"/>
                    </a:lnTo>
                    <a:lnTo>
                      <a:pt x="982" y="673"/>
                    </a:lnTo>
                    <a:lnTo>
                      <a:pt x="982" y="610"/>
                    </a:lnTo>
                    <a:lnTo>
                      <a:pt x="982" y="557"/>
                    </a:lnTo>
                    <a:lnTo>
                      <a:pt x="982" y="517"/>
                    </a:lnTo>
                    <a:lnTo>
                      <a:pt x="982" y="490"/>
                    </a:lnTo>
                    <a:lnTo>
                      <a:pt x="982" y="481"/>
                    </a:lnTo>
                    <a:lnTo>
                      <a:pt x="986" y="477"/>
                    </a:lnTo>
                    <a:lnTo>
                      <a:pt x="1000" y="468"/>
                    </a:lnTo>
                    <a:lnTo>
                      <a:pt x="1010" y="462"/>
                    </a:lnTo>
                    <a:lnTo>
                      <a:pt x="1022" y="458"/>
                    </a:lnTo>
                    <a:lnTo>
                      <a:pt x="1036" y="455"/>
                    </a:lnTo>
                    <a:lnTo>
                      <a:pt x="1050" y="454"/>
                    </a:lnTo>
                    <a:lnTo>
                      <a:pt x="1065" y="455"/>
                    </a:lnTo>
                    <a:lnTo>
                      <a:pt x="1078" y="458"/>
                    </a:lnTo>
                    <a:lnTo>
                      <a:pt x="1090" y="462"/>
                    </a:lnTo>
                    <a:lnTo>
                      <a:pt x="1101" y="468"/>
                    </a:lnTo>
                    <a:lnTo>
                      <a:pt x="1115" y="477"/>
                    </a:lnTo>
                    <a:lnTo>
                      <a:pt x="1119" y="481"/>
                    </a:lnTo>
                    <a:lnTo>
                      <a:pt x="1119" y="512"/>
                    </a:lnTo>
                    <a:lnTo>
                      <a:pt x="1119" y="596"/>
                    </a:lnTo>
                    <a:lnTo>
                      <a:pt x="1118" y="712"/>
                    </a:lnTo>
                    <a:lnTo>
                      <a:pt x="1118" y="846"/>
                    </a:lnTo>
                    <a:lnTo>
                      <a:pt x="1117" y="981"/>
                    </a:lnTo>
                    <a:lnTo>
                      <a:pt x="1117" y="1098"/>
                    </a:lnTo>
                    <a:lnTo>
                      <a:pt x="1116" y="1180"/>
                    </a:lnTo>
                    <a:lnTo>
                      <a:pt x="1116" y="1212"/>
                    </a:lnTo>
                    <a:lnTo>
                      <a:pt x="1117" y="1205"/>
                    </a:lnTo>
                    <a:lnTo>
                      <a:pt x="1120" y="1186"/>
                    </a:lnTo>
                    <a:lnTo>
                      <a:pt x="1125" y="1159"/>
                    </a:lnTo>
                    <a:lnTo>
                      <a:pt x="1131" y="1128"/>
                    </a:lnTo>
                    <a:lnTo>
                      <a:pt x="1136" y="1097"/>
                    </a:lnTo>
                    <a:lnTo>
                      <a:pt x="1140" y="1070"/>
                    </a:lnTo>
                    <a:lnTo>
                      <a:pt x="1143" y="1051"/>
                    </a:lnTo>
                    <a:lnTo>
                      <a:pt x="1144" y="1044"/>
                    </a:lnTo>
                    <a:lnTo>
                      <a:pt x="1144" y="1019"/>
                    </a:lnTo>
                    <a:lnTo>
                      <a:pt x="1144" y="956"/>
                    </a:lnTo>
                    <a:lnTo>
                      <a:pt x="1144" y="865"/>
                    </a:lnTo>
                    <a:lnTo>
                      <a:pt x="1144" y="762"/>
                    </a:lnTo>
                    <a:lnTo>
                      <a:pt x="1144" y="660"/>
                    </a:lnTo>
                    <a:lnTo>
                      <a:pt x="1144" y="569"/>
                    </a:lnTo>
                    <a:lnTo>
                      <a:pt x="1144" y="505"/>
                    </a:lnTo>
                    <a:lnTo>
                      <a:pt x="1144" y="481"/>
                    </a:lnTo>
                    <a:lnTo>
                      <a:pt x="1149" y="477"/>
                    </a:lnTo>
                    <a:lnTo>
                      <a:pt x="1163" y="468"/>
                    </a:lnTo>
                    <a:lnTo>
                      <a:pt x="1172" y="462"/>
                    </a:lnTo>
                    <a:lnTo>
                      <a:pt x="1185" y="458"/>
                    </a:lnTo>
                    <a:lnTo>
                      <a:pt x="1191" y="457"/>
                    </a:lnTo>
                    <a:lnTo>
                      <a:pt x="1199" y="455"/>
                    </a:lnTo>
                    <a:lnTo>
                      <a:pt x="1207" y="455"/>
                    </a:lnTo>
                    <a:lnTo>
                      <a:pt x="1216" y="454"/>
                    </a:lnTo>
                    <a:lnTo>
                      <a:pt x="1234" y="455"/>
                    </a:lnTo>
                    <a:lnTo>
                      <a:pt x="1249" y="458"/>
                    </a:lnTo>
                    <a:lnTo>
                      <a:pt x="1263" y="461"/>
                    </a:lnTo>
                    <a:lnTo>
                      <a:pt x="1275" y="465"/>
                    </a:lnTo>
                    <a:lnTo>
                      <a:pt x="1290" y="474"/>
                    </a:lnTo>
                    <a:lnTo>
                      <a:pt x="1295" y="478"/>
                    </a:lnTo>
                    <a:lnTo>
                      <a:pt x="1294" y="463"/>
                    </a:lnTo>
                    <a:lnTo>
                      <a:pt x="1294" y="449"/>
                    </a:lnTo>
                    <a:lnTo>
                      <a:pt x="1286" y="430"/>
                    </a:lnTo>
                    <a:lnTo>
                      <a:pt x="1268" y="379"/>
                    </a:lnTo>
                    <a:lnTo>
                      <a:pt x="1242" y="307"/>
                    </a:lnTo>
                    <a:lnTo>
                      <a:pt x="1212" y="224"/>
                    </a:lnTo>
                    <a:lnTo>
                      <a:pt x="1182" y="142"/>
                    </a:lnTo>
                    <a:lnTo>
                      <a:pt x="1156" y="71"/>
                    </a:lnTo>
                    <a:lnTo>
                      <a:pt x="1138" y="19"/>
                    </a:lnTo>
                    <a:lnTo>
                      <a:pt x="1131" y="0"/>
                    </a:lnTo>
                    <a:close/>
                    <a:moveTo>
                      <a:pt x="190" y="395"/>
                    </a:moveTo>
                    <a:lnTo>
                      <a:pt x="181" y="392"/>
                    </a:lnTo>
                    <a:lnTo>
                      <a:pt x="172" y="389"/>
                    </a:lnTo>
                    <a:lnTo>
                      <a:pt x="162" y="385"/>
                    </a:lnTo>
                    <a:lnTo>
                      <a:pt x="152" y="381"/>
                    </a:lnTo>
                    <a:lnTo>
                      <a:pt x="154" y="388"/>
                    </a:lnTo>
                    <a:lnTo>
                      <a:pt x="157" y="401"/>
                    </a:lnTo>
                    <a:lnTo>
                      <a:pt x="160" y="416"/>
                    </a:lnTo>
                    <a:lnTo>
                      <a:pt x="162" y="423"/>
                    </a:lnTo>
                    <a:lnTo>
                      <a:pt x="155" y="423"/>
                    </a:lnTo>
                    <a:lnTo>
                      <a:pt x="140" y="423"/>
                    </a:lnTo>
                    <a:lnTo>
                      <a:pt x="124" y="423"/>
                    </a:lnTo>
                    <a:lnTo>
                      <a:pt x="116" y="423"/>
                    </a:lnTo>
                    <a:lnTo>
                      <a:pt x="118" y="417"/>
                    </a:lnTo>
                    <a:lnTo>
                      <a:pt x="122" y="406"/>
                    </a:lnTo>
                    <a:lnTo>
                      <a:pt x="126" y="393"/>
                    </a:lnTo>
                    <a:lnTo>
                      <a:pt x="127" y="388"/>
                    </a:lnTo>
                    <a:lnTo>
                      <a:pt x="121" y="388"/>
                    </a:lnTo>
                    <a:lnTo>
                      <a:pt x="106" y="388"/>
                    </a:lnTo>
                    <a:lnTo>
                      <a:pt x="92" y="388"/>
                    </a:lnTo>
                    <a:lnTo>
                      <a:pt x="85" y="388"/>
                    </a:lnTo>
                    <a:lnTo>
                      <a:pt x="85" y="381"/>
                    </a:lnTo>
                    <a:lnTo>
                      <a:pt x="85" y="367"/>
                    </a:lnTo>
                    <a:lnTo>
                      <a:pt x="85" y="352"/>
                    </a:lnTo>
                    <a:lnTo>
                      <a:pt x="85" y="346"/>
                    </a:lnTo>
                    <a:lnTo>
                      <a:pt x="93" y="351"/>
                    </a:lnTo>
                    <a:lnTo>
                      <a:pt x="101" y="355"/>
                    </a:lnTo>
                    <a:lnTo>
                      <a:pt x="107" y="357"/>
                    </a:lnTo>
                    <a:lnTo>
                      <a:pt x="112" y="358"/>
                    </a:lnTo>
                    <a:lnTo>
                      <a:pt x="117" y="358"/>
                    </a:lnTo>
                    <a:lnTo>
                      <a:pt x="124" y="357"/>
                    </a:lnTo>
                    <a:lnTo>
                      <a:pt x="123" y="350"/>
                    </a:lnTo>
                    <a:lnTo>
                      <a:pt x="119" y="337"/>
                    </a:lnTo>
                    <a:lnTo>
                      <a:pt x="117" y="325"/>
                    </a:lnTo>
                    <a:lnTo>
                      <a:pt x="116" y="318"/>
                    </a:lnTo>
                    <a:lnTo>
                      <a:pt x="124" y="318"/>
                    </a:lnTo>
                    <a:lnTo>
                      <a:pt x="140" y="318"/>
                    </a:lnTo>
                    <a:lnTo>
                      <a:pt x="155" y="318"/>
                    </a:lnTo>
                    <a:lnTo>
                      <a:pt x="162" y="318"/>
                    </a:lnTo>
                    <a:lnTo>
                      <a:pt x="160" y="323"/>
                    </a:lnTo>
                    <a:lnTo>
                      <a:pt x="155" y="336"/>
                    </a:lnTo>
                    <a:lnTo>
                      <a:pt x="150" y="348"/>
                    </a:lnTo>
                    <a:lnTo>
                      <a:pt x="147" y="353"/>
                    </a:lnTo>
                    <a:lnTo>
                      <a:pt x="155" y="353"/>
                    </a:lnTo>
                    <a:lnTo>
                      <a:pt x="169" y="353"/>
                    </a:lnTo>
                    <a:lnTo>
                      <a:pt x="184" y="353"/>
                    </a:lnTo>
                    <a:lnTo>
                      <a:pt x="190" y="353"/>
                    </a:lnTo>
                    <a:lnTo>
                      <a:pt x="190" y="360"/>
                    </a:lnTo>
                    <a:lnTo>
                      <a:pt x="190" y="374"/>
                    </a:lnTo>
                    <a:lnTo>
                      <a:pt x="190" y="389"/>
                    </a:lnTo>
                    <a:lnTo>
                      <a:pt x="190" y="395"/>
                    </a:lnTo>
                    <a:close/>
                    <a:moveTo>
                      <a:pt x="526" y="391"/>
                    </a:moveTo>
                    <a:lnTo>
                      <a:pt x="518" y="389"/>
                    </a:lnTo>
                    <a:lnTo>
                      <a:pt x="509" y="385"/>
                    </a:lnTo>
                    <a:lnTo>
                      <a:pt x="498" y="382"/>
                    </a:lnTo>
                    <a:lnTo>
                      <a:pt x="489" y="377"/>
                    </a:lnTo>
                    <a:lnTo>
                      <a:pt x="490" y="383"/>
                    </a:lnTo>
                    <a:lnTo>
                      <a:pt x="494" y="398"/>
                    </a:lnTo>
                    <a:lnTo>
                      <a:pt x="497" y="412"/>
                    </a:lnTo>
                    <a:lnTo>
                      <a:pt x="498" y="418"/>
                    </a:lnTo>
                    <a:lnTo>
                      <a:pt x="492" y="418"/>
                    </a:lnTo>
                    <a:lnTo>
                      <a:pt x="476" y="418"/>
                    </a:lnTo>
                    <a:lnTo>
                      <a:pt x="460" y="418"/>
                    </a:lnTo>
                    <a:lnTo>
                      <a:pt x="454" y="418"/>
                    </a:lnTo>
                    <a:lnTo>
                      <a:pt x="455" y="413"/>
                    </a:lnTo>
                    <a:lnTo>
                      <a:pt x="459" y="401"/>
                    </a:lnTo>
                    <a:lnTo>
                      <a:pt x="462" y="390"/>
                    </a:lnTo>
                    <a:lnTo>
                      <a:pt x="464" y="384"/>
                    </a:lnTo>
                    <a:lnTo>
                      <a:pt x="457" y="384"/>
                    </a:lnTo>
                    <a:lnTo>
                      <a:pt x="443" y="384"/>
                    </a:lnTo>
                    <a:lnTo>
                      <a:pt x="428" y="384"/>
                    </a:lnTo>
                    <a:lnTo>
                      <a:pt x="422" y="384"/>
                    </a:lnTo>
                    <a:lnTo>
                      <a:pt x="422" y="378"/>
                    </a:lnTo>
                    <a:lnTo>
                      <a:pt x="422" y="363"/>
                    </a:lnTo>
                    <a:lnTo>
                      <a:pt x="422" y="349"/>
                    </a:lnTo>
                    <a:lnTo>
                      <a:pt x="422" y="343"/>
                    </a:lnTo>
                    <a:lnTo>
                      <a:pt x="430" y="348"/>
                    </a:lnTo>
                    <a:lnTo>
                      <a:pt x="439" y="351"/>
                    </a:lnTo>
                    <a:lnTo>
                      <a:pt x="443" y="353"/>
                    </a:lnTo>
                    <a:lnTo>
                      <a:pt x="448" y="353"/>
                    </a:lnTo>
                    <a:lnTo>
                      <a:pt x="454" y="353"/>
                    </a:lnTo>
                    <a:lnTo>
                      <a:pt x="460" y="353"/>
                    </a:lnTo>
                    <a:lnTo>
                      <a:pt x="459" y="347"/>
                    </a:lnTo>
                    <a:lnTo>
                      <a:pt x="457" y="334"/>
                    </a:lnTo>
                    <a:lnTo>
                      <a:pt x="455" y="320"/>
                    </a:lnTo>
                    <a:lnTo>
                      <a:pt x="454" y="315"/>
                    </a:lnTo>
                    <a:lnTo>
                      <a:pt x="460" y="315"/>
                    </a:lnTo>
                    <a:lnTo>
                      <a:pt x="476" y="315"/>
                    </a:lnTo>
                    <a:lnTo>
                      <a:pt x="492" y="315"/>
                    </a:lnTo>
                    <a:lnTo>
                      <a:pt x="498" y="315"/>
                    </a:lnTo>
                    <a:lnTo>
                      <a:pt x="496" y="320"/>
                    </a:lnTo>
                    <a:lnTo>
                      <a:pt x="492" y="332"/>
                    </a:lnTo>
                    <a:lnTo>
                      <a:pt x="487" y="344"/>
                    </a:lnTo>
                    <a:lnTo>
                      <a:pt x="485" y="349"/>
                    </a:lnTo>
                    <a:lnTo>
                      <a:pt x="491" y="349"/>
                    </a:lnTo>
                    <a:lnTo>
                      <a:pt x="506" y="349"/>
                    </a:lnTo>
                    <a:lnTo>
                      <a:pt x="520" y="349"/>
                    </a:lnTo>
                    <a:lnTo>
                      <a:pt x="526" y="349"/>
                    </a:lnTo>
                    <a:lnTo>
                      <a:pt x="526" y="355"/>
                    </a:lnTo>
                    <a:lnTo>
                      <a:pt x="526" y="370"/>
                    </a:lnTo>
                    <a:lnTo>
                      <a:pt x="526" y="384"/>
                    </a:lnTo>
                    <a:lnTo>
                      <a:pt x="526" y="391"/>
                    </a:lnTo>
                    <a:close/>
                    <a:moveTo>
                      <a:pt x="853" y="388"/>
                    </a:moveTo>
                    <a:lnTo>
                      <a:pt x="844" y="384"/>
                    </a:lnTo>
                    <a:lnTo>
                      <a:pt x="835" y="382"/>
                    </a:lnTo>
                    <a:lnTo>
                      <a:pt x="824" y="378"/>
                    </a:lnTo>
                    <a:lnTo>
                      <a:pt x="815" y="374"/>
                    </a:lnTo>
                    <a:lnTo>
                      <a:pt x="816" y="380"/>
                    </a:lnTo>
                    <a:lnTo>
                      <a:pt x="820" y="394"/>
                    </a:lnTo>
                    <a:lnTo>
                      <a:pt x="823" y="409"/>
                    </a:lnTo>
                    <a:lnTo>
                      <a:pt x="824" y="415"/>
                    </a:lnTo>
                    <a:lnTo>
                      <a:pt x="818" y="415"/>
                    </a:lnTo>
                    <a:lnTo>
                      <a:pt x="802" y="415"/>
                    </a:lnTo>
                    <a:lnTo>
                      <a:pt x="787" y="415"/>
                    </a:lnTo>
                    <a:lnTo>
                      <a:pt x="779" y="415"/>
                    </a:lnTo>
                    <a:lnTo>
                      <a:pt x="780" y="410"/>
                    </a:lnTo>
                    <a:lnTo>
                      <a:pt x="785" y="398"/>
                    </a:lnTo>
                    <a:lnTo>
                      <a:pt x="788" y="385"/>
                    </a:lnTo>
                    <a:lnTo>
                      <a:pt x="790" y="380"/>
                    </a:lnTo>
                    <a:lnTo>
                      <a:pt x="784" y="380"/>
                    </a:lnTo>
                    <a:lnTo>
                      <a:pt x="769" y="380"/>
                    </a:lnTo>
                    <a:lnTo>
                      <a:pt x="755" y="380"/>
                    </a:lnTo>
                    <a:lnTo>
                      <a:pt x="747" y="380"/>
                    </a:lnTo>
                    <a:lnTo>
                      <a:pt x="747" y="374"/>
                    </a:lnTo>
                    <a:lnTo>
                      <a:pt x="747" y="360"/>
                    </a:lnTo>
                    <a:lnTo>
                      <a:pt x="747" y="345"/>
                    </a:lnTo>
                    <a:lnTo>
                      <a:pt x="747" y="338"/>
                    </a:lnTo>
                    <a:lnTo>
                      <a:pt x="756" y="344"/>
                    </a:lnTo>
                    <a:lnTo>
                      <a:pt x="764" y="348"/>
                    </a:lnTo>
                    <a:lnTo>
                      <a:pt x="769" y="349"/>
                    </a:lnTo>
                    <a:lnTo>
                      <a:pt x="774" y="350"/>
                    </a:lnTo>
                    <a:lnTo>
                      <a:pt x="780" y="350"/>
                    </a:lnTo>
                    <a:lnTo>
                      <a:pt x="786" y="349"/>
                    </a:lnTo>
                    <a:lnTo>
                      <a:pt x="785" y="344"/>
                    </a:lnTo>
                    <a:lnTo>
                      <a:pt x="782" y="330"/>
                    </a:lnTo>
                    <a:lnTo>
                      <a:pt x="780" y="317"/>
                    </a:lnTo>
                    <a:lnTo>
                      <a:pt x="779" y="311"/>
                    </a:lnTo>
                    <a:lnTo>
                      <a:pt x="787" y="311"/>
                    </a:lnTo>
                    <a:lnTo>
                      <a:pt x="802" y="311"/>
                    </a:lnTo>
                    <a:lnTo>
                      <a:pt x="818" y="311"/>
                    </a:lnTo>
                    <a:lnTo>
                      <a:pt x="824" y="311"/>
                    </a:lnTo>
                    <a:lnTo>
                      <a:pt x="822" y="316"/>
                    </a:lnTo>
                    <a:lnTo>
                      <a:pt x="818" y="329"/>
                    </a:lnTo>
                    <a:lnTo>
                      <a:pt x="812" y="341"/>
                    </a:lnTo>
                    <a:lnTo>
                      <a:pt x="810" y="346"/>
                    </a:lnTo>
                    <a:lnTo>
                      <a:pt x="818" y="346"/>
                    </a:lnTo>
                    <a:lnTo>
                      <a:pt x="832" y="346"/>
                    </a:lnTo>
                    <a:lnTo>
                      <a:pt x="845" y="346"/>
                    </a:lnTo>
                    <a:lnTo>
                      <a:pt x="853" y="346"/>
                    </a:lnTo>
                    <a:lnTo>
                      <a:pt x="853" y="352"/>
                    </a:lnTo>
                    <a:lnTo>
                      <a:pt x="853" y="366"/>
                    </a:lnTo>
                    <a:lnTo>
                      <a:pt x="853" y="381"/>
                    </a:lnTo>
                    <a:lnTo>
                      <a:pt x="853" y="388"/>
                    </a:lnTo>
                    <a:close/>
                    <a:moveTo>
                      <a:pt x="1143" y="369"/>
                    </a:moveTo>
                    <a:lnTo>
                      <a:pt x="1145" y="377"/>
                    </a:lnTo>
                    <a:lnTo>
                      <a:pt x="1149" y="391"/>
                    </a:lnTo>
                    <a:lnTo>
                      <a:pt x="1152" y="406"/>
                    </a:lnTo>
                    <a:lnTo>
                      <a:pt x="1154" y="412"/>
                    </a:lnTo>
                    <a:lnTo>
                      <a:pt x="1147" y="412"/>
                    </a:lnTo>
                    <a:lnTo>
                      <a:pt x="1132" y="412"/>
                    </a:lnTo>
                    <a:lnTo>
                      <a:pt x="1116" y="412"/>
                    </a:lnTo>
                    <a:lnTo>
                      <a:pt x="1108" y="412"/>
                    </a:lnTo>
                    <a:lnTo>
                      <a:pt x="1110" y="407"/>
                    </a:lnTo>
                    <a:lnTo>
                      <a:pt x="1113" y="394"/>
                    </a:lnTo>
                    <a:lnTo>
                      <a:pt x="1118" y="382"/>
                    </a:lnTo>
                    <a:lnTo>
                      <a:pt x="1119" y="377"/>
                    </a:lnTo>
                    <a:lnTo>
                      <a:pt x="1112" y="377"/>
                    </a:lnTo>
                    <a:lnTo>
                      <a:pt x="1098" y="377"/>
                    </a:lnTo>
                    <a:lnTo>
                      <a:pt x="1084" y="377"/>
                    </a:lnTo>
                    <a:lnTo>
                      <a:pt x="1077" y="377"/>
                    </a:lnTo>
                    <a:lnTo>
                      <a:pt x="1077" y="370"/>
                    </a:lnTo>
                    <a:lnTo>
                      <a:pt x="1077" y="355"/>
                    </a:lnTo>
                    <a:lnTo>
                      <a:pt x="1077" y="342"/>
                    </a:lnTo>
                    <a:lnTo>
                      <a:pt x="1077" y="335"/>
                    </a:lnTo>
                    <a:lnTo>
                      <a:pt x="1085" y="341"/>
                    </a:lnTo>
                    <a:lnTo>
                      <a:pt x="1093" y="344"/>
                    </a:lnTo>
                    <a:lnTo>
                      <a:pt x="1098" y="346"/>
                    </a:lnTo>
                    <a:lnTo>
                      <a:pt x="1104" y="346"/>
                    </a:lnTo>
                    <a:lnTo>
                      <a:pt x="1109" y="346"/>
                    </a:lnTo>
                    <a:lnTo>
                      <a:pt x="1116" y="346"/>
                    </a:lnTo>
                    <a:lnTo>
                      <a:pt x="1115" y="339"/>
                    </a:lnTo>
                    <a:lnTo>
                      <a:pt x="1112" y="327"/>
                    </a:lnTo>
                    <a:lnTo>
                      <a:pt x="1109" y="313"/>
                    </a:lnTo>
                    <a:lnTo>
                      <a:pt x="1108" y="307"/>
                    </a:lnTo>
                    <a:lnTo>
                      <a:pt x="1116" y="307"/>
                    </a:lnTo>
                    <a:lnTo>
                      <a:pt x="1132" y="307"/>
                    </a:lnTo>
                    <a:lnTo>
                      <a:pt x="1147" y="307"/>
                    </a:lnTo>
                    <a:lnTo>
                      <a:pt x="1154" y="307"/>
                    </a:lnTo>
                    <a:lnTo>
                      <a:pt x="1152" y="313"/>
                    </a:lnTo>
                    <a:lnTo>
                      <a:pt x="1147" y="325"/>
                    </a:lnTo>
                    <a:lnTo>
                      <a:pt x="1142" y="336"/>
                    </a:lnTo>
                    <a:lnTo>
                      <a:pt x="1140" y="342"/>
                    </a:lnTo>
                    <a:lnTo>
                      <a:pt x="1147" y="342"/>
                    </a:lnTo>
                    <a:lnTo>
                      <a:pt x="1160" y="342"/>
                    </a:lnTo>
                    <a:lnTo>
                      <a:pt x="1175" y="342"/>
                    </a:lnTo>
                    <a:lnTo>
                      <a:pt x="1182" y="342"/>
                    </a:lnTo>
                    <a:lnTo>
                      <a:pt x="1182" y="348"/>
                    </a:lnTo>
                    <a:lnTo>
                      <a:pt x="1182" y="363"/>
                    </a:lnTo>
                    <a:lnTo>
                      <a:pt x="1182" y="377"/>
                    </a:lnTo>
                    <a:lnTo>
                      <a:pt x="1182" y="383"/>
                    </a:lnTo>
                    <a:lnTo>
                      <a:pt x="1172" y="381"/>
                    </a:lnTo>
                    <a:lnTo>
                      <a:pt x="1163" y="378"/>
                    </a:lnTo>
                    <a:lnTo>
                      <a:pt x="1153" y="374"/>
                    </a:lnTo>
                    <a:lnTo>
                      <a:pt x="1143" y="36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4" name="Freeform 137"/>
              <p:cNvSpPr>
                <a:spLocks/>
              </p:cNvSpPr>
              <p:nvPr/>
            </p:nvSpPr>
            <p:spPr bwMode="auto">
              <a:xfrm>
                <a:off x="2478" y="1850"/>
                <a:ext cx="3" cy="21"/>
              </a:xfrm>
              <a:custGeom>
                <a:avLst/>
                <a:gdLst/>
                <a:ahLst/>
                <a:cxnLst>
                  <a:cxn ang="0">
                    <a:pos x="6" y="272"/>
                  </a:cxn>
                  <a:cxn ang="0">
                    <a:pos x="3" y="272"/>
                  </a:cxn>
                  <a:cxn ang="0">
                    <a:pos x="0" y="272"/>
                  </a:cxn>
                  <a:cxn ang="0">
                    <a:pos x="0" y="261"/>
                  </a:cxn>
                  <a:cxn ang="0">
                    <a:pos x="0" y="231"/>
                  </a:cxn>
                  <a:cxn ang="0">
                    <a:pos x="0" y="189"/>
                  </a:cxn>
                  <a:cxn ang="0">
                    <a:pos x="0" y="141"/>
                  </a:cxn>
                  <a:cxn ang="0">
                    <a:pos x="0" y="93"/>
                  </a:cxn>
                  <a:cxn ang="0">
                    <a:pos x="1" y="52"/>
                  </a:cxn>
                  <a:cxn ang="0">
                    <a:pos x="1" y="22"/>
                  </a:cxn>
                  <a:cxn ang="0">
                    <a:pos x="1" y="11"/>
                  </a:cxn>
                  <a:cxn ang="0">
                    <a:pos x="12" y="5"/>
                  </a:cxn>
                  <a:cxn ang="0">
                    <a:pos x="21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5" y="0"/>
                  </a:cxn>
                  <a:cxn ang="0">
                    <a:pos x="39" y="0"/>
                  </a:cxn>
                  <a:cxn ang="0">
                    <a:pos x="42" y="34"/>
                  </a:cxn>
                  <a:cxn ang="0">
                    <a:pos x="44" y="69"/>
                  </a:cxn>
                  <a:cxn ang="0">
                    <a:pos x="44" y="104"/>
                  </a:cxn>
                  <a:cxn ang="0">
                    <a:pos x="43" y="139"/>
                  </a:cxn>
                  <a:cxn ang="0">
                    <a:pos x="42" y="156"/>
                  </a:cxn>
                  <a:cxn ang="0">
                    <a:pos x="38" y="173"/>
                  </a:cxn>
                  <a:cxn ang="0">
                    <a:pos x="36" y="191"/>
                  </a:cxn>
                  <a:cxn ang="0">
                    <a:pos x="32" y="208"/>
                  </a:cxn>
                  <a:cxn ang="0">
                    <a:pos x="27" y="225"/>
                  </a:cxn>
                  <a:cxn ang="0">
                    <a:pos x="21" y="241"/>
                  </a:cxn>
                  <a:cxn ang="0">
                    <a:pos x="15" y="257"/>
                  </a:cxn>
                  <a:cxn ang="0">
                    <a:pos x="6" y="272"/>
                  </a:cxn>
                </a:cxnLst>
                <a:rect l="0" t="0" r="r" b="b"/>
                <a:pathLst>
                  <a:path w="44" h="272">
                    <a:moveTo>
                      <a:pt x="6" y="272"/>
                    </a:moveTo>
                    <a:lnTo>
                      <a:pt x="3" y="272"/>
                    </a:lnTo>
                    <a:lnTo>
                      <a:pt x="0" y="272"/>
                    </a:lnTo>
                    <a:lnTo>
                      <a:pt x="0" y="261"/>
                    </a:lnTo>
                    <a:lnTo>
                      <a:pt x="0" y="231"/>
                    </a:lnTo>
                    <a:lnTo>
                      <a:pt x="0" y="189"/>
                    </a:lnTo>
                    <a:lnTo>
                      <a:pt x="0" y="141"/>
                    </a:lnTo>
                    <a:lnTo>
                      <a:pt x="0" y="93"/>
                    </a:lnTo>
                    <a:lnTo>
                      <a:pt x="1" y="52"/>
                    </a:lnTo>
                    <a:lnTo>
                      <a:pt x="1" y="22"/>
                    </a:lnTo>
                    <a:lnTo>
                      <a:pt x="1" y="11"/>
                    </a:lnTo>
                    <a:lnTo>
                      <a:pt x="12" y="5"/>
                    </a:lnTo>
                    <a:lnTo>
                      <a:pt x="21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39" y="0"/>
                    </a:lnTo>
                    <a:lnTo>
                      <a:pt x="42" y="34"/>
                    </a:lnTo>
                    <a:lnTo>
                      <a:pt x="44" y="69"/>
                    </a:lnTo>
                    <a:lnTo>
                      <a:pt x="44" y="104"/>
                    </a:lnTo>
                    <a:lnTo>
                      <a:pt x="43" y="139"/>
                    </a:lnTo>
                    <a:lnTo>
                      <a:pt x="42" y="156"/>
                    </a:lnTo>
                    <a:lnTo>
                      <a:pt x="38" y="173"/>
                    </a:lnTo>
                    <a:lnTo>
                      <a:pt x="36" y="191"/>
                    </a:lnTo>
                    <a:lnTo>
                      <a:pt x="32" y="208"/>
                    </a:lnTo>
                    <a:lnTo>
                      <a:pt x="27" y="225"/>
                    </a:lnTo>
                    <a:lnTo>
                      <a:pt x="21" y="241"/>
                    </a:lnTo>
                    <a:lnTo>
                      <a:pt x="15" y="257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5" name="Freeform 138"/>
              <p:cNvSpPr>
                <a:spLocks/>
              </p:cNvSpPr>
              <p:nvPr/>
            </p:nvSpPr>
            <p:spPr bwMode="auto">
              <a:xfrm>
                <a:off x="2556" y="1850"/>
                <a:ext cx="7" cy="27"/>
              </a:xfrm>
              <a:custGeom>
                <a:avLst/>
                <a:gdLst/>
                <a:ahLst/>
                <a:cxnLst>
                  <a:cxn ang="0">
                    <a:pos x="86" y="348"/>
                  </a:cxn>
                  <a:cxn ang="0">
                    <a:pos x="73" y="322"/>
                  </a:cxn>
                  <a:cxn ang="0">
                    <a:pos x="61" y="297"/>
                  </a:cxn>
                  <a:cxn ang="0">
                    <a:pos x="51" y="274"/>
                  </a:cxn>
                  <a:cxn ang="0">
                    <a:pos x="41" y="251"/>
                  </a:cxn>
                  <a:cxn ang="0">
                    <a:pos x="32" y="231"/>
                  </a:cxn>
                  <a:cxn ang="0">
                    <a:pos x="26" y="211"/>
                  </a:cxn>
                  <a:cxn ang="0">
                    <a:pos x="20" y="192"/>
                  </a:cxn>
                  <a:cxn ang="0">
                    <a:pos x="14" y="173"/>
                  </a:cxn>
                  <a:cxn ang="0">
                    <a:pos x="9" y="154"/>
                  </a:cxn>
                  <a:cxn ang="0">
                    <a:pos x="6" y="135"/>
                  </a:cxn>
                  <a:cxn ang="0">
                    <a:pos x="4" y="115"/>
                  </a:cxn>
                  <a:cxn ang="0">
                    <a:pos x="1" y="93"/>
                  </a:cxn>
                  <a:cxn ang="0">
                    <a:pos x="1" y="71"/>
                  </a:cxn>
                  <a:cxn ang="0">
                    <a:pos x="0" y="49"/>
                  </a:cxn>
                  <a:cxn ang="0">
                    <a:pos x="0" y="24"/>
                  </a:cxn>
                  <a:cxn ang="0">
                    <a:pos x="1" y="0"/>
                  </a:cxn>
                  <a:cxn ang="0">
                    <a:pos x="14" y="1"/>
                  </a:cxn>
                  <a:cxn ang="0">
                    <a:pos x="43" y="4"/>
                  </a:cxn>
                  <a:cxn ang="0">
                    <a:pos x="72" y="8"/>
                  </a:cxn>
                  <a:cxn ang="0">
                    <a:pos x="86" y="9"/>
                  </a:cxn>
                  <a:cxn ang="0">
                    <a:pos x="86" y="24"/>
                  </a:cxn>
                  <a:cxn ang="0">
                    <a:pos x="86" y="62"/>
                  </a:cxn>
                  <a:cxn ang="0">
                    <a:pos x="86" y="117"/>
                  </a:cxn>
                  <a:cxn ang="0">
                    <a:pos x="86" y="179"/>
                  </a:cxn>
                  <a:cxn ang="0">
                    <a:pos x="86" y="242"/>
                  </a:cxn>
                  <a:cxn ang="0">
                    <a:pos x="86" y="295"/>
                  </a:cxn>
                  <a:cxn ang="0">
                    <a:pos x="86" y="335"/>
                  </a:cxn>
                  <a:cxn ang="0">
                    <a:pos x="86" y="348"/>
                  </a:cxn>
                </a:cxnLst>
                <a:rect l="0" t="0" r="r" b="b"/>
                <a:pathLst>
                  <a:path w="86" h="348">
                    <a:moveTo>
                      <a:pt x="86" y="348"/>
                    </a:moveTo>
                    <a:lnTo>
                      <a:pt x="73" y="322"/>
                    </a:lnTo>
                    <a:lnTo>
                      <a:pt x="61" y="297"/>
                    </a:lnTo>
                    <a:lnTo>
                      <a:pt x="51" y="274"/>
                    </a:lnTo>
                    <a:lnTo>
                      <a:pt x="41" y="251"/>
                    </a:lnTo>
                    <a:lnTo>
                      <a:pt x="32" y="231"/>
                    </a:lnTo>
                    <a:lnTo>
                      <a:pt x="26" y="211"/>
                    </a:lnTo>
                    <a:lnTo>
                      <a:pt x="20" y="192"/>
                    </a:lnTo>
                    <a:lnTo>
                      <a:pt x="14" y="173"/>
                    </a:lnTo>
                    <a:lnTo>
                      <a:pt x="9" y="154"/>
                    </a:lnTo>
                    <a:lnTo>
                      <a:pt x="6" y="135"/>
                    </a:lnTo>
                    <a:lnTo>
                      <a:pt x="4" y="115"/>
                    </a:lnTo>
                    <a:lnTo>
                      <a:pt x="1" y="93"/>
                    </a:lnTo>
                    <a:lnTo>
                      <a:pt x="1" y="71"/>
                    </a:lnTo>
                    <a:lnTo>
                      <a:pt x="0" y="49"/>
                    </a:lnTo>
                    <a:lnTo>
                      <a:pt x="0" y="24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43" y="4"/>
                    </a:lnTo>
                    <a:lnTo>
                      <a:pt x="72" y="8"/>
                    </a:lnTo>
                    <a:lnTo>
                      <a:pt x="86" y="9"/>
                    </a:lnTo>
                    <a:lnTo>
                      <a:pt x="86" y="24"/>
                    </a:lnTo>
                    <a:lnTo>
                      <a:pt x="86" y="62"/>
                    </a:lnTo>
                    <a:lnTo>
                      <a:pt x="86" y="117"/>
                    </a:lnTo>
                    <a:lnTo>
                      <a:pt x="86" y="179"/>
                    </a:lnTo>
                    <a:lnTo>
                      <a:pt x="86" y="242"/>
                    </a:lnTo>
                    <a:lnTo>
                      <a:pt x="86" y="295"/>
                    </a:lnTo>
                    <a:lnTo>
                      <a:pt x="86" y="335"/>
                    </a:lnTo>
                    <a:lnTo>
                      <a:pt x="86" y="3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6" name="Freeform 139"/>
              <p:cNvSpPr>
                <a:spLocks/>
              </p:cNvSpPr>
              <p:nvPr/>
            </p:nvSpPr>
            <p:spPr bwMode="auto">
              <a:xfrm>
                <a:off x="2437" y="1851"/>
                <a:ext cx="35" cy="68"/>
              </a:xfrm>
              <a:custGeom>
                <a:avLst/>
                <a:gdLst/>
                <a:ahLst/>
                <a:cxnLst>
                  <a:cxn ang="0">
                    <a:pos x="379" y="656"/>
                  </a:cxn>
                  <a:cxn ang="0">
                    <a:pos x="378" y="411"/>
                  </a:cxn>
                  <a:cxn ang="0">
                    <a:pos x="377" y="263"/>
                  </a:cxn>
                  <a:cxn ang="0">
                    <a:pos x="402" y="245"/>
                  </a:cxn>
                  <a:cxn ang="0">
                    <a:pos x="412" y="230"/>
                  </a:cxn>
                  <a:cxn ang="0">
                    <a:pos x="419" y="212"/>
                  </a:cxn>
                  <a:cxn ang="0">
                    <a:pos x="419" y="192"/>
                  </a:cxn>
                  <a:cxn ang="0">
                    <a:pos x="408" y="175"/>
                  </a:cxn>
                  <a:cxn ang="0">
                    <a:pos x="393" y="161"/>
                  </a:cxn>
                  <a:cxn ang="0">
                    <a:pos x="382" y="126"/>
                  </a:cxn>
                  <a:cxn ang="0">
                    <a:pos x="369" y="107"/>
                  </a:cxn>
                  <a:cxn ang="0">
                    <a:pos x="343" y="100"/>
                  </a:cxn>
                  <a:cxn ang="0">
                    <a:pos x="315" y="109"/>
                  </a:cxn>
                  <a:cxn ang="0">
                    <a:pos x="295" y="128"/>
                  </a:cxn>
                  <a:cxn ang="0">
                    <a:pos x="272" y="171"/>
                  </a:cxn>
                  <a:cxn ang="0">
                    <a:pos x="256" y="196"/>
                  </a:cxn>
                  <a:cxn ang="0">
                    <a:pos x="254" y="221"/>
                  </a:cxn>
                  <a:cxn ang="0">
                    <a:pos x="269" y="245"/>
                  </a:cxn>
                  <a:cxn ang="0">
                    <a:pos x="294" y="263"/>
                  </a:cxn>
                  <a:cxn ang="0">
                    <a:pos x="290" y="399"/>
                  </a:cxn>
                  <a:cxn ang="0">
                    <a:pos x="283" y="624"/>
                  </a:cxn>
                  <a:cxn ang="0">
                    <a:pos x="276" y="688"/>
                  </a:cxn>
                  <a:cxn ang="0">
                    <a:pos x="246" y="672"/>
                  </a:cxn>
                  <a:cxn ang="0">
                    <a:pos x="238" y="694"/>
                  </a:cxn>
                  <a:cxn ang="0">
                    <a:pos x="213" y="716"/>
                  </a:cxn>
                  <a:cxn ang="0">
                    <a:pos x="200" y="729"/>
                  </a:cxn>
                  <a:cxn ang="0">
                    <a:pos x="196" y="747"/>
                  </a:cxn>
                  <a:cxn ang="0">
                    <a:pos x="207" y="771"/>
                  </a:cxn>
                  <a:cxn ang="0">
                    <a:pos x="217" y="782"/>
                  </a:cxn>
                  <a:cxn ang="0">
                    <a:pos x="210" y="785"/>
                  </a:cxn>
                  <a:cxn ang="0">
                    <a:pos x="169" y="746"/>
                  </a:cxn>
                  <a:cxn ang="0">
                    <a:pos x="159" y="764"/>
                  </a:cxn>
                  <a:cxn ang="0">
                    <a:pos x="133" y="796"/>
                  </a:cxn>
                  <a:cxn ang="0">
                    <a:pos x="124" y="816"/>
                  </a:cxn>
                  <a:cxn ang="0">
                    <a:pos x="130" y="838"/>
                  </a:cxn>
                  <a:cxn ang="0">
                    <a:pos x="144" y="858"/>
                  </a:cxn>
                  <a:cxn ang="0">
                    <a:pos x="120" y="847"/>
                  </a:cxn>
                  <a:cxn ang="0">
                    <a:pos x="90" y="838"/>
                  </a:cxn>
                  <a:cxn ang="0">
                    <a:pos x="58" y="876"/>
                  </a:cxn>
                  <a:cxn ang="0">
                    <a:pos x="49" y="762"/>
                  </a:cxn>
                  <a:cxn ang="0">
                    <a:pos x="37" y="588"/>
                  </a:cxn>
                  <a:cxn ang="0">
                    <a:pos x="22" y="396"/>
                  </a:cxn>
                  <a:cxn ang="0">
                    <a:pos x="10" y="230"/>
                  </a:cxn>
                  <a:cxn ang="0">
                    <a:pos x="1" y="135"/>
                  </a:cxn>
                  <a:cxn ang="0">
                    <a:pos x="111" y="92"/>
                  </a:cxn>
                  <a:cxn ang="0">
                    <a:pos x="277" y="39"/>
                  </a:cxn>
                  <a:cxn ang="0">
                    <a:pos x="389" y="11"/>
                  </a:cxn>
                  <a:cxn ang="0">
                    <a:pos x="448" y="87"/>
                  </a:cxn>
                  <a:cxn ang="0">
                    <a:pos x="450" y="356"/>
                  </a:cxn>
                  <a:cxn ang="0">
                    <a:pos x="448" y="627"/>
                  </a:cxn>
                  <a:cxn ang="0">
                    <a:pos x="430" y="717"/>
                  </a:cxn>
                  <a:cxn ang="0">
                    <a:pos x="396" y="725"/>
                  </a:cxn>
                </a:cxnLst>
                <a:rect l="0" t="0" r="r" b="b"/>
                <a:pathLst>
                  <a:path w="450" h="876">
                    <a:moveTo>
                      <a:pt x="380" y="730"/>
                    </a:moveTo>
                    <a:lnTo>
                      <a:pt x="380" y="709"/>
                    </a:lnTo>
                    <a:lnTo>
                      <a:pt x="379" y="656"/>
                    </a:lnTo>
                    <a:lnTo>
                      <a:pt x="379" y="582"/>
                    </a:lnTo>
                    <a:lnTo>
                      <a:pt x="378" y="496"/>
                    </a:lnTo>
                    <a:lnTo>
                      <a:pt x="378" y="411"/>
                    </a:lnTo>
                    <a:lnTo>
                      <a:pt x="377" y="336"/>
                    </a:lnTo>
                    <a:lnTo>
                      <a:pt x="377" y="284"/>
                    </a:lnTo>
                    <a:lnTo>
                      <a:pt x="377" y="263"/>
                    </a:lnTo>
                    <a:lnTo>
                      <a:pt x="388" y="257"/>
                    </a:lnTo>
                    <a:lnTo>
                      <a:pt x="398" y="250"/>
                    </a:lnTo>
                    <a:lnTo>
                      <a:pt x="402" y="245"/>
                    </a:lnTo>
                    <a:lnTo>
                      <a:pt x="406" y="241"/>
                    </a:lnTo>
                    <a:lnTo>
                      <a:pt x="409" y="236"/>
                    </a:lnTo>
                    <a:lnTo>
                      <a:pt x="412" y="230"/>
                    </a:lnTo>
                    <a:lnTo>
                      <a:pt x="416" y="224"/>
                    </a:lnTo>
                    <a:lnTo>
                      <a:pt x="418" y="218"/>
                    </a:lnTo>
                    <a:lnTo>
                      <a:pt x="419" y="212"/>
                    </a:lnTo>
                    <a:lnTo>
                      <a:pt x="420" y="205"/>
                    </a:lnTo>
                    <a:lnTo>
                      <a:pt x="420" y="198"/>
                    </a:lnTo>
                    <a:lnTo>
                      <a:pt x="419" y="192"/>
                    </a:lnTo>
                    <a:lnTo>
                      <a:pt x="418" y="184"/>
                    </a:lnTo>
                    <a:lnTo>
                      <a:pt x="416" y="178"/>
                    </a:lnTo>
                    <a:lnTo>
                      <a:pt x="408" y="175"/>
                    </a:lnTo>
                    <a:lnTo>
                      <a:pt x="402" y="171"/>
                    </a:lnTo>
                    <a:lnTo>
                      <a:pt x="398" y="166"/>
                    </a:lnTo>
                    <a:lnTo>
                      <a:pt x="393" y="161"/>
                    </a:lnTo>
                    <a:lnTo>
                      <a:pt x="388" y="150"/>
                    </a:lnTo>
                    <a:lnTo>
                      <a:pt x="385" y="139"/>
                    </a:lnTo>
                    <a:lnTo>
                      <a:pt x="382" y="126"/>
                    </a:lnTo>
                    <a:lnTo>
                      <a:pt x="377" y="115"/>
                    </a:lnTo>
                    <a:lnTo>
                      <a:pt x="373" y="111"/>
                    </a:lnTo>
                    <a:lnTo>
                      <a:pt x="369" y="107"/>
                    </a:lnTo>
                    <a:lnTo>
                      <a:pt x="362" y="103"/>
                    </a:lnTo>
                    <a:lnTo>
                      <a:pt x="355" y="101"/>
                    </a:lnTo>
                    <a:lnTo>
                      <a:pt x="343" y="100"/>
                    </a:lnTo>
                    <a:lnTo>
                      <a:pt x="332" y="101"/>
                    </a:lnTo>
                    <a:lnTo>
                      <a:pt x="323" y="104"/>
                    </a:lnTo>
                    <a:lnTo>
                      <a:pt x="315" y="109"/>
                    </a:lnTo>
                    <a:lnTo>
                      <a:pt x="308" y="114"/>
                    </a:lnTo>
                    <a:lnTo>
                      <a:pt x="301" y="120"/>
                    </a:lnTo>
                    <a:lnTo>
                      <a:pt x="295" y="128"/>
                    </a:lnTo>
                    <a:lnTo>
                      <a:pt x="290" y="135"/>
                    </a:lnTo>
                    <a:lnTo>
                      <a:pt x="280" y="152"/>
                    </a:lnTo>
                    <a:lnTo>
                      <a:pt x="272" y="171"/>
                    </a:lnTo>
                    <a:lnTo>
                      <a:pt x="266" y="180"/>
                    </a:lnTo>
                    <a:lnTo>
                      <a:pt x="261" y="188"/>
                    </a:lnTo>
                    <a:lnTo>
                      <a:pt x="256" y="196"/>
                    </a:lnTo>
                    <a:lnTo>
                      <a:pt x="249" y="203"/>
                    </a:lnTo>
                    <a:lnTo>
                      <a:pt x="252" y="212"/>
                    </a:lnTo>
                    <a:lnTo>
                      <a:pt x="254" y="221"/>
                    </a:lnTo>
                    <a:lnTo>
                      <a:pt x="259" y="230"/>
                    </a:lnTo>
                    <a:lnTo>
                      <a:pt x="263" y="238"/>
                    </a:lnTo>
                    <a:lnTo>
                      <a:pt x="269" y="245"/>
                    </a:lnTo>
                    <a:lnTo>
                      <a:pt x="276" y="252"/>
                    </a:lnTo>
                    <a:lnTo>
                      <a:pt x="284" y="258"/>
                    </a:lnTo>
                    <a:lnTo>
                      <a:pt x="294" y="263"/>
                    </a:lnTo>
                    <a:lnTo>
                      <a:pt x="294" y="282"/>
                    </a:lnTo>
                    <a:lnTo>
                      <a:pt x="292" y="331"/>
                    </a:lnTo>
                    <a:lnTo>
                      <a:pt x="290" y="399"/>
                    </a:lnTo>
                    <a:lnTo>
                      <a:pt x="288" y="477"/>
                    </a:lnTo>
                    <a:lnTo>
                      <a:pt x="285" y="556"/>
                    </a:lnTo>
                    <a:lnTo>
                      <a:pt x="283" y="624"/>
                    </a:lnTo>
                    <a:lnTo>
                      <a:pt x="282" y="673"/>
                    </a:lnTo>
                    <a:lnTo>
                      <a:pt x="281" y="691"/>
                    </a:lnTo>
                    <a:lnTo>
                      <a:pt x="276" y="688"/>
                    </a:lnTo>
                    <a:lnTo>
                      <a:pt x="264" y="682"/>
                    </a:lnTo>
                    <a:lnTo>
                      <a:pt x="252" y="675"/>
                    </a:lnTo>
                    <a:lnTo>
                      <a:pt x="246" y="672"/>
                    </a:lnTo>
                    <a:lnTo>
                      <a:pt x="245" y="681"/>
                    </a:lnTo>
                    <a:lnTo>
                      <a:pt x="243" y="688"/>
                    </a:lnTo>
                    <a:lnTo>
                      <a:pt x="238" y="694"/>
                    </a:lnTo>
                    <a:lnTo>
                      <a:pt x="234" y="700"/>
                    </a:lnTo>
                    <a:lnTo>
                      <a:pt x="223" y="708"/>
                    </a:lnTo>
                    <a:lnTo>
                      <a:pt x="213" y="716"/>
                    </a:lnTo>
                    <a:lnTo>
                      <a:pt x="209" y="720"/>
                    </a:lnTo>
                    <a:lnTo>
                      <a:pt x="204" y="724"/>
                    </a:lnTo>
                    <a:lnTo>
                      <a:pt x="200" y="729"/>
                    </a:lnTo>
                    <a:lnTo>
                      <a:pt x="198" y="734"/>
                    </a:lnTo>
                    <a:lnTo>
                      <a:pt x="196" y="740"/>
                    </a:lnTo>
                    <a:lnTo>
                      <a:pt x="196" y="747"/>
                    </a:lnTo>
                    <a:lnTo>
                      <a:pt x="198" y="755"/>
                    </a:lnTo>
                    <a:lnTo>
                      <a:pt x="202" y="765"/>
                    </a:lnTo>
                    <a:lnTo>
                      <a:pt x="207" y="771"/>
                    </a:lnTo>
                    <a:lnTo>
                      <a:pt x="213" y="777"/>
                    </a:lnTo>
                    <a:lnTo>
                      <a:pt x="216" y="779"/>
                    </a:lnTo>
                    <a:lnTo>
                      <a:pt x="217" y="782"/>
                    </a:lnTo>
                    <a:lnTo>
                      <a:pt x="218" y="786"/>
                    </a:lnTo>
                    <a:lnTo>
                      <a:pt x="217" y="793"/>
                    </a:lnTo>
                    <a:lnTo>
                      <a:pt x="210" y="785"/>
                    </a:lnTo>
                    <a:lnTo>
                      <a:pt x="194" y="769"/>
                    </a:lnTo>
                    <a:lnTo>
                      <a:pt x="177" y="753"/>
                    </a:lnTo>
                    <a:lnTo>
                      <a:pt x="169" y="746"/>
                    </a:lnTo>
                    <a:lnTo>
                      <a:pt x="167" y="751"/>
                    </a:lnTo>
                    <a:lnTo>
                      <a:pt x="164" y="757"/>
                    </a:lnTo>
                    <a:lnTo>
                      <a:pt x="159" y="764"/>
                    </a:lnTo>
                    <a:lnTo>
                      <a:pt x="154" y="770"/>
                    </a:lnTo>
                    <a:lnTo>
                      <a:pt x="143" y="783"/>
                    </a:lnTo>
                    <a:lnTo>
                      <a:pt x="133" y="796"/>
                    </a:lnTo>
                    <a:lnTo>
                      <a:pt x="128" y="802"/>
                    </a:lnTo>
                    <a:lnTo>
                      <a:pt x="125" y="810"/>
                    </a:lnTo>
                    <a:lnTo>
                      <a:pt x="124" y="816"/>
                    </a:lnTo>
                    <a:lnTo>
                      <a:pt x="124" y="824"/>
                    </a:lnTo>
                    <a:lnTo>
                      <a:pt x="125" y="831"/>
                    </a:lnTo>
                    <a:lnTo>
                      <a:pt x="130" y="838"/>
                    </a:lnTo>
                    <a:lnTo>
                      <a:pt x="136" y="846"/>
                    </a:lnTo>
                    <a:lnTo>
                      <a:pt x="144" y="853"/>
                    </a:lnTo>
                    <a:lnTo>
                      <a:pt x="144" y="858"/>
                    </a:lnTo>
                    <a:lnTo>
                      <a:pt x="144" y="863"/>
                    </a:lnTo>
                    <a:lnTo>
                      <a:pt x="137" y="858"/>
                    </a:lnTo>
                    <a:lnTo>
                      <a:pt x="120" y="847"/>
                    </a:lnTo>
                    <a:lnTo>
                      <a:pt x="104" y="836"/>
                    </a:lnTo>
                    <a:lnTo>
                      <a:pt x="96" y="831"/>
                    </a:lnTo>
                    <a:lnTo>
                      <a:pt x="90" y="838"/>
                    </a:lnTo>
                    <a:lnTo>
                      <a:pt x="77" y="853"/>
                    </a:lnTo>
                    <a:lnTo>
                      <a:pt x="64" y="868"/>
                    </a:lnTo>
                    <a:lnTo>
                      <a:pt x="58" y="876"/>
                    </a:lnTo>
                    <a:lnTo>
                      <a:pt x="56" y="847"/>
                    </a:lnTo>
                    <a:lnTo>
                      <a:pt x="53" y="809"/>
                    </a:lnTo>
                    <a:lnTo>
                      <a:pt x="49" y="762"/>
                    </a:lnTo>
                    <a:lnTo>
                      <a:pt x="45" y="708"/>
                    </a:lnTo>
                    <a:lnTo>
                      <a:pt x="41" y="650"/>
                    </a:lnTo>
                    <a:lnTo>
                      <a:pt x="37" y="588"/>
                    </a:lnTo>
                    <a:lnTo>
                      <a:pt x="31" y="524"/>
                    </a:lnTo>
                    <a:lnTo>
                      <a:pt x="27" y="459"/>
                    </a:lnTo>
                    <a:lnTo>
                      <a:pt x="22" y="396"/>
                    </a:lnTo>
                    <a:lnTo>
                      <a:pt x="17" y="336"/>
                    </a:lnTo>
                    <a:lnTo>
                      <a:pt x="13" y="281"/>
                    </a:lnTo>
                    <a:lnTo>
                      <a:pt x="10" y="230"/>
                    </a:lnTo>
                    <a:lnTo>
                      <a:pt x="6" y="189"/>
                    </a:lnTo>
                    <a:lnTo>
                      <a:pt x="4" y="157"/>
                    </a:lnTo>
                    <a:lnTo>
                      <a:pt x="1" y="135"/>
                    </a:lnTo>
                    <a:lnTo>
                      <a:pt x="0" y="127"/>
                    </a:lnTo>
                    <a:lnTo>
                      <a:pt x="56" y="110"/>
                    </a:lnTo>
                    <a:lnTo>
                      <a:pt x="111" y="92"/>
                    </a:lnTo>
                    <a:lnTo>
                      <a:pt x="167" y="74"/>
                    </a:lnTo>
                    <a:lnTo>
                      <a:pt x="221" y="56"/>
                    </a:lnTo>
                    <a:lnTo>
                      <a:pt x="277" y="39"/>
                    </a:lnTo>
                    <a:lnTo>
                      <a:pt x="332" y="24"/>
                    </a:lnTo>
                    <a:lnTo>
                      <a:pt x="360" y="17"/>
                    </a:lnTo>
                    <a:lnTo>
                      <a:pt x="389" y="11"/>
                    </a:lnTo>
                    <a:lnTo>
                      <a:pt x="418" y="5"/>
                    </a:lnTo>
                    <a:lnTo>
                      <a:pt x="447" y="0"/>
                    </a:lnTo>
                    <a:lnTo>
                      <a:pt x="448" y="87"/>
                    </a:lnTo>
                    <a:lnTo>
                      <a:pt x="449" y="176"/>
                    </a:lnTo>
                    <a:lnTo>
                      <a:pt x="450" y="266"/>
                    </a:lnTo>
                    <a:lnTo>
                      <a:pt x="450" y="356"/>
                    </a:lnTo>
                    <a:lnTo>
                      <a:pt x="450" y="447"/>
                    </a:lnTo>
                    <a:lnTo>
                      <a:pt x="449" y="537"/>
                    </a:lnTo>
                    <a:lnTo>
                      <a:pt x="448" y="627"/>
                    </a:lnTo>
                    <a:lnTo>
                      <a:pt x="447" y="717"/>
                    </a:lnTo>
                    <a:lnTo>
                      <a:pt x="438" y="716"/>
                    </a:lnTo>
                    <a:lnTo>
                      <a:pt x="430" y="717"/>
                    </a:lnTo>
                    <a:lnTo>
                      <a:pt x="422" y="719"/>
                    </a:lnTo>
                    <a:lnTo>
                      <a:pt x="414" y="721"/>
                    </a:lnTo>
                    <a:lnTo>
                      <a:pt x="396" y="725"/>
                    </a:lnTo>
                    <a:lnTo>
                      <a:pt x="380" y="7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7" name="Freeform 140"/>
              <p:cNvSpPr>
                <a:spLocks/>
              </p:cNvSpPr>
              <p:nvPr/>
            </p:nvSpPr>
            <p:spPr bwMode="auto">
              <a:xfrm>
                <a:off x="2569" y="1852"/>
                <a:ext cx="32" cy="71"/>
              </a:xfrm>
              <a:custGeom>
                <a:avLst/>
                <a:gdLst/>
                <a:ahLst/>
                <a:cxnLst>
                  <a:cxn ang="0">
                    <a:pos x="370" y="869"/>
                  </a:cxn>
                  <a:cxn ang="0">
                    <a:pos x="380" y="895"/>
                  </a:cxn>
                  <a:cxn ang="0">
                    <a:pos x="394" y="904"/>
                  </a:cxn>
                  <a:cxn ang="0">
                    <a:pos x="378" y="905"/>
                  </a:cxn>
                  <a:cxn ang="0">
                    <a:pos x="353" y="880"/>
                  </a:cxn>
                  <a:cxn ang="0">
                    <a:pos x="357" y="860"/>
                  </a:cxn>
                  <a:cxn ang="0">
                    <a:pos x="368" y="829"/>
                  </a:cxn>
                  <a:cxn ang="0">
                    <a:pos x="365" y="794"/>
                  </a:cxn>
                  <a:cxn ang="0">
                    <a:pos x="329" y="787"/>
                  </a:cxn>
                  <a:cxn ang="0">
                    <a:pos x="306" y="782"/>
                  </a:cxn>
                  <a:cxn ang="0">
                    <a:pos x="303" y="800"/>
                  </a:cxn>
                  <a:cxn ang="0">
                    <a:pos x="296" y="806"/>
                  </a:cxn>
                  <a:cxn ang="0">
                    <a:pos x="291" y="794"/>
                  </a:cxn>
                  <a:cxn ang="0">
                    <a:pos x="299" y="762"/>
                  </a:cxn>
                  <a:cxn ang="0">
                    <a:pos x="292" y="743"/>
                  </a:cxn>
                  <a:cxn ang="0">
                    <a:pos x="276" y="738"/>
                  </a:cxn>
                  <a:cxn ang="0">
                    <a:pos x="266" y="716"/>
                  </a:cxn>
                  <a:cxn ang="0">
                    <a:pos x="255" y="706"/>
                  </a:cxn>
                  <a:cxn ang="0">
                    <a:pos x="221" y="729"/>
                  </a:cxn>
                  <a:cxn ang="0">
                    <a:pos x="220" y="686"/>
                  </a:cxn>
                  <a:cxn ang="0">
                    <a:pos x="212" y="668"/>
                  </a:cxn>
                  <a:cxn ang="0">
                    <a:pos x="196" y="656"/>
                  </a:cxn>
                  <a:cxn ang="0">
                    <a:pos x="189" y="648"/>
                  </a:cxn>
                  <a:cxn ang="0">
                    <a:pos x="156" y="663"/>
                  </a:cxn>
                  <a:cxn ang="0">
                    <a:pos x="142" y="510"/>
                  </a:cxn>
                  <a:cxn ang="0">
                    <a:pos x="137" y="298"/>
                  </a:cxn>
                  <a:cxn ang="0">
                    <a:pos x="159" y="239"/>
                  </a:cxn>
                  <a:cxn ang="0">
                    <a:pos x="180" y="214"/>
                  </a:cxn>
                  <a:cxn ang="0">
                    <a:pos x="183" y="182"/>
                  </a:cxn>
                  <a:cxn ang="0">
                    <a:pos x="167" y="162"/>
                  </a:cxn>
                  <a:cxn ang="0">
                    <a:pos x="147" y="146"/>
                  </a:cxn>
                  <a:cxn ang="0">
                    <a:pos x="140" y="121"/>
                  </a:cxn>
                  <a:cxn ang="0">
                    <a:pos x="134" y="102"/>
                  </a:cxn>
                  <a:cxn ang="0">
                    <a:pos x="107" y="93"/>
                  </a:cxn>
                  <a:cxn ang="0">
                    <a:pos x="76" y="98"/>
                  </a:cxn>
                  <a:cxn ang="0">
                    <a:pos x="61" y="121"/>
                  </a:cxn>
                  <a:cxn ang="0">
                    <a:pos x="45" y="154"/>
                  </a:cxn>
                  <a:cxn ang="0">
                    <a:pos x="23" y="170"/>
                  </a:cxn>
                  <a:cxn ang="0">
                    <a:pos x="20" y="208"/>
                  </a:cxn>
                  <a:cxn ang="0">
                    <a:pos x="36" y="238"/>
                  </a:cxn>
                  <a:cxn ang="0">
                    <a:pos x="62" y="314"/>
                  </a:cxn>
                  <a:cxn ang="0">
                    <a:pos x="55" y="550"/>
                  </a:cxn>
                  <a:cxn ang="0">
                    <a:pos x="39" y="717"/>
                  </a:cxn>
                  <a:cxn ang="0">
                    <a:pos x="21" y="710"/>
                  </a:cxn>
                  <a:cxn ang="0">
                    <a:pos x="3" y="624"/>
                  </a:cxn>
                  <a:cxn ang="0">
                    <a:pos x="0" y="265"/>
                  </a:cxn>
                  <a:cxn ang="0">
                    <a:pos x="61" y="13"/>
                  </a:cxn>
                  <a:cxn ang="0">
                    <a:pos x="267" y="73"/>
                  </a:cxn>
                  <a:cxn ang="0">
                    <a:pos x="421" y="138"/>
                  </a:cxn>
                  <a:cxn ang="0">
                    <a:pos x="417" y="171"/>
                  </a:cxn>
                  <a:cxn ang="0">
                    <a:pos x="403" y="384"/>
                  </a:cxn>
                  <a:cxn ang="0">
                    <a:pos x="385" y="804"/>
                  </a:cxn>
                </a:cxnLst>
                <a:rect l="0" t="0" r="r" b="b"/>
                <a:pathLst>
                  <a:path w="421" h="920">
                    <a:moveTo>
                      <a:pt x="384" y="831"/>
                    </a:moveTo>
                    <a:lnTo>
                      <a:pt x="377" y="846"/>
                    </a:lnTo>
                    <a:lnTo>
                      <a:pt x="372" y="861"/>
                    </a:lnTo>
                    <a:lnTo>
                      <a:pt x="370" y="869"/>
                    </a:lnTo>
                    <a:lnTo>
                      <a:pt x="370" y="877"/>
                    </a:lnTo>
                    <a:lnTo>
                      <a:pt x="371" y="885"/>
                    </a:lnTo>
                    <a:lnTo>
                      <a:pt x="375" y="892"/>
                    </a:lnTo>
                    <a:lnTo>
                      <a:pt x="380" y="895"/>
                    </a:lnTo>
                    <a:lnTo>
                      <a:pt x="386" y="899"/>
                    </a:lnTo>
                    <a:lnTo>
                      <a:pt x="389" y="900"/>
                    </a:lnTo>
                    <a:lnTo>
                      <a:pt x="392" y="902"/>
                    </a:lnTo>
                    <a:lnTo>
                      <a:pt x="394" y="904"/>
                    </a:lnTo>
                    <a:lnTo>
                      <a:pt x="394" y="907"/>
                    </a:lnTo>
                    <a:lnTo>
                      <a:pt x="394" y="914"/>
                    </a:lnTo>
                    <a:lnTo>
                      <a:pt x="394" y="920"/>
                    </a:lnTo>
                    <a:lnTo>
                      <a:pt x="378" y="905"/>
                    </a:lnTo>
                    <a:lnTo>
                      <a:pt x="361" y="891"/>
                    </a:lnTo>
                    <a:lnTo>
                      <a:pt x="357" y="888"/>
                    </a:lnTo>
                    <a:lnTo>
                      <a:pt x="355" y="884"/>
                    </a:lnTo>
                    <a:lnTo>
                      <a:pt x="353" y="880"/>
                    </a:lnTo>
                    <a:lnTo>
                      <a:pt x="352" y="875"/>
                    </a:lnTo>
                    <a:lnTo>
                      <a:pt x="353" y="871"/>
                    </a:lnTo>
                    <a:lnTo>
                      <a:pt x="354" y="866"/>
                    </a:lnTo>
                    <a:lnTo>
                      <a:pt x="357" y="860"/>
                    </a:lnTo>
                    <a:lnTo>
                      <a:pt x="362" y="854"/>
                    </a:lnTo>
                    <a:lnTo>
                      <a:pt x="365" y="846"/>
                    </a:lnTo>
                    <a:lnTo>
                      <a:pt x="367" y="839"/>
                    </a:lnTo>
                    <a:lnTo>
                      <a:pt x="368" y="829"/>
                    </a:lnTo>
                    <a:lnTo>
                      <a:pt x="369" y="821"/>
                    </a:lnTo>
                    <a:lnTo>
                      <a:pt x="368" y="811"/>
                    </a:lnTo>
                    <a:lnTo>
                      <a:pt x="367" y="802"/>
                    </a:lnTo>
                    <a:lnTo>
                      <a:pt x="365" y="794"/>
                    </a:lnTo>
                    <a:lnTo>
                      <a:pt x="362" y="787"/>
                    </a:lnTo>
                    <a:lnTo>
                      <a:pt x="344" y="791"/>
                    </a:lnTo>
                    <a:lnTo>
                      <a:pt x="335" y="791"/>
                    </a:lnTo>
                    <a:lnTo>
                      <a:pt x="329" y="787"/>
                    </a:lnTo>
                    <a:lnTo>
                      <a:pt x="314" y="777"/>
                    </a:lnTo>
                    <a:lnTo>
                      <a:pt x="310" y="779"/>
                    </a:lnTo>
                    <a:lnTo>
                      <a:pt x="308" y="780"/>
                    </a:lnTo>
                    <a:lnTo>
                      <a:pt x="306" y="782"/>
                    </a:lnTo>
                    <a:lnTo>
                      <a:pt x="305" y="784"/>
                    </a:lnTo>
                    <a:lnTo>
                      <a:pt x="304" y="790"/>
                    </a:lnTo>
                    <a:lnTo>
                      <a:pt x="304" y="795"/>
                    </a:lnTo>
                    <a:lnTo>
                      <a:pt x="303" y="800"/>
                    </a:lnTo>
                    <a:lnTo>
                      <a:pt x="302" y="804"/>
                    </a:lnTo>
                    <a:lnTo>
                      <a:pt x="300" y="805"/>
                    </a:lnTo>
                    <a:lnTo>
                      <a:pt x="298" y="806"/>
                    </a:lnTo>
                    <a:lnTo>
                      <a:pt x="296" y="806"/>
                    </a:lnTo>
                    <a:lnTo>
                      <a:pt x="291" y="806"/>
                    </a:lnTo>
                    <a:lnTo>
                      <a:pt x="291" y="803"/>
                    </a:lnTo>
                    <a:lnTo>
                      <a:pt x="290" y="798"/>
                    </a:lnTo>
                    <a:lnTo>
                      <a:pt x="291" y="794"/>
                    </a:lnTo>
                    <a:lnTo>
                      <a:pt x="292" y="790"/>
                    </a:lnTo>
                    <a:lnTo>
                      <a:pt x="294" y="780"/>
                    </a:lnTo>
                    <a:lnTo>
                      <a:pt x="298" y="772"/>
                    </a:lnTo>
                    <a:lnTo>
                      <a:pt x="299" y="762"/>
                    </a:lnTo>
                    <a:lnTo>
                      <a:pt x="299" y="754"/>
                    </a:lnTo>
                    <a:lnTo>
                      <a:pt x="298" y="749"/>
                    </a:lnTo>
                    <a:lnTo>
                      <a:pt x="296" y="746"/>
                    </a:lnTo>
                    <a:lnTo>
                      <a:pt x="292" y="743"/>
                    </a:lnTo>
                    <a:lnTo>
                      <a:pt x="289" y="740"/>
                    </a:lnTo>
                    <a:lnTo>
                      <a:pt x="284" y="740"/>
                    </a:lnTo>
                    <a:lnTo>
                      <a:pt x="279" y="739"/>
                    </a:lnTo>
                    <a:lnTo>
                      <a:pt x="276" y="738"/>
                    </a:lnTo>
                    <a:lnTo>
                      <a:pt x="274" y="735"/>
                    </a:lnTo>
                    <a:lnTo>
                      <a:pt x="271" y="730"/>
                    </a:lnTo>
                    <a:lnTo>
                      <a:pt x="268" y="724"/>
                    </a:lnTo>
                    <a:lnTo>
                      <a:pt x="266" y="716"/>
                    </a:lnTo>
                    <a:lnTo>
                      <a:pt x="263" y="711"/>
                    </a:lnTo>
                    <a:lnTo>
                      <a:pt x="261" y="708"/>
                    </a:lnTo>
                    <a:lnTo>
                      <a:pt x="258" y="707"/>
                    </a:lnTo>
                    <a:lnTo>
                      <a:pt x="255" y="706"/>
                    </a:lnTo>
                    <a:lnTo>
                      <a:pt x="251" y="704"/>
                    </a:lnTo>
                    <a:lnTo>
                      <a:pt x="245" y="709"/>
                    </a:lnTo>
                    <a:lnTo>
                      <a:pt x="233" y="718"/>
                    </a:lnTo>
                    <a:lnTo>
                      <a:pt x="221" y="729"/>
                    </a:lnTo>
                    <a:lnTo>
                      <a:pt x="215" y="733"/>
                    </a:lnTo>
                    <a:lnTo>
                      <a:pt x="218" y="714"/>
                    </a:lnTo>
                    <a:lnTo>
                      <a:pt x="220" y="692"/>
                    </a:lnTo>
                    <a:lnTo>
                      <a:pt x="220" y="686"/>
                    </a:lnTo>
                    <a:lnTo>
                      <a:pt x="219" y="681"/>
                    </a:lnTo>
                    <a:lnTo>
                      <a:pt x="218" y="677"/>
                    </a:lnTo>
                    <a:lnTo>
                      <a:pt x="215" y="672"/>
                    </a:lnTo>
                    <a:lnTo>
                      <a:pt x="212" y="668"/>
                    </a:lnTo>
                    <a:lnTo>
                      <a:pt x="208" y="665"/>
                    </a:lnTo>
                    <a:lnTo>
                      <a:pt x="203" y="662"/>
                    </a:lnTo>
                    <a:lnTo>
                      <a:pt x="196" y="660"/>
                    </a:lnTo>
                    <a:lnTo>
                      <a:pt x="196" y="656"/>
                    </a:lnTo>
                    <a:lnTo>
                      <a:pt x="196" y="654"/>
                    </a:lnTo>
                    <a:lnTo>
                      <a:pt x="195" y="652"/>
                    </a:lnTo>
                    <a:lnTo>
                      <a:pt x="193" y="651"/>
                    </a:lnTo>
                    <a:lnTo>
                      <a:pt x="189" y="648"/>
                    </a:lnTo>
                    <a:lnTo>
                      <a:pt x="183" y="645"/>
                    </a:lnTo>
                    <a:lnTo>
                      <a:pt x="178" y="648"/>
                    </a:lnTo>
                    <a:lnTo>
                      <a:pt x="167" y="655"/>
                    </a:lnTo>
                    <a:lnTo>
                      <a:pt x="156" y="663"/>
                    </a:lnTo>
                    <a:lnTo>
                      <a:pt x="151" y="666"/>
                    </a:lnTo>
                    <a:lnTo>
                      <a:pt x="148" y="615"/>
                    </a:lnTo>
                    <a:lnTo>
                      <a:pt x="145" y="563"/>
                    </a:lnTo>
                    <a:lnTo>
                      <a:pt x="142" y="510"/>
                    </a:lnTo>
                    <a:lnTo>
                      <a:pt x="140" y="458"/>
                    </a:lnTo>
                    <a:lnTo>
                      <a:pt x="139" y="405"/>
                    </a:lnTo>
                    <a:lnTo>
                      <a:pt x="137" y="351"/>
                    </a:lnTo>
                    <a:lnTo>
                      <a:pt x="137" y="298"/>
                    </a:lnTo>
                    <a:lnTo>
                      <a:pt x="139" y="245"/>
                    </a:lnTo>
                    <a:lnTo>
                      <a:pt x="146" y="245"/>
                    </a:lnTo>
                    <a:lnTo>
                      <a:pt x="152" y="242"/>
                    </a:lnTo>
                    <a:lnTo>
                      <a:pt x="159" y="239"/>
                    </a:lnTo>
                    <a:lnTo>
                      <a:pt x="165" y="234"/>
                    </a:lnTo>
                    <a:lnTo>
                      <a:pt x="172" y="228"/>
                    </a:lnTo>
                    <a:lnTo>
                      <a:pt x="176" y="221"/>
                    </a:lnTo>
                    <a:lnTo>
                      <a:pt x="180" y="214"/>
                    </a:lnTo>
                    <a:lnTo>
                      <a:pt x="183" y="206"/>
                    </a:lnTo>
                    <a:lnTo>
                      <a:pt x="186" y="197"/>
                    </a:lnTo>
                    <a:lnTo>
                      <a:pt x="186" y="189"/>
                    </a:lnTo>
                    <a:lnTo>
                      <a:pt x="183" y="182"/>
                    </a:lnTo>
                    <a:lnTo>
                      <a:pt x="181" y="176"/>
                    </a:lnTo>
                    <a:lnTo>
                      <a:pt x="177" y="171"/>
                    </a:lnTo>
                    <a:lnTo>
                      <a:pt x="173" y="167"/>
                    </a:lnTo>
                    <a:lnTo>
                      <a:pt x="167" y="162"/>
                    </a:lnTo>
                    <a:lnTo>
                      <a:pt x="162" y="158"/>
                    </a:lnTo>
                    <a:lnTo>
                      <a:pt x="157" y="155"/>
                    </a:lnTo>
                    <a:lnTo>
                      <a:pt x="152" y="151"/>
                    </a:lnTo>
                    <a:lnTo>
                      <a:pt x="147" y="146"/>
                    </a:lnTo>
                    <a:lnTo>
                      <a:pt x="144" y="141"/>
                    </a:lnTo>
                    <a:lnTo>
                      <a:pt x="141" y="136"/>
                    </a:lnTo>
                    <a:lnTo>
                      <a:pt x="140" y="128"/>
                    </a:lnTo>
                    <a:lnTo>
                      <a:pt x="140" y="121"/>
                    </a:lnTo>
                    <a:lnTo>
                      <a:pt x="142" y="111"/>
                    </a:lnTo>
                    <a:lnTo>
                      <a:pt x="140" y="107"/>
                    </a:lnTo>
                    <a:lnTo>
                      <a:pt x="137" y="104"/>
                    </a:lnTo>
                    <a:lnTo>
                      <a:pt x="134" y="102"/>
                    </a:lnTo>
                    <a:lnTo>
                      <a:pt x="131" y="98"/>
                    </a:lnTo>
                    <a:lnTo>
                      <a:pt x="124" y="95"/>
                    </a:lnTo>
                    <a:lnTo>
                      <a:pt x="115" y="94"/>
                    </a:lnTo>
                    <a:lnTo>
                      <a:pt x="107" y="93"/>
                    </a:lnTo>
                    <a:lnTo>
                      <a:pt x="97" y="93"/>
                    </a:lnTo>
                    <a:lnTo>
                      <a:pt x="88" y="94"/>
                    </a:lnTo>
                    <a:lnTo>
                      <a:pt x="81" y="95"/>
                    </a:lnTo>
                    <a:lnTo>
                      <a:pt x="76" y="98"/>
                    </a:lnTo>
                    <a:lnTo>
                      <a:pt x="71" y="103"/>
                    </a:lnTo>
                    <a:lnTo>
                      <a:pt x="68" y="107"/>
                    </a:lnTo>
                    <a:lnTo>
                      <a:pt x="65" y="111"/>
                    </a:lnTo>
                    <a:lnTo>
                      <a:pt x="61" y="121"/>
                    </a:lnTo>
                    <a:lnTo>
                      <a:pt x="57" y="132"/>
                    </a:lnTo>
                    <a:lnTo>
                      <a:pt x="54" y="141"/>
                    </a:lnTo>
                    <a:lnTo>
                      <a:pt x="48" y="150"/>
                    </a:lnTo>
                    <a:lnTo>
                      <a:pt x="45" y="154"/>
                    </a:lnTo>
                    <a:lnTo>
                      <a:pt x="39" y="157"/>
                    </a:lnTo>
                    <a:lnTo>
                      <a:pt x="34" y="160"/>
                    </a:lnTo>
                    <a:lnTo>
                      <a:pt x="26" y="162"/>
                    </a:lnTo>
                    <a:lnTo>
                      <a:pt x="23" y="170"/>
                    </a:lnTo>
                    <a:lnTo>
                      <a:pt x="21" y="178"/>
                    </a:lnTo>
                    <a:lnTo>
                      <a:pt x="19" y="188"/>
                    </a:lnTo>
                    <a:lnTo>
                      <a:pt x="19" y="199"/>
                    </a:lnTo>
                    <a:lnTo>
                      <a:pt x="20" y="208"/>
                    </a:lnTo>
                    <a:lnTo>
                      <a:pt x="21" y="218"/>
                    </a:lnTo>
                    <a:lnTo>
                      <a:pt x="25" y="228"/>
                    </a:lnTo>
                    <a:lnTo>
                      <a:pt x="30" y="235"/>
                    </a:lnTo>
                    <a:lnTo>
                      <a:pt x="36" y="238"/>
                    </a:lnTo>
                    <a:lnTo>
                      <a:pt x="48" y="245"/>
                    </a:lnTo>
                    <a:lnTo>
                      <a:pt x="60" y="251"/>
                    </a:lnTo>
                    <a:lnTo>
                      <a:pt x="65" y="254"/>
                    </a:lnTo>
                    <a:lnTo>
                      <a:pt x="62" y="314"/>
                    </a:lnTo>
                    <a:lnTo>
                      <a:pt x="60" y="374"/>
                    </a:lnTo>
                    <a:lnTo>
                      <a:pt x="57" y="433"/>
                    </a:lnTo>
                    <a:lnTo>
                      <a:pt x="56" y="492"/>
                    </a:lnTo>
                    <a:lnTo>
                      <a:pt x="55" y="550"/>
                    </a:lnTo>
                    <a:lnTo>
                      <a:pt x="52" y="607"/>
                    </a:lnTo>
                    <a:lnTo>
                      <a:pt x="49" y="664"/>
                    </a:lnTo>
                    <a:lnTo>
                      <a:pt x="42" y="720"/>
                    </a:lnTo>
                    <a:lnTo>
                      <a:pt x="39" y="717"/>
                    </a:lnTo>
                    <a:lnTo>
                      <a:pt x="35" y="714"/>
                    </a:lnTo>
                    <a:lnTo>
                      <a:pt x="31" y="712"/>
                    </a:lnTo>
                    <a:lnTo>
                      <a:pt x="26" y="711"/>
                    </a:lnTo>
                    <a:lnTo>
                      <a:pt x="21" y="710"/>
                    </a:lnTo>
                    <a:lnTo>
                      <a:pt x="16" y="710"/>
                    </a:lnTo>
                    <a:lnTo>
                      <a:pt x="10" y="710"/>
                    </a:lnTo>
                    <a:lnTo>
                      <a:pt x="4" y="711"/>
                    </a:lnTo>
                    <a:lnTo>
                      <a:pt x="3" y="624"/>
                    </a:lnTo>
                    <a:lnTo>
                      <a:pt x="2" y="536"/>
                    </a:lnTo>
                    <a:lnTo>
                      <a:pt x="1" y="446"/>
                    </a:lnTo>
                    <a:lnTo>
                      <a:pt x="0" y="356"/>
                    </a:lnTo>
                    <a:lnTo>
                      <a:pt x="0" y="265"/>
                    </a:lnTo>
                    <a:lnTo>
                      <a:pt x="2" y="175"/>
                    </a:lnTo>
                    <a:lnTo>
                      <a:pt x="4" y="87"/>
                    </a:lnTo>
                    <a:lnTo>
                      <a:pt x="8" y="0"/>
                    </a:lnTo>
                    <a:lnTo>
                      <a:pt x="61" y="13"/>
                    </a:lnTo>
                    <a:lnTo>
                      <a:pt x="112" y="27"/>
                    </a:lnTo>
                    <a:lnTo>
                      <a:pt x="164" y="42"/>
                    </a:lnTo>
                    <a:lnTo>
                      <a:pt x="215" y="57"/>
                    </a:lnTo>
                    <a:lnTo>
                      <a:pt x="267" y="73"/>
                    </a:lnTo>
                    <a:lnTo>
                      <a:pt x="318" y="90"/>
                    </a:lnTo>
                    <a:lnTo>
                      <a:pt x="369" y="107"/>
                    </a:lnTo>
                    <a:lnTo>
                      <a:pt x="419" y="124"/>
                    </a:lnTo>
                    <a:lnTo>
                      <a:pt x="421" y="138"/>
                    </a:lnTo>
                    <a:lnTo>
                      <a:pt x="421" y="151"/>
                    </a:lnTo>
                    <a:lnTo>
                      <a:pt x="421" y="157"/>
                    </a:lnTo>
                    <a:lnTo>
                      <a:pt x="419" y="164"/>
                    </a:lnTo>
                    <a:lnTo>
                      <a:pt x="417" y="171"/>
                    </a:lnTo>
                    <a:lnTo>
                      <a:pt x="413" y="177"/>
                    </a:lnTo>
                    <a:lnTo>
                      <a:pt x="412" y="206"/>
                    </a:lnTo>
                    <a:lnTo>
                      <a:pt x="409" y="280"/>
                    </a:lnTo>
                    <a:lnTo>
                      <a:pt x="403" y="384"/>
                    </a:lnTo>
                    <a:lnTo>
                      <a:pt x="398" y="505"/>
                    </a:lnTo>
                    <a:lnTo>
                      <a:pt x="393" y="624"/>
                    </a:lnTo>
                    <a:lnTo>
                      <a:pt x="388" y="729"/>
                    </a:lnTo>
                    <a:lnTo>
                      <a:pt x="385" y="804"/>
                    </a:lnTo>
                    <a:lnTo>
                      <a:pt x="384" y="83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8" name="Freeform 141"/>
              <p:cNvSpPr>
                <a:spLocks/>
              </p:cNvSpPr>
              <p:nvPr/>
            </p:nvSpPr>
            <p:spPr bwMode="auto">
              <a:xfrm>
                <a:off x="2364" y="1864"/>
                <a:ext cx="67" cy="165"/>
              </a:xfrm>
              <a:custGeom>
                <a:avLst/>
                <a:gdLst/>
                <a:ahLst/>
                <a:cxnLst>
                  <a:cxn ang="0">
                    <a:pos x="822" y="703"/>
                  </a:cxn>
                  <a:cxn ang="0">
                    <a:pos x="847" y="731"/>
                  </a:cxn>
                  <a:cxn ang="0">
                    <a:pos x="851" y="964"/>
                  </a:cxn>
                  <a:cxn ang="0">
                    <a:pos x="850" y="1615"/>
                  </a:cxn>
                  <a:cxn ang="0">
                    <a:pos x="849" y="2156"/>
                  </a:cxn>
                  <a:cxn ang="0">
                    <a:pos x="840" y="2174"/>
                  </a:cxn>
                  <a:cxn ang="0">
                    <a:pos x="784" y="2017"/>
                  </a:cxn>
                  <a:cxn ang="0">
                    <a:pos x="767" y="1937"/>
                  </a:cxn>
                  <a:cxn ang="0">
                    <a:pos x="768" y="1501"/>
                  </a:cxn>
                  <a:cxn ang="0">
                    <a:pos x="769" y="857"/>
                  </a:cxn>
                  <a:cxn ang="0">
                    <a:pos x="770" y="525"/>
                  </a:cxn>
                  <a:cxn ang="0">
                    <a:pos x="749" y="261"/>
                  </a:cxn>
                  <a:cxn ang="0">
                    <a:pos x="729" y="131"/>
                  </a:cxn>
                  <a:cxn ang="0">
                    <a:pos x="707" y="468"/>
                  </a:cxn>
                  <a:cxn ang="0">
                    <a:pos x="701" y="738"/>
                  </a:cxn>
                  <a:cxn ang="0">
                    <a:pos x="704" y="1320"/>
                  </a:cxn>
                  <a:cxn ang="0">
                    <a:pos x="705" y="1804"/>
                  </a:cxn>
                  <a:cxn ang="0">
                    <a:pos x="667" y="1863"/>
                  </a:cxn>
                  <a:cxn ang="0">
                    <a:pos x="658" y="1646"/>
                  </a:cxn>
                  <a:cxn ang="0">
                    <a:pos x="652" y="1040"/>
                  </a:cxn>
                  <a:cxn ang="0">
                    <a:pos x="648" y="535"/>
                  </a:cxn>
                  <a:cxn ang="0">
                    <a:pos x="635" y="395"/>
                  </a:cxn>
                  <a:cxn ang="0">
                    <a:pos x="616" y="260"/>
                  </a:cxn>
                  <a:cxn ang="0">
                    <a:pos x="596" y="460"/>
                  </a:cxn>
                  <a:cxn ang="0">
                    <a:pos x="590" y="593"/>
                  </a:cxn>
                  <a:cxn ang="0">
                    <a:pos x="589" y="1133"/>
                  </a:cxn>
                  <a:cxn ang="0">
                    <a:pos x="589" y="1783"/>
                  </a:cxn>
                  <a:cxn ang="0">
                    <a:pos x="580" y="2034"/>
                  </a:cxn>
                  <a:cxn ang="0">
                    <a:pos x="548" y="2056"/>
                  </a:cxn>
                  <a:cxn ang="0">
                    <a:pos x="543" y="1549"/>
                  </a:cxn>
                  <a:cxn ang="0">
                    <a:pos x="538" y="940"/>
                  </a:cxn>
                  <a:cxn ang="0">
                    <a:pos x="532" y="715"/>
                  </a:cxn>
                  <a:cxn ang="0">
                    <a:pos x="500" y="697"/>
                  </a:cxn>
                  <a:cxn ang="0">
                    <a:pos x="490" y="870"/>
                  </a:cxn>
                  <a:cxn ang="0">
                    <a:pos x="491" y="1200"/>
                  </a:cxn>
                  <a:cxn ang="0">
                    <a:pos x="435" y="1058"/>
                  </a:cxn>
                  <a:cxn ang="0">
                    <a:pos x="415" y="952"/>
                  </a:cxn>
                  <a:cxn ang="0">
                    <a:pos x="412" y="688"/>
                  </a:cxn>
                  <a:cxn ang="0">
                    <a:pos x="408" y="454"/>
                  </a:cxn>
                  <a:cxn ang="0">
                    <a:pos x="388" y="423"/>
                  </a:cxn>
                  <a:cxn ang="0">
                    <a:pos x="374" y="553"/>
                  </a:cxn>
                  <a:cxn ang="0">
                    <a:pos x="360" y="661"/>
                  </a:cxn>
                  <a:cxn ang="0">
                    <a:pos x="279" y="591"/>
                  </a:cxn>
                  <a:cxn ang="0">
                    <a:pos x="235" y="702"/>
                  </a:cxn>
                  <a:cxn ang="0">
                    <a:pos x="217" y="566"/>
                  </a:cxn>
                  <a:cxn ang="0">
                    <a:pos x="197" y="419"/>
                  </a:cxn>
                  <a:cxn ang="0">
                    <a:pos x="180" y="588"/>
                  </a:cxn>
                  <a:cxn ang="0">
                    <a:pos x="162" y="700"/>
                  </a:cxn>
                  <a:cxn ang="0">
                    <a:pos x="112" y="586"/>
                  </a:cxn>
                  <a:cxn ang="0">
                    <a:pos x="59" y="602"/>
                  </a:cxn>
                  <a:cxn ang="0">
                    <a:pos x="14" y="719"/>
                  </a:cxn>
                  <a:cxn ang="0">
                    <a:pos x="7" y="599"/>
                  </a:cxn>
                  <a:cxn ang="0">
                    <a:pos x="98" y="447"/>
                  </a:cxn>
                  <a:cxn ang="0">
                    <a:pos x="361" y="262"/>
                  </a:cxn>
                  <a:cxn ang="0">
                    <a:pos x="642" y="102"/>
                  </a:cxn>
                  <a:cxn ang="0">
                    <a:pos x="872" y="17"/>
                  </a:cxn>
                  <a:cxn ang="0">
                    <a:pos x="862" y="322"/>
                  </a:cxn>
                </a:cxnLst>
                <a:rect l="0" t="0" r="r" b="b"/>
                <a:pathLst>
                  <a:path w="872" h="2220">
                    <a:moveTo>
                      <a:pt x="846" y="659"/>
                    </a:moveTo>
                    <a:lnTo>
                      <a:pt x="836" y="674"/>
                    </a:lnTo>
                    <a:lnTo>
                      <a:pt x="827" y="688"/>
                    </a:lnTo>
                    <a:lnTo>
                      <a:pt x="824" y="695"/>
                    </a:lnTo>
                    <a:lnTo>
                      <a:pt x="822" y="703"/>
                    </a:lnTo>
                    <a:lnTo>
                      <a:pt x="820" y="711"/>
                    </a:lnTo>
                    <a:lnTo>
                      <a:pt x="820" y="719"/>
                    </a:lnTo>
                    <a:lnTo>
                      <a:pt x="824" y="721"/>
                    </a:lnTo>
                    <a:lnTo>
                      <a:pt x="836" y="725"/>
                    </a:lnTo>
                    <a:lnTo>
                      <a:pt x="847" y="731"/>
                    </a:lnTo>
                    <a:lnTo>
                      <a:pt x="852" y="732"/>
                    </a:lnTo>
                    <a:lnTo>
                      <a:pt x="852" y="749"/>
                    </a:lnTo>
                    <a:lnTo>
                      <a:pt x="852" y="796"/>
                    </a:lnTo>
                    <a:lnTo>
                      <a:pt x="851" y="869"/>
                    </a:lnTo>
                    <a:lnTo>
                      <a:pt x="851" y="964"/>
                    </a:lnTo>
                    <a:lnTo>
                      <a:pt x="851" y="1077"/>
                    </a:lnTo>
                    <a:lnTo>
                      <a:pt x="851" y="1203"/>
                    </a:lnTo>
                    <a:lnTo>
                      <a:pt x="850" y="1338"/>
                    </a:lnTo>
                    <a:lnTo>
                      <a:pt x="850" y="1476"/>
                    </a:lnTo>
                    <a:lnTo>
                      <a:pt x="850" y="1615"/>
                    </a:lnTo>
                    <a:lnTo>
                      <a:pt x="850" y="1750"/>
                    </a:lnTo>
                    <a:lnTo>
                      <a:pt x="849" y="1875"/>
                    </a:lnTo>
                    <a:lnTo>
                      <a:pt x="849" y="1988"/>
                    </a:lnTo>
                    <a:lnTo>
                      <a:pt x="849" y="2084"/>
                    </a:lnTo>
                    <a:lnTo>
                      <a:pt x="849" y="2156"/>
                    </a:lnTo>
                    <a:lnTo>
                      <a:pt x="849" y="2204"/>
                    </a:lnTo>
                    <a:lnTo>
                      <a:pt x="849" y="2220"/>
                    </a:lnTo>
                    <a:lnTo>
                      <a:pt x="847" y="2206"/>
                    </a:lnTo>
                    <a:lnTo>
                      <a:pt x="843" y="2190"/>
                    </a:lnTo>
                    <a:lnTo>
                      <a:pt x="840" y="2174"/>
                    </a:lnTo>
                    <a:lnTo>
                      <a:pt x="835" y="2157"/>
                    </a:lnTo>
                    <a:lnTo>
                      <a:pt x="823" y="2123"/>
                    </a:lnTo>
                    <a:lnTo>
                      <a:pt x="810" y="2088"/>
                    </a:lnTo>
                    <a:lnTo>
                      <a:pt x="796" y="2053"/>
                    </a:lnTo>
                    <a:lnTo>
                      <a:pt x="784" y="2017"/>
                    </a:lnTo>
                    <a:lnTo>
                      <a:pt x="778" y="2001"/>
                    </a:lnTo>
                    <a:lnTo>
                      <a:pt x="773" y="1984"/>
                    </a:lnTo>
                    <a:lnTo>
                      <a:pt x="770" y="1968"/>
                    </a:lnTo>
                    <a:lnTo>
                      <a:pt x="767" y="1953"/>
                    </a:lnTo>
                    <a:lnTo>
                      <a:pt x="767" y="1937"/>
                    </a:lnTo>
                    <a:lnTo>
                      <a:pt x="767" y="1891"/>
                    </a:lnTo>
                    <a:lnTo>
                      <a:pt x="767" y="1821"/>
                    </a:lnTo>
                    <a:lnTo>
                      <a:pt x="767" y="1730"/>
                    </a:lnTo>
                    <a:lnTo>
                      <a:pt x="767" y="1622"/>
                    </a:lnTo>
                    <a:lnTo>
                      <a:pt x="768" y="1501"/>
                    </a:lnTo>
                    <a:lnTo>
                      <a:pt x="768" y="1372"/>
                    </a:lnTo>
                    <a:lnTo>
                      <a:pt x="768" y="1239"/>
                    </a:lnTo>
                    <a:lnTo>
                      <a:pt x="768" y="1106"/>
                    </a:lnTo>
                    <a:lnTo>
                      <a:pt x="769" y="977"/>
                    </a:lnTo>
                    <a:lnTo>
                      <a:pt x="769" y="857"/>
                    </a:lnTo>
                    <a:lnTo>
                      <a:pt x="769" y="748"/>
                    </a:lnTo>
                    <a:lnTo>
                      <a:pt x="769" y="657"/>
                    </a:lnTo>
                    <a:lnTo>
                      <a:pt x="770" y="586"/>
                    </a:lnTo>
                    <a:lnTo>
                      <a:pt x="770" y="541"/>
                    </a:lnTo>
                    <a:lnTo>
                      <a:pt x="770" y="525"/>
                    </a:lnTo>
                    <a:lnTo>
                      <a:pt x="763" y="471"/>
                    </a:lnTo>
                    <a:lnTo>
                      <a:pt x="759" y="419"/>
                    </a:lnTo>
                    <a:lnTo>
                      <a:pt x="756" y="368"/>
                    </a:lnTo>
                    <a:lnTo>
                      <a:pt x="753" y="316"/>
                    </a:lnTo>
                    <a:lnTo>
                      <a:pt x="749" y="261"/>
                    </a:lnTo>
                    <a:lnTo>
                      <a:pt x="745" y="205"/>
                    </a:lnTo>
                    <a:lnTo>
                      <a:pt x="739" y="145"/>
                    </a:lnTo>
                    <a:lnTo>
                      <a:pt x="731" y="82"/>
                    </a:lnTo>
                    <a:lnTo>
                      <a:pt x="730" y="95"/>
                    </a:lnTo>
                    <a:lnTo>
                      <a:pt x="729" y="131"/>
                    </a:lnTo>
                    <a:lnTo>
                      <a:pt x="726" y="184"/>
                    </a:lnTo>
                    <a:lnTo>
                      <a:pt x="722" y="251"/>
                    </a:lnTo>
                    <a:lnTo>
                      <a:pt x="717" y="323"/>
                    </a:lnTo>
                    <a:lnTo>
                      <a:pt x="712" y="397"/>
                    </a:lnTo>
                    <a:lnTo>
                      <a:pt x="707" y="468"/>
                    </a:lnTo>
                    <a:lnTo>
                      <a:pt x="700" y="530"/>
                    </a:lnTo>
                    <a:lnTo>
                      <a:pt x="700" y="545"/>
                    </a:lnTo>
                    <a:lnTo>
                      <a:pt x="700" y="587"/>
                    </a:lnTo>
                    <a:lnTo>
                      <a:pt x="701" y="653"/>
                    </a:lnTo>
                    <a:lnTo>
                      <a:pt x="701" y="738"/>
                    </a:lnTo>
                    <a:lnTo>
                      <a:pt x="701" y="838"/>
                    </a:lnTo>
                    <a:lnTo>
                      <a:pt x="702" y="952"/>
                    </a:lnTo>
                    <a:lnTo>
                      <a:pt x="702" y="1072"/>
                    </a:lnTo>
                    <a:lnTo>
                      <a:pt x="702" y="1196"/>
                    </a:lnTo>
                    <a:lnTo>
                      <a:pt x="704" y="1320"/>
                    </a:lnTo>
                    <a:lnTo>
                      <a:pt x="704" y="1440"/>
                    </a:lnTo>
                    <a:lnTo>
                      <a:pt x="704" y="1553"/>
                    </a:lnTo>
                    <a:lnTo>
                      <a:pt x="705" y="1654"/>
                    </a:lnTo>
                    <a:lnTo>
                      <a:pt x="705" y="1739"/>
                    </a:lnTo>
                    <a:lnTo>
                      <a:pt x="705" y="1804"/>
                    </a:lnTo>
                    <a:lnTo>
                      <a:pt x="705" y="1847"/>
                    </a:lnTo>
                    <a:lnTo>
                      <a:pt x="705" y="1862"/>
                    </a:lnTo>
                    <a:lnTo>
                      <a:pt x="698" y="1862"/>
                    </a:lnTo>
                    <a:lnTo>
                      <a:pt x="682" y="1863"/>
                    </a:lnTo>
                    <a:lnTo>
                      <a:pt x="667" y="1863"/>
                    </a:lnTo>
                    <a:lnTo>
                      <a:pt x="660" y="1863"/>
                    </a:lnTo>
                    <a:lnTo>
                      <a:pt x="660" y="1848"/>
                    </a:lnTo>
                    <a:lnTo>
                      <a:pt x="660" y="1803"/>
                    </a:lnTo>
                    <a:lnTo>
                      <a:pt x="659" y="1735"/>
                    </a:lnTo>
                    <a:lnTo>
                      <a:pt x="658" y="1646"/>
                    </a:lnTo>
                    <a:lnTo>
                      <a:pt x="657" y="1542"/>
                    </a:lnTo>
                    <a:lnTo>
                      <a:pt x="657" y="1424"/>
                    </a:lnTo>
                    <a:lnTo>
                      <a:pt x="654" y="1298"/>
                    </a:lnTo>
                    <a:lnTo>
                      <a:pt x="653" y="1169"/>
                    </a:lnTo>
                    <a:lnTo>
                      <a:pt x="652" y="1040"/>
                    </a:lnTo>
                    <a:lnTo>
                      <a:pt x="651" y="914"/>
                    </a:lnTo>
                    <a:lnTo>
                      <a:pt x="650" y="797"/>
                    </a:lnTo>
                    <a:lnTo>
                      <a:pt x="649" y="692"/>
                    </a:lnTo>
                    <a:lnTo>
                      <a:pt x="649" y="604"/>
                    </a:lnTo>
                    <a:lnTo>
                      <a:pt x="648" y="535"/>
                    </a:lnTo>
                    <a:lnTo>
                      <a:pt x="648" y="491"/>
                    </a:lnTo>
                    <a:lnTo>
                      <a:pt x="648" y="476"/>
                    </a:lnTo>
                    <a:lnTo>
                      <a:pt x="643" y="449"/>
                    </a:lnTo>
                    <a:lnTo>
                      <a:pt x="639" y="421"/>
                    </a:lnTo>
                    <a:lnTo>
                      <a:pt x="635" y="395"/>
                    </a:lnTo>
                    <a:lnTo>
                      <a:pt x="632" y="368"/>
                    </a:lnTo>
                    <a:lnTo>
                      <a:pt x="629" y="340"/>
                    </a:lnTo>
                    <a:lnTo>
                      <a:pt x="625" y="314"/>
                    </a:lnTo>
                    <a:lnTo>
                      <a:pt x="620" y="287"/>
                    </a:lnTo>
                    <a:lnTo>
                      <a:pt x="616" y="260"/>
                    </a:lnTo>
                    <a:lnTo>
                      <a:pt x="612" y="288"/>
                    </a:lnTo>
                    <a:lnTo>
                      <a:pt x="607" y="326"/>
                    </a:lnTo>
                    <a:lnTo>
                      <a:pt x="603" y="371"/>
                    </a:lnTo>
                    <a:lnTo>
                      <a:pt x="599" y="417"/>
                    </a:lnTo>
                    <a:lnTo>
                      <a:pt x="596" y="460"/>
                    </a:lnTo>
                    <a:lnTo>
                      <a:pt x="593" y="495"/>
                    </a:lnTo>
                    <a:lnTo>
                      <a:pt x="590" y="519"/>
                    </a:lnTo>
                    <a:lnTo>
                      <a:pt x="590" y="529"/>
                    </a:lnTo>
                    <a:lnTo>
                      <a:pt x="590" y="546"/>
                    </a:lnTo>
                    <a:lnTo>
                      <a:pt x="590" y="593"/>
                    </a:lnTo>
                    <a:lnTo>
                      <a:pt x="590" y="666"/>
                    </a:lnTo>
                    <a:lnTo>
                      <a:pt x="590" y="761"/>
                    </a:lnTo>
                    <a:lnTo>
                      <a:pt x="589" y="874"/>
                    </a:lnTo>
                    <a:lnTo>
                      <a:pt x="589" y="998"/>
                    </a:lnTo>
                    <a:lnTo>
                      <a:pt x="589" y="1133"/>
                    </a:lnTo>
                    <a:lnTo>
                      <a:pt x="589" y="1272"/>
                    </a:lnTo>
                    <a:lnTo>
                      <a:pt x="589" y="1410"/>
                    </a:lnTo>
                    <a:lnTo>
                      <a:pt x="589" y="1545"/>
                    </a:lnTo>
                    <a:lnTo>
                      <a:pt x="589" y="1670"/>
                    </a:lnTo>
                    <a:lnTo>
                      <a:pt x="589" y="1783"/>
                    </a:lnTo>
                    <a:lnTo>
                      <a:pt x="589" y="1878"/>
                    </a:lnTo>
                    <a:lnTo>
                      <a:pt x="589" y="1951"/>
                    </a:lnTo>
                    <a:lnTo>
                      <a:pt x="589" y="1998"/>
                    </a:lnTo>
                    <a:lnTo>
                      <a:pt x="589" y="2014"/>
                    </a:lnTo>
                    <a:lnTo>
                      <a:pt x="580" y="2034"/>
                    </a:lnTo>
                    <a:lnTo>
                      <a:pt x="568" y="2064"/>
                    </a:lnTo>
                    <a:lnTo>
                      <a:pt x="556" y="2094"/>
                    </a:lnTo>
                    <a:lnTo>
                      <a:pt x="549" y="2116"/>
                    </a:lnTo>
                    <a:lnTo>
                      <a:pt x="548" y="2100"/>
                    </a:lnTo>
                    <a:lnTo>
                      <a:pt x="548" y="2056"/>
                    </a:lnTo>
                    <a:lnTo>
                      <a:pt x="547" y="1988"/>
                    </a:lnTo>
                    <a:lnTo>
                      <a:pt x="547" y="1898"/>
                    </a:lnTo>
                    <a:lnTo>
                      <a:pt x="546" y="1792"/>
                    </a:lnTo>
                    <a:lnTo>
                      <a:pt x="544" y="1675"/>
                    </a:lnTo>
                    <a:lnTo>
                      <a:pt x="543" y="1549"/>
                    </a:lnTo>
                    <a:lnTo>
                      <a:pt x="542" y="1419"/>
                    </a:lnTo>
                    <a:lnTo>
                      <a:pt x="540" y="1289"/>
                    </a:lnTo>
                    <a:lnTo>
                      <a:pt x="539" y="1163"/>
                    </a:lnTo>
                    <a:lnTo>
                      <a:pt x="538" y="1045"/>
                    </a:lnTo>
                    <a:lnTo>
                      <a:pt x="538" y="940"/>
                    </a:lnTo>
                    <a:lnTo>
                      <a:pt x="537" y="850"/>
                    </a:lnTo>
                    <a:lnTo>
                      <a:pt x="536" y="782"/>
                    </a:lnTo>
                    <a:lnTo>
                      <a:pt x="536" y="737"/>
                    </a:lnTo>
                    <a:lnTo>
                      <a:pt x="536" y="721"/>
                    </a:lnTo>
                    <a:lnTo>
                      <a:pt x="532" y="715"/>
                    </a:lnTo>
                    <a:lnTo>
                      <a:pt x="523" y="699"/>
                    </a:lnTo>
                    <a:lnTo>
                      <a:pt x="515" y="683"/>
                    </a:lnTo>
                    <a:lnTo>
                      <a:pt x="510" y="675"/>
                    </a:lnTo>
                    <a:lnTo>
                      <a:pt x="507" y="682"/>
                    </a:lnTo>
                    <a:lnTo>
                      <a:pt x="500" y="697"/>
                    </a:lnTo>
                    <a:lnTo>
                      <a:pt x="493" y="710"/>
                    </a:lnTo>
                    <a:lnTo>
                      <a:pt x="490" y="717"/>
                    </a:lnTo>
                    <a:lnTo>
                      <a:pt x="490" y="738"/>
                    </a:lnTo>
                    <a:lnTo>
                      <a:pt x="490" y="793"/>
                    </a:lnTo>
                    <a:lnTo>
                      <a:pt x="490" y="870"/>
                    </a:lnTo>
                    <a:lnTo>
                      <a:pt x="490" y="959"/>
                    </a:lnTo>
                    <a:lnTo>
                      <a:pt x="490" y="1048"/>
                    </a:lnTo>
                    <a:lnTo>
                      <a:pt x="491" y="1124"/>
                    </a:lnTo>
                    <a:lnTo>
                      <a:pt x="491" y="1179"/>
                    </a:lnTo>
                    <a:lnTo>
                      <a:pt x="491" y="1200"/>
                    </a:lnTo>
                    <a:lnTo>
                      <a:pt x="478" y="1173"/>
                    </a:lnTo>
                    <a:lnTo>
                      <a:pt x="465" y="1144"/>
                    </a:lnTo>
                    <a:lnTo>
                      <a:pt x="454" y="1114"/>
                    </a:lnTo>
                    <a:lnTo>
                      <a:pt x="444" y="1085"/>
                    </a:lnTo>
                    <a:lnTo>
                      <a:pt x="435" y="1058"/>
                    </a:lnTo>
                    <a:lnTo>
                      <a:pt x="428" y="1037"/>
                    </a:lnTo>
                    <a:lnTo>
                      <a:pt x="423" y="1021"/>
                    </a:lnTo>
                    <a:lnTo>
                      <a:pt x="421" y="1013"/>
                    </a:lnTo>
                    <a:lnTo>
                      <a:pt x="417" y="982"/>
                    </a:lnTo>
                    <a:lnTo>
                      <a:pt x="415" y="952"/>
                    </a:lnTo>
                    <a:lnTo>
                      <a:pt x="413" y="920"/>
                    </a:lnTo>
                    <a:lnTo>
                      <a:pt x="412" y="886"/>
                    </a:lnTo>
                    <a:lnTo>
                      <a:pt x="411" y="821"/>
                    </a:lnTo>
                    <a:lnTo>
                      <a:pt x="411" y="754"/>
                    </a:lnTo>
                    <a:lnTo>
                      <a:pt x="412" y="688"/>
                    </a:lnTo>
                    <a:lnTo>
                      <a:pt x="413" y="624"/>
                    </a:lnTo>
                    <a:lnTo>
                      <a:pt x="414" y="562"/>
                    </a:lnTo>
                    <a:lnTo>
                      <a:pt x="414" y="503"/>
                    </a:lnTo>
                    <a:lnTo>
                      <a:pt x="410" y="476"/>
                    </a:lnTo>
                    <a:lnTo>
                      <a:pt x="408" y="454"/>
                    </a:lnTo>
                    <a:lnTo>
                      <a:pt x="406" y="444"/>
                    </a:lnTo>
                    <a:lnTo>
                      <a:pt x="404" y="432"/>
                    </a:lnTo>
                    <a:lnTo>
                      <a:pt x="398" y="420"/>
                    </a:lnTo>
                    <a:lnTo>
                      <a:pt x="392" y="405"/>
                    </a:lnTo>
                    <a:lnTo>
                      <a:pt x="388" y="423"/>
                    </a:lnTo>
                    <a:lnTo>
                      <a:pt x="384" y="442"/>
                    </a:lnTo>
                    <a:lnTo>
                      <a:pt x="381" y="460"/>
                    </a:lnTo>
                    <a:lnTo>
                      <a:pt x="379" y="479"/>
                    </a:lnTo>
                    <a:lnTo>
                      <a:pt x="376" y="515"/>
                    </a:lnTo>
                    <a:lnTo>
                      <a:pt x="374" y="553"/>
                    </a:lnTo>
                    <a:lnTo>
                      <a:pt x="374" y="588"/>
                    </a:lnTo>
                    <a:lnTo>
                      <a:pt x="373" y="623"/>
                    </a:lnTo>
                    <a:lnTo>
                      <a:pt x="372" y="655"/>
                    </a:lnTo>
                    <a:lnTo>
                      <a:pt x="370" y="685"/>
                    </a:lnTo>
                    <a:lnTo>
                      <a:pt x="360" y="661"/>
                    </a:lnTo>
                    <a:lnTo>
                      <a:pt x="336" y="611"/>
                    </a:lnTo>
                    <a:lnTo>
                      <a:pt x="313" y="560"/>
                    </a:lnTo>
                    <a:lnTo>
                      <a:pt x="302" y="537"/>
                    </a:lnTo>
                    <a:lnTo>
                      <a:pt x="289" y="565"/>
                    </a:lnTo>
                    <a:lnTo>
                      <a:pt x="279" y="591"/>
                    </a:lnTo>
                    <a:lnTo>
                      <a:pt x="270" y="615"/>
                    </a:lnTo>
                    <a:lnTo>
                      <a:pt x="262" y="638"/>
                    </a:lnTo>
                    <a:lnTo>
                      <a:pt x="254" y="659"/>
                    </a:lnTo>
                    <a:lnTo>
                      <a:pt x="246" y="681"/>
                    </a:lnTo>
                    <a:lnTo>
                      <a:pt x="235" y="702"/>
                    </a:lnTo>
                    <a:lnTo>
                      <a:pt x="223" y="723"/>
                    </a:lnTo>
                    <a:lnTo>
                      <a:pt x="222" y="686"/>
                    </a:lnTo>
                    <a:lnTo>
                      <a:pt x="221" y="647"/>
                    </a:lnTo>
                    <a:lnTo>
                      <a:pt x="219" y="607"/>
                    </a:lnTo>
                    <a:lnTo>
                      <a:pt x="217" y="566"/>
                    </a:lnTo>
                    <a:lnTo>
                      <a:pt x="214" y="526"/>
                    </a:lnTo>
                    <a:lnTo>
                      <a:pt x="210" y="484"/>
                    </a:lnTo>
                    <a:lnTo>
                      <a:pt x="206" y="445"/>
                    </a:lnTo>
                    <a:lnTo>
                      <a:pt x="201" y="405"/>
                    </a:lnTo>
                    <a:lnTo>
                      <a:pt x="197" y="419"/>
                    </a:lnTo>
                    <a:lnTo>
                      <a:pt x="195" y="437"/>
                    </a:lnTo>
                    <a:lnTo>
                      <a:pt x="192" y="458"/>
                    </a:lnTo>
                    <a:lnTo>
                      <a:pt x="190" y="481"/>
                    </a:lnTo>
                    <a:lnTo>
                      <a:pt x="185" y="533"/>
                    </a:lnTo>
                    <a:lnTo>
                      <a:pt x="180" y="588"/>
                    </a:lnTo>
                    <a:lnTo>
                      <a:pt x="177" y="640"/>
                    </a:lnTo>
                    <a:lnTo>
                      <a:pt x="175" y="684"/>
                    </a:lnTo>
                    <a:lnTo>
                      <a:pt x="173" y="714"/>
                    </a:lnTo>
                    <a:lnTo>
                      <a:pt x="173" y="724"/>
                    </a:lnTo>
                    <a:lnTo>
                      <a:pt x="162" y="700"/>
                    </a:lnTo>
                    <a:lnTo>
                      <a:pt x="152" y="676"/>
                    </a:lnTo>
                    <a:lnTo>
                      <a:pt x="141" y="653"/>
                    </a:lnTo>
                    <a:lnTo>
                      <a:pt x="131" y="630"/>
                    </a:lnTo>
                    <a:lnTo>
                      <a:pt x="122" y="608"/>
                    </a:lnTo>
                    <a:lnTo>
                      <a:pt x="112" y="586"/>
                    </a:lnTo>
                    <a:lnTo>
                      <a:pt x="102" y="563"/>
                    </a:lnTo>
                    <a:lnTo>
                      <a:pt x="93" y="542"/>
                    </a:lnTo>
                    <a:lnTo>
                      <a:pt x="81" y="559"/>
                    </a:lnTo>
                    <a:lnTo>
                      <a:pt x="70" y="579"/>
                    </a:lnTo>
                    <a:lnTo>
                      <a:pt x="59" y="602"/>
                    </a:lnTo>
                    <a:lnTo>
                      <a:pt x="48" y="626"/>
                    </a:lnTo>
                    <a:lnTo>
                      <a:pt x="38" y="650"/>
                    </a:lnTo>
                    <a:lnTo>
                      <a:pt x="29" y="674"/>
                    </a:lnTo>
                    <a:lnTo>
                      <a:pt x="20" y="698"/>
                    </a:lnTo>
                    <a:lnTo>
                      <a:pt x="14" y="719"/>
                    </a:lnTo>
                    <a:lnTo>
                      <a:pt x="13" y="695"/>
                    </a:lnTo>
                    <a:lnTo>
                      <a:pt x="12" y="672"/>
                    </a:lnTo>
                    <a:lnTo>
                      <a:pt x="11" y="649"/>
                    </a:lnTo>
                    <a:lnTo>
                      <a:pt x="10" y="624"/>
                    </a:lnTo>
                    <a:lnTo>
                      <a:pt x="7" y="599"/>
                    </a:lnTo>
                    <a:lnTo>
                      <a:pt x="6" y="575"/>
                    </a:lnTo>
                    <a:lnTo>
                      <a:pt x="3" y="551"/>
                    </a:lnTo>
                    <a:lnTo>
                      <a:pt x="0" y="527"/>
                    </a:lnTo>
                    <a:lnTo>
                      <a:pt x="49" y="486"/>
                    </a:lnTo>
                    <a:lnTo>
                      <a:pt x="98" y="447"/>
                    </a:lnTo>
                    <a:lnTo>
                      <a:pt x="149" y="408"/>
                    </a:lnTo>
                    <a:lnTo>
                      <a:pt x="201" y="370"/>
                    </a:lnTo>
                    <a:lnTo>
                      <a:pt x="253" y="334"/>
                    </a:lnTo>
                    <a:lnTo>
                      <a:pt x="307" y="298"/>
                    </a:lnTo>
                    <a:lnTo>
                      <a:pt x="361" y="262"/>
                    </a:lnTo>
                    <a:lnTo>
                      <a:pt x="416" y="227"/>
                    </a:lnTo>
                    <a:lnTo>
                      <a:pt x="472" y="194"/>
                    </a:lnTo>
                    <a:lnTo>
                      <a:pt x="528" y="162"/>
                    </a:lnTo>
                    <a:lnTo>
                      <a:pt x="584" y="132"/>
                    </a:lnTo>
                    <a:lnTo>
                      <a:pt x="642" y="102"/>
                    </a:lnTo>
                    <a:lnTo>
                      <a:pt x="698" y="75"/>
                    </a:lnTo>
                    <a:lnTo>
                      <a:pt x="756" y="48"/>
                    </a:lnTo>
                    <a:lnTo>
                      <a:pt x="814" y="23"/>
                    </a:lnTo>
                    <a:lnTo>
                      <a:pt x="871" y="0"/>
                    </a:lnTo>
                    <a:lnTo>
                      <a:pt x="872" y="17"/>
                    </a:lnTo>
                    <a:lnTo>
                      <a:pt x="872" y="44"/>
                    </a:lnTo>
                    <a:lnTo>
                      <a:pt x="872" y="78"/>
                    </a:lnTo>
                    <a:lnTo>
                      <a:pt x="871" y="118"/>
                    </a:lnTo>
                    <a:lnTo>
                      <a:pt x="867" y="214"/>
                    </a:lnTo>
                    <a:lnTo>
                      <a:pt x="862" y="322"/>
                    </a:lnTo>
                    <a:lnTo>
                      <a:pt x="856" y="430"/>
                    </a:lnTo>
                    <a:lnTo>
                      <a:pt x="851" y="529"/>
                    </a:lnTo>
                    <a:lnTo>
                      <a:pt x="847" y="609"/>
                    </a:lnTo>
                    <a:lnTo>
                      <a:pt x="846" y="6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79" name="Freeform 142"/>
              <p:cNvSpPr>
                <a:spLocks/>
              </p:cNvSpPr>
              <p:nvPr/>
            </p:nvSpPr>
            <p:spPr bwMode="auto">
              <a:xfrm>
                <a:off x="2607" y="1864"/>
                <a:ext cx="11" cy="162"/>
              </a:xfrm>
              <a:custGeom>
                <a:avLst/>
                <a:gdLst/>
                <a:ahLst/>
                <a:cxnLst>
                  <a:cxn ang="0">
                    <a:pos x="37" y="640"/>
                  </a:cxn>
                  <a:cxn ang="0">
                    <a:pos x="38" y="653"/>
                  </a:cxn>
                  <a:cxn ang="0">
                    <a:pos x="45" y="676"/>
                  </a:cxn>
                  <a:cxn ang="0">
                    <a:pos x="54" y="700"/>
                  </a:cxn>
                  <a:cxn ang="0">
                    <a:pos x="57" y="714"/>
                  </a:cxn>
                  <a:cxn ang="0">
                    <a:pos x="54" y="725"/>
                  </a:cxn>
                  <a:cxn ang="0">
                    <a:pos x="44" y="734"/>
                  </a:cxn>
                  <a:cxn ang="0">
                    <a:pos x="35" y="753"/>
                  </a:cxn>
                  <a:cxn ang="0">
                    <a:pos x="37" y="869"/>
                  </a:cxn>
                  <a:cxn ang="0">
                    <a:pos x="38" y="1070"/>
                  </a:cxn>
                  <a:cxn ang="0">
                    <a:pos x="39" y="1321"/>
                  </a:cxn>
                  <a:cxn ang="0">
                    <a:pos x="40" y="1588"/>
                  </a:cxn>
                  <a:cxn ang="0">
                    <a:pos x="41" y="1839"/>
                  </a:cxn>
                  <a:cxn ang="0">
                    <a:pos x="42" y="2040"/>
                  </a:cxn>
                  <a:cxn ang="0">
                    <a:pos x="43" y="2156"/>
                  </a:cxn>
                  <a:cxn ang="0">
                    <a:pos x="46" y="2162"/>
                  </a:cxn>
                  <a:cxn ang="0">
                    <a:pos x="64" y="2102"/>
                  </a:cxn>
                  <a:cxn ang="0">
                    <a:pos x="89" y="2020"/>
                  </a:cxn>
                  <a:cxn ang="0">
                    <a:pos x="107" y="1958"/>
                  </a:cxn>
                  <a:cxn ang="0">
                    <a:pos x="109" y="1931"/>
                  </a:cxn>
                  <a:cxn ang="0">
                    <a:pos x="110" y="1809"/>
                  </a:cxn>
                  <a:cxn ang="0">
                    <a:pos x="111" y="1600"/>
                  </a:cxn>
                  <a:cxn ang="0">
                    <a:pos x="111" y="1338"/>
                  </a:cxn>
                  <a:cxn ang="0">
                    <a:pos x="113" y="1058"/>
                  </a:cxn>
                  <a:cxn ang="0">
                    <a:pos x="113" y="796"/>
                  </a:cxn>
                  <a:cxn ang="0">
                    <a:pos x="114" y="587"/>
                  </a:cxn>
                  <a:cxn ang="0">
                    <a:pos x="116" y="465"/>
                  </a:cxn>
                  <a:cxn ang="0">
                    <a:pos x="118" y="400"/>
                  </a:cxn>
                  <a:cxn ang="0">
                    <a:pos x="125" y="306"/>
                  </a:cxn>
                  <a:cxn ang="0">
                    <a:pos x="132" y="210"/>
                  </a:cxn>
                  <a:cxn ang="0">
                    <a:pos x="138" y="114"/>
                  </a:cxn>
                  <a:cxn ang="0">
                    <a:pos x="118" y="55"/>
                  </a:cxn>
                  <a:cxn ang="0">
                    <a:pos x="22" y="9"/>
                  </a:cxn>
                  <a:cxn ang="0">
                    <a:pos x="1" y="27"/>
                  </a:cxn>
                  <a:cxn ang="0">
                    <a:pos x="12" y="200"/>
                  </a:cxn>
                  <a:cxn ang="0">
                    <a:pos x="26" y="433"/>
                  </a:cxn>
                  <a:cxn ang="0">
                    <a:pos x="37" y="607"/>
                  </a:cxn>
                </a:cxnLst>
                <a:rect l="0" t="0" r="r" b="b"/>
                <a:pathLst>
                  <a:path w="139" h="2172">
                    <a:moveTo>
                      <a:pt x="39" y="634"/>
                    </a:moveTo>
                    <a:lnTo>
                      <a:pt x="37" y="640"/>
                    </a:lnTo>
                    <a:lnTo>
                      <a:pt x="37" y="646"/>
                    </a:lnTo>
                    <a:lnTo>
                      <a:pt x="38" y="653"/>
                    </a:lnTo>
                    <a:lnTo>
                      <a:pt x="40" y="660"/>
                    </a:lnTo>
                    <a:lnTo>
                      <a:pt x="45" y="676"/>
                    </a:lnTo>
                    <a:lnTo>
                      <a:pt x="51" y="691"/>
                    </a:lnTo>
                    <a:lnTo>
                      <a:pt x="54" y="700"/>
                    </a:lnTo>
                    <a:lnTo>
                      <a:pt x="56" y="706"/>
                    </a:lnTo>
                    <a:lnTo>
                      <a:pt x="57" y="714"/>
                    </a:lnTo>
                    <a:lnTo>
                      <a:pt x="56" y="720"/>
                    </a:lnTo>
                    <a:lnTo>
                      <a:pt x="54" y="725"/>
                    </a:lnTo>
                    <a:lnTo>
                      <a:pt x="50" y="731"/>
                    </a:lnTo>
                    <a:lnTo>
                      <a:pt x="44" y="734"/>
                    </a:lnTo>
                    <a:lnTo>
                      <a:pt x="35" y="737"/>
                    </a:lnTo>
                    <a:lnTo>
                      <a:pt x="35" y="753"/>
                    </a:lnTo>
                    <a:lnTo>
                      <a:pt x="37" y="799"/>
                    </a:lnTo>
                    <a:lnTo>
                      <a:pt x="37" y="869"/>
                    </a:lnTo>
                    <a:lnTo>
                      <a:pt x="37" y="961"/>
                    </a:lnTo>
                    <a:lnTo>
                      <a:pt x="38" y="1070"/>
                    </a:lnTo>
                    <a:lnTo>
                      <a:pt x="38" y="1192"/>
                    </a:lnTo>
                    <a:lnTo>
                      <a:pt x="39" y="1321"/>
                    </a:lnTo>
                    <a:lnTo>
                      <a:pt x="40" y="1455"/>
                    </a:lnTo>
                    <a:lnTo>
                      <a:pt x="40" y="1588"/>
                    </a:lnTo>
                    <a:lnTo>
                      <a:pt x="41" y="1719"/>
                    </a:lnTo>
                    <a:lnTo>
                      <a:pt x="41" y="1839"/>
                    </a:lnTo>
                    <a:lnTo>
                      <a:pt x="42" y="1948"/>
                    </a:lnTo>
                    <a:lnTo>
                      <a:pt x="42" y="2040"/>
                    </a:lnTo>
                    <a:lnTo>
                      <a:pt x="43" y="2110"/>
                    </a:lnTo>
                    <a:lnTo>
                      <a:pt x="43" y="2156"/>
                    </a:lnTo>
                    <a:lnTo>
                      <a:pt x="43" y="2172"/>
                    </a:lnTo>
                    <a:lnTo>
                      <a:pt x="46" y="2162"/>
                    </a:lnTo>
                    <a:lnTo>
                      <a:pt x="54" y="2137"/>
                    </a:lnTo>
                    <a:lnTo>
                      <a:pt x="64" y="2102"/>
                    </a:lnTo>
                    <a:lnTo>
                      <a:pt x="76" y="2060"/>
                    </a:lnTo>
                    <a:lnTo>
                      <a:pt x="89" y="2020"/>
                    </a:lnTo>
                    <a:lnTo>
                      <a:pt x="100" y="1983"/>
                    </a:lnTo>
                    <a:lnTo>
                      <a:pt x="107" y="1958"/>
                    </a:lnTo>
                    <a:lnTo>
                      <a:pt x="109" y="1948"/>
                    </a:lnTo>
                    <a:lnTo>
                      <a:pt x="109" y="1931"/>
                    </a:lnTo>
                    <a:lnTo>
                      <a:pt x="110" y="1884"/>
                    </a:lnTo>
                    <a:lnTo>
                      <a:pt x="110" y="1809"/>
                    </a:lnTo>
                    <a:lnTo>
                      <a:pt x="110" y="1713"/>
                    </a:lnTo>
                    <a:lnTo>
                      <a:pt x="111" y="1600"/>
                    </a:lnTo>
                    <a:lnTo>
                      <a:pt x="111" y="1473"/>
                    </a:lnTo>
                    <a:lnTo>
                      <a:pt x="111" y="1338"/>
                    </a:lnTo>
                    <a:lnTo>
                      <a:pt x="112" y="1198"/>
                    </a:lnTo>
                    <a:lnTo>
                      <a:pt x="113" y="1058"/>
                    </a:lnTo>
                    <a:lnTo>
                      <a:pt x="113" y="923"/>
                    </a:lnTo>
                    <a:lnTo>
                      <a:pt x="113" y="796"/>
                    </a:lnTo>
                    <a:lnTo>
                      <a:pt x="114" y="683"/>
                    </a:lnTo>
                    <a:lnTo>
                      <a:pt x="114" y="587"/>
                    </a:lnTo>
                    <a:lnTo>
                      <a:pt x="116" y="512"/>
                    </a:lnTo>
                    <a:lnTo>
                      <a:pt x="116" y="465"/>
                    </a:lnTo>
                    <a:lnTo>
                      <a:pt x="116" y="448"/>
                    </a:lnTo>
                    <a:lnTo>
                      <a:pt x="118" y="400"/>
                    </a:lnTo>
                    <a:lnTo>
                      <a:pt x="122" y="353"/>
                    </a:lnTo>
                    <a:lnTo>
                      <a:pt x="125" y="306"/>
                    </a:lnTo>
                    <a:lnTo>
                      <a:pt x="128" y="258"/>
                    </a:lnTo>
                    <a:lnTo>
                      <a:pt x="132" y="210"/>
                    </a:lnTo>
                    <a:lnTo>
                      <a:pt x="135" y="162"/>
                    </a:lnTo>
                    <a:lnTo>
                      <a:pt x="138" y="114"/>
                    </a:lnTo>
                    <a:lnTo>
                      <a:pt x="139" y="66"/>
                    </a:lnTo>
                    <a:lnTo>
                      <a:pt x="118" y="55"/>
                    </a:lnTo>
                    <a:lnTo>
                      <a:pt x="70" y="33"/>
                    </a:lnTo>
                    <a:lnTo>
                      <a:pt x="22" y="9"/>
                    </a:lnTo>
                    <a:lnTo>
                      <a:pt x="0" y="0"/>
                    </a:lnTo>
                    <a:lnTo>
                      <a:pt x="1" y="27"/>
                    </a:lnTo>
                    <a:lnTo>
                      <a:pt x="6" y="99"/>
                    </a:lnTo>
                    <a:lnTo>
                      <a:pt x="12" y="200"/>
                    </a:lnTo>
                    <a:lnTo>
                      <a:pt x="19" y="317"/>
                    </a:lnTo>
                    <a:lnTo>
                      <a:pt x="26" y="433"/>
                    </a:lnTo>
                    <a:lnTo>
                      <a:pt x="32" y="534"/>
                    </a:lnTo>
                    <a:lnTo>
                      <a:pt x="37" y="607"/>
                    </a:lnTo>
                    <a:lnTo>
                      <a:pt x="39" y="6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0" name="Freeform 143"/>
              <p:cNvSpPr>
                <a:spLocks/>
              </p:cNvSpPr>
              <p:nvPr/>
            </p:nvSpPr>
            <p:spPr bwMode="auto">
              <a:xfrm>
                <a:off x="2619" y="1870"/>
                <a:ext cx="58" cy="159"/>
              </a:xfrm>
              <a:custGeom>
                <a:avLst/>
                <a:gdLst/>
                <a:ahLst/>
                <a:cxnLst>
                  <a:cxn ang="0">
                    <a:pos x="678" y="440"/>
                  </a:cxn>
                  <a:cxn ang="0">
                    <a:pos x="674" y="498"/>
                  </a:cxn>
                  <a:cxn ang="0">
                    <a:pos x="676" y="561"/>
                  </a:cxn>
                  <a:cxn ang="0">
                    <a:pos x="673" y="611"/>
                  </a:cxn>
                  <a:cxn ang="0">
                    <a:pos x="650" y="557"/>
                  </a:cxn>
                  <a:cxn ang="0">
                    <a:pos x="611" y="470"/>
                  </a:cxn>
                  <a:cxn ang="0">
                    <a:pos x="569" y="508"/>
                  </a:cxn>
                  <a:cxn ang="0">
                    <a:pos x="545" y="593"/>
                  </a:cxn>
                  <a:cxn ang="0">
                    <a:pos x="534" y="618"/>
                  </a:cxn>
                  <a:cxn ang="0">
                    <a:pos x="526" y="592"/>
                  </a:cxn>
                  <a:cxn ang="0">
                    <a:pos x="515" y="423"/>
                  </a:cxn>
                  <a:cxn ang="0">
                    <a:pos x="497" y="299"/>
                  </a:cxn>
                  <a:cxn ang="0">
                    <a:pos x="483" y="362"/>
                  </a:cxn>
                  <a:cxn ang="0">
                    <a:pos x="473" y="520"/>
                  </a:cxn>
                  <a:cxn ang="0">
                    <a:pos x="462" y="618"/>
                  </a:cxn>
                  <a:cxn ang="0">
                    <a:pos x="427" y="520"/>
                  </a:cxn>
                  <a:cxn ang="0">
                    <a:pos x="390" y="442"/>
                  </a:cxn>
                  <a:cxn ang="0">
                    <a:pos x="339" y="566"/>
                  </a:cxn>
                  <a:cxn ang="0">
                    <a:pos x="326" y="484"/>
                  </a:cxn>
                  <a:cxn ang="0">
                    <a:pos x="313" y="358"/>
                  </a:cxn>
                  <a:cxn ang="0">
                    <a:pos x="295" y="314"/>
                  </a:cxn>
                  <a:cxn ang="0">
                    <a:pos x="275" y="441"/>
                  </a:cxn>
                  <a:cxn ang="0">
                    <a:pos x="268" y="597"/>
                  </a:cxn>
                  <a:cxn ang="0">
                    <a:pos x="272" y="875"/>
                  </a:cxn>
                  <a:cxn ang="0">
                    <a:pos x="255" y="1013"/>
                  </a:cxn>
                  <a:cxn ang="0">
                    <a:pos x="224" y="1124"/>
                  </a:cxn>
                  <a:cxn ang="0">
                    <a:pos x="217" y="966"/>
                  </a:cxn>
                  <a:cxn ang="0">
                    <a:pos x="216" y="735"/>
                  </a:cxn>
                  <a:cxn ang="0">
                    <a:pos x="202" y="638"/>
                  </a:cxn>
                  <a:cxn ang="0">
                    <a:pos x="187" y="621"/>
                  </a:cxn>
                  <a:cxn ang="0">
                    <a:pos x="178" y="634"/>
                  </a:cxn>
                  <a:cxn ang="0">
                    <a:pos x="166" y="671"/>
                  </a:cxn>
                  <a:cxn ang="0">
                    <a:pos x="162" y="813"/>
                  </a:cxn>
                  <a:cxn ang="0">
                    <a:pos x="163" y="1269"/>
                  </a:cxn>
                  <a:cxn ang="0">
                    <a:pos x="164" y="1794"/>
                  </a:cxn>
                  <a:cxn ang="0">
                    <a:pos x="165" y="2115"/>
                  </a:cxn>
                  <a:cxn ang="0">
                    <a:pos x="124" y="2048"/>
                  </a:cxn>
                  <a:cxn ang="0">
                    <a:pos x="117" y="1882"/>
                  </a:cxn>
                  <a:cxn ang="0">
                    <a:pos x="117" y="1364"/>
                  </a:cxn>
                  <a:cxn ang="0">
                    <a:pos x="117" y="771"/>
                  </a:cxn>
                  <a:cxn ang="0">
                    <a:pos x="117" y="408"/>
                  </a:cxn>
                  <a:cxn ang="0">
                    <a:pos x="109" y="314"/>
                  </a:cxn>
                  <a:cxn ang="0">
                    <a:pos x="98" y="214"/>
                  </a:cxn>
                  <a:cxn ang="0">
                    <a:pos x="82" y="254"/>
                  </a:cxn>
                  <a:cxn ang="0">
                    <a:pos x="61" y="403"/>
                  </a:cxn>
                  <a:cxn ang="0">
                    <a:pos x="59" y="546"/>
                  </a:cxn>
                  <a:cxn ang="0">
                    <a:pos x="58" y="1000"/>
                  </a:cxn>
                  <a:cxn ang="0">
                    <a:pos x="56" y="1522"/>
                  </a:cxn>
                  <a:cxn ang="0">
                    <a:pos x="54" y="1841"/>
                  </a:cxn>
                  <a:cxn ang="0">
                    <a:pos x="26" y="1797"/>
                  </a:cxn>
                  <a:cxn ang="0">
                    <a:pos x="21" y="1660"/>
                  </a:cxn>
                  <a:cxn ang="0">
                    <a:pos x="20" y="1224"/>
                  </a:cxn>
                  <a:cxn ang="0">
                    <a:pos x="19" y="725"/>
                  </a:cxn>
                  <a:cxn ang="0">
                    <a:pos x="18" y="420"/>
                  </a:cxn>
                  <a:cxn ang="0">
                    <a:pos x="13" y="256"/>
                  </a:cxn>
                  <a:cxn ang="0">
                    <a:pos x="4" y="54"/>
                  </a:cxn>
                  <a:cxn ang="0">
                    <a:pos x="134" y="65"/>
                  </a:cxn>
                  <a:cxn ang="0">
                    <a:pos x="306" y="160"/>
                  </a:cxn>
                  <a:cxn ang="0">
                    <a:pos x="471" y="267"/>
                  </a:cxn>
                  <a:cxn ang="0">
                    <a:pos x="631" y="390"/>
                  </a:cxn>
                </a:cxnLst>
                <a:rect l="0" t="0" r="r" b="b"/>
                <a:pathLst>
                  <a:path w="679" h="2131">
                    <a:moveTo>
                      <a:pt x="671" y="423"/>
                    </a:moveTo>
                    <a:lnTo>
                      <a:pt x="674" y="429"/>
                    </a:lnTo>
                    <a:lnTo>
                      <a:pt x="677" y="434"/>
                    </a:lnTo>
                    <a:lnTo>
                      <a:pt x="678" y="440"/>
                    </a:lnTo>
                    <a:lnTo>
                      <a:pt x="679" y="446"/>
                    </a:lnTo>
                    <a:lnTo>
                      <a:pt x="679" y="458"/>
                    </a:lnTo>
                    <a:lnTo>
                      <a:pt x="678" y="471"/>
                    </a:lnTo>
                    <a:lnTo>
                      <a:pt x="674" y="498"/>
                    </a:lnTo>
                    <a:lnTo>
                      <a:pt x="671" y="522"/>
                    </a:lnTo>
                    <a:lnTo>
                      <a:pt x="673" y="535"/>
                    </a:lnTo>
                    <a:lnTo>
                      <a:pt x="675" y="548"/>
                    </a:lnTo>
                    <a:lnTo>
                      <a:pt x="676" y="561"/>
                    </a:lnTo>
                    <a:lnTo>
                      <a:pt x="676" y="573"/>
                    </a:lnTo>
                    <a:lnTo>
                      <a:pt x="676" y="585"/>
                    </a:lnTo>
                    <a:lnTo>
                      <a:pt x="675" y="598"/>
                    </a:lnTo>
                    <a:lnTo>
                      <a:pt x="673" y="611"/>
                    </a:lnTo>
                    <a:lnTo>
                      <a:pt x="671" y="624"/>
                    </a:lnTo>
                    <a:lnTo>
                      <a:pt x="664" y="601"/>
                    </a:lnTo>
                    <a:lnTo>
                      <a:pt x="657" y="579"/>
                    </a:lnTo>
                    <a:lnTo>
                      <a:pt x="650" y="557"/>
                    </a:lnTo>
                    <a:lnTo>
                      <a:pt x="642" y="534"/>
                    </a:lnTo>
                    <a:lnTo>
                      <a:pt x="632" y="512"/>
                    </a:lnTo>
                    <a:lnTo>
                      <a:pt x="623" y="490"/>
                    </a:lnTo>
                    <a:lnTo>
                      <a:pt x="611" y="470"/>
                    </a:lnTo>
                    <a:lnTo>
                      <a:pt x="598" y="449"/>
                    </a:lnTo>
                    <a:lnTo>
                      <a:pt x="588" y="468"/>
                    </a:lnTo>
                    <a:lnTo>
                      <a:pt x="578" y="487"/>
                    </a:lnTo>
                    <a:lnTo>
                      <a:pt x="569" y="508"/>
                    </a:lnTo>
                    <a:lnTo>
                      <a:pt x="562" y="528"/>
                    </a:lnTo>
                    <a:lnTo>
                      <a:pt x="556" y="549"/>
                    </a:lnTo>
                    <a:lnTo>
                      <a:pt x="549" y="570"/>
                    </a:lnTo>
                    <a:lnTo>
                      <a:pt x="545" y="593"/>
                    </a:lnTo>
                    <a:lnTo>
                      <a:pt x="541" y="614"/>
                    </a:lnTo>
                    <a:lnTo>
                      <a:pt x="539" y="614"/>
                    </a:lnTo>
                    <a:lnTo>
                      <a:pt x="536" y="615"/>
                    </a:lnTo>
                    <a:lnTo>
                      <a:pt x="534" y="618"/>
                    </a:lnTo>
                    <a:lnTo>
                      <a:pt x="532" y="622"/>
                    </a:lnTo>
                    <a:lnTo>
                      <a:pt x="528" y="629"/>
                    </a:lnTo>
                    <a:lnTo>
                      <a:pt x="526" y="633"/>
                    </a:lnTo>
                    <a:lnTo>
                      <a:pt x="526" y="592"/>
                    </a:lnTo>
                    <a:lnTo>
                      <a:pt x="525" y="549"/>
                    </a:lnTo>
                    <a:lnTo>
                      <a:pt x="522" y="508"/>
                    </a:lnTo>
                    <a:lnTo>
                      <a:pt x="519" y="465"/>
                    </a:lnTo>
                    <a:lnTo>
                      <a:pt x="515" y="423"/>
                    </a:lnTo>
                    <a:lnTo>
                      <a:pt x="510" y="382"/>
                    </a:lnTo>
                    <a:lnTo>
                      <a:pt x="505" y="341"/>
                    </a:lnTo>
                    <a:lnTo>
                      <a:pt x="502" y="299"/>
                    </a:lnTo>
                    <a:lnTo>
                      <a:pt x="497" y="299"/>
                    </a:lnTo>
                    <a:lnTo>
                      <a:pt x="493" y="299"/>
                    </a:lnTo>
                    <a:lnTo>
                      <a:pt x="488" y="320"/>
                    </a:lnTo>
                    <a:lnTo>
                      <a:pt x="485" y="341"/>
                    </a:lnTo>
                    <a:lnTo>
                      <a:pt x="483" y="362"/>
                    </a:lnTo>
                    <a:lnTo>
                      <a:pt x="481" y="385"/>
                    </a:lnTo>
                    <a:lnTo>
                      <a:pt x="477" y="430"/>
                    </a:lnTo>
                    <a:lnTo>
                      <a:pt x="474" y="476"/>
                    </a:lnTo>
                    <a:lnTo>
                      <a:pt x="473" y="520"/>
                    </a:lnTo>
                    <a:lnTo>
                      <a:pt x="472" y="564"/>
                    </a:lnTo>
                    <a:lnTo>
                      <a:pt x="472" y="606"/>
                    </a:lnTo>
                    <a:lnTo>
                      <a:pt x="471" y="643"/>
                    </a:lnTo>
                    <a:lnTo>
                      <a:pt x="462" y="618"/>
                    </a:lnTo>
                    <a:lnTo>
                      <a:pt x="453" y="594"/>
                    </a:lnTo>
                    <a:lnTo>
                      <a:pt x="445" y="569"/>
                    </a:lnTo>
                    <a:lnTo>
                      <a:pt x="437" y="545"/>
                    </a:lnTo>
                    <a:lnTo>
                      <a:pt x="427" y="520"/>
                    </a:lnTo>
                    <a:lnTo>
                      <a:pt x="419" y="495"/>
                    </a:lnTo>
                    <a:lnTo>
                      <a:pt x="408" y="469"/>
                    </a:lnTo>
                    <a:lnTo>
                      <a:pt x="397" y="442"/>
                    </a:lnTo>
                    <a:lnTo>
                      <a:pt x="390" y="442"/>
                    </a:lnTo>
                    <a:lnTo>
                      <a:pt x="385" y="442"/>
                    </a:lnTo>
                    <a:lnTo>
                      <a:pt x="376" y="466"/>
                    </a:lnTo>
                    <a:lnTo>
                      <a:pt x="357" y="516"/>
                    </a:lnTo>
                    <a:lnTo>
                      <a:pt x="339" y="566"/>
                    </a:lnTo>
                    <a:lnTo>
                      <a:pt x="330" y="589"/>
                    </a:lnTo>
                    <a:lnTo>
                      <a:pt x="329" y="556"/>
                    </a:lnTo>
                    <a:lnTo>
                      <a:pt x="328" y="520"/>
                    </a:lnTo>
                    <a:lnTo>
                      <a:pt x="326" y="484"/>
                    </a:lnTo>
                    <a:lnTo>
                      <a:pt x="324" y="448"/>
                    </a:lnTo>
                    <a:lnTo>
                      <a:pt x="321" y="412"/>
                    </a:lnTo>
                    <a:lnTo>
                      <a:pt x="316" y="376"/>
                    </a:lnTo>
                    <a:lnTo>
                      <a:pt x="313" y="358"/>
                    </a:lnTo>
                    <a:lnTo>
                      <a:pt x="310" y="342"/>
                    </a:lnTo>
                    <a:lnTo>
                      <a:pt x="306" y="325"/>
                    </a:lnTo>
                    <a:lnTo>
                      <a:pt x="301" y="309"/>
                    </a:lnTo>
                    <a:lnTo>
                      <a:pt x="295" y="314"/>
                    </a:lnTo>
                    <a:lnTo>
                      <a:pt x="289" y="319"/>
                    </a:lnTo>
                    <a:lnTo>
                      <a:pt x="282" y="360"/>
                    </a:lnTo>
                    <a:lnTo>
                      <a:pt x="278" y="401"/>
                    </a:lnTo>
                    <a:lnTo>
                      <a:pt x="275" y="441"/>
                    </a:lnTo>
                    <a:lnTo>
                      <a:pt x="272" y="481"/>
                    </a:lnTo>
                    <a:lnTo>
                      <a:pt x="269" y="519"/>
                    </a:lnTo>
                    <a:lnTo>
                      <a:pt x="268" y="559"/>
                    </a:lnTo>
                    <a:lnTo>
                      <a:pt x="268" y="597"/>
                    </a:lnTo>
                    <a:lnTo>
                      <a:pt x="268" y="637"/>
                    </a:lnTo>
                    <a:lnTo>
                      <a:pt x="269" y="715"/>
                    </a:lnTo>
                    <a:lnTo>
                      <a:pt x="271" y="793"/>
                    </a:lnTo>
                    <a:lnTo>
                      <a:pt x="272" y="875"/>
                    </a:lnTo>
                    <a:lnTo>
                      <a:pt x="271" y="959"/>
                    </a:lnTo>
                    <a:lnTo>
                      <a:pt x="268" y="966"/>
                    </a:lnTo>
                    <a:lnTo>
                      <a:pt x="263" y="986"/>
                    </a:lnTo>
                    <a:lnTo>
                      <a:pt x="255" y="1013"/>
                    </a:lnTo>
                    <a:lnTo>
                      <a:pt x="246" y="1045"/>
                    </a:lnTo>
                    <a:lnTo>
                      <a:pt x="236" y="1077"/>
                    </a:lnTo>
                    <a:lnTo>
                      <a:pt x="229" y="1105"/>
                    </a:lnTo>
                    <a:lnTo>
                      <a:pt x="224" y="1124"/>
                    </a:lnTo>
                    <a:lnTo>
                      <a:pt x="221" y="1132"/>
                    </a:lnTo>
                    <a:lnTo>
                      <a:pt x="219" y="1077"/>
                    </a:lnTo>
                    <a:lnTo>
                      <a:pt x="218" y="1022"/>
                    </a:lnTo>
                    <a:lnTo>
                      <a:pt x="217" y="966"/>
                    </a:lnTo>
                    <a:lnTo>
                      <a:pt x="217" y="911"/>
                    </a:lnTo>
                    <a:lnTo>
                      <a:pt x="217" y="853"/>
                    </a:lnTo>
                    <a:lnTo>
                      <a:pt x="217" y="795"/>
                    </a:lnTo>
                    <a:lnTo>
                      <a:pt x="216" y="735"/>
                    </a:lnTo>
                    <a:lnTo>
                      <a:pt x="215" y="672"/>
                    </a:lnTo>
                    <a:lnTo>
                      <a:pt x="211" y="659"/>
                    </a:lnTo>
                    <a:lnTo>
                      <a:pt x="205" y="645"/>
                    </a:lnTo>
                    <a:lnTo>
                      <a:pt x="202" y="638"/>
                    </a:lnTo>
                    <a:lnTo>
                      <a:pt x="198" y="631"/>
                    </a:lnTo>
                    <a:lnTo>
                      <a:pt x="194" y="626"/>
                    </a:lnTo>
                    <a:lnTo>
                      <a:pt x="189" y="621"/>
                    </a:lnTo>
                    <a:lnTo>
                      <a:pt x="187" y="621"/>
                    </a:lnTo>
                    <a:lnTo>
                      <a:pt x="184" y="623"/>
                    </a:lnTo>
                    <a:lnTo>
                      <a:pt x="183" y="625"/>
                    </a:lnTo>
                    <a:lnTo>
                      <a:pt x="181" y="627"/>
                    </a:lnTo>
                    <a:lnTo>
                      <a:pt x="178" y="634"/>
                    </a:lnTo>
                    <a:lnTo>
                      <a:pt x="174" y="643"/>
                    </a:lnTo>
                    <a:lnTo>
                      <a:pt x="172" y="653"/>
                    </a:lnTo>
                    <a:lnTo>
                      <a:pt x="169" y="661"/>
                    </a:lnTo>
                    <a:lnTo>
                      <a:pt x="166" y="671"/>
                    </a:lnTo>
                    <a:lnTo>
                      <a:pt x="162" y="678"/>
                    </a:lnTo>
                    <a:lnTo>
                      <a:pt x="162" y="695"/>
                    </a:lnTo>
                    <a:lnTo>
                      <a:pt x="162" y="741"/>
                    </a:lnTo>
                    <a:lnTo>
                      <a:pt x="162" y="813"/>
                    </a:lnTo>
                    <a:lnTo>
                      <a:pt x="162" y="905"/>
                    </a:lnTo>
                    <a:lnTo>
                      <a:pt x="163" y="1015"/>
                    </a:lnTo>
                    <a:lnTo>
                      <a:pt x="163" y="1138"/>
                    </a:lnTo>
                    <a:lnTo>
                      <a:pt x="163" y="1269"/>
                    </a:lnTo>
                    <a:lnTo>
                      <a:pt x="164" y="1405"/>
                    </a:lnTo>
                    <a:lnTo>
                      <a:pt x="164" y="1540"/>
                    </a:lnTo>
                    <a:lnTo>
                      <a:pt x="164" y="1672"/>
                    </a:lnTo>
                    <a:lnTo>
                      <a:pt x="164" y="1794"/>
                    </a:lnTo>
                    <a:lnTo>
                      <a:pt x="165" y="1904"/>
                    </a:lnTo>
                    <a:lnTo>
                      <a:pt x="165" y="1998"/>
                    </a:lnTo>
                    <a:lnTo>
                      <a:pt x="165" y="2069"/>
                    </a:lnTo>
                    <a:lnTo>
                      <a:pt x="165" y="2115"/>
                    </a:lnTo>
                    <a:lnTo>
                      <a:pt x="165" y="2131"/>
                    </a:lnTo>
                    <a:lnTo>
                      <a:pt x="157" y="2116"/>
                    </a:lnTo>
                    <a:lnTo>
                      <a:pt x="141" y="2082"/>
                    </a:lnTo>
                    <a:lnTo>
                      <a:pt x="124" y="2048"/>
                    </a:lnTo>
                    <a:lnTo>
                      <a:pt x="117" y="2033"/>
                    </a:lnTo>
                    <a:lnTo>
                      <a:pt x="117" y="2015"/>
                    </a:lnTo>
                    <a:lnTo>
                      <a:pt x="117" y="1963"/>
                    </a:lnTo>
                    <a:lnTo>
                      <a:pt x="117" y="1882"/>
                    </a:lnTo>
                    <a:lnTo>
                      <a:pt x="117" y="1776"/>
                    </a:lnTo>
                    <a:lnTo>
                      <a:pt x="117" y="1652"/>
                    </a:lnTo>
                    <a:lnTo>
                      <a:pt x="117" y="1514"/>
                    </a:lnTo>
                    <a:lnTo>
                      <a:pt x="117" y="1364"/>
                    </a:lnTo>
                    <a:lnTo>
                      <a:pt x="117" y="1212"/>
                    </a:lnTo>
                    <a:lnTo>
                      <a:pt x="117" y="1058"/>
                    </a:lnTo>
                    <a:lnTo>
                      <a:pt x="117" y="910"/>
                    </a:lnTo>
                    <a:lnTo>
                      <a:pt x="117" y="771"/>
                    </a:lnTo>
                    <a:lnTo>
                      <a:pt x="117" y="646"/>
                    </a:lnTo>
                    <a:lnTo>
                      <a:pt x="117" y="542"/>
                    </a:lnTo>
                    <a:lnTo>
                      <a:pt x="117" y="461"/>
                    </a:lnTo>
                    <a:lnTo>
                      <a:pt x="117" y="408"/>
                    </a:lnTo>
                    <a:lnTo>
                      <a:pt x="117" y="390"/>
                    </a:lnTo>
                    <a:lnTo>
                      <a:pt x="114" y="361"/>
                    </a:lnTo>
                    <a:lnTo>
                      <a:pt x="111" y="337"/>
                    </a:lnTo>
                    <a:lnTo>
                      <a:pt x="109" y="314"/>
                    </a:lnTo>
                    <a:lnTo>
                      <a:pt x="107" y="292"/>
                    </a:lnTo>
                    <a:lnTo>
                      <a:pt x="105" y="269"/>
                    </a:lnTo>
                    <a:lnTo>
                      <a:pt x="102" y="243"/>
                    </a:lnTo>
                    <a:lnTo>
                      <a:pt x="98" y="214"/>
                    </a:lnTo>
                    <a:lnTo>
                      <a:pt x="91" y="181"/>
                    </a:lnTo>
                    <a:lnTo>
                      <a:pt x="90" y="191"/>
                    </a:lnTo>
                    <a:lnTo>
                      <a:pt x="87" y="217"/>
                    </a:lnTo>
                    <a:lnTo>
                      <a:pt x="82" y="254"/>
                    </a:lnTo>
                    <a:lnTo>
                      <a:pt x="76" y="296"/>
                    </a:lnTo>
                    <a:lnTo>
                      <a:pt x="70" y="339"/>
                    </a:lnTo>
                    <a:lnTo>
                      <a:pt x="64" y="376"/>
                    </a:lnTo>
                    <a:lnTo>
                      <a:pt x="61" y="403"/>
                    </a:lnTo>
                    <a:lnTo>
                      <a:pt x="60" y="413"/>
                    </a:lnTo>
                    <a:lnTo>
                      <a:pt x="60" y="429"/>
                    </a:lnTo>
                    <a:lnTo>
                      <a:pt x="60" y="474"/>
                    </a:lnTo>
                    <a:lnTo>
                      <a:pt x="59" y="546"/>
                    </a:lnTo>
                    <a:lnTo>
                      <a:pt x="59" y="638"/>
                    </a:lnTo>
                    <a:lnTo>
                      <a:pt x="59" y="748"/>
                    </a:lnTo>
                    <a:lnTo>
                      <a:pt x="58" y="869"/>
                    </a:lnTo>
                    <a:lnTo>
                      <a:pt x="58" y="1000"/>
                    </a:lnTo>
                    <a:lnTo>
                      <a:pt x="57" y="1135"/>
                    </a:lnTo>
                    <a:lnTo>
                      <a:pt x="57" y="1269"/>
                    </a:lnTo>
                    <a:lnTo>
                      <a:pt x="56" y="1399"/>
                    </a:lnTo>
                    <a:lnTo>
                      <a:pt x="56" y="1522"/>
                    </a:lnTo>
                    <a:lnTo>
                      <a:pt x="55" y="1631"/>
                    </a:lnTo>
                    <a:lnTo>
                      <a:pt x="55" y="1724"/>
                    </a:lnTo>
                    <a:lnTo>
                      <a:pt x="55" y="1795"/>
                    </a:lnTo>
                    <a:lnTo>
                      <a:pt x="54" y="1841"/>
                    </a:lnTo>
                    <a:lnTo>
                      <a:pt x="54" y="1857"/>
                    </a:lnTo>
                    <a:lnTo>
                      <a:pt x="48" y="1846"/>
                    </a:lnTo>
                    <a:lnTo>
                      <a:pt x="38" y="1822"/>
                    </a:lnTo>
                    <a:lnTo>
                      <a:pt x="26" y="1797"/>
                    </a:lnTo>
                    <a:lnTo>
                      <a:pt x="21" y="1787"/>
                    </a:lnTo>
                    <a:lnTo>
                      <a:pt x="21" y="1771"/>
                    </a:lnTo>
                    <a:lnTo>
                      <a:pt x="21" y="1727"/>
                    </a:lnTo>
                    <a:lnTo>
                      <a:pt x="21" y="1660"/>
                    </a:lnTo>
                    <a:lnTo>
                      <a:pt x="21" y="1571"/>
                    </a:lnTo>
                    <a:lnTo>
                      <a:pt x="20" y="1467"/>
                    </a:lnTo>
                    <a:lnTo>
                      <a:pt x="20" y="1349"/>
                    </a:lnTo>
                    <a:lnTo>
                      <a:pt x="20" y="1224"/>
                    </a:lnTo>
                    <a:lnTo>
                      <a:pt x="20" y="1095"/>
                    </a:lnTo>
                    <a:lnTo>
                      <a:pt x="19" y="967"/>
                    </a:lnTo>
                    <a:lnTo>
                      <a:pt x="19" y="843"/>
                    </a:lnTo>
                    <a:lnTo>
                      <a:pt x="19" y="725"/>
                    </a:lnTo>
                    <a:lnTo>
                      <a:pt x="18" y="621"/>
                    </a:lnTo>
                    <a:lnTo>
                      <a:pt x="18" y="532"/>
                    </a:lnTo>
                    <a:lnTo>
                      <a:pt x="18" y="464"/>
                    </a:lnTo>
                    <a:lnTo>
                      <a:pt x="18" y="420"/>
                    </a:lnTo>
                    <a:lnTo>
                      <a:pt x="18" y="405"/>
                    </a:lnTo>
                    <a:lnTo>
                      <a:pt x="16" y="354"/>
                    </a:lnTo>
                    <a:lnTo>
                      <a:pt x="14" y="305"/>
                    </a:lnTo>
                    <a:lnTo>
                      <a:pt x="13" y="256"/>
                    </a:lnTo>
                    <a:lnTo>
                      <a:pt x="11" y="207"/>
                    </a:lnTo>
                    <a:lnTo>
                      <a:pt x="9" y="158"/>
                    </a:lnTo>
                    <a:lnTo>
                      <a:pt x="7" y="106"/>
                    </a:lnTo>
                    <a:lnTo>
                      <a:pt x="4" y="54"/>
                    </a:lnTo>
                    <a:lnTo>
                      <a:pt x="0" y="0"/>
                    </a:lnTo>
                    <a:lnTo>
                      <a:pt x="45" y="21"/>
                    </a:lnTo>
                    <a:lnTo>
                      <a:pt x="90" y="42"/>
                    </a:lnTo>
                    <a:lnTo>
                      <a:pt x="134" y="65"/>
                    </a:lnTo>
                    <a:lnTo>
                      <a:pt x="178" y="87"/>
                    </a:lnTo>
                    <a:lnTo>
                      <a:pt x="220" y="111"/>
                    </a:lnTo>
                    <a:lnTo>
                      <a:pt x="263" y="135"/>
                    </a:lnTo>
                    <a:lnTo>
                      <a:pt x="306" y="160"/>
                    </a:lnTo>
                    <a:lnTo>
                      <a:pt x="347" y="185"/>
                    </a:lnTo>
                    <a:lnTo>
                      <a:pt x="389" y="212"/>
                    </a:lnTo>
                    <a:lnTo>
                      <a:pt x="431" y="240"/>
                    </a:lnTo>
                    <a:lnTo>
                      <a:pt x="471" y="267"/>
                    </a:lnTo>
                    <a:lnTo>
                      <a:pt x="512" y="296"/>
                    </a:lnTo>
                    <a:lnTo>
                      <a:pt x="552" y="327"/>
                    </a:lnTo>
                    <a:lnTo>
                      <a:pt x="592" y="358"/>
                    </a:lnTo>
                    <a:lnTo>
                      <a:pt x="631" y="390"/>
                    </a:lnTo>
                    <a:lnTo>
                      <a:pt x="671" y="4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1" name="Freeform 144"/>
              <p:cNvSpPr>
                <a:spLocks/>
              </p:cNvSpPr>
              <p:nvPr/>
            </p:nvSpPr>
            <p:spPr bwMode="auto">
              <a:xfrm>
                <a:off x="2674" y="1905"/>
                <a:ext cx="22" cy="124"/>
              </a:xfrm>
              <a:custGeom>
                <a:avLst/>
                <a:gdLst/>
                <a:ahLst/>
                <a:cxnLst>
                  <a:cxn ang="0">
                    <a:pos x="250" y="1348"/>
                  </a:cxn>
                  <a:cxn ang="0">
                    <a:pos x="220" y="1366"/>
                  </a:cxn>
                  <a:cxn ang="0">
                    <a:pos x="208" y="1377"/>
                  </a:cxn>
                  <a:cxn ang="0">
                    <a:pos x="204" y="1385"/>
                  </a:cxn>
                  <a:cxn ang="0">
                    <a:pos x="205" y="1405"/>
                  </a:cxn>
                  <a:cxn ang="0">
                    <a:pos x="207" y="1424"/>
                  </a:cxn>
                  <a:cxn ang="0">
                    <a:pos x="214" y="1433"/>
                  </a:cxn>
                  <a:cxn ang="0">
                    <a:pos x="218" y="1448"/>
                  </a:cxn>
                  <a:cxn ang="0">
                    <a:pos x="194" y="1516"/>
                  </a:cxn>
                  <a:cxn ang="0">
                    <a:pos x="161" y="1607"/>
                  </a:cxn>
                  <a:cxn ang="0">
                    <a:pos x="136" y="1675"/>
                  </a:cxn>
                  <a:cxn ang="0">
                    <a:pos x="132" y="1669"/>
                  </a:cxn>
                  <a:cxn ang="0">
                    <a:pos x="132" y="1549"/>
                  </a:cxn>
                  <a:cxn ang="0">
                    <a:pos x="132" y="1342"/>
                  </a:cxn>
                  <a:cxn ang="0">
                    <a:pos x="132" y="1084"/>
                  </a:cxn>
                  <a:cxn ang="0">
                    <a:pos x="132" y="808"/>
                  </a:cxn>
                  <a:cxn ang="0">
                    <a:pos x="132" y="550"/>
                  </a:cxn>
                  <a:cxn ang="0">
                    <a:pos x="132" y="343"/>
                  </a:cxn>
                  <a:cxn ang="0">
                    <a:pos x="132" y="223"/>
                  </a:cxn>
                  <a:cxn ang="0">
                    <a:pos x="128" y="200"/>
                  </a:cxn>
                  <a:cxn ang="0">
                    <a:pos x="112" y="172"/>
                  </a:cxn>
                  <a:cxn ang="0">
                    <a:pos x="103" y="172"/>
                  </a:cxn>
                  <a:cxn ang="0">
                    <a:pos x="84" y="203"/>
                  </a:cxn>
                  <a:cxn ang="0">
                    <a:pos x="80" y="231"/>
                  </a:cxn>
                  <a:cxn ang="0">
                    <a:pos x="80" y="365"/>
                  </a:cxn>
                  <a:cxn ang="0">
                    <a:pos x="80" y="546"/>
                  </a:cxn>
                  <a:cxn ang="0">
                    <a:pos x="80" y="680"/>
                  </a:cxn>
                  <a:cxn ang="0">
                    <a:pos x="75" y="693"/>
                  </a:cxn>
                  <a:cxn ang="0">
                    <a:pos x="55" y="635"/>
                  </a:cxn>
                  <a:cxn ang="0">
                    <a:pos x="26" y="558"/>
                  </a:cxn>
                  <a:cxn ang="0">
                    <a:pos x="6" y="501"/>
                  </a:cxn>
                  <a:cxn ang="0">
                    <a:pos x="3" y="426"/>
                  </a:cxn>
                  <a:cxn ang="0">
                    <a:pos x="3" y="303"/>
                  </a:cxn>
                  <a:cxn ang="0">
                    <a:pos x="3" y="185"/>
                  </a:cxn>
                  <a:cxn ang="0">
                    <a:pos x="2" y="64"/>
                  </a:cxn>
                  <a:cxn ang="0">
                    <a:pos x="32" y="33"/>
                  </a:cxn>
                  <a:cxn ang="0">
                    <a:pos x="104" y="107"/>
                  </a:cxn>
                  <a:cxn ang="0">
                    <a:pos x="179" y="185"/>
                  </a:cxn>
                  <a:cxn ang="0">
                    <a:pos x="248" y="257"/>
                  </a:cxn>
                  <a:cxn ang="0">
                    <a:pos x="276" y="355"/>
                  </a:cxn>
                  <a:cxn ang="0">
                    <a:pos x="274" y="486"/>
                  </a:cxn>
                  <a:cxn ang="0">
                    <a:pos x="273" y="617"/>
                  </a:cxn>
                  <a:cxn ang="0">
                    <a:pos x="273" y="748"/>
                  </a:cxn>
                  <a:cxn ang="0">
                    <a:pos x="272" y="879"/>
                  </a:cxn>
                  <a:cxn ang="0">
                    <a:pos x="271" y="1011"/>
                  </a:cxn>
                  <a:cxn ang="0">
                    <a:pos x="270" y="1142"/>
                  </a:cxn>
                  <a:cxn ang="0">
                    <a:pos x="269" y="1273"/>
                  </a:cxn>
                </a:cxnLst>
                <a:rect l="0" t="0" r="r" b="b"/>
                <a:pathLst>
                  <a:path w="277" h="1686">
                    <a:moveTo>
                      <a:pt x="268" y="1339"/>
                    </a:moveTo>
                    <a:lnTo>
                      <a:pt x="250" y="1348"/>
                    </a:lnTo>
                    <a:lnTo>
                      <a:pt x="229" y="1360"/>
                    </a:lnTo>
                    <a:lnTo>
                      <a:pt x="220" y="1366"/>
                    </a:lnTo>
                    <a:lnTo>
                      <a:pt x="211" y="1373"/>
                    </a:lnTo>
                    <a:lnTo>
                      <a:pt x="208" y="1377"/>
                    </a:lnTo>
                    <a:lnTo>
                      <a:pt x="205" y="1381"/>
                    </a:lnTo>
                    <a:lnTo>
                      <a:pt x="204" y="1385"/>
                    </a:lnTo>
                    <a:lnTo>
                      <a:pt x="202" y="1389"/>
                    </a:lnTo>
                    <a:lnTo>
                      <a:pt x="205" y="1405"/>
                    </a:lnTo>
                    <a:lnTo>
                      <a:pt x="206" y="1418"/>
                    </a:lnTo>
                    <a:lnTo>
                      <a:pt x="207" y="1424"/>
                    </a:lnTo>
                    <a:lnTo>
                      <a:pt x="210" y="1428"/>
                    </a:lnTo>
                    <a:lnTo>
                      <a:pt x="214" y="1433"/>
                    </a:lnTo>
                    <a:lnTo>
                      <a:pt x="223" y="1437"/>
                    </a:lnTo>
                    <a:lnTo>
                      <a:pt x="218" y="1448"/>
                    </a:lnTo>
                    <a:lnTo>
                      <a:pt x="209" y="1476"/>
                    </a:lnTo>
                    <a:lnTo>
                      <a:pt x="194" y="1516"/>
                    </a:lnTo>
                    <a:lnTo>
                      <a:pt x="178" y="1561"/>
                    </a:lnTo>
                    <a:lnTo>
                      <a:pt x="161" y="1607"/>
                    </a:lnTo>
                    <a:lnTo>
                      <a:pt x="147" y="1648"/>
                    </a:lnTo>
                    <a:lnTo>
                      <a:pt x="136" y="1675"/>
                    </a:lnTo>
                    <a:lnTo>
                      <a:pt x="132" y="1686"/>
                    </a:lnTo>
                    <a:lnTo>
                      <a:pt x="132" y="1669"/>
                    </a:lnTo>
                    <a:lnTo>
                      <a:pt x="132" y="1622"/>
                    </a:lnTo>
                    <a:lnTo>
                      <a:pt x="132" y="1549"/>
                    </a:lnTo>
                    <a:lnTo>
                      <a:pt x="132" y="1455"/>
                    </a:lnTo>
                    <a:lnTo>
                      <a:pt x="132" y="1342"/>
                    </a:lnTo>
                    <a:lnTo>
                      <a:pt x="132" y="1218"/>
                    </a:lnTo>
                    <a:lnTo>
                      <a:pt x="132" y="1084"/>
                    </a:lnTo>
                    <a:lnTo>
                      <a:pt x="132" y="947"/>
                    </a:lnTo>
                    <a:lnTo>
                      <a:pt x="132" y="808"/>
                    </a:lnTo>
                    <a:lnTo>
                      <a:pt x="132" y="675"/>
                    </a:lnTo>
                    <a:lnTo>
                      <a:pt x="132" y="550"/>
                    </a:lnTo>
                    <a:lnTo>
                      <a:pt x="132" y="438"/>
                    </a:lnTo>
                    <a:lnTo>
                      <a:pt x="132" y="343"/>
                    </a:lnTo>
                    <a:lnTo>
                      <a:pt x="132" y="270"/>
                    </a:lnTo>
                    <a:lnTo>
                      <a:pt x="132" y="223"/>
                    </a:lnTo>
                    <a:lnTo>
                      <a:pt x="132" y="206"/>
                    </a:lnTo>
                    <a:lnTo>
                      <a:pt x="128" y="200"/>
                    </a:lnTo>
                    <a:lnTo>
                      <a:pt x="119" y="186"/>
                    </a:lnTo>
                    <a:lnTo>
                      <a:pt x="112" y="172"/>
                    </a:lnTo>
                    <a:lnTo>
                      <a:pt x="107" y="166"/>
                    </a:lnTo>
                    <a:lnTo>
                      <a:pt x="103" y="172"/>
                    </a:lnTo>
                    <a:lnTo>
                      <a:pt x="94" y="188"/>
                    </a:lnTo>
                    <a:lnTo>
                      <a:pt x="84" y="203"/>
                    </a:lnTo>
                    <a:lnTo>
                      <a:pt x="80" y="209"/>
                    </a:lnTo>
                    <a:lnTo>
                      <a:pt x="80" y="231"/>
                    </a:lnTo>
                    <a:lnTo>
                      <a:pt x="80" y="286"/>
                    </a:lnTo>
                    <a:lnTo>
                      <a:pt x="80" y="365"/>
                    </a:lnTo>
                    <a:lnTo>
                      <a:pt x="80" y="456"/>
                    </a:lnTo>
                    <a:lnTo>
                      <a:pt x="80" y="546"/>
                    </a:lnTo>
                    <a:lnTo>
                      <a:pt x="80" y="624"/>
                    </a:lnTo>
                    <a:lnTo>
                      <a:pt x="80" y="680"/>
                    </a:lnTo>
                    <a:lnTo>
                      <a:pt x="80" y="701"/>
                    </a:lnTo>
                    <a:lnTo>
                      <a:pt x="75" y="693"/>
                    </a:lnTo>
                    <a:lnTo>
                      <a:pt x="67" y="668"/>
                    </a:lnTo>
                    <a:lnTo>
                      <a:pt x="55" y="635"/>
                    </a:lnTo>
                    <a:lnTo>
                      <a:pt x="41" y="597"/>
                    </a:lnTo>
                    <a:lnTo>
                      <a:pt x="26" y="558"/>
                    </a:lnTo>
                    <a:lnTo>
                      <a:pt x="15" y="524"/>
                    </a:lnTo>
                    <a:lnTo>
                      <a:pt x="6" y="501"/>
                    </a:lnTo>
                    <a:lnTo>
                      <a:pt x="3" y="492"/>
                    </a:lnTo>
                    <a:lnTo>
                      <a:pt x="3" y="426"/>
                    </a:lnTo>
                    <a:lnTo>
                      <a:pt x="3" y="363"/>
                    </a:lnTo>
                    <a:lnTo>
                      <a:pt x="3" y="303"/>
                    </a:lnTo>
                    <a:lnTo>
                      <a:pt x="4" y="244"/>
                    </a:lnTo>
                    <a:lnTo>
                      <a:pt x="3" y="185"/>
                    </a:lnTo>
                    <a:lnTo>
                      <a:pt x="3" y="125"/>
                    </a:lnTo>
                    <a:lnTo>
                      <a:pt x="2" y="64"/>
                    </a:lnTo>
                    <a:lnTo>
                      <a:pt x="0" y="0"/>
                    </a:lnTo>
                    <a:lnTo>
                      <a:pt x="32" y="33"/>
                    </a:lnTo>
                    <a:lnTo>
                      <a:pt x="67" y="70"/>
                    </a:lnTo>
                    <a:lnTo>
                      <a:pt x="104" y="107"/>
                    </a:lnTo>
                    <a:lnTo>
                      <a:pt x="142" y="146"/>
                    </a:lnTo>
                    <a:lnTo>
                      <a:pt x="179" y="185"/>
                    </a:lnTo>
                    <a:lnTo>
                      <a:pt x="215" y="222"/>
                    </a:lnTo>
                    <a:lnTo>
                      <a:pt x="248" y="257"/>
                    </a:lnTo>
                    <a:lnTo>
                      <a:pt x="277" y="289"/>
                    </a:lnTo>
                    <a:lnTo>
                      <a:pt x="276" y="355"/>
                    </a:lnTo>
                    <a:lnTo>
                      <a:pt x="275" y="421"/>
                    </a:lnTo>
                    <a:lnTo>
                      <a:pt x="274" y="486"/>
                    </a:lnTo>
                    <a:lnTo>
                      <a:pt x="274" y="552"/>
                    </a:lnTo>
                    <a:lnTo>
                      <a:pt x="273" y="617"/>
                    </a:lnTo>
                    <a:lnTo>
                      <a:pt x="273" y="683"/>
                    </a:lnTo>
                    <a:lnTo>
                      <a:pt x="273" y="748"/>
                    </a:lnTo>
                    <a:lnTo>
                      <a:pt x="272" y="814"/>
                    </a:lnTo>
                    <a:lnTo>
                      <a:pt x="272" y="879"/>
                    </a:lnTo>
                    <a:lnTo>
                      <a:pt x="272" y="946"/>
                    </a:lnTo>
                    <a:lnTo>
                      <a:pt x="271" y="1011"/>
                    </a:lnTo>
                    <a:lnTo>
                      <a:pt x="271" y="1077"/>
                    </a:lnTo>
                    <a:lnTo>
                      <a:pt x="270" y="1142"/>
                    </a:lnTo>
                    <a:lnTo>
                      <a:pt x="269" y="1208"/>
                    </a:lnTo>
                    <a:lnTo>
                      <a:pt x="269" y="1273"/>
                    </a:lnTo>
                    <a:lnTo>
                      <a:pt x="268" y="13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2" name="Freeform 145"/>
              <p:cNvSpPr>
                <a:spLocks/>
              </p:cNvSpPr>
              <p:nvPr/>
            </p:nvSpPr>
            <p:spPr bwMode="auto">
              <a:xfrm>
                <a:off x="2341" y="1906"/>
                <a:ext cx="21" cy="124"/>
              </a:xfrm>
              <a:custGeom>
                <a:avLst/>
                <a:gdLst/>
                <a:ahLst/>
                <a:cxnLst>
                  <a:cxn ang="0">
                    <a:pos x="194" y="676"/>
                  </a:cxn>
                  <a:cxn ang="0">
                    <a:pos x="194" y="533"/>
                  </a:cxn>
                  <a:cxn ang="0">
                    <a:pos x="193" y="340"/>
                  </a:cxn>
                  <a:cxn ang="0">
                    <a:pos x="192" y="196"/>
                  </a:cxn>
                  <a:cxn ang="0">
                    <a:pos x="189" y="166"/>
                  </a:cxn>
                  <a:cxn ang="0">
                    <a:pos x="177" y="133"/>
                  </a:cxn>
                  <a:cxn ang="0">
                    <a:pos x="171" y="128"/>
                  </a:cxn>
                  <a:cxn ang="0">
                    <a:pos x="167" y="133"/>
                  </a:cxn>
                  <a:cxn ang="0">
                    <a:pos x="161" y="146"/>
                  </a:cxn>
                  <a:cxn ang="0">
                    <a:pos x="153" y="176"/>
                  </a:cxn>
                  <a:cxn ang="0">
                    <a:pos x="146" y="211"/>
                  </a:cxn>
                  <a:cxn ang="0">
                    <a:pos x="146" y="330"/>
                  </a:cxn>
                  <a:cxn ang="0">
                    <a:pos x="145" y="536"/>
                  </a:cxn>
                  <a:cxn ang="0">
                    <a:pos x="145" y="794"/>
                  </a:cxn>
                  <a:cxn ang="0">
                    <a:pos x="144" y="1069"/>
                  </a:cxn>
                  <a:cxn ang="0">
                    <a:pos x="143" y="1327"/>
                  </a:cxn>
                  <a:cxn ang="0">
                    <a:pos x="143" y="1533"/>
                  </a:cxn>
                  <a:cxn ang="0">
                    <a:pos x="143" y="1652"/>
                  </a:cxn>
                  <a:cxn ang="0">
                    <a:pos x="139" y="1657"/>
                  </a:cxn>
                  <a:cxn ang="0">
                    <a:pos x="114" y="1588"/>
                  </a:cxn>
                  <a:cxn ang="0">
                    <a:pos x="80" y="1494"/>
                  </a:cxn>
                  <a:cxn ang="0">
                    <a:pos x="56" y="1425"/>
                  </a:cxn>
                  <a:cxn ang="0">
                    <a:pos x="58" y="1408"/>
                  </a:cxn>
                  <a:cxn ang="0">
                    <a:pos x="67" y="1394"/>
                  </a:cxn>
                  <a:cxn ang="0">
                    <a:pos x="73" y="1377"/>
                  </a:cxn>
                  <a:cxn ang="0">
                    <a:pos x="73" y="1359"/>
                  </a:cxn>
                  <a:cxn ang="0">
                    <a:pos x="51" y="1343"/>
                  </a:cxn>
                  <a:cxn ang="0">
                    <a:pos x="26" y="1331"/>
                  </a:cxn>
                  <a:cxn ang="0">
                    <a:pos x="18" y="1325"/>
                  </a:cxn>
                  <a:cxn ang="0">
                    <a:pos x="13" y="1317"/>
                  </a:cxn>
                  <a:cxn ang="0">
                    <a:pos x="13" y="1309"/>
                  </a:cxn>
                  <a:cxn ang="0">
                    <a:pos x="15" y="1292"/>
                  </a:cxn>
                  <a:cxn ang="0">
                    <a:pos x="14" y="1210"/>
                  </a:cxn>
                  <a:cxn ang="0">
                    <a:pos x="14" y="1070"/>
                  </a:cxn>
                  <a:cxn ang="0">
                    <a:pos x="13" y="891"/>
                  </a:cxn>
                  <a:cxn ang="0">
                    <a:pos x="12" y="702"/>
                  </a:cxn>
                  <a:cxn ang="0">
                    <a:pos x="9" y="520"/>
                  </a:cxn>
                  <a:cxn ang="0">
                    <a:pos x="7" y="372"/>
                  </a:cxn>
                  <a:cxn ang="0">
                    <a:pos x="2" y="280"/>
                  </a:cxn>
                  <a:cxn ang="0">
                    <a:pos x="33" y="226"/>
                  </a:cxn>
                  <a:cxn ang="0">
                    <a:pos x="99" y="158"/>
                  </a:cxn>
                  <a:cxn ang="0">
                    <a:pos x="167" y="96"/>
                  </a:cxn>
                  <a:cxn ang="0">
                    <a:pos x="233" y="33"/>
                  </a:cxn>
                  <a:cxn ang="0">
                    <a:pos x="267" y="67"/>
                  </a:cxn>
                  <a:cxn ang="0">
                    <a:pos x="269" y="220"/>
                  </a:cxn>
                  <a:cxn ang="0">
                    <a:pos x="268" y="364"/>
                  </a:cxn>
                  <a:cxn ang="0">
                    <a:pos x="267" y="456"/>
                  </a:cxn>
                  <a:cxn ang="0">
                    <a:pos x="257" y="498"/>
                  </a:cxn>
                  <a:cxn ang="0">
                    <a:pos x="239" y="555"/>
                  </a:cxn>
                  <a:cxn ang="0">
                    <a:pos x="221" y="612"/>
                  </a:cxn>
                  <a:cxn ang="0">
                    <a:pos x="204" y="670"/>
                  </a:cxn>
                </a:cxnLst>
                <a:rect l="0" t="0" r="r" b="b"/>
                <a:pathLst>
                  <a:path w="269" h="1668">
                    <a:moveTo>
                      <a:pt x="194" y="698"/>
                    </a:moveTo>
                    <a:lnTo>
                      <a:pt x="194" y="676"/>
                    </a:lnTo>
                    <a:lnTo>
                      <a:pt x="194" y="616"/>
                    </a:lnTo>
                    <a:lnTo>
                      <a:pt x="194" y="533"/>
                    </a:lnTo>
                    <a:lnTo>
                      <a:pt x="193" y="436"/>
                    </a:lnTo>
                    <a:lnTo>
                      <a:pt x="193" y="340"/>
                    </a:lnTo>
                    <a:lnTo>
                      <a:pt x="192" y="256"/>
                    </a:lnTo>
                    <a:lnTo>
                      <a:pt x="192" y="196"/>
                    </a:lnTo>
                    <a:lnTo>
                      <a:pt x="192" y="173"/>
                    </a:lnTo>
                    <a:lnTo>
                      <a:pt x="189" y="166"/>
                    </a:lnTo>
                    <a:lnTo>
                      <a:pt x="183" y="150"/>
                    </a:lnTo>
                    <a:lnTo>
                      <a:pt x="177" y="133"/>
                    </a:lnTo>
                    <a:lnTo>
                      <a:pt x="174" y="125"/>
                    </a:lnTo>
                    <a:lnTo>
                      <a:pt x="171" y="128"/>
                    </a:lnTo>
                    <a:lnTo>
                      <a:pt x="169" y="131"/>
                    </a:lnTo>
                    <a:lnTo>
                      <a:pt x="167" y="133"/>
                    </a:lnTo>
                    <a:lnTo>
                      <a:pt x="165" y="137"/>
                    </a:lnTo>
                    <a:lnTo>
                      <a:pt x="161" y="146"/>
                    </a:lnTo>
                    <a:lnTo>
                      <a:pt x="158" y="154"/>
                    </a:lnTo>
                    <a:lnTo>
                      <a:pt x="153" y="176"/>
                    </a:lnTo>
                    <a:lnTo>
                      <a:pt x="146" y="195"/>
                    </a:lnTo>
                    <a:lnTo>
                      <a:pt x="146" y="211"/>
                    </a:lnTo>
                    <a:lnTo>
                      <a:pt x="146" y="258"/>
                    </a:lnTo>
                    <a:lnTo>
                      <a:pt x="146" y="330"/>
                    </a:lnTo>
                    <a:lnTo>
                      <a:pt x="145" y="425"/>
                    </a:lnTo>
                    <a:lnTo>
                      <a:pt x="145" y="536"/>
                    </a:lnTo>
                    <a:lnTo>
                      <a:pt x="145" y="661"/>
                    </a:lnTo>
                    <a:lnTo>
                      <a:pt x="145" y="794"/>
                    </a:lnTo>
                    <a:lnTo>
                      <a:pt x="144" y="932"/>
                    </a:lnTo>
                    <a:lnTo>
                      <a:pt x="144" y="1069"/>
                    </a:lnTo>
                    <a:lnTo>
                      <a:pt x="144" y="1202"/>
                    </a:lnTo>
                    <a:lnTo>
                      <a:pt x="143" y="1327"/>
                    </a:lnTo>
                    <a:lnTo>
                      <a:pt x="143" y="1439"/>
                    </a:lnTo>
                    <a:lnTo>
                      <a:pt x="143" y="1533"/>
                    </a:lnTo>
                    <a:lnTo>
                      <a:pt x="143" y="1605"/>
                    </a:lnTo>
                    <a:lnTo>
                      <a:pt x="143" y="1652"/>
                    </a:lnTo>
                    <a:lnTo>
                      <a:pt x="143" y="1668"/>
                    </a:lnTo>
                    <a:lnTo>
                      <a:pt x="139" y="1657"/>
                    </a:lnTo>
                    <a:lnTo>
                      <a:pt x="128" y="1629"/>
                    </a:lnTo>
                    <a:lnTo>
                      <a:pt x="114" y="1588"/>
                    </a:lnTo>
                    <a:lnTo>
                      <a:pt x="97" y="1541"/>
                    </a:lnTo>
                    <a:lnTo>
                      <a:pt x="80" y="1494"/>
                    </a:lnTo>
                    <a:lnTo>
                      <a:pt x="65" y="1454"/>
                    </a:lnTo>
                    <a:lnTo>
                      <a:pt x="56" y="1425"/>
                    </a:lnTo>
                    <a:lnTo>
                      <a:pt x="51" y="1413"/>
                    </a:lnTo>
                    <a:lnTo>
                      <a:pt x="58" y="1408"/>
                    </a:lnTo>
                    <a:lnTo>
                      <a:pt x="63" y="1401"/>
                    </a:lnTo>
                    <a:lnTo>
                      <a:pt x="67" y="1394"/>
                    </a:lnTo>
                    <a:lnTo>
                      <a:pt x="71" y="1385"/>
                    </a:lnTo>
                    <a:lnTo>
                      <a:pt x="73" y="1377"/>
                    </a:lnTo>
                    <a:lnTo>
                      <a:pt x="73" y="1367"/>
                    </a:lnTo>
                    <a:lnTo>
                      <a:pt x="73" y="1359"/>
                    </a:lnTo>
                    <a:lnTo>
                      <a:pt x="71" y="1350"/>
                    </a:lnTo>
                    <a:lnTo>
                      <a:pt x="51" y="1343"/>
                    </a:lnTo>
                    <a:lnTo>
                      <a:pt x="30" y="1334"/>
                    </a:lnTo>
                    <a:lnTo>
                      <a:pt x="26" y="1331"/>
                    </a:lnTo>
                    <a:lnTo>
                      <a:pt x="22" y="1328"/>
                    </a:lnTo>
                    <a:lnTo>
                      <a:pt x="18" y="1325"/>
                    </a:lnTo>
                    <a:lnTo>
                      <a:pt x="15" y="1321"/>
                    </a:lnTo>
                    <a:lnTo>
                      <a:pt x="13" y="1317"/>
                    </a:lnTo>
                    <a:lnTo>
                      <a:pt x="13" y="1313"/>
                    </a:lnTo>
                    <a:lnTo>
                      <a:pt x="13" y="1309"/>
                    </a:lnTo>
                    <a:lnTo>
                      <a:pt x="15" y="1303"/>
                    </a:lnTo>
                    <a:lnTo>
                      <a:pt x="15" y="1292"/>
                    </a:lnTo>
                    <a:lnTo>
                      <a:pt x="14" y="1260"/>
                    </a:lnTo>
                    <a:lnTo>
                      <a:pt x="14" y="1210"/>
                    </a:lnTo>
                    <a:lnTo>
                      <a:pt x="14" y="1145"/>
                    </a:lnTo>
                    <a:lnTo>
                      <a:pt x="14" y="1070"/>
                    </a:lnTo>
                    <a:lnTo>
                      <a:pt x="13" y="983"/>
                    </a:lnTo>
                    <a:lnTo>
                      <a:pt x="13" y="891"/>
                    </a:lnTo>
                    <a:lnTo>
                      <a:pt x="12" y="796"/>
                    </a:lnTo>
                    <a:lnTo>
                      <a:pt x="12" y="702"/>
                    </a:lnTo>
                    <a:lnTo>
                      <a:pt x="11" y="608"/>
                    </a:lnTo>
                    <a:lnTo>
                      <a:pt x="9" y="520"/>
                    </a:lnTo>
                    <a:lnTo>
                      <a:pt x="8" y="440"/>
                    </a:lnTo>
                    <a:lnTo>
                      <a:pt x="7" y="372"/>
                    </a:lnTo>
                    <a:lnTo>
                      <a:pt x="4" y="317"/>
                    </a:lnTo>
                    <a:lnTo>
                      <a:pt x="2" y="280"/>
                    </a:lnTo>
                    <a:lnTo>
                      <a:pt x="0" y="262"/>
                    </a:lnTo>
                    <a:lnTo>
                      <a:pt x="33" y="226"/>
                    </a:lnTo>
                    <a:lnTo>
                      <a:pt x="66" y="191"/>
                    </a:lnTo>
                    <a:lnTo>
                      <a:pt x="99" y="158"/>
                    </a:lnTo>
                    <a:lnTo>
                      <a:pt x="133" y="126"/>
                    </a:lnTo>
                    <a:lnTo>
                      <a:pt x="167" y="96"/>
                    </a:lnTo>
                    <a:lnTo>
                      <a:pt x="200" y="65"/>
                    </a:lnTo>
                    <a:lnTo>
                      <a:pt x="233" y="33"/>
                    </a:lnTo>
                    <a:lnTo>
                      <a:pt x="266" y="0"/>
                    </a:lnTo>
                    <a:lnTo>
                      <a:pt x="267" y="67"/>
                    </a:lnTo>
                    <a:lnTo>
                      <a:pt x="268" y="142"/>
                    </a:lnTo>
                    <a:lnTo>
                      <a:pt x="269" y="220"/>
                    </a:lnTo>
                    <a:lnTo>
                      <a:pt x="269" y="296"/>
                    </a:lnTo>
                    <a:lnTo>
                      <a:pt x="268" y="364"/>
                    </a:lnTo>
                    <a:lnTo>
                      <a:pt x="268" y="419"/>
                    </a:lnTo>
                    <a:lnTo>
                      <a:pt x="267" y="456"/>
                    </a:lnTo>
                    <a:lnTo>
                      <a:pt x="267" y="469"/>
                    </a:lnTo>
                    <a:lnTo>
                      <a:pt x="257" y="498"/>
                    </a:lnTo>
                    <a:lnTo>
                      <a:pt x="249" y="527"/>
                    </a:lnTo>
                    <a:lnTo>
                      <a:pt x="239" y="555"/>
                    </a:lnTo>
                    <a:lnTo>
                      <a:pt x="231" y="583"/>
                    </a:lnTo>
                    <a:lnTo>
                      <a:pt x="221" y="612"/>
                    </a:lnTo>
                    <a:lnTo>
                      <a:pt x="213" y="641"/>
                    </a:lnTo>
                    <a:lnTo>
                      <a:pt x="204" y="670"/>
                    </a:lnTo>
                    <a:lnTo>
                      <a:pt x="194" y="6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3" name="Freeform 146"/>
              <p:cNvSpPr>
                <a:spLocks/>
              </p:cNvSpPr>
              <p:nvPr/>
            </p:nvSpPr>
            <p:spPr bwMode="auto">
              <a:xfrm>
                <a:off x="2432" y="1912"/>
                <a:ext cx="27" cy="56"/>
              </a:xfrm>
              <a:custGeom>
                <a:avLst/>
                <a:gdLst/>
                <a:ahLst/>
                <a:cxnLst>
                  <a:cxn ang="0">
                    <a:pos x="319" y="196"/>
                  </a:cxn>
                  <a:cxn ang="0">
                    <a:pos x="280" y="203"/>
                  </a:cxn>
                  <a:cxn ang="0">
                    <a:pos x="241" y="217"/>
                  </a:cxn>
                  <a:cxn ang="0">
                    <a:pos x="206" y="234"/>
                  </a:cxn>
                  <a:cxn ang="0">
                    <a:pos x="173" y="255"/>
                  </a:cxn>
                  <a:cxn ang="0">
                    <a:pos x="143" y="279"/>
                  </a:cxn>
                  <a:cxn ang="0">
                    <a:pos x="115" y="307"/>
                  </a:cxn>
                  <a:cxn ang="0">
                    <a:pos x="90" y="334"/>
                  </a:cxn>
                  <a:cxn ang="0">
                    <a:pos x="74" y="357"/>
                  </a:cxn>
                  <a:cxn ang="0">
                    <a:pos x="66" y="374"/>
                  </a:cxn>
                  <a:cxn ang="0">
                    <a:pos x="57" y="405"/>
                  </a:cxn>
                  <a:cxn ang="0">
                    <a:pos x="48" y="454"/>
                  </a:cxn>
                  <a:cxn ang="0">
                    <a:pos x="42" y="508"/>
                  </a:cxn>
                  <a:cxn ang="0">
                    <a:pos x="38" y="596"/>
                  </a:cxn>
                  <a:cxn ang="0">
                    <a:pos x="39" y="706"/>
                  </a:cxn>
                  <a:cxn ang="0">
                    <a:pos x="39" y="745"/>
                  </a:cxn>
                  <a:cxn ang="0">
                    <a:pos x="35" y="742"/>
                  </a:cxn>
                  <a:cxn ang="0">
                    <a:pos x="27" y="749"/>
                  </a:cxn>
                  <a:cxn ang="0">
                    <a:pos x="6" y="783"/>
                  </a:cxn>
                  <a:cxn ang="0">
                    <a:pos x="3" y="729"/>
                  </a:cxn>
                  <a:cxn ang="0">
                    <a:pos x="6" y="581"/>
                  </a:cxn>
                  <a:cxn ang="0">
                    <a:pos x="7" y="439"/>
                  </a:cxn>
                  <a:cxn ang="0">
                    <a:pos x="8" y="336"/>
                  </a:cxn>
                  <a:cxn ang="0">
                    <a:pos x="29" y="294"/>
                  </a:cxn>
                  <a:cxn ang="0">
                    <a:pos x="71" y="256"/>
                  </a:cxn>
                  <a:cxn ang="0">
                    <a:pos x="135" y="196"/>
                  </a:cxn>
                  <a:cxn ang="0">
                    <a:pos x="220" y="111"/>
                  </a:cxn>
                  <a:cxn ang="0">
                    <a:pos x="284" y="52"/>
                  </a:cxn>
                  <a:cxn ang="0">
                    <a:pos x="327" y="16"/>
                  </a:cxn>
                  <a:cxn ang="0">
                    <a:pos x="348" y="17"/>
                  </a:cxn>
                  <a:cxn ang="0">
                    <a:pos x="348" y="64"/>
                  </a:cxn>
                  <a:cxn ang="0">
                    <a:pos x="346" y="118"/>
                  </a:cxn>
                  <a:cxn ang="0">
                    <a:pos x="343" y="170"/>
                  </a:cxn>
                </a:cxnLst>
                <a:rect l="0" t="0" r="r" b="b"/>
                <a:pathLst>
                  <a:path w="348" h="794">
                    <a:moveTo>
                      <a:pt x="341" y="193"/>
                    </a:moveTo>
                    <a:lnTo>
                      <a:pt x="319" y="196"/>
                    </a:lnTo>
                    <a:lnTo>
                      <a:pt x="299" y="199"/>
                    </a:lnTo>
                    <a:lnTo>
                      <a:pt x="280" y="203"/>
                    </a:lnTo>
                    <a:lnTo>
                      <a:pt x="261" y="209"/>
                    </a:lnTo>
                    <a:lnTo>
                      <a:pt x="241" y="217"/>
                    </a:lnTo>
                    <a:lnTo>
                      <a:pt x="224" y="224"/>
                    </a:lnTo>
                    <a:lnTo>
                      <a:pt x="206" y="234"/>
                    </a:lnTo>
                    <a:lnTo>
                      <a:pt x="190" y="244"/>
                    </a:lnTo>
                    <a:lnTo>
                      <a:pt x="173" y="255"/>
                    </a:lnTo>
                    <a:lnTo>
                      <a:pt x="158" y="267"/>
                    </a:lnTo>
                    <a:lnTo>
                      <a:pt x="143" y="279"/>
                    </a:lnTo>
                    <a:lnTo>
                      <a:pt x="128" y="293"/>
                    </a:lnTo>
                    <a:lnTo>
                      <a:pt x="115" y="307"/>
                    </a:lnTo>
                    <a:lnTo>
                      <a:pt x="102" y="320"/>
                    </a:lnTo>
                    <a:lnTo>
                      <a:pt x="90" y="334"/>
                    </a:lnTo>
                    <a:lnTo>
                      <a:pt x="78" y="349"/>
                    </a:lnTo>
                    <a:lnTo>
                      <a:pt x="74" y="357"/>
                    </a:lnTo>
                    <a:lnTo>
                      <a:pt x="70" y="365"/>
                    </a:lnTo>
                    <a:lnTo>
                      <a:pt x="66" y="374"/>
                    </a:lnTo>
                    <a:lnTo>
                      <a:pt x="63" y="383"/>
                    </a:lnTo>
                    <a:lnTo>
                      <a:pt x="57" y="405"/>
                    </a:lnTo>
                    <a:lnTo>
                      <a:pt x="52" y="428"/>
                    </a:lnTo>
                    <a:lnTo>
                      <a:pt x="48" y="454"/>
                    </a:lnTo>
                    <a:lnTo>
                      <a:pt x="45" y="480"/>
                    </a:lnTo>
                    <a:lnTo>
                      <a:pt x="42" y="508"/>
                    </a:lnTo>
                    <a:lnTo>
                      <a:pt x="40" y="537"/>
                    </a:lnTo>
                    <a:lnTo>
                      <a:pt x="38" y="596"/>
                    </a:lnTo>
                    <a:lnTo>
                      <a:pt x="38" y="653"/>
                    </a:lnTo>
                    <a:lnTo>
                      <a:pt x="39" y="706"/>
                    </a:lnTo>
                    <a:lnTo>
                      <a:pt x="40" y="749"/>
                    </a:lnTo>
                    <a:lnTo>
                      <a:pt x="39" y="745"/>
                    </a:lnTo>
                    <a:lnTo>
                      <a:pt x="38" y="742"/>
                    </a:lnTo>
                    <a:lnTo>
                      <a:pt x="35" y="742"/>
                    </a:lnTo>
                    <a:lnTo>
                      <a:pt x="33" y="743"/>
                    </a:lnTo>
                    <a:lnTo>
                      <a:pt x="27" y="749"/>
                    </a:lnTo>
                    <a:lnTo>
                      <a:pt x="19" y="760"/>
                    </a:lnTo>
                    <a:lnTo>
                      <a:pt x="6" y="783"/>
                    </a:lnTo>
                    <a:lnTo>
                      <a:pt x="0" y="794"/>
                    </a:lnTo>
                    <a:lnTo>
                      <a:pt x="3" y="729"/>
                    </a:lnTo>
                    <a:lnTo>
                      <a:pt x="4" y="656"/>
                    </a:lnTo>
                    <a:lnTo>
                      <a:pt x="6" y="581"/>
                    </a:lnTo>
                    <a:lnTo>
                      <a:pt x="7" y="507"/>
                    </a:lnTo>
                    <a:lnTo>
                      <a:pt x="7" y="439"/>
                    </a:lnTo>
                    <a:lnTo>
                      <a:pt x="7" y="381"/>
                    </a:lnTo>
                    <a:lnTo>
                      <a:pt x="8" y="336"/>
                    </a:lnTo>
                    <a:lnTo>
                      <a:pt x="9" y="311"/>
                    </a:lnTo>
                    <a:lnTo>
                      <a:pt x="29" y="294"/>
                    </a:lnTo>
                    <a:lnTo>
                      <a:pt x="50" y="276"/>
                    </a:lnTo>
                    <a:lnTo>
                      <a:pt x="71" y="256"/>
                    </a:lnTo>
                    <a:lnTo>
                      <a:pt x="92" y="236"/>
                    </a:lnTo>
                    <a:lnTo>
                      <a:pt x="135" y="196"/>
                    </a:lnTo>
                    <a:lnTo>
                      <a:pt x="177" y="153"/>
                    </a:lnTo>
                    <a:lnTo>
                      <a:pt x="220" y="111"/>
                    </a:lnTo>
                    <a:lnTo>
                      <a:pt x="263" y="71"/>
                    </a:lnTo>
                    <a:lnTo>
                      <a:pt x="284" y="52"/>
                    </a:lnTo>
                    <a:lnTo>
                      <a:pt x="306" y="33"/>
                    </a:lnTo>
                    <a:lnTo>
                      <a:pt x="327" y="16"/>
                    </a:lnTo>
                    <a:lnTo>
                      <a:pt x="348" y="0"/>
                    </a:lnTo>
                    <a:lnTo>
                      <a:pt x="348" y="17"/>
                    </a:lnTo>
                    <a:lnTo>
                      <a:pt x="348" y="40"/>
                    </a:lnTo>
                    <a:lnTo>
                      <a:pt x="348" y="64"/>
                    </a:lnTo>
                    <a:lnTo>
                      <a:pt x="347" y="90"/>
                    </a:lnTo>
                    <a:lnTo>
                      <a:pt x="346" y="118"/>
                    </a:lnTo>
                    <a:lnTo>
                      <a:pt x="345" y="144"/>
                    </a:lnTo>
                    <a:lnTo>
                      <a:pt x="343" y="170"/>
                    </a:lnTo>
                    <a:lnTo>
                      <a:pt x="341" y="1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4" name="Freeform 147"/>
              <p:cNvSpPr>
                <a:spLocks/>
              </p:cNvSpPr>
              <p:nvPr/>
            </p:nvSpPr>
            <p:spPr bwMode="auto">
              <a:xfrm>
                <a:off x="2467" y="1913"/>
                <a:ext cx="27" cy="5"/>
              </a:xfrm>
              <a:custGeom>
                <a:avLst/>
                <a:gdLst/>
                <a:ahLst/>
                <a:cxnLst>
                  <a:cxn ang="0">
                    <a:pos x="349" y="6"/>
                  </a:cxn>
                  <a:cxn ang="0">
                    <a:pos x="349" y="17"/>
                  </a:cxn>
                  <a:cxn ang="0">
                    <a:pos x="350" y="39"/>
                  </a:cxn>
                  <a:cxn ang="0">
                    <a:pos x="350" y="63"/>
                  </a:cxn>
                  <a:cxn ang="0">
                    <a:pos x="350" y="72"/>
                  </a:cxn>
                  <a:cxn ang="0">
                    <a:pos x="335" y="72"/>
                  </a:cxn>
                  <a:cxn ang="0">
                    <a:pos x="296" y="72"/>
                  </a:cxn>
                  <a:cxn ang="0">
                    <a:pos x="239" y="72"/>
                  </a:cxn>
                  <a:cxn ang="0">
                    <a:pos x="175" y="72"/>
                  </a:cxn>
                  <a:cxn ang="0">
                    <a:pos x="111" y="72"/>
                  </a:cxn>
                  <a:cxn ang="0">
                    <a:pos x="54" y="72"/>
                  </a:cxn>
                  <a:cxn ang="0">
                    <a:pos x="15" y="72"/>
                  </a:cxn>
                  <a:cxn ang="0">
                    <a:pos x="0" y="72"/>
                  </a:cxn>
                  <a:cxn ang="0">
                    <a:pos x="0" y="62"/>
                  </a:cxn>
                  <a:cxn ang="0">
                    <a:pos x="1" y="36"/>
                  </a:cxn>
                  <a:cxn ang="0">
                    <a:pos x="2" y="10"/>
                  </a:cxn>
                  <a:cxn ang="0">
                    <a:pos x="3" y="0"/>
                  </a:cxn>
                  <a:cxn ang="0">
                    <a:pos x="53" y="2"/>
                  </a:cxn>
                  <a:cxn ang="0">
                    <a:pos x="100" y="3"/>
                  </a:cxn>
                  <a:cxn ang="0">
                    <a:pos x="144" y="3"/>
                  </a:cxn>
                  <a:cxn ang="0">
                    <a:pos x="186" y="3"/>
                  </a:cxn>
                  <a:cxn ang="0">
                    <a:pos x="226" y="3"/>
                  </a:cxn>
                  <a:cxn ang="0">
                    <a:pos x="267" y="3"/>
                  </a:cxn>
                  <a:cxn ang="0">
                    <a:pos x="306" y="4"/>
                  </a:cxn>
                  <a:cxn ang="0">
                    <a:pos x="349" y="6"/>
                  </a:cxn>
                </a:cxnLst>
                <a:rect l="0" t="0" r="r" b="b"/>
                <a:pathLst>
                  <a:path w="350" h="72">
                    <a:moveTo>
                      <a:pt x="349" y="6"/>
                    </a:moveTo>
                    <a:lnTo>
                      <a:pt x="349" y="17"/>
                    </a:lnTo>
                    <a:lnTo>
                      <a:pt x="350" y="39"/>
                    </a:lnTo>
                    <a:lnTo>
                      <a:pt x="350" y="63"/>
                    </a:lnTo>
                    <a:lnTo>
                      <a:pt x="350" y="72"/>
                    </a:lnTo>
                    <a:lnTo>
                      <a:pt x="335" y="72"/>
                    </a:lnTo>
                    <a:lnTo>
                      <a:pt x="296" y="72"/>
                    </a:lnTo>
                    <a:lnTo>
                      <a:pt x="239" y="72"/>
                    </a:lnTo>
                    <a:lnTo>
                      <a:pt x="175" y="72"/>
                    </a:lnTo>
                    <a:lnTo>
                      <a:pt x="111" y="72"/>
                    </a:lnTo>
                    <a:lnTo>
                      <a:pt x="54" y="72"/>
                    </a:lnTo>
                    <a:lnTo>
                      <a:pt x="15" y="72"/>
                    </a:lnTo>
                    <a:lnTo>
                      <a:pt x="0" y="72"/>
                    </a:lnTo>
                    <a:lnTo>
                      <a:pt x="0" y="62"/>
                    </a:lnTo>
                    <a:lnTo>
                      <a:pt x="1" y="36"/>
                    </a:lnTo>
                    <a:lnTo>
                      <a:pt x="2" y="10"/>
                    </a:lnTo>
                    <a:lnTo>
                      <a:pt x="3" y="0"/>
                    </a:lnTo>
                    <a:lnTo>
                      <a:pt x="53" y="2"/>
                    </a:lnTo>
                    <a:lnTo>
                      <a:pt x="100" y="3"/>
                    </a:lnTo>
                    <a:lnTo>
                      <a:pt x="144" y="3"/>
                    </a:lnTo>
                    <a:lnTo>
                      <a:pt x="186" y="3"/>
                    </a:lnTo>
                    <a:lnTo>
                      <a:pt x="226" y="3"/>
                    </a:lnTo>
                    <a:lnTo>
                      <a:pt x="267" y="3"/>
                    </a:lnTo>
                    <a:lnTo>
                      <a:pt x="306" y="4"/>
                    </a:lnTo>
                    <a:lnTo>
                      <a:pt x="349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5" name="Freeform 148"/>
              <p:cNvSpPr>
                <a:spLocks/>
              </p:cNvSpPr>
              <p:nvPr/>
            </p:nvSpPr>
            <p:spPr bwMode="auto">
              <a:xfrm>
                <a:off x="2546" y="1912"/>
                <a:ext cx="26" cy="6"/>
              </a:xfrm>
              <a:custGeom>
                <a:avLst/>
                <a:gdLst/>
                <a:ahLst/>
                <a:cxnLst>
                  <a:cxn ang="0">
                    <a:pos x="344" y="74"/>
                  </a:cxn>
                  <a:cxn ang="0">
                    <a:pos x="329" y="74"/>
                  </a:cxn>
                  <a:cxn ang="0">
                    <a:pos x="290" y="74"/>
                  </a:cxn>
                  <a:cxn ang="0">
                    <a:pos x="235" y="74"/>
                  </a:cxn>
                  <a:cxn ang="0">
                    <a:pos x="172" y="74"/>
                  </a:cxn>
                  <a:cxn ang="0">
                    <a:pos x="109" y="74"/>
                  </a:cxn>
                  <a:cxn ang="0">
                    <a:pos x="54" y="74"/>
                  </a:cxn>
                  <a:cxn ang="0">
                    <a:pos x="15" y="74"/>
                  </a:cxn>
                  <a:cxn ang="0">
                    <a:pos x="0" y="74"/>
                  </a:cxn>
                  <a:cxn ang="0">
                    <a:pos x="0" y="63"/>
                  </a:cxn>
                  <a:cxn ang="0">
                    <a:pos x="0" y="41"/>
                  </a:cxn>
                  <a:cxn ang="0">
                    <a:pos x="0" y="19"/>
                  </a:cxn>
                  <a:cxn ang="0">
                    <a:pos x="0" y="8"/>
                  </a:cxn>
                  <a:cxn ang="0">
                    <a:pos x="15" y="8"/>
                  </a:cxn>
                  <a:cxn ang="0">
                    <a:pos x="53" y="7"/>
                  </a:cxn>
                  <a:cxn ang="0">
                    <a:pos x="108" y="6"/>
                  </a:cxn>
                  <a:cxn ang="0">
                    <a:pos x="171" y="5"/>
                  </a:cxn>
                  <a:cxn ang="0">
                    <a:pos x="233" y="3"/>
                  </a:cxn>
                  <a:cxn ang="0">
                    <a:pos x="287" y="2"/>
                  </a:cxn>
                  <a:cxn ang="0">
                    <a:pos x="326" y="0"/>
                  </a:cxn>
                  <a:cxn ang="0">
                    <a:pos x="340" y="0"/>
                  </a:cxn>
                  <a:cxn ang="0">
                    <a:pos x="343" y="7"/>
                  </a:cxn>
                  <a:cxn ang="0">
                    <a:pos x="344" y="15"/>
                  </a:cxn>
                  <a:cxn ang="0">
                    <a:pos x="345" y="24"/>
                  </a:cxn>
                  <a:cxn ang="0">
                    <a:pos x="345" y="34"/>
                  </a:cxn>
                  <a:cxn ang="0">
                    <a:pos x="345" y="54"/>
                  </a:cxn>
                  <a:cxn ang="0">
                    <a:pos x="344" y="74"/>
                  </a:cxn>
                </a:cxnLst>
                <a:rect l="0" t="0" r="r" b="b"/>
                <a:pathLst>
                  <a:path w="345" h="74">
                    <a:moveTo>
                      <a:pt x="344" y="74"/>
                    </a:moveTo>
                    <a:lnTo>
                      <a:pt x="329" y="74"/>
                    </a:lnTo>
                    <a:lnTo>
                      <a:pt x="290" y="74"/>
                    </a:lnTo>
                    <a:lnTo>
                      <a:pt x="235" y="74"/>
                    </a:lnTo>
                    <a:lnTo>
                      <a:pt x="172" y="74"/>
                    </a:lnTo>
                    <a:lnTo>
                      <a:pt x="109" y="74"/>
                    </a:lnTo>
                    <a:lnTo>
                      <a:pt x="54" y="74"/>
                    </a:lnTo>
                    <a:lnTo>
                      <a:pt x="15" y="74"/>
                    </a:lnTo>
                    <a:lnTo>
                      <a:pt x="0" y="74"/>
                    </a:lnTo>
                    <a:lnTo>
                      <a:pt x="0" y="63"/>
                    </a:lnTo>
                    <a:lnTo>
                      <a:pt x="0" y="41"/>
                    </a:lnTo>
                    <a:lnTo>
                      <a:pt x="0" y="19"/>
                    </a:lnTo>
                    <a:lnTo>
                      <a:pt x="0" y="8"/>
                    </a:lnTo>
                    <a:lnTo>
                      <a:pt x="15" y="8"/>
                    </a:lnTo>
                    <a:lnTo>
                      <a:pt x="53" y="7"/>
                    </a:lnTo>
                    <a:lnTo>
                      <a:pt x="108" y="6"/>
                    </a:lnTo>
                    <a:lnTo>
                      <a:pt x="171" y="5"/>
                    </a:lnTo>
                    <a:lnTo>
                      <a:pt x="233" y="3"/>
                    </a:lnTo>
                    <a:lnTo>
                      <a:pt x="287" y="2"/>
                    </a:lnTo>
                    <a:lnTo>
                      <a:pt x="326" y="0"/>
                    </a:lnTo>
                    <a:lnTo>
                      <a:pt x="340" y="0"/>
                    </a:lnTo>
                    <a:lnTo>
                      <a:pt x="343" y="7"/>
                    </a:lnTo>
                    <a:lnTo>
                      <a:pt x="344" y="15"/>
                    </a:lnTo>
                    <a:lnTo>
                      <a:pt x="345" y="24"/>
                    </a:lnTo>
                    <a:lnTo>
                      <a:pt x="345" y="34"/>
                    </a:lnTo>
                    <a:lnTo>
                      <a:pt x="345" y="54"/>
                    </a:lnTo>
                    <a:lnTo>
                      <a:pt x="344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6" name="Rectangle 149"/>
              <p:cNvSpPr>
                <a:spLocks noChangeArrowheads="1"/>
              </p:cNvSpPr>
              <p:nvPr/>
            </p:nvSpPr>
            <p:spPr bwMode="auto">
              <a:xfrm>
                <a:off x="2500" y="1913"/>
                <a:ext cx="45" cy="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7" name="Freeform 150"/>
              <p:cNvSpPr>
                <a:spLocks/>
              </p:cNvSpPr>
              <p:nvPr/>
            </p:nvSpPr>
            <p:spPr bwMode="auto">
              <a:xfrm>
                <a:off x="2326" y="1930"/>
                <a:ext cx="13" cy="96"/>
              </a:xfrm>
              <a:custGeom>
                <a:avLst/>
                <a:gdLst/>
                <a:ahLst/>
                <a:cxnLst>
                  <a:cxn ang="0">
                    <a:pos x="156" y="1023"/>
                  </a:cxn>
                  <a:cxn ang="0">
                    <a:pos x="141" y="1035"/>
                  </a:cxn>
                  <a:cxn ang="0">
                    <a:pos x="130" y="1051"/>
                  </a:cxn>
                  <a:cxn ang="0">
                    <a:pos x="124" y="1071"/>
                  </a:cxn>
                  <a:cxn ang="0">
                    <a:pos x="122" y="1090"/>
                  </a:cxn>
                  <a:cxn ang="0">
                    <a:pos x="128" y="1109"/>
                  </a:cxn>
                  <a:cxn ang="0">
                    <a:pos x="128" y="1128"/>
                  </a:cxn>
                  <a:cxn ang="0">
                    <a:pos x="110" y="1187"/>
                  </a:cxn>
                  <a:cxn ang="0">
                    <a:pos x="64" y="1316"/>
                  </a:cxn>
                  <a:cxn ang="0">
                    <a:pos x="64" y="1263"/>
                  </a:cxn>
                  <a:cxn ang="0">
                    <a:pos x="64" y="1175"/>
                  </a:cxn>
                  <a:cxn ang="0">
                    <a:pos x="72" y="1146"/>
                  </a:cxn>
                  <a:cxn ang="0">
                    <a:pos x="86" y="1136"/>
                  </a:cxn>
                  <a:cxn ang="0">
                    <a:pos x="85" y="1122"/>
                  </a:cxn>
                  <a:cxn ang="0">
                    <a:pos x="71" y="1096"/>
                  </a:cxn>
                  <a:cxn ang="0">
                    <a:pos x="66" y="1080"/>
                  </a:cxn>
                  <a:cxn ang="0">
                    <a:pos x="63" y="1038"/>
                  </a:cxn>
                  <a:cxn ang="0">
                    <a:pos x="63" y="964"/>
                  </a:cxn>
                  <a:cxn ang="0">
                    <a:pos x="67" y="861"/>
                  </a:cxn>
                  <a:cxn ang="0">
                    <a:pos x="61" y="808"/>
                  </a:cxn>
                  <a:cxn ang="0">
                    <a:pos x="56" y="753"/>
                  </a:cxn>
                  <a:cxn ang="0">
                    <a:pos x="57" y="700"/>
                  </a:cxn>
                  <a:cxn ang="0">
                    <a:pos x="50" y="668"/>
                  </a:cxn>
                  <a:cxn ang="0">
                    <a:pos x="45" y="640"/>
                  </a:cxn>
                  <a:cxn ang="0">
                    <a:pos x="46" y="597"/>
                  </a:cxn>
                  <a:cxn ang="0">
                    <a:pos x="34" y="511"/>
                  </a:cxn>
                  <a:cxn ang="0">
                    <a:pos x="28" y="453"/>
                  </a:cxn>
                  <a:cxn ang="0">
                    <a:pos x="27" y="420"/>
                  </a:cxn>
                  <a:cxn ang="0">
                    <a:pos x="22" y="405"/>
                  </a:cxn>
                  <a:cxn ang="0">
                    <a:pos x="24" y="373"/>
                  </a:cxn>
                  <a:cxn ang="0">
                    <a:pos x="28" y="340"/>
                  </a:cxn>
                  <a:cxn ang="0">
                    <a:pos x="51" y="325"/>
                  </a:cxn>
                  <a:cxn ang="0">
                    <a:pos x="61" y="301"/>
                  </a:cxn>
                  <a:cxn ang="0">
                    <a:pos x="55" y="273"/>
                  </a:cxn>
                  <a:cxn ang="0">
                    <a:pos x="35" y="244"/>
                  </a:cxn>
                  <a:cxn ang="0">
                    <a:pos x="9" y="217"/>
                  </a:cxn>
                  <a:cxn ang="0">
                    <a:pos x="40" y="155"/>
                  </a:cxn>
                  <a:cxn ang="0">
                    <a:pos x="102" y="75"/>
                  </a:cxn>
                  <a:cxn ang="0">
                    <a:pos x="172" y="0"/>
                  </a:cxn>
                  <a:cxn ang="0">
                    <a:pos x="169" y="190"/>
                  </a:cxn>
                  <a:cxn ang="0">
                    <a:pos x="168" y="381"/>
                  </a:cxn>
                  <a:cxn ang="0">
                    <a:pos x="168" y="572"/>
                  </a:cxn>
                  <a:cxn ang="0">
                    <a:pos x="168" y="762"/>
                  </a:cxn>
                  <a:cxn ang="0">
                    <a:pos x="167" y="953"/>
                  </a:cxn>
                </a:cxnLst>
                <a:rect l="0" t="0" r="r" b="b"/>
                <a:pathLst>
                  <a:path w="172" h="1316">
                    <a:moveTo>
                      <a:pt x="167" y="1017"/>
                    </a:moveTo>
                    <a:lnTo>
                      <a:pt x="161" y="1019"/>
                    </a:lnTo>
                    <a:lnTo>
                      <a:pt x="156" y="1023"/>
                    </a:lnTo>
                    <a:lnTo>
                      <a:pt x="150" y="1026"/>
                    </a:lnTo>
                    <a:lnTo>
                      <a:pt x="146" y="1030"/>
                    </a:lnTo>
                    <a:lnTo>
                      <a:pt x="141" y="1035"/>
                    </a:lnTo>
                    <a:lnTo>
                      <a:pt x="137" y="1041"/>
                    </a:lnTo>
                    <a:lnTo>
                      <a:pt x="133" y="1046"/>
                    </a:lnTo>
                    <a:lnTo>
                      <a:pt x="130" y="1051"/>
                    </a:lnTo>
                    <a:lnTo>
                      <a:pt x="128" y="1058"/>
                    </a:lnTo>
                    <a:lnTo>
                      <a:pt x="125" y="1064"/>
                    </a:lnTo>
                    <a:lnTo>
                      <a:pt x="124" y="1071"/>
                    </a:lnTo>
                    <a:lnTo>
                      <a:pt x="122" y="1077"/>
                    </a:lnTo>
                    <a:lnTo>
                      <a:pt x="121" y="1083"/>
                    </a:lnTo>
                    <a:lnTo>
                      <a:pt x="122" y="1090"/>
                    </a:lnTo>
                    <a:lnTo>
                      <a:pt x="122" y="1095"/>
                    </a:lnTo>
                    <a:lnTo>
                      <a:pt x="125" y="1101"/>
                    </a:lnTo>
                    <a:lnTo>
                      <a:pt x="128" y="1109"/>
                    </a:lnTo>
                    <a:lnTo>
                      <a:pt x="129" y="1117"/>
                    </a:lnTo>
                    <a:lnTo>
                      <a:pt x="129" y="1123"/>
                    </a:lnTo>
                    <a:lnTo>
                      <a:pt x="128" y="1128"/>
                    </a:lnTo>
                    <a:lnTo>
                      <a:pt x="124" y="1142"/>
                    </a:lnTo>
                    <a:lnTo>
                      <a:pt x="118" y="1164"/>
                    </a:lnTo>
                    <a:lnTo>
                      <a:pt x="110" y="1187"/>
                    </a:lnTo>
                    <a:lnTo>
                      <a:pt x="90" y="1239"/>
                    </a:lnTo>
                    <a:lnTo>
                      <a:pt x="72" y="1293"/>
                    </a:lnTo>
                    <a:lnTo>
                      <a:pt x="64" y="1316"/>
                    </a:lnTo>
                    <a:lnTo>
                      <a:pt x="64" y="1309"/>
                    </a:lnTo>
                    <a:lnTo>
                      <a:pt x="64" y="1290"/>
                    </a:lnTo>
                    <a:lnTo>
                      <a:pt x="64" y="1263"/>
                    </a:lnTo>
                    <a:lnTo>
                      <a:pt x="64" y="1233"/>
                    </a:lnTo>
                    <a:lnTo>
                      <a:pt x="64" y="1202"/>
                    </a:lnTo>
                    <a:lnTo>
                      <a:pt x="64" y="1175"/>
                    </a:lnTo>
                    <a:lnTo>
                      <a:pt x="64" y="1156"/>
                    </a:lnTo>
                    <a:lnTo>
                      <a:pt x="64" y="1149"/>
                    </a:lnTo>
                    <a:lnTo>
                      <a:pt x="72" y="1146"/>
                    </a:lnTo>
                    <a:lnTo>
                      <a:pt x="79" y="1143"/>
                    </a:lnTo>
                    <a:lnTo>
                      <a:pt x="83" y="1139"/>
                    </a:lnTo>
                    <a:lnTo>
                      <a:pt x="86" y="1136"/>
                    </a:lnTo>
                    <a:lnTo>
                      <a:pt x="87" y="1132"/>
                    </a:lnTo>
                    <a:lnTo>
                      <a:pt x="86" y="1126"/>
                    </a:lnTo>
                    <a:lnTo>
                      <a:pt x="85" y="1122"/>
                    </a:lnTo>
                    <a:lnTo>
                      <a:pt x="83" y="1117"/>
                    </a:lnTo>
                    <a:lnTo>
                      <a:pt x="78" y="1107"/>
                    </a:lnTo>
                    <a:lnTo>
                      <a:pt x="71" y="1096"/>
                    </a:lnTo>
                    <a:lnTo>
                      <a:pt x="68" y="1091"/>
                    </a:lnTo>
                    <a:lnTo>
                      <a:pt x="67" y="1086"/>
                    </a:lnTo>
                    <a:lnTo>
                      <a:pt x="66" y="1080"/>
                    </a:lnTo>
                    <a:lnTo>
                      <a:pt x="67" y="1076"/>
                    </a:lnTo>
                    <a:lnTo>
                      <a:pt x="64" y="1057"/>
                    </a:lnTo>
                    <a:lnTo>
                      <a:pt x="63" y="1038"/>
                    </a:lnTo>
                    <a:lnTo>
                      <a:pt x="62" y="1018"/>
                    </a:lnTo>
                    <a:lnTo>
                      <a:pt x="62" y="1000"/>
                    </a:lnTo>
                    <a:lnTo>
                      <a:pt x="63" y="964"/>
                    </a:lnTo>
                    <a:lnTo>
                      <a:pt x="65" y="929"/>
                    </a:lnTo>
                    <a:lnTo>
                      <a:pt x="67" y="895"/>
                    </a:lnTo>
                    <a:lnTo>
                      <a:pt x="67" y="861"/>
                    </a:lnTo>
                    <a:lnTo>
                      <a:pt x="66" y="842"/>
                    </a:lnTo>
                    <a:lnTo>
                      <a:pt x="64" y="825"/>
                    </a:lnTo>
                    <a:lnTo>
                      <a:pt x="61" y="808"/>
                    </a:lnTo>
                    <a:lnTo>
                      <a:pt x="57" y="790"/>
                    </a:lnTo>
                    <a:lnTo>
                      <a:pt x="55" y="771"/>
                    </a:lnTo>
                    <a:lnTo>
                      <a:pt x="56" y="753"/>
                    </a:lnTo>
                    <a:lnTo>
                      <a:pt x="56" y="735"/>
                    </a:lnTo>
                    <a:lnTo>
                      <a:pt x="57" y="718"/>
                    </a:lnTo>
                    <a:lnTo>
                      <a:pt x="57" y="700"/>
                    </a:lnTo>
                    <a:lnTo>
                      <a:pt x="55" y="683"/>
                    </a:lnTo>
                    <a:lnTo>
                      <a:pt x="53" y="676"/>
                    </a:lnTo>
                    <a:lnTo>
                      <a:pt x="50" y="668"/>
                    </a:lnTo>
                    <a:lnTo>
                      <a:pt x="46" y="661"/>
                    </a:lnTo>
                    <a:lnTo>
                      <a:pt x="41" y="654"/>
                    </a:lnTo>
                    <a:lnTo>
                      <a:pt x="45" y="640"/>
                    </a:lnTo>
                    <a:lnTo>
                      <a:pt x="46" y="626"/>
                    </a:lnTo>
                    <a:lnTo>
                      <a:pt x="47" y="612"/>
                    </a:lnTo>
                    <a:lnTo>
                      <a:pt x="46" y="597"/>
                    </a:lnTo>
                    <a:lnTo>
                      <a:pt x="43" y="568"/>
                    </a:lnTo>
                    <a:lnTo>
                      <a:pt x="39" y="539"/>
                    </a:lnTo>
                    <a:lnTo>
                      <a:pt x="34" y="511"/>
                    </a:lnTo>
                    <a:lnTo>
                      <a:pt x="31" y="482"/>
                    </a:lnTo>
                    <a:lnTo>
                      <a:pt x="30" y="467"/>
                    </a:lnTo>
                    <a:lnTo>
                      <a:pt x="28" y="453"/>
                    </a:lnTo>
                    <a:lnTo>
                      <a:pt x="30" y="439"/>
                    </a:lnTo>
                    <a:lnTo>
                      <a:pt x="32" y="425"/>
                    </a:lnTo>
                    <a:lnTo>
                      <a:pt x="27" y="420"/>
                    </a:lnTo>
                    <a:lnTo>
                      <a:pt x="25" y="416"/>
                    </a:lnTo>
                    <a:lnTo>
                      <a:pt x="23" y="410"/>
                    </a:lnTo>
                    <a:lnTo>
                      <a:pt x="22" y="405"/>
                    </a:lnTo>
                    <a:lnTo>
                      <a:pt x="21" y="394"/>
                    </a:lnTo>
                    <a:lnTo>
                      <a:pt x="23" y="384"/>
                    </a:lnTo>
                    <a:lnTo>
                      <a:pt x="24" y="373"/>
                    </a:lnTo>
                    <a:lnTo>
                      <a:pt x="27" y="361"/>
                    </a:lnTo>
                    <a:lnTo>
                      <a:pt x="28" y="351"/>
                    </a:lnTo>
                    <a:lnTo>
                      <a:pt x="28" y="340"/>
                    </a:lnTo>
                    <a:lnTo>
                      <a:pt x="37" y="337"/>
                    </a:lnTo>
                    <a:lnTo>
                      <a:pt x="45" y="331"/>
                    </a:lnTo>
                    <a:lnTo>
                      <a:pt x="51" y="325"/>
                    </a:lnTo>
                    <a:lnTo>
                      <a:pt x="55" y="319"/>
                    </a:lnTo>
                    <a:lnTo>
                      <a:pt x="58" y="310"/>
                    </a:lnTo>
                    <a:lnTo>
                      <a:pt x="61" y="301"/>
                    </a:lnTo>
                    <a:lnTo>
                      <a:pt x="61" y="292"/>
                    </a:lnTo>
                    <a:lnTo>
                      <a:pt x="61" y="282"/>
                    </a:lnTo>
                    <a:lnTo>
                      <a:pt x="55" y="273"/>
                    </a:lnTo>
                    <a:lnTo>
                      <a:pt x="49" y="263"/>
                    </a:lnTo>
                    <a:lnTo>
                      <a:pt x="42" y="253"/>
                    </a:lnTo>
                    <a:lnTo>
                      <a:pt x="35" y="244"/>
                    </a:lnTo>
                    <a:lnTo>
                      <a:pt x="26" y="234"/>
                    </a:lnTo>
                    <a:lnTo>
                      <a:pt x="18" y="226"/>
                    </a:lnTo>
                    <a:lnTo>
                      <a:pt x="9" y="217"/>
                    </a:lnTo>
                    <a:lnTo>
                      <a:pt x="0" y="210"/>
                    </a:lnTo>
                    <a:lnTo>
                      <a:pt x="20" y="182"/>
                    </a:lnTo>
                    <a:lnTo>
                      <a:pt x="40" y="155"/>
                    </a:lnTo>
                    <a:lnTo>
                      <a:pt x="61" y="128"/>
                    </a:lnTo>
                    <a:lnTo>
                      <a:pt x="81" y="101"/>
                    </a:lnTo>
                    <a:lnTo>
                      <a:pt x="102" y="75"/>
                    </a:lnTo>
                    <a:lnTo>
                      <a:pt x="125" y="50"/>
                    </a:lnTo>
                    <a:lnTo>
                      <a:pt x="147" y="24"/>
                    </a:lnTo>
                    <a:lnTo>
                      <a:pt x="172" y="0"/>
                    </a:lnTo>
                    <a:lnTo>
                      <a:pt x="170" y="64"/>
                    </a:lnTo>
                    <a:lnTo>
                      <a:pt x="170" y="128"/>
                    </a:lnTo>
                    <a:lnTo>
                      <a:pt x="169" y="190"/>
                    </a:lnTo>
                    <a:lnTo>
                      <a:pt x="169" y="255"/>
                    </a:lnTo>
                    <a:lnTo>
                      <a:pt x="168" y="317"/>
                    </a:lnTo>
                    <a:lnTo>
                      <a:pt x="168" y="381"/>
                    </a:lnTo>
                    <a:lnTo>
                      <a:pt x="168" y="445"/>
                    </a:lnTo>
                    <a:lnTo>
                      <a:pt x="168" y="508"/>
                    </a:lnTo>
                    <a:lnTo>
                      <a:pt x="168" y="572"/>
                    </a:lnTo>
                    <a:lnTo>
                      <a:pt x="168" y="635"/>
                    </a:lnTo>
                    <a:lnTo>
                      <a:pt x="168" y="699"/>
                    </a:lnTo>
                    <a:lnTo>
                      <a:pt x="168" y="762"/>
                    </a:lnTo>
                    <a:lnTo>
                      <a:pt x="168" y="826"/>
                    </a:lnTo>
                    <a:lnTo>
                      <a:pt x="168" y="890"/>
                    </a:lnTo>
                    <a:lnTo>
                      <a:pt x="167" y="953"/>
                    </a:lnTo>
                    <a:lnTo>
                      <a:pt x="167" y="10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8" name="Freeform 151"/>
              <p:cNvSpPr>
                <a:spLocks/>
              </p:cNvSpPr>
              <p:nvPr/>
            </p:nvSpPr>
            <p:spPr bwMode="auto">
              <a:xfrm>
                <a:off x="2698" y="1929"/>
                <a:ext cx="13" cy="101"/>
              </a:xfrm>
              <a:custGeom>
                <a:avLst/>
                <a:gdLst/>
                <a:ahLst/>
                <a:cxnLst>
                  <a:cxn ang="0">
                    <a:pos x="117" y="256"/>
                  </a:cxn>
                  <a:cxn ang="0">
                    <a:pos x="114" y="269"/>
                  </a:cxn>
                  <a:cxn ang="0">
                    <a:pos x="117" y="285"/>
                  </a:cxn>
                  <a:cxn ang="0">
                    <a:pos x="123" y="306"/>
                  </a:cxn>
                  <a:cxn ang="0">
                    <a:pos x="134" y="324"/>
                  </a:cxn>
                  <a:cxn ang="0">
                    <a:pos x="144" y="342"/>
                  </a:cxn>
                  <a:cxn ang="0">
                    <a:pos x="152" y="360"/>
                  </a:cxn>
                  <a:cxn ang="0">
                    <a:pos x="154" y="379"/>
                  </a:cxn>
                  <a:cxn ang="0">
                    <a:pos x="151" y="395"/>
                  </a:cxn>
                  <a:cxn ang="0">
                    <a:pos x="144" y="406"/>
                  </a:cxn>
                  <a:cxn ang="0">
                    <a:pos x="142" y="427"/>
                  </a:cxn>
                  <a:cxn ang="0">
                    <a:pos x="142" y="455"/>
                  </a:cxn>
                  <a:cxn ang="0">
                    <a:pos x="138" y="496"/>
                  </a:cxn>
                  <a:cxn ang="0">
                    <a:pos x="129" y="552"/>
                  </a:cxn>
                  <a:cxn ang="0">
                    <a:pos x="125" y="594"/>
                  </a:cxn>
                  <a:cxn ang="0">
                    <a:pos x="124" y="622"/>
                  </a:cxn>
                  <a:cxn ang="0">
                    <a:pos x="122" y="692"/>
                  </a:cxn>
                  <a:cxn ang="0">
                    <a:pos x="115" y="801"/>
                  </a:cxn>
                  <a:cxn ang="0">
                    <a:pos x="109" y="910"/>
                  </a:cxn>
                  <a:cxn ang="0">
                    <a:pos x="107" y="1022"/>
                  </a:cxn>
                  <a:cxn ang="0">
                    <a:pos x="105" y="1082"/>
                  </a:cxn>
                  <a:cxn ang="0">
                    <a:pos x="100" y="1091"/>
                  </a:cxn>
                  <a:cxn ang="0">
                    <a:pos x="98" y="1100"/>
                  </a:cxn>
                  <a:cxn ang="0">
                    <a:pos x="98" y="1111"/>
                  </a:cxn>
                  <a:cxn ang="0">
                    <a:pos x="109" y="1122"/>
                  </a:cxn>
                  <a:cxn ang="0">
                    <a:pos x="120" y="1157"/>
                  </a:cxn>
                  <a:cxn ang="0">
                    <a:pos x="121" y="1218"/>
                  </a:cxn>
                  <a:cxn ang="0">
                    <a:pos x="121" y="1280"/>
                  </a:cxn>
                  <a:cxn ang="0">
                    <a:pos x="121" y="1341"/>
                  </a:cxn>
                  <a:cxn ang="0">
                    <a:pos x="118" y="1363"/>
                  </a:cxn>
                  <a:cxn ang="0">
                    <a:pos x="93" y="1292"/>
                  </a:cxn>
                  <a:cxn ang="0">
                    <a:pos x="60" y="1199"/>
                  </a:cxn>
                  <a:cxn ang="0">
                    <a:pos x="35" y="1128"/>
                  </a:cxn>
                  <a:cxn ang="0">
                    <a:pos x="42" y="1104"/>
                  </a:cxn>
                  <a:cxn ang="0">
                    <a:pos x="55" y="1083"/>
                  </a:cxn>
                  <a:cxn ang="0">
                    <a:pos x="57" y="1068"/>
                  </a:cxn>
                  <a:cxn ang="0">
                    <a:pos x="47" y="1051"/>
                  </a:cxn>
                  <a:cxn ang="0">
                    <a:pos x="17" y="1017"/>
                  </a:cxn>
                  <a:cxn ang="0">
                    <a:pos x="10" y="947"/>
                  </a:cxn>
                  <a:cxn ang="0">
                    <a:pos x="9" y="821"/>
                  </a:cxn>
                  <a:cxn ang="0">
                    <a:pos x="9" y="694"/>
                  </a:cxn>
                  <a:cxn ang="0">
                    <a:pos x="9" y="568"/>
                  </a:cxn>
                  <a:cxn ang="0">
                    <a:pos x="9" y="442"/>
                  </a:cxn>
                  <a:cxn ang="0">
                    <a:pos x="8" y="316"/>
                  </a:cxn>
                  <a:cxn ang="0">
                    <a:pos x="5" y="190"/>
                  </a:cxn>
                  <a:cxn ang="0">
                    <a:pos x="2" y="64"/>
                  </a:cxn>
                  <a:cxn ang="0">
                    <a:pos x="8" y="10"/>
                  </a:cxn>
                  <a:cxn ang="0">
                    <a:pos x="52" y="64"/>
                  </a:cxn>
                  <a:cxn ang="0">
                    <a:pos x="111" y="139"/>
                  </a:cxn>
                  <a:cxn ang="0">
                    <a:pos x="156" y="195"/>
                  </a:cxn>
                  <a:cxn ang="0">
                    <a:pos x="156" y="217"/>
                  </a:cxn>
                  <a:cxn ang="0">
                    <a:pos x="141" y="243"/>
                  </a:cxn>
                  <a:cxn ang="0">
                    <a:pos x="131" y="250"/>
                  </a:cxn>
                  <a:cxn ang="0">
                    <a:pos x="123" y="251"/>
                  </a:cxn>
                </a:cxnLst>
                <a:rect l="0" t="0" r="r" b="b"/>
                <a:pathLst>
                  <a:path w="163" h="1373">
                    <a:moveTo>
                      <a:pt x="119" y="250"/>
                    </a:moveTo>
                    <a:lnTo>
                      <a:pt x="117" y="256"/>
                    </a:lnTo>
                    <a:lnTo>
                      <a:pt x="115" y="263"/>
                    </a:lnTo>
                    <a:lnTo>
                      <a:pt x="114" y="269"/>
                    </a:lnTo>
                    <a:lnTo>
                      <a:pt x="114" y="275"/>
                    </a:lnTo>
                    <a:lnTo>
                      <a:pt x="117" y="285"/>
                    </a:lnTo>
                    <a:lnTo>
                      <a:pt x="119" y="296"/>
                    </a:lnTo>
                    <a:lnTo>
                      <a:pt x="123" y="306"/>
                    </a:lnTo>
                    <a:lnTo>
                      <a:pt x="128" y="315"/>
                    </a:lnTo>
                    <a:lnTo>
                      <a:pt x="134" y="324"/>
                    </a:lnTo>
                    <a:lnTo>
                      <a:pt x="139" y="332"/>
                    </a:lnTo>
                    <a:lnTo>
                      <a:pt x="144" y="342"/>
                    </a:lnTo>
                    <a:lnTo>
                      <a:pt x="149" y="350"/>
                    </a:lnTo>
                    <a:lnTo>
                      <a:pt x="152" y="360"/>
                    </a:lnTo>
                    <a:lnTo>
                      <a:pt x="154" y="368"/>
                    </a:lnTo>
                    <a:lnTo>
                      <a:pt x="154" y="379"/>
                    </a:lnTo>
                    <a:lnTo>
                      <a:pt x="153" y="389"/>
                    </a:lnTo>
                    <a:lnTo>
                      <a:pt x="151" y="395"/>
                    </a:lnTo>
                    <a:lnTo>
                      <a:pt x="147" y="400"/>
                    </a:lnTo>
                    <a:lnTo>
                      <a:pt x="144" y="406"/>
                    </a:lnTo>
                    <a:lnTo>
                      <a:pt x="141" y="412"/>
                    </a:lnTo>
                    <a:lnTo>
                      <a:pt x="142" y="427"/>
                    </a:lnTo>
                    <a:lnTo>
                      <a:pt x="142" y="441"/>
                    </a:lnTo>
                    <a:lnTo>
                      <a:pt x="142" y="455"/>
                    </a:lnTo>
                    <a:lnTo>
                      <a:pt x="141" y="469"/>
                    </a:lnTo>
                    <a:lnTo>
                      <a:pt x="138" y="496"/>
                    </a:lnTo>
                    <a:lnTo>
                      <a:pt x="134" y="524"/>
                    </a:lnTo>
                    <a:lnTo>
                      <a:pt x="129" y="552"/>
                    </a:lnTo>
                    <a:lnTo>
                      <a:pt x="126" y="580"/>
                    </a:lnTo>
                    <a:lnTo>
                      <a:pt x="125" y="594"/>
                    </a:lnTo>
                    <a:lnTo>
                      <a:pt x="124" y="609"/>
                    </a:lnTo>
                    <a:lnTo>
                      <a:pt x="124" y="622"/>
                    </a:lnTo>
                    <a:lnTo>
                      <a:pt x="125" y="637"/>
                    </a:lnTo>
                    <a:lnTo>
                      <a:pt x="122" y="692"/>
                    </a:lnTo>
                    <a:lnTo>
                      <a:pt x="119" y="746"/>
                    </a:lnTo>
                    <a:lnTo>
                      <a:pt x="115" y="801"/>
                    </a:lnTo>
                    <a:lnTo>
                      <a:pt x="112" y="856"/>
                    </a:lnTo>
                    <a:lnTo>
                      <a:pt x="109" y="910"/>
                    </a:lnTo>
                    <a:lnTo>
                      <a:pt x="108" y="966"/>
                    </a:lnTo>
                    <a:lnTo>
                      <a:pt x="107" y="1022"/>
                    </a:lnTo>
                    <a:lnTo>
                      <a:pt x="108" y="1079"/>
                    </a:lnTo>
                    <a:lnTo>
                      <a:pt x="105" y="1082"/>
                    </a:lnTo>
                    <a:lnTo>
                      <a:pt x="103" y="1086"/>
                    </a:lnTo>
                    <a:lnTo>
                      <a:pt x="100" y="1091"/>
                    </a:lnTo>
                    <a:lnTo>
                      <a:pt x="98" y="1095"/>
                    </a:lnTo>
                    <a:lnTo>
                      <a:pt x="98" y="1100"/>
                    </a:lnTo>
                    <a:lnTo>
                      <a:pt x="97" y="1106"/>
                    </a:lnTo>
                    <a:lnTo>
                      <a:pt x="98" y="1111"/>
                    </a:lnTo>
                    <a:lnTo>
                      <a:pt x="99" y="1116"/>
                    </a:lnTo>
                    <a:lnTo>
                      <a:pt x="109" y="1122"/>
                    </a:lnTo>
                    <a:lnTo>
                      <a:pt x="119" y="1126"/>
                    </a:lnTo>
                    <a:lnTo>
                      <a:pt x="120" y="1157"/>
                    </a:lnTo>
                    <a:lnTo>
                      <a:pt x="121" y="1188"/>
                    </a:lnTo>
                    <a:lnTo>
                      <a:pt x="121" y="1218"/>
                    </a:lnTo>
                    <a:lnTo>
                      <a:pt x="121" y="1249"/>
                    </a:lnTo>
                    <a:lnTo>
                      <a:pt x="121" y="1280"/>
                    </a:lnTo>
                    <a:lnTo>
                      <a:pt x="121" y="1311"/>
                    </a:lnTo>
                    <a:lnTo>
                      <a:pt x="121" y="1341"/>
                    </a:lnTo>
                    <a:lnTo>
                      <a:pt x="122" y="1373"/>
                    </a:lnTo>
                    <a:lnTo>
                      <a:pt x="118" y="1363"/>
                    </a:lnTo>
                    <a:lnTo>
                      <a:pt x="108" y="1334"/>
                    </a:lnTo>
                    <a:lnTo>
                      <a:pt x="93" y="1292"/>
                    </a:lnTo>
                    <a:lnTo>
                      <a:pt x="77" y="1245"/>
                    </a:lnTo>
                    <a:lnTo>
                      <a:pt x="60" y="1199"/>
                    </a:lnTo>
                    <a:lnTo>
                      <a:pt x="46" y="1157"/>
                    </a:lnTo>
                    <a:lnTo>
                      <a:pt x="35" y="1128"/>
                    </a:lnTo>
                    <a:lnTo>
                      <a:pt x="32" y="1116"/>
                    </a:lnTo>
                    <a:lnTo>
                      <a:pt x="42" y="1104"/>
                    </a:lnTo>
                    <a:lnTo>
                      <a:pt x="51" y="1091"/>
                    </a:lnTo>
                    <a:lnTo>
                      <a:pt x="55" y="1083"/>
                    </a:lnTo>
                    <a:lnTo>
                      <a:pt x="57" y="1077"/>
                    </a:lnTo>
                    <a:lnTo>
                      <a:pt x="57" y="1068"/>
                    </a:lnTo>
                    <a:lnTo>
                      <a:pt x="55" y="1060"/>
                    </a:lnTo>
                    <a:lnTo>
                      <a:pt x="47" y="1051"/>
                    </a:lnTo>
                    <a:lnTo>
                      <a:pt x="32" y="1034"/>
                    </a:lnTo>
                    <a:lnTo>
                      <a:pt x="17" y="1017"/>
                    </a:lnTo>
                    <a:lnTo>
                      <a:pt x="11" y="1010"/>
                    </a:lnTo>
                    <a:lnTo>
                      <a:pt x="10" y="947"/>
                    </a:lnTo>
                    <a:lnTo>
                      <a:pt x="10" y="884"/>
                    </a:lnTo>
                    <a:lnTo>
                      <a:pt x="9" y="821"/>
                    </a:lnTo>
                    <a:lnTo>
                      <a:pt x="9" y="757"/>
                    </a:lnTo>
                    <a:lnTo>
                      <a:pt x="9" y="694"/>
                    </a:lnTo>
                    <a:lnTo>
                      <a:pt x="9" y="631"/>
                    </a:lnTo>
                    <a:lnTo>
                      <a:pt x="9" y="568"/>
                    </a:lnTo>
                    <a:lnTo>
                      <a:pt x="9" y="505"/>
                    </a:lnTo>
                    <a:lnTo>
                      <a:pt x="9" y="442"/>
                    </a:lnTo>
                    <a:lnTo>
                      <a:pt x="9" y="379"/>
                    </a:lnTo>
                    <a:lnTo>
                      <a:pt x="8" y="316"/>
                    </a:lnTo>
                    <a:lnTo>
                      <a:pt x="7" y="253"/>
                    </a:lnTo>
                    <a:lnTo>
                      <a:pt x="5" y="190"/>
                    </a:lnTo>
                    <a:lnTo>
                      <a:pt x="4" y="127"/>
                    </a:lnTo>
                    <a:lnTo>
                      <a:pt x="2" y="64"/>
                    </a:lnTo>
                    <a:lnTo>
                      <a:pt x="0" y="0"/>
                    </a:lnTo>
                    <a:lnTo>
                      <a:pt x="8" y="10"/>
                    </a:lnTo>
                    <a:lnTo>
                      <a:pt x="26" y="32"/>
                    </a:lnTo>
                    <a:lnTo>
                      <a:pt x="52" y="64"/>
                    </a:lnTo>
                    <a:lnTo>
                      <a:pt x="82" y="102"/>
                    </a:lnTo>
                    <a:lnTo>
                      <a:pt x="111" y="139"/>
                    </a:lnTo>
                    <a:lnTo>
                      <a:pt x="138" y="171"/>
                    </a:lnTo>
                    <a:lnTo>
                      <a:pt x="156" y="195"/>
                    </a:lnTo>
                    <a:lnTo>
                      <a:pt x="163" y="203"/>
                    </a:lnTo>
                    <a:lnTo>
                      <a:pt x="156" y="217"/>
                    </a:lnTo>
                    <a:lnTo>
                      <a:pt x="146" y="235"/>
                    </a:lnTo>
                    <a:lnTo>
                      <a:pt x="141" y="243"/>
                    </a:lnTo>
                    <a:lnTo>
                      <a:pt x="135" y="248"/>
                    </a:lnTo>
                    <a:lnTo>
                      <a:pt x="131" y="250"/>
                    </a:lnTo>
                    <a:lnTo>
                      <a:pt x="127" y="251"/>
                    </a:lnTo>
                    <a:lnTo>
                      <a:pt x="123" y="251"/>
                    </a:lnTo>
                    <a:lnTo>
                      <a:pt x="119" y="2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89" name="Rectangle 152"/>
              <p:cNvSpPr>
                <a:spLocks noChangeArrowheads="1"/>
              </p:cNvSpPr>
              <p:nvPr/>
            </p:nvSpPr>
            <p:spPr bwMode="auto">
              <a:xfrm>
                <a:off x="2466" y="1936"/>
                <a:ext cx="106" cy="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0" name="Freeform 153"/>
              <p:cNvSpPr>
                <a:spLocks/>
              </p:cNvSpPr>
              <p:nvPr/>
            </p:nvSpPr>
            <p:spPr bwMode="auto">
              <a:xfrm>
                <a:off x="2442" y="1940"/>
                <a:ext cx="8" cy="14"/>
              </a:xfrm>
              <a:custGeom>
                <a:avLst/>
                <a:gdLst/>
                <a:ahLst/>
                <a:cxnLst>
                  <a:cxn ang="0">
                    <a:pos x="104" y="103"/>
                  </a:cxn>
                  <a:cxn ang="0">
                    <a:pos x="107" y="117"/>
                  </a:cxn>
                  <a:cxn ang="0">
                    <a:pos x="104" y="127"/>
                  </a:cxn>
                  <a:cxn ang="0">
                    <a:pos x="97" y="132"/>
                  </a:cxn>
                  <a:cxn ang="0">
                    <a:pos x="90" y="132"/>
                  </a:cxn>
                  <a:cxn ang="0">
                    <a:pos x="82" y="130"/>
                  </a:cxn>
                  <a:cxn ang="0">
                    <a:pos x="77" y="124"/>
                  </a:cxn>
                  <a:cxn ang="0">
                    <a:pos x="73" y="123"/>
                  </a:cxn>
                  <a:cxn ang="0">
                    <a:pos x="65" y="125"/>
                  </a:cxn>
                  <a:cxn ang="0">
                    <a:pos x="60" y="136"/>
                  </a:cxn>
                  <a:cxn ang="0">
                    <a:pos x="60" y="175"/>
                  </a:cxn>
                  <a:cxn ang="0">
                    <a:pos x="55" y="184"/>
                  </a:cxn>
                  <a:cxn ang="0">
                    <a:pos x="46" y="182"/>
                  </a:cxn>
                  <a:cxn ang="0">
                    <a:pos x="42" y="179"/>
                  </a:cxn>
                  <a:cxn ang="0">
                    <a:pos x="41" y="173"/>
                  </a:cxn>
                  <a:cxn ang="0">
                    <a:pos x="41" y="165"/>
                  </a:cxn>
                  <a:cxn ang="0">
                    <a:pos x="43" y="150"/>
                  </a:cxn>
                  <a:cxn ang="0">
                    <a:pos x="42" y="139"/>
                  </a:cxn>
                  <a:cxn ang="0">
                    <a:pos x="41" y="134"/>
                  </a:cxn>
                  <a:cxn ang="0">
                    <a:pos x="34" y="125"/>
                  </a:cxn>
                  <a:cxn ang="0">
                    <a:pos x="23" y="125"/>
                  </a:cxn>
                  <a:cxn ang="0">
                    <a:pos x="12" y="133"/>
                  </a:cxn>
                  <a:cxn ang="0">
                    <a:pos x="3" y="134"/>
                  </a:cxn>
                  <a:cxn ang="0">
                    <a:pos x="0" y="127"/>
                  </a:cxn>
                  <a:cxn ang="0">
                    <a:pos x="0" y="101"/>
                  </a:cxn>
                  <a:cxn ang="0">
                    <a:pos x="7" y="94"/>
                  </a:cxn>
                  <a:cxn ang="0">
                    <a:pos x="24" y="95"/>
                  </a:cxn>
                  <a:cxn ang="0">
                    <a:pos x="37" y="96"/>
                  </a:cxn>
                  <a:cxn ang="0">
                    <a:pos x="43" y="95"/>
                  </a:cxn>
                  <a:cxn ang="0">
                    <a:pos x="49" y="90"/>
                  </a:cxn>
                  <a:cxn ang="0">
                    <a:pos x="54" y="83"/>
                  </a:cxn>
                  <a:cxn ang="0">
                    <a:pos x="49" y="68"/>
                  </a:cxn>
                  <a:cxn ang="0">
                    <a:pos x="42" y="47"/>
                  </a:cxn>
                  <a:cxn ang="0">
                    <a:pos x="39" y="27"/>
                  </a:cxn>
                  <a:cxn ang="0">
                    <a:pos x="41" y="12"/>
                  </a:cxn>
                  <a:cxn ang="0">
                    <a:pos x="45" y="5"/>
                  </a:cxn>
                  <a:cxn ang="0">
                    <a:pos x="52" y="3"/>
                  </a:cxn>
                  <a:cxn ang="0">
                    <a:pos x="56" y="9"/>
                  </a:cxn>
                  <a:cxn ang="0">
                    <a:pos x="60" y="22"/>
                  </a:cxn>
                  <a:cxn ang="0">
                    <a:pos x="60" y="51"/>
                  </a:cxn>
                  <a:cxn ang="0">
                    <a:pos x="60" y="79"/>
                  </a:cxn>
                  <a:cxn ang="0">
                    <a:pos x="61" y="90"/>
                  </a:cxn>
                  <a:cxn ang="0">
                    <a:pos x="64" y="96"/>
                  </a:cxn>
                  <a:cxn ang="0">
                    <a:pos x="69" y="101"/>
                  </a:cxn>
                  <a:cxn ang="0">
                    <a:pos x="75" y="102"/>
                  </a:cxn>
                  <a:cxn ang="0">
                    <a:pos x="89" y="100"/>
                  </a:cxn>
                </a:cxnLst>
                <a:rect l="0" t="0" r="r" b="b"/>
                <a:pathLst>
                  <a:path w="107" h="184">
                    <a:moveTo>
                      <a:pt x="102" y="95"/>
                    </a:moveTo>
                    <a:lnTo>
                      <a:pt x="104" y="103"/>
                    </a:lnTo>
                    <a:lnTo>
                      <a:pt x="106" y="109"/>
                    </a:lnTo>
                    <a:lnTo>
                      <a:pt x="107" y="117"/>
                    </a:lnTo>
                    <a:lnTo>
                      <a:pt x="105" y="124"/>
                    </a:lnTo>
                    <a:lnTo>
                      <a:pt x="104" y="127"/>
                    </a:lnTo>
                    <a:lnTo>
                      <a:pt x="101" y="131"/>
                    </a:lnTo>
                    <a:lnTo>
                      <a:pt x="97" y="132"/>
                    </a:lnTo>
                    <a:lnTo>
                      <a:pt x="94" y="133"/>
                    </a:lnTo>
                    <a:lnTo>
                      <a:pt x="90" y="132"/>
                    </a:lnTo>
                    <a:lnTo>
                      <a:pt x="86" y="131"/>
                    </a:lnTo>
                    <a:lnTo>
                      <a:pt x="82" y="130"/>
                    </a:lnTo>
                    <a:lnTo>
                      <a:pt x="80" y="127"/>
                    </a:lnTo>
                    <a:lnTo>
                      <a:pt x="77" y="124"/>
                    </a:lnTo>
                    <a:lnTo>
                      <a:pt x="75" y="123"/>
                    </a:lnTo>
                    <a:lnTo>
                      <a:pt x="73" y="123"/>
                    </a:lnTo>
                    <a:lnTo>
                      <a:pt x="70" y="123"/>
                    </a:lnTo>
                    <a:lnTo>
                      <a:pt x="65" y="125"/>
                    </a:lnTo>
                    <a:lnTo>
                      <a:pt x="60" y="127"/>
                    </a:lnTo>
                    <a:lnTo>
                      <a:pt x="60" y="136"/>
                    </a:lnTo>
                    <a:lnTo>
                      <a:pt x="60" y="155"/>
                    </a:lnTo>
                    <a:lnTo>
                      <a:pt x="60" y="175"/>
                    </a:lnTo>
                    <a:lnTo>
                      <a:pt x="60" y="184"/>
                    </a:lnTo>
                    <a:lnTo>
                      <a:pt x="55" y="184"/>
                    </a:lnTo>
                    <a:lnTo>
                      <a:pt x="50" y="183"/>
                    </a:lnTo>
                    <a:lnTo>
                      <a:pt x="46" y="182"/>
                    </a:lnTo>
                    <a:lnTo>
                      <a:pt x="44" y="181"/>
                    </a:lnTo>
                    <a:lnTo>
                      <a:pt x="42" y="179"/>
                    </a:lnTo>
                    <a:lnTo>
                      <a:pt x="41" y="176"/>
                    </a:lnTo>
                    <a:lnTo>
                      <a:pt x="41" y="173"/>
                    </a:lnTo>
                    <a:lnTo>
                      <a:pt x="41" y="171"/>
                    </a:lnTo>
                    <a:lnTo>
                      <a:pt x="41" y="165"/>
                    </a:lnTo>
                    <a:lnTo>
                      <a:pt x="42" y="157"/>
                    </a:lnTo>
                    <a:lnTo>
                      <a:pt x="43" y="150"/>
                    </a:lnTo>
                    <a:lnTo>
                      <a:pt x="42" y="142"/>
                    </a:lnTo>
                    <a:lnTo>
                      <a:pt x="42" y="139"/>
                    </a:lnTo>
                    <a:lnTo>
                      <a:pt x="42" y="136"/>
                    </a:lnTo>
                    <a:lnTo>
                      <a:pt x="41" y="134"/>
                    </a:lnTo>
                    <a:lnTo>
                      <a:pt x="39" y="131"/>
                    </a:lnTo>
                    <a:lnTo>
                      <a:pt x="34" y="125"/>
                    </a:lnTo>
                    <a:lnTo>
                      <a:pt x="29" y="121"/>
                    </a:lnTo>
                    <a:lnTo>
                      <a:pt x="23" y="125"/>
                    </a:lnTo>
                    <a:lnTo>
                      <a:pt x="15" y="131"/>
                    </a:lnTo>
                    <a:lnTo>
                      <a:pt x="12" y="133"/>
                    </a:lnTo>
                    <a:lnTo>
                      <a:pt x="8" y="134"/>
                    </a:lnTo>
                    <a:lnTo>
                      <a:pt x="3" y="134"/>
                    </a:lnTo>
                    <a:lnTo>
                      <a:pt x="0" y="134"/>
                    </a:lnTo>
                    <a:lnTo>
                      <a:pt x="0" y="127"/>
                    </a:lnTo>
                    <a:lnTo>
                      <a:pt x="0" y="115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7" y="94"/>
                    </a:lnTo>
                    <a:lnTo>
                      <a:pt x="15" y="94"/>
                    </a:lnTo>
                    <a:lnTo>
                      <a:pt x="24" y="95"/>
                    </a:lnTo>
                    <a:lnTo>
                      <a:pt x="32" y="96"/>
                    </a:lnTo>
                    <a:lnTo>
                      <a:pt x="37" y="96"/>
                    </a:lnTo>
                    <a:lnTo>
                      <a:pt x="40" y="96"/>
                    </a:lnTo>
                    <a:lnTo>
                      <a:pt x="43" y="95"/>
                    </a:lnTo>
                    <a:lnTo>
                      <a:pt x="46" y="93"/>
                    </a:lnTo>
                    <a:lnTo>
                      <a:pt x="49" y="90"/>
                    </a:lnTo>
                    <a:lnTo>
                      <a:pt x="52" y="87"/>
                    </a:lnTo>
                    <a:lnTo>
                      <a:pt x="54" y="83"/>
                    </a:lnTo>
                    <a:lnTo>
                      <a:pt x="54" y="76"/>
                    </a:lnTo>
                    <a:lnTo>
                      <a:pt x="49" y="68"/>
                    </a:lnTo>
                    <a:lnTo>
                      <a:pt x="45" y="58"/>
                    </a:lnTo>
                    <a:lnTo>
                      <a:pt x="42" y="47"/>
                    </a:lnTo>
                    <a:lnTo>
                      <a:pt x="39" y="37"/>
                    </a:lnTo>
                    <a:lnTo>
                      <a:pt x="39" y="27"/>
                    </a:lnTo>
                    <a:lnTo>
                      <a:pt x="39" y="18"/>
                    </a:lnTo>
                    <a:lnTo>
                      <a:pt x="41" y="12"/>
                    </a:lnTo>
                    <a:lnTo>
                      <a:pt x="42" y="8"/>
                    </a:lnTo>
                    <a:lnTo>
                      <a:pt x="45" y="5"/>
                    </a:lnTo>
                    <a:lnTo>
                      <a:pt x="48" y="0"/>
                    </a:lnTo>
                    <a:lnTo>
                      <a:pt x="52" y="3"/>
                    </a:lnTo>
                    <a:lnTo>
                      <a:pt x="54" y="6"/>
                    </a:lnTo>
                    <a:lnTo>
                      <a:pt x="56" y="9"/>
                    </a:lnTo>
                    <a:lnTo>
                      <a:pt x="57" y="13"/>
                    </a:lnTo>
                    <a:lnTo>
                      <a:pt x="60" y="22"/>
                    </a:lnTo>
                    <a:lnTo>
                      <a:pt x="61" y="30"/>
                    </a:lnTo>
                    <a:lnTo>
                      <a:pt x="60" y="51"/>
                    </a:lnTo>
                    <a:lnTo>
                      <a:pt x="60" y="70"/>
                    </a:lnTo>
                    <a:lnTo>
                      <a:pt x="60" y="79"/>
                    </a:lnTo>
                    <a:lnTo>
                      <a:pt x="61" y="87"/>
                    </a:lnTo>
                    <a:lnTo>
                      <a:pt x="61" y="90"/>
                    </a:lnTo>
                    <a:lnTo>
                      <a:pt x="63" y="93"/>
                    </a:lnTo>
                    <a:lnTo>
                      <a:pt x="64" y="96"/>
                    </a:lnTo>
                    <a:lnTo>
                      <a:pt x="66" y="99"/>
                    </a:lnTo>
                    <a:lnTo>
                      <a:pt x="69" y="101"/>
                    </a:lnTo>
                    <a:lnTo>
                      <a:pt x="72" y="102"/>
                    </a:lnTo>
                    <a:lnTo>
                      <a:pt x="75" y="102"/>
                    </a:lnTo>
                    <a:lnTo>
                      <a:pt x="79" y="102"/>
                    </a:lnTo>
                    <a:lnTo>
                      <a:pt x="89" y="100"/>
                    </a:lnTo>
                    <a:lnTo>
                      <a:pt x="102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1" name="Freeform 154"/>
              <p:cNvSpPr>
                <a:spLocks/>
              </p:cNvSpPr>
              <p:nvPr/>
            </p:nvSpPr>
            <p:spPr bwMode="auto">
              <a:xfrm>
                <a:off x="2467" y="2012"/>
                <a:ext cx="27" cy="29"/>
              </a:xfrm>
              <a:custGeom>
                <a:avLst/>
                <a:gdLst/>
                <a:ahLst/>
                <a:cxnLst>
                  <a:cxn ang="0">
                    <a:pos x="162" y="142"/>
                  </a:cxn>
                  <a:cxn ang="0">
                    <a:pos x="140" y="167"/>
                  </a:cxn>
                  <a:cxn ang="0">
                    <a:pos x="120" y="194"/>
                  </a:cxn>
                  <a:cxn ang="0">
                    <a:pos x="101" y="222"/>
                  </a:cxn>
                  <a:cxn ang="0">
                    <a:pos x="81" y="251"/>
                  </a:cxn>
                  <a:cxn ang="0">
                    <a:pos x="63" y="279"/>
                  </a:cxn>
                  <a:cxn ang="0">
                    <a:pos x="45" y="309"/>
                  </a:cxn>
                  <a:cxn ang="0">
                    <a:pos x="27" y="340"/>
                  </a:cxn>
                  <a:cxn ang="0">
                    <a:pos x="9" y="371"/>
                  </a:cxn>
                  <a:cxn ang="0">
                    <a:pos x="6" y="356"/>
                  </a:cxn>
                  <a:cxn ang="0">
                    <a:pos x="4" y="342"/>
                  </a:cxn>
                  <a:cxn ang="0">
                    <a:pos x="2" y="328"/>
                  </a:cxn>
                  <a:cxn ang="0">
                    <a:pos x="2" y="315"/>
                  </a:cxn>
                  <a:cxn ang="0">
                    <a:pos x="1" y="285"/>
                  </a:cxn>
                  <a:cxn ang="0">
                    <a:pos x="0" y="251"/>
                  </a:cxn>
                  <a:cxn ang="0">
                    <a:pos x="16" y="225"/>
                  </a:cxn>
                  <a:cxn ang="0">
                    <a:pos x="33" y="197"/>
                  </a:cxn>
                  <a:cxn ang="0">
                    <a:pos x="54" y="165"/>
                  </a:cxn>
                  <a:cxn ang="0">
                    <a:pos x="74" y="131"/>
                  </a:cxn>
                  <a:cxn ang="0">
                    <a:pos x="95" y="97"/>
                  </a:cxn>
                  <a:cxn ang="0">
                    <a:pos x="117" y="63"/>
                  </a:cxn>
                  <a:cxn ang="0">
                    <a:pos x="138" y="31"/>
                  </a:cxn>
                  <a:cxn ang="0">
                    <a:pos x="158" y="0"/>
                  </a:cxn>
                  <a:cxn ang="0">
                    <a:pos x="186" y="39"/>
                  </a:cxn>
                  <a:cxn ang="0">
                    <a:pos x="212" y="79"/>
                  </a:cxn>
                  <a:cxn ang="0">
                    <a:pos x="236" y="115"/>
                  </a:cxn>
                  <a:cxn ang="0">
                    <a:pos x="259" y="151"/>
                  </a:cxn>
                  <a:cxn ang="0">
                    <a:pos x="280" y="184"/>
                  </a:cxn>
                  <a:cxn ang="0">
                    <a:pos x="301" y="216"/>
                  </a:cxn>
                  <a:cxn ang="0">
                    <a:pos x="312" y="232"/>
                  </a:cxn>
                  <a:cxn ang="0">
                    <a:pos x="324" y="247"/>
                  </a:cxn>
                  <a:cxn ang="0">
                    <a:pos x="334" y="261"/>
                  </a:cxn>
                  <a:cxn ang="0">
                    <a:pos x="346" y="275"/>
                  </a:cxn>
                  <a:cxn ang="0">
                    <a:pos x="344" y="279"/>
                  </a:cxn>
                  <a:cxn ang="0">
                    <a:pos x="336" y="290"/>
                  </a:cxn>
                  <a:cxn ang="0">
                    <a:pos x="329" y="296"/>
                  </a:cxn>
                  <a:cxn ang="0">
                    <a:pos x="321" y="304"/>
                  </a:cxn>
                  <a:cxn ang="0">
                    <a:pos x="312" y="311"/>
                  </a:cxn>
                  <a:cxn ang="0">
                    <a:pos x="302" y="318"/>
                  </a:cxn>
                  <a:cxn ang="0">
                    <a:pos x="296" y="310"/>
                  </a:cxn>
                  <a:cxn ang="0">
                    <a:pos x="280" y="291"/>
                  </a:cxn>
                  <a:cxn ang="0">
                    <a:pos x="258" y="262"/>
                  </a:cxn>
                  <a:cxn ang="0">
                    <a:pos x="232" y="230"/>
                  </a:cxn>
                  <a:cxn ang="0">
                    <a:pos x="206" y="198"/>
                  </a:cxn>
                  <a:cxn ang="0">
                    <a:pos x="184" y="169"/>
                  </a:cxn>
                  <a:cxn ang="0">
                    <a:pos x="168" y="149"/>
                  </a:cxn>
                  <a:cxn ang="0">
                    <a:pos x="162" y="142"/>
                  </a:cxn>
                </a:cxnLst>
                <a:rect l="0" t="0" r="r" b="b"/>
                <a:pathLst>
                  <a:path w="346" h="371">
                    <a:moveTo>
                      <a:pt x="162" y="142"/>
                    </a:moveTo>
                    <a:lnTo>
                      <a:pt x="140" y="167"/>
                    </a:lnTo>
                    <a:lnTo>
                      <a:pt x="120" y="194"/>
                    </a:lnTo>
                    <a:lnTo>
                      <a:pt x="101" y="222"/>
                    </a:lnTo>
                    <a:lnTo>
                      <a:pt x="81" y="251"/>
                    </a:lnTo>
                    <a:lnTo>
                      <a:pt x="63" y="279"/>
                    </a:lnTo>
                    <a:lnTo>
                      <a:pt x="45" y="309"/>
                    </a:lnTo>
                    <a:lnTo>
                      <a:pt x="27" y="340"/>
                    </a:lnTo>
                    <a:lnTo>
                      <a:pt x="9" y="371"/>
                    </a:lnTo>
                    <a:lnTo>
                      <a:pt x="6" y="356"/>
                    </a:lnTo>
                    <a:lnTo>
                      <a:pt x="4" y="342"/>
                    </a:lnTo>
                    <a:lnTo>
                      <a:pt x="2" y="328"/>
                    </a:lnTo>
                    <a:lnTo>
                      <a:pt x="2" y="315"/>
                    </a:lnTo>
                    <a:lnTo>
                      <a:pt x="1" y="285"/>
                    </a:lnTo>
                    <a:lnTo>
                      <a:pt x="0" y="251"/>
                    </a:lnTo>
                    <a:lnTo>
                      <a:pt x="16" y="225"/>
                    </a:lnTo>
                    <a:lnTo>
                      <a:pt x="33" y="197"/>
                    </a:lnTo>
                    <a:lnTo>
                      <a:pt x="54" y="165"/>
                    </a:lnTo>
                    <a:lnTo>
                      <a:pt x="74" y="131"/>
                    </a:lnTo>
                    <a:lnTo>
                      <a:pt x="95" y="97"/>
                    </a:lnTo>
                    <a:lnTo>
                      <a:pt x="117" y="63"/>
                    </a:lnTo>
                    <a:lnTo>
                      <a:pt x="138" y="31"/>
                    </a:lnTo>
                    <a:lnTo>
                      <a:pt x="158" y="0"/>
                    </a:lnTo>
                    <a:lnTo>
                      <a:pt x="186" y="39"/>
                    </a:lnTo>
                    <a:lnTo>
                      <a:pt x="212" y="79"/>
                    </a:lnTo>
                    <a:lnTo>
                      <a:pt x="236" y="115"/>
                    </a:lnTo>
                    <a:lnTo>
                      <a:pt x="259" y="151"/>
                    </a:lnTo>
                    <a:lnTo>
                      <a:pt x="280" y="184"/>
                    </a:lnTo>
                    <a:lnTo>
                      <a:pt x="301" y="216"/>
                    </a:lnTo>
                    <a:lnTo>
                      <a:pt x="312" y="232"/>
                    </a:lnTo>
                    <a:lnTo>
                      <a:pt x="324" y="247"/>
                    </a:lnTo>
                    <a:lnTo>
                      <a:pt x="334" y="261"/>
                    </a:lnTo>
                    <a:lnTo>
                      <a:pt x="346" y="275"/>
                    </a:lnTo>
                    <a:lnTo>
                      <a:pt x="344" y="279"/>
                    </a:lnTo>
                    <a:lnTo>
                      <a:pt x="336" y="290"/>
                    </a:lnTo>
                    <a:lnTo>
                      <a:pt x="329" y="296"/>
                    </a:lnTo>
                    <a:lnTo>
                      <a:pt x="321" y="304"/>
                    </a:lnTo>
                    <a:lnTo>
                      <a:pt x="312" y="311"/>
                    </a:lnTo>
                    <a:lnTo>
                      <a:pt x="302" y="318"/>
                    </a:lnTo>
                    <a:lnTo>
                      <a:pt x="296" y="310"/>
                    </a:lnTo>
                    <a:lnTo>
                      <a:pt x="280" y="291"/>
                    </a:lnTo>
                    <a:lnTo>
                      <a:pt x="258" y="262"/>
                    </a:lnTo>
                    <a:lnTo>
                      <a:pt x="232" y="230"/>
                    </a:lnTo>
                    <a:lnTo>
                      <a:pt x="206" y="198"/>
                    </a:lnTo>
                    <a:lnTo>
                      <a:pt x="184" y="169"/>
                    </a:lnTo>
                    <a:lnTo>
                      <a:pt x="168" y="149"/>
                    </a:lnTo>
                    <a:lnTo>
                      <a:pt x="162" y="1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2" name="Freeform 155"/>
              <p:cNvSpPr>
                <a:spLocks/>
              </p:cNvSpPr>
              <p:nvPr/>
            </p:nvSpPr>
            <p:spPr bwMode="auto">
              <a:xfrm>
                <a:off x="2514" y="1938"/>
                <a:ext cx="15" cy="13"/>
              </a:xfrm>
              <a:custGeom>
                <a:avLst/>
                <a:gdLst/>
                <a:ahLst/>
                <a:cxnLst>
                  <a:cxn ang="0">
                    <a:pos x="99" y="73"/>
                  </a:cxn>
                  <a:cxn ang="0">
                    <a:pos x="109" y="72"/>
                  </a:cxn>
                  <a:cxn ang="0">
                    <a:pos x="119" y="76"/>
                  </a:cxn>
                  <a:cxn ang="0">
                    <a:pos x="124" y="82"/>
                  </a:cxn>
                  <a:cxn ang="0">
                    <a:pos x="125" y="89"/>
                  </a:cxn>
                  <a:cxn ang="0">
                    <a:pos x="121" y="98"/>
                  </a:cxn>
                  <a:cxn ang="0">
                    <a:pos x="116" y="107"/>
                  </a:cxn>
                  <a:cxn ang="0">
                    <a:pos x="106" y="111"/>
                  </a:cxn>
                  <a:cxn ang="0">
                    <a:pos x="97" y="109"/>
                  </a:cxn>
                  <a:cxn ang="0">
                    <a:pos x="87" y="101"/>
                  </a:cxn>
                  <a:cxn ang="0">
                    <a:pos x="80" y="102"/>
                  </a:cxn>
                  <a:cxn ang="0">
                    <a:pos x="76" y="111"/>
                  </a:cxn>
                  <a:cxn ang="0">
                    <a:pos x="74" y="127"/>
                  </a:cxn>
                  <a:cxn ang="0">
                    <a:pos x="74" y="144"/>
                  </a:cxn>
                  <a:cxn ang="0">
                    <a:pos x="73" y="153"/>
                  </a:cxn>
                  <a:cxn ang="0">
                    <a:pos x="69" y="160"/>
                  </a:cxn>
                  <a:cxn ang="0">
                    <a:pos x="61" y="163"/>
                  </a:cxn>
                  <a:cxn ang="0">
                    <a:pos x="53" y="153"/>
                  </a:cxn>
                  <a:cxn ang="0">
                    <a:pos x="50" y="113"/>
                  </a:cxn>
                  <a:cxn ang="0">
                    <a:pos x="44" y="103"/>
                  </a:cxn>
                  <a:cxn ang="0">
                    <a:pos x="32" y="107"/>
                  </a:cxn>
                  <a:cxn ang="0">
                    <a:pos x="20" y="110"/>
                  </a:cxn>
                  <a:cxn ang="0">
                    <a:pos x="11" y="109"/>
                  </a:cxn>
                  <a:cxn ang="0">
                    <a:pos x="6" y="104"/>
                  </a:cxn>
                  <a:cxn ang="0">
                    <a:pos x="1" y="96"/>
                  </a:cxn>
                  <a:cxn ang="0">
                    <a:pos x="1" y="87"/>
                  </a:cxn>
                  <a:cxn ang="0">
                    <a:pos x="9" y="77"/>
                  </a:cxn>
                  <a:cxn ang="0">
                    <a:pos x="18" y="73"/>
                  </a:cxn>
                  <a:cxn ang="0">
                    <a:pos x="23" y="78"/>
                  </a:cxn>
                  <a:cxn ang="0">
                    <a:pos x="30" y="78"/>
                  </a:cxn>
                  <a:cxn ang="0">
                    <a:pos x="39" y="71"/>
                  </a:cxn>
                  <a:cxn ang="0">
                    <a:pos x="49" y="64"/>
                  </a:cxn>
                  <a:cxn ang="0">
                    <a:pos x="51" y="45"/>
                  </a:cxn>
                  <a:cxn ang="0">
                    <a:pos x="48" y="22"/>
                  </a:cxn>
                  <a:cxn ang="0">
                    <a:pos x="50" y="14"/>
                  </a:cxn>
                  <a:cxn ang="0">
                    <a:pos x="53" y="7"/>
                  </a:cxn>
                  <a:cxn ang="0">
                    <a:pos x="61" y="2"/>
                  </a:cxn>
                  <a:cxn ang="0">
                    <a:pos x="71" y="4"/>
                  </a:cxn>
                  <a:cxn ang="0">
                    <a:pos x="77" y="14"/>
                  </a:cxn>
                  <a:cxn ang="0">
                    <a:pos x="77" y="33"/>
                  </a:cxn>
                  <a:cxn ang="0">
                    <a:pos x="71" y="52"/>
                  </a:cxn>
                  <a:cxn ang="0">
                    <a:pos x="70" y="64"/>
                  </a:cxn>
                  <a:cxn ang="0">
                    <a:pos x="74" y="72"/>
                  </a:cxn>
                  <a:cxn ang="0">
                    <a:pos x="85" y="76"/>
                  </a:cxn>
                </a:cxnLst>
                <a:rect l="0" t="0" r="r" b="b"/>
                <a:pathLst>
                  <a:path w="125" h="163">
                    <a:moveTo>
                      <a:pt x="95" y="76"/>
                    </a:moveTo>
                    <a:lnTo>
                      <a:pt x="99" y="73"/>
                    </a:lnTo>
                    <a:lnTo>
                      <a:pt x="103" y="72"/>
                    </a:lnTo>
                    <a:lnTo>
                      <a:pt x="109" y="72"/>
                    </a:lnTo>
                    <a:lnTo>
                      <a:pt x="114" y="73"/>
                    </a:lnTo>
                    <a:lnTo>
                      <a:pt x="119" y="76"/>
                    </a:lnTo>
                    <a:lnTo>
                      <a:pt x="123" y="80"/>
                    </a:lnTo>
                    <a:lnTo>
                      <a:pt x="124" y="82"/>
                    </a:lnTo>
                    <a:lnTo>
                      <a:pt x="125" y="85"/>
                    </a:lnTo>
                    <a:lnTo>
                      <a:pt x="125" y="89"/>
                    </a:lnTo>
                    <a:lnTo>
                      <a:pt x="124" y="94"/>
                    </a:lnTo>
                    <a:lnTo>
                      <a:pt x="121" y="98"/>
                    </a:lnTo>
                    <a:lnTo>
                      <a:pt x="119" y="103"/>
                    </a:lnTo>
                    <a:lnTo>
                      <a:pt x="116" y="107"/>
                    </a:lnTo>
                    <a:lnTo>
                      <a:pt x="112" y="110"/>
                    </a:lnTo>
                    <a:lnTo>
                      <a:pt x="106" y="111"/>
                    </a:lnTo>
                    <a:lnTo>
                      <a:pt x="101" y="111"/>
                    </a:lnTo>
                    <a:lnTo>
                      <a:pt x="97" y="109"/>
                    </a:lnTo>
                    <a:lnTo>
                      <a:pt x="92" y="103"/>
                    </a:lnTo>
                    <a:lnTo>
                      <a:pt x="87" y="101"/>
                    </a:lnTo>
                    <a:lnTo>
                      <a:pt x="83" y="98"/>
                    </a:lnTo>
                    <a:lnTo>
                      <a:pt x="80" y="102"/>
                    </a:lnTo>
                    <a:lnTo>
                      <a:pt x="77" y="107"/>
                    </a:lnTo>
                    <a:lnTo>
                      <a:pt x="76" y="111"/>
                    </a:lnTo>
                    <a:lnTo>
                      <a:pt x="74" y="116"/>
                    </a:lnTo>
                    <a:lnTo>
                      <a:pt x="74" y="127"/>
                    </a:lnTo>
                    <a:lnTo>
                      <a:pt x="74" y="139"/>
                    </a:lnTo>
                    <a:lnTo>
                      <a:pt x="74" y="144"/>
                    </a:lnTo>
                    <a:lnTo>
                      <a:pt x="74" y="149"/>
                    </a:lnTo>
                    <a:lnTo>
                      <a:pt x="73" y="153"/>
                    </a:lnTo>
                    <a:lnTo>
                      <a:pt x="72" y="157"/>
                    </a:lnTo>
                    <a:lnTo>
                      <a:pt x="69" y="160"/>
                    </a:lnTo>
                    <a:lnTo>
                      <a:pt x="66" y="162"/>
                    </a:lnTo>
                    <a:lnTo>
                      <a:pt x="61" y="163"/>
                    </a:lnTo>
                    <a:lnTo>
                      <a:pt x="54" y="162"/>
                    </a:lnTo>
                    <a:lnTo>
                      <a:pt x="53" y="153"/>
                    </a:lnTo>
                    <a:lnTo>
                      <a:pt x="51" y="133"/>
                    </a:lnTo>
                    <a:lnTo>
                      <a:pt x="50" y="113"/>
                    </a:lnTo>
                    <a:lnTo>
                      <a:pt x="49" y="103"/>
                    </a:lnTo>
                    <a:lnTo>
                      <a:pt x="44" y="103"/>
                    </a:lnTo>
                    <a:lnTo>
                      <a:pt x="38" y="104"/>
                    </a:lnTo>
                    <a:lnTo>
                      <a:pt x="32" y="107"/>
                    </a:lnTo>
                    <a:lnTo>
                      <a:pt x="25" y="109"/>
                    </a:lnTo>
                    <a:lnTo>
                      <a:pt x="20" y="110"/>
                    </a:lnTo>
                    <a:lnTo>
                      <a:pt x="14" y="109"/>
                    </a:lnTo>
                    <a:lnTo>
                      <a:pt x="11" y="109"/>
                    </a:lnTo>
                    <a:lnTo>
                      <a:pt x="8" y="107"/>
                    </a:lnTo>
                    <a:lnTo>
                      <a:pt x="6" y="104"/>
                    </a:lnTo>
                    <a:lnTo>
                      <a:pt x="3" y="101"/>
                    </a:lnTo>
                    <a:lnTo>
                      <a:pt x="1" y="96"/>
                    </a:lnTo>
                    <a:lnTo>
                      <a:pt x="0" y="92"/>
                    </a:lnTo>
                    <a:lnTo>
                      <a:pt x="1" y="87"/>
                    </a:lnTo>
                    <a:lnTo>
                      <a:pt x="3" y="83"/>
                    </a:lnTo>
                    <a:lnTo>
                      <a:pt x="9" y="77"/>
                    </a:lnTo>
                    <a:lnTo>
                      <a:pt x="17" y="69"/>
                    </a:lnTo>
                    <a:lnTo>
                      <a:pt x="18" y="73"/>
                    </a:lnTo>
                    <a:lnTo>
                      <a:pt x="20" y="76"/>
                    </a:lnTo>
                    <a:lnTo>
                      <a:pt x="23" y="78"/>
                    </a:lnTo>
                    <a:lnTo>
                      <a:pt x="25" y="79"/>
                    </a:lnTo>
                    <a:lnTo>
                      <a:pt x="30" y="78"/>
                    </a:lnTo>
                    <a:lnTo>
                      <a:pt x="34" y="76"/>
                    </a:lnTo>
                    <a:lnTo>
                      <a:pt x="39" y="71"/>
                    </a:lnTo>
                    <a:lnTo>
                      <a:pt x="44" y="67"/>
                    </a:lnTo>
                    <a:lnTo>
                      <a:pt x="49" y="64"/>
                    </a:lnTo>
                    <a:lnTo>
                      <a:pt x="54" y="62"/>
                    </a:lnTo>
                    <a:lnTo>
                      <a:pt x="51" y="45"/>
                    </a:lnTo>
                    <a:lnTo>
                      <a:pt x="48" y="27"/>
                    </a:lnTo>
                    <a:lnTo>
                      <a:pt x="48" y="22"/>
                    </a:lnTo>
                    <a:lnTo>
                      <a:pt x="49" y="18"/>
                    </a:lnTo>
                    <a:lnTo>
                      <a:pt x="50" y="14"/>
                    </a:lnTo>
                    <a:lnTo>
                      <a:pt x="51" y="10"/>
                    </a:lnTo>
                    <a:lnTo>
                      <a:pt x="53" y="7"/>
                    </a:lnTo>
                    <a:lnTo>
                      <a:pt x="56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71" y="4"/>
                    </a:lnTo>
                    <a:lnTo>
                      <a:pt x="74" y="8"/>
                    </a:lnTo>
                    <a:lnTo>
                      <a:pt x="77" y="14"/>
                    </a:lnTo>
                    <a:lnTo>
                      <a:pt x="78" y="20"/>
                    </a:lnTo>
                    <a:lnTo>
                      <a:pt x="77" y="33"/>
                    </a:lnTo>
                    <a:lnTo>
                      <a:pt x="73" y="46"/>
                    </a:lnTo>
                    <a:lnTo>
                      <a:pt x="71" y="52"/>
                    </a:lnTo>
                    <a:lnTo>
                      <a:pt x="70" y="59"/>
                    </a:lnTo>
                    <a:lnTo>
                      <a:pt x="70" y="64"/>
                    </a:lnTo>
                    <a:lnTo>
                      <a:pt x="72" y="68"/>
                    </a:lnTo>
                    <a:lnTo>
                      <a:pt x="74" y="72"/>
                    </a:lnTo>
                    <a:lnTo>
                      <a:pt x="79" y="75"/>
                    </a:lnTo>
                    <a:lnTo>
                      <a:pt x="85" y="76"/>
                    </a:lnTo>
                    <a:lnTo>
                      <a:pt x="95" y="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3" name="Freeform 156"/>
              <p:cNvSpPr>
                <a:spLocks/>
              </p:cNvSpPr>
              <p:nvPr/>
            </p:nvSpPr>
            <p:spPr bwMode="auto">
              <a:xfrm>
                <a:off x="2555" y="1939"/>
                <a:ext cx="9" cy="11"/>
              </a:xfrm>
              <a:custGeom>
                <a:avLst/>
                <a:gdLst/>
                <a:ahLst/>
                <a:cxnLst>
                  <a:cxn ang="0">
                    <a:pos x="113" y="78"/>
                  </a:cxn>
                  <a:cxn ang="0">
                    <a:pos x="112" y="86"/>
                  </a:cxn>
                  <a:cxn ang="0">
                    <a:pos x="114" y="95"/>
                  </a:cxn>
                  <a:cxn ang="0">
                    <a:pos x="117" y="107"/>
                  </a:cxn>
                  <a:cxn ang="0">
                    <a:pos x="115" y="114"/>
                  </a:cxn>
                  <a:cxn ang="0">
                    <a:pos x="110" y="118"/>
                  </a:cxn>
                  <a:cxn ang="0">
                    <a:pos x="90" y="117"/>
                  </a:cxn>
                  <a:cxn ang="0">
                    <a:pos x="73" y="120"/>
                  </a:cxn>
                  <a:cxn ang="0">
                    <a:pos x="65" y="142"/>
                  </a:cxn>
                  <a:cxn ang="0">
                    <a:pos x="58" y="146"/>
                  </a:cxn>
                  <a:cxn ang="0">
                    <a:pos x="53" y="140"/>
                  </a:cxn>
                  <a:cxn ang="0">
                    <a:pos x="45" y="125"/>
                  </a:cxn>
                  <a:cxn ang="0">
                    <a:pos x="39" y="111"/>
                  </a:cxn>
                  <a:cxn ang="0">
                    <a:pos x="34" y="106"/>
                  </a:cxn>
                  <a:cxn ang="0">
                    <a:pos x="26" y="106"/>
                  </a:cxn>
                  <a:cxn ang="0">
                    <a:pos x="16" y="113"/>
                  </a:cxn>
                  <a:cxn ang="0">
                    <a:pos x="4" y="117"/>
                  </a:cxn>
                  <a:cxn ang="0">
                    <a:pos x="0" y="107"/>
                  </a:cxn>
                  <a:cxn ang="0">
                    <a:pos x="3" y="91"/>
                  </a:cxn>
                  <a:cxn ang="0">
                    <a:pos x="11" y="81"/>
                  </a:cxn>
                  <a:cxn ang="0">
                    <a:pos x="23" y="82"/>
                  </a:cxn>
                  <a:cxn ang="0">
                    <a:pos x="35" y="79"/>
                  </a:cxn>
                  <a:cxn ang="0">
                    <a:pos x="45" y="72"/>
                  </a:cxn>
                  <a:cxn ang="0">
                    <a:pos x="50" y="61"/>
                  </a:cxn>
                  <a:cxn ang="0">
                    <a:pos x="49" y="53"/>
                  </a:cxn>
                  <a:cxn ang="0">
                    <a:pos x="42" y="40"/>
                  </a:cxn>
                  <a:cxn ang="0">
                    <a:pos x="37" y="27"/>
                  </a:cxn>
                  <a:cxn ang="0">
                    <a:pos x="35" y="18"/>
                  </a:cxn>
                  <a:cxn ang="0">
                    <a:pos x="37" y="11"/>
                  </a:cxn>
                  <a:cxn ang="0">
                    <a:pos x="44" y="3"/>
                  </a:cxn>
                  <a:cxn ang="0">
                    <a:pos x="56" y="4"/>
                  </a:cxn>
                  <a:cxn ang="0">
                    <a:pos x="63" y="17"/>
                  </a:cxn>
                  <a:cxn ang="0">
                    <a:pos x="67" y="40"/>
                  </a:cxn>
                  <a:cxn ang="0">
                    <a:pos x="70" y="62"/>
                  </a:cxn>
                  <a:cxn ang="0">
                    <a:pos x="75" y="74"/>
                  </a:cxn>
                  <a:cxn ang="0">
                    <a:pos x="82" y="79"/>
                  </a:cxn>
                  <a:cxn ang="0">
                    <a:pos x="88" y="80"/>
                  </a:cxn>
                  <a:cxn ang="0">
                    <a:pos x="102" y="78"/>
                  </a:cxn>
                </a:cxnLst>
                <a:rect l="0" t="0" r="r" b="b"/>
                <a:pathLst>
                  <a:path w="117" h="147">
                    <a:moveTo>
                      <a:pt x="114" y="74"/>
                    </a:moveTo>
                    <a:lnTo>
                      <a:pt x="113" y="78"/>
                    </a:lnTo>
                    <a:lnTo>
                      <a:pt x="112" y="81"/>
                    </a:lnTo>
                    <a:lnTo>
                      <a:pt x="112" y="86"/>
                    </a:lnTo>
                    <a:lnTo>
                      <a:pt x="113" y="89"/>
                    </a:lnTo>
                    <a:lnTo>
                      <a:pt x="114" y="95"/>
                    </a:lnTo>
                    <a:lnTo>
                      <a:pt x="116" y="102"/>
                    </a:lnTo>
                    <a:lnTo>
                      <a:pt x="117" y="107"/>
                    </a:lnTo>
                    <a:lnTo>
                      <a:pt x="117" y="112"/>
                    </a:lnTo>
                    <a:lnTo>
                      <a:pt x="115" y="114"/>
                    </a:lnTo>
                    <a:lnTo>
                      <a:pt x="113" y="117"/>
                    </a:lnTo>
                    <a:lnTo>
                      <a:pt x="110" y="118"/>
                    </a:lnTo>
                    <a:lnTo>
                      <a:pt x="104" y="120"/>
                    </a:lnTo>
                    <a:lnTo>
                      <a:pt x="90" y="117"/>
                    </a:lnTo>
                    <a:lnTo>
                      <a:pt x="75" y="114"/>
                    </a:lnTo>
                    <a:lnTo>
                      <a:pt x="73" y="120"/>
                    </a:lnTo>
                    <a:lnTo>
                      <a:pt x="69" y="131"/>
                    </a:lnTo>
                    <a:lnTo>
                      <a:pt x="65" y="142"/>
                    </a:lnTo>
                    <a:lnTo>
                      <a:pt x="63" y="147"/>
                    </a:lnTo>
                    <a:lnTo>
                      <a:pt x="58" y="146"/>
                    </a:lnTo>
                    <a:lnTo>
                      <a:pt x="55" y="143"/>
                    </a:lnTo>
                    <a:lnTo>
                      <a:pt x="53" y="140"/>
                    </a:lnTo>
                    <a:lnTo>
                      <a:pt x="50" y="135"/>
                    </a:lnTo>
                    <a:lnTo>
                      <a:pt x="45" y="125"/>
                    </a:lnTo>
                    <a:lnTo>
                      <a:pt x="42" y="115"/>
                    </a:lnTo>
                    <a:lnTo>
                      <a:pt x="39" y="111"/>
                    </a:lnTo>
                    <a:lnTo>
                      <a:pt x="37" y="108"/>
                    </a:lnTo>
                    <a:lnTo>
                      <a:pt x="34" y="106"/>
                    </a:lnTo>
                    <a:lnTo>
                      <a:pt x="31" y="105"/>
                    </a:lnTo>
                    <a:lnTo>
                      <a:pt x="26" y="106"/>
                    </a:lnTo>
                    <a:lnTo>
                      <a:pt x="21" y="108"/>
                    </a:lnTo>
                    <a:lnTo>
                      <a:pt x="16" y="113"/>
                    </a:lnTo>
                    <a:lnTo>
                      <a:pt x="9" y="120"/>
                    </a:lnTo>
                    <a:lnTo>
                      <a:pt x="4" y="117"/>
                    </a:lnTo>
                    <a:lnTo>
                      <a:pt x="1" y="112"/>
                    </a:lnTo>
                    <a:lnTo>
                      <a:pt x="0" y="107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6" y="80"/>
                    </a:lnTo>
                    <a:lnTo>
                      <a:pt x="11" y="81"/>
                    </a:lnTo>
                    <a:lnTo>
                      <a:pt x="17" y="82"/>
                    </a:lnTo>
                    <a:lnTo>
                      <a:pt x="23" y="82"/>
                    </a:lnTo>
                    <a:lnTo>
                      <a:pt x="29" y="81"/>
                    </a:lnTo>
                    <a:lnTo>
                      <a:pt x="35" y="79"/>
                    </a:lnTo>
                    <a:lnTo>
                      <a:pt x="41" y="76"/>
                    </a:lnTo>
                    <a:lnTo>
                      <a:pt x="45" y="72"/>
                    </a:lnTo>
                    <a:lnTo>
                      <a:pt x="50" y="65"/>
                    </a:lnTo>
                    <a:lnTo>
                      <a:pt x="50" y="61"/>
                    </a:lnTo>
                    <a:lnTo>
                      <a:pt x="50" y="57"/>
                    </a:lnTo>
                    <a:lnTo>
                      <a:pt x="49" y="53"/>
                    </a:lnTo>
                    <a:lnTo>
                      <a:pt x="47" y="48"/>
                    </a:lnTo>
                    <a:lnTo>
                      <a:pt x="42" y="40"/>
                    </a:lnTo>
                    <a:lnTo>
                      <a:pt x="38" y="31"/>
                    </a:lnTo>
                    <a:lnTo>
                      <a:pt x="37" y="27"/>
                    </a:lnTo>
                    <a:lnTo>
                      <a:pt x="36" y="23"/>
                    </a:lnTo>
                    <a:lnTo>
                      <a:pt x="35" y="18"/>
                    </a:lnTo>
                    <a:lnTo>
                      <a:pt x="36" y="15"/>
                    </a:lnTo>
                    <a:lnTo>
                      <a:pt x="37" y="11"/>
                    </a:lnTo>
                    <a:lnTo>
                      <a:pt x="40" y="8"/>
                    </a:lnTo>
                    <a:lnTo>
                      <a:pt x="44" y="3"/>
                    </a:lnTo>
                    <a:lnTo>
                      <a:pt x="50" y="0"/>
                    </a:lnTo>
                    <a:lnTo>
                      <a:pt x="56" y="4"/>
                    </a:lnTo>
                    <a:lnTo>
                      <a:pt x="60" y="11"/>
                    </a:lnTo>
                    <a:lnTo>
                      <a:pt x="63" y="17"/>
                    </a:lnTo>
                    <a:lnTo>
                      <a:pt x="65" y="25"/>
                    </a:lnTo>
                    <a:lnTo>
                      <a:pt x="67" y="40"/>
                    </a:lnTo>
                    <a:lnTo>
                      <a:pt x="69" y="56"/>
                    </a:lnTo>
                    <a:lnTo>
                      <a:pt x="70" y="62"/>
                    </a:lnTo>
                    <a:lnTo>
                      <a:pt x="72" y="69"/>
                    </a:lnTo>
                    <a:lnTo>
                      <a:pt x="75" y="74"/>
                    </a:lnTo>
                    <a:lnTo>
                      <a:pt x="80" y="77"/>
                    </a:lnTo>
                    <a:lnTo>
                      <a:pt x="82" y="79"/>
                    </a:lnTo>
                    <a:lnTo>
                      <a:pt x="85" y="79"/>
                    </a:lnTo>
                    <a:lnTo>
                      <a:pt x="88" y="80"/>
                    </a:lnTo>
                    <a:lnTo>
                      <a:pt x="92" y="80"/>
                    </a:lnTo>
                    <a:lnTo>
                      <a:pt x="102" y="78"/>
                    </a:ln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4" name="Freeform 157"/>
              <p:cNvSpPr>
                <a:spLocks/>
              </p:cNvSpPr>
              <p:nvPr/>
            </p:nvSpPr>
            <p:spPr bwMode="auto">
              <a:xfrm>
                <a:off x="2586" y="1937"/>
                <a:ext cx="9" cy="18"/>
              </a:xfrm>
              <a:custGeom>
                <a:avLst/>
                <a:gdLst/>
                <a:ahLst/>
                <a:cxnLst>
                  <a:cxn ang="0">
                    <a:pos x="77" y="34"/>
                  </a:cxn>
                  <a:cxn ang="0">
                    <a:pos x="72" y="52"/>
                  </a:cxn>
                  <a:cxn ang="0">
                    <a:pos x="70" y="66"/>
                  </a:cxn>
                  <a:cxn ang="0">
                    <a:pos x="70" y="75"/>
                  </a:cxn>
                  <a:cxn ang="0">
                    <a:pos x="73" y="81"/>
                  </a:cxn>
                  <a:cxn ang="0">
                    <a:pos x="81" y="88"/>
                  </a:cxn>
                  <a:cxn ang="0">
                    <a:pos x="94" y="88"/>
                  </a:cxn>
                  <a:cxn ang="0">
                    <a:pos x="104" y="89"/>
                  </a:cxn>
                  <a:cxn ang="0">
                    <a:pos x="115" y="100"/>
                  </a:cxn>
                  <a:cxn ang="0">
                    <a:pos x="116" y="119"/>
                  </a:cxn>
                  <a:cxn ang="0">
                    <a:pos x="98" y="125"/>
                  </a:cxn>
                  <a:cxn ang="0">
                    <a:pos x="83" y="120"/>
                  </a:cxn>
                  <a:cxn ang="0">
                    <a:pos x="77" y="122"/>
                  </a:cxn>
                  <a:cxn ang="0">
                    <a:pos x="72" y="126"/>
                  </a:cxn>
                  <a:cxn ang="0">
                    <a:pos x="69" y="146"/>
                  </a:cxn>
                  <a:cxn ang="0">
                    <a:pos x="66" y="169"/>
                  </a:cxn>
                  <a:cxn ang="0">
                    <a:pos x="69" y="179"/>
                  </a:cxn>
                  <a:cxn ang="0">
                    <a:pos x="73" y="187"/>
                  </a:cxn>
                  <a:cxn ang="0">
                    <a:pos x="91" y="190"/>
                  </a:cxn>
                  <a:cxn ang="0">
                    <a:pos x="105" y="206"/>
                  </a:cxn>
                  <a:cxn ang="0">
                    <a:pos x="101" y="222"/>
                  </a:cxn>
                  <a:cxn ang="0">
                    <a:pos x="94" y="219"/>
                  </a:cxn>
                  <a:cxn ang="0">
                    <a:pos x="84" y="211"/>
                  </a:cxn>
                  <a:cxn ang="0">
                    <a:pos x="66" y="189"/>
                  </a:cxn>
                  <a:cxn ang="0">
                    <a:pos x="50" y="181"/>
                  </a:cxn>
                  <a:cxn ang="0">
                    <a:pos x="31" y="215"/>
                  </a:cxn>
                  <a:cxn ang="0">
                    <a:pos x="23" y="215"/>
                  </a:cxn>
                  <a:cxn ang="0">
                    <a:pos x="24" y="201"/>
                  </a:cxn>
                  <a:cxn ang="0">
                    <a:pos x="33" y="183"/>
                  </a:cxn>
                  <a:cxn ang="0">
                    <a:pos x="46" y="165"/>
                  </a:cxn>
                  <a:cxn ang="0">
                    <a:pos x="52" y="153"/>
                  </a:cxn>
                  <a:cxn ang="0">
                    <a:pos x="55" y="140"/>
                  </a:cxn>
                  <a:cxn ang="0">
                    <a:pos x="52" y="126"/>
                  </a:cxn>
                  <a:cxn ang="0">
                    <a:pos x="45" y="116"/>
                  </a:cxn>
                  <a:cxn ang="0">
                    <a:pos x="37" y="115"/>
                  </a:cxn>
                  <a:cxn ang="0">
                    <a:pos x="24" y="119"/>
                  </a:cxn>
                  <a:cxn ang="0">
                    <a:pos x="12" y="121"/>
                  </a:cxn>
                  <a:cxn ang="0">
                    <a:pos x="5" y="120"/>
                  </a:cxn>
                  <a:cxn ang="0">
                    <a:pos x="1" y="114"/>
                  </a:cxn>
                  <a:cxn ang="0">
                    <a:pos x="0" y="106"/>
                  </a:cxn>
                  <a:cxn ang="0">
                    <a:pos x="3" y="95"/>
                  </a:cxn>
                  <a:cxn ang="0">
                    <a:pos x="10" y="91"/>
                  </a:cxn>
                  <a:cxn ang="0">
                    <a:pos x="23" y="88"/>
                  </a:cxn>
                  <a:cxn ang="0">
                    <a:pos x="40" y="84"/>
                  </a:cxn>
                  <a:cxn ang="0">
                    <a:pos x="53" y="81"/>
                  </a:cxn>
                  <a:cxn ang="0">
                    <a:pos x="61" y="77"/>
                  </a:cxn>
                  <a:cxn ang="0">
                    <a:pos x="62" y="64"/>
                  </a:cxn>
                  <a:cxn ang="0">
                    <a:pos x="54" y="46"/>
                  </a:cxn>
                  <a:cxn ang="0">
                    <a:pos x="48" y="28"/>
                  </a:cxn>
                  <a:cxn ang="0">
                    <a:pos x="48" y="14"/>
                  </a:cxn>
                  <a:cxn ang="0">
                    <a:pos x="51" y="4"/>
                  </a:cxn>
                  <a:cxn ang="0">
                    <a:pos x="60" y="1"/>
                  </a:cxn>
                  <a:cxn ang="0">
                    <a:pos x="68" y="5"/>
                  </a:cxn>
                  <a:cxn ang="0">
                    <a:pos x="73" y="13"/>
                  </a:cxn>
                  <a:cxn ang="0">
                    <a:pos x="77" y="21"/>
                  </a:cxn>
                </a:cxnLst>
                <a:rect l="0" t="0" r="r" b="b"/>
                <a:pathLst>
                  <a:path w="121" h="222">
                    <a:moveTo>
                      <a:pt x="77" y="26"/>
                    </a:moveTo>
                    <a:lnTo>
                      <a:pt x="77" y="34"/>
                    </a:lnTo>
                    <a:lnTo>
                      <a:pt x="75" y="44"/>
                    </a:lnTo>
                    <a:lnTo>
                      <a:pt x="72" y="52"/>
                    </a:lnTo>
                    <a:lnTo>
                      <a:pt x="70" y="62"/>
                    </a:lnTo>
                    <a:lnTo>
                      <a:pt x="70" y="66"/>
                    </a:lnTo>
                    <a:lnTo>
                      <a:pt x="70" y="71"/>
                    </a:lnTo>
                    <a:lnTo>
                      <a:pt x="70" y="75"/>
                    </a:lnTo>
                    <a:lnTo>
                      <a:pt x="72" y="78"/>
                    </a:lnTo>
                    <a:lnTo>
                      <a:pt x="73" y="81"/>
                    </a:lnTo>
                    <a:lnTo>
                      <a:pt x="77" y="84"/>
                    </a:lnTo>
                    <a:lnTo>
                      <a:pt x="81" y="88"/>
                    </a:lnTo>
                    <a:lnTo>
                      <a:pt x="86" y="89"/>
                    </a:lnTo>
                    <a:lnTo>
                      <a:pt x="94" y="88"/>
                    </a:lnTo>
                    <a:lnTo>
                      <a:pt x="100" y="88"/>
                    </a:lnTo>
                    <a:lnTo>
                      <a:pt x="104" y="89"/>
                    </a:lnTo>
                    <a:lnTo>
                      <a:pt x="109" y="92"/>
                    </a:lnTo>
                    <a:lnTo>
                      <a:pt x="115" y="100"/>
                    </a:lnTo>
                    <a:lnTo>
                      <a:pt x="121" y="111"/>
                    </a:lnTo>
                    <a:lnTo>
                      <a:pt x="116" y="119"/>
                    </a:lnTo>
                    <a:lnTo>
                      <a:pt x="109" y="127"/>
                    </a:lnTo>
                    <a:lnTo>
                      <a:pt x="98" y="125"/>
                    </a:lnTo>
                    <a:lnTo>
                      <a:pt x="88" y="121"/>
                    </a:lnTo>
                    <a:lnTo>
                      <a:pt x="83" y="120"/>
                    </a:lnTo>
                    <a:lnTo>
                      <a:pt x="79" y="121"/>
                    </a:lnTo>
                    <a:lnTo>
                      <a:pt x="77" y="122"/>
                    </a:lnTo>
                    <a:lnTo>
                      <a:pt x="75" y="124"/>
                    </a:lnTo>
                    <a:lnTo>
                      <a:pt x="72" y="126"/>
                    </a:lnTo>
                    <a:lnTo>
                      <a:pt x="70" y="130"/>
                    </a:lnTo>
                    <a:lnTo>
                      <a:pt x="69" y="146"/>
                    </a:lnTo>
                    <a:lnTo>
                      <a:pt x="66" y="161"/>
                    </a:lnTo>
                    <a:lnTo>
                      <a:pt x="66" y="169"/>
                    </a:lnTo>
                    <a:lnTo>
                      <a:pt x="67" y="176"/>
                    </a:lnTo>
                    <a:lnTo>
                      <a:pt x="69" y="179"/>
                    </a:lnTo>
                    <a:lnTo>
                      <a:pt x="71" y="184"/>
                    </a:lnTo>
                    <a:lnTo>
                      <a:pt x="73" y="187"/>
                    </a:lnTo>
                    <a:lnTo>
                      <a:pt x="77" y="190"/>
                    </a:lnTo>
                    <a:lnTo>
                      <a:pt x="91" y="190"/>
                    </a:lnTo>
                    <a:lnTo>
                      <a:pt x="105" y="190"/>
                    </a:lnTo>
                    <a:lnTo>
                      <a:pt x="105" y="206"/>
                    </a:lnTo>
                    <a:lnTo>
                      <a:pt x="105" y="222"/>
                    </a:lnTo>
                    <a:lnTo>
                      <a:pt x="101" y="222"/>
                    </a:lnTo>
                    <a:lnTo>
                      <a:pt x="97" y="221"/>
                    </a:lnTo>
                    <a:lnTo>
                      <a:pt x="94" y="219"/>
                    </a:lnTo>
                    <a:lnTo>
                      <a:pt x="91" y="217"/>
                    </a:lnTo>
                    <a:lnTo>
                      <a:pt x="84" y="211"/>
                    </a:lnTo>
                    <a:lnTo>
                      <a:pt x="78" y="204"/>
                    </a:lnTo>
                    <a:lnTo>
                      <a:pt x="66" y="189"/>
                    </a:lnTo>
                    <a:lnTo>
                      <a:pt x="54" y="174"/>
                    </a:lnTo>
                    <a:lnTo>
                      <a:pt x="50" y="181"/>
                    </a:lnTo>
                    <a:lnTo>
                      <a:pt x="40" y="199"/>
                    </a:lnTo>
                    <a:lnTo>
                      <a:pt x="31" y="215"/>
                    </a:lnTo>
                    <a:lnTo>
                      <a:pt x="25" y="222"/>
                    </a:lnTo>
                    <a:lnTo>
                      <a:pt x="23" y="215"/>
                    </a:lnTo>
                    <a:lnTo>
                      <a:pt x="23" y="207"/>
                    </a:lnTo>
                    <a:lnTo>
                      <a:pt x="24" y="201"/>
                    </a:lnTo>
                    <a:lnTo>
                      <a:pt x="26" y="194"/>
                    </a:lnTo>
                    <a:lnTo>
                      <a:pt x="33" y="183"/>
                    </a:lnTo>
                    <a:lnTo>
                      <a:pt x="41" y="171"/>
                    </a:lnTo>
                    <a:lnTo>
                      <a:pt x="46" y="165"/>
                    </a:lnTo>
                    <a:lnTo>
                      <a:pt x="49" y="159"/>
                    </a:lnTo>
                    <a:lnTo>
                      <a:pt x="52" y="153"/>
                    </a:lnTo>
                    <a:lnTo>
                      <a:pt x="54" y="146"/>
                    </a:lnTo>
                    <a:lnTo>
                      <a:pt x="55" y="140"/>
                    </a:lnTo>
                    <a:lnTo>
                      <a:pt x="54" y="133"/>
                    </a:lnTo>
                    <a:lnTo>
                      <a:pt x="52" y="126"/>
                    </a:lnTo>
                    <a:lnTo>
                      <a:pt x="48" y="117"/>
                    </a:lnTo>
                    <a:lnTo>
                      <a:pt x="45" y="116"/>
                    </a:lnTo>
                    <a:lnTo>
                      <a:pt x="40" y="115"/>
                    </a:lnTo>
                    <a:lnTo>
                      <a:pt x="37" y="115"/>
                    </a:lnTo>
                    <a:lnTo>
                      <a:pt x="33" y="116"/>
                    </a:lnTo>
                    <a:lnTo>
                      <a:pt x="24" y="119"/>
                    </a:lnTo>
                    <a:lnTo>
                      <a:pt x="16" y="120"/>
                    </a:lnTo>
                    <a:lnTo>
                      <a:pt x="12" y="121"/>
                    </a:lnTo>
                    <a:lnTo>
                      <a:pt x="8" y="120"/>
                    </a:lnTo>
                    <a:lnTo>
                      <a:pt x="5" y="120"/>
                    </a:lnTo>
                    <a:lnTo>
                      <a:pt x="3" y="117"/>
                    </a:lnTo>
                    <a:lnTo>
                      <a:pt x="1" y="114"/>
                    </a:lnTo>
                    <a:lnTo>
                      <a:pt x="0" y="111"/>
                    </a:lnTo>
                    <a:lnTo>
                      <a:pt x="0" y="106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6" y="93"/>
                    </a:lnTo>
                    <a:lnTo>
                      <a:pt x="10" y="91"/>
                    </a:lnTo>
                    <a:lnTo>
                      <a:pt x="15" y="89"/>
                    </a:lnTo>
                    <a:lnTo>
                      <a:pt x="23" y="88"/>
                    </a:lnTo>
                    <a:lnTo>
                      <a:pt x="32" y="85"/>
                    </a:lnTo>
                    <a:lnTo>
                      <a:pt x="40" y="84"/>
                    </a:lnTo>
                    <a:lnTo>
                      <a:pt x="49" y="82"/>
                    </a:lnTo>
                    <a:lnTo>
                      <a:pt x="53" y="81"/>
                    </a:lnTo>
                    <a:lnTo>
                      <a:pt x="57" y="79"/>
                    </a:lnTo>
                    <a:lnTo>
                      <a:pt x="61" y="77"/>
                    </a:lnTo>
                    <a:lnTo>
                      <a:pt x="64" y="74"/>
                    </a:lnTo>
                    <a:lnTo>
                      <a:pt x="62" y="64"/>
                    </a:lnTo>
                    <a:lnTo>
                      <a:pt x="58" y="55"/>
                    </a:lnTo>
                    <a:lnTo>
                      <a:pt x="54" y="46"/>
                    </a:lnTo>
                    <a:lnTo>
                      <a:pt x="51" y="36"/>
                    </a:lnTo>
                    <a:lnTo>
                      <a:pt x="48" y="28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49" y="10"/>
                    </a:lnTo>
                    <a:lnTo>
                      <a:pt x="51" y="4"/>
                    </a:lnTo>
                    <a:lnTo>
                      <a:pt x="54" y="0"/>
                    </a:lnTo>
                    <a:lnTo>
                      <a:pt x="60" y="1"/>
                    </a:lnTo>
                    <a:lnTo>
                      <a:pt x="65" y="2"/>
                    </a:lnTo>
                    <a:lnTo>
                      <a:pt x="68" y="5"/>
                    </a:lnTo>
                    <a:lnTo>
                      <a:pt x="71" y="10"/>
                    </a:lnTo>
                    <a:lnTo>
                      <a:pt x="73" y="13"/>
                    </a:lnTo>
                    <a:lnTo>
                      <a:pt x="76" y="17"/>
                    </a:lnTo>
                    <a:lnTo>
                      <a:pt x="77" y="21"/>
                    </a:lnTo>
                    <a:lnTo>
                      <a:pt x="77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5" name="Freeform 158"/>
              <p:cNvSpPr>
                <a:spLocks/>
              </p:cNvSpPr>
              <p:nvPr/>
            </p:nvSpPr>
            <p:spPr bwMode="auto">
              <a:xfrm>
                <a:off x="2546" y="1939"/>
                <a:ext cx="10" cy="26"/>
              </a:xfrm>
              <a:custGeom>
                <a:avLst/>
                <a:gdLst/>
                <a:ahLst/>
                <a:cxnLst>
                  <a:cxn ang="0">
                    <a:pos x="112" y="14"/>
                  </a:cxn>
                  <a:cxn ang="0">
                    <a:pos x="118" y="47"/>
                  </a:cxn>
                  <a:cxn ang="0">
                    <a:pos x="113" y="52"/>
                  </a:cxn>
                  <a:cxn ang="0">
                    <a:pos x="103" y="52"/>
                  </a:cxn>
                  <a:cxn ang="0">
                    <a:pos x="95" y="55"/>
                  </a:cxn>
                  <a:cxn ang="0">
                    <a:pos x="89" y="61"/>
                  </a:cxn>
                  <a:cxn ang="0">
                    <a:pos x="80" y="83"/>
                  </a:cxn>
                  <a:cxn ang="0">
                    <a:pos x="74" y="107"/>
                  </a:cxn>
                  <a:cxn ang="0">
                    <a:pos x="78" y="118"/>
                  </a:cxn>
                  <a:cxn ang="0">
                    <a:pos x="86" y="129"/>
                  </a:cxn>
                  <a:cxn ang="0">
                    <a:pos x="95" y="135"/>
                  </a:cxn>
                  <a:cxn ang="0">
                    <a:pos x="113" y="138"/>
                  </a:cxn>
                  <a:cxn ang="0">
                    <a:pos x="124" y="141"/>
                  </a:cxn>
                  <a:cxn ang="0">
                    <a:pos x="127" y="147"/>
                  </a:cxn>
                  <a:cxn ang="0">
                    <a:pos x="125" y="161"/>
                  </a:cxn>
                  <a:cxn ang="0">
                    <a:pos x="119" y="177"/>
                  </a:cxn>
                  <a:cxn ang="0">
                    <a:pos x="109" y="194"/>
                  </a:cxn>
                  <a:cxn ang="0">
                    <a:pos x="97" y="206"/>
                  </a:cxn>
                  <a:cxn ang="0">
                    <a:pos x="87" y="208"/>
                  </a:cxn>
                  <a:cxn ang="0">
                    <a:pos x="84" y="203"/>
                  </a:cxn>
                  <a:cxn ang="0">
                    <a:pos x="84" y="194"/>
                  </a:cxn>
                  <a:cxn ang="0">
                    <a:pos x="89" y="183"/>
                  </a:cxn>
                  <a:cxn ang="0">
                    <a:pos x="90" y="175"/>
                  </a:cxn>
                  <a:cxn ang="0">
                    <a:pos x="87" y="170"/>
                  </a:cxn>
                  <a:cxn ang="0">
                    <a:pos x="78" y="172"/>
                  </a:cxn>
                  <a:cxn ang="0">
                    <a:pos x="71" y="183"/>
                  </a:cxn>
                  <a:cxn ang="0">
                    <a:pos x="66" y="197"/>
                  </a:cxn>
                  <a:cxn ang="0">
                    <a:pos x="65" y="213"/>
                  </a:cxn>
                  <a:cxn ang="0">
                    <a:pos x="69" y="223"/>
                  </a:cxn>
                  <a:cxn ang="0">
                    <a:pos x="74" y="226"/>
                  </a:cxn>
                  <a:cxn ang="0">
                    <a:pos x="76" y="234"/>
                  </a:cxn>
                  <a:cxn ang="0">
                    <a:pos x="70" y="250"/>
                  </a:cxn>
                  <a:cxn ang="0">
                    <a:pos x="62" y="259"/>
                  </a:cxn>
                  <a:cxn ang="0">
                    <a:pos x="56" y="260"/>
                  </a:cxn>
                  <a:cxn ang="0">
                    <a:pos x="54" y="252"/>
                  </a:cxn>
                  <a:cxn ang="0">
                    <a:pos x="55" y="237"/>
                  </a:cxn>
                  <a:cxn ang="0">
                    <a:pos x="51" y="227"/>
                  </a:cxn>
                  <a:cxn ang="0">
                    <a:pos x="43" y="222"/>
                  </a:cxn>
                  <a:cxn ang="0">
                    <a:pos x="37" y="225"/>
                  </a:cxn>
                  <a:cxn ang="0">
                    <a:pos x="32" y="231"/>
                  </a:cxn>
                  <a:cxn ang="0">
                    <a:pos x="31" y="244"/>
                  </a:cxn>
                  <a:cxn ang="0">
                    <a:pos x="31" y="254"/>
                  </a:cxn>
                  <a:cxn ang="0">
                    <a:pos x="29" y="260"/>
                  </a:cxn>
                  <a:cxn ang="0">
                    <a:pos x="31" y="275"/>
                  </a:cxn>
                  <a:cxn ang="0">
                    <a:pos x="39" y="294"/>
                  </a:cxn>
                  <a:cxn ang="0">
                    <a:pos x="38" y="303"/>
                  </a:cxn>
                  <a:cxn ang="0">
                    <a:pos x="33" y="308"/>
                  </a:cxn>
                  <a:cxn ang="0">
                    <a:pos x="26" y="317"/>
                  </a:cxn>
                  <a:cxn ang="0">
                    <a:pos x="7" y="340"/>
                  </a:cxn>
                  <a:cxn ang="0">
                    <a:pos x="0" y="311"/>
                  </a:cxn>
                  <a:cxn ang="0">
                    <a:pos x="1" y="226"/>
                  </a:cxn>
                  <a:cxn ang="0">
                    <a:pos x="3" y="132"/>
                  </a:cxn>
                  <a:cxn ang="0">
                    <a:pos x="5" y="43"/>
                  </a:cxn>
                  <a:cxn ang="0">
                    <a:pos x="16" y="2"/>
                  </a:cxn>
                  <a:cxn ang="0">
                    <a:pos x="44" y="0"/>
                  </a:cxn>
                  <a:cxn ang="0">
                    <a:pos x="74" y="1"/>
                  </a:cxn>
                  <a:cxn ang="0">
                    <a:pos x="101" y="4"/>
                  </a:cxn>
                </a:cxnLst>
                <a:rect l="0" t="0" r="r" b="b"/>
                <a:pathLst>
                  <a:path w="127" h="347">
                    <a:moveTo>
                      <a:pt x="111" y="6"/>
                    </a:moveTo>
                    <a:lnTo>
                      <a:pt x="112" y="14"/>
                    </a:lnTo>
                    <a:lnTo>
                      <a:pt x="116" y="31"/>
                    </a:lnTo>
                    <a:lnTo>
                      <a:pt x="118" y="47"/>
                    </a:lnTo>
                    <a:lnTo>
                      <a:pt x="119" y="54"/>
                    </a:lnTo>
                    <a:lnTo>
                      <a:pt x="113" y="52"/>
                    </a:lnTo>
                    <a:lnTo>
                      <a:pt x="107" y="52"/>
                    </a:lnTo>
                    <a:lnTo>
                      <a:pt x="103" y="52"/>
                    </a:lnTo>
                    <a:lnTo>
                      <a:pt x="98" y="53"/>
                    </a:lnTo>
                    <a:lnTo>
                      <a:pt x="95" y="55"/>
                    </a:lnTo>
                    <a:lnTo>
                      <a:pt x="92" y="58"/>
                    </a:lnTo>
                    <a:lnTo>
                      <a:pt x="89" y="61"/>
                    </a:lnTo>
                    <a:lnTo>
                      <a:pt x="87" y="65"/>
                    </a:lnTo>
                    <a:lnTo>
                      <a:pt x="80" y="83"/>
                    </a:lnTo>
                    <a:lnTo>
                      <a:pt x="75" y="100"/>
                    </a:lnTo>
                    <a:lnTo>
                      <a:pt x="74" y="107"/>
                    </a:lnTo>
                    <a:lnTo>
                      <a:pt x="75" y="113"/>
                    </a:lnTo>
                    <a:lnTo>
                      <a:pt x="78" y="118"/>
                    </a:lnTo>
                    <a:lnTo>
                      <a:pt x="81" y="124"/>
                    </a:lnTo>
                    <a:lnTo>
                      <a:pt x="86" y="129"/>
                    </a:lnTo>
                    <a:lnTo>
                      <a:pt x="91" y="132"/>
                    </a:lnTo>
                    <a:lnTo>
                      <a:pt x="95" y="135"/>
                    </a:lnTo>
                    <a:lnTo>
                      <a:pt x="102" y="139"/>
                    </a:lnTo>
                    <a:lnTo>
                      <a:pt x="113" y="138"/>
                    </a:lnTo>
                    <a:lnTo>
                      <a:pt x="121" y="139"/>
                    </a:lnTo>
                    <a:lnTo>
                      <a:pt x="124" y="141"/>
                    </a:lnTo>
                    <a:lnTo>
                      <a:pt x="126" y="143"/>
                    </a:lnTo>
                    <a:lnTo>
                      <a:pt x="127" y="147"/>
                    </a:lnTo>
                    <a:lnTo>
                      <a:pt x="127" y="153"/>
                    </a:lnTo>
                    <a:lnTo>
                      <a:pt x="125" y="161"/>
                    </a:lnTo>
                    <a:lnTo>
                      <a:pt x="122" y="169"/>
                    </a:lnTo>
                    <a:lnTo>
                      <a:pt x="119" y="177"/>
                    </a:lnTo>
                    <a:lnTo>
                      <a:pt x="114" y="186"/>
                    </a:lnTo>
                    <a:lnTo>
                      <a:pt x="109" y="194"/>
                    </a:lnTo>
                    <a:lnTo>
                      <a:pt x="104" y="201"/>
                    </a:lnTo>
                    <a:lnTo>
                      <a:pt x="97" y="206"/>
                    </a:lnTo>
                    <a:lnTo>
                      <a:pt x="90" y="210"/>
                    </a:lnTo>
                    <a:lnTo>
                      <a:pt x="87" y="208"/>
                    </a:lnTo>
                    <a:lnTo>
                      <a:pt x="85" y="205"/>
                    </a:lnTo>
                    <a:lnTo>
                      <a:pt x="84" y="203"/>
                    </a:lnTo>
                    <a:lnTo>
                      <a:pt x="82" y="199"/>
                    </a:lnTo>
                    <a:lnTo>
                      <a:pt x="84" y="194"/>
                    </a:lnTo>
                    <a:lnTo>
                      <a:pt x="87" y="189"/>
                    </a:lnTo>
                    <a:lnTo>
                      <a:pt x="89" y="183"/>
                    </a:lnTo>
                    <a:lnTo>
                      <a:pt x="90" y="178"/>
                    </a:lnTo>
                    <a:lnTo>
                      <a:pt x="90" y="175"/>
                    </a:lnTo>
                    <a:lnTo>
                      <a:pt x="89" y="173"/>
                    </a:lnTo>
                    <a:lnTo>
                      <a:pt x="87" y="170"/>
                    </a:lnTo>
                    <a:lnTo>
                      <a:pt x="84" y="167"/>
                    </a:lnTo>
                    <a:lnTo>
                      <a:pt x="78" y="172"/>
                    </a:lnTo>
                    <a:lnTo>
                      <a:pt x="74" y="177"/>
                    </a:lnTo>
                    <a:lnTo>
                      <a:pt x="71" y="183"/>
                    </a:lnTo>
                    <a:lnTo>
                      <a:pt x="68" y="190"/>
                    </a:lnTo>
                    <a:lnTo>
                      <a:pt x="66" y="197"/>
                    </a:lnTo>
                    <a:lnTo>
                      <a:pt x="65" y="205"/>
                    </a:lnTo>
                    <a:lnTo>
                      <a:pt x="65" y="213"/>
                    </a:lnTo>
                    <a:lnTo>
                      <a:pt x="65" y="222"/>
                    </a:lnTo>
                    <a:lnTo>
                      <a:pt x="69" y="223"/>
                    </a:lnTo>
                    <a:lnTo>
                      <a:pt x="72" y="225"/>
                    </a:lnTo>
                    <a:lnTo>
                      <a:pt x="74" y="226"/>
                    </a:lnTo>
                    <a:lnTo>
                      <a:pt x="75" y="228"/>
                    </a:lnTo>
                    <a:lnTo>
                      <a:pt x="76" y="234"/>
                    </a:lnTo>
                    <a:lnTo>
                      <a:pt x="75" y="239"/>
                    </a:lnTo>
                    <a:lnTo>
                      <a:pt x="70" y="250"/>
                    </a:lnTo>
                    <a:lnTo>
                      <a:pt x="65" y="259"/>
                    </a:lnTo>
                    <a:lnTo>
                      <a:pt x="62" y="259"/>
                    </a:lnTo>
                    <a:lnTo>
                      <a:pt x="59" y="260"/>
                    </a:lnTo>
                    <a:lnTo>
                      <a:pt x="56" y="260"/>
                    </a:lnTo>
                    <a:lnTo>
                      <a:pt x="54" y="262"/>
                    </a:lnTo>
                    <a:lnTo>
                      <a:pt x="54" y="252"/>
                    </a:lnTo>
                    <a:lnTo>
                      <a:pt x="55" y="242"/>
                    </a:lnTo>
                    <a:lnTo>
                      <a:pt x="55" y="237"/>
                    </a:lnTo>
                    <a:lnTo>
                      <a:pt x="54" y="233"/>
                    </a:lnTo>
                    <a:lnTo>
                      <a:pt x="51" y="227"/>
                    </a:lnTo>
                    <a:lnTo>
                      <a:pt x="48" y="222"/>
                    </a:lnTo>
                    <a:lnTo>
                      <a:pt x="43" y="222"/>
                    </a:lnTo>
                    <a:lnTo>
                      <a:pt x="40" y="223"/>
                    </a:lnTo>
                    <a:lnTo>
                      <a:pt x="37" y="225"/>
                    </a:lnTo>
                    <a:lnTo>
                      <a:pt x="35" y="226"/>
                    </a:lnTo>
                    <a:lnTo>
                      <a:pt x="32" y="231"/>
                    </a:lnTo>
                    <a:lnTo>
                      <a:pt x="32" y="238"/>
                    </a:lnTo>
                    <a:lnTo>
                      <a:pt x="31" y="244"/>
                    </a:lnTo>
                    <a:lnTo>
                      <a:pt x="31" y="251"/>
                    </a:lnTo>
                    <a:lnTo>
                      <a:pt x="31" y="254"/>
                    </a:lnTo>
                    <a:lnTo>
                      <a:pt x="30" y="257"/>
                    </a:lnTo>
                    <a:lnTo>
                      <a:pt x="29" y="260"/>
                    </a:lnTo>
                    <a:lnTo>
                      <a:pt x="27" y="262"/>
                    </a:lnTo>
                    <a:lnTo>
                      <a:pt x="31" y="275"/>
                    </a:lnTo>
                    <a:lnTo>
                      <a:pt x="38" y="288"/>
                    </a:lnTo>
                    <a:lnTo>
                      <a:pt x="39" y="294"/>
                    </a:lnTo>
                    <a:lnTo>
                      <a:pt x="39" y="300"/>
                    </a:lnTo>
                    <a:lnTo>
                      <a:pt x="38" y="303"/>
                    </a:lnTo>
                    <a:lnTo>
                      <a:pt x="37" y="306"/>
                    </a:lnTo>
                    <a:lnTo>
                      <a:pt x="33" y="308"/>
                    </a:lnTo>
                    <a:lnTo>
                      <a:pt x="30" y="311"/>
                    </a:lnTo>
                    <a:lnTo>
                      <a:pt x="26" y="317"/>
                    </a:lnTo>
                    <a:lnTo>
                      <a:pt x="16" y="329"/>
                    </a:lnTo>
                    <a:lnTo>
                      <a:pt x="7" y="340"/>
                    </a:lnTo>
                    <a:lnTo>
                      <a:pt x="2" y="347"/>
                    </a:lnTo>
                    <a:lnTo>
                      <a:pt x="0" y="311"/>
                    </a:lnTo>
                    <a:lnTo>
                      <a:pt x="0" y="271"/>
                    </a:lnTo>
                    <a:lnTo>
                      <a:pt x="1" y="226"/>
                    </a:lnTo>
                    <a:lnTo>
                      <a:pt x="2" y="179"/>
                    </a:lnTo>
                    <a:lnTo>
                      <a:pt x="3" y="132"/>
                    </a:lnTo>
                    <a:lnTo>
                      <a:pt x="3" y="85"/>
                    </a:lnTo>
                    <a:lnTo>
                      <a:pt x="5" y="43"/>
                    </a:lnTo>
                    <a:lnTo>
                      <a:pt x="3" y="4"/>
                    </a:lnTo>
                    <a:lnTo>
                      <a:pt x="16" y="2"/>
                    </a:lnTo>
                    <a:lnTo>
                      <a:pt x="30" y="1"/>
                    </a:lnTo>
                    <a:lnTo>
                      <a:pt x="44" y="0"/>
                    </a:lnTo>
                    <a:lnTo>
                      <a:pt x="59" y="0"/>
                    </a:lnTo>
                    <a:lnTo>
                      <a:pt x="74" y="1"/>
                    </a:lnTo>
                    <a:lnTo>
                      <a:pt x="88" y="2"/>
                    </a:lnTo>
                    <a:lnTo>
                      <a:pt x="101" y="4"/>
                    </a:lnTo>
                    <a:lnTo>
                      <a:pt x="111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6" name="Freeform 159"/>
              <p:cNvSpPr>
                <a:spLocks/>
              </p:cNvSpPr>
              <p:nvPr/>
            </p:nvSpPr>
            <p:spPr bwMode="auto">
              <a:xfrm>
                <a:off x="2563" y="1939"/>
                <a:ext cx="9" cy="25"/>
              </a:xfrm>
              <a:custGeom>
                <a:avLst/>
                <a:gdLst/>
                <a:ahLst/>
                <a:cxnLst>
                  <a:cxn ang="0">
                    <a:pos x="111" y="327"/>
                  </a:cxn>
                  <a:cxn ang="0">
                    <a:pos x="103" y="325"/>
                  </a:cxn>
                  <a:cxn ang="0">
                    <a:pos x="93" y="313"/>
                  </a:cxn>
                  <a:cxn ang="0">
                    <a:pos x="93" y="295"/>
                  </a:cxn>
                  <a:cxn ang="0">
                    <a:pos x="100" y="274"/>
                  </a:cxn>
                  <a:cxn ang="0">
                    <a:pos x="103" y="252"/>
                  </a:cxn>
                  <a:cxn ang="0">
                    <a:pos x="100" y="233"/>
                  </a:cxn>
                  <a:cxn ang="0">
                    <a:pos x="92" y="225"/>
                  </a:cxn>
                  <a:cxn ang="0">
                    <a:pos x="83" y="233"/>
                  </a:cxn>
                  <a:cxn ang="0">
                    <a:pos x="78" y="249"/>
                  </a:cxn>
                  <a:cxn ang="0">
                    <a:pos x="75" y="266"/>
                  </a:cxn>
                  <a:cxn ang="0">
                    <a:pos x="72" y="272"/>
                  </a:cxn>
                  <a:cxn ang="0">
                    <a:pos x="66" y="272"/>
                  </a:cxn>
                  <a:cxn ang="0">
                    <a:pos x="57" y="262"/>
                  </a:cxn>
                  <a:cxn ang="0">
                    <a:pos x="50" y="248"/>
                  </a:cxn>
                  <a:cxn ang="0">
                    <a:pos x="53" y="237"/>
                  </a:cxn>
                  <a:cxn ang="0">
                    <a:pos x="60" y="220"/>
                  </a:cxn>
                  <a:cxn ang="0">
                    <a:pos x="66" y="201"/>
                  </a:cxn>
                  <a:cxn ang="0">
                    <a:pos x="68" y="189"/>
                  </a:cxn>
                  <a:cxn ang="0">
                    <a:pos x="66" y="176"/>
                  </a:cxn>
                  <a:cxn ang="0">
                    <a:pos x="60" y="163"/>
                  </a:cxn>
                  <a:cxn ang="0">
                    <a:pos x="48" y="163"/>
                  </a:cxn>
                  <a:cxn ang="0">
                    <a:pos x="39" y="170"/>
                  </a:cxn>
                  <a:cxn ang="0">
                    <a:pos x="34" y="175"/>
                  </a:cxn>
                  <a:cxn ang="0">
                    <a:pos x="39" y="191"/>
                  </a:cxn>
                  <a:cxn ang="0">
                    <a:pos x="36" y="204"/>
                  </a:cxn>
                  <a:cxn ang="0">
                    <a:pos x="31" y="206"/>
                  </a:cxn>
                  <a:cxn ang="0">
                    <a:pos x="24" y="206"/>
                  </a:cxn>
                  <a:cxn ang="0">
                    <a:pos x="13" y="195"/>
                  </a:cxn>
                  <a:cxn ang="0">
                    <a:pos x="7" y="178"/>
                  </a:cxn>
                  <a:cxn ang="0">
                    <a:pos x="8" y="159"/>
                  </a:cxn>
                  <a:cxn ang="0">
                    <a:pos x="16" y="151"/>
                  </a:cxn>
                  <a:cxn ang="0">
                    <a:pos x="25" y="151"/>
                  </a:cxn>
                  <a:cxn ang="0">
                    <a:pos x="36" y="146"/>
                  </a:cxn>
                  <a:cxn ang="0">
                    <a:pos x="48" y="135"/>
                  </a:cxn>
                  <a:cxn ang="0">
                    <a:pos x="56" y="120"/>
                  </a:cxn>
                  <a:cxn ang="0">
                    <a:pos x="57" y="108"/>
                  </a:cxn>
                  <a:cxn ang="0">
                    <a:pos x="53" y="98"/>
                  </a:cxn>
                  <a:cxn ang="0">
                    <a:pos x="52" y="81"/>
                  </a:cxn>
                  <a:cxn ang="0">
                    <a:pos x="51" y="65"/>
                  </a:cxn>
                  <a:cxn ang="0">
                    <a:pos x="48" y="57"/>
                  </a:cxn>
                  <a:cxn ang="0">
                    <a:pos x="43" y="50"/>
                  </a:cxn>
                  <a:cxn ang="0">
                    <a:pos x="32" y="47"/>
                  </a:cxn>
                  <a:cxn ang="0">
                    <a:pos x="16" y="48"/>
                  </a:cxn>
                  <a:cxn ang="0">
                    <a:pos x="2" y="27"/>
                  </a:cxn>
                  <a:cxn ang="0">
                    <a:pos x="1" y="11"/>
                  </a:cxn>
                  <a:cxn ang="0">
                    <a:pos x="8" y="4"/>
                  </a:cxn>
                  <a:cxn ang="0">
                    <a:pos x="30" y="1"/>
                  </a:cxn>
                  <a:cxn ang="0">
                    <a:pos x="98" y="0"/>
                  </a:cxn>
                  <a:cxn ang="0">
                    <a:pos x="114" y="14"/>
                  </a:cxn>
                  <a:cxn ang="0">
                    <a:pos x="114" y="103"/>
                  </a:cxn>
                  <a:cxn ang="0">
                    <a:pos x="115" y="222"/>
                  </a:cxn>
                  <a:cxn ang="0">
                    <a:pos x="116" y="311"/>
                  </a:cxn>
                </a:cxnLst>
                <a:rect l="0" t="0" r="r" b="b"/>
                <a:pathLst>
                  <a:path w="116" h="327">
                    <a:moveTo>
                      <a:pt x="116" y="325"/>
                    </a:moveTo>
                    <a:lnTo>
                      <a:pt x="111" y="327"/>
                    </a:lnTo>
                    <a:lnTo>
                      <a:pt x="107" y="327"/>
                    </a:lnTo>
                    <a:lnTo>
                      <a:pt x="103" y="325"/>
                    </a:lnTo>
                    <a:lnTo>
                      <a:pt x="99" y="321"/>
                    </a:lnTo>
                    <a:lnTo>
                      <a:pt x="93" y="313"/>
                    </a:lnTo>
                    <a:lnTo>
                      <a:pt x="89" y="303"/>
                    </a:lnTo>
                    <a:lnTo>
                      <a:pt x="93" y="295"/>
                    </a:lnTo>
                    <a:lnTo>
                      <a:pt x="97" y="285"/>
                    </a:lnTo>
                    <a:lnTo>
                      <a:pt x="100" y="274"/>
                    </a:lnTo>
                    <a:lnTo>
                      <a:pt x="102" y="263"/>
                    </a:lnTo>
                    <a:lnTo>
                      <a:pt x="103" y="252"/>
                    </a:lnTo>
                    <a:lnTo>
                      <a:pt x="103" y="241"/>
                    </a:lnTo>
                    <a:lnTo>
                      <a:pt x="100" y="233"/>
                    </a:lnTo>
                    <a:lnTo>
                      <a:pt x="97" y="224"/>
                    </a:lnTo>
                    <a:lnTo>
                      <a:pt x="92" y="225"/>
                    </a:lnTo>
                    <a:lnTo>
                      <a:pt x="88" y="229"/>
                    </a:lnTo>
                    <a:lnTo>
                      <a:pt x="83" y="233"/>
                    </a:lnTo>
                    <a:lnTo>
                      <a:pt x="81" y="237"/>
                    </a:lnTo>
                    <a:lnTo>
                      <a:pt x="78" y="249"/>
                    </a:lnTo>
                    <a:lnTo>
                      <a:pt x="76" y="261"/>
                    </a:lnTo>
                    <a:lnTo>
                      <a:pt x="75" y="266"/>
                    </a:lnTo>
                    <a:lnTo>
                      <a:pt x="74" y="270"/>
                    </a:lnTo>
                    <a:lnTo>
                      <a:pt x="72" y="272"/>
                    </a:lnTo>
                    <a:lnTo>
                      <a:pt x="69" y="273"/>
                    </a:lnTo>
                    <a:lnTo>
                      <a:pt x="66" y="272"/>
                    </a:lnTo>
                    <a:lnTo>
                      <a:pt x="62" y="268"/>
                    </a:lnTo>
                    <a:lnTo>
                      <a:pt x="57" y="262"/>
                    </a:lnTo>
                    <a:lnTo>
                      <a:pt x="50" y="252"/>
                    </a:lnTo>
                    <a:lnTo>
                      <a:pt x="50" y="248"/>
                    </a:lnTo>
                    <a:lnTo>
                      <a:pt x="51" y="242"/>
                    </a:lnTo>
                    <a:lnTo>
                      <a:pt x="53" y="237"/>
                    </a:lnTo>
                    <a:lnTo>
                      <a:pt x="55" y="232"/>
                    </a:lnTo>
                    <a:lnTo>
                      <a:pt x="60" y="220"/>
                    </a:lnTo>
                    <a:lnTo>
                      <a:pt x="64" y="207"/>
                    </a:lnTo>
                    <a:lnTo>
                      <a:pt x="66" y="201"/>
                    </a:lnTo>
                    <a:lnTo>
                      <a:pt x="67" y="194"/>
                    </a:lnTo>
                    <a:lnTo>
                      <a:pt x="68" y="189"/>
                    </a:lnTo>
                    <a:lnTo>
                      <a:pt x="67" y="183"/>
                    </a:lnTo>
                    <a:lnTo>
                      <a:pt x="66" y="176"/>
                    </a:lnTo>
                    <a:lnTo>
                      <a:pt x="63" y="170"/>
                    </a:lnTo>
                    <a:lnTo>
                      <a:pt x="60" y="163"/>
                    </a:lnTo>
                    <a:lnTo>
                      <a:pt x="55" y="158"/>
                    </a:lnTo>
                    <a:lnTo>
                      <a:pt x="48" y="163"/>
                    </a:lnTo>
                    <a:lnTo>
                      <a:pt x="42" y="168"/>
                    </a:lnTo>
                    <a:lnTo>
                      <a:pt x="39" y="170"/>
                    </a:lnTo>
                    <a:lnTo>
                      <a:pt x="36" y="172"/>
                    </a:lnTo>
                    <a:lnTo>
                      <a:pt x="34" y="175"/>
                    </a:lnTo>
                    <a:lnTo>
                      <a:pt x="34" y="179"/>
                    </a:lnTo>
                    <a:lnTo>
                      <a:pt x="39" y="191"/>
                    </a:lnTo>
                    <a:lnTo>
                      <a:pt x="43" y="204"/>
                    </a:lnTo>
                    <a:lnTo>
                      <a:pt x="36" y="204"/>
                    </a:lnTo>
                    <a:lnTo>
                      <a:pt x="31" y="204"/>
                    </a:lnTo>
                    <a:lnTo>
                      <a:pt x="31" y="206"/>
                    </a:lnTo>
                    <a:lnTo>
                      <a:pt x="31" y="209"/>
                    </a:lnTo>
                    <a:lnTo>
                      <a:pt x="24" y="206"/>
                    </a:lnTo>
                    <a:lnTo>
                      <a:pt x="17" y="202"/>
                    </a:lnTo>
                    <a:lnTo>
                      <a:pt x="13" y="195"/>
                    </a:lnTo>
                    <a:lnTo>
                      <a:pt x="9" y="187"/>
                    </a:lnTo>
                    <a:lnTo>
                      <a:pt x="7" y="178"/>
                    </a:lnTo>
                    <a:lnTo>
                      <a:pt x="7" y="169"/>
                    </a:lnTo>
                    <a:lnTo>
                      <a:pt x="8" y="159"/>
                    </a:lnTo>
                    <a:lnTo>
                      <a:pt x="11" y="150"/>
                    </a:lnTo>
                    <a:lnTo>
                      <a:pt x="16" y="151"/>
                    </a:lnTo>
                    <a:lnTo>
                      <a:pt x="20" y="151"/>
                    </a:lnTo>
                    <a:lnTo>
                      <a:pt x="25" y="151"/>
                    </a:lnTo>
                    <a:lnTo>
                      <a:pt x="29" y="150"/>
                    </a:lnTo>
                    <a:lnTo>
                      <a:pt x="36" y="146"/>
                    </a:lnTo>
                    <a:lnTo>
                      <a:pt x="43" y="141"/>
                    </a:lnTo>
                    <a:lnTo>
                      <a:pt x="48" y="135"/>
                    </a:lnTo>
                    <a:lnTo>
                      <a:pt x="52" y="127"/>
                    </a:lnTo>
                    <a:lnTo>
                      <a:pt x="56" y="120"/>
                    </a:lnTo>
                    <a:lnTo>
                      <a:pt x="60" y="113"/>
                    </a:lnTo>
                    <a:lnTo>
                      <a:pt x="57" y="108"/>
                    </a:lnTo>
                    <a:lnTo>
                      <a:pt x="55" y="104"/>
                    </a:lnTo>
                    <a:lnTo>
                      <a:pt x="53" y="98"/>
                    </a:lnTo>
                    <a:lnTo>
                      <a:pt x="52" y="92"/>
                    </a:lnTo>
                    <a:lnTo>
                      <a:pt x="52" y="81"/>
                    </a:lnTo>
                    <a:lnTo>
                      <a:pt x="52" y="71"/>
                    </a:lnTo>
                    <a:lnTo>
                      <a:pt x="51" y="65"/>
                    </a:lnTo>
                    <a:lnTo>
                      <a:pt x="50" y="61"/>
                    </a:lnTo>
                    <a:lnTo>
                      <a:pt x="48" y="57"/>
                    </a:lnTo>
                    <a:lnTo>
                      <a:pt x="46" y="54"/>
                    </a:lnTo>
                    <a:lnTo>
                      <a:pt x="43" y="50"/>
                    </a:lnTo>
                    <a:lnTo>
                      <a:pt x="39" y="48"/>
                    </a:lnTo>
                    <a:lnTo>
                      <a:pt x="32" y="47"/>
                    </a:lnTo>
                    <a:lnTo>
                      <a:pt x="25" y="46"/>
                    </a:lnTo>
                    <a:lnTo>
                      <a:pt x="16" y="48"/>
                    </a:lnTo>
                    <a:lnTo>
                      <a:pt x="8" y="49"/>
                    </a:lnTo>
                    <a:lnTo>
                      <a:pt x="2" y="2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8" y="4"/>
                    </a:lnTo>
                    <a:lnTo>
                      <a:pt x="14" y="1"/>
                    </a:lnTo>
                    <a:lnTo>
                      <a:pt x="30" y="1"/>
                    </a:lnTo>
                    <a:lnTo>
                      <a:pt x="64" y="1"/>
                    </a:lnTo>
                    <a:lnTo>
                      <a:pt x="98" y="0"/>
                    </a:lnTo>
                    <a:lnTo>
                      <a:pt x="114" y="0"/>
                    </a:lnTo>
                    <a:lnTo>
                      <a:pt x="114" y="14"/>
                    </a:lnTo>
                    <a:lnTo>
                      <a:pt x="114" y="51"/>
                    </a:lnTo>
                    <a:lnTo>
                      <a:pt x="114" y="103"/>
                    </a:lnTo>
                    <a:lnTo>
                      <a:pt x="115" y="162"/>
                    </a:lnTo>
                    <a:lnTo>
                      <a:pt x="115" y="222"/>
                    </a:lnTo>
                    <a:lnTo>
                      <a:pt x="116" y="274"/>
                    </a:lnTo>
                    <a:lnTo>
                      <a:pt x="116" y="311"/>
                    </a:lnTo>
                    <a:lnTo>
                      <a:pt x="116" y="3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7" name="Freeform 160"/>
              <p:cNvSpPr>
                <a:spLocks/>
              </p:cNvSpPr>
              <p:nvPr/>
            </p:nvSpPr>
            <p:spPr bwMode="auto">
              <a:xfrm>
                <a:off x="2475" y="1939"/>
                <a:ext cx="10" cy="11"/>
              </a:xfrm>
              <a:custGeom>
                <a:avLst/>
                <a:gdLst/>
                <a:ahLst/>
                <a:cxnLst>
                  <a:cxn ang="0">
                    <a:pos x="109" y="76"/>
                  </a:cxn>
                  <a:cxn ang="0">
                    <a:pos x="122" y="76"/>
                  </a:cxn>
                  <a:cxn ang="0">
                    <a:pos x="128" y="84"/>
                  </a:cxn>
                  <a:cxn ang="0">
                    <a:pos x="134" y="91"/>
                  </a:cxn>
                  <a:cxn ang="0">
                    <a:pos x="136" y="98"/>
                  </a:cxn>
                  <a:cxn ang="0">
                    <a:pos x="132" y="107"/>
                  </a:cxn>
                  <a:cxn ang="0">
                    <a:pos x="125" y="110"/>
                  </a:cxn>
                  <a:cxn ang="0">
                    <a:pos x="113" y="110"/>
                  </a:cxn>
                  <a:cxn ang="0">
                    <a:pos x="100" y="109"/>
                  </a:cxn>
                  <a:cxn ang="0">
                    <a:pos x="94" y="104"/>
                  </a:cxn>
                  <a:cxn ang="0">
                    <a:pos x="91" y="98"/>
                  </a:cxn>
                  <a:cxn ang="0">
                    <a:pos x="85" y="97"/>
                  </a:cxn>
                  <a:cxn ang="0">
                    <a:pos x="76" y="107"/>
                  </a:cxn>
                  <a:cxn ang="0">
                    <a:pos x="73" y="119"/>
                  </a:cxn>
                  <a:cxn ang="0">
                    <a:pos x="72" y="135"/>
                  </a:cxn>
                  <a:cxn ang="0">
                    <a:pos x="65" y="148"/>
                  </a:cxn>
                  <a:cxn ang="0">
                    <a:pos x="57" y="140"/>
                  </a:cxn>
                  <a:cxn ang="0">
                    <a:pos x="53" y="110"/>
                  </a:cxn>
                  <a:cxn ang="0">
                    <a:pos x="39" y="106"/>
                  </a:cxn>
                  <a:cxn ang="0">
                    <a:pos x="16" y="110"/>
                  </a:cxn>
                  <a:cxn ang="0">
                    <a:pos x="7" y="107"/>
                  </a:cxn>
                  <a:cxn ang="0">
                    <a:pos x="3" y="102"/>
                  </a:cxn>
                  <a:cxn ang="0">
                    <a:pos x="3" y="87"/>
                  </a:cxn>
                  <a:cxn ang="0">
                    <a:pos x="9" y="75"/>
                  </a:cxn>
                  <a:cxn ang="0">
                    <a:pos x="18" y="76"/>
                  </a:cxn>
                  <a:cxn ang="0">
                    <a:pos x="23" y="81"/>
                  </a:cxn>
                  <a:cxn ang="0">
                    <a:pos x="30" y="85"/>
                  </a:cxn>
                  <a:cxn ang="0">
                    <a:pos x="43" y="80"/>
                  </a:cxn>
                  <a:cxn ang="0">
                    <a:pos x="53" y="72"/>
                  </a:cxn>
                  <a:cxn ang="0">
                    <a:pos x="55" y="61"/>
                  </a:cxn>
                  <a:cxn ang="0">
                    <a:pos x="53" y="50"/>
                  </a:cxn>
                  <a:cxn ang="0">
                    <a:pos x="50" y="39"/>
                  </a:cxn>
                  <a:cxn ang="0">
                    <a:pos x="46" y="27"/>
                  </a:cxn>
                  <a:cxn ang="0">
                    <a:pos x="47" y="15"/>
                  </a:cxn>
                  <a:cxn ang="0">
                    <a:pos x="55" y="5"/>
                  </a:cxn>
                  <a:cxn ang="0">
                    <a:pos x="69" y="5"/>
                  </a:cxn>
                  <a:cxn ang="0">
                    <a:pos x="77" y="15"/>
                  </a:cxn>
                  <a:cxn ang="0">
                    <a:pos x="77" y="28"/>
                  </a:cxn>
                  <a:cxn ang="0">
                    <a:pos x="75" y="40"/>
                  </a:cxn>
                  <a:cxn ang="0">
                    <a:pos x="71" y="52"/>
                  </a:cxn>
                  <a:cxn ang="0">
                    <a:pos x="70" y="63"/>
                  </a:cxn>
                  <a:cxn ang="0">
                    <a:pos x="73" y="73"/>
                  </a:cxn>
                  <a:cxn ang="0">
                    <a:pos x="86" y="79"/>
                  </a:cxn>
                </a:cxnLst>
                <a:rect l="0" t="0" r="r" b="b"/>
                <a:pathLst>
                  <a:path w="136" h="148">
                    <a:moveTo>
                      <a:pt x="97" y="81"/>
                    </a:moveTo>
                    <a:lnTo>
                      <a:pt x="109" y="76"/>
                    </a:lnTo>
                    <a:lnTo>
                      <a:pt x="122" y="71"/>
                    </a:lnTo>
                    <a:lnTo>
                      <a:pt x="122" y="76"/>
                    </a:lnTo>
                    <a:lnTo>
                      <a:pt x="124" y="80"/>
                    </a:lnTo>
                    <a:lnTo>
                      <a:pt x="128" y="84"/>
                    </a:lnTo>
                    <a:lnTo>
                      <a:pt x="131" y="87"/>
                    </a:lnTo>
                    <a:lnTo>
                      <a:pt x="134" y="91"/>
                    </a:lnTo>
                    <a:lnTo>
                      <a:pt x="135" y="94"/>
                    </a:lnTo>
                    <a:lnTo>
                      <a:pt x="136" y="98"/>
                    </a:lnTo>
                    <a:lnTo>
                      <a:pt x="135" y="103"/>
                    </a:lnTo>
                    <a:lnTo>
                      <a:pt x="132" y="107"/>
                    </a:lnTo>
                    <a:lnTo>
                      <a:pt x="129" y="109"/>
                    </a:lnTo>
                    <a:lnTo>
                      <a:pt x="125" y="110"/>
                    </a:lnTo>
                    <a:lnTo>
                      <a:pt x="121" y="110"/>
                    </a:lnTo>
                    <a:lnTo>
                      <a:pt x="113" y="110"/>
                    </a:lnTo>
                    <a:lnTo>
                      <a:pt x="103" y="110"/>
                    </a:lnTo>
                    <a:lnTo>
                      <a:pt x="100" y="109"/>
                    </a:lnTo>
                    <a:lnTo>
                      <a:pt x="97" y="106"/>
                    </a:lnTo>
                    <a:lnTo>
                      <a:pt x="94" y="104"/>
                    </a:lnTo>
                    <a:lnTo>
                      <a:pt x="93" y="101"/>
                    </a:lnTo>
                    <a:lnTo>
                      <a:pt x="91" y="98"/>
                    </a:lnTo>
                    <a:lnTo>
                      <a:pt x="88" y="97"/>
                    </a:lnTo>
                    <a:lnTo>
                      <a:pt x="85" y="97"/>
                    </a:lnTo>
                    <a:lnTo>
                      <a:pt x="81" y="100"/>
                    </a:lnTo>
                    <a:lnTo>
                      <a:pt x="76" y="107"/>
                    </a:lnTo>
                    <a:lnTo>
                      <a:pt x="74" y="112"/>
                    </a:lnTo>
                    <a:lnTo>
                      <a:pt x="73" y="119"/>
                    </a:lnTo>
                    <a:lnTo>
                      <a:pt x="72" y="124"/>
                    </a:lnTo>
                    <a:lnTo>
                      <a:pt x="72" y="135"/>
                    </a:lnTo>
                    <a:lnTo>
                      <a:pt x="71" y="148"/>
                    </a:lnTo>
                    <a:lnTo>
                      <a:pt x="65" y="148"/>
                    </a:lnTo>
                    <a:lnTo>
                      <a:pt x="58" y="148"/>
                    </a:lnTo>
                    <a:lnTo>
                      <a:pt x="57" y="140"/>
                    </a:lnTo>
                    <a:lnTo>
                      <a:pt x="55" y="125"/>
                    </a:lnTo>
                    <a:lnTo>
                      <a:pt x="53" y="110"/>
                    </a:lnTo>
                    <a:lnTo>
                      <a:pt x="52" y="103"/>
                    </a:lnTo>
                    <a:lnTo>
                      <a:pt x="39" y="106"/>
                    </a:lnTo>
                    <a:lnTo>
                      <a:pt x="24" y="110"/>
                    </a:lnTo>
                    <a:lnTo>
                      <a:pt x="16" y="110"/>
                    </a:lnTo>
                    <a:lnTo>
                      <a:pt x="10" y="108"/>
                    </a:lnTo>
                    <a:lnTo>
                      <a:pt x="7" y="107"/>
                    </a:lnTo>
                    <a:lnTo>
                      <a:pt x="5" y="105"/>
                    </a:lnTo>
                    <a:lnTo>
                      <a:pt x="3" y="102"/>
                    </a:lnTo>
                    <a:lnTo>
                      <a:pt x="0" y="97"/>
                    </a:lnTo>
                    <a:lnTo>
                      <a:pt x="3" y="87"/>
                    </a:lnTo>
                    <a:lnTo>
                      <a:pt x="4" y="76"/>
                    </a:lnTo>
                    <a:lnTo>
                      <a:pt x="9" y="75"/>
                    </a:lnTo>
                    <a:lnTo>
                      <a:pt x="13" y="75"/>
                    </a:lnTo>
                    <a:lnTo>
                      <a:pt x="18" y="76"/>
                    </a:lnTo>
                    <a:lnTo>
                      <a:pt x="20" y="78"/>
                    </a:lnTo>
                    <a:lnTo>
                      <a:pt x="23" y="81"/>
                    </a:lnTo>
                    <a:lnTo>
                      <a:pt x="26" y="84"/>
                    </a:lnTo>
                    <a:lnTo>
                      <a:pt x="30" y="85"/>
                    </a:lnTo>
                    <a:lnTo>
                      <a:pt x="36" y="85"/>
                    </a:lnTo>
                    <a:lnTo>
                      <a:pt x="43" y="80"/>
                    </a:lnTo>
                    <a:lnTo>
                      <a:pt x="50" y="76"/>
                    </a:lnTo>
                    <a:lnTo>
                      <a:pt x="53" y="72"/>
                    </a:lnTo>
                    <a:lnTo>
                      <a:pt x="54" y="66"/>
                    </a:lnTo>
                    <a:lnTo>
                      <a:pt x="55" y="61"/>
                    </a:lnTo>
                    <a:lnTo>
                      <a:pt x="54" y="56"/>
                    </a:lnTo>
                    <a:lnTo>
                      <a:pt x="53" y="50"/>
                    </a:lnTo>
                    <a:lnTo>
                      <a:pt x="51" y="44"/>
                    </a:lnTo>
                    <a:lnTo>
                      <a:pt x="50" y="39"/>
                    </a:lnTo>
                    <a:lnTo>
                      <a:pt x="47" y="32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15"/>
                    </a:lnTo>
                    <a:lnTo>
                      <a:pt x="51" y="10"/>
                    </a:lnTo>
                    <a:lnTo>
                      <a:pt x="55" y="5"/>
                    </a:lnTo>
                    <a:lnTo>
                      <a:pt x="61" y="0"/>
                    </a:lnTo>
                    <a:lnTo>
                      <a:pt x="69" y="5"/>
                    </a:lnTo>
                    <a:lnTo>
                      <a:pt x="74" y="10"/>
                    </a:lnTo>
                    <a:lnTo>
                      <a:pt x="77" y="15"/>
                    </a:lnTo>
                    <a:lnTo>
                      <a:pt x="78" y="22"/>
                    </a:lnTo>
                    <a:lnTo>
                      <a:pt x="77" y="28"/>
                    </a:lnTo>
                    <a:lnTo>
                      <a:pt x="76" y="33"/>
                    </a:lnTo>
                    <a:lnTo>
                      <a:pt x="75" y="40"/>
                    </a:lnTo>
                    <a:lnTo>
                      <a:pt x="73" y="46"/>
                    </a:lnTo>
                    <a:lnTo>
                      <a:pt x="71" y="52"/>
                    </a:lnTo>
                    <a:lnTo>
                      <a:pt x="70" y="58"/>
                    </a:lnTo>
                    <a:lnTo>
                      <a:pt x="70" y="63"/>
                    </a:lnTo>
                    <a:lnTo>
                      <a:pt x="71" y="68"/>
                    </a:lnTo>
                    <a:lnTo>
                      <a:pt x="73" y="73"/>
                    </a:lnTo>
                    <a:lnTo>
                      <a:pt x="78" y="76"/>
                    </a:lnTo>
                    <a:lnTo>
                      <a:pt x="86" y="79"/>
                    </a:lnTo>
                    <a:lnTo>
                      <a:pt x="97" y="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8" name="Freeform 161"/>
              <p:cNvSpPr>
                <a:spLocks/>
              </p:cNvSpPr>
              <p:nvPr/>
            </p:nvSpPr>
            <p:spPr bwMode="auto">
              <a:xfrm>
                <a:off x="2467" y="1939"/>
                <a:ext cx="9" cy="28"/>
              </a:xfrm>
              <a:custGeom>
                <a:avLst/>
                <a:gdLst/>
                <a:ahLst/>
                <a:cxnLst>
                  <a:cxn ang="0">
                    <a:pos x="115" y="3"/>
                  </a:cxn>
                  <a:cxn ang="0">
                    <a:pos x="115" y="16"/>
                  </a:cxn>
                  <a:cxn ang="0">
                    <a:pos x="116" y="40"/>
                  </a:cxn>
                  <a:cxn ang="0">
                    <a:pos x="117" y="52"/>
                  </a:cxn>
                  <a:cxn ang="0">
                    <a:pos x="113" y="59"/>
                  </a:cxn>
                  <a:cxn ang="0">
                    <a:pos x="104" y="62"/>
                  </a:cxn>
                  <a:cxn ang="0">
                    <a:pos x="90" y="62"/>
                  </a:cxn>
                  <a:cxn ang="0">
                    <a:pos x="80" y="62"/>
                  </a:cxn>
                  <a:cxn ang="0">
                    <a:pos x="73" y="64"/>
                  </a:cxn>
                  <a:cxn ang="0">
                    <a:pos x="70" y="77"/>
                  </a:cxn>
                  <a:cxn ang="0">
                    <a:pos x="70" y="99"/>
                  </a:cxn>
                  <a:cxn ang="0">
                    <a:pos x="73" y="115"/>
                  </a:cxn>
                  <a:cxn ang="0">
                    <a:pos x="78" y="125"/>
                  </a:cxn>
                  <a:cxn ang="0">
                    <a:pos x="84" y="132"/>
                  </a:cxn>
                  <a:cxn ang="0">
                    <a:pos x="93" y="139"/>
                  </a:cxn>
                  <a:cxn ang="0">
                    <a:pos x="100" y="139"/>
                  </a:cxn>
                  <a:cxn ang="0">
                    <a:pos x="103" y="137"/>
                  </a:cxn>
                  <a:cxn ang="0">
                    <a:pos x="112" y="137"/>
                  </a:cxn>
                  <a:cxn ang="0">
                    <a:pos x="116" y="145"/>
                  </a:cxn>
                  <a:cxn ang="0">
                    <a:pos x="116" y="165"/>
                  </a:cxn>
                  <a:cxn ang="0">
                    <a:pos x="116" y="186"/>
                  </a:cxn>
                  <a:cxn ang="0">
                    <a:pos x="113" y="198"/>
                  </a:cxn>
                  <a:cxn ang="0">
                    <a:pos x="107" y="206"/>
                  </a:cxn>
                  <a:cxn ang="0">
                    <a:pos x="102" y="204"/>
                  </a:cxn>
                  <a:cxn ang="0">
                    <a:pos x="102" y="193"/>
                  </a:cxn>
                  <a:cxn ang="0">
                    <a:pos x="102" y="181"/>
                  </a:cxn>
                  <a:cxn ang="0">
                    <a:pos x="99" y="174"/>
                  </a:cxn>
                  <a:cxn ang="0">
                    <a:pos x="95" y="171"/>
                  </a:cxn>
                  <a:cxn ang="0">
                    <a:pos x="87" y="174"/>
                  </a:cxn>
                  <a:cxn ang="0">
                    <a:pos x="82" y="186"/>
                  </a:cxn>
                  <a:cxn ang="0">
                    <a:pos x="79" y="200"/>
                  </a:cxn>
                  <a:cxn ang="0">
                    <a:pos x="82" y="214"/>
                  </a:cxn>
                  <a:cxn ang="0">
                    <a:pos x="88" y="224"/>
                  </a:cxn>
                  <a:cxn ang="0">
                    <a:pos x="89" y="229"/>
                  </a:cxn>
                  <a:cxn ang="0">
                    <a:pos x="87" y="238"/>
                  </a:cxn>
                  <a:cxn ang="0">
                    <a:pos x="80" y="249"/>
                  </a:cxn>
                  <a:cxn ang="0">
                    <a:pos x="72" y="260"/>
                  </a:cxn>
                  <a:cxn ang="0">
                    <a:pos x="69" y="267"/>
                  </a:cxn>
                  <a:cxn ang="0">
                    <a:pos x="67" y="258"/>
                  </a:cxn>
                  <a:cxn ang="0">
                    <a:pos x="67" y="244"/>
                  </a:cxn>
                  <a:cxn ang="0">
                    <a:pos x="64" y="235"/>
                  </a:cxn>
                  <a:cxn ang="0">
                    <a:pos x="53" y="235"/>
                  </a:cxn>
                  <a:cxn ang="0">
                    <a:pos x="46" y="246"/>
                  </a:cxn>
                  <a:cxn ang="0">
                    <a:pos x="46" y="266"/>
                  </a:cxn>
                  <a:cxn ang="0">
                    <a:pos x="50" y="286"/>
                  </a:cxn>
                  <a:cxn ang="0">
                    <a:pos x="51" y="300"/>
                  </a:cxn>
                  <a:cxn ang="0">
                    <a:pos x="48" y="312"/>
                  </a:cxn>
                  <a:cxn ang="0">
                    <a:pos x="37" y="322"/>
                  </a:cxn>
                  <a:cxn ang="0">
                    <a:pos x="24" y="333"/>
                  </a:cxn>
                  <a:cxn ang="0">
                    <a:pos x="4" y="361"/>
                  </a:cxn>
                  <a:cxn ang="0">
                    <a:pos x="0" y="352"/>
                  </a:cxn>
                  <a:cxn ang="0">
                    <a:pos x="1" y="253"/>
                  </a:cxn>
                  <a:cxn ang="0">
                    <a:pos x="1" y="120"/>
                  </a:cxn>
                  <a:cxn ang="0">
                    <a:pos x="1" y="20"/>
                  </a:cxn>
                  <a:cxn ang="0">
                    <a:pos x="12" y="6"/>
                  </a:cxn>
                  <a:cxn ang="0">
                    <a:pos x="42" y="6"/>
                  </a:cxn>
                  <a:cxn ang="0">
                    <a:pos x="88" y="3"/>
                  </a:cxn>
                </a:cxnLst>
                <a:rect l="0" t="0" r="r" b="b"/>
                <a:pathLst>
                  <a:path w="117" h="367">
                    <a:moveTo>
                      <a:pt x="113" y="0"/>
                    </a:moveTo>
                    <a:lnTo>
                      <a:pt x="115" y="3"/>
                    </a:lnTo>
                    <a:lnTo>
                      <a:pt x="115" y="9"/>
                    </a:lnTo>
                    <a:lnTo>
                      <a:pt x="115" y="16"/>
                    </a:lnTo>
                    <a:lnTo>
                      <a:pt x="116" y="24"/>
                    </a:lnTo>
                    <a:lnTo>
                      <a:pt x="116" y="40"/>
                    </a:lnTo>
                    <a:lnTo>
                      <a:pt x="117" y="48"/>
                    </a:lnTo>
                    <a:lnTo>
                      <a:pt x="117" y="52"/>
                    </a:lnTo>
                    <a:lnTo>
                      <a:pt x="115" y="57"/>
                    </a:lnTo>
                    <a:lnTo>
                      <a:pt x="113" y="59"/>
                    </a:lnTo>
                    <a:lnTo>
                      <a:pt x="111" y="61"/>
                    </a:lnTo>
                    <a:lnTo>
                      <a:pt x="104" y="62"/>
                    </a:lnTo>
                    <a:lnTo>
                      <a:pt x="98" y="62"/>
                    </a:lnTo>
                    <a:lnTo>
                      <a:pt x="90" y="62"/>
                    </a:lnTo>
                    <a:lnTo>
                      <a:pt x="83" y="62"/>
                    </a:lnTo>
                    <a:lnTo>
                      <a:pt x="80" y="62"/>
                    </a:lnTo>
                    <a:lnTo>
                      <a:pt x="77" y="63"/>
                    </a:lnTo>
                    <a:lnTo>
                      <a:pt x="73" y="64"/>
                    </a:lnTo>
                    <a:lnTo>
                      <a:pt x="70" y="65"/>
                    </a:lnTo>
                    <a:lnTo>
                      <a:pt x="70" y="77"/>
                    </a:lnTo>
                    <a:lnTo>
                      <a:pt x="70" y="89"/>
                    </a:lnTo>
                    <a:lnTo>
                      <a:pt x="70" y="99"/>
                    </a:lnTo>
                    <a:lnTo>
                      <a:pt x="72" y="111"/>
                    </a:lnTo>
                    <a:lnTo>
                      <a:pt x="73" y="115"/>
                    </a:lnTo>
                    <a:lnTo>
                      <a:pt x="75" y="121"/>
                    </a:lnTo>
                    <a:lnTo>
                      <a:pt x="78" y="125"/>
                    </a:lnTo>
                    <a:lnTo>
                      <a:pt x="80" y="129"/>
                    </a:lnTo>
                    <a:lnTo>
                      <a:pt x="84" y="132"/>
                    </a:lnTo>
                    <a:lnTo>
                      <a:pt x="88" y="136"/>
                    </a:lnTo>
                    <a:lnTo>
                      <a:pt x="93" y="139"/>
                    </a:lnTo>
                    <a:lnTo>
                      <a:pt x="99" y="140"/>
                    </a:lnTo>
                    <a:lnTo>
                      <a:pt x="100" y="139"/>
                    </a:lnTo>
                    <a:lnTo>
                      <a:pt x="102" y="138"/>
                    </a:lnTo>
                    <a:lnTo>
                      <a:pt x="103" y="137"/>
                    </a:lnTo>
                    <a:lnTo>
                      <a:pt x="106" y="137"/>
                    </a:lnTo>
                    <a:lnTo>
                      <a:pt x="112" y="137"/>
                    </a:lnTo>
                    <a:lnTo>
                      <a:pt x="117" y="138"/>
                    </a:lnTo>
                    <a:lnTo>
                      <a:pt x="116" y="145"/>
                    </a:lnTo>
                    <a:lnTo>
                      <a:pt x="116" y="155"/>
                    </a:lnTo>
                    <a:lnTo>
                      <a:pt x="116" y="165"/>
                    </a:lnTo>
                    <a:lnTo>
                      <a:pt x="117" y="175"/>
                    </a:lnTo>
                    <a:lnTo>
                      <a:pt x="116" y="186"/>
                    </a:lnTo>
                    <a:lnTo>
                      <a:pt x="114" y="194"/>
                    </a:lnTo>
                    <a:lnTo>
                      <a:pt x="113" y="198"/>
                    </a:lnTo>
                    <a:lnTo>
                      <a:pt x="111" y="203"/>
                    </a:lnTo>
                    <a:lnTo>
                      <a:pt x="107" y="206"/>
                    </a:lnTo>
                    <a:lnTo>
                      <a:pt x="104" y="209"/>
                    </a:lnTo>
                    <a:lnTo>
                      <a:pt x="102" y="204"/>
                    </a:lnTo>
                    <a:lnTo>
                      <a:pt x="102" y="198"/>
                    </a:lnTo>
                    <a:lnTo>
                      <a:pt x="102" y="193"/>
                    </a:lnTo>
                    <a:lnTo>
                      <a:pt x="102" y="187"/>
                    </a:lnTo>
                    <a:lnTo>
                      <a:pt x="102" y="181"/>
                    </a:lnTo>
                    <a:lnTo>
                      <a:pt x="101" y="176"/>
                    </a:lnTo>
                    <a:lnTo>
                      <a:pt x="99" y="174"/>
                    </a:lnTo>
                    <a:lnTo>
                      <a:pt x="98" y="172"/>
                    </a:lnTo>
                    <a:lnTo>
                      <a:pt x="95" y="171"/>
                    </a:lnTo>
                    <a:lnTo>
                      <a:pt x="91" y="169"/>
                    </a:lnTo>
                    <a:lnTo>
                      <a:pt x="87" y="174"/>
                    </a:lnTo>
                    <a:lnTo>
                      <a:pt x="84" y="179"/>
                    </a:lnTo>
                    <a:lnTo>
                      <a:pt x="82" y="186"/>
                    </a:lnTo>
                    <a:lnTo>
                      <a:pt x="80" y="193"/>
                    </a:lnTo>
                    <a:lnTo>
                      <a:pt x="79" y="200"/>
                    </a:lnTo>
                    <a:lnTo>
                      <a:pt x="80" y="207"/>
                    </a:lnTo>
                    <a:lnTo>
                      <a:pt x="82" y="214"/>
                    </a:lnTo>
                    <a:lnTo>
                      <a:pt x="86" y="221"/>
                    </a:lnTo>
                    <a:lnTo>
                      <a:pt x="88" y="224"/>
                    </a:lnTo>
                    <a:lnTo>
                      <a:pt x="89" y="227"/>
                    </a:lnTo>
                    <a:lnTo>
                      <a:pt x="89" y="229"/>
                    </a:lnTo>
                    <a:lnTo>
                      <a:pt x="89" y="233"/>
                    </a:lnTo>
                    <a:lnTo>
                      <a:pt x="87" y="238"/>
                    </a:lnTo>
                    <a:lnTo>
                      <a:pt x="84" y="243"/>
                    </a:lnTo>
                    <a:lnTo>
                      <a:pt x="80" y="249"/>
                    </a:lnTo>
                    <a:lnTo>
                      <a:pt x="75" y="255"/>
                    </a:lnTo>
                    <a:lnTo>
                      <a:pt x="72" y="260"/>
                    </a:lnTo>
                    <a:lnTo>
                      <a:pt x="70" y="267"/>
                    </a:lnTo>
                    <a:lnTo>
                      <a:pt x="69" y="267"/>
                    </a:lnTo>
                    <a:lnTo>
                      <a:pt x="68" y="267"/>
                    </a:lnTo>
                    <a:lnTo>
                      <a:pt x="67" y="258"/>
                    </a:lnTo>
                    <a:lnTo>
                      <a:pt x="68" y="249"/>
                    </a:lnTo>
                    <a:lnTo>
                      <a:pt x="67" y="244"/>
                    </a:lnTo>
                    <a:lnTo>
                      <a:pt x="66" y="240"/>
                    </a:lnTo>
                    <a:lnTo>
                      <a:pt x="64" y="235"/>
                    </a:lnTo>
                    <a:lnTo>
                      <a:pt x="59" y="229"/>
                    </a:lnTo>
                    <a:lnTo>
                      <a:pt x="53" y="235"/>
                    </a:lnTo>
                    <a:lnTo>
                      <a:pt x="49" y="240"/>
                    </a:lnTo>
                    <a:lnTo>
                      <a:pt x="46" y="246"/>
                    </a:lnTo>
                    <a:lnTo>
                      <a:pt x="44" y="253"/>
                    </a:lnTo>
                    <a:lnTo>
                      <a:pt x="46" y="266"/>
                    </a:lnTo>
                    <a:lnTo>
                      <a:pt x="48" y="280"/>
                    </a:lnTo>
                    <a:lnTo>
                      <a:pt x="50" y="286"/>
                    </a:lnTo>
                    <a:lnTo>
                      <a:pt x="50" y="293"/>
                    </a:lnTo>
                    <a:lnTo>
                      <a:pt x="51" y="300"/>
                    </a:lnTo>
                    <a:lnTo>
                      <a:pt x="50" y="306"/>
                    </a:lnTo>
                    <a:lnTo>
                      <a:pt x="48" y="312"/>
                    </a:lnTo>
                    <a:lnTo>
                      <a:pt x="43" y="317"/>
                    </a:lnTo>
                    <a:lnTo>
                      <a:pt x="37" y="322"/>
                    </a:lnTo>
                    <a:lnTo>
                      <a:pt x="28" y="328"/>
                    </a:lnTo>
                    <a:lnTo>
                      <a:pt x="24" y="333"/>
                    </a:lnTo>
                    <a:lnTo>
                      <a:pt x="15" y="347"/>
                    </a:lnTo>
                    <a:lnTo>
                      <a:pt x="4" y="361"/>
                    </a:lnTo>
                    <a:lnTo>
                      <a:pt x="0" y="367"/>
                    </a:lnTo>
                    <a:lnTo>
                      <a:pt x="0" y="352"/>
                    </a:lnTo>
                    <a:lnTo>
                      <a:pt x="0" y="310"/>
                    </a:lnTo>
                    <a:lnTo>
                      <a:pt x="1" y="253"/>
                    </a:lnTo>
                    <a:lnTo>
                      <a:pt x="1" y="186"/>
                    </a:lnTo>
                    <a:lnTo>
                      <a:pt x="1" y="120"/>
                    </a:lnTo>
                    <a:lnTo>
                      <a:pt x="1" y="62"/>
                    </a:lnTo>
                    <a:lnTo>
                      <a:pt x="1" y="20"/>
                    </a:lnTo>
                    <a:lnTo>
                      <a:pt x="1" y="4"/>
                    </a:lnTo>
                    <a:lnTo>
                      <a:pt x="12" y="6"/>
                    </a:lnTo>
                    <a:lnTo>
                      <a:pt x="26" y="6"/>
                    </a:lnTo>
                    <a:lnTo>
                      <a:pt x="42" y="6"/>
                    </a:lnTo>
                    <a:lnTo>
                      <a:pt x="57" y="5"/>
                    </a:lnTo>
                    <a:lnTo>
                      <a:pt x="88" y="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499" name="Freeform 162"/>
              <p:cNvSpPr>
                <a:spLocks/>
              </p:cNvSpPr>
              <p:nvPr/>
            </p:nvSpPr>
            <p:spPr bwMode="auto">
              <a:xfrm>
                <a:off x="2484" y="1938"/>
                <a:ext cx="9" cy="31"/>
              </a:xfrm>
              <a:custGeom>
                <a:avLst/>
                <a:gdLst/>
                <a:ahLst/>
                <a:cxnLst>
                  <a:cxn ang="0">
                    <a:pos x="111" y="96"/>
                  </a:cxn>
                  <a:cxn ang="0">
                    <a:pos x="111" y="258"/>
                  </a:cxn>
                  <a:cxn ang="0">
                    <a:pos x="112" y="398"/>
                  </a:cxn>
                  <a:cxn ang="0">
                    <a:pos x="105" y="318"/>
                  </a:cxn>
                  <a:cxn ang="0">
                    <a:pos x="96" y="295"/>
                  </a:cxn>
                  <a:cxn ang="0">
                    <a:pos x="90" y="307"/>
                  </a:cxn>
                  <a:cxn ang="0">
                    <a:pos x="91" y="329"/>
                  </a:cxn>
                  <a:cxn ang="0">
                    <a:pos x="84" y="339"/>
                  </a:cxn>
                  <a:cxn ang="0">
                    <a:pos x="73" y="332"/>
                  </a:cxn>
                  <a:cxn ang="0">
                    <a:pos x="67" y="323"/>
                  </a:cxn>
                  <a:cxn ang="0">
                    <a:pos x="69" y="307"/>
                  </a:cxn>
                  <a:cxn ang="0">
                    <a:pos x="80" y="286"/>
                  </a:cxn>
                  <a:cxn ang="0">
                    <a:pos x="87" y="264"/>
                  </a:cxn>
                  <a:cxn ang="0">
                    <a:pos x="86" y="253"/>
                  </a:cxn>
                  <a:cxn ang="0">
                    <a:pos x="79" y="242"/>
                  </a:cxn>
                  <a:cxn ang="0">
                    <a:pos x="67" y="238"/>
                  </a:cxn>
                  <a:cxn ang="0">
                    <a:pos x="63" y="246"/>
                  </a:cxn>
                  <a:cxn ang="0">
                    <a:pos x="65" y="267"/>
                  </a:cxn>
                  <a:cxn ang="0">
                    <a:pos x="63" y="279"/>
                  </a:cxn>
                  <a:cxn ang="0">
                    <a:pos x="52" y="280"/>
                  </a:cxn>
                  <a:cxn ang="0">
                    <a:pos x="40" y="266"/>
                  </a:cxn>
                  <a:cxn ang="0">
                    <a:pos x="36" y="246"/>
                  </a:cxn>
                  <a:cxn ang="0">
                    <a:pos x="44" y="230"/>
                  </a:cxn>
                  <a:cxn ang="0">
                    <a:pos x="46" y="214"/>
                  </a:cxn>
                  <a:cxn ang="0">
                    <a:pos x="42" y="187"/>
                  </a:cxn>
                  <a:cxn ang="0">
                    <a:pos x="37" y="165"/>
                  </a:cxn>
                  <a:cxn ang="0">
                    <a:pos x="30" y="168"/>
                  </a:cxn>
                  <a:cxn ang="0">
                    <a:pos x="22" y="181"/>
                  </a:cxn>
                  <a:cxn ang="0">
                    <a:pos x="22" y="191"/>
                  </a:cxn>
                  <a:cxn ang="0">
                    <a:pos x="29" y="204"/>
                  </a:cxn>
                  <a:cxn ang="0">
                    <a:pos x="28" y="212"/>
                  </a:cxn>
                  <a:cxn ang="0">
                    <a:pos x="19" y="215"/>
                  </a:cxn>
                  <a:cxn ang="0">
                    <a:pos x="10" y="206"/>
                  </a:cxn>
                  <a:cxn ang="0">
                    <a:pos x="1" y="163"/>
                  </a:cxn>
                  <a:cxn ang="0">
                    <a:pos x="10" y="147"/>
                  </a:cxn>
                  <a:cxn ang="0">
                    <a:pos x="26" y="146"/>
                  </a:cxn>
                  <a:cxn ang="0">
                    <a:pos x="40" y="139"/>
                  </a:cxn>
                  <a:cxn ang="0">
                    <a:pos x="49" y="126"/>
                  </a:cxn>
                  <a:cxn ang="0">
                    <a:pos x="50" y="101"/>
                  </a:cxn>
                  <a:cxn ang="0">
                    <a:pos x="46" y="72"/>
                  </a:cxn>
                  <a:cxn ang="0">
                    <a:pos x="29" y="61"/>
                  </a:cxn>
                  <a:cxn ang="0">
                    <a:pos x="7" y="44"/>
                  </a:cxn>
                  <a:cxn ang="0">
                    <a:pos x="8" y="8"/>
                  </a:cxn>
                  <a:cxn ang="0">
                    <a:pos x="12" y="1"/>
                  </a:cxn>
                  <a:cxn ang="0">
                    <a:pos x="60" y="1"/>
                  </a:cxn>
                  <a:cxn ang="0">
                    <a:pos x="96" y="3"/>
                  </a:cxn>
                </a:cxnLst>
                <a:rect l="0" t="0" r="r" b="b"/>
                <a:pathLst>
                  <a:path w="112" h="398">
                    <a:moveTo>
                      <a:pt x="109" y="2"/>
                    </a:moveTo>
                    <a:lnTo>
                      <a:pt x="110" y="46"/>
                    </a:lnTo>
                    <a:lnTo>
                      <a:pt x="111" y="96"/>
                    </a:lnTo>
                    <a:lnTo>
                      <a:pt x="111" y="149"/>
                    </a:lnTo>
                    <a:lnTo>
                      <a:pt x="111" y="204"/>
                    </a:lnTo>
                    <a:lnTo>
                      <a:pt x="111" y="258"/>
                    </a:lnTo>
                    <a:lnTo>
                      <a:pt x="111" y="310"/>
                    </a:lnTo>
                    <a:lnTo>
                      <a:pt x="111" y="357"/>
                    </a:lnTo>
                    <a:lnTo>
                      <a:pt x="112" y="398"/>
                    </a:lnTo>
                    <a:lnTo>
                      <a:pt x="110" y="375"/>
                    </a:lnTo>
                    <a:lnTo>
                      <a:pt x="107" y="347"/>
                    </a:lnTo>
                    <a:lnTo>
                      <a:pt x="105" y="318"/>
                    </a:lnTo>
                    <a:lnTo>
                      <a:pt x="102" y="293"/>
                    </a:lnTo>
                    <a:lnTo>
                      <a:pt x="98" y="293"/>
                    </a:lnTo>
                    <a:lnTo>
                      <a:pt x="96" y="295"/>
                    </a:lnTo>
                    <a:lnTo>
                      <a:pt x="94" y="298"/>
                    </a:lnTo>
                    <a:lnTo>
                      <a:pt x="92" y="301"/>
                    </a:lnTo>
                    <a:lnTo>
                      <a:pt x="90" y="307"/>
                    </a:lnTo>
                    <a:lnTo>
                      <a:pt x="87" y="315"/>
                    </a:lnTo>
                    <a:lnTo>
                      <a:pt x="90" y="321"/>
                    </a:lnTo>
                    <a:lnTo>
                      <a:pt x="91" y="329"/>
                    </a:lnTo>
                    <a:lnTo>
                      <a:pt x="91" y="335"/>
                    </a:lnTo>
                    <a:lnTo>
                      <a:pt x="90" y="341"/>
                    </a:lnTo>
                    <a:lnTo>
                      <a:pt x="84" y="339"/>
                    </a:lnTo>
                    <a:lnTo>
                      <a:pt x="80" y="337"/>
                    </a:lnTo>
                    <a:lnTo>
                      <a:pt x="76" y="335"/>
                    </a:lnTo>
                    <a:lnTo>
                      <a:pt x="73" y="332"/>
                    </a:lnTo>
                    <a:lnTo>
                      <a:pt x="70" y="329"/>
                    </a:lnTo>
                    <a:lnTo>
                      <a:pt x="68" y="326"/>
                    </a:lnTo>
                    <a:lnTo>
                      <a:pt x="67" y="323"/>
                    </a:lnTo>
                    <a:lnTo>
                      <a:pt x="67" y="320"/>
                    </a:lnTo>
                    <a:lnTo>
                      <a:pt x="67" y="314"/>
                    </a:lnTo>
                    <a:lnTo>
                      <a:pt x="69" y="307"/>
                    </a:lnTo>
                    <a:lnTo>
                      <a:pt x="73" y="300"/>
                    </a:lnTo>
                    <a:lnTo>
                      <a:pt x="76" y="293"/>
                    </a:lnTo>
                    <a:lnTo>
                      <a:pt x="80" y="286"/>
                    </a:lnTo>
                    <a:lnTo>
                      <a:pt x="83" y="278"/>
                    </a:lnTo>
                    <a:lnTo>
                      <a:pt x="86" y="271"/>
                    </a:lnTo>
                    <a:lnTo>
                      <a:pt x="87" y="264"/>
                    </a:lnTo>
                    <a:lnTo>
                      <a:pt x="87" y="260"/>
                    </a:lnTo>
                    <a:lnTo>
                      <a:pt x="87" y="257"/>
                    </a:lnTo>
                    <a:lnTo>
                      <a:pt x="86" y="253"/>
                    </a:lnTo>
                    <a:lnTo>
                      <a:pt x="84" y="250"/>
                    </a:lnTo>
                    <a:lnTo>
                      <a:pt x="82" y="246"/>
                    </a:lnTo>
                    <a:lnTo>
                      <a:pt x="79" y="242"/>
                    </a:lnTo>
                    <a:lnTo>
                      <a:pt x="76" y="239"/>
                    </a:lnTo>
                    <a:lnTo>
                      <a:pt x="71" y="236"/>
                    </a:lnTo>
                    <a:lnTo>
                      <a:pt x="67" y="238"/>
                    </a:lnTo>
                    <a:lnTo>
                      <a:pt x="65" y="241"/>
                    </a:lnTo>
                    <a:lnTo>
                      <a:pt x="64" y="243"/>
                    </a:lnTo>
                    <a:lnTo>
                      <a:pt x="63" y="246"/>
                    </a:lnTo>
                    <a:lnTo>
                      <a:pt x="63" y="253"/>
                    </a:lnTo>
                    <a:lnTo>
                      <a:pt x="64" y="260"/>
                    </a:lnTo>
                    <a:lnTo>
                      <a:pt x="65" y="267"/>
                    </a:lnTo>
                    <a:lnTo>
                      <a:pt x="65" y="273"/>
                    </a:lnTo>
                    <a:lnTo>
                      <a:pt x="64" y="276"/>
                    </a:lnTo>
                    <a:lnTo>
                      <a:pt x="63" y="279"/>
                    </a:lnTo>
                    <a:lnTo>
                      <a:pt x="60" y="282"/>
                    </a:lnTo>
                    <a:lnTo>
                      <a:pt x="56" y="284"/>
                    </a:lnTo>
                    <a:lnTo>
                      <a:pt x="52" y="280"/>
                    </a:lnTo>
                    <a:lnTo>
                      <a:pt x="48" y="276"/>
                    </a:lnTo>
                    <a:lnTo>
                      <a:pt x="44" y="271"/>
                    </a:lnTo>
                    <a:lnTo>
                      <a:pt x="40" y="266"/>
                    </a:lnTo>
                    <a:lnTo>
                      <a:pt x="37" y="260"/>
                    </a:lnTo>
                    <a:lnTo>
                      <a:pt x="36" y="254"/>
                    </a:lnTo>
                    <a:lnTo>
                      <a:pt x="36" y="246"/>
                    </a:lnTo>
                    <a:lnTo>
                      <a:pt x="38" y="239"/>
                    </a:lnTo>
                    <a:lnTo>
                      <a:pt x="42" y="235"/>
                    </a:lnTo>
                    <a:lnTo>
                      <a:pt x="44" y="230"/>
                    </a:lnTo>
                    <a:lnTo>
                      <a:pt x="45" y="226"/>
                    </a:lnTo>
                    <a:lnTo>
                      <a:pt x="46" y="223"/>
                    </a:lnTo>
                    <a:lnTo>
                      <a:pt x="46" y="214"/>
                    </a:lnTo>
                    <a:lnTo>
                      <a:pt x="46" y="206"/>
                    </a:lnTo>
                    <a:lnTo>
                      <a:pt x="44" y="196"/>
                    </a:lnTo>
                    <a:lnTo>
                      <a:pt x="42" y="187"/>
                    </a:lnTo>
                    <a:lnTo>
                      <a:pt x="40" y="177"/>
                    </a:lnTo>
                    <a:lnTo>
                      <a:pt x="40" y="165"/>
                    </a:lnTo>
                    <a:lnTo>
                      <a:pt x="37" y="165"/>
                    </a:lnTo>
                    <a:lnTo>
                      <a:pt x="34" y="165"/>
                    </a:lnTo>
                    <a:lnTo>
                      <a:pt x="32" y="166"/>
                    </a:lnTo>
                    <a:lnTo>
                      <a:pt x="30" y="168"/>
                    </a:lnTo>
                    <a:lnTo>
                      <a:pt x="27" y="173"/>
                    </a:lnTo>
                    <a:lnTo>
                      <a:pt x="23" y="178"/>
                    </a:lnTo>
                    <a:lnTo>
                      <a:pt x="22" y="181"/>
                    </a:lnTo>
                    <a:lnTo>
                      <a:pt x="21" y="186"/>
                    </a:lnTo>
                    <a:lnTo>
                      <a:pt x="21" y="188"/>
                    </a:lnTo>
                    <a:lnTo>
                      <a:pt x="22" y="191"/>
                    </a:lnTo>
                    <a:lnTo>
                      <a:pt x="23" y="195"/>
                    </a:lnTo>
                    <a:lnTo>
                      <a:pt x="27" y="199"/>
                    </a:lnTo>
                    <a:lnTo>
                      <a:pt x="29" y="204"/>
                    </a:lnTo>
                    <a:lnTo>
                      <a:pt x="30" y="208"/>
                    </a:lnTo>
                    <a:lnTo>
                      <a:pt x="29" y="210"/>
                    </a:lnTo>
                    <a:lnTo>
                      <a:pt x="28" y="212"/>
                    </a:lnTo>
                    <a:lnTo>
                      <a:pt x="27" y="214"/>
                    </a:lnTo>
                    <a:lnTo>
                      <a:pt x="23" y="218"/>
                    </a:lnTo>
                    <a:lnTo>
                      <a:pt x="19" y="215"/>
                    </a:lnTo>
                    <a:lnTo>
                      <a:pt x="15" y="212"/>
                    </a:lnTo>
                    <a:lnTo>
                      <a:pt x="12" y="209"/>
                    </a:lnTo>
                    <a:lnTo>
                      <a:pt x="10" y="206"/>
                    </a:lnTo>
                    <a:lnTo>
                      <a:pt x="5" y="196"/>
                    </a:lnTo>
                    <a:lnTo>
                      <a:pt x="3" y="187"/>
                    </a:lnTo>
                    <a:lnTo>
                      <a:pt x="1" y="163"/>
                    </a:lnTo>
                    <a:lnTo>
                      <a:pt x="0" y="141"/>
                    </a:lnTo>
                    <a:lnTo>
                      <a:pt x="4" y="145"/>
                    </a:lnTo>
                    <a:lnTo>
                      <a:pt x="10" y="147"/>
                    </a:lnTo>
                    <a:lnTo>
                      <a:pt x="15" y="148"/>
                    </a:lnTo>
                    <a:lnTo>
                      <a:pt x="20" y="148"/>
                    </a:lnTo>
                    <a:lnTo>
                      <a:pt x="26" y="146"/>
                    </a:lnTo>
                    <a:lnTo>
                      <a:pt x="31" y="144"/>
                    </a:lnTo>
                    <a:lnTo>
                      <a:pt x="35" y="142"/>
                    </a:lnTo>
                    <a:lnTo>
                      <a:pt x="40" y="139"/>
                    </a:lnTo>
                    <a:lnTo>
                      <a:pt x="44" y="134"/>
                    </a:lnTo>
                    <a:lnTo>
                      <a:pt x="47" y="130"/>
                    </a:lnTo>
                    <a:lnTo>
                      <a:pt x="49" y="126"/>
                    </a:lnTo>
                    <a:lnTo>
                      <a:pt x="50" y="122"/>
                    </a:lnTo>
                    <a:lnTo>
                      <a:pt x="51" y="111"/>
                    </a:lnTo>
                    <a:lnTo>
                      <a:pt x="50" y="101"/>
                    </a:lnTo>
                    <a:lnTo>
                      <a:pt x="48" y="91"/>
                    </a:lnTo>
                    <a:lnTo>
                      <a:pt x="47" y="81"/>
                    </a:lnTo>
                    <a:lnTo>
                      <a:pt x="46" y="72"/>
                    </a:lnTo>
                    <a:lnTo>
                      <a:pt x="47" y="66"/>
                    </a:lnTo>
                    <a:lnTo>
                      <a:pt x="42" y="64"/>
                    </a:lnTo>
                    <a:lnTo>
                      <a:pt x="29" y="61"/>
                    </a:lnTo>
                    <a:lnTo>
                      <a:pt x="15" y="59"/>
                    </a:lnTo>
                    <a:lnTo>
                      <a:pt x="10" y="56"/>
                    </a:lnTo>
                    <a:lnTo>
                      <a:pt x="7" y="44"/>
                    </a:lnTo>
                    <a:lnTo>
                      <a:pt x="7" y="26"/>
                    </a:lnTo>
                    <a:lnTo>
                      <a:pt x="7" y="16"/>
                    </a:lnTo>
                    <a:lnTo>
                      <a:pt x="8" y="8"/>
                    </a:lnTo>
                    <a:lnTo>
                      <a:pt x="10" y="5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35" y="0"/>
                    </a:lnTo>
                    <a:lnTo>
                      <a:pt x="60" y="1"/>
                    </a:lnTo>
                    <a:lnTo>
                      <a:pt x="71" y="2"/>
                    </a:lnTo>
                    <a:lnTo>
                      <a:pt x="84" y="3"/>
                    </a:lnTo>
                    <a:lnTo>
                      <a:pt x="96" y="3"/>
                    </a:lnTo>
                    <a:lnTo>
                      <a:pt x="109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0" name="Freeform 163"/>
              <p:cNvSpPr>
                <a:spLocks/>
              </p:cNvSpPr>
              <p:nvPr/>
            </p:nvSpPr>
            <p:spPr bwMode="auto">
              <a:xfrm>
                <a:off x="2296" y="1949"/>
                <a:ext cx="27" cy="97"/>
              </a:xfrm>
              <a:custGeom>
                <a:avLst/>
                <a:gdLst/>
                <a:ahLst/>
                <a:cxnLst>
                  <a:cxn ang="0">
                    <a:pos x="343" y="128"/>
                  </a:cxn>
                  <a:cxn ang="0">
                    <a:pos x="338" y="195"/>
                  </a:cxn>
                  <a:cxn ang="0">
                    <a:pos x="333" y="259"/>
                  </a:cxn>
                  <a:cxn ang="0">
                    <a:pos x="325" y="324"/>
                  </a:cxn>
                  <a:cxn ang="0">
                    <a:pos x="321" y="376"/>
                  </a:cxn>
                  <a:cxn ang="0">
                    <a:pos x="321" y="410"/>
                  </a:cxn>
                  <a:cxn ang="0">
                    <a:pos x="318" y="462"/>
                  </a:cxn>
                  <a:cxn ang="0">
                    <a:pos x="312" y="528"/>
                  </a:cxn>
                  <a:cxn ang="0">
                    <a:pos x="310" y="576"/>
                  </a:cxn>
                  <a:cxn ang="0">
                    <a:pos x="311" y="609"/>
                  </a:cxn>
                  <a:cxn ang="0">
                    <a:pos x="312" y="636"/>
                  </a:cxn>
                  <a:cxn ang="0">
                    <a:pos x="311" y="659"/>
                  </a:cxn>
                  <a:cxn ang="0">
                    <a:pos x="313" y="695"/>
                  </a:cxn>
                  <a:cxn ang="0">
                    <a:pos x="314" y="732"/>
                  </a:cxn>
                  <a:cxn ang="0">
                    <a:pos x="312" y="755"/>
                  </a:cxn>
                  <a:cxn ang="0">
                    <a:pos x="305" y="777"/>
                  </a:cxn>
                  <a:cxn ang="0">
                    <a:pos x="293" y="799"/>
                  </a:cxn>
                  <a:cxn ang="0">
                    <a:pos x="290" y="811"/>
                  </a:cxn>
                  <a:cxn ang="0">
                    <a:pos x="299" y="818"/>
                  </a:cxn>
                  <a:cxn ang="0">
                    <a:pos x="303" y="829"/>
                  </a:cxn>
                  <a:cxn ang="0">
                    <a:pos x="304" y="841"/>
                  </a:cxn>
                  <a:cxn ang="0">
                    <a:pos x="304" y="862"/>
                  </a:cxn>
                  <a:cxn ang="0">
                    <a:pos x="302" y="891"/>
                  </a:cxn>
                  <a:cxn ang="0">
                    <a:pos x="294" y="919"/>
                  </a:cxn>
                  <a:cxn ang="0">
                    <a:pos x="231" y="1015"/>
                  </a:cxn>
                  <a:cxn ang="0">
                    <a:pos x="146" y="1146"/>
                  </a:cxn>
                  <a:cxn ang="0">
                    <a:pos x="83" y="1242"/>
                  </a:cxn>
                  <a:cxn ang="0">
                    <a:pos x="74" y="1248"/>
                  </a:cxn>
                  <a:cxn ang="0">
                    <a:pos x="74" y="1195"/>
                  </a:cxn>
                  <a:cxn ang="0">
                    <a:pos x="74" y="1122"/>
                  </a:cxn>
                  <a:cxn ang="0">
                    <a:pos x="74" y="1068"/>
                  </a:cxn>
                  <a:cxn ang="0">
                    <a:pos x="72" y="1045"/>
                  </a:cxn>
                  <a:cxn ang="0">
                    <a:pos x="57" y="952"/>
                  </a:cxn>
                  <a:cxn ang="0">
                    <a:pos x="36" y="815"/>
                  </a:cxn>
                  <a:cxn ang="0">
                    <a:pos x="17" y="680"/>
                  </a:cxn>
                  <a:cxn ang="0">
                    <a:pos x="5" y="630"/>
                  </a:cxn>
                  <a:cxn ang="0">
                    <a:pos x="5" y="609"/>
                  </a:cxn>
                  <a:cxn ang="0">
                    <a:pos x="19" y="567"/>
                  </a:cxn>
                  <a:cxn ang="0">
                    <a:pos x="36" y="527"/>
                  </a:cxn>
                  <a:cxn ang="0">
                    <a:pos x="58" y="489"/>
                  </a:cxn>
                  <a:cxn ang="0">
                    <a:pos x="80" y="441"/>
                  </a:cxn>
                  <a:cxn ang="0">
                    <a:pos x="102" y="379"/>
                  </a:cxn>
                  <a:cxn ang="0">
                    <a:pos x="129" y="319"/>
                  </a:cxn>
                  <a:cxn ang="0">
                    <a:pos x="159" y="258"/>
                  </a:cxn>
                  <a:cxn ang="0">
                    <a:pos x="208" y="169"/>
                  </a:cxn>
                  <a:cxn ang="0">
                    <a:pos x="279" y="55"/>
                  </a:cxn>
                  <a:cxn ang="0">
                    <a:pos x="319" y="3"/>
                  </a:cxn>
                  <a:cxn ang="0">
                    <a:pos x="329" y="10"/>
                  </a:cxn>
                  <a:cxn ang="0">
                    <a:pos x="337" y="21"/>
                  </a:cxn>
                  <a:cxn ang="0">
                    <a:pos x="344" y="33"/>
                  </a:cxn>
                  <a:cxn ang="0">
                    <a:pos x="348" y="44"/>
                  </a:cxn>
                  <a:cxn ang="0">
                    <a:pos x="349" y="58"/>
                  </a:cxn>
                  <a:cxn ang="0">
                    <a:pos x="349" y="71"/>
                  </a:cxn>
                  <a:cxn ang="0">
                    <a:pos x="347" y="85"/>
                  </a:cxn>
                </a:cxnLst>
                <a:rect l="0" t="0" r="r" b="b"/>
                <a:pathLst>
                  <a:path w="350" h="1256">
                    <a:moveTo>
                      <a:pt x="345" y="91"/>
                    </a:moveTo>
                    <a:lnTo>
                      <a:pt x="343" y="128"/>
                    </a:lnTo>
                    <a:lnTo>
                      <a:pt x="341" y="162"/>
                    </a:lnTo>
                    <a:lnTo>
                      <a:pt x="338" y="195"/>
                    </a:lnTo>
                    <a:lnTo>
                      <a:pt x="336" y="227"/>
                    </a:lnTo>
                    <a:lnTo>
                      <a:pt x="333" y="259"/>
                    </a:lnTo>
                    <a:lnTo>
                      <a:pt x="329" y="292"/>
                    </a:lnTo>
                    <a:lnTo>
                      <a:pt x="325" y="324"/>
                    </a:lnTo>
                    <a:lnTo>
                      <a:pt x="319" y="358"/>
                    </a:lnTo>
                    <a:lnTo>
                      <a:pt x="321" y="376"/>
                    </a:lnTo>
                    <a:lnTo>
                      <a:pt x="321" y="393"/>
                    </a:lnTo>
                    <a:lnTo>
                      <a:pt x="321" y="410"/>
                    </a:lnTo>
                    <a:lnTo>
                      <a:pt x="320" y="427"/>
                    </a:lnTo>
                    <a:lnTo>
                      <a:pt x="318" y="462"/>
                    </a:lnTo>
                    <a:lnTo>
                      <a:pt x="315" y="495"/>
                    </a:lnTo>
                    <a:lnTo>
                      <a:pt x="312" y="528"/>
                    </a:lnTo>
                    <a:lnTo>
                      <a:pt x="310" y="560"/>
                    </a:lnTo>
                    <a:lnTo>
                      <a:pt x="310" y="576"/>
                    </a:lnTo>
                    <a:lnTo>
                      <a:pt x="310" y="593"/>
                    </a:lnTo>
                    <a:lnTo>
                      <a:pt x="311" y="609"/>
                    </a:lnTo>
                    <a:lnTo>
                      <a:pt x="313" y="625"/>
                    </a:lnTo>
                    <a:lnTo>
                      <a:pt x="312" y="636"/>
                    </a:lnTo>
                    <a:lnTo>
                      <a:pt x="311" y="647"/>
                    </a:lnTo>
                    <a:lnTo>
                      <a:pt x="311" y="659"/>
                    </a:lnTo>
                    <a:lnTo>
                      <a:pt x="312" y="672"/>
                    </a:lnTo>
                    <a:lnTo>
                      <a:pt x="313" y="695"/>
                    </a:lnTo>
                    <a:lnTo>
                      <a:pt x="314" y="720"/>
                    </a:lnTo>
                    <a:lnTo>
                      <a:pt x="314" y="732"/>
                    </a:lnTo>
                    <a:lnTo>
                      <a:pt x="313" y="744"/>
                    </a:lnTo>
                    <a:lnTo>
                      <a:pt x="312" y="755"/>
                    </a:lnTo>
                    <a:lnTo>
                      <a:pt x="309" y="767"/>
                    </a:lnTo>
                    <a:lnTo>
                      <a:pt x="305" y="777"/>
                    </a:lnTo>
                    <a:lnTo>
                      <a:pt x="300" y="788"/>
                    </a:lnTo>
                    <a:lnTo>
                      <a:pt x="293" y="799"/>
                    </a:lnTo>
                    <a:lnTo>
                      <a:pt x="284" y="808"/>
                    </a:lnTo>
                    <a:lnTo>
                      <a:pt x="290" y="811"/>
                    </a:lnTo>
                    <a:lnTo>
                      <a:pt x="295" y="814"/>
                    </a:lnTo>
                    <a:lnTo>
                      <a:pt x="299" y="818"/>
                    </a:lnTo>
                    <a:lnTo>
                      <a:pt x="301" y="823"/>
                    </a:lnTo>
                    <a:lnTo>
                      <a:pt x="303" y="829"/>
                    </a:lnTo>
                    <a:lnTo>
                      <a:pt x="304" y="835"/>
                    </a:lnTo>
                    <a:lnTo>
                      <a:pt x="304" y="841"/>
                    </a:lnTo>
                    <a:lnTo>
                      <a:pt x="304" y="848"/>
                    </a:lnTo>
                    <a:lnTo>
                      <a:pt x="304" y="862"/>
                    </a:lnTo>
                    <a:lnTo>
                      <a:pt x="303" y="877"/>
                    </a:lnTo>
                    <a:lnTo>
                      <a:pt x="302" y="891"/>
                    </a:lnTo>
                    <a:lnTo>
                      <a:pt x="303" y="903"/>
                    </a:lnTo>
                    <a:lnTo>
                      <a:pt x="294" y="919"/>
                    </a:lnTo>
                    <a:lnTo>
                      <a:pt x="268" y="959"/>
                    </a:lnTo>
                    <a:lnTo>
                      <a:pt x="231" y="1015"/>
                    </a:lnTo>
                    <a:lnTo>
                      <a:pt x="189" y="1080"/>
                    </a:lnTo>
                    <a:lnTo>
                      <a:pt x="146" y="1146"/>
                    </a:lnTo>
                    <a:lnTo>
                      <a:pt x="110" y="1202"/>
                    </a:lnTo>
                    <a:lnTo>
                      <a:pt x="83" y="1242"/>
                    </a:lnTo>
                    <a:lnTo>
                      <a:pt x="74" y="1256"/>
                    </a:lnTo>
                    <a:lnTo>
                      <a:pt x="74" y="1248"/>
                    </a:lnTo>
                    <a:lnTo>
                      <a:pt x="74" y="1226"/>
                    </a:lnTo>
                    <a:lnTo>
                      <a:pt x="74" y="1195"/>
                    </a:lnTo>
                    <a:lnTo>
                      <a:pt x="74" y="1158"/>
                    </a:lnTo>
                    <a:lnTo>
                      <a:pt x="74" y="1122"/>
                    </a:lnTo>
                    <a:lnTo>
                      <a:pt x="74" y="1090"/>
                    </a:lnTo>
                    <a:lnTo>
                      <a:pt x="74" y="1068"/>
                    </a:lnTo>
                    <a:lnTo>
                      <a:pt x="74" y="1059"/>
                    </a:lnTo>
                    <a:lnTo>
                      <a:pt x="72" y="1045"/>
                    </a:lnTo>
                    <a:lnTo>
                      <a:pt x="65" y="1008"/>
                    </a:lnTo>
                    <a:lnTo>
                      <a:pt x="57" y="952"/>
                    </a:lnTo>
                    <a:lnTo>
                      <a:pt x="47" y="886"/>
                    </a:lnTo>
                    <a:lnTo>
                      <a:pt x="36" y="815"/>
                    </a:lnTo>
                    <a:lnTo>
                      <a:pt x="26" y="744"/>
                    </a:lnTo>
                    <a:lnTo>
                      <a:pt x="17" y="680"/>
                    </a:lnTo>
                    <a:lnTo>
                      <a:pt x="10" y="630"/>
                    </a:lnTo>
                    <a:lnTo>
                      <a:pt x="5" y="630"/>
                    </a:lnTo>
                    <a:lnTo>
                      <a:pt x="0" y="630"/>
                    </a:lnTo>
                    <a:lnTo>
                      <a:pt x="5" y="609"/>
                    </a:lnTo>
                    <a:lnTo>
                      <a:pt x="12" y="589"/>
                    </a:lnTo>
                    <a:lnTo>
                      <a:pt x="19" y="567"/>
                    </a:lnTo>
                    <a:lnTo>
                      <a:pt x="28" y="547"/>
                    </a:lnTo>
                    <a:lnTo>
                      <a:pt x="36" y="527"/>
                    </a:lnTo>
                    <a:lnTo>
                      <a:pt x="47" y="508"/>
                    </a:lnTo>
                    <a:lnTo>
                      <a:pt x="58" y="489"/>
                    </a:lnTo>
                    <a:lnTo>
                      <a:pt x="70" y="472"/>
                    </a:lnTo>
                    <a:lnTo>
                      <a:pt x="80" y="441"/>
                    </a:lnTo>
                    <a:lnTo>
                      <a:pt x="91" y="410"/>
                    </a:lnTo>
                    <a:lnTo>
                      <a:pt x="102" y="379"/>
                    </a:lnTo>
                    <a:lnTo>
                      <a:pt x="115" y="349"/>
                    </a:lnTo>
                    <a:lnTo>
                      <a:pt x="129" y="319"/>
                    </a:lnTo>
                    <a:lnTo>
                      <a:pt x="144" y="288"/>
                    </a:lnTo>
                    <a:lnTo>
                      <a:pt x="159" y="258"/>
                    </a:lnTo>
                    <a:lnTo>
                      <a:pt x="175" y="228"/>
                    </a:lnTo>
                    <a:lnTo>
                      <a:pt x="208" y="169"/>
                    </a:lnTo>
                    <a:lnTo>
                      <a:pt x="243" y="112"/>
                    </a:lnTo>
                    <a:lnTo>
                      <a:pt x="279" y="55"/>
                    </a:lnTo>
                    <a:lnTo>
                      <a:pt x="313" y="0"/>
                    </a:lnTo>
                    <a:lnTo>
                      <a:pt x="319" y="3"/>
                    </a:lnTo>
                    <a:lnTo>
                      <a:pt x="325" y="6"/>
                    </a:lnTo>
                    <a:lnTo>
                      <a:pt x="329" y="10"/>
                    </a:lnTo>
                    <a:lnTo>
                      <a:pt x="333" y="16"/>
                    </a:lnTo>
                    <a:lnTo>
                      <a:pt x="337" y="21"/>
                    </a:lnTo>
                    <a:lnTo>
                      <a:pt x="341" y="26"/>
                    </a:lnTo>
                    <a:lnTo>
                      <a:pt x="344" y="33"/>
                    </a:lnTo>
                    <a:lnTo>
                      <a:pt x="346" y="38"/>
                    </a:lnTo>
                    <a:lnTo>
                      <a:pt x="348" y="44"/>
                    </a:lnTo>
                    <a:lnTo>
                      <a:pt x="349" y="51"/>
                    </a:lnTo>
                    <a:lnTo>
                      <a:pt x="349" y="58"/>
                    </a:lnTo>
                    <a:lnTo>
                      <a:pt x="350" y="65"/>
                    </a:lnTo>
                    <a:lnTo>
                      <a:pt x="349" y="71"/>
                    </a:lnTo>
                    <a:lnTo>
                      <a:pt x="348" y="79"/>
                    </a:lnTo>
                    <a:lnTo>
                      <a:pt x="347" y="85"/>
                    </a:lnTo>
                    <a:lnTo>
                      <a:pt x="345" y="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1" name="Freeform 164"/>
              <p:cNvSpPr>
                <a:spLocks/>
              </p:cNvSpPr>
              <p:nvPr/>
            </p:nvSpPr>
            <p:spPr bwMode="auto">
              <a:xfrm>
                <a:off x="2714" y="1950"/>
                <a:ext cx="25" cy="94"/>
              </a:xfrm>
              <a:custGeom>
                <a:avLst/>
                <a:gdLst/>
                <a:ahLst/>
                <a:cxnLst>
                  <a:cxn ang="0">
                    <a:pos x="269" y="1209"/>
                  </a:cxn>
                  <a:cxn ang="0">
                    <a:pos x="203" y="1114"/>
                  </a:cxn>
                  <a:cxn ang="0">
                    <a:pos x="116" y="986"/>
                  </a:cxn>
                  <a:cxn ang="0">
                    <a:pos x="51" y="891"/>
                  </a:cxn>
                  <a:cxn ang="0">
                    <a:pos x="41" y="863"/>
                  </a:cxn>
                  <a:cxn ang="0">
                    <a:pos x="39" y="837"/>
                  </a:cxn>
                  <a:cxn ang="0">
                    <a:pos x="38" y="818"/>
                  </a:cxn>
                  <a:cxn ang="0">
                    <a:pos x="40" y="807"/>
                  </a:cxn>
                  <a:cxn ang="0">
                    <a:pos x="45" y="798"/>
                  </a:cxn>
                  <a:cxn ang="0">
                    <a:pos x="55" y="794"/>
                  </a:cxn>
                  <a:cxn ang="0">
                    <a:pos x="66" y="789"/>
                  </a:cxn>
                  <a:cxn ang="0">
                    <a:pos x="69" y="781"/>
                  </a:cxn>
                  <a:cxn ang="0">
                    <a:pos x="68" y="769"/>
                  </a:cxn>
                  <a:cxn ang="0">
                    <a:pos x="61" y="753"/>
                  </a:cxn>
                  <a:cxn ang="0">
                    <a:pos x="54" y="739"/>
                  </a:cxn>
                  <a:cxn ang="0">
                    <a:pos x="53" y="719"/>
                  </a:cxn>
                  <a:cxn ang="0">
                    <a:pos x="52" y="650"/>
                  </a:cxn>
                  <a:cxn ang="0">
                    <a:pos x="51" y="556"/>
                  </a:cxn>
                  <a:cxn ang="0">
                    <a:pos x="50" y="487"/>
                  </a:cxn>
                  <a:cxn ang="0">
                    <a:pos x="45" y="465"/>
                  </a:cxn>
                  <a:cxn ang="0">
                    <a:pos x="40" y="443"/>
                  </a:cxn>
                  <a:cxn ang="0">
                    <a:pos x="39" y="406"/>
                  </a:cxn>
                  <a:cxn ang="0">
                    <a:pos x="39" y="356"/>
                  </a:cxn>
                  <a:cxn ang="0">
                    <a:pos x="36" y="318"/>
                  </a:cxn>
                  <a:cxn ang="0">
                    <a:pos x="29" y="296"/>
                  </a:cxn>
                  <a:cxn ang="0">
                    <a:pos x="26" y="272"/>
                  </a:cxn>
                  <a:cxn ang="0">
                    <a:pos x="29" y="247"/>
                  </a:cxn>
                  <a:cxn ang="0">
                    <a:pos x="26" y="208"/>
                  </a:cxn>
                  <a:cxn ang="0">
                    <a:pos x="18" y="156"/>
                  </a:cxn>
                  <a:cxn ang="0">
                    <a:pos x="11" y="117"/>
                  </a:cxn>
                  <a:cxn ang="0">
                    <a:pos x="10" y="9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3"/>
                  </a:cxn>
                  <a:cxn ang="0">
                    <a:pos x="2" y="25"/>
                  </a:cxn>
                  <a:cxn ang="0">
                    <a:pos x="14" y="2"/>
                  </a:cxn>
                  <a:cxn ang="0">
                    <a:pos x="30" y="0"/>
                  </a:cxn>
                  <a:cxn ang="0">
                    <a:pos x="42" y="7"/>
                  </a:cxn>
                  <a:cxn ang="0">
                    <a:pos x="51" y="17"/>
                  </a:cxn>
                  <a:cxn ang="0">
                    <a:pos x="63" y="40"/>
                  </a:cxn>
                  <a:cxn ang="0">
                    <a:pos x="74" y="63"/>
                  </a:cxn>
                  <a:cxn ang="0">
                    <a:pos x="85" y="77"/>
                  </a:cxn>
                  <a:cxn ang="0">
                    <a:pos x="108" y="111"/>
                  </a:cxn>
                  <a:cxn ang="0">
                    <a:pos x="143" y="169"/>
                  </a:cxn>
                  <a:cxn ang="0">
                    <a:pos x="189" y="256"/>
                  </a:cxn>
                  <a:cxn ang="0">
                    <a:pos x="244" y="376"/>
                  </a:cxn>
                  <a:cxn ang="0">
                    <a:pos x="295" y="496"/>
                  </a:cxn>
                  <a:cxn ang="0">
                    <a:pos x="317" y="641"/>
                  </a:cxn>
                  <a:cxn ang="0">
                    <a:pos x="304" y="808"/>
                  </a:cxn>
                  <a:cxn ang="0">
                    <a:pos x="290" y="974"/>
                  </a:cxn>
                  <a:cxn ang="0">
                    <a:pos x="282" y="1099"/>
                  </a:cxn>
                  <a:cxn ang="0">
                    <a:pos x="279" y="1182"/>
                  </a:cxn>
                </a:cxnLst>
                <a:rect l="0" t="0" r="r" b="b"/>
                <a:pathLst>
                  <a:path w="321" h="1224">
                    <a:moveTo>
                      <a:pt x="279" y="1224"/>
                    </a:moveTo>
                    <a:lnTo>
                      <a:pt x="269" y="1209"/>
                    </a:lnTo>
                    <a:lnTo>
                      <a:pt x="242" y="1170"/>
                    </a:lnTo>
                    <a:lnTo>
                      <a:pt x="203" y="1114"/>
                    </a:lnTo>
                    <a:lnTo>
                      <a:pt x="160" y="1050"/>
                    </a:lnTo>
                    <a:lnTo>
                      <a:pt x="116" y="986"/>
                    </a:lnTo>
                    <a:lnTo>
                      <a:pt x="77" y="931"/>
                    </a:lnTo>
                    <a:lnTo>
                      <a:pt x="51" y="891"/>
                    </a:lnTo>
                    <a:lnTo>
                      <a:pt x="40" y="875"/>
                    </a:lnTo>
                    <a:lnTo>
                      <a:pt x="41" y="863"/>
                    </a:lnTo>
                    <a:lnTo>
                      <a:pt x="40" y="851"/>
                    </a:lnTo>
                    <a:lnTo>
                      <a:pt x="39" y="837"/>
                    </a:lnTo>
                    <a:lnTo>
                      <a:pt x="38" y="824"/>
                    </a:lnTo>
                    <a:lnTo>
                      <a:pt x="38" y="818"/>
                    </a:lnTo>
                    <a:lnTo>
                      <a:pt x="39" y="812"/>
                    </a:lnTo>
                    <a:lnTo>
                      <a:pt x="40" y="807"/>
                    </a:lnTo>
                    <a:lnTo>
                      <a:pt x="42" y="802"/>
                    </a:lnTo>
                    <a:lnTo>
                      <a:pt x="45" y="798"/>
                    </a:lnTo>
                    <a:lnTo>
                      <a:pt x="50" y="795"/>
                    </a:lnTo>
                    <a:lnTo>
                      <a:pt x="55" y="794"/>
                    </a:lnTo>
                    <a:lnTo>
                      <a:pt x="63" y="793"/>
                    </a:lnTo>
                    <a:lnTo>
                      <a:pt x="66" y="789"/>
                    </a:lnTo>
                    <a:lnTo>
                      <a:pt x="68" y="785"/>
                    </a:lnTo>
                    <a:lnTo>
                      <a:pt x="69" y="781"/>
                    </a:lnTo>
                    <a:lnTo>
                      <a:pt x="69" y="777"/>
                    </a:lnTo>
                    <a:lnTo>
                      <a:pt x="68" y="769"/>
                    </a:lnTo>
                    <a:lnTo>
                      <a:pt x="65" y="762"/>
                    </a:lnTo>
                    <a:lnTo>
                      <a:pt x="61" y="753"/>
                    </a:lnTo>
                    <a:lnTo>
                      <a:pt x="57" y="746"/>
                    </a:lnTo>
                    <a:lnTo>
                      <a:pt x="54" y="739"/>
                    </a:lnTo>
                    <a:lnTo>
                      <a:pt x="53" y="730"/>
                    </a:lnTo>
                    <a:lnTo>
                      <a:pt x="53" y="719"/>
                    </a:lnTo>
                    <a:lnTo>
                      <a:pt x="52" y="691"/>
                    </a:lnTo>
                    <a:lnTo>
                      <a:pt x="52" y="650"/>
                    </a:lnTo>
                    <a:lnTo>
                      <a:pt x="51" y="603"/>
                    </a:lnTo>
                    <a:lnTo>
                      <a:pt x="51" y="556"/>
                    </a:lnTo>
                    <a:lnTo>
                      <a:pt x="50" y="516"/>
                    </a:lnTo>
                    <a:lnTo>
                      <a:pt x="50" y="487"/>
                    </a:lnTo>
                    <a:lnTo>
                      <a:pt x="50" y="476"/>
                    </a:lnTo>
                    <a:lnTo>
                      <a:pt x="45" y="465"/>
                    </a:lnTo>
                    <a:lnTo>
                      <a:pt x="42" y="455"/>
                    </a:lnTo>
                    <a:lnTo>
                      <a:pt x="40" y="443"/>
                    </a:lnTo>
                    <a:lnTo>
                      <a:pt x="39" y="431"/>
                    </a:lnTo>
                    <a:lnTo>
                      <a:pt x="39" y="406"/>
                    </a:lnTo>
                    <a:lnTo>
                      <a:pt x="39" y="381"/>
                    </a:lnTo>
                    <a:lnTo>
                      <a:pt x="39" y="356"/>
                    </a:lnTo>
                    <a:lnTo>
                      <a:pt x="38" y="330"/>
                    </a:lnTo>
                    <a:lnTo>
                      <a:pt x="36" y="318"/>
                    </a:lnTo>
                    <a:lnTo>
                      <a:pt x="33" y="306"/>
                    </a:lnTo>
                    <a:lnTo>
                      <a:pt x="29" y="296"/>
                    </a:lnTo>
                    <a:lnTo>
                      <a:pt x="24" y="285"/>
                    </a:lnTo>
                    <a:lnTo>
                      <a:pt x="26" y="272"/>
                    </a:lnTo>
                    <a:lnTo>
                      <a:pt x="28" y="260"/>
                    </a:lnTo>
                    <a:lnTo>
                      <a:pt x="29" y="247"/>
                    </a:lnTo>
                    <a:lnTo>
                      <a:pt x="29" y="234"/>
                    </a:lnTo>
                    <a:lnTo>
                      <a:pt x="26" y="208"/>
                    </a:lnTo>
                    <a:lnTo>
                      <a:pt x="22" y="182"/>
                    </a:lnTo>
                    <a:lnTo>
                      <a:pt x="18" y="156"/>
                    </a:lnTo>
                    <a:lnTo>
                      <a:pt x="13" y="129"/>
                    </a:lnTo>
                    <a:lnTo>
                      <a:pt x="11" y="117"/>
                    </a:lnTo>
                    <a:lnTo>
                      <a:pt x="11" y="104"/>
                    </a:lnTo>
                    <a:lnTo>
                      <a:pt x="10" y="90"/>
                    </a:lnTo>
                    <a:lnTo>
                      <a:pt x="11" y="76"/>
                    </a:lnTo>
                    <a:lnTo>
                      <a:pt x="8" y="73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2" y="62"/>
                    </a:lnTo>
                    <a:lnTo>
                      <a:pt x="1" y="53"/>
                    </a:lnTo>
                    <a:lnTo>
                      <a:pt x="0" y="44"/>
                    </a:lnTo>
                    <a:lnTo>
                      <a:pt x="2" y="25"/>
                    </a:lnTo>
                    <a:lnTo>
                      <a:pt x="5" y="7"/>
                    </a:lnTo>
                    <a:lnTo>
                      <a:pt x="14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7"/>
                    </a:lnTo>
                    <a:lnTo>
                      <a:pt x="47" y="11"/>
                    </a:lnTo>
                    <a:lnTo>
                      <a:pt x="51" y="17"/>
                    </a:lnTo>
                    <a:lnTo>
                      <a:pt x="55" y="25"/>
                    </a:lnTo>
                    <a:lnTo>
                      <a:pt x="63" y="40"/>
                    </a:lnTo>
                    <a:lnTo>
                      <a:pt x="70" y="56"/>
                    </a:lnTo>
                    <a:lnTo>
                      <a:pt x="74" y="63"/>
                    </a:lnTo>
                    <a:lnTo>
                      <a:pt x="80" y="71"/>
                    </a:lnTo>
                    <a:lnTo>
                      <a:pt x="85" y="77"/>
                    </a:lnTo>
                    <a:lnTo>
                      <a:pt x="91" y="82"/>
                    </a:lnTo>
                    <a:lnTo>
                      <a:pt x="108" y="111"/>
                    </a:lnTo>
                    <a:lnTo>
                      <a:pt x="126" y="140"/>
                    </a:lnTo>
                    <a:lnTo>
                      <a:pt x="143" y="169"/>
                    </a:lnTo>
                    <a:lnTo>
                      <a:pt x="158" y="198"/>
                    </a:lnTo>
                    <a:lnTo>
                      <a:pt x="189" y="256"/>
                    </a:lnTo>
                    <a:lnTo>
                      <a:pt x="216" y="316"/>
                    </a:lnTo>
                    <a:lnTo>
                      <a:pt x="244" y="376"/>
                    </a:lnTo>
                    <a:lnTo>
                      <a:pt x="270" y="436"/>
                    </a:lnTo>
                    <a:lnTo>
                      <a:pt x="295" y="496"/>
                    </a:lnTo>
                    <a:lnTo>
                      <a:pt x="321" y="558"/>
                    </a:lnTo>
                    <a:lnTo>
                      <a:pt x="317" y="641"/>
                    </a:lnTo>
                    <a:lnTo>
                      <a:pt x="310" y="725"/>
                    </a:lnTo>
                    <a:lnTo>
                      <a:pt x="304" y="808"/>
                    </a:lnTo>
                    <a:lnTo>
                      <a:pt x="296" y="891"/>
                    </a:lnTo>
                    <a:lnTo>
                      <a:pt x="290" y="974"/>
                    </a:lnTo>
                    <a:lnTo>
                      <a:pt x="285" y="1058"/>
                    </a:lnTo>
                    <a:lnTo>
                      <a:pt x="282" y="1099"/>
                    </a:lnTo>
                    <a:lnTo>
                      <a:pt x="280" y="1141"/>
                    </a:lnTo>
                    <a:lnTo>
                      <a:pt x="279" y="1182"/>
                    </a:lnTo>
                    <a:lnTo>
                      <a:pt x="279" y="12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2" name="Freeform 165"/>
              <p:cNvSpPr>
                <a:spLocks/>
              </p:cNvSpPr>
              <p:nvPr/>
            </p:nvSpPr>
            <p:spPr bwMode="auto">
              <a:xfrm>
                <a:off x="2516" y="1952"/>
                <a:ext cx="11" cy="4"/>
              </a:xfrm>
              <a:custGeom>
                <a:avLst/>
                <a:gdLst/>
                <a:ahLst/>
                <a:cxnLst>
                  <a:cxn ang="0">
                    <a:pos x="1" y="29"/>
                  </a:cxn>
                  <a:cxn ang="0">
                    <a:pos x="0" y="21"/>
                  </a:cxn>
                  <a:cxn ang="0">
                    <a:pos x="0" y="15"/>
                  </a:cxn>
                  <a:cxn ang="0">
                    <a:pos x="2" y="11"/>
                  </a:cxn>
                  <a:cxn ang="0">
                    <a:pos x="6" y="7"/>
                  </a:cxn>
                  <a:cxn ang="0">
                    <a:pos x="10" y="5"/>
                  </a:cxn>
                  <a:cxn ang="0">
                    <a:pos x="15" y="3"/>
                  </a:cxn>
                  <a:cxn ang="0">
                    <a:pos x="22" y="1"/>
                  </a:cxn>
                  <a:cxn ang="0">
                    <a:pos x="27" y="0"/>
                  </a:cxn>
                  <a:cxn ang="0">
                    <a:pos x="45" y="3"/>
                  </a:cxn>
                  <a:cxn ang="0">
                    <a:pos x="64" y="7"/>
                  </a:cxn>
                  <a:cxn ang="0">
                    <a:pos x="69" y="9"/>
                  </a:cxn>
                  <a:cxn ang="0">
                    <a:pos x="72" y="11"/>
                  </a:cxn>
                  <a:cxn ang="0">
                    <a:pos x="75" y="14"/>
                  </a:cxn>
                  <a:cxn ang="0">
                    <a:pos x="77" y="17"/>
                  </a:cxn>
                  <a:cxn ang="0">
                    <a:pos x="78" y="21"/>
                  </a:cxn>
                  <a:cxn ang="0">
                    <a:pos x="78" y="26"/>
                  </a:cxn>
                  <a:cxn ang="0">
                    <a:pos x="77" y="32"/>
                  </a:cxn>
                  <a:cxn ang="0">
                    <a:pos x="75" y="38"/>
                  </a:cxn>
                  <a:cxn ang="0">
                    <a:pos x="71" y="41"/>
                  </a:cxn>
                  <a:cxn ang="0">
                    <a:pos x="65" y="43"/>
                  </a:cxn>
                  <a:cxn ang="0">
                    <a:pos x="61" y="45"/>
                  </a:cxn>
                  <a:cxn ang="0">
                    <a:pos x="56" y="46"/>
                  </a:cxn>
                  <a:cxn ang="0">
                    <a:pos x="46" y="47"/>
                  </a:cxn>
                  <a:cxn ang="0">
                    <a:pos x="37" y="46"/>
                  </a:cxn>
                  <a:cxn ang="0">
                    <a:pos x="27" y="43"/>
                  </a:cxn>
                  <a:cxn ang="0">
                    <a:pos x="19" y="39"/>
                  </a:cxn>
                  <a:cxn ang="0">
                    <a:pos x="10" y="34"/>
                  </a:cxn>
                  <a:cxn ang="0">
                    <a:pos x="1" y="29"/>
                  </a:cxn>
                </a:cxnLst>
                <a:rect l="0" t="0" r="r" b="b"/>
                <a:pathLst>
                  <a:path w="78" h="47">
                    <a:moveTo>
                      <a:pt x="1" y="29"/>
                    </a:moveTo>
                    <a:lnTo>
                      <a:pt x="0" y="21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5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45" y="3"/>
                    </a:lnTo>
                    <a:lnTo>
                      <a:pt x="64" y="7"/>
                    </a:lnTo>
                    <a:lnTo>
                      <a:pt x="69" y="9"/>
                    </a:lnTo>
                    <a:lnTo>
                      <a:pt x="72" y="11"/>
                    </a:lnTo>
                    <a:lnTo>
                      <a:pt x="75" y="14"/>
                    </a:lnTo>
                    <a:lnTo>
                      <a:pt x="77" y="17"/>
                    </a:lnTo>
                    <a:lnTo>
                      <a:pt x="78" y="21"/>
                    </a:lnTo>
                    <a:lnTo>
                      <a:pt x="78" y="26"/>
                    </a:lnTo>
                    <a:lnTo>
                      <a:pt x="77" y="32"/>
                    </a:lnTo>
                    <a:lnTo>
                      <a:pt x="75" y="38"/>
                    </a:lnTo>
                    <a:lnTo>
                      <a:pt x="71" y="41"/>
                    </a:lnTo>
                    <a:lnTo>
                      <a:pt x="65" y="43"/>
                    </a:lnTo>
                    <a:lnTo>
                      <a:pt x="61" y="45"/>
                    </a:lnTo>
                    <a:lnTo>
                      <a:pt x="56" y="46"/>
                    </a:lnTo>
                    <a:lnTo>
                      <a:pt x="46" y="47"/>
                    </a:lnTo>
                    <a:lnTo>
                      <a:pt x="37" y="46"/>
                    </a:lnTo>
                    <a:lnTo>
                      <a:pt x="27" y="43"/>
                    </a:lnTo>
                    <a:lnTo>
                      <a:pt x="19" y="39"/>
                    </a:lnTo>
                    <a:lnTo>
                      <a:pt x="10" y="34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3" name="Freeform 166"/>
              <p:cNvSpPr>
                <a:spLocks/>
              </p:cNvSpPr>
              <p:nvPr/>
            </p:nvSpPr>
            <p:spPr bwMode="auto">
              <a:xfrm>
                <a:off x="2516" y="1956"/>
                <a:ext cx="12" cy="15"/>
              </a:xfrm>
              <a:custGeom>
                <a:avLst/>
                <a:gdLst/>
                <a:ahLst/>
                <a:cxnLst>
                  <a:cxn ang="0">
                    <a:pos x="85" y="182"/>
                  </a:cxn>
                  <a:cxn ang="0">
                    <a:pos x="81" y="181"/>
                  </a:cxn>
                  <a:cxn ang="0">
                    <a:pos x="78" y="178"/>
                  </a:cxn>
                  <a:cxn ang="0">
                    <a:pos x="76" y="178"/>
                  </a:cxn>
                  <a:cxn ang="0">
                    <a:pos x="75" y="184"/>
                  </a:cxn>
                  <a:cxn ang="0">
                    <a:pos x="71" y="189"/>
                  </a:cxn>
                  <a:cxn ang="0">
                    <a:pos x="54" y="195"/>
                  </a:cxn>
                  <a:cxn ang="0">
                    <a:pos x="33" y="195"/>
                  </a:cxn>
                  <a:cxn ang="0">
                    <a:pos x="20" y="189"/>
                  </a:cxn>
                  <a:cxn ang="0">
                    <a:pos x="10" y="182"/>
                  </a:cxn>
                  <a:cxn ang="0">
                    <a:pos x="5" y="174"/>
                  </a:cxn>
                  <a:cxn ang="0">
                    <a:pos x="0" y="165"/>
                  </a:cxn>
                  <a:cxn ang="0">
                    <a:pos x="0" y="155"/>
                  </a:cxn>
                  <a:cxn ang="0">
                    <a:pos x="2" y="138"/>
                  </a:cxn>
                  <a:cxn ang="0">
                    <a:pos x="14" y="102"/>
                  </a:cxn>
                  <a:cxn ang="0">
                    <a:pos x="26" y="62"/>
                  </a:cxn>
                  <a:cxn ang="0">
                    <a:pos x="28" y="44"/>
                  </a:cxn>
                  <a:cxn ang="0">
                    <a:pos x="26" y="31"/>
                  </a:cxn>
                  <a:cxn ang="0">
                    <a:pos x="27" y="13"/>
                  </a:cxn>
                  <a:cxn ang="0">
                    <a:pos x="34" y="0"/>
                  </a:cxn>
                  <a:cxn ang="0">
                    <a:pos x="44" y="2"/>
                  </a:cxn>
                  <a:cxn ang="0">
                    <a:pos x="52" y="6"/>
                  </a:cxn>
                  <a:cxn ang="0">
                    <a:pos x="57" y="12"/>
                  </a:cxn>
                  <a:cxn ang="0">
                    <a:pos x="62" y="24"/>
                  </a:cxn>
                  <a:cxn ang="0">
                    <a:pos x="65" y="43"/>
                  </a:cxn>
                  <a:cxn ang="0">
                    <a:pos x="64" y="78"/>
                  </a:cxn>
                  <a:cxn ang="0">
                    <a:pos x="65" y="114"/>
                  </a:cxn>
                  <a:cxn ang="0">
                    <a:pos x="71" y="134"/>
                  </a:cxn>
                  <a:cxn ang="0">
                    <a:pos x="79" y="147"/>
                  </a:cxn>
                  <a:cxn ang="0">
                    <a:pos x="85" y="156"/>
                  </a:cxn>
                  <a:cxn ang="0">
                    <a:pos x="87" y="165"/>
                  </a:cxn>
                  <a:cxn ang="0">
                    <a:pos x="87" y="175"/>
                  </a:cxn>
                </a:cxnLst>
                <a:rect l="0" t="0" r="r" b="b"/>
                <a:pathLst>
                  <a:path w="87" h="197">
                    <a:moveTo>
                      <a:pt x="86" y="181"/>
                    </a:moveTo>
                    <a:lnTo>
                      <a:pt x="85" y="182"/>
                    </a:lnTo>
                    <a:lnTo>
                      <a:pt x="84" y="182"/>
                    </a:lnTo>
                    <a:lnTo>
                      <a:pt x="81" y="181"/>
                    </a:lnTo>
                    <a:lnTo>
                      <a:pt x="80" y="180"/>
                    </a:lnTo>
                    <a:lnTo>
                      <a:pt x="78" y="178"/>
                    </a:lnTo>
                    <a:lnTo>
                      <a:pt x="76" y="174"/>
                    </a:lnTo>
                    <a:lnTo>
                      <a:pt x="76" y="178"/>
                    </a:lnTo>
                    <a:lnTo>
                      <a:pt x="76" y="181"/>
                    </a:lnTo>
                    <a:lnTo>
                      <a:pt x="75" y="184"/>
                    </a:lnTo>
                    <a:lnTo>
                      <a:pt x="74" y="186"/>
                    </a:lnTo>
                    <a:lnTo>
                      <a:pt x="71" y="189"/>
                    </a:lnTo>
                    <a:lnTo>
                      <a:pt x="65" y="191"/>
                    </a:lnTo>
                    <a:lnTo>
                      <a:pt x="54" y="195"/>
                    </a:lnTo>
                    <a:lnTo>
                      <a:pt x="41" y="197"/>
                    </a:lnTo>
                    <a:lnTo>
                      <a:pt x="33" y="195"/>
                    </a:lnTo>
                    <a:lnTo>
                      <a:pt x="26" y="191"/>
                    </a:lnTo>
                    <a:lnTo>
                      <a:pt x="20" y="189"/>
                    </a:lnTo>
                    <a:lnTo>
                      <a:pt x="14" y="186"/>
                    </a:lnTo>
                    <a:lnTo>
                      <a:pt x="10" y="182"/>
                    </a:lnTo>
                    <a:lnTo>
                      <a:pt x="7" y="179"/>
                    </a:lnTo>
                    <a:lnTo>
                      <a:pt x="5" y="174"/>
                    </a:lnTo>
                    <a:lnTo>
                      <a:pt x="2" y="170"/>
                    </a:lnTo>
                    <a:lnTo>
                      <a:pt x="0" y="165"/>
                    </a:lnTo>
                    <a:lnTo>
                      <a:pt x="0" y="161"/>
                    </a:lnTo>
                    <a:lnTo>
                      <a:pt x="0" y="155"/>
                    </a:lnTo>
                    <a:lnTo>
                      <a:pt x="0" y="150"/>
                    </a:lnTo>
                    <a:lnTo>
                      <a:pt x="2" y="138"/>
                    </a:lnTo>
                    <a:lnTo>
                      <a:pt x="6" y="126"/>
                    </a:lnTo>
                    <a:lnTo>
                      <a:pt x="14" y="102"/>
                    </a:lnTo>
                    <a:lnTo>
                      <a:pt x="23" y="76"/>
                    </a:lnTo>
                    <a:lnTo>
                      <a:pt x="26" y="62"/>
                    </a:lnTo>
                    <a:lnTo>
                      <a:pt x="27" y="50"/>
                    </a:lnTo>
                    <a:lnTo>
                      <a:pt x="28" y="44"/>
                    </a:lnTo>
                    <a:lnTo>
                      <a:pt x="27" y="38"/>
                    </a:lnTo>
                    <a:lnTo>
                      <a:pt x="26" y="31"/>
                    </a:lnTo>
                    <a:lnTo>
                      <a:pt x="25" y="25"/>
                    </a:lnTo>
                    <a:lnTo>
                      <a:pt x="27" y="13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5" y="9"/>
                    </a:lnTo>
                    <a:lnTo>
                      <a:pt x="57" y="12"/>
                    </a:lnTo>
                    <a:lnTo>
                      <a:pt x="59" y="15"/>
                    </a:lnTo>
                    <a:lnTo>
                      <a:pt x="62" y="24"/>
                    </a:lnTo>
                    <a:lnTo>
                      <a:pt x="64" y="32"/>
                    </a:lnTo>
                    <a:lnTo>
                      <a:pt x="65" y="43"/>
                    </a:lnTo>
                    <a:lnTo>
                      <a:pt x="65" y="55"/>
                    </a:lnTo>
                    <a:lnTo>
                      <a:pt x="64" y="78"/>
                    </a:lnTo>
                    <a:lnTo>
                      <a:pt x="64" y="103"/>
                    </a:lnTo>
                    <a:lnTo>
                      <a:pt x="65" y="114"/>
                    </a:lnTo>
                    <a:lnTo>
                      <a:pt x="68" y="124"/>
                    </a:lnTo>
                    <a:lnTo>
                      <a:pt x="71" y="134"/>
                    </a:lnTo>
                    <a:lnTo>
                      <a:pt x="76" y="142"/>
                    </a:lnTo>
                    <a:lnTo>
                      <a:pt x="79" y="147"/>
                    </a:lnTo>
                    <a:lnTo>
                      <a:pt x="82" y="151"/>
                    </a:lnTo>
                    <a:lnTo>
                      <a:pt x="85" y="156"/>
                    </a:lnTo>
                    <a:lnTo>
                      <a:pt x="86" y="161"/>
                    </a:lnTo>
                    <a:lnTo>
                      <a:pt x="87" y="165"/>
                    </a:lnTo>
                    <a:lnTo>
                      <a:pt x="87" y="170"/>
                    </a:lnTo>
                    <a:lnTo>
                      <a:pt x="87" y="175"/>
                    </a:lnTo>
                    <a:lnTo>
                      <a:pt x="86" y="1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4" name="Freeform 167"/>
              <p:cNvSpPr>
                <a:spLocks/>
              </p:cNvSpPr>
              <p:nvPr/>
            </p:nvSpPr>
            <p:spPr bwMode="auto">
              <a:xfrm>
                <a:off x="2265" y="1966"/>
                <a:ext cx="15" cy="12"/>
              </a:xfrm>
              <a:custGeom>
                <a:avLst/>
                <a:gdLst/>
                <a:ahLst/>
                <a:cxnLst>
                  <a:cxn ang="0">
                    <a:pos x="143" y="81"/>
                  </a:cxn>
                  <a:cxn ang="0">
                    <a:pos x="151" y="86"/>
                  </a:cxn>
                  <a:cxn ang="0">
                    <a:pos x="162" y="91"/>
                  </a:cxn>
                  <a:cxn ang="0">
                    <a:pos x="174" y="98"/>
                  </a:cxn>
                  <a:cxn ang="0">
                    <a:pos x="184" y="107"/>
                  </a:cxn>
                  <a:cxn ang="0">
                    <a:pos x="190" y="111"/>
                  </a:cxn>
                  <a:cxn ang="0">
                    <a:pos x="193" y="116"/>
                  </a:cxn>
                  <a:cxn ang="0">
                    <a:pos x="196" y="123"/>
                  </a:cxn>
                  <a:cxn ang="0">
                    <a:pos x="197" y="129"/>
                  </a:cxn>
                  <a:cxn ang="0">
                    <a:pos x="197" y="137"/>
                  </a:cxn>
                  <a:cxn ang="0">
                    <a:pos x="196" y="145"/>
                  </a:cxn>
                  <a:cxn ang="0">
                    <a:pos x="192" y="154"/>
                  </a:cxn>
                  <a:cxn ang="0">
                    <a:pos x="186" y="163"/>
                  </a:cxn>
                  <a:cxn ang="0">
                    <a:pos x="179" y="160"/>
                  </a:cxn>
                  <a:cxn ang="0">
                    <a:pos x="159" y="153"/>
                  </a:cxn>
                  <a:cxn ang="0">
                    <a:pos x="129" y="142"/>
                  </a:cxn>
                  <a:cxn ang="0">
                    <a:pos x="96" y="129"/>
                  </a:cxn>
                  <a:cxn ang="0">
                    <a:pos x="63" y="118"/>
                  </a:cxn>
                  <a:cxn ang="0">
                    <a:pos x="34" y="107"/>
                  </a:cxn>
                  <a:cxn ang="0">
                    <a:pos x="13" y="98"/>
                  </a:cxn>
                  <a:cxn ang="0">
                    <a:pos x="6" y="96"/>
                  </a:cxn>
                  <a:cxn ang="0">
                    <a:pos x="5" y="87"/>
                  </a:cxn>
                  <a:cxn ang="0">
                    <a:pos x="3" y="66"/>
                  </a:cxn>
                  <a:cxn ang="0">
                    <a:pos x="1" y="46"/>
                  </a:cxn>
                  <a:cxn ang="0">
                    <a:pos x="0" y="36"/>
                  </a:cxn>
                  <a:cxn ang="0">
                    <a:pos x="4" y="31"/>
                  </a:cxn>
                  <a:cxn ang="0">
                    <a:pos x="12" y="18"/>
                  </a:cxn>
                  <a:cxn ang="0">
                    <a:pos x="22" y="7"/>
                  </a:cxn>
                  <a:cxn ang="0">
                    <a:pos x="25" y="0"/>
                  </a:cxn>
                  <a:cxn ang="0">
                    <a:pos x="28" y="10"/>
                  </a:cxn>
                  <a:cxn ang="0">
                    <a:pos x="32" y="18"/>
                  </a:cxn>
                  <a:cxn ang="0">
                    <a:pos x="37" y="26"/>
                  </a:cxn>
                  <a:cxn ang="0">
                    <a:pos x="42" y="32"/>
                  </a:cxn>
                  <a:cxn ang="0">
                    <a:pos x="50" y="38"/>
                  </a:cxn>
                  <a:cxn ang="0">
                    <a:pos x="57" y="42"/>
                  </a:cxn>
                  <a:cxn ang="0">
                    <a:pos x="66" y="46"/>
                  </a:cxn>
                  <a:cxn ang="0">
                    <a:pos x="75" y="50"/>
                  </a:cxn>
                  <a:cxn ang="0">
                    <a:pos x="94" y="57"/>
                  </a:cxn>
                  <a:cxn ang="0">
                    <a:pos x="112" y="63"/>
                  </a:cxn>
                  <a:cxn ang="0">
                    <a:pos x="120" y="67"/>
                  </a:cxn>
                  <a:cxn ang="0">
                    <a:pos x="129" y="72"/>
                  </a:cxn>
                  <a:cxn ang="0">
                    <a:pos x="136" y="76"/>
                  </a:cxn>
                  <a:cxn ang="0">
                    <a:pos x="143" y="81"/>
                  </a:cxn>
                </a:cxnLst>
                <a:rect l="0" t="0" r="r" b="b"/>
                <a:pathLst>
                  <a:path w="197" h="163">
                    <a:moveTo>
                      <a:pt x="143" y="81"/>
                    </a:moveTo>
                    <a:lnTo>
                      <a:pt x="151" y="86"/>
                    </a:lnTo>
                    <a:lnTo>
                      <a:pt x="162" y="91"/>
                    </a:lnTo>
                    <a:lnTo>
                      <a:pt x="174" y="98"/>
                    </a:lnTo>
                    <a:lnTo>
                      <a:pt x="184" y="107"/>
                    </a:lnTo>
                    <a:lnTo>
                      <a:pt x="190" y="111"/>
                    </a:lnTo>
                    <a:lnTo>
                      <a:pt x="193" y="116"/>
                    </a:lnTo>
                    <a:lnTo>
                      <a:pt x="196" y="123"/>
                    </a:lnTo>
                    <a:lnTo>
                      <a:pt x="197" y="129"/>
                    </a:lnTo>
                    <a:lnTo>
                      <a:pt x="197" y="137"/>
                    </a:lnTo>
                    <a:lnTo>
                      <a:pt x="196" y="145"/>
                    </a:lnTo>
                    <a:lnTo>
                      <a:pt x="192" y="154"/>
                    </a:lnTo>
                    <a:lnTo>
                      <a:pt x="186" y="163"/>
                    </a:lnTo>
                    <a:lnTo>
                      <a:pt x="179" y="160"/>
                    </a:lnTo>
                    <a:lnTo>
                      <a:pt x="159" y="153"/>
                    </a:lnTo>
                    <a:lnTo>
                      <a:pt x="129" y="142"/>
                    </a:lnTo>
                    <a:lnTo>
                      <a:pt x="96" y="129"/>
                    </a:lnTo>
                    <a:lnTo>
                      <a:pt x="63" y="118"/>
                    </a:lnTo>
                    <a:lnTo>
                      <a:pt x="34" y="107"/>
                    </a:lnTo>
                    <a:lnTo>
                      <a:pt x="13" y="98"/>
                    </a:lnTo>
                    <a:lnTo>
                      <a:pt x="6" y="96"/>
                    </a:lnTo>
                    <a:lnTo>
                      <a:pt x="5" y="87"/>
                    </a:lnTo>
                    <a:lnTo>
                      <a:pt x="3" y="66"/>
                    </a:lnTo>
                    <a:lnTo>
                      <a:pt x="1" y="46"/>
                    </a:lnTo>
                    <a:lnTo>
                      <a:pt x="0" y="36"/>
                    </a:lnTo>
                    <a:lnTo>
                      <a:pt x="4" y="31"/>
                    </a:lnTo>
                    <a:lnTo>
                      <a:pt x="12" y="18"/>
                    </a:lnTo>
                    <a:lnTo>
                      <a:pt x="22" y="7"/>
                    </a:lnTo>
                    <a:lnTo>
                      <a:pt x="25" y="0"/>
                    </a:lnTo>
                    <a:lnTo>
                      <a:pt x="28" y="10"/>
                    </a:lnTo>
                    <a:lnTo>
                      <a:pt x="32" y="18"/>
                    </a:lnTo>
                    <a:lnTo>
                      <a:pt x="37" y="26"/>
                    </a:lnTo>
                    <a:lnTo>
                      <a:pt x="42" y="32"/>
                    </a:lnTo>
                    <a:lnTo>
                      <a:pt x="50" y="38"/>
                    </a:lnTo>
                    <a:lnTo>
                      <a:pt x="57" y="42"/>
                    </a:lnTo>
                    <a:lnTo>
                      <a:pt x="66" y="46"/>
                    </a:lnTo>
                    <a:lnTo>
                      <a:pt x="75" y="50"/>
                    </a:lnTo>
                    <a:lnTo>
                      <a:pt x="94" y="57"/>
                    </a:lnTo>
                    <a:lnTo>
                      <a:pt x="112" y="63"/>
                    </a:lnTo>
                    <a:lnTo>
                      <a:pt x="120" y="67"/>
                    </a:lnTo>
                    <a:lnTo>
                      <a:pt x="129" y="72"/>
                    </a:lnTo>
                    <a:lnTo>
                      <a:pt x="136" y="76"/>
                    </a:lnTo>
                    <a:lnTo>
                      <a:pt x="143" y="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5" name="Freeform 168"/>
              <p:cNvSpPr>
                <a:spLocks/>
              </p:cNvSpPr>
              <p:nvPr/>
            </p:nvSpPr>
            <p:spPr bwMode="auto">
              <a:xfrm>
                <a:off x="2500" y="1978"/>
                <a:ext cx="43" cy="49"/>
              </a:xfrm>
              <a:custGeom>
                <a:avLst/>
                <a:gdLst/>
                <a:ahLst/>
                <a:cxnLst>
                  <a:cxn ang="0">
                    <a:pos x="285" y="42"/>
                  </a:cxn>
                  <a:cxn ang="0">
                    <a:pos x="304" y="32"/>
                  </a:cxn>
                  <a:cxn ang="0">
                    <a:pos x="311" y="10"/>
                  </a:cxn>
                  <a:cxn ang="0">
                    <a:pos x="342" y="44"/>
                  </a:cxn>
                  <a:cxn ang="0">
                    <a:pos x="338" y="72"/>
                  </a:cxn>
                  <a:cxn ang="0">
                    <a:pos x="301" y="87"/>
                  </a:cxn>
                  <a:cxn ang="0">
                    <a:pos x="271" y="100"/>
                  </a:cxn>
                  <a:cxn ang="0">
                    <a:pos x="290" y="145"/>
                  </a:cxn>
                  <a:cxn ang="0">
                    <a:pos x="326" y="160"/>
                  </a:cxn>
                  <a:cxn ang="0">
                    <a:pos x="363" y="165"/>
                  </a:cxn>
                  <a:cxn ang="0">
                    <a:pos x="371" y="132"/>
                  </a:cxn>
                  <a:cxn ang="0">
                    <a:pos x="386" y="140"/>
                  </a:cxn>
                  <a:cxn ang="0">
                    <a:pos x="416" y="176"/>
                  </a:cxn>
                  <a:cxn ang="0">
                    <a:pos x="407" y="211"/>
                  </a:cxn>
                  <a:cxn ang="0">
                    <a:pos x="375" y="220"/>
                  </a:cxn>
                  <a:cxn ang="0">
                    <a:pos x="361" y="244"/>
                  </a:cxn>
                  <a:cxn ang="0">
                    <a:pos x="396" y="290"/>
                  </a:cxn>
                  <a:cxn ang="0">
                    <a:pos x="442" y="288"/>
                  </a:cxn>
                  <a:cxn ang="0">
                    <a:pos x="455" y="268"/>
                  </a:cxn>
                  <a:cxn ang="0">
                    <a:pos x="476" y="257"/>
                  </a:cxn>
                  <a:cxn ang="0">
                    <a:pos x="487" y="293"/>
                  </a:cxn>
                  <a:cxn ang="0">
                    <a:pos x="456" y="329"/>
                  </a:cxn>
                  <a:cxn ang="0">
                    <a:pos x="429" y="341"/>
                  </a:cxn>
                  <a:cxn ang="0">
                    <a:pos x="470" y="416"/>
                  </a:cxn>
                  <a:cxn ang="0">
                    <a:pos x="489" y="485"/>
                  </a:cxn>
                  <a:cxn ang="0">
                    <a:pos x="475" y="601"/>
                  </a:cxn>
                  <a:cxn ang="0">
                    <a:pos x="276" y="263"/>
                  </a:cxn>
                  <a:cxn ang="0">
                    <a:pos x="90" y="486"/>
                  </a:cxn>
                  <a:cxn ang="0">
                    <a:pos x="1" y="638"/>
                  </a:cxn>
                  <a:cxn ang="0">
                    <a:pos x="2" y="542"/>
                  </a:cxn>
                  <a:cxn ang="0">
                    <a:pos x="0" y="500"/>
                  </a:cxn>
                  <a:cxn ang="0">
                    <a:pos x="31" y="434"/>
                  </a:cxn>
                  <a:cxn ang="0">
                    <a:pos x="80" y="336"/>
                  </a:cxn>
                  <a:cxn ang="0">
                    <a:pos x="26" y="307"/>
                  </a:cxn>
                  <a:cxn ang="0">
                    <a:pos x="16" y="274"/>
                  </a:cxn>
                  <a:cxn ang="0">
                    <a:pos x="57" y="247"/>
                  </a:cxn>
                  <a:cxn ang="0">
                    <a:pos x="60" y="277"/>
                  </a:cxn>
                  <a:cxn ang="0">
                    <a:pos x="95" y="272"/>
                  </a:cxn>
                  <a:cxn ang="0">
                    <a:pos x="134" y="258"/>
                  </a:cxn>
                  <a:cxn ang="0">
                    <a:pos x="147" y="224"/>
                  </a:cxn>
                  <a:cxn ang="0">
                    <a:pos x="113" y="198"/>
                  </a:cxn>
                  <a:cxn ang="0">
                    <a:pos x="83" y="171"/>
                  </a:cxn>
                  <a:cxn ang="0">
                    <a:pos x="94" y="135"/>
                  </a:cxn>
                  <a:cxn ang="0">
                    <a:pos x="113" y="132"/>
                  </a:cxn>
                  <a:cxn ang="0">
                    <a:pos x="131" y="163"/>
                  </a:cxn>
                  <a:cxn ang="0">
                    <a:pos x="163" y="165"/>
                  </a:cxn>
                  <a:cxn ang="0">
                    <a:pos x="187" y="154"/>
                  </a:cxn>
                  <a:cxn ang="0">
                    <a:pos x="211" y="111"/>
                  </a:cxn>
                  <a:cxn ang="0">
                    <a:pos x="198" y="85"/>
                  </a:cxn>
                  <a:cxn ang="0">
                    <a:pos x="160" y="85"/>
                  </a:cxn>
                  <a:cxn ang="0">
                    <a:pos x="138" y="54"/>
                  </a:cxn>
                  <a:cxn ang="0">
                    <a:pos x="169" y="2"/>
                  </a:cxn>
                  <a:cxn ang="0">
                    <a:pos x="180" y="23"/>
                  </a:cxn>
                </a:cxnLst>
                <a:rect l="0" t="0" r="r" b="b"/>
                <a:pathLst>
                  <a:path w="492" h="639">
                    <a:moveTo>
                      <a:pt x="192" y="38"/>
                    </a:moveTo>
                    <a:lnTo>
                      <a:pt x="217" y="39"/>
                    </a:lnTo>
                    <a:lnTo>
                      <a:pt x="245" y="39"/>
                    </a:lnTo>
                    <a:lnTo>
                      <a:pt x="259" y="39"/>
                    </a:lnTo>
                    <a:lnTo>
                      <a:pt x="273" y="40"/>
                    </a:lnTo>
                    <a:lnTo>
                      <a:pt x="285" y="42"/>
                    </a:lnTo>
                    <a:lnTo>
                      <a:pt x="297" y="45"/>
                    </a:lnTo>
                    <a:lnTo>
                      <a:pt x="299" y="44"/>
                    </a:lnTo>
                    <a:lnTo>
                      <a:pt x="301" y="43"/>
                    </a:lnTo>
                    <a:lnTo>
                      <a:pt x="302" y="40"/>
                    </a:lnTo>
                    <a:lnTo>
                      <a:pt x="302" y="37"/>
                    </a:lnTo>
                    <a:lnTo>
                      <a:pt x="304" y="32"/>
                    </a:lnTo>
                    <a:lnTo>
                      <a:pt x="302" y="24"/>
                    </a:lnTo>
                    <a:lnTo>
                      <a:pt x="302" y="18"/>
                    </a:lnTo>
                    <a:lnTo>
                      <a:pt x="305" y="14"/>
                    </a:lnTo>
                    <a:lnTo>
                      <a:pt x="306" y="12"/>
                    </a:lnTo>
                    <a:lnTo>
                      <a:pt x="308" y="11"/>
                    </a:lnTo>
                    <a:lnTo>
                      <a:pt x="311" y="10"/>
                    </a:lnTo>
                    <a:lnTo>
                      <a:pt x="315" y="10"/>
                    </a:lnTo>
                    <a:lnTo>
                      <a:pt x="322" y="15"/>
                    </a:lnTo>
                    <a:lnTo>
                      <a:pt x="328" y="21"/>
                    </a:lnTo>
                    <a:lnTo>
                      <a:pt x="334" y="30"/>
                    </a:lnTo>
                    <a:lnTo>
                      <a:pt x="341" y="38"/>
                    </a:lnTo>
                    <a:lnTo>
                      <a:pt x="342" y="44"/>
                    </a:lnTo>
                    <a:lnTo>
                      <a:pt x="344" y="48"/>
                    </a:lnTo>
                    <a:lnTo>
                      <a:pt x="344" y="53"/>
                    </a:lnTo>
                    <a:lnTo>
                      <a:pt x="344" y="58"/>
                    </a:lnTo>
                    <a:lnTo>
                      <a:pt x="343" y="63"/>
                    </a:lnTo>
                    <a:lnTo>
                      <a:pt x="341" y="67"/>
                    </a:lnTo>
                    <a:lnTo>
                      <a:pt x="338" y="72"/>
                    </a:lnTo>
                    <a:lnTo>
                      <a:pt x="333" y="77"/>
                    </a:lnTo>
                    <a:lnTo>
                      <a:pt x="330" y="80"/>
                    </a:lnTo>
                    <a:lnTo>
                      <a:pt x="326" y="83"/>
                    </a:lnTo>
                    <a:lnTo>
                      <a:pt x="321" y="85"/>
                    </a:lnTo>
                    <a:lnTo>
                      <a:pt x="314" y="86"/>
                    </a:lnTo>
                    <a:lnTo>
                      <a:pt x="301" y="87"/>
                    </a:lnTo>
                    <a:lnTo>
                      <a:pt x="289" y="88"/>
                    </a:lnTo>
                    <a:lnTo>
                      <a:pt x="283" y="88"/>
                    </a:lnTo>
                    <a:lnTo>
                      <a:pt x="279" y="91"/>
                    </a:lnTo>
                    <a:lnTo>
                      <a:pt x="275" y="93"/>
                    </a:lnTo>
                    <a:lnTo>
                      <a:pt x="273" y="96"/>
                    </a:lnTo>
                    <a:lnTo>
                      <a:pt x="271" y="100"/>
                    </a:lnTo>
                    <a:lnTo>
                      <a:pt x="271" y="107"/>
                    </a:lnTo>
                    <a:lnTo>
                      <a:pt x="274" y="114"/>
                    </a:lnTo>
                    <a:lnTo>
                      <a:pt x="279" y="124"/>
                    </a:lnTo>
                    <a:lnTo>
                      <a:pt x="282" y="132"/>
                    </a:lnTo>
                    <a:lnTo>
                      <a:pt x="285" y="140"/>
                    </a:lnTo>
                    <a:lnTo>
                      <a:pt x="290" y="145"/>
                    </a:lnTo>
                    <a:lnTo>
                      <a:pt x="294" y="149"/>
                    </a:lnTo>
                    <a:lnTo>
                      <a:pt x="299" y="152"/>
                    </a:lnTo>
                    <a:lnTo>
                      <a:pt x="304" y="156"/>
                    </a:lnTo>
                    <a:lnTo>
                      <a:pt x="309" y="157"/>
                    </a:lnTo>
                    <a:lnTo>
                      <a:pt x="315" y="159"/>
                    </a:lnTo>
                    <a:lnTo>
                      <a:pt x="326" y="160"/>
                    </a:lnTo>
                    <a:lnTo>
                      <a:pt x="338" y="162"/>
                    </a:lnTo>
                    <a:lnTo>
                      <a:pt x="343" y="163"/>
                    </a:lnTo>
                    <a:lnTo>
                      <a:pt x="348" y="165"/>
                    </a:lnTo>
                    <a:lnTo>
                      <a:pt x="354" y="168"/>
                    </a:lnTo>
                    <a:lnTo>
                      <a:pt x="358" y="172"/>
                    </a:lnTo>
                    <a:lnTo>
                      <a:pt x="363" y="165"/>
                    </a:lnTo>
                    <a:lnTo>
                      <a:pt x="366" y="160"/>
                    </a:lnTo>
                    <a:lnTo>
                      <a:pt x="368" y="154"/>
                    </a:lnTo>
                    <a:lnTo>
                      <a:pt x="368" y="147"/>
                    </a:lnTo>
                    <a:lnTo>
                      <a:pt x="368" y="142"/>
                    </a:lnTo>
                    <a:lnTo>
                      <a:pt x="370" y="135"/>
                    </a:lnTo>
                    <a:lnTo>
                      <a:pt x="371" y="132"/>
                    </a:lnTo>
                    <a:lnTo>
                      <a:pt x="373" y="130"/>
                    </a:lnTo>
                    <a:lnTo>
                      <a:pt x="375" y="127"/>
                    </a:lnTo>
                    <a:lnTo>
                      <a:pt x="379" y="124"/>
                    </a:lnTo>
                    <a:lnTo>
                      <a:pt x="380" y="129"/>
                    </a:lnTo>
                    <a:lnTo>
                      <a:pt x="383" y="134"/>
                    </a:lnTo>
                    <a:lnTo>
                      <a:pt x="386" y="140"/>
                    </a:lnTo>
                    <a:lnTo>
                      <a:pt x="389" y="144"/>
                    </a:lnTo>
                    <a:lnTo>
                      <a:pt x="397" y="152"/>
                    </a:lnTo>
                    <a:lnTo>
                      <a:pt x="406" y="161"/>
                    </a:lnTo>
                    <a:lnTo>
                      <a:pt x="409" y="166"/>
                    </a:lnTo>
                    <a:lnTo>
                      <a:pt x="413" y="171"/>
                    </a:lnTo>
                    <a:lnTo>
                      <a:pt x="416" y="176"/>
                    </a:lnTo>
                    <a:lnTo>
                      <a:pt x="417" y="180"/>
                    </a:lnTo>
                    <a:lnTo>
                      <a:pt x="418" y="187"/>
                    </a:lnTo>
                    <a:lnTo>
                      <a:pt x="417" y="192"/>
                    </a:lnTo>
                    <a:lnTo>
                      <a:pt x="415" y="199"/>
                    </a:lnTo>
                    <a:lnTo>
                      <a:pt x="410" y="207"/>
                    </a:lnTo>
                    <a:lnTo>
                      <a:pt x="407" y="211"/>
                    </a:lnTo>
                    <a:lnTo>
                      <a:pt x="404" y="214"/>
                    </a:lnTo>
                    <a:lnTo>
                      <a:pt x="401" y="217"/>
                    </a:lnTo>
                    <a:lnTo>
                      <a:pt x="397" y="218"/>
                    </a:lnTo>
                    <a:lnTo>
                      <a:pt x="390" y="220"/>
                    </a:lnTo>
                    <a:lnTo>
                      <a:pt x="383" y="220"/>
                    </a:lnTo>
                    <a:lnTo>
                      <a:pt x="375" y="220"/>
                    </a:lnTo>
                    <a:lnTo>
                      <a:pt x="368" y="220"/>
                    </a:lnTo>
                    <a:lnTo>
                      <a:pt x="364" y="220"/>
                    </a:lnTo>
                    <a:lnTo>
                      <a:pt x="361" y="221"/>
                    </a:lnTo>
                    <a:lnTo>
                      <a:pt x="358" y="223"/>
                    </a:lnTo>
                    <a:lnTo>
                      <a:pt x="355" y="225"/>
                    </a:lnTo>
                    <a:lnTo>
                      <a:pt x="361" y="244"/>
                    </a:lnTo>
                    <a:lnTo>
                      <a:pt x="369" y="262"/>
                    </a:lnTo>
                    <a:lnTo>
                      <a:pt x="373" y="272"/>
                    </a:lnTo>
                    <a:lnTo>
                      <a:pt x="378" y="281"/>
                    </a:lnTo>
                    <a:lnTo>
                      <a:pt x="385" y="288"/>
                    </a:lnTo>
                    <a:lnTo>
                      <a:pt x="391" y="295"/>
                    </a:lnTo>
                    <a:lnTo>
                      <a:pt x="396" y="290"/>
                    </a:lnTo>
                    <a:lnTo>
                      <a:pt x="401" y="286"/>
                    </a:lnTo>
                    <a:lnTo>
                      <a:pt x="407" y="285"/>
                    </a:lnTo>
                    <a:lnTo>
                      <a:pt x="412" y="284"/>
                    </a:lnTo>
                    <a:lnTo>
                      <a:pt x="425" y="285"/>
                    </a:lnTo>
                    <a:lnTo>
                      <a:pt x="437" y="287"/>
                    </a:lnTo>
                    <a:lnTo>
                      <a:pt x="442" y="288"/>
                    </a:lnTo>
                    <a:lnTo>
                      <a:pt x="447" y="288"/>
                    </a:lnTo>
                    <a:lnTo>
                      <a:pt x="451" y="287"/>
                    </a:lnTo>
                    <a:lnTo>
                      <a:pt x="454" y="285"/>
                    </a:lnTo>
                    <a:lnTo>
                      <a:pt x="455" y="282"/>
                    </a:lnTo>
                    <a:lnTo>
                      <a:pt x="456" y="276"/>
                    </a:lnTo>
                    <a:lnTo>
                      <a:pt x="455" y="268"/>
                    </a:lnTo>
                    <a:lnTo>
                      <a:pt x="452" y="257"/>
                    </a:lnTo>
                    <a:lnTo>
                      <a:pt x="457" y="253"/>
                    </a:lnTo>
                    <a:lnTo>
                      <a:pt x="462" y="247"/>
                    </a:lnTo>
                    <a:lnTo>
                      <a:pt x="467" y="251"/>
                    </a:lnTo>
                    <a:lnTo>
                      <a:pt x="472" y="254"/>
                    </a:lnTo>
                    <a:lnTo>
                      <a:pt x="476" y="257"/>
                    </a:lnTo>
                    <a:lnTo>
                      <a:pt x="481" y="261"/>
                    </a:lnTo>
                    <a:lnTo>
                      <a:pt x="483" y="267"/>
                    </a:lnTo>
                    <a:lnTo>
                      <a:pt x="485" y="271"/>
                    </a:lnTo>
                    <a:lnTo>
                      <a:pt x="487" y="276"/>
                    </a:lnTo>
                    <a:lnTo>
                      <a:pt x="487" y="282"/>
                    </a:lnTo>
                    <a:lnTo>
                      <a:pt x="487" y="293"/>
                    </a:lnTo>
                    <a:lnTo>
                      <a:pt x="486" y="304"/>
                    </a:lnTo>
                    <a:lnTo>
                      <a:pt x="482" y="315"/>
                    </a:lnTo>
                    <a:lnTo>
                      <a:pt x="476" y="323"/>
                    </a:lnTo>
                    <a:lnTo>
                      <a:pt x="469" y="326"/>
                    </a:lnTo>
                    <a:lnTo>
                      <a:pt x="463" y="327"/>
                    </a:lnTo>
                    <a:lnTo>
                      <a:pt x="456" y="329"/>
                    </a:lnTo>
                    <a:lnTo>
                      <a:pt x="450" y="329"/>
                    </a:lnTo>
                    <a:lnTo>
                      <a:pt x="443" y="327"/>
                    </a:lnTo>
                    <a:lnTo>
                      <a:pt x="438" y="327"/>
                    </a:lnTo>
                    <a:lnTo>
                      <a:pt x="432" y="329"/>
                    </a:lnTo>
                    <a:lnTo>
                      <a:pt x="425" y="330"/>
                    </a:lnTo>
                    <a:lnTo>
                      <a:pt x="429" y="341"/>
                    </a:lnTo>
                    <a:lnTo>
                      <a:pt x="434" y="352"/>
                    </a:lnTo>
                    <a:lnTo>
                      <a:pt x="439" y="362"/>
                    </a:lnTo>
                    <a:lnTo>
                      <a:pt x="444" y="371"/>
                    </a:lnTo>
                    <a:lnTo>
                      <a:pt x="455" y="389"/>
                    </a:lnTo>
                    <a:lnTo>
                      <a:pt x="466" y="406"/>
                    </a:lnTo>
                    <a:lnTo>
                      <a:pt x="470" y="416"/>
                    </a:lnTo>
                    <a:lnTo>
                      <a:pt x="475" y="426"/>
                    </a:lnTo>
                    <a:lnTo>
                      <a:pt x="479" y="435"/>
                    </a:lnTo>
                    <a:lnTo>
                      <a:pt x="483" y="447"/>
                    </a:lnTo>
                    <a:lnTo>
                      <a:pt x="486" y="459"/>
                    </a:lnTo>
                    <a:lnTo>
                      <a:pt x="488" y="471"/>
                    </a:lnTo>
                    <a:lnTo>
                      <a:pt x="489" y="485"/>
                    </a:lnTo>
                    <a:lnTo>
                      <a:pt x="490" y="501"/>
                    </a:lnTo>
                    <a:lnTo>
                      <a:pt x="491" y="526"/>
                    </a:lnTo>
                    <a:lnTo>
                      <a:pt x="492" y="571"/>
                    </a:lnTo>
                    <a:lnTo>
                      <a:pt x="492" y="613"/>
                    </a:lnTo>
                    <a:lnTo>
                      <a:pt x="492" y="632"/>
                    </a:lnTo>
                    <a:lnTo>
                      <a:pt x="475" y="601"/>
                    </a:lnTo>
                    <a:lnTo>
                      <a:pt x="450" y="556"/>
                    </a:lnTo>
                    <a:lnTo>
                      <a:pt x="419" y="501"/>
                    </a:lnTo>
                    <a:lnTo>
                      <a:pt x="384" y="441"/>
                    </a:lnTo>
                    <a:lnTo>
                      <a:pt x="347" y="379"/>
                    </a:lnTo>
                    <a:lnTo>
                      <a:pt x="310" y="318"/>
                    </a:lnTo>
                    <a:lnTo>
                      <a:pt x="276" y="263"/>
                    </a:lnTo>
                    <a:lnTo>
                      <a:pt x="247" y="219"/>
                    </a:lnTo>
                    <a:lnTo>
                      <a:pt x="215" y="270"/>
                    </a:lnTo>
                    <a:lnTo>
                      <a:pt x="184" y="323"/>
                    </a:lnTo>
                    <a:lnTo>
                      <a:pt x="152" y="378"/>
                    </a:lnTo>
                    <a:lnTo>
                      <a:pt x="121" y="432"/>
                    </a:lnTo>
                    <a:lnTo>
                      <a:pt x="90" y="486"/>
                    </a:lnTo>
                    <a:lnTo>
                      <a:pt x="60" y="540"/>
                    </a:lnTo>
                    <a:lnTo>
                      <a:pt x="30" y="590"/>
                    </a:lnTo>
                    <a:lnTo>
                      <a:pt x="4" y="638"/>
                    </a:lnTo>
                    <a:lnTo>
                      <a:pt x="2" y="639"/>
                    </a:lnTo>
                    <a:lnTo>
                      <a:pt x="1" y="639"/>
                    </a:lnTo>
                    <a:lnTo>
                      <a:pt x="1" y="638"/>
                    </a:lnTo>
                    <a:lnTo>
                      <a:pt x="1" y="636"/>
                    </a:lnTo>
                    <a:lnTo>
                      <a:pt x="0" y="629"/>
                    </a:lnTo>
                    <a:lnTo>
                      <a:pt x="0" y="621"/>
                    </a:lnTo>
                    <a:lnTo>
                      <a:pt x="0" y="597"/>
                    </a:lnTo>
                    <a:lnTo>
                      <a:pt x="1" y="570"/>
                    </a:lnTo>
                    <a:lnTo>
                      <a:pt x="2" y="542"/>
                    </a:lnTo>
                    <a:lnTo>
                      <a:pt x="4" y="518"/>
                    </a:lnTo>
                    <a:lnTo>
                      <a:pt x="2" y="510"/>
                    </a:lnTo>
                    <a:lnTo>
                      <a:pt x="2" y="504"/>
                    </a:lnTo>
                    <a:lnTo>
                      <a:pt x="2" y="501"/>
                    </a:lnTo>
                    <a:lnTo>
                      <a:pt x="1" y="500"/>
                    </a:lnTo>
                    <a:lnTo>
                      <a:pt x="0" y="500"/>
                    </a:lnTo>
                    <a:lnTo>
                      <a:pt x="0" y="501"/>
                    </a:lnTo>
                    <a:lnTo>
                      <a:pt x="5" y="489"/>
                    </a:lnTo>
                    <a:lnTo>
                      <a:pt x="9" y="477"/>
                    </a:lnTo>
                    <a:lnTo>
                      <a:pt x="14" y="466"/>
                    </a:lnTo>
                    <a:lnTo>
                      <a:pt x="20" y="454"/>
                    </a:lnTo>
                    <a:lnTo>
                      <a:pt x="31" y="434"/>
                    </a:lnTo>
                    <a:lnTo>
                      <a:pt x="44" y="414"/>
                    </a:lnTo>
                    <a:lnTo>
                      <a:pt x="56" y="393"/>
                    </a:lnTo>
                    <a:lnTo>
                      <a:pt x="66" y="371"/>
                    </a:lnTo>
                    <a:lnTo>
                      <a:pt x="72" y="361"/>
                    </a:lnTo>
                    <a:lnTo>
                      <a:pt x="76" y="349"/>
                    </a:lnTo>
                    <a:lnTo>
                      <a:pt x="80" y="336"/>
                    </a:lnTo>
                    <a:lnTo>
                      <a:pt x="84" y="323"/>
                    </a:lnTo>
                    <a:lnTo>
                      <a:pt x="62" y="319"/>
                    </a:lnTo>
                    <a:lnTo>
                      <a:pt x="41" y="314"/>
                    </a:lnTo>
                    <a:lnTo>
                      <a:pt x="36" y="313"/>
                    </a:lnTo>
                    <a:lnTo>
                      <a:pt x="30" y="310"/>
                    </a:lnTo>
                    <a:lnTo>
                      <a:pt x="26" y="307"/>
                    </a:lnTo>
                    <a:lnTo>
                      <a:pt x="23" y="304"/>
                    </a:lnTo>
                    <a:lnTo>
                      <a:pt x="20" y="300"/>
                    </a:lnTo>
                    <a:lnTo>
                      <a:pt x="16" y="295"/>
                    </a:lnTo>
                    <a:lnTo>
                      <a:pt x="14" y="289"/>
                    </a:lnTo>
                    <a:lnTo>
                      <a:pt x="14" y="283"/>
                    </a:lnTo>
                    <a:lnTo>
                      <a:pt x="16" y="274"/>
                    </a:lnTo>
                    <a:lnTo>
                      <a:pt x="23" y="256"/>
                    </a:lnTo>
                    <a:lnTo>
                      <a:pt x="29" y="237"/>
                    </a:lnTo>
                    <a:lnTo>
                      <a:pt x="32" y="228"/>
                    </a:lnTo>
                    <a:lnTo>
                      <a:pt x="43" y="236"/>
                    </a:lnTo>
                    <a:lnTo>
                      <a:pt x="54" y="243"/>
                    </a:lnTo>
                    <a:lnTo>
                      <a:pt x="57" y="247"/>
                    </a:lnTo>
                    <a:lnTo>
                      <a:pt x="59" y="253"/>
                    </a:lnTo>
                    <a:lnTo>
                      <a:pt x="60" y="259"/>
                    </a:lnTo>
                    <a:lnTo>
                      <a:pt x="59" y="267"/>
                    </a:lnTo>
                    <a:lnTo>
                      <a:pt x="58" y="271"/>
                    </a:lnTo>
                    <a:lnTo>
                      <a:pt x="59" y="275"/>
                    </a:lnTo>
                    <a:lnTo>
                      <a:pt x="60" y="277"/>
                    </a:lnTo>
                    <a:lnTo>
                      <a:pt x="61" y="278"/>
                    </a:lnTo>
                    <a:lnTo>
                      <a:pt x="63" y="279"/>
                    </a:lnTo>
                    <a:lnTo>
                      <a:pt x="65" y="279"/>
                    </a:lnTo>
                    <a:lnTo>
                      <a:pt x="78" y="275"/>
                    </a:lnTo>
                    <a:lnTo>
                      <a:pt x="90" y="272"/>
                    </a:lnTo>
                    <a:lnTo>
                      <a:pt x="95" y="272"/>
                    </a:lnTo>
                    <a:lnTo>
                      <a:pt x="102" y="273"/>
                    </a:lnTo>
                    <a:lnTo>
                      <a:pt x="107" y="275"/>
                    </a:lnTo>
                    <a:lnTo>
                      <a:pt x="115" y="279"/>
                    </a:lnTo>
                    <a:lnTo>
                      <a:pt x="120" y="273"/>
                    </a:lnTo>
                    <a:lnTo>
                      <a:pt x="127" y="266"/>
                    </a:lnTo>
                    <a:lnTo>
                      <a:pt x="134" y="258"/>
                    </a:lnTo>
                    <a:lnTo>
                      <a:pt x="140" y="249"/>
                    </a:lnTo>
                    <a:lnTo>
                      <a:pt x="142" y="244"/>
                    </a:lnTo>
                    <a:lnTo>
                      <a:pt x="144" y="239"/>
                    </a:lnTo>
                    <a:lnTo>
                      <a:pt x="147" y="235"/>
                    </a:lnTo>
                    <a:lnTo>
                      <a:pt x="147" y="229"/>
                    </a:lnTo>
                    <a:lnTo>
                      <a:pt x="147" y="224"/>
                    </a:lnTo>
                    <a:lnTo>
                      <a:pt x="147" y="218"/>
                    </a:lnTo>
                    <a:lnTo>
                      <a:pt x="144" y="212"/>
                    </a:lnTo>
                    <a:lnTo>
                      <a:pt x="141" y="207"/>
                    </a:lnTo>
                    <a:lnTo>
                      <a:pt x="133" y="204"/>
                    </a:lnTo>
                    <a:lnTo>
                      <a:pt x="123" y="202"/>
                    </a:lnTo>
                    <a:lnTo>
                      <a:pt x="113" y="198"/>
                    </a:lnTo>
                    <a:lnTo>
                      <a:pt x="105" y="194"/>
                    </a:lnTo>
                    <a:lnTo>
                      <a:pt x="97" y="189"/>
                    </a:lnTo>
                    <a:lnTo>
                      <a:pt x="90" y="182"/>
                    </a:lnTo>
                    <a:lnTo>
                      <a:pt x="87" y="179"/>
                    </a:lnTo>
                    <a:lnTo>
                      <a:pt x="85" y="175"/>
                    </a:lnTo>
                    <a:lnTo>
                      <a:pt x="83" y="171"/>
                    </a:lnTo>
                    <a:lnTo>
                      <a:pt x="80" y="165"/>
                    </a:lnTo>
                    <a:lnTo>
                      <a:pt x="80" y="159"/>
                    </a:lnTo>
                    <a:lnTo>
                      <a:pt x="83" y="152"/>
                    </a:lnTo>
                    <a:lnTo>
                      <a:pt x="86" y="146"/>
                    </a:lnTo>
                    <a:lnTo>
                      <a:pt x="90" y="141"/>
                    </a:lnTo>
                    <a:lnTo>
                      <a:pt x="94" y="135"/>
                    </a:lnTo>
                    <a:lnTo>
                      <a:pt x="99" y="130"/>
                    </a:lnTo>
                    <a:lnTo>
                      <a:pt x="101" y="126"/>
                    </a:lnTo>
                    <a:lnTo>
                      <a:pt x="102" y="120"/>
                    </a:lnTo>
                    <a:lnTo>
                      <a:pt x="106" y="124"/>
                    </a:lnTo>
                    <a:lnTo>
                      <a:pt x="110" y="128"/>
                    </a:lnTo>
                    <a:lnTo>
                      <a:pt x="113" y="132"/>
                    </a:lnTo>
                    <a:lnTo>
                      <a:pt x="116" y="136"/>
                    </a:lnTo>
                    <a:lnTo>
                      <a:pt x="120" y="145"/>
                    </a:lnTo>
                    <a:lnTo>
                      <a:pt x="123" y="154"/>
                    </a:lnTo>
                    <a:lnTo>
                      <a:pt x="125" y="157"/>
                    </a:lnTo>
                    <a:lnTo>
                      <a:pt x="127" y="160"/>
                    </a:lnTo>
                    <a:lnTo>
                      <a:pt x="131" y="163"/>
                    </a:lnTo>
                    <a:lnTo>
                      <a:pt x="134" y="164"/>
                    </a:lnTo>
                    <a:lnTo>
                      <a:pt x="138" y="165"/>
                    </a:lnTo>
                    <a:lnTo>
                      <a:pt x="143" y="165"/>
                    </a:lnTo>
                    <a:lnTo>
                      <a:pt x="150" y="164"/>
                    </a:lnTo>
                    <a:lnTo>
                      <a:pt x="156" y="162"/>
                    </a:lnTo>
                    <a:lnTo>
                      <a:pt x="163" y="165"/>
                    </a:lnTo>
                    <a:lnTo>
                      <a:pt x="169" y="166"/>
                    </a:lnTo>
                    <a:lnTo>
                      <a:pt x="173" y="166"/>
                    </a:lnTo>
                    <a:lnTo>
                      <a:pt x="178" y="165"/>
                    </a:lnTo>
                    <a:lnTo>
                      <a:pt x="182" y="162"/>
                    </a:lnTo>
                    <a:lnTo>
                      <a:pt x="185" y="158"/>
                    </a:lnTo>
                    <a:lnTo>
                      <a:pt x="187" y="154"/>
                    </a:lnTo>
                    <a:lnTo>
                      <a:pt x="190" y="148"/>
                    </a:lnTo>
                    <a:lnTo>
                      <a:pt x="195" y="136"/>
                    </a:lnTo>
                    <a:lnTo>
                      <a:pt x="200" y="125"/>
                    </a:lnTo>
                    <a:lnTo>
                      <a:pt x="203" y="119"/>
                    </a:lnTo>
                    <a:lnTo>
                      <a:pt x="206" y="115"/>
                    </a:lnTo>
                    <a:lnTo>
                      <a:pt x="211" y="111"/>
                    </a:lnTo>
                    <a:lnTo>
                      <a:pt x="215" y="109"/>
                    </a:lnTo>
                    <a:lnTo>
                      <a:pt x="214" y="100"/>
                    </a:lnTo>
                    <a:lnTo>
                      <a:pt x="211" y="94"/>
                    </a:lnTo>
                    <a:lnTo>
                      <a:pt x="207" y="90"/>
                    </a:lnTo>
                    <a:lnTo>
                      <a:pt x="203" y="86"/>
                    </a:lnTo>
                    <a:lnTo>
                      <a:pt x="198" y="85"/>
                    </a:lnTo>
                    <a:lnTo>
                      <a:pt x="192" y="84"/>
                    </a:lnTo>
                    <a:lnTo>
                      <a:pt x="186" y="84"/>
                    </a:lnTo>
                    <a:lnTo>
                      <a:pt x="180" y="84"/>
                    </a:lnTo>
                    <a:lnTo>
                      <a:pt x="173" y="85"/>
                    </a:lnTo>
                    <a:lnTo>
                      <a:pt x="167" y="85"/>
                    </a:lnTo>
                    <a:lnTo>
                      <a:pt x="160" y="85"/>
                    </a:lnTo>
                    <a:lnTo>
                      <a:pt x="155" y="83"/>
                    </a:lnTo>
                    <a:lnTo>
                      <a:pt x="150" y="81"/>
                    </a:lnTo>
                    <a:lnTo>
                      <a:pt x="145" y="77"/>
                    </a:lnTo>
                    <a:lnTo>
                      <a:pt x="141" y="71"/>
                    </a:lnTo>
                    <a:lnTo>
                      <a:pt x="138" y="64"/>
                    </a:lnTo>
                    <a:lnTo>
                      <a:pt x="138" y="54"/>
                    </a:lnTo>
                    <a:lnTo>
                      <a:pt x="140" y="46"/>
                    </a:lnTo>
                    <a:lnTo>
                      <a:pt x="143" y="38"/>
                    </a:lnTo>
                    <a:lnTo>
                      <a:pt x="148" y="31"/>
                    </a:lnTo>
                    <a:lnTo>
                      <a:pt x="157" y="16"/>
                    </a:lnTo>
                    <a:lnTo>
                      <a:pt x="166" y="0"/>
                    </a:lnTo>
                    <a:lnTo>
                      <a:pt x="169" y="2"/>
                    </a:lnTo>
                    <a:lnTo>
                      <a:pt x="171" y="3"/>
                    </a:lnTo>
                    <a:lnTo>
                      <a:pt x="173" y="5"/>
                    </a:lnTo>
                    <a:lnTo>
                      <a:pt x="175" y="7"/>
                    </a:lnTo>
                    <a:lnTo>
                      <a:pt x="178" y="13"/>
                    </a:lnTo>
                    <a:lnTo>
                      <a:pt x="179" y="18"/>
                    </a:lnTo>
                    <a:lnTo>
                      <a:pt x="180" y="23"/>
                    </a:lnTo>
                    <a:lnTo>
                      <a:pt x="180" y="30"/>
                    </a:lnTo>
                    <a:lnTo>
                      <a:pt x="182" y="34"/>
                    </a:lnTo>
                    <a:lnTo>
                      <a:pt x="184" y="38"/>
                    </a:lnTo>
                    <a:lnTo>
                      <a:pt x="192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6" name="Freeform 169"/>
              <p:cNvSpPr>
                <a:spLocks/>
              </p:cNvSpPr>
              <p:nvPr/>
            </p:nvSpPr>
            <p:spPr bwMode="auto">
              <a:xfrm>
                <a:off x="2284" y="1980"/>
                <a:ext cx="3" cy="8"/>
              </a:xfrm>
              <a:custGeom>
                <a:avLst/>
                <a:gdLst/>
                <a:ahLst/>
                <a:cxnLst>
                  <a:cxn ang="0">
                    <a:pos x="44" y="8"/>
                  </a:cxn>
                  <a:cxn ang="0">
                    <a:pos x="42" y="15"/>
                  </a:cxn>
                  <a:cxn ang="0">
                    <a:pos x="41" y="26"/>
                  </a:cxn>
                  <a:cxn ang="0">
                    <a:pos x="41" y="40"/>
                  </a:cxn>
                  <a:cxn ang="0">
                    <a:pos x="42" y="56"/>
                  </a:cxn>
                  <a:cxn ang="0">
                    <a:pos x="42" y="72"/>
                  </a:cxn>
                  <a:cxn ang="0">
                    <a:pos x="41" y="86"/>
                  </a:cxn>
                  <a:cxn ang="0">
                    <a:pos x="41" y="91"/>
                  </a:cxn>
                  <a:cxn ang="0">
                    <a:pos x="40" y="97"/>
                  </a:cxn>
                  <a:cxn ang="0">
                    <a:pos x="38" y="100"/>
                  </a:cxn>
                  <a:cxn ang="0">
                    <a:pos x="36" y="102"/>
                  </a:cxn>
                  <a:cxn ang="0">
                    <a:pos x="34" y="100"/>
                  </a:cxn>
                  <a:cxn ang="0">
                    <a:pos x="32" y="97"/>
                  </a:cxn>
                  <a:cxn ang="0">
                    <a:pos x="30" y="93"/>
                  </a:cxn>
                  <a:cxn ang="0">
                    <a:pos x="27" y="86"/>
                  </a:cxn>
                  <a:cxn ang="0">
                    <a:pos x="20" y="71"/>
                  </a:cxn>
                  <a:cxn ang="0">
                    <a:pos x="15" y="53"/>
                  </a:cxn>
                  <a:cxn ang="0">
                    <a:pos x="4" y="19"/>
                  </a:cxn>
                  <a:cxn ang="0">
                    <a:pos x="0" y="0"/>
                  </a:cxn>
                  <a:cxn ang="0">
                    <a:pos x="10" y="1"/>
                  </a:cxn>
                  <a:cxn ang="0">
                    <a:pos x="21" y="3"/>
                  </a:cxn>
                  <a:cxn ang="0">
                    <a:pos x="34" y="5"/>
                  </a:cxn>
                  <a:cxn ang="0">
                    <a:pos x="44" y="8"/>
                  </a:cxn>
                </a:cxnLst>
                <a:rect l="0" t="0" r="r" b="b"/>
                <a:pathLst>
                  <a:path w="44" h="102">
                    <a:moveTo>
                      <a:pt x="44" y="8"/>
                    </a:moveTo>
                    <a:lnTo>
                      <a:pt x="42" y="15"/>
                    </a:lnTo>
                    <a:lnTo>
                      <a:pt x="41" y="26"/>
                    </a:lnTo>
                    <a:lnTo>
                      <a:pt x="41" y="40"/>
                    </a:lnTo>
                    <a:lnTo>
                      <a:pt x="42" y="56"/>
                    </a:lnTo>
                    <a:lnTo>
                      <a:pt x="42" y="72"/>
                    </a:lnTo>
                    <a:lnTo>
                      <a:pt x="41" y="86"/>
                    </a:lnTo>
                    <a:lnTo>
                      <a:pt x="41" y="91"/>
                    </a:lnTo>
                    <a:lnTo>
                      <a:pt x="40" y="97"/>
                    </a:lnTo>
                    <a:lnTo>
                      <a:pt x="38" y="100"/>
                    </a:lnTo>
                    <a:lnTo>
                      <a:pt x="36" y="102"/>
                    </a:lnTo>
                    <a:lnTo>
                      <a:pt x="34" y="100"/>
                    </a:lnTo>
                    <a:lnTo>
                      <a:pt x="32" y="97"/>
                    </a:lnTo>
                    <a:lnTo>
                      <a:pt x="30" y="93"/>
                    </a:lnTo>
                    <a:lnTo>
                      <a:pt x="27" y="86"/>
                    </a:lnTo>
                    <a:lnTo>
                      <a:pt x="20" y="71"/>
                    </a:lnTo>
                    <a:lnTo>
                      <a:pt x="15" y="53"/>
                    </a:lnTo>
                    <a:lnTo>
                      <a:pt x="4" y="19"/>
                    </a:lnTo>
                    <a:lnTo>
                      <a:pt x="0" y="0"/>
                    </a:lnTo>
                    <a:lnTo>
                      <a:pt x="10" y="1"/>
                    </a:lnTo>
                    <a:lnTo>
                      <a:pt x="21" y="3"/>
                    </a:lnTo>
                    <a:lnTo>
                      <a:pt x="34" y="5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7" name="Freeform 170"/>
              <p:cNvSpPr>
                <a:spLocks/>
              </p:cNvSpPr>
              <p:nvPr/>
            </p:nvSpPr>
            <p:spPr bwMode="auto">
              <a:xfrm>
                <a:off x="2257" y="1994"/>
                <a:ext cx="8" cy="5"/>
              </a:xfrm>
              <a:custGeom>
                <a:avLst/>
                <a:gdLst/>
                <a:ahLst/>
                <a:cxnLst>
                  <a:cxn ang="0">
                    <a:pos x="94" y="63"/>
                  </a:cxn>
                  <a:cxn ang="0">
                    <a:pos x="73" y="60"/>
                  </a:cxn>
                  <a:cxn ang="0">
                    <a:pos x="47" y="55"/>
                  </a:cxn>
                  <a:cxn ang="0">
                    <a:pos x="33" y="52"/>
                  </a:cxn>
                  <a:cxn ang="0">
                    <a:pos x="21" y="47"/>
                  </a:cxn>
                  <a:cxn ang="0">
                    <a:pos x="11" y="43"/>
                  </a:cxn>
                  <a:cxn ang="0">
                    <a:pos x="2" y="39"/>
                  </a:cxn>
                  <a:cxn ang="0">
                    <a:pos x="1" y="35"/>
                  </a:cxn>
                  <a:cxn ang="0">
                    <a:pos x="0" y="29"/>
                  </a:cxn>
                  <a:cxn ang="0">
                    <a:pos x="2" y="23"/>
                  </a:cxn>
                  <a:cxn ang="0">
                    <a:pos x="4" y="18"/>
                  </a:cxn>
                  <a:cxn ang="0">
                    <a:pos x="7" y="13"/>
                  </a:cxn>
                  <a:cxn ang="0">
                    <a:pos x="9" y="9"/>
                  </a:cxn>
                  <a:cxn ang="0">
                    <a:pos x="12" y="7"/>
                  </a:cxn>
                  <a:cxn ang="0">
                    <a:pos x="16" y="4"/>
                  </a:cxn>
                  <a:cxn ang="0">
                    <a:pos x="19" y="3"/>
                  </a:cxn>
                  <a:cxn ang="0">
                    <a:pos x="24" y="2"/>
                  </a:cxn>
                  <a:cxn ang="0">
                    <a:pos x="32" y="0"/>
                  </a:cxn>
                  <a:cxn ang="0">
                    <a:pos x="41" y="3"/>
                  </a:cxn>
                  <a:cxn ang="0">
                    <a:pos x="50" y="6"/>
                  </a:cxn>
                  <a:cxn ang="0">
                    <a:pos x="60" y="10"/>
                  </a:cxn>
                  <a:cxn ang="0">
                    <a:pos x="68" y="15"/>
                  </a:cxn>
                  <a:cxn ang="0">
                    <a:pos x="77" y="22"/>
                  </a:cxn>
                  <a:cxn ang="0">
                    <a:pos x="84" y="28"/>
                  </a:cxn>
                  <a:cxn ang="0">
                    <a:pos x="91" y="35"/>
                  </a:cxn>
                  <a:cxn ang="0">
                    <a:pos x="96" y="41"/>
                  </a:cxn>
                  <a:cxn ang="0">
                    <a:pos x="99" y="47"/>
                  </a:cxn>
                  <a:cxn ang="0">
                    <a:pos x="100" y="50"/>
                  </a:cxn>
                  <a:cxn ang="0">
                    <a:pos x="100" y="52"/>
                  </a:cxn>
                  <a:cxn ang="0">
                    <a:pos x="100" y="54"/>
                  </a:cxn>
                  <a:cxn ang="0">
                    <a:pos x="99" y="55"/>
                  </a:cxn>
                  <a:cxn ang="0">
                    <a:pos x="97" y="59"/>
                  </a:cxn>
                  <a:cxn ang="0">
                    <a:pos x="94" y="63"/>
                  </a:cxn>
                </a:cxnLst>
                <a:rect l="0" t="0" r="r" b="b"/>
                <a:pathLst>
                  <a:path w="100" h="63">
                    <a:moveTo>
                      <a:pt x="94" y="63"/>
                    </a:moveTo>
                    <a:lnTo>
                      <a:pt x="73" y="60"/>
                    </a:lnTo>
                    <a:lnTo>
                      <a:pt x="47" y="55"/>
                    </a:lnTo>
                    <a:lnTo>
                      <a:pt x="33" y="52"/>
                    </a:lnTo>
                    <a:lnTo>
                      <a:pt x="21" y="47"/>
                    </a:lnTo>
                    <a:lnTo>
                      <a:pt x="11" y="43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29"/>
                    </a:lnTo>
                    <a:lnTo>
                      <a:pt x="2" y="23"/>
                    </a:lnTo>
                    <a:lnTo>
                      <a:pt x="4" y="18"/>
                    </a:lnTo>
                    <a:lnTo>
                      <a:pt x="7" y="13"/>
                    </a:lnTo>
                    <a:lnTo>
                      <a:pt x="9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19" y="3"/>
                    </a:lnTo>
                    <a:lnTo>
                      <a:pt x="24" y="2"/>
                    </a:lnTo>
                    <a:lnTo>
                      <a:pt x="32" y="0"/>
                    </a:lnTo>
                    <a:lnTo>
                      <a:pt x="41" y="3"/>
                    </a:lnTo>
                    <a:lnTo>
                      <a:pt x="50" y="6"/>
                    </a:lnTo>
                    <a:lnTo>
                      <a:pt x="60" y="10"/>
                    </a:lnTo>
                    <a:lnTo>
                      <a:pt x="68" y="15"/>
                    </a:lnTo>
                    <a:lnTo>
                      <a:pt x="77" y="22"/>
                    </a:lnTo>
                    <a:lnTo>
                      <a:pt x="84" y="28"/>
                    </a:lnTo>
                    <a:lnTo>
                      <a:pt x="91" y="35"/>
                    </a:lnTo>
                    <a:lnTo>
                      <a:pt x="96" y="41"/>
                    </a:lnTo>
                    <a:lnTo>
                      <a:pt x="99" y="47"/>
                    </a:lnTo>
                    <a:lnTo>
                      <a:pt x="100" y="50"/>
                    </a:lnTo>
                    <a:lnTo>
                      <a:pt x="100" y="52"/>
                    </a:lnTo>
                    <a:lnTo>
                      <a:pt x="100" y="54"/>
                    </a:lnTo>
                    <a:lnTo>
                      <a:pt x="99" y="55"/>
                    </a:lnTo>
                    <a:lnTo>
                      <a:pt x="97" y="59"/>
                    </a:lnTo>
                    <a:lnTo>
                      <a:pt x="94" y="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8" name="Freeform 171"/>
              <p:cNvSpPr>
                <a:spLocks/>
              </p:cNvSpPr>
              <p:nvPr/>
            </p:nvSpPr>
            <p:spPr bwMode="auto">
              <a:xfrm>
                <a:off x="2717" y="2005"/>
                <a:ext cx="43" cy="211"/>
              </a:xfrm>
              <a:custGeom>
                <a:avLst/>
                <a:gdLst/>
                <a:ahLst/>
                <a:cxnLst>
                  <a:cxn ang="0">
                    <a:pos x="1" y="2638"/>
                  </a:cxn>
                  <a:cxn ang="0">
                    <a:pos x="4" y="2485"/>
                  </a:cxn>
                  <a:cxn ang="0">
                    <a:pos x="6" y="2392"/>
                  </a:cxn>
                  <a:cxn ang="0">
                    <a:pos x="3" y="2370"/>
                  </a:cxn>
                  <a:cxn ang="0">
                    <a:pos x="6" y="2345"/>
                  </a:cxn>
                  <a:cxn ang="0">
                    <a:pos x="5" y="2311"/>
                  </a:cxn>
                  <a:cxn ang="0">
                    <a:pos x="8" y="2267"/>
                  </a:cxn>
                  <a:cxn ang="0">
                    <a:pos x="19" y="2226"/>
                  </a:cxn>
                  <a:cxn ang="0">
                    <a:pos x="34" y="2188"/>
                  </a:cxn>
                  <a:cxn ang="0">
                    <a:pos x="62" y="2141"/>
                  </a:cxn>
                  <a:cxn ang="0">
                    <a:pos x="94" y="2106"/>
                  </a:cxn>
                  <a:cxn ang="0">
                    <a:pos x="125" y="2088"/>
                  </a:cxn>
                  <a:cxn ang="0">
                    <a:pos x="159" y="2074"/>
                  </a:cxn>
                  <a:cxn ang="0">
                    <a:pos x="194" y="2065"/>
                  </a:cxn>
                  <a:cxn ang="0">
                    <a:pos x="231" y="2064"/>
                  </a:cxn>
                  <a:cxn ang="0">
                    <a:pos x="259" y="2062"/>
                  </a:cxn>
                  <a:cxn ang="0">
                    <a:pos x="264" y="2040"/>
                  </a:cxn>
                  <a:cxn ang="0">
                    <a:pos x="263" y="1988"/>
                  </a:cxn>
                  <a:cxn ang="0">
                    <a:pos x="264" y="1951"/>
                  </a:cxn>
                  <a:cxn ang="0">
                    <a:pos x="272" y="1919"/>
                  </a:cxn>
                  <a:cxn ang="0">
                    <a:pos x="290" y="1885"/>
                  </a:cxn>
                  <a:cxn ang="0">
                    <a:pos x="315" y="1855"/>
                  </a:cxn>
                  <a:cxn ang="0">
                    <a:pos x="361" y="1809"/>
                  </a:cxn>
                  <a:cxn ang="0">
                    <a:pos x="397" y="1762"/>
                  </a:cxn>
                  <a:cxn ang="0">
                    <a:pos x="392" y="1743"/>
                  </a:cxn>
                  <a:cxn ang="0">
                    <a:pos x="374" y="1699"/>
                  </a:cxn>
                  <a:cxn ang="0">
                    <a:pos x="371" y="1623"/>
                  </a:cxn>
                  <a:cxn ang="0">
                    <a:pos x="373" y="1585"/>
                  </a:cxn>
                  <a:cxn ang="0">
                    <a:pos x="383" y="1553"/>
                  </a:cxn>
                  <a:cxn ang="0">
                    <a:pos x="397" y="1531"/>
                  </a:cxn>
                  <a:cxn ang="0">
                    <a:pos x="397" y="1519"/>
                  </a:cxn>
                  <a:cxn ang="0">
                    <a:pos x="380" y="1492"/>
                  </a:cxn>
                  <a:cxn ang="0">
                    <a:pos x="366" y="1393"/>
                  </a:cxn>
                  <a:cxn ang="0">
                    <a:pos x="363" y="1214"/>
                  </a:cxn>
                  <a:cxn ang="0">
                    <a:pos x="366" y="932"/>
                  </a:cxn>
                  <a:cxn ang="0">
                    <a:pos x="370" y="644"/>
                  </a:cxn>
                  <a:cxn ang="0">
                    <a:pos x="363" y="359"/>
                  </a:cxn>
                  <a:cxn ang="0">
                    <a:pos x="352" y="221"/>
                  </a:cxn>
                  <a:cxn ang="0">
                    <a:pos x="335" y="86"/>
                  </a:cxn>
                  <a:cxn ang="0">
                    <a:pos x="347" y="83"/>
                  </a:cxn>
                  <a:cxn ang="0">
                    <a:pos x="417" y="335"/>
                  </a:cxn>
                  <a:cxn ang="0">
                    <a:pos x="464" y="594"/>
                  </a:cxn>
                  <a:cxn ang="0">
                    <a:pos x="489" y="858"/>
                  </a:cxn>
                  <a:cxn ang="0">
                    <a:pos x="490" y="1123"/>
                  </a:cxn>
                  <a:cxn ang="0">
                    <a:pos x="469" y="1388"/>
                  </a:cxn>
                  <a:cxn ang="0">
                    <a:pos x="428" y="1649"/>
                  </a:cxn>
                  <a:cxn ang="0">
                    <a:pos x="365" y="1905"/>
                  </a:cxn>
                  <a:cxn ang="0">
                    <a:pos x="280" y="2153"/>
                  </a:cxn>
                  <a:cxn ang="0">
                    <a:pos x="177" y="2391"/>
                  </a:cxn>
                  <a:cxn ang="0">
                    <a:pos x="52" y="2616"/>
                  </a:cxn>
                  <a:cxn ang="0">
                    <a:pos x="0" y="2684"/>
                  </a:cxn>
                </a:cxnLst>
                <a:rect l="0" t="0" r="r" b="b"/>
                <a:pathLst>
                  <a:path w="492" h="2687">
                    <a:moveTo>
                      <a:pt x="0" y="2684"/>
                    </a:moveTo>
                    <a:lnTo>
                      <a:pt x="0" y="2671"/>
                    </a:lnTo>
                    <a:lnTo>
                      <a:pt x="1" y="2638"/>
                    </a:lnTo>
                    <a:lnTo>
                      <a:pt x="2" y="2592"/>
                    </a:lnTo>
                    <a:lnTo>
                      <a:pt x="3" y="2538"/>
                    </a:lnTo>
                    <a:lnTo>
                      <a:pt x="4" y="2485"/>
                    </a:lnTo>
                    <a:lnTo>
                      <a:pt x="5" y="2438"/>
                    </a:lnTo>
                    <a:lnTo>
                      <a:pt x="6" y="2405"/>
                    </a:lnTo>
                    <a:lnTo>
                      <a:pt x="6" y="2392"/>
                    </a:lnTo>
                    <a:lnTo>
                      <a:pt x="4" y="2385"/>
                    </a:lnTo>
                    <a:lnTo>
                      <a:pt x="3" y="2379"/>
                    </a:lnTo>
                    <a:lnTo>
                      <a:pt x="3" y="2370"/>
                    </a:lnTo>
                    <a:lnTo>
                      <a:pt x="4" y="2363"/>
                    </a:lnTo>
                    <a:lnTo>
                      <a:pt x="5" y="2353"/>
                    </a:lnTo>
                    <a:lnTo>
                      <a:pt x="6" y="2345"/>
                    </a:lnTo>
                    <a:lnTo>
                      <a:pt x="7" y="2335"/>
                    </a:lnTo>
                    <a:lnTo>
                      <a:pt x="6" y="2326"/>
                    </a:lnTo>
                    <a:lnTo>
                      <a:pt x="5" y="2311"/>
                    </a:lnTo>
                    <a:lnTo>
                      <a:pt x="6" y="2296"/>
                    </a:lnTo>
                    <a:lnTo>
                      <a:pt x="6" y="2281"/>
                    </a:lnTo>
                    <a:lnTo>
                      <a:pt x="8" y="2267"/>
                    </a:lnTo>
                    <a:lnTo>
                      <a:pt x="11" y="2253"/>
                    </a:lnTo>
                    <a:lnTo>
                      <a:pt x="15" y="2239"/>
                    </a:lnTo>
                    <a:lnTo>
                      <a:pt x="19" y="2226"/>
                    </a:lnTo>
                    <a:lnTo>
                      <a:pt x="23" y="2214"/>
                    </a:lnTo>
                    <a:lnTo>
                      <a:pt x="29" y="2201"/>
                    </a:lnTo>
                    <a:lnTo>
                      <a:pt x="34" y="2188"/>
                    </a:lnTo>
                    <a:lnTo>
                      <a:pt x="40" y="2176"/>
                    </a:lnTo>
                    <a:lnTo>
                      <a:pt x="47" y="2165"/>
                    </a:lnTo>
                    <a:lnTo>
                      <a:pt x="62" y="2141"/>
                    </a:lnTo>
                    <a:lnTo>
                      <a:pt x="77" y="2120"/>
                    </a:lnTo>
                    <a:lnTo>
                      <a:pt x="85" y="2112"/>
                    </a:lnTo>
                    <a:lnTo>
                      <a:pt x="94" y="2106"/>
                    </a:lnTo>
                    <a:lnTo>
                      <a:pt x="104" y="2099"/>
                    </a:lnTo>
                    <a:lnTo>
                      <a:pt x="114" y="2093"/>
                    </a:lnTo>
                    <a:lnTo>
                      <a:pt x="125" y="2088"/>
                    </a:lnTo>
                    <a:lnTo>
                      <a:pt x="135" y="2082"/>
                    </a:lnTo>
                    <a:lnTo>
                      <a:pt x="147" y="2078"/>
                    </a:lnTo>
                    <a:lnTo>
                      <a:pt x="159" y="2074"/>
                    </a:lnTo>
                    <a:lnTo>
                      <a:pt x="171" y="2071"/>
                    </a:lnTo>
                    <a:lnTo>
                      <a:pt x="182" y="2067"/>
                    </a:lnTo>
                    <a:lnTo>
                      <a:pt x="194" y="2065"/>
                    </a:lnTo>
                    <a:lnTo>
                      <a:pt x="207" y="2064"/>
                    </a:lnTo>
                    <a:lnTo>
                      <a:pt x="219" y="2064"/>
                    </a:lnTo>
                    <a:lnTo>
                      <a:pt x="231" y="2064"/>
                    </a:lnTo>
                    <a:lnTo>
                      <a:pt x="243" y="2066"/>
                    </a:lnTo>
                    <a:lnTo>
                      <a:pt x="255" y="2069"/>
                    </a:lnTo>
                    <a:lnTo>
                      <a:pt x="259" y="2062"/>
                    </a:lnTo>
                    <a:lnTo>
                      <a:pt x="261" y="2055"/>
                    </a:lnTo>
                    <a:lnTo>
                      <a:pt x="263" y="2047"/>
                    </a:lnTo>
                    <a:lnTo>
                      <a:pt x="264" y="2040"/>
                    </a:lnTo>
                    <a:lnTo>
                      <a:pt x="266" y="2024"/>
                    </a:lnTo>
                    <a:lnTo>
                      <a:pt x="264" y="2007"/>
                    </a:lnTo>
                    <a:lnTo>
                      <a:pt x="263" y="1988"/>
                    </a:lnTo>
                    <a:lnTo>
                      <a:pt x="263" y="1970"/>
                    </a:lnTo>
                    <a:lnTo>
                      <a:pt x="263" y="1961"/>
                    </a:lnTo>
                    <a:lnTo>
                      <a:pt x="264" y="1951"/>
                    </a:lnTo>
                    <a:lnTo>
                      <a:pt x="266" y="1942"/>
                    </a:lnTo>
                    <a:lnTo>
                      <a:pt x="268" y="1932"/>
                    </a:lnTo>
                    <a:lnTo>
                      <a:pt x="272" y="1919"/>
                    </a:lnTo>
                    <a:lnTo>
                      <a:pt x="277" y="1907"/>
                    </a:lnTo>
                    <a:lnTo>
                      <a:pt x="283" y="1896"/>
                    </a:lnTo>
                    <a:lnTo>
                      <a:pt x="290" y="1885"/>
                    </a:lnTo>
                    <a:lnTo>
                      <a:pt x="298" y="1874"/>
                    </a:lnTo>
                    <a:lnTo>
                      <a:pt x="305" y="1865"/>
                    </a:lnTo>
                    <a:lnTo>
                      <a:pt x="315" y="1855"/>
                    </a:lnTo>
                    <a:lnTo>
                      <a:pt x="323" y="1846"/>
                    </a:lnTo>
                    <a:lnTo>
                      <a:pt x="341" y="1827"/>
                    </a:lnTo>
                    <a:lnTo>
                      <a:pt x="361" y="1809"/>
                    </a:lnTo>
                    <a:lnTo>
                      <a:pt x="379" y="1790"/>
                    </a:lnTo>
                    <a:lnTo>
                      <a:pt x="396" y="1771"/>
                    </a:lnTo>
                    <a:lnTo>
                      <a:pt x="397" y="1762"/>
                    </a:lnTo>
                    <a:lnTo>
                      <a:pt x="396" y="1756"/>
                    </a:lnTo>
                    <a:lnTo>
                      <a:pt x="395" y="1748"/>
                    </a:lnTo>
                    <a:lnTo>
                      <a:pt x="392" y="1743"/>
                    </a:lnTo>
                    <a:lnTo>
                      <a:pt x="383" y="1732"/>
                    </a:lnTo>
                    <a:lnTo>
                      <a:pt x="373" y="1723"/>
                    </a:lnTo>
                    <a:lnTo>
                      <a:pt x="374" y="1699"/>
                    </a:lnTo>
                    <a:lnTo>
                      <a:pt x="373" y="1674"/>
                    </a:lnTo>
                    <a:lnTo>
                      <a:pt x="372" y="1648"/>
                    </a:lnTo>
                    <a:lnTo>
                      <a:pt x="371" y="1623"/>
                    </a:lnTo>
                    <a:lnTo>
                      <a:pt x="371" y="1610"/>
                    </a:lnTo>
                    <a:lnTo>
                      <a:pt x="371" y="1597"/>
                    </a:lnTo>
                    <a:lnTo>
                      <a:pt x="373" y="1585"/>
                    </a:lnTo>
                    <a:lnTo>
                      <a:pt x="376" y="1573"/>
                    </a:lnTo>
                    <a:lnTo>
                      <a:pt x="379" y="1563"/>
                    </a:lnTo>
                    <a:lnTo>
                      <a:pt x="383" y="1553"/>
                    </a:lnTo>
                    <a:lnTo>
                      <a:pt x="388" y="1544"/>
                    </a:lnTo>
                    <a:lnTo>
                      <a:pt x="396" y="1536"/>
                    </a:lnTo>
                    <a:lnTo>
                      <a:pt x="397" y="1531"/>
                    </a:lnTo>
                    <a:lnTo>
                      <a:pt x="398" y="1527"/>
                    </a:lnTo>
                    <a:lnTo>
                      <a:pt x="397" y="1522"/>
                    </a:lnTo>
                    <a:lnTo>
                      <a:pt x="397" y="1519"/>
                    </a:lnTo>
                    <a:lnTo>
                      <a:pt x="394" y="1512"/>
                    </a:lnTo>
                    <a:lnTo>
                      <a:pt x="389" y="1505"/>
                    </a:lnTo>
                    <a:lnTo>
                      <a:pt x="380" y="1492"/>
                    </a:lnTo>
                    <a:lnTo>
                      <a:pt x="370" y="1479"/>
                    </a:lnTo>
                    <a:lnTo>
                      <a:pt x="368" y="1436"/>
                    </a:lnTo>
                    <a:lnTo>
                      <a:pt x="366" y="1393"/>
                    </a:lnTo>
                    <a:lnTo>
                      <a:pt x="365" y="1348"/>
                    </a:lnTo>
                    <a:lnTo>
                      <a:pt x="364" y="1305"/>
                    </a:lnTo>
                    <a:lnTo>
                      <a:pt x="363" y="1214"/>
                    </a:lnTo>
                    <a:lnTo>
                      <a:pt x="364" y="1121"/>
                    </a:lnTo>
                    <a:lnTo>
                      <a:pt x="365" y="1027"/>
                    </a:lnTo>
                    <a:lnTo>
                      <a:pt x="366" y="932"/>
                    </a:lnTo>
                    <a:lnTo>
                      <a:pt x="368" y="836"/>
                    </a:lnTo>
                    <a:lnTo>
                      <a:pt x="369" y="740"/>
                    </a:lnTo>
                    <a:lnTo>
                      <a:pt x="370" y="644"/>
                    </a:lnTo>
                    <a:lnTo>
                      <a:pt x="369" y="548"/>
                    </a:lnTo>
                    <a:lnTo>
                      <a:pt x="367" y="453"/>
                    </a:lnTo>
                    <a:lnTo>
                      <a:pt x="363" y="359"/>
                    </a:lnTo>
                    <a:lnTo>
                      <a:pt x="359" y="312"/>
                    </a:lnTo>
                    <a:lnTo>
                      <a:pt x="356" y="267"/>
                    </a:lnTo>
                    <a:lnTo>
                      <a:pt x="352" y="221"/>
                    </a:lnTo>
                    <a:lnTo>
                      <a:pt x="347" y="176"/>
                    </a:lnTo>
                    <a:lnTo>
                      <a:pt x="341" y="131"/>
                    </a:lnTo>
                    <a:lnTo>
                      <a:pt x="335" y="86"/>
                    </a:lnTo>
                    <a:lnTo>
                      <a:pt x="327" y="42"/>
                    </a:lnTo>
                    <a:lnTo>
                      <a:pt x="319" y="0"/>
                    </a:lnTo>
                    <a:lnTo>
                      <a:pt x="347" y="83"/>
                    </a:lnTo>
                    <a:lnTo>
                      <a:pt x="373" y="166"/>
                    </a:lnTo>
                    <a:lnTo>
                      <a:pt x="397" y="251"/>
                    </a:lnTo>
                    <a:lnTo>
                      <a:pt x="417" y="335"/>
                    </a:lnTo>
                    <a:lnTo>
                      <a:pt x="435" y="421"/>
                    </a:lnTo>
                    <a:lnTo>
                      <a:pt x="451" y="508"/>
                    </a:lnTo>
                    <a:lnTo>
                      <a:pt x="464" y="594"/>
                    </a:lnTo>
                    <a:lnTo>
                      <a:pt x="475" y="682"/>
                    </a:lnTo>
                    <a:lnTo>
                      <a:pt x="482" y="770"/>
                    </a:lnTo>
                    <a:lnTo>
                      <a:pt x="489" y="858"/>
                    </a:lnTo>
                    <a:lnTo>
                      <a:pt x="491" y="946"/>
                    </a:lnTo>
                    <a:lnTo>
                      <a:pt x="492" y="1035"/>
                    </a:lnTo>
                    <a:lnTo>
                      <a:pt x="490" y="1123"/>
                    </a:lnTo>
                    <a:lnTo>
                      <a:pt x="485" y="1212"/>
                    </a:lnTo>
                    <a:lnTo>
                      <a:pt x="479" y="1300"/>
                    </a:lnTo>
                    <a:lnTo>
                      <a:pt x="469" y="1388"/>
                    </a:lnTo>
                    <a:lnTo>
                      <a:pt x="458" y="1475"/>
                    </a:lnTo>
                    <a:lnTo>
                      <a:pt x="444" y="1563"/>
                    </a:lnTo>
                    <a:lnTo>
                      <a:pt x="428" y="1649"/>
                    </a:lnTo>
                    <a:lnTo>
                      <a:pt x="409" y="1736"/>
                    </a:lnTo>
                    <a:lnTo>
                      <a:pt x="388" y="1821"/>
                    </a:lnTo>
                    <a:lnTo>
                      <a:pt x="365" y="1905"/>
                    </a:lnTo>
                    <a:lnTo>
                      <a:pt x="339" y="1988"/>
                    </a:lnTo>
                    <a:lnTo>
                      <a:pt x="311" y="2072"/>
                    </a:lnTo>
                    <a:lnTo>
                      <a:pt x="280" y="2153"/>
                    </a:lnTo>
                    <a:lnTo>
                      <a:pt x="248" y="2234"/>
                    </a:lnTo>
                    <a:lnTo>
                      <a:pt x="213" y="2313"/>
                    </a:lnTo>
                    <a:lnTo>
                      <a:pt x="177" y="2391"/>
                    </a:lnTo>
                    <a:lnTo>
                      <a:pt x="137" y="2468"/>
                    </a:lnTo>
                    <a:lnTo>
                      <a:pt x="96" y="2542"/>
                    </a:lnTo>
                    <a:lnTo>
                      <a:pt x="52" y="2616"/>
                    </a:lnTo>
                    <a:lnTo>
                      <a:pt x="6" y="2687"/>
                    </a:lnTo>
                    <a:lnTo>
                      <a:pt x="3" y="2685"/>
                    </a:lnTo>
                    <a:lnTo>
                      <a:pt x="0" y="268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09" name="Freeform 172"/>
              <p:cNvSpPr>
                <a:spLocks/>
              </p:cNvSpPr>
              <p:nvPr/>
            </p:nvSpPr>
            <p:spPr bwMode="auto">
              <a:xfrm>
                <a:off x="2281" y="2005"/>
                <a:ext cx="41" cy="209"/>
              </a:xfrm>
              <a:custGeom>
                <a:avLst/>
                <a:gdLst/>
                <a:ahLst/>
                <a:cxnLst>
                  <a:cxn ang="0">
                    <a:pos x="136" y="534"/>
                  </a:cxn>
                  <a:cxn ang="0">
                    <a:pos x="133" y="727"/>
                  </a:cxn>
                  <a:cxn ang="0">
                    <a:pos x="132" y="923"/>
                  </a:cxn>
                  <a:cxn ang="0">
                    <a:pos x="130" y="1126"/>
                  </a:cxn>
                  <a:cxn ang="0">
                    <a:pos x="128" y="1337"/>
                  </a:cxn>
                  <a:cxn ang="0">
                    <a:pos x="110" y="1499"/>
                  </a:cxn>
                  <a:cxn ang="0">
                    <a:pos x="84" y="1535"/>
                  </a:cxn>
                  <a:cxn ang="0">
                    <a:pos x="94" y="1546"/>
                  </a:cxn>
                  <a:cxn ang="0">
                    <a:pos x="110" y="1548"/>
                  </a:cxn>
                  <a:cxn ang="0">
                    <a:pos x="122" y="1574"/>
                  </a:cxn>
                  <a:cxn ang="0">
                    <a:pos x="126" y="1658"/>
                  </a:cxn>
                  <a:cxn ang="0">
                    <a:pos x="121" y="1727"/>
                  </a:cxn>
                  <a:cxn ang="0">
                    <a:pos x="110" y="1766"/>
                  </a:cxn>
                  <a:cxn ang="0">
                    <a:pos x="129" y="1792"/>
                  </a:cxn>
                  <a:cxn ang="0">
                    <a:pos x="169" y="1825"/>
                  </a:cxn>
                  <a:cxn ang="0">
                    <a:pos x="205" y="1860"/>
                  </a:cxn>
                  <a:cxn ang="0">
                    <a:pos x="218" y="1890"/>
                  </a:cxn>
                  <a:cxn ang="0">
                    <a:pos x="230" y="1986"/>
                  </a:cxn>
                  <a:cxn ang="0">
                    <a:pos x="226" y="2023"/>
                  </a:cxn>
                  <a:cxn ang="0">
                    <a:pos x="233" y="2039"/>
                  </a:cxn>
                  <a:cxn ang="0">
                    <a:pos x="267" y="2037"/>
                  </a:cxn>
                  <a:cxn ang="0">
                    <a:pos x="301" y="2041"/>
                  </a:cxn>
                  <a:cxn ang="0">
                    <a:pos x="357" y="2059"/>
                  </a:cxn>
                  <a:cxn ang="0">
                    <a:pos x="408" y="2094"/>
                  </a:cxn>
                  <a:cxn ang="0">
                    <a:pos x="433" y="2139"/>
                  </a:cxn>
                  <a:cxn ang="0">
                    <a:pos x="451" y="2187"/>
                  </a:cxn>
                  <a:cxn ang="0">
                    <a:pos x="461" y="2239"/>
                  </a:cxn>
                  <a:cxn ang="0">
                    <a:pos x="467" y="2311"/>
                  </a:cxn>
                  <a:cxn ang="0">
                    <a:pos x="461" y="2498"/>
                  </a:cxn>
                  <a:cxn ang="0">
                    <a:pos x="460" y="2609"/>
                  </a:cxn>
                  <a:cxn ang="0">
                    <a:pos x="378" y="2503"/>
                  </a:cxn>
                  <a:cxn ang="0">
                    <a:pos x="266" y="2279"/>
                  </a:cxn>
                  <a:cxn ang="0">
                    <a:pos x="172" y="2042"/>
                  </a:cxn>
                  <a:cxn ang="0">
                    <a:pos x="98" y="1795"/>
                  </a:cxn>
                  <a:cxn ang="0">
                    <a:pos x="45" y="1540"/>
                  </a:cxn>
                  <a:cxn ang="0">
                    <a:pos x="12" y="1281"/>
                  </a:cxn>
                  <a:cxn ang="0">
                    <a:pos x="0" y="1018"/>
                  </a:cxn>
                  <a:cxn ang="0">
                    <a:pos x="10" y="757"/>
                  </a:cxn>
                  <a:cxn ang="0">
                    <a:pos x="42" y="499"/>
                  </a:cxn>
                  <a:cxn ang="0">
                    <a:pos x="97" y="245"/>
                  </a:cxn>
                  <a:cxn ang="0">
                    <a:pos x="175" y="0"/>
                  </a:cxn>
                  <a:cxn ang="0">
                    <a:pos x="157" y="189"/>
                  </a:cxn>
                  <a:cxn ang="0">
                    <a:pos x="141" y="362"/>
                  </a:cxn>
                </a:cxnLst>
                <a:rect l="0" t="0" r="r" b="b"/>
                <a:pathLst>
                  <a:path w="468" h="2644">
                    <a:moveTo>
                      <a:pt x="137" y="406"/>
                    </a:moveTo>
                    <a:lnTo>
                      <a:pt x="136" y="470"/>
                    </a:lnTo>
                    <a:lnTo>
                      <a:pt x="136" y="534"/>
                    </a:lnTo>
                    <a:lnTo>
                      <a:pt x="135" y="598"/>
                    </a:lnTo>
                    <a:lnTo>
                      <a:pt x="135" y="662"/>
                    </a:lnTo>
                    <a:lnTo>
                      <a:pt x="133" y="727"/>
                    </a:lnTo>
                    <a:lnTo>
                      <a:pt x="133" y="792"/>
                    </a:lnTo>
                    <a:lnTo>
                      <a:pt x="132" y="857"/>
                    </a:lnTo>
                    <a:lnTo>
                      <a:pt x="132" y="923"/>
                    </a:lnTo>
                    <a:lnTo>
                      <a:pt x="131" y="990"/>
                    </a:lnTo>
                    <a:lnTo>
                      <a:pt x="131" y="1058"/>
                    </a:lnTo>
                    <a:lnTo>
                      <a:pt x="130" y="1126"/>
                    </a:lnTo>
                    <a:lnTo>
                      <a:pt x="130" y="1195"/>
                    </a:lnTo>
                    <a:lnTo>
                      <a:pt x="129" y="1266"/>
                    </a:lnTo>
                    <a:lnTo>
                      <a:pt x="128" y="1337"/>
                    </a:lnTo>
                    <a:lnTo>
                      <a:pt x="127" y="1410"/>
                    </a:lnTo>
                    <a:lnTo>
                      <a:pt x="126" y="1483"/>
                    </a:lnTo>
                    <a:lnTo>
                      <a:pt x="110" y="1499"/>
                    </a:lnTo>
                    <a:lnTo>
                      <a:pt x="101" y="1508"/>
                    </a:lnTo>
                    <a:lnTo>
                      <a:pt x="95" y="1516"/>
                    </a:lnTo>
                    <a:lnTo>
                      <a:pt x="84" y="1535"/>
                    </a:lnTo>
                    <a:lnTo>
                      <a:pt x="86" y="1539"/>
                    </a:lnTo>
                    <a:lnTo>
                      <a:pt x="90" y="1543"/>
                    </a:lnTo>
                    <a:lnTo>
                      <a:pt x="94" y="1546"/>
                    </a:lnTo>
                    <a:lnTo>
                      <a:pt x="99" y="1547"/>
                    </a:lnTo>
                    <a:lnTo>
                      <a:pt x="105" y="1548"/>
                    </a:lnTo>
                    <a:lnTo>
                      <a:pt x="110" y="1548"/>
                    </a:lnTo>
                    <a:lnTo>
                      <a:pt x="115" y="1547"/>
                    </a:lnTo>
                    <a:lnTo>
                      <a:pt x="120" y="1546"/>
                    </a:lnTo>
                    <a:lnTo>
                      <a:pt x="122" y="1574"/>
                    </a:lnTo>
                    <a:lnTo>
                      <a:pt x="124" y="1602"/>
                    </a:lnTo>
                    <a:lnTo>
                      <a:pt x="126" y="1631"/>
                    </a:lnTo>
                    <a:lnTo>
                      <a:pt x="126" y="1658"/>
                    </a:lnTo>
                    <a:lnTo>
                      <a:pt x="126" y="1686"/>
                    </a:lnTo>
                    <a:lnTo>
                      <a:pt x="123" y="1714"/>
                    </a:lnTo>
                    <a:lnTo>
                      <a:pt x="121" y="1727"/>
                    </a:lnTo>
                    <a:lnTo>
                      <a:pt x="117" y="1740"/>
                    </a:lnTo>
                    <a:lnTo>
                      <a:pt x="114" y="1753"/>
                    </a:lnTo>
                    <a:lnTo>
                      <a:pt x="110" y="1766"/>
                    </a:lnTo>
                    <a:lnTo>
                      <a:pt x="115" y="1776"/>
                    </a:lnTo>
                    <a:lnTo>
                      <a:pt x="122" y="1784"/>
                    </a:lnTo>
                    <a:lnTo>
                      <a:pt x="129" y="1792"/>
                    </a:lnTo>
                    <a:lnTo>
                      <a:pt x="137" y="1799"/>
                    </a:lnTo>
                    <a:lnTo>
                      <a:pt x="153" y="1813"/>
                    </a:lnTo>
                    <a:lnTo>
                      <a:pt x="169" y="1825"/>
                    </a:lnTo>
                    <a:lnTo>
                      <a:pt x="185" y="1838"/>
                    </a:lnTo>
                    <a:lnTo>
                      <a:pt x="199" y="1852"/>
                    </a:lnTo>
                    <a:lnTo>
                      <a:pt x="205" y="1860"/>
                    </a:lnTo>
                    <a:lnTo>
                      <a:pt x="210" y="1868"/>
                    </a:lnTo>
                    <a:lnTo>
                      <a:pt x="215" y="1879"/>
                    </a:lnTo>
                    <a:lnTo>
                      <a:pt x="218" y="1890"/>
                    </a:lnTo>
                    <a:lnTo>
                      <a:pt x="224" y="1928"/>
                    </a:lnTo>
                    <a:lnTo>
                      <a:pt x="228" y="1967"/>
                    </a:lnTo>
                    <a:lnTo>
                      <a:pt x="230" y="1986"/>
                    </a:lnTo>
                    <a:lnTo>
                      <a:pt x="228" y="2005"/>
                    </a:lnTo>
                    <a:lnTo>
                      <a:pt x="227" y="2015"/>
                    </a:lnTo>
                    <a:lnTo>
                      <a:pt x="226" y="2023"/>
                    </a:lnTo>
                    <a:lnTo>
                      <a:pt x="224" y="2033"/>
                    </a:lnTo>
                    <a:lnTo>
                      <a:pt x="221" y="2041"/>
                    </a:lnTo>
                    <a:lnTo>
                      <a:pt x="233" y="2039"/>
                    </a:lnTo>
                    <a:lnTo>
                      <a:pt x="244" y="2038"/>
                    </a:lnTo>
                    <a:lnTo>
                      <a:pt x="256" y="2037"/>
                    </a:lnTo>
                    <a:lnTo>
                      <a:pt x="267" y="2037"/>
                    </a:lnTo>
                    <a:lnTo>
                      <a:pt x="279" y="2038"/>
                    </a:lnTo>
                    <a:lnTo>
                      <a:pt x="290" y="2039"/>
                    </a:lnTo>
                    <a:lnTo>
                      <a:pt x="301" y="2041"/>
                    </a:lnTo>
                    <a:lnTo>
                      <a:pt x="313" y="2045"/>
                    </a:lnTo>
                    <a:lnTo>
                      <a:pt x="335" y="2051"/>
                    </a:lnTo>
                    <a:lnTo>
                      <a:pt x="357" y="2059"/>
                    </a:lnTo>
                    <a:lnTo>
                      <a:pt x="377" y="2069"/>
                    </a:lnTo>
                    <a:lnTo>
                      <a:pt x="397" y="2080"/>
                    </a:lnTo>
                    <a:lnTo>
                      <a:pt x="408" y="2094"/>
                    </a:lnTo>
                    <a:lnTo>
                      <a:pt x="417" y="2109"/>
                    </a:lnTo>
                    <a:lnTo>
                      <a:pt x="426" y="2123"/>
                    </a:lnTo>
                    <a:lnTo>
                      <a:pt x="433" y="2139"/>
                    </a:lnTo>
                    <a:lnTo>
                      <a:pt x="440" y="2155"/>
                    </a:lnTo>
                    <a:lnTo>
                      <a:pt x="446" y="2171"/>
                    </a:lnTo>
                    <a:lnTo>
                      <a:pt x="451" y="2187"/>
                    </a:lnTo>
                    <a:lnTo>
                      <a:pt x="455" y="2205"/>
                    </a:lnTo>
                    <a:lnTo>
                      <a:pt x="459" y="2222"/>
                    </a:lnTo>
                    <a:lnTo>
                      <a:pt x="461" y="2239"/>
                    </a:lnTo>
                    <a:lnTo>
                      <a:pt x="463" y="2257"/>
                    </a:lnTo>
                    <a:lnTo>
                      <a:pt x="465" y="2275"/>
                    </a:lnTo>
                    <a:lnTo>
                      <a:pt x="467" y="2311"/>
                    </a:lnTo>
                    <a:lnTo>
                      <a:pt x="468" y="2348"/>
                    </a:lnTo>
                    <a:lnTo>
                      <a:pt x="464" y="2423"/>
                    </a:lnTo>
                    <a:lnTo>
                      <a:pt x="461" y="2498"/>
                    </a:lnTo>
                    <a:lnTo>
                      <a:pt x="459" y="2535"/>
                    </a:lnTo>
                    <a:lnTo>
                      <a:pt x="459" y="2573"/>
                    </a:lnTo>
                    <a:lnTo>
                      <a:pt x="460" y="2609"/>
                    </a:lnTo>
                    <a:lnTo>
                      <a:pt x="463" y="2644"/>
                    </a:lnTo>
                    <a:lnTo>
                      <a:pt x="420" y="2575"/>
                    </a:lnTo>
                    <a:lnTo>
                      <a:pt x="378" y="2503"/>
                    </a:lnTo>
                    <a:lnTo>
                      <a:pt x="338" y="2430"/>
                    </a:lnTo>
                    <a:lnTo>
                      <a:pt x="301" y="2355"/>
                    </a:lnTo>
                    <a:lnTo>
                      <a:pt x="266" y="2279"/>
                    </a:lnTo>
                    <a:lnTo>
                      <a:pt x="232" y="2201"/>
                    </a:lnTo>
                    <a:lnTo>
                      <a:pt x="201" y="2122"/>
                    </a:lnTo>
                    <a:lnTo>
                      <a:pt x="172" y="2042"/>
                    </a:lnTo>
                    <a:lnTo>
                      <a:pt x="145" y="1960"/>
                    </a:lnTo>
                    <a:lnTo>
                      <a:pt x="121" y="1878"/>
                    </a:lnTo>
                    <a:lnTo>
                      <a:pt x="98" y="1795"/>
                    </a:lnTo>
                    <a:lnTo>
                      <a:pt x="78" y="1711"/>
                    </a:lnTo>
                    <a:lnTo>
                      <a:pt x="60" y="1625"/>
                    </a:lnTo>
                    <a:lnTo>
                      <a:pt x="45" y="1540"/>
                    </a:lnTo>
                    <a:lnTo>
                      <a:pt x="31" y="1453"/>
                    </a:lnTo>
                    <a:lnTo>
                      <a:pt x="20" y="1367"/>
                    </a:lnTo>
                    <a:lnTo>
                      <a:pt x="12" y="1281"/>
                    </a:lnTo>
                    <a:lnTo>
                      <a:pt x="5" y="1193"/>
                    </a:lnTo>
                    <a:lnTo>
                      <a:pt x="1" y="1106"/>
                    </a:lnTo>
                    <a:lnTo>
                      <a:pt x="0" y="1018"/>
                    </a:lnTo>
                    <a:lnTo>
                      <a:pt x="1" y="931"/>
                    </a:lnTo>
                    <a:lnTo>
                      <a:pt x="4" y="844"/>
                    </a:lnTo>
                    <a:lnTo>
                      <a:pt x="10" y="757"/>
                    </a:lnTo>
                    <a:lnTo>
                      <a:pt x="18" y="670"/>
                    </a:lnTo>
                    <a:lnTo>
                      <a:pt x="29" y="584"/>
                    </a:lnTo>
                    <a:lnTo>
                      <a:pt x="42" y="499"/>
                    </a:lnTo>
                    <a:lnTo>
                      <a:pt x="58" y="413"/>
                    </a:lnTo>
                    <a:lnTo>
                      <a:pt x="76" y="329"/>
                    </a:lnTo>
                    <a:lnTo>
                      <a:pt x="97" y="245"/>
                    </a:lnTo>
                    <a:lnTo>
                      <a:pt x="120" y="163"/>
                    </a:lnTo>
                    <a:lnTo>
                      <a:pt x="146" y="80"/>
                    </a:lnTo>
                    <a:lnTo>
                      <a:pt x="175" y="0"/>
                    </a:lnTo>
                    <a:lnTo>
                      <a:pt x="170" y="57"/>
                    </a:lnTo>
                    <a:lnTo>
                      <a:pt x="163" y="122"/>
                    </a:lnTo>
                    <a:lnTo>
                      <a:pt x="157" y="189"/>
                    </a:lnTo>
                    <a:lnTo>
                      <a:pt x="151" y="254"/>
                    </a:lnTo>
                    <a:lnTo>
                      <a:pt x="145" y="314"/>
                    </a:lnTo>
                    <a:lnTo>
                      <a:pt x="141" y="362"/>
                    </a:lnTo>
                    <a:lnTo>
                      <a:pt x="138" y="394"/>
                    </a:lnTo>
                    <a:lnTo>
                      <a:pt x="137" y="4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0" name="Freeform 173"/>
              <p:cNvSpPr>
                <a:spLocks/>
              </p:cNvSpPr>
              <p:nvPr/>
            </p:nvSpPr>
            <p:spPr bwMode="auto">
              <a:xfrm>
                <a:off x="2546" y="2014"/>
                <a:ext cx="25" cy="24"/>
              </a:xfrm>
              <a:custGeom>
                <a:avLst/>
                <a:gdLst/>
                <a:ahLst/>
                <a:cxnLst>
                  <a:cxn ang="0">
                    <a:pos x="332" y="175"/>
                  </a:cxn>
                  <a:cxn ang="0">
                    <a:pos x="333" y="203"/>
                  </a:cxn>
                  <a:cxn ang="0">
                    <a:pos x="333" y="237"/>
                  </a:cxn>
                  <a:cxn ang="0">
                    <a:pos x="333" y="273"/>
                  </a:cxn>
                  <a:cxn ang="0">
                    <a:pos x="333" y="309"/>
                  </a:cxn>
                  <a:cxn ang="0">
                    <a:pos x="308" y="276"/>
                  </a:cxn>
                  <a:cxn ang="0">
                    <a:pos x="283" y="242"/>
                  </a:cxn>
                  <a:cxn ang="0">
                    <a:pos x="256" y="209"/>
                  </a:cxn>
                  <a:cxn ang="0">
                    <a:pos x="229" y="178"/>
                  </a:cxn>
                  <a:cxn ang="0">
                    <a:pos x="207" y="152"/>
                  </a:cxn>
                  <a:cxn ang="0">
                    <a:pos x="189" y="130"/>
                  </a:cxn>
                  <a:cxn ang="0">
                    <a:pos x="176" y="117"/>
                  </a:cxn>
                  <a:cxn ang="0">
                    <a:pos x="172" y="111"/>
                  </a:cxn>
                  <a:cxn ang="0">
                    <a:pos x="166" y="121"/>
                  </a:cxn>
                  <a:cxn ang="0">
                    <a:pos x="151" y="144"/>
                  </a:cxn>
                  <a:cxn ang="0">
                    <a:pos x="131" y="177"/>
                  </a:cxn>
                  <a:cxn ang="0">
                    <a:pos x="108" y="216"/>
                  </a:cxn>
                  <a:cxn ang="0">
                    <a:pos x="84" y="254"/>
                  </a:cxn>
                  <a:cxn ang="0">
                    <a:pos x="64" y="288"/>
                  </a:cxn>
                  <a:cxn ang="0">
                    <a:pos x="49" y="312"/>
                  </a:cxn>
                  <a:cxn ang="0">
                    <a:pos x="43" y="320"/>
                  </a:cxn>
                  <a:cxn ang="0">
                    <a:pos x="32" y="316"/>
                  </a:cxn>
                  <a:cxn ang="0">
                    <a:pos x="21" y="311"/>
                  </a:cxn>
                  <a:cxn ang="0">
                    <a:pos x="9" y="304"/>
                  </a:cxn>
                  <a:cxn ang="0">
                    <a:pos x="0" y="296"/>
                  </a:cxn>
                  <a:cxn ang="0">
                    <a:pos x="23" y="258"/>
                  </a:cxn>
                  <a:cxn ang="0">
                    <a:pos x="47" y="220"/>
                  </a:cxn>
                  <a:cxn ang="0">
                    <a:pos x="68" y="183"/>
                  </a:cxn>
                  <a:cxn ang="0">
                    <a:pos x="89" y="144"/>
                  </a:cxn>
                  <a:cxn ang="0">
                    <a:pos x="112" y="107"/>
                  </a:cxn>
                  <a:cxn ang="0">
                    <a:pos x="135" y="71"/>
                  </a:cxn>
                  <a:cxn ang="0">
                    <a:pos x="147" y="53"/>
                  </a:cxn>
                  <a:cxn ang="0">
                    <a:pos x="160" y="34"/>
                  </a:cxn>
                  <a:cxn ang="0">
                    <a:pos x="174" y="17"/>
                  </a:cxn>
                  <a:cxn ang="0">
                    <a:pos x="188" y="0"/>
                  </a:cxn>
                  <a:cxn ang="0">
                    <a:pos x="210" y="29"/>
                  </a:cxn>
                  <a:cxn ang="0">
                    <a:pos x="229" y="53"/>
                  </a:cxn>
                  <a:cxn ang="0">
                    <a:pos x="245" y="72"/>
                  </a:cxn>
                  <a:cxn ang="0">
                    <a:pos x="260" y="89"/>
                  </a:cxn>
                  <a:cxn ang="0">
                    <a:pos x="275" y="107"/>
                  </a:cxn>
                  <a:cxn ang="0">
                    <a:pos x="292" y="125"/>
                  </a:cxn>
                  <a:cxn ang="0">
                    <a:pos x="310" y="148"/>
                  </a:cxn>
                  <a:cxn ang="0">
                    <a:pos x="332" y="175"/>
                  </a:cxn>
                </a:cxnLst>
                <a:rect l="0" t="0" r="r" b="b"/>
                <a:pathLst>
                  <a:path w="333" h="320">
                    <a:moveTo>
                      <a:pt x="332" y="175"/>
                    </a:moveTo>
                    <a:lnTo>
                      <a:pt x="333" y="203"/>
                    </a:lnTo>
                    <a:lnTo>
                      <a:pt x="333" y="237"/>
                    </a:lnTo>
                    <a:lnTo>
                      <a:pt x="333" y="273"/>
                    </a:lnTo>
                    <a:lnTo>
                      <a:pt x="333" y="309"/>
                    </a:lnTo>
                    <a:lnTo>
                      <a:pt x="308" y="276"/>
                    </a:lnTo>
                    <a:lnTo>
                      <a:pt x="283" y="242"/>
                    </a:lnTo>
                    <a:lnTo>
                      <a:pt x="256" y="209"/>
                    </a:lnTo>
                    <a:lnTo>
                      <a:pt x="229" y="178"/>
                    </a:lnTo>
                    <a:lnTo>
                      <a:pt x="207" y="152"/>
                    </a:lnTo>
                    <a:lnTo>
                      <a:pt x="189" y="130"/>
                    </a:lnTo>
                    <a:lnTo>
                      <a:pt x="176" y="117"/>
                    </a:lnTo>
                    <a:lnTo>
                      <a:pt x="172" y="111"/>
                    </a:lnTo>
                    <a:lnTo>
                      <a:pt x="166" y="121"/>
                    </a:lnTo>
                    <a:lnTo>
                      <a:pt x="151" y="144"/>
                    </a:lnTo>
                    <a:lnTo>
                      <a:pt x="131" y="177"/>
                    </a:lnTo>
                    <a:lnTo>
                      <a:pt x="108" y="216"/>
                    </a:lnTo>
                    <a:lnTo>
                      <a:pt x="84" y="254"/>
                    </a:lnTo>
                    <a:lnTo>
                      <a:pt x="64" y="288"/>
                    </a:lnTo>
                    <a:lnTo>
                      <a:pt x="49" y="312"/>
                    </a:lnTo>
                    <a:lnTo>
                      <a:pt x="43" y="320"/>
                    </a:lnTo>
                    <a:lnTo>
                      <a:pt x="32" y="316"/>
                    </a:lnTo>
                    <a:lnTo>
                      <a:pt x="21" y="311"/>
                    </a:lnTo>
                    <a:lnTo>
                      <a:pt x="9" y="304"/>
                    </a:lnTo>
                    <a:lnTo>
                      <a:pt x="0" y="296"/>
                    </a:lnTo>
                    <a:lnTo>
                      <a:pt x="23" y="258"/>
                    </a:lnTo>
                    <a:lnTo>
                      <a:pt x="47" y="220"/>
                    </a:lnTo>
                    <a:lnTo>
                      <a:pt x="68" y="183"/>
                    </a:lnTo>
                    <a:lnTo>
                      <a:pt x="89" y="144"/>
                    </a:lnTo>
                    <a:lnTo>
                      <a:pt x="112" y="107"/>
                    </a:lnTo>
                    <a:lnTo>
                      <a:pt x="135" y="71"/>
                    </a:lnTo>
                    <a:lnTo>
                      <a:pt x="147" y="53"/>
                    </a:lnTo>
                    <a:lnTo>
                      <a:pt x="160" y="34"/>
                    </a:lnTo>
                    <a:lnTo>
                      <a:pt x="174" y="17"/>
                    </a:lnTo>
                    <a:lnTo>
                      <a:pt x="188" y="0"/>
                    </a:lnTo>
                    <a:lnTo>
                      <a:pt x="210" y="29"/>
                    </a:lnTo>
                    <a:lnTo>
                      <a:pt x="229" y="53"/>
                    </a:lnTo>
                    <a:lnTo>
                      <a:pt x="245" y="72"/>
                    </a:lnTo>
                    <a:lnTo>
                      <a:pt x="260" y="89"/>
                    </a:lnTo>
                    <a:lnTo>
                      <a:pt x="275" y="107"/>
                    </a:lnTo>
                    <a:lnTo>
                      <a:pt x="292" y="125"/>
                    </a:lnTo>
                    <a:lnTo>
                      <a:pt x="310" y="148"/>
                    </a:lnTo>
                    <a:lnTo>
                      <a:pt x="332" y="1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1" name="Freeform 174"/>
              <p:cNvSpPr>
                <a:spLocks/>
              </p:cNvSpPr>
              <p:nvPr/>
            </p:nvSpPr>
            <p:spPr bwMode="auto">
              <a:xfrm>
                <a:off x="2507" y="2010"/>
                <a:ext cx="29" cy="21"/>
              </a:xfrm>
              <a:custGeom>
                <a:avLst/>
                <a:gdLst/>
                <a:ahLst/>
                <a:cxnLst>
                  <a:cxn ang="0">
                    <a:pos x="319" y="263"/>
                  </a:cxn>
                  <a:cxn ang="0">
                    <a:pos x="293" y="258"/>
                  </a:cxn>
                  <a:cxn ang="0">
                    <a:pos x="269" y="253"/>
                  </a:cxn>
                  <a:cxn ang="0">
                    <a:pos x="244" y="250"/>
                  </a:cxn>
                  <a:cxn ang="0">
                    <a:pos x="221" y="248"/>
                  </a:cxn>
                  <a:cxn ang="0">
                    <a:pos x="198" y="246"/>
                  </a:cxn>
                  <a:cxn ang="0">
                    <a:pos x="177" y="246"/>
                  </a:cxn>
                  <a:cxn ang="0">
                    <a:pos x="156" y="246"/>
                  </a:cxn>
                  <a:cxn ang="0">
                    <a:pos x="136" y="246"/>
                  </a:cxn>
                  <a:cxn ang="0">
                    <a:pos x="98" y="249"/>
                  </a:cxn>
                  <a:cxn ang="0">
                    <a:pos x="63" y="253"/>
                  </a:cxn>
                  <a:cxn ang="0">
                    <a:pos x="30" y="259"/>
                  </a:cxn>
                  <a:cxn ang="0">
                    <a:pos x="0" y="263"/>
                  </a:cxn>
                  <a:cxn ang="0">
                    <a:pos x="18" y="236"/>
                  </a:cxn>
                  <a:cxn ang="0">
                    <a:pos x="39" y="204"/>
                  </a:cxn>
                  <a:cxn ang="0">
                    <a:pos x="62" y="169"/>
                  </a:cxn>
                  <a:cxn ang="0">
                    <a:pos x="84" y="132"/>
                  </a:cxn>
                  <a:cxn ang="0">
                    <a:pos x="106" y="95"/>
                  </a:cxn>
                  <a:cxn ang="0">
                    <a:pos x="128" y="60"/>
                  </a:cxn>
                  <a:cxn ang="0">
                    <a:pos x="146" y="28"/>
                  </a:cxn>
                  <a:cxn ang="0">
                    <a:pos x="161" y="0"/>
                  </a:cxn>
                  <a:cxn ang="0">
                    <a:pos x="184" y="36"/>
                  </a:cxn>
                  <a:cxn ang="0">
                    <a:pos x="206" y="70"/>
                  </a:cxn>
                  <a:cxn ang="0">
                    <a:pos x="227" y="104"/>
                  </a:cxn>
                  <a:cxn ang="0">
                    <a:pos x="246" y="137"/>
                  </a:cxn>
                  <a:cxn ang="0">
                    <a:pos x="266" y="170"/>
                  </a:cxn>
                  <a:cxn ang="0">
                    <a:pos x="284" y="202"/>
                  </a:cxn>
                  <a:cxn ang="0">
                    <a:pos x="302" y="233"/>
                  </a:cxn>
                  <a:cxn ang="0">
                    <a:pos x="319" y="263"/>
                  </a:cxn>
                </a:cxnLst>
                <a:rect l="0" t="0" r="r" b="b"/>
                <a:pathLst>
                  <a:path w="319" h="263">
                    <a:moveTo>
                      <a:pt x="319" y="263"/>
                    </a:moveTo>
                    <a:lnTo>
                      <a:pt x="293" y="258"/>
                    </a:lnTo>
                    <a:lnTo>
                      <a:pt x="269" y="253"/>
                    </a:lnTo>
                    <a:lnTo>
                      <a:pt x="244" y="250"/>
                    </a:lnTo>
                    <a:lnTo>
                      <a:pt x="221" y="248"/>
                    </a:lnTo>
                    <a:lnTo>
                      <a:pt x="198" y="246"/>
                    </a:lnTo>
                    <a:lnTo>
                      <a:pt x="177" y="246"/>
                    </a:lnTo>
                    <a:lnTo>
                      <a:pt x="156" y="246"/>
                    </a:lnTo>
                    <a:lnTo>
                      <a:pt x="136" y="246"/>
                    </a:lnTo>
                    <a:lnTo>
                      <a:pt x="98" y="249"/>
                    </a:lnTo>
                    <a:lnTo>
                      <a:pt x="63" y="253"/>
                    </a:lnTo>
                    <a:lnTo>
                      <a:pt x="30" y="259"/>
                    </a:lnTo>
                    <a:lnTo>
                      <a:pt x="0" y="263"/>
                    </a:lnTo>
                    <a:lnTo>
                      <a:pt x="18" y="236"/>
                    </a:lnTo>
                    <a:lnTo>
                      <a:pt x="39" y="204"/>
                    </a:lnTo>
                    <a:lnTo>
                      <a:pt x="62" y="169"/>
                    </a:lnTo>
                    <a:lnTo>
                      <a:pt x="84" y="132"/>
                    </a:lnTo>
                    <a:lnTo>
                      <a:pt x="106" y="95"/>
                    </a:lnTo>
                    <a:lnTo>
                      <a:pt x="128" y="60"/>
                    </a:lnTo>
                    <a:lnTo>
                      <a:pt x="146" y="28"/>
                    </a:lnTo>
                    <a:lnTo>
                      <a:pt x="161" y="0"/>
                    </a:lnTo>
                    <a:lnTo>
                      <a:pt x="184" y="36"/>
                    </a:lnTo>
                    <a:lnTo>
                      <a:pt x="206" y="70"/>
                    </a:lnTo>
                    <a:lnTo>
                      <a:pt x="227" y="104"/>
                    </a:lnTo>
                    <a:lnTo>
                      <a:pt x="246" y="137"/>
                    </a:lnTo>
                    <a:lnTo>
                      <a:pt x="266" y="170"/>
                    </a:lnTo>
                    <a:lnTo>
                      <a:pt x="284" y="202"/>
                    </a:lnTo>
                    <a:lnTo>
                      <a:pt x="302" y="233"/>
                    </a:lnTo>
                    <a:lnTo>
                      <a:pt x="319" y="2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2" name="Freeform 175"/>
              <p:cNvSpPr>
                <a:spLocks/>
              </p:cNvSpPr>
              <p:nvPr/>
            </p:nvSpPr>
            <p:spPr bwMode="auto">
              <a:xfrm>
                <a:off x="2468" y="2029"/>
                <a:ext cx="19" cy="34"/>
              </a:xfrm>
              <a:custGeom>
                <a:avLst/>
                <a:gdLst/>
                <a:ahLst/>
                <a:cxnLst>
                  <a:cxn ang="0">
                    <a:pos x="2" y="435"/>
                  </a:cxn>
                  <a:cxn ang="0">
                    <a:pos x="2" y="426"/>
                  </a:cxn>
                  <a:cxn ang="0">
                    <a:pos x="1" y="402"/>
                  </a:cxn>
                  <a:cxn ang="0">
                    <a:pos x="1" y="368"/>
                  </a:cxn>
                  <a:cxn ang="0">
                    <a:pos x="1" y="330"/>
                  </a:cxn>
                  <a:cxn ang="0">
                    <a:pos x="0" y="291"/>
                  </a:cxn>
                  <a:cxn ang="0">
                    <a:pos x="0" y="257"/>
                  </a:cxn>
                  <a:cxn ang="0">
                    <a:pos x="0" y="234"/>
                  </a:cxn>
                  <a:cxn ang="0">
                    <a:pos x="0" y="224"/>
                  </a:cxn>
                  <a:cxn ang="0">
                    <a:pos x="6" y="214"/>
                  </a:cxn>
                  <a:cxn ang="0">
                    <a:pos x="24" y="189"/>
                  </a:cxn>
                  <a:cxn ang="0">
                    <a:pos x="50" y="154"/>
                  </a:cxn>
                  <a:cxn ang="0">
                    <a:pos x="80" y="112"/>
                  </a:cxn>
                  <a:cxn ang="0">
                    <a:pos x="109" y="71"/>
                  </a:cxn>
                  <a:cxn ang="0">
                    <a:pos x="134" y="35"/>
                  </a:cxn>
                  <a:cxn ang="0">
                    <a:pos x="152" y="10"/>
                  </a:cxn>
                  <a:cxn ang="0">
                    <a:pos x="160" y="0"/>
                  </a:cxn>
                  <a:cxn ang="0">
                    <a:pos x="174" y="15"/>
                  </a:cxn>
                  <a:cxn ang="0">
                    <a:pos x="185" y="29"/>
                  </a:cxn>
                  <a:cxn ang="0">
                    <a:pos x="196" y="43"/>
                  </a:cxn>
                  <a:cxn ang="0">
                    <a:pos x="207" y="55"/>
                  </a:cxn>
                  <a:cxn ang="0">
                    <a:pos x="227" y="83"/>
                  </a:cxn>
                  <a:cxn ang="0">
                    <a:pos x="253" y="117"/>
                  </a:cxn>
                  <a:cxn ang="0">
                    <a:pos x="212" y="150"/>
                  </a:cxn>
                  <a:cxn ang="0">
                    <a:pos x="174" y="185"/>
                  </a:cxn>
                  <a:cxn ang="0">
                    <a:pos x="156" y="202"/>
                  </a:cxn>
                  <a:cxn ang="0">
                    <a:pos x="137" y="220"/>
                  </a:cxn>
                  <a:cxn ang="0">
                    <a:pos x="119" y="239"/>
                  </a:cxn>
                  <a:cxn ang="0">
                    <a:pos x="103" y="257"/>
                  </a:cxn>
                  <a:cxn ang="0">
                    <a:pos x="87" y="277"/>
                  </a:cxn>
                  <a:cxn ang="0">
                    <a:pos x="72" y="298"/>
                  </a:cxn>
                  <a:cxn ang="0">
                    <a:pos x="57" y="319"/>
                  </a:cxn>
                  <a:cxn ang="0">
                    <a:pos x="44" y="340"/>
                  </a:cxn>
                  <a:cxn ang="0">
                    <a:pos x="32" y="363"/>
                  </a:cxn>
                  <a:cxn ang="0">
                    <a:pos x="21" y="386"/>
                  </a:cxn>
                  <a:cxn ang="0">
                    <a:pos x="10" y="410"/>
                  </a:cxn>
                  <a:cxn ang="0">
                    <a:pos x="2" y="435"/>
                  </a:cxn>
                </a:cxnLst>
                <a:rect l="0" t="0" r="r" b="b"/>
                <a:pathLst>
                  <a:path w="253" h="435">
                    <a:moveTo>
                      <a:pt x="2" y="435"/>
                    </a:moveTo>
                    <a:lnTo>
                      <a:pt x="2" y="426"/>
                    </a:lnTo>
                    <a:lnTo>
                      <a:pt x="1" y="402"/>
                    </a:lnTo>
                    <a:lnTo>
                      <a:pt x="1" y="368"/>
                    </a:lnTo>
                    <a:lnTo>
                      <a:pt x="1" y="330"/>
                    </a:lnTo>
                    <a:lnTo>
                      <a:pt x="0" y="291"/>
                    </a:lnTo>
                    <a:lnTo>
                      <a:pt x="0" y="257"/>
                    </a:lnTo>
                    <a:lnTo>
                      <a:pt x="0" y="234"/>
                    </a:lnTo>
                    <a:lnTo>
                      <a:pt x="0" y="224"/>
                    </a:lnTo>
                    <a:lnTo>
                      <a:pt x="6" y="214"/>
                    </a:lnTo>
                    <a:lnTo>
                      <a:pt x="24" y="189"/>
                    </a:lnTo>
                    <a:lnTo>
                      <a:pt x="50" y="154"/>
                    </a:lnTo>
                    <a:lnTo>
                      <a:pt x="80" y="112"/>
                    </a:lnTo>
                    <a:lnTo>
                      <a:pt x="109" y="71"/>
                    </a:lnTo>
                    <a:lnTo>
                      <a:pt x="134" y="35"/>
                    </a:lnTo>
                    <a:lnTo>
                      <a:pt x="152" y="10"/>
                    </a:lnTo>
                    <a:lnTo>
                      <a:pt x="160" y="0"/>
                    </a:lnTo>
                    <a:lnTo>
                      <a:pt x="174" y="15"/>
                    </a:lnTo>
                    <a:lnTo>
                      <a:pt x="185" y="29"/>
                    </a:lnTo>
                    <a:lnTo>
                      <a:pt x="196" y="43"/>
                    </a:lnTo>
                    <a:lnTo>
                      <a:pt x="207" y="55"/>
                    </a:lnTo>
                    <a:lnTo>
                      <a:pt x="227" y="83"/>
                    </a:lnTo>
                    <a:lnTo>
                      <a:pt x="253" y="117"/>
                    </a:lnTo>
                    <a:lnTo>
                      <a:pt x="212" y="150"/>
                    </a:lnTo>
                    <a:lnTo>
                      <a:pt x="174" y="185"/>
                    </a:lnTo>
                    <a:lnTo>
                      <a:pt x="156" y="202"/>
                    </a:lnTo>
                    <a:lnTo>
                      <a:pt x="137" y="220"/>
                    </a:lnTo>
                    <a:lnTo>
                      <a:pt x="119" y="239"/>
                    </a:lnTo>
                    <a:lnTo>
                      <a:pt x="103" y="257"/>
                    </a:lnTo>
                    <a:lnTo>
                      <a:pt x="87" y="277"/>
                    </a:lnTo>
                    <a:lnTo>
                      <a:pt x="72" y="298"/>
                    </a:lnTo>
                    <a:lnTo>
                      <a:pt x="57" y="319"/>
                    </a:lnTo>
                    <a:lnTo>
                      <a:pt x="44" y="340"/>
                    </a:lnTo>
                    <a:lnTo>
                      <a:pt x="32" y="363"/>
                    </a:lnTo>
                    <a:lnTo>
                      <a:pt x="21" y="386"/>
                    </a:lnTo>
                    <a:lnTo>
                      <a:pt x="10" y="410"/>
                    </a:lnTo>
                    <a:lnTo>
                      <a:pt x="2" y="4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3" name="Freeform 176"/>
              <p:cNvSpPr>
                <a:spLocks/>
              </p:cNvSpPr>
              <p:nvPr/>
            </p:nvSpPr>
            <p:spPr bwMode="auto">
              <a:xfrm>
                <a:off x="2552" y="2028"/>
                <a:ext cx="19" cy="40"/>
              </a:xfrm>
              <a:custGeom>
                <a:avLst/>
                <a:gdLst/>
                <a:ahLst/>
                <a:cxnLst>
                  <a:cxn ang="0">
                    <a:pos x="240" y="509"/>
                  </a:cxn>
                  <a:cxn ang="0">
                    <a:pos x="236" y="480"/>
                  </a:cxn>
                  <a:cxn ang="0">
                    <a:pos x="230" y="453"/>
                  </a:cxn>
                  <a:cxn ang="0">
                    <a:pos x="222" y="426"/>
                  </a:cxn>
                  <a:cxn ang="0">
                    <a:pos x="213" y="400"/>
                  </a:cxn>
                  <a:cxn ang="0">
                    <a:pos x="204" y="377"/>
                  </a:cxn>
                  <a:cxn ang="0">
                    <a:pos x="192" y="353"/>
                  </a:cxn>
                  <a:cxn ang="0">
                    <a:pos x="179" y="332"/>
                  </a:cxn>
                  <a:cxn ang="0">
                    <a:pos x="164" y="311"/>
                  </a:cxn>
                  <a:cxn ang="0">
                    <a:pos x="149" y="289"/>
                  </a:cxn>
                  <a:cxn ang="0">
                    <a:pos x="131" y="269"/>
                  </a:cxn>
                  <a:cxn ang="0">
                    <a:pos x="113" y="250"/>
                  </a:cxn>
                  <a:cxn ang="0">
                    <a:pos x="93" y="230"/>
                  </a:cxn>
                  <a:cxn ang="0">
                    <a:pos x="72" y="210"/>
                  </a:cxn>
                  <a:cxn ang="0">
                    <a:pos x="49" y="191"/>
                  </a:cxn>
                  <a:cxn ang="0">
                    <a:pos x="25" y="171"/>
                  </a:cxn>
                  <a:cxn ang="0">
                    <a:pos x="0" y="151"/>
                  </a:cxn>
                  <a:cxn ang="0">
                    <a:pos x="15" y="130"/>
                  </a:cxn>
                  <a:cxn ang="0">
                    <a:pos x="28" y="111"/>
                  </a:cxn>
                  <a:cxn ang="0">
                    <a:pos x="38" y="93"/>
                  </a:cxn>
                  <a:cxn ang="0">
                    <a:pos x="48" y="76"/>
                  </a:cxn>
                  <a:cxn ang="0">
                    <a:pos x="58" y="59"/>
                  </a:cxn>
                  <a:cxn ang="0">
                    <a:pos x="68" y="41"/>
                  </a:cxn>
                  <a:cxn ang="0">
                    <a:pos x="80" y="22"/>
                  </a:cxn>
                  <a:cxn ang="0">
                    <a:pos x="95" y="0"/>
                  </a:cxn>
                  <a:cxn ang="0">
                    <a:pos x="101" y="8"/>
                  </a:cxn>
                  <a:cxn ang="0">
                    <a:pos x="118" y="28"/>
                  </a:cxn>
                  <a:cxn ang="0">
                    <a:pos x="142" y="56"/>
                  </a:cxn>
                  <a:cxn ang="0">
                    <a:pos x="170" y="89"/>
                  </a:cxn>
                  <a:cxn ang="0">
                    <a:pos x="196" y="121"/>
                  </a:cxn>
                  <a:cxn ang="0">
                    <a:pos x="220" y="148"/>
                  </a:cxn>
                  <a:cxn ang="0">
                    <a:pos x="237" y="169"/>
                  </a:cxn>
                  <a:cxn ang="0">
                    <a:pos x="243" y="176"/>
                  </a:cxn>
                  <a:cxn ang="0">
                    <a:pos x="243" y="191"/>
                  </a:cxn>
                  <a:cxn ang="0">
                    <a:pos x="242" y="229"/>
                  </a:cxn>
                  <a:cxn ang="0">
                    <a:pos x="242" y="282"/>
                  </a:cxn>
                  <a:cxn ang="0">
                    <a:pos x="241" y="343"/>
                  </a:cxn>
                  <a:cxn ang="0">
                    <a:pos x="241" y="405"/>
                  </a:cxn>
                  <a:cxn ang="0">
                    <a:pos x="240" y="458"/>
                  </a:cxn>
                  <a:cxn ang="0">
                    <a:pos x="240" y="495"/>
                  </a:cxn>
                  <a:cxn ang="0">
                    <a:pos x="240" y="509"/>
                  </a:cxn>
                </a:cxnLst>
                <a:rect l="0" t="0" r="r" b="b"/>
                <a:pathLst>
                  <a:path w="243" h="509">
                    <a:moveTo>
                      <a:pt x="240" y="509"/>
                    </a:moveTo>
                    <a:lnTo>
                      <a:pt x="236" y="480"/>
                    </a:lnTo>
                    <a:lnTo>
                      <a:pt x="230" y="453"/>
                    </a:lnTo>
                    <a:lnTo>
                      <a:pt x="222" y="426"/>
                    </a:lnTo>
                    <a:lnTo>
                      <a:pt x="213" y="400"/>
                    </a:lnTo>
                    <a:lnTo>
                      <a:pt x="204" y="377"/>
                    </a:lnTo>
                    <a:lnTo>
                      <a:pt x="192" y="353"/>
                    </a:lnTo>
                    <a:lnTo>
                      <a:pt x="179" y="332"/>
                    </a:lnTo>
                    <a:lnTo>
                      <a:pt x="164" y="311"/>
                    </a:lnTo>
                    <a:lnTo>
                      <a:pt x="149" y="289"/>
                    </a:lnTo>
                    <a:lnTo>
                      <a:pt x="131" y="269"/>
                    </a:lnTo>
                    <a:lnTo>
                      <a:pt x="113" y="250"/>
                    </a:lnTo>
                    <a:lnTo>
                      <a:pt x="93" y="230"/>
                    </a:lnTo>
                    <a:lnTo>
                      <a:pt x="72" y="210"/>
                    </a:lnTo>
                    <a:lnTo>
                      <a:pt x="49" y="191"/>
                    </a:lnTo>
                    <a:lnTo>
                      <a:pt x="25" y="171"/>
                    </a:lnTo>
                    <a:lnTo>
                      <a:pt x="0" y="151"/>
                    </a:lnTo>
                    <a:lnTo>
                      <a:pt x="15" y="130"/>
                    </a:lnTo>
                    <a:lnTo>
                      <a:pt x="28" y="111"/>
                    </a:lnTo>
                    <a:lnTo>
                      <a:pt x="38" y="93"/>
                    </a:lnTo>
                    <a:lnTo>
                      <a:pt x="48" y="76"/>
                    </a:lnTo>
                    <a:lnTo>
                      <a:pt x="58" y="59"/>
                    </a:lnTo>
                    <a:lnTo>
                      <a:pt x="68" y="41"/>
                    </a:lnTo>
                    <a:lnTo>
                      <a:pt x="80" y="22"/>
                    </a:lnTo>
                    <a:lnTo>
                      <a:pt x="95" y="0"/>
                    </a:lnTo>
                    <a:lnTo>
                      <a:pt x="101" y="8"/>
                    </a:lnTo>
                    <a:lnTo>
                      <a:pt x="118" y="28"/>
                    </a:lnTo>
                    <a:lnTo>
                      <a:pt x="142" y="56"/>
                    </a:lnTo>
                    <a:lnTo>
                      <a:pt x="170" y="89"/>
                    </a:lnTo>
                    <a:lnTo>
                      <a:pt x="196" y="121"/>
                    </a:lnTo>
                    <a:lnTo>
                      <a:pt x="220" y="148"/>
                    </a:lnTo>
                    <a:lnTo>
                      <a:pt x="237" y="169"/>
                    </a:lnTo>
                    <a:lnTo>
                      <a:pt x="243" y="176"/>
                    </a:lnTo>
                    <a:lnTo>
                      <a:pt x="243" y="191"/>
                    </a:lnTo>
                    <a:lnTo>
                      <a:pt x="242" y="229"/>
                    </a:lnTo>
                    <a:lnTo>
                      <a:pt x="242" y="282"/>
                    </a:lnTo>
                    <a:lnTo>
                      <a:pt x="241" y="343"/>
                    </a:lnTo>
                    <a:lnTo>
                      <a:pt x="241" y="405"/>
                    </a:lnTo>
                    <a:lnTo>
                      <a:pt x="240" y="458"/>
                    </a:lnTo>
                    <a:lnTo>
                      <a:pt x="240" y="495"/>
                    </a:lnTo>
                    <a:lnTo>
                      <a:pt x="240" y="5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4" name="Freeform 177"/>
              <p:cNvSpPr>
                <a:spLocks/>
              </p:cNvSpPr>
              <p:nvPr/>
            </p:nvSpPr>
            <p:spPr bwMode="auto">
              <a:xfrm>
                <a:off x="2302" y="2038"/>
                <a:ext cx="17" cy="43"/>
              </a:xfrm>
              <a:custGeom>
                <a:avLst/>
                <a:gdLst/>
                <a:ahLst/>
                <a:cxnLst>
                  <a:cxn ang="0">
                    <a:pos x="227" y="548"/>
                  </a:cxn>
                  <a:cxn ang="0">
                    <a:pos x="210" y="521"/>
                  </a:cxn>
                  <a:cxn ang="0">
                    <a:pos x="178" y="484"/>
                  </a:cxn>
                  <a:cxn ang="0">
                    <a:pos x="150" y="447"/>
                  </a:cxn>
                  <a:cxn ang="0">
                    <a:pos x="141" y="428"/>
                  </a:cxn>
                  <a:cxn ang="0">
                    <a:pos x="137" y="415"/>
                  </a:cxn>
                  <a:cxn ang="0">
                    <a:pos x="136" y="401"/>
                  </a:cxn>
                  <a:cxn ang="0">
                    <a:pos x="140" y="387"/>
                  </a:cxn>
                  <a:cxn ang="0">
                    <a:pos x="146" y="373"/>
                  </a:cxn>
                  <a:cxn ang="0">
                    <a:pos x="156" y="359"/>
                  </a:cxn>
                  <a:cxn ang="0">
                    <a:pos x="165" y="337"/>
                  </a:cxn>
                  <a:cxn ang="0">
                    <a:pos x="165" y="311"/>
                  </a:cxn>
                  <a:cxn ang="0">
                    <a:pos x="153" y="277"/>
                  </a:cxn>
                  <a:cxn ang="0">
                    <a:pos x="131" y="249"/>
                  </a:cxn>
                  <a:cxn ang="0">
                    <a:pos x="102" y="248"/>
                  </a:cxn>
                  <a:cxn ang="0">
                    <a:pos x="84" y="256"/>
                  </a:cxn>
                  <a:cxn ang="0">
                    <a:pos x="78" y="269"/>
                  </a:cxn>
                  <a:cxn ang="0">
                    <a:pos x="77" y="282"/>
                  </a:cxn>
                  <a:cxn ang="0">
                    <a:pos x="82" y="295"/>
                  </a:cxn>
                  <a:cxn ang="0">
                    <a:pos x="77" y="305"/>
                  </a:cxn>
                  <a:cxn ang="0">
                    <a:pos x="64" y="319"/>
                  </a:cxn>
                  <a:cxn ang="0">
                    <a:pos x="57" y="335"/>
                  </a:cxn>
                  <a:cxn ang="0">
                    <a:pos x="57" y="353"/>
                  </a:cxn>
                  <a:cxn ang="0">
                    <a:pos x="67" y="362"/>
                  </a:cxn>
                  <a:cxn ang="0">
                    <a:pos x="77" y="367"/>
                  </a:cxn>
                  <a:cxn ang="0">
                    <a:pos x="83" y="374"/>
                  </a:cxn>
                  <a:cxn ang="0">
                    <a:pos x="85" y="384"/>
                  </a:cxn>
                  <a:cxn ang="0">
                    <a:pos x="83" y="412"/>
                  </a:cxn>
                  <a:cxn ang="0">
                    <a:pos x="67" y="452"/>
                  </a:cxn>
                  <a:cxn ang="0">
                    <a:pos x="12" y="544"/>
                  </a:cxn>
                  <a:cxn ang="0">
                    <a:pos x="0" y="554"/>
                  </a:cxn>
                  <a:cxn ang="0">
                    <a:pos x="1" y="494"/>
                  </a:cxn>
                  <a:cxn ang="0">
                    <a:pos x="2" y="413"/>
                  </a:cxn>
                  <a:cxn ang="0">
                    <a:pos x="3" y="352"/>
                  </a:cxn>
                  <a:cxn ang="0">
                    <a:pos x="12" y="327"/>
                  </a:cxn>
                  <a:cxn ang="0">
                    <a:pos x="73" y="233"/>
                  </a:cxn>
                  <a:cxn ang="0">
                    <a:pos x="156" y="109"/>
                  </a:cxn>
                  <a:cxn ang="0">
                    <a:pos x="216" y="15"/>
                  </a:cxn>
                  <a:cxn ang="0">
                    <a:pos x="229" y="6"/>
                  </a:cxn>
                  <a:cxn ang="0">
                    <a:pos x="232" y="36"/>
                  </a:cxn>
                  <a:cxn ang="0">
                    <a:pos x="232" y="186"/>
                  </a:cxn>
                  <a:cxn ang="0">
                    <a:pos x="232" y="388"/>
                  </a:cxn>
                  <a:cxn ang="0">
                    <a:pos x="232" y="537"/>
                  </a:cxn>
                </a:cxnLst>
                <a:rect l="0" t="0" r="r" b="b"/>
                <a:pathLst>
                  <a:path w="232" h="564">
                    <a:moveTo>
                      <a:pt x="232" y="561"/>
                    </a:moveTo>
                    <a:lnTo>
                      <a:pt x="227" y="548"/>
                    </a:lnTo>
                    <a:lnTo>
                      <a:pt x="219" y="534"/>
                    </a:lnTo>
                    <a:lnTo>
                      <a:pt x="210" y="521"/>
                    </a:lnTo>
                    <a:lnTo>
                      <a:pt x="199" y="509"/>
                    </a:lnTo>
                    <a:lnTo>
                      <a:pt x="178" y="484"/>
                    </a:lnTo>
                    <a:lnTo>
                      <a:pt x="159" y="458"/>
                    </a:lnTo>
                    <a:lnTo>
                      <a:pt x="150" y="447"/>
                    </a:lnTo>
                    <a:lnTo>
                      <a:pt x="143" y="434"/>
                    </a:lnTo>
                    <a:lnTo>
                      <a:pt x="141" y="428"/>
                    </a:lnTo>
                    <a:lnTo>
                      <a:pt x="138" y="421"/>
                    </a:lnTo>
                    <a:lnTo>
                      <a:pt x="137" y="415"/>
                    </a:lnTo>
                    <a:lnTo>
                      <a:pt x="136" y="407"/>
                    </a:lnTo>
                    <a:lnTo>
                      <a:pt x="136" y="401"/>
                    </a:lnTo>
                    <a:lnTo>
                      <a:pt x="137" y="394"/>
                    </a:lnTo>
                    <a:lnTo>
                      <a:pt x="140" y="387"/>
                    </a:lnTo>
                    <a:lnTo>
                      <a:pt x="142" y="381"/>
                    </a:lnTo>
                    <a:lnTo>
                      <a:pt x="146" y="373"/>
                    </a:lnTo>
                    <a:lnTo>
                      <a:pt x="150" y="367"/>
                    </a:lnTo>
                    <a:lnTo>
                      <a:pt x="156" y="359"/>
                    </a:lnTo>
                    <a:lnTo>
                      <a:pt x="163" y="352"/>
                    </a:lnTo>
                    <a:lnTo>
                      <a:pt x="165" y="337"/>
                    </a:lnTo>
                    <a:lnTo>
                      <a:pt x="166" y="323"/>
                    </a:lnTo>
                    <a:lnTo>
                      <a:pt x="165" y="311"/>
                    </a:lnTo>
                    <a:lnTo>
                      <a:pt x="162" y="299"/>
                    </a:lnTo>
                    <a:lnTo>
                      <a:pt x="153" y="277"/>
                    </a:lnTo>
                    <a:lnTo>
                      <a:pt x="144" y="251"/>
                    </a:lnTo>
                    <a:lnTo>
                      <a:pt x="131" y="249"/>
                    </a:lnTo>
                    <a:lnTo>
                      <a:pt x="116" y="248"/>
                    </a:lnTo>
                    <a:lnTo>
                      <a:pt x="102" y="248"/>
                    </a:lnTo>
                    <a:lnTo>
                      <a:pt x="89" y="250"/>
                    </a:lnTo>
                    <a:lnTo>
                      <a:pt x="84" y="256"/>
                    </a:lnTo>
                    <a:lnTo>
                      <a:pt x="80" y="262"/>
                    </a:lnTo>
                    <a:lnTo>
                      <a:pt x="78" y="269"/>
                    </a:lnTo>
                    <a:lnTo>
                      <a:pt x="77" y="276"/>
                    </a:lnTo>
                    <a:lnTo>
                      <a:pt x="77" y="282"/>
                    </a:lnTo>
                    <a:lnTo>
                      <a:pt x="79" y="290"/>
                    </a:lnTo>
                    <a:lnTo>
                      <a:pt x="82" y="295"/>
                    </a:lnTo>
                    <a:lnTo>
                      <a:pt x="86" y="301"/>
                    </a:lnTo>
                    <a:lnTo>
                      <a:pt x="77" y="305"/>
                    </a:lnTo>
                    <a:lnTo>
                      <a:pt x="70" y="311"/>
                    </a:lnTo>
                    <a:lnTo>
                      <a:pt x="64" y="319"/>
                    </a:lnTo>
                    <a:lnTo>
                      <a:pt x="59" y="326"/>
                    </a:lnTo>
                    <a:lnTo>
                      <a:pt x="57" y="335"/>
                    </a:lnTo>
                    <a:lnTo>
                      <a:pt x="56" y="344"/>
                    </a:lnTo>
                    <a:lnTo>
                      <a:pt x="57" y="353"/>
                    </a:lnTo>
                    <a:lnTo>
                      <a:pt x="61" y="361"/>
                    </a:lnTo>
                    <a:lnTo>
                      <a:pt x="67" y="362"/>
                    </a:lnTo>
                    <a:lnTo>
                      <a:pt x="72" y="365"/>
                    </a:lnTo>
                    <a:lnTo>
                      <a:pt x="77" y="367"/>
                    </a:lnTo>
                    <a:lnTo>
                      <a:pt x="80" y="371"/>
                    </a:lnTo>
                    <a:lnTo>
                      <a:pt x="83" y="374"/>
                    </a:lnTo>
                    <a:lnTo>
                      <a:pt x="84" y="380"/>
                    </a:lnTo>
                    <a:lnTo>
                      <a:pt x="85" y="384"/>
                    </a:lnTo>
                    <a:lnTo>
                      <a:pt x="86" y="389"/>
                    </a:lnTo>
                    <a:lnTo>
                      <a:pt x="83" y="412"/>
                    </a:lnTo>
                    <a:lnTo>
                      <a:pt x="80" y="431"/>
                    </a:lnTo>
                    <a:lnTo>
                      <a:pt x="67" y="452"/>
                    </a:lnTo>
                    <a:lnTo>
                      <a:pt x="40" y="498"/>
                    </a:lnTo>
                    <a:lnTo>
                      <a:pt x="12" y="544"/>
                    </a:lnTo>
                    <a:lnTo>
                      <a:pt x="0" y="564"/>
                    </a:lnTo>
                    <a:lnTo>
                      <a:pt x="0" y="554"/>
                    </a:lnTo>
                    <a:lnTo>
                      <a:pt x="0" y="530"/>
                    </a:lnTo>
                    <a:lnTo>
                      <a:pt x="1" y="494"/>
                    </a:lnTo>
                    <a:lnTo>
                      <a:pt x="2" y="453"/>
                    </a:lnTo>
                    <a:lnTo>
                      <a:pt x="2" y="413"/>
                    </a:lnTo>
                    <a:lnTo>
                      <a:pt x="3" y="377"/>
                    </a:lnTo>
                    <a:lnTo>
                      <a:pt x="3" y="352"/>
                    </a:lnTo>
                    <a:lnTo>
                      <a:pt x="3" y="342"/>
                    </a:lnTo>
                    <a:lnTo>
                      <a:pt x="12" y="327"/>
                    </a:lnTo>
                    <a:lnTo>
                      <a:pt x="38" y="289"/>
                    </a:lnTo>
                    <a:lnTo>
                      <a:pt x="73" y="233"/>
                    </a:lnTo>
                    <a:lnTo>
                      <a:pt x="115" y="170"/>
                    </a:lnTo>
                    <a:lnTo>
                      <a:pt x="156" y="109"/>
                    </a:lnTo>
                    <a:lnTo>
                      <a:pt x="192" y="53"/>
                    </a:lnTo>
                    <a:lnTo>
                      <a:pt x="216" y="15"/>
                    </a:lnTo>
                    <a:lnTo>
                      <a:pt x="226" y="0"/>
                    </a:lnTo>
                    <a:lnTo>
                      <a:pt x="229" y="6"/>
                    </a:lnTo>
                    <a:lnTo>
                      <a:pt x="232" y="12"/>
                    </a:lnTo>
                    <a:lnTo>
                      <a:pt x="232" y="36"/>
                    </a:lnTo>
                    <a:lnTo>
                      <a:pt x="232" y="98"/>
                    </a:lnTo>
                    <a:lnTo>
                      <a:pt x="232" y="186"/>
                    </a:lnTo>
                    <a:lnTo>
                      <a:pt x="232" y="287"/>
                    </a:lnTo>
                    <a:lnTo>
                      <a:pt x="232" y="388"/>
                    </a:lnTo>
                    <a:lnTo>
                      <a:pt x="232" y="476"/>
                    </a:lnTo>
                    <a:lnTo>
                      <a:pt x="232" y="537"/>
                    </a:lnTo>
                    <a:lnTo>
                      <a:pt x="232" y="5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5" name="Freeform 178"/>
              <p:cNvSpPr>
                <a:spLocks/>
              </p:cNvSpPr>
              <p:nvPr/>
            </p:nvSpPr>
            <p:spPr bwMode="auto">
              <a:xfrm>
                <a:off x="2717" y="2039"/>
                <a:ext cx="19" cy="43"/>
              </a:xfrm>
              <a:custGeom>
                <a:avLst/>
                <a:gdLst/>
                <a:ahLst/>
                <a:cxnLst>
                  <a:cxn ang="0">
                    <a:pos x="49" y="31"/>
                  </a:cxn>
                  <a:cxn ang="0">
                    <a:pos x="82" y="78"/>
                  </a:cxn>
                  <a:cxn ang="0">
                    <a:pos x="134" y="149"/>
                  </a:cxn>
                  <a:cxn ang="0">
                    <a:pos x="185" y="223"/>
                  </a:cxn>
                  <a:cxn ang="0">
                    <a:pos x="213" y="274"/>
                  </a:cxn>
                  <a:cxn ang="0">
                    <a:pos x="230" y="315"/>
                  </a:cxn>
                  <a:cxn ang="0">
                    <a:pos x="239" y="343"/>
                  </a:cxn>
                  <a:cxn ang="0">
                    <a:pos x="244" y="372"/>
                  </a:cxn>
                  <a:cxn ang="0">
                    <a:pos x="247" y="403"/>
                  </a:cxn>
                  <a:cxn ang="0">
                    <a:pos x="247" y="439"/>
                  </a:cxn>
                  <a:cxn ang="0">
                    <a:pos x="246" y="533"/>
                  </a:cxn>
                  <a:cxn ang="0">
                    <a:pos x="238" y="543"/>
                  </a:cxn>
                  <a:cxn ang="0">
                    <a:pos x="222" y="520"/>
                  </a:cxn>
                  <a:cxn ang="0">
                    <a:pos x="194" y="485"/>
                  </a:cxn>
                  <a:cxn ang="0">
                    <a:pos x="167" y="450"/>
                  </a:cxn>
                  <a:cxn ang="0">
                    <a:pos x="153" y="423"/>
                  </a:cxn>
                  <a:cxn ang="0">
                    <a:pos x="145" y="394"/>
                  </a:cxn>
                  <a:cxn ang="0">
                    <a:pos x="144" y="371"/>
                  </a:cxn>
                  <a:cxn ang="0">
                    <a:pos x="145" y="354"/>
                  </a:cxn>
                  <a:cxn ang="0">
                    <a:pos x="157" y="340"/>
                  </a:cxn>
                  <a:cxn ang="0">
                    <a:pos x="172" y="328"/>
                  </a:cxn>
                  <a:cxn ang="0">
                    <a:pos x="177" y="317"/>
                  </a:cxn>
                  <a:cxn ang="0">
                    <a:pos x="173" y="301"/>
                  </a:cxn>
                  <a:cxn ang="0">
                    <a:pos x="165" y="279"/>
                  </a:cxn>
                  <a:cxn ang="0">
                    <a:pos x="158" y="257"/>
                  </a:cxn>
                  <a:cxn ang="0">
                    <a:pos x="148" y="242"/>
                  </a:cxn>
                  <a:cxn ang="0">
                    <a:pos x="140" y="232"/>
                  </a:cxn>
                  <a:cxn ang="0">
                    <a:pos x="126" y="227"/>
                  </a:cxn>
                  <a:cxn ang="0">
                    <a:pos x="111" y="229"/>
                  </a:cxn>
                  <a:cxn ang="0">
                    <a:pos x="98" y="235"/>
                  </a:cxn>
                  <a:cxn ang="0">
                    <a:pos x="87" y="244"/>
                  </a:cxn>
                  <a:cxn ang="0">
                    <a:pos x="84" y="256"/>
                  </a:cxn>
                  <a:cxn ang="0">
                    <a:pos x="83" y="265"/>
                  </a:cxn>
                  <a:cxn ang="0">
                    <a:pos x="74" y="277"/>
                  </a:cxn>
                  <a:cxn ang="0">
                    <a:pos x="61" y="290"/>
                  </a:cxn>
                  <a:cxn ang="0">
                    <a:pos x="54" y="302"/>
                  </a:cxn>
                  <a:cxn ang="0">
                    <a:pos x="55" y="311"/>
                  </a:cxn>
                  <a:cxn ang="0">
                    <a:pos x="65" y="321"/>
                  </a:cxn>
                  <a:cxn ang="0">
                    <a:pos x="78" y="330"/>
                  </a:cxn>
                  <a:cxn ang="0">
                    <a:pos x="85" y="342"/>
                  </a:cxn>
                  <a:cxn ang="0">
                    <a:pos x="90" y="356"/>
                  </a:cxn>
                  <a:cxn ang="0">
                    <a:pos x="94" y="377"/>
                  </a:cxn>
                  <a:cxn ang="0">
                    <a:pos x="92" y="407"/>
                  </a:cxn>
                  <a:cxn ang="0">
                    <a:pos x="75" y="444"/>
                  </a:cxn>
                  <a:cxn ang="0">
                    <a:pos x="14" y="542"/>
                  </a:cxn>
                  <a:cxn ang="0">
                    <a:pos x="0" y="540"/>
                  </a:cxn>
                  <a:cxn ang="0">
                    <a:pos x="0" y="385"/>
                  </a:cxn>
                  <a:cxn ang="0">
                    <a:pos x="0" y="178"/>
                  </a:cxn>
                  <a:cxn ang="0">
                    <a:pos x="0" y="23"/>
                  </a:cxn>
                  <a:cxn ang="0">
                    <a:pos x="5" y="1"/>
                  </a:cxn>
                  <a:cxn ang="0">
                    <a:pos x="30" y="5"/>
                  </a:cxn>
                </a:cxnLst>
                <a:rect l="0" t="0" r="r" b="b"/>
                <a:pathLst>
                  <a:path w="248" h="564">
                    <a:moveTo>
                      <a:pt x="35" y="6"/>
                    </a:moveTo>
                    <a:lnTo>
                      <a:pt x="49" y="31"/>
                    </a:lnTo>
                    <a:lnTo>
                      <a:pt x="65" y="54"/>
                    </a:lnTo>
                    <a:lnTo>
                      <a:pt x="82" y="78"/>
                    </a:lnTo>
                    <a:lnTo>
                      <a:pt x="99" y="101"/>
                    </a:lnTo>
                    <a:lnTo>
                      <a:pt x="134" y="149"/>
                    </a:lnTo>
                    <a:lnTo>
                      <a:pt x="169" y="198"/>
                    </a:lnTo>
                    <a:lnTo>
                      <a:pt x="185" y="223"/>
                    </a:lnTo>
                    <a:lnTo>
                      <a:pt x="200" y="248"/>
                    </a:lnTo>
                    <a:lnTo>
                      <a:pt x="213" y="274"/>
                    </a:lnTo>
                    <a:lnTo>
                      <a:pt x="225" y="302"/>
                    </a:lnTo>
                    <a:lnTo>
                      <a:pt x="230" y="315"/>
                    </a:lnTo>
                    <a:lnTo>
                      <a:pt x="235" y="329"/>
                    </a:lnTo>
                    <a:lnTo>
                      <a:pt x="239" y="343"/>
                    </a:lnTo>
                    <a:lnTo>
                      <a:pt x="242" y="358"/>
                    </a:lnTo>
                    <a:lnTo>
                      <a:pt x="244" y="372"/>
                    </a:lnTo>
                    <a:lnTo>
                      <a:pt x="246" y="387"/>
                    </a:lnTo>
                    <a:lnTo>
                      <a:pt x="247" y="403"/>
                    </a:lnTo>
                    <a:lnTo>
                      <a:pt x="248" y="418"/>
                    </a:lnTo>
                    <a:lnTo>
                      <a:pt x="247" y="439"/>
                    </a:lnTo>
                    <a:lnTo>
                      <a:pt x="246" y="486"/>
                    </a:lnTo>
                    <a:lnTo>
                      <a:pt x="246" y="533"/>
                    </a:lnTo>
                    <a:lnTo>
                      <a:pt x="245" y="554"/>
                    </a:lnTo>
                    <a:lnTo>
                      <a:pt x="238" y="543"/>
                    </a:lnTo>
                    <a:lnTo>
                      <a:pt x="230" y="531"/>
                    </a:lnTo>
                    <a:lnTo>
                      <a:pt x="222" y="520"/>
                    </a:lnTo>
                    <a:lnTo>
                      <a:pt x="212" y="509"/>
                    </a:lnTo>
                    <a:lnTo>
                      <a:pt x="194" y="485"/>
                    </a:lnTo>
                    <a:lnTo>
                      <a:pt x="176" y="462"/>
                    </a:lnTo>
                    <a:lnTo>
                      <a:pt x="167" y="450"/>
                    </a:lnTo>
                    <a:lnTo>
                      <a:pt x="160" y="437"/>
                    </a:lnTo>
                    <a:lnTo>
                      <a:pt x="153" y="423"/>
                    </a:lnTo>
                    <a:lnTo>
                      <a:pt x="149" y="409"/>
                    </a:lnTo>
                    <a:lnTo>
                      <a:pt x="145" y="394"/>
                    </a:lnTo>
                    <a:lnTo>
                      <a:pt x="144" y="380"/>
                    </a:lnTo>
                    <a:lnTo>
                      <a:pt x="144" y="371"/>
                    </a:lnTo>
                    <a:lnTo>
                      <a:pt x="144" y="362"/>
                    </a:lnTo>
                    <a:lnTo>
                      <a:pt x="145" y="354"/>
                    </a:lnTo>
                    <a:lnTo>
                      <a:pt x="146" y="345"/>
                    </a:lnTo>
                    <a:lnTo>
                      <a:pt x="157" y="340"/>
                    </a:lnTo>
                    <a:lnTo>
                      <a:pt x="167" y="333"/>
                    </a:lnTo>
                    <a:lnTo>
                      <a:pt x="172" y="328"/>
                    </a:lnTo>
                    <a:lnTo>
                      <a:pt x="175" y="323"/>
                    </a:lnTo>
                    <a:lnTo>
                      <a:pt x="177" y="317"/>
                    </a:lnTo>
                    <a:lnTo>
                      <a:pt x="178" y="310"/>
                    </a:lnTo>
                    <a:lnTo>
                      <a:pt x="173" y="301"/>
                    </a:lnTo>
                    <a:lnTo>
                      <a:pt x="169" y="290"/>
                    </a:lnTo>
                    <a:lnTo>
                      <a:pt x="165" y="279"/>
                    </a:lnTo>
                    <a:lnTo>
                      <a:pt x="162" y="267"/>
                    </a:lnTo>
                    <a:lnTo>
                      <a:pt x="158" y="257"/>
                    </a:lnTo>
                    <a:lnTo>
                      <a:pt x="152" y="246"/>
                    </a:lnTo>
                    <a:lnTo>
                      <a:pt x="148" y="242"/>
                    </a:lnTo>
                    <a:lnTo>
                      <a:pt x="144" y="237"/>
                    </a:lnTo>
                    <a:lnTo>
                      <a:pt x="140" y="232"/>
                    </a:lnTo>
                    <a:lnTo>
                      <a:pt x="133" y="228"/>
                    </a:lnTo>
                    <a:lnTo>
                      <a:pt x="126" y="227"/>
                    </a:lnTo>
                    <a:lnTo>
                      <a:pt x="118" y="228"/>
                    </a:lnTo>
                    <a:lnTo>
                      <a:pt x="111" y="229"/>
                    </a:lnTo>
                    <a:lnTo>
                      <a:pt x="104" y="232"/>
                    </a:lnTo>
                    <a:lnTo>
                      <a:pt x="98" y="235"/>
                    </a:lnTo>
                    <a:lnTo>
                      <a:pt x="93" y="240"/>
                    </a:lnTo>
                    <a:lnTo>
                      <a:pt x="87" y="244"/>
                    </a:lnTo>
                    <a:lnTo>
                      <a:pt x="83" y="250"/>
                    </a:lnTo>
                    <a:lnTo>
                      <a:pt x="84" y="256"/>
                    </a:lnTo>
                    <a:lnTo>
                      <a:pt x="84" y="261"/>
                    </a:lnTo>
                    <a:lnTo>
                      <a:pt x="83" y="265"/>
                    </a:lnTo>
                    <a:lnTo>
                      <a:pt x="81" y="270"/>
                    </a:lnTo>
                    <a:lnTo>
                      <a:pt x="74" y="277"/>
                    </a:lnTo>
                    <a:lnTo>
                      <a:pt x="68" y="283"/>
                    </a:lnTo>
                    <a:lnTo>
                      <a:pt x="61" y="290"/>
                    </a:lnTo>
                    <a:lnTo>
                      <a:pt x="55" y="297"/>
                    </a:lnTo>
                    <a:lnTo>
                      <a:pt x="54" y="302"/>
                    </a:lnTo>
                    <a:lnTo>
                      <a:pt x="54" y="306"/>
                    </a:lnTo>
                    <a:lnTo>
                      <a:pt x="55" y="311"/>
                    </a:lnTo>
                    <a:lnTo>
                      <a:pt x="57" y="317"/>
                    </a:lnTo>
                    <a:lnTo>
                      <a:pt x="65" y="321"/>
                    </a:lnTo>
                    <a:lnTo>
                      <a:pt x="71" y="325"/>
                    </a:lnTo>
                    <a:lnTo>
                      <a:pt x="78" y="330"/>
                    </a:lnTo>
                    <a:lnTo>
                      <a:pt x="82" y="336"/>
                    </a:lnTo>
                    <a:lnTo>
                      <a:pt x="85" y="342"/>
                    </a:lnTo>
                    <a:lnTo>
                      <a:pt x="88" y="349"/>
                    </a:lnTo>
                    <a:lnTo>
                      <a:pt x="90" y="356"/>
                    </a:lnTo>
                    <a:lnTo>
                      <a:pt x="93" y="362"/>
                    </a:lnTo>
                    <a:lnTo>
                      <a:pt x="94" y="377"/>
                    </a:lnTo>
                    <a:lnTo>
                      <a:pt x="93" y="392"/>
                    </a:lnTo>
                    <a:lnTo>
                      <a:pt x="92" y="407"/>
                    </a:lnTo>
                    <a:lnTo>
                      <a:pt x="89" y="421"/>
                    </a:lnTo>
                    <a:lnTo>
                      <a:pt x="75" y="444"/>
                    </a:lnTo>
                    <a:lnTo>
                      <a:pt x="45" y="493"/>
                    </a:lnTo>
                    <a:lnTo>
                      <a:pt x="14" y="542"/>
                    </a:lnTo>
                    <a:lnTo>
                      <a:pt x="0" y="564"/>
                    </a:lnTo>
                    <a:lnTo>
                      <a:pt x="0" y="540"/>
                    </a:lnTo>
                    <a:lnTo>
                      <a:pt x="0" y="476"/>
                    </a:lnTo>
                    <a:lnTo>
                      <a:pt x="0" y="385"/>
                    </a:lnTo>
                    <a:lnTo>
                      <a:pt x="0" y="281"/>
                    </a:lnTo>
                    <a:lnTo>
                      <a:pt x="0" y="178"/>
                    </a:lnTo>
                    <a:lnTo>
                      <a:pt x="0" y="87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7" y="3"/>
                    </a:lnTo>
                    <a:lnTo>
                      <a:pt x="30" y="5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6" name="Freeform 179"/>
              <p:cNvSpPr>
                <a:spLocks/>
              </p:cNvSpPr>
              <p:nvPr/>
            </p:nvSpPr>
            <p:spPr bwMode="auto">
              <a:xfrm>
                <a:off x="2517" y="2071"/>
                <a:ext cx="9" cy="5"/>
              </a:xfrm>
              <a:custGeom>
                <a:avLst/>
                <a:gdLst/>
                <a:ahLst/>
                <a:cxnLst>
                  <a:cxn ang="0">
                    <a:pos x="63" y="32"/>
                  </a:cxn>
                  <a:cxn ang="0">
                    <a:pos x="61" y="26"/>
                  </a:cxn>
                  <a:cxn ang="0">
                    <a:pos x="57" y="22"/>
                  </a:cxn>
                  <a:cxn ang="0">
                    <a:pos x="53" y="19"/>
                  </a:cxn>
                  <a:cxn ang="0">
                    <a:pos x="48" y="17"/>
                  </a:cxn>
                  <a:cxn ang="0">
                    <a:pos x="38" y="14"/>
                  </a:cxn>
                  <a:cxn ang="0">
                    <a:pos x="30" y="11"/>
                  </a:cxn>
                  <a:cxn ang="0">
                    <a:pos x="25" y="14"/>
                  </a:cxn>
                  <a:cxn ang="0">
                    <a:pos x="22" y="17"/>
                  </a:cxn>
                  <a:cxn ang="0">
                    <a:pos x="20" y="22"/>
                  </a:cxn>
                  <a:cxn ang="0">
                    <a:pos x="18" y="25"/>
                  </a:cxn>
                  <a:cxn ang="0">
                    <a:pos x="17" y="28"/>
                  </a:cxn>
                  <a:cxn ang="0">
                    <a:pos x="16" y="32"/>
                  </a:cxn>
                  <a:cxn ang="0">
                    <a:pos x="16" y="36"/>
                  </a:cxn>
                  <a:cxn ang="0">
                    <a:pos x="17" y="40"/>
                  </a:cxn>
                  <a:cxn ang="0">
                    <a:pos x="31" y="40"/>
                  </a:cxn>
                  <a:cxn ang="0">
                    <a:pos x="46" y="40"/>
                  </a:cxn>
                  <a:cxn ang="0">
                    <a:pos x="47" y="43"/>
                  </a:cxn>
                  <a:cxn ang="0">
                    <a:pos x="47" y="46"/>
                  </a:cxn>
                  <a:cxn ang="0">
                    <a:pos x="46" y="49"/>
                  </a:cxn>
                  <a:cxn ang="0">
                    <a:pos x="45" y="51"/>
                  </a:cxn>
                  <a:cxn ang="0">
                    <a:pos x="42" y="55"/>
                  </a:cxn>
                  <a:cxn ang="0">
                    <a:pos x="40" y="56"/>
                  </a:cxn>
                  <a:cxn ang="0">
                    <a:pos x="37" y="58"/>
                  </a:cxn>
                  <a:cxn ang="0">
                    <a:pos x="35" y="58"/>
                  </a:cxn>
                  <a:cxn ang="0">
                    <a:pos x="30" y="60"/>
                  </a:cxn>
                  <a:cxn ang="0">
                    <a:pos x="23" y="60"/>
                  </a:cxn>
                  <a:cxn ang="0">
                    <a:pos x="18" y="59"/>
                  </a:cxn>
                  <a:cxn ang="0">
                    <a:pos x="13" y="57"/>
                  </a:cxn>
                  <a:cxn ang="0">
                    <a:pos x="7" y="54"/>
                  </a:cxn>
                  <a:cxn ang="0">
                    <a:pos x="3" y="49"/>
                  </a:cxn>
                  <a:cxn ang="0">
                    <a:pos x="2" y="46"/>
                  </a:cxn>
                  <a:cxn ang="0">
                    <a:pos x="1" y="44"/>
                  </a:cxn>
                  <a:cxn ang="0">
                    <a:pos x="1" y="41"/>
                  </a:cxn>
                  <a:cxn ang="0">
                    <a:pos x="1" y="38"/>
                  </a:cxn>
                  <a:cxn ang="0">
                    <a:pos x="1" y="33"/>
                  </a:cxn>
                  <a:cxn ang="0">
                    <a:pos x="0" y="30"/>
                  </a:cxn>
                  <a:cxn ang="0">
                    <a:pos x="1" y="27"/>
                  </a:cxn>
                  <a:cxn ang="0">
                    <a:pos x="2" y="24"/>
                  </a:cxn>
                  <a:cxn ang="0">
                    <a:pos x="5" y="19"/>
                  </a:cxn>
                  <a:cxn ang="0">
                    <a:pos x="9" y="14"/>
                  </a:cxn>
                  <a:cxn ang="0">
                    <a:pos x="21" y="7"/>
                  </a:cxn>
                  <a:cxn ang="0">
                    <a:pos x="32" y="1"/>
                  </a:cxn>
                  <a:cxn ang="0">
                    <a:pos x="38" y="0"/>
                  </a:cxn>
                  <a:cxn ang="0">
                    <a:pos x="43" y="0"/>
                  </a:cxn>
                  <a:cxn ang="0">
                    <a:pos x="47" y="1"/>
                  </a:cxn>
                  <a:cxn ang="0">
                    <a:pos x="51" y="4"/>
                  </a:cxn>
                  <a:cxn ang="0">
                    <a:pos x="56" y="11"/>
                  </a:cxn>
                  <a:cxn ang="0">
                    <a:pos x="63" y="19"/>
                  </a:cxn>
                  <a:cxn ang="0">
                    <a:pos x="63" y="26"/>
                  </a:cxn>
                  <a:cxn ang="0">
                    <a:pos x="63" y="32"/>
                  </a:cxn>
                </a:cxnLst>
                <a:rect l="0" t="0" r="r" b="b"/>
                <a:pathLst>
                  <a:path w="63" h="60">
                    <a:moveTo>
                      <a:pt x="63" y="32"/>
                    </a:moveTo>
                    <a:lnTo>
                      <a:pt x="61" y="26"/>
                    </a:lnTo>
                    <a:lnTo>
                      <a:pt x="57" y="22"/>
                    </a:lnTo>
                    <a:lnTo>
                      <a:pt x="53" y="19"/>
                    </a:lnTo>
                    <a:lnTo>
                      <a:pt x="48" y="17"/>
                    </a:lnTo>
                    <a:lnTo>
                      <a:pt x="38" y="14"/>
                    </a:lnTo>
                    <a:lnTo>
                      <a:pt x="30" y="11"/>
                    </a:lnTo>
                    <a:lnTo>
                      <a:pt x="25" y="14"/>
                    </a:lnTo>
                    <a:lnTo>
                      <a:pt x="22" y="17"/>
                    </a:lnTo>
                    <a:lnTo>
                      <a:pt x="20" y="22"/>
                    </a:lnTo>
                    <a:lnTo>
                      <a:pt x="18" y="25"/>
                    </a:lnTo>
                    <a:lnTo>
                      <a:pt x="17" y="28"/>
                    </a:lnTo>
                    <a:lnTo>
                      <a:pt x="16" y="32"/>
                    </a:lnTo>
                    <a:lnTo>
                      <a:pt x="16" y="36"/>
                    </a:lnTo>
                    <a:lnTo>
                      <a:pt x="17" y="40"/>
                    </a:lnTo>
                    <a:lnTo>
                      <a:pt x="31" y="40"/>
                    </a:lnTo>
                    <a:lnTo>
                      <a:pt x="46" y="40"/>
                    </a:lnTo>
                    <a:lnTo>
                      <a:pt x="47" y="43"/>
                    </a:lnTo>
                    <a:lnTo>
                      <a:pt x="47" y="46"/>
                    </a:lnTo>
                    <a:lnTo>
                      <a:pt x="46" y="49"/>
                    </a:lnTo>
                    <a:lnTo>
                      <a:pt x="45" y="51"/>
                    </a:lnTo>
                    <a:lnTo>
                      <a:pt x="42" y="55"/>
                    </a:lnTo>
                    <a:lnTo>
                      <a:pt x="40" y="56"/>
                    </a:lnTo>
                    <a:lnTo>
                      <a:pt x="37" y="58"/>
                    </a:lnTo>
                    <a:lnTo>
                      <a:pt x="35" y="58"/>
                    </a:lnTo>
                    <a:lnTo>
                      <a:pt x="30" y="60"/>
                    </a:lnTo>
                    <a:lnTo>
                      <a:pt x="23" y="60"/>
                    </a:lnTo>
                    <a:lnTo>
                      <a:pt x="18" y="59"/>
                    </a:lnTo>
                    <a:lnTo>
                      <a:pt x="13" y="57"/>
                    </a:lnTo>
                    <a:lnTo>
                      <a:pt x="7" y="54"/>
                    </a:lnTo>
                    <a:lnTo>
                      <a:pt x="3" y="49"/>
                    </a:lnTo>
                    <a:lnTo>
                      <a:pt x="2" y="46"/>
                    </a:lnTo>
                    <a:lnTo>
                      <a:pt x="1" y="44"/>
                    </a:lnTo>
                    <a:lnTo>
                      <a:pt x="1" y="41"/>
                    </a:lnTo>
                    <a:lnTo>
                      <a:pt x="1" y="38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2" y="24"/>
                    </a:lnTo>
                    <a:lnTo>
                      <a:pt x="5" y="19"/>
                    </a:lnTo>
                    <a:lnTo>
                      <a:pt x="9" y="14"/>
                    </a:lnTo>
                    <a:lnTo>
                      <a:pt x="21" y="7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7" y="1"/>
                    </a:lnTo>
                    <a:lnTo>
                      <a:pt x="51" y="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7" name="Freeform 180"/>
              <p:cNvSpPr>
                <a:spLocks/>
              </p:cNvSpPr>
              <p:nvPr/>
            </p:nvSpPr>
            <p:spPr bwMode="auto">
              <a:xfrm>
                <a:off x="2512" y="2072"/>
                <a:ext cx="2" cy="3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8" y="46"/>
                  </a:cxn>
                  <a:cxn ang="0">
                    <a:pos x="4" y="43"/>
                  </a:cxn>
                  <a:cxn ang="0">
                    <a:pos x="2" y="39"/>
                  </a:cxn>
                  <a:cxn ang="0">
                    <a:pos x="0" y="34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1" y="16"/>
                  </a:cxn>
                  <a:cxn ang="0">
                    <a:pos x="2" y="12"/>
                  </a:cxn>
                  <a:cxn ang="0">
                    <a:pos x="7" y="8"/>
                  </a:cxn>
                  <a:cxn ang="0">
                    <a:pos x="14" y="5"/>
                  </a:cxn>
                  <a:cxn ang="0">
                    <a:pos x="19" y="2"/>
                  </a:cxn>
                  <a:cxn ang="0">
                    <a:pos x="27" y="0"/>
                  </a:cxn>
                  <a:cxn ang="0">
                    <a:pos x="26" y="3"/>
                  </a:cxn>
                  <a:cxn ang="0">
                    <a:pos x="24" y="6"/>
                  </a:cxn>
                  <a:cxn ang="0">
                    <a:pos x="24" y="9"/>
                  </a:cxn>
                  <a:cxn ang="0">
                    <a:pos x="24" y="12"/>
                  </a:cxn>
                  <a:cxn ang="0">
                    <a:pos x="26" y="21"/>
                  </a:cxn>
                  <a:cxn ang="0">
                    <a:pos x="28" y="28"/>
                  </a:cxn>
                  <a:cxn ang="0">
                    <a:pos x="28" y="36"/>
                  </a:cxn>
                  <a:cxn ang="0">
                    <a:pos x="27" y="42"/>
                  </a:cxn>
                  <a:cxn ang="0">
                    <a:pos x="24" y="44"/>
                  </a:cxn>
                  <a:cxn ang="0">
                    <a:pos x="22" y="46"/>
                  </a:cxn>
                  <a:cxn ang="0">
                    <a:pos x="19" y="47"/>
                  </a:cxn>
                  <a:cxn ang="0">
                    <a:pos x="14" y="47"/>
                  </a:cxn>
                </a:cxnLst>
                <a:rect l="0" t="0" r="r" b="b"/>
                <a:pathLst>
                  <a:path w="28" h="47">
                    <a:moveTo>
                      <a:pt x="14" y="47"/>
                    </a:moveTo>
                    <a:lnTo>
                      <a:pt x="8" y="46"/>
                    </a:lnTo>
                    <a:lnTo>
                      <a:pt x="4" y="43"/>
                    </a:lnTo>
                    <a:lnTo>
                      <a:pt x="2" y="39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1" y="16"/>
                    </a:lnTo>
                    <a:lnTo>
                      <a:pt x="2" y="12"/>
                    </a:lnTo>
                    <a:lnTo>
                      <a:pt x="7" y="8"/>
                    </a:lnTo>
                    <a:lnTo>
                      <a:pt x="14" y="5"/>
                    </a:lnTo>
                    <a:lnTo>
                      <a:pt x="19" y="2"/>
                    </a:lnTo>
                    <a:lnTo>
                      <a:pt x="27" y="0"/>
                    </a:lnTo>
                    <a:lnTo>
                      <a:pt x="26" y="3"/>
                    </a:lnTo>
                    <a:lnTo>
                      <a:pt x="24" y="6"/>
                    </a:lnTo>
                    <a:lnTo>
                      <a:pt x="24" y="9"/>
                    </a:lnTo>
                    <a:lnTo>
                      <a:pt x="24" y="12"/>
                    </a:lnTo>
                    <a:lnTo>
                      <a:pt x="26" y="21"/>
                    </a:lnTo>
                    <a:lnTo>
                      <a:pt x="28" y="28"/>
                    </a:lnTo>
                    <a:lnTo>
                      <a:pt x="28" y="36"/>
                    </a:lnTo>
                    <a:lnTo>
                      <a:pt x="27" y="42"/>
                    </a:lnTo>
                    <a:lnTo>
                      <a:pt x="24" y="44"/>
                    </a:lnTo>
                    <a:lnTo>
                      <a:pt x="22" y="46"/>
                    </a:lnTo>
                    <a:lnTo>
                      <a:pt x="19" y="47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8" name="Freeform 181"/>
              <p:cNvSpPr>
                <a:spLocks/>
              </p:cNvSpPr>
              <p:nvPr/>
            </p:nvSpPr>
            <p:spPr bwMode="auto">
              <a:xfrm>
                <a:off x="2523" y="2073"/>
                <a:ext cx="4" cy="4"/>
              </a:xfrm>
              <a:custGeom>
                <a:avLst/>
                <a:gdLst/>
                <a:ahLst/>
                <a:cxnLst>
                  <a:cxn ang="0">
                    <a:pos x="24" y="55"/>
                  </a:cxn>
                  <a:cxn ang="0">
                    <a:pos x="12" y="53"/>
                  </a:cxn>
                  <a:cxn ang="0">
                    <a:pos x="0" y="51"/>
                  </a:cxn>
                  <a:cxn ang="0">
                    <a:pos x="4" y="39"/>
                  </a:cxn>
                  <a:cxn ang="0">
                    <a:pos x="9" y="26"/>
                  </a:cxn>
                  <a:cxn ang="0">
                    <a:pos x="13" y="13"/>
                  </a:cxn>
                  <a:cxn ang="0">
                    <a:pos x="16" y="0"/>
                  </a:cxn>
                  <a:cxn ang="0">
                    <a:pos x="21" y="1"/>
                  </a:cxn>
                  <a:cxn ang="0">
                    <a:pos x="25" y="3"/>
                  </a:cxn>
                  <a:cxn ang="0">
                    <a:pos x="29" y="5"/>
                  </a:cxn>
                  <a:cxn ang="0">
                    <a:pos x="33" y="9"/>
                  </a:cxn>
                  <a:cxn ang="0">
                    <a:pos x="36" y="13"/>
                  </a:cxn>
                  <a:cxn ang="0">
                    <a:pos x="39" y="17"/>
                  </a:cxn>
                  <a:cxn ang="0">
                    <a:pos x="41" y="21"/>
                  </a:cxn>
                  <a:cxn ang="0">
                    <a:pos x="42" y="26"/>
                  </a:cxn>
                  <a:cxn ang="0">
                    <a:pos x="42" y="30"/>
                  </a:cxn>
                  <a:cxn ang="0">
                    <a:pos x="41" y="34"/>
                  </a:cxn>
                  <a:cxn ang="0">
                    <a:pos x="39" y="39"/>
                  </a:cxn>
                  <a:cxn ang="0">
                    <a:pos x="37" y="42"/>
                  </a:cxn>
                  <a:cxn ang="0">
                    <a:pos x="30" y="48"/>
                  </a:cxn>
                  <a:cxn ang="0">
                    <a:pos x="24" y="55"/>
                  </a:cxn>
                </a:cxnLst>
                <a:rect l="0" t="0" r="r" b="b"/>
                <a:pathLst>
                  <a:path w="42" h="55">
                    <a:moveTo>
                      <a:pt x="24" y="55"/>
                    </a:moveTo>
                    <a:lnTo>
                      <a:pt x="12" y="53"/>
                    </a:lnTo>
                    <a:lnTo>
                      <a:pt x="0" y="51"/>
                    </a:lnTo>
                    <a:lnTo>
                      <a:pt x="4" y="39"/>
                    </a:lnTo>
                    <a:lnTo>
                      <a:pt x="9" y="26"/>
                    </a:lnTo>
                    <a:lnTo>
                      <a:pt x="13" y="13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5" y="3"/>
                    </a:lnTo>
                    <a:lnTo>
                      <a:pt x="29" y="5"/>
                    </a:lnTo>
                    <a:lnTo>
                      <a:pt x="33" y="9"/>
                    </a:lnTo>
                    <a:lnTo>
                      <a:pt x="36" y="13"/>
                    </a:lnTo>
                    <a:lnTo>
                      <a:pt x="39" y="17"/>
                    </a:lnTo>
                    <a:lnTo>
                      <a:pt x="41" y="21"/>
                    </a:lnTo>
                    <a:lnTo>
                      <a:pt x="42" y="26"/>
                    </a:lnTo>
                    <a:lnTo>
                      <a:pt x="42" y="30"/>
                    </a:lnTo>
                    <a:lnTo>
                      <a:pt x="41" y="34"/>
                    </a:lnTo>
                    <a:lnTo>
                      <a:pt x="39" y="39"/>
                    </a:lnTo>
                    <a:lnTo>
                      <a:pt x="37" y="42"/>
                    </a:lnTo>
                    <a:lnTo>
                      <a:pt x="30" y="48"/>
                    </a:lnTo>
                    <a:lnTo>
                      <a:pt x="24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19" name="Freeform 182"/>
              <p:cNvSpPr>
                <a:spLocks/>
              </p:cNvSpPr>
              <p:nvPr/>
            </p:nvSpPr>
            <p:spPr bwMode="auto">
              <a:xfrm>
                <a:off x="2508" y="2074"/>
                <a:ext cx="3" cy="4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7" y="47"/>
                  </a:cxn>
                  <a:cxn ang="0">
                    <a:pos x="5" y="43"/>
                  </a:cxn>
                  <a:cxn ang="0">
                    <a:pos x="2" y="37"/>
                  </a:cxn>
                  <a:cxn ang="0">
                    <a:pos x="1" y="31"/>
                  </a:cxn>
                  <a:cxn ang="0">
                    <a:pos x="0" y="26"/>
                  </a:cxn>
                  <a:cxn ang="0">
                    <a:pos x="0" y="20"/>
                  </a:cxn>
                  <a:cxn ang="0">
                    <a:pos x="1" y="14"/>
                  </a:cxn>
                  <a:cxn ang="0">
                    <a:pos x="4" y="9"/>
                  </a:cxn>
                  <a:cxn ang="0">
                    <a:pos x="9" y="4"/>
                  </a:cxn>
                  <a:cxn ang="0">
                    <a:pos x="16" y="0"/>
                  </a:cxn>
                  <a:cxn ang="0">
                    <a:pos x="19" y="7"/>
                  </a:cxn>
                  <a:cxn ang="0">
                    <a:pos x="25" y="25"/>
                  </a:cxn>
                  <a:cxn ang="0">
                    <a:pos x="33" y="42"/>
                  </a:cxn>
                  <a:cxn ang="0">
                    <a:pos x="36" y="49"/>
                  </a:cxn>
                  <a:cxn ang="0">
                    <a:pos x="33" y="51"/>
                  </a:cxn>
                  <a:cxn ang="0">
                    <a:pos x="31" y="53"/>
                  </a:cxn>
                  <a:cxn ang="0">
                    <a:pos x="27" y="54"/>
                  </a:cxn>
                  <a:cxn ang="0">
                    <a:pos x="23" y="54"/>
                  </a:cxn>
                  <a:cxn ang="0">
                    <a:pos x="20" y="55"/>
                  </a:cxn>
                  <a:cxn ang="0">
                    <a:pos x="17" y="54"/>
                  </a:cxn>
                  <a:cxn ang="0">
                    <a:pos x="14" y="53"/>
                  </a:cxn>
                  <a:cxn ang="0">
                    <a:pos x="11" y="52"/>
                  </a:cxn>
                </a:cxnLst>
                <a:rect l="0" t="0" r="r" b="b"/>
                <a:pathLst>
                  <a:path w="36" h="55">
                    <a:moveTo>
                      <a:pt x="11" y="52"/>
                    </a:moveTo>
                    <a:lnTo>
                      <a:pt x="7" y="47"/>
                    </a:lnTo>
                    <a:lnTo>
                      <a:pt x="5" y="43"/>
                    </a:lnTo>
                    <a:lnTo>
                      <a:pt x="2" y="37"/>
                    </a:lnTo>
                    <a:lnTo>
                      <a:pt x="1" y="31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9" y="4"/>
                    </a:lnTo>
                    <a:lnTo>
                      <a:pt x="16" y="0"/>
                    </a:lnTo>
                    <a:lnTo>
                      <a:pt x="19" y="7"/>
                    </a:lnTo>
                    <a:lnTo>
                      <a:pt x="25" y="25"/>
                    </a:lnTo>
                    <a:lnTo>
                      <a:pt x="33" y="42"/>
                    </a:lnTo>
                    <a:lnTo>
                      <a:pt x="36" y="49"/>
                    </a:lnTo>
                    <a:lnTo>
                      <a:pt x="33" y="51"/>
                    </a:lnTo>
                    <a:lnTo>
                      <a:pt x="31" y="53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5"/>
                    </a:lnTo>
                    <a:lnTo>
                      <a:pt x="17" y="54"/>
                    </a:lnTo>
                    <a:lnTo>
                      <a:pt x="14" y="53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0" name="Freeform 183"/>
              <p:cNvSpPr>
                <a:spLocks/>
              </p:cNvSpPr>
              <p:nvPr/>
            </p:nvSpPr>
            <p:spPr bwMode="auto">
              <a:xfrm>
                <a:off x="2528" y="2074"/>
                <a:ext cx="2" cy="4"/>
              </a:xfrm>
              <a:custGeom>
                <a:avLst/>
                <a:gdLst/>
                <a:ahLst/>
                <a:cxnLst>
                  <a:cxn ang="0">
                    <a:pos x="12" y="51"/>
                  </a:cxn>
                  <a:cxn ang="0">
                    <a:pos x="5" y="49"/>
                  </a:cxn>
                  <a:cxn ang="0">
                    <a:pos x="0" y="47"/>
                  </a:cxn>
                  <a:cxn ang="0">
                    <a:pos x="6" y="38"/>
                  </a:cxn>
                  <a:cxn ang="0">
                    <a:pos x="13" y="27"/>
                  </a:cxn>
                  <a:cxn ang="0">
                    <a:pos x="15" y="21"/>
                  </a:cxn>
                  <a:cxn ang="0">
                    <a:pos x="15" y="15"/>
                  </a:cxn>
                  <a:cxn ang="0">
                    <a:pos x="15" y="8"/>
                  </a:cxn>
                  <a:cxn ang="0">
                    <a:pos x="12" y="1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2" y="1"/>
                  </a:cxn>
                  <a:cxn ang="0">
                    <a:pos x="24" y="3"/>
                  </a:cxn>
                  <a:cxn ang="0">
                    <a:pos x="28" y="5"/>
                  </a:cxn>
                  <a:cxn ang="0">
                    <a:pos x="29" y="7"/>
                  </a:cxn>
                  <a:cxn ang="0">
                    <a:pos x="30" y="10"/>
                  </a:cxn>
                  <a:cxn ang="0">
                    <a:pos x="31" y="14"/>
                  </a:cxn>
                  <a:cxn ang="0">
                    <a:pos x="31" y="19"/>
                  </a:cxn>
                  <a:cxn ang="0">
                    <a:pos x="31" y="25"/>
                  </a:cxn>
                  <a:cxn ang="0">
                    <a:pos x="29" y="31"/>
                  </a:cxn>
                  <a:cxn ang="0">
                    <a:pos x="27" y="35"/>
                  </a:cxn>
                  <a:cxn ang="0">
                    <a:pos x="24" y="40"/>
                  </a:cxn>
                  <a:cxn ang="0">
                    <a:pos x="20" y="44"/>
                  </a:cxn>
                  <a:cxn ang="0">
                    <a:pos x="17" y="48"/>
                  </a:cxn>
                  <a:cxn ang="0">
                    <a:pos x="12" y="51"/>
                  </a:cxn>
                </a:cxnLst>
                <a:rect l="0" t="0" r="r" b="b"/>
                <a:pathLst>
                  <a:path w="31" h="51">
                    <a:moveTo>
                      <a:pt x="12" y="51"/>
                    </a:moveTo>
                    <a:lnTo>
                      <a:pt x="5" y="49"/>
                    </a:lnTo>
                    <a:lnTo>
                      <a:pt x="0" y="47"/>
                    </a:lnTo>
                    <a:lnTo>
                      <a:pt x="6" y="38"/>
                    </a:lnTo>
                    <a:lnTo>
                      <a:pt x="13" y="27"/>
                    </a:lnTo>
                    <a:lnTo>
                      <a:pt x="15" y="21"/>
                    </a:lnTo>
                    <a:lnTo>
                      <a:pt x="15" y="15"/>
                    </a:lnTo>
                    <a:lnTo>
                      <a:pt x="15" y="8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8" y="5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1" y="14"/>
                    </a:lnTo>
                    <a:lnTo>
                      <a:pt x="31" y="19"/>
                    </a:lnTo>
                    <a:lnTo>
                      <a:pt x="31" y="25"/>
                    </a:lnTo>
                    <a:lnTo>
                      <a:pt x="29" y="31"/>
                    </a:lnTo>
                    <a:lnTo>
                      <a:pt x="27" y="35"/>
                    </a:lnTo>
                    <a:lnTo>
                      <a:pt x="24" y="40"/>
                    </a:lnTo>
                    <a:lnTo>
                      <a:pt x="20" y="44"/>
                    </a:lnTo>
                    <a:lnTo>
                      <a:pt x="17" y="48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1" name="Freeform 184"/>
              <p:cNvSpPr>
                <a:spLocks/>
              </p:cNvSpPr>
              <p:nvPr/>
            </p:nvSpPr>
            <p:spPr bwMode="auto">
              <a:xfrm>
                <a:off x="2502" y="2076"/>
                <a:ext cx="3" cy="4"/>
              </a:xfrm>
              <a:custGeom>
                <a:avLst/>
                <a:gdLst/>
                <a:ahLst/>
                <a:cxnLst>
                  <a:cxn ang="0">
                    <a:pos x="2" y="26"/>
                  </a:cxn>
                  <a:cxn ang="0">
                    <a:pos x="2" y="20"/>
                  </a:cxn>
                  <a:cxn ang="0">
                    <a:pos x="4" y="15"/>
                  </a:cxn>
                  <a:cxn ang="0">
                    <a:pos x="7" y="12"/>
                  </a:cxn>
                  <a:cxn ang="0">
                    <a:pos x="10" y="10"/>
                  </a:cxn>
                  <a:cxn ang="0">
                    <a:pos x="20" y="5"/>
                  </a:cxn>
                  <a:cxn ang="0">
                    <a:pos x="30" y="0"/>
                  </a:cxn>
                  <a:cxn ang="0">
                    <a:pos x="33" y="2"/>
                  </a:cxn>
                  <a:cxn ang="0">
                    <a:pos x="35" y="4"/>
                  </a:cxn>
                  <a:cxn ang="0">
                    <a:pos x="37" y="8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8" y="22"/>
                  </a:cxn>
                  <a:cxn ang="0">
                    <a:pos x="33" y="34"/>
                  </a:cxn>
                  <a:cxn ang="0">
                    <a:pos x="26" y="46"/>
                  </a:cxn>
                  <a:cxn ang="0">
                    <a:pos x="21" y="47"/>
                  </a:cxn>
                  <a:cxn ang="0">
                    <a:pos x="16" y="47"/>
                  </a:cxn>
                  <a:cxn ang="0">
                    <a:pos x="10" y="46"/>
                  </a:cxn>
                  <a:cxn ang="0">
                    <a:pos x="6" y="44"/>
                  </a:cxn>
                  <a:cxn ang="0">
                    <a:pos x="2" y="42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2" y="26"/>
                  </a:cxn>
                </a:cxnLst>
                <a:rect l="0" t="0" r="r" b="b"/>
                <a:pathLst>
                  <a:path w="39" h="47">
                    <a:moveTo>
                      <a:pt x="2" y="26"/>
                    </a:moveTo>
                    <a:lnTo>
                      <a:pt x="2" y="20"/>
                    </a:lnTo>
                    <a:lnTo>
                      <a:pt x="4" y="15"/>
                    </a:lnTo>
                    <a:lnTo>
                      <a:pt x="7" y="12"/>
                    </a:lnTo>
                    <a:lnTo>
                      <a:pt x="10" y="10"/>
                    </a:lnTo>
                    <a:lnTo>
                      <a:pt x="20" y="5"/>
                    </a:lnTo>
                    <a:lnTo>
                      <a:pt x="30" y="0"/>
                    </a:lnTo>
                    <a:lnTo>
                      <a:pt x="33" y="2"/>
                    </a:lnTo>
                    <a:lnTo>
                      <a:pt x="35" y="4"/>
                    </a:lnTo>
                    <a:lnTo>
                      <a:pt x="37" y="8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8" y="22"/>
                    </a:lnTo>
                    <a:lnTo>
                      <a:pt x="33" y="34"/>
                    </a:lnTo>
                    <a:lnTo>
                      <a:pt x="26" y="46"/>
                    </a:lnTo>
                    <a:lnTo>
                      <a:pt x="21" y="47"/>
                    </a:lnTo>
                    <a:lnTo>
                      <a:pt x="16" y="47"/>
                    </a:lnTo>
                    <a:lnTo>
                      <a:pt x="10" y="46"/>
                    </a:lnTo>
                    <a:lnTo>
                      <a:pt x="6" y="44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2" name="Freeform 185"/>
              <p:cNvSpPr>
                <a:spLocks/>
              </p:cNvSpPr>
              <p:nvPr/>
            </p:nvSpPr>
            <p:spPr bwMode="auto">
              <a:xfrm>
                <a:off x="2532" y="2077"/>
                <a:ext cx="3" cy="3"/>
              </a:xfrm>
              <a:custGeom>
                <a:avLst/>
                <a:gdLst/>
                <a:ahLst/>
                <a:cxnLst>
                  <a:cxn ang="0">
                    <a:pos x="14" y="47"/>
                  </a:cxn>
                  <a:cxn ang="0">
                    <a:pos x="10" y="45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3" y="39"/>
                  </a:cxn>
                  <a:cxn ang="0">
                    <a:pos x="1" y="33"/>
                  </a:cxn>
                  <a:cxn ang="0">
                    <a:pos x="0" y="27"/>
                  </a:cxn>
                  <a:cxn ang="0">
                    <a:pos x="0" y="21"/>
                  </a:cxn>
                  <a:cxn ang="0">
                    <a:pos x="1" y="13"/>
                  </a:cxn>
                  <a:cxn ang="0">
                    <a:pos x="3" y="7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18" y="1"/>
                  </a:cxn>
                  <a:cxn ang="0">
                    <a:pos x="22" y="4"/>
                  </a:cxn>
                  <a:cxn ang="0">
                    <a:pos x="25" y="7"/>
                  </a:cxn>
                  <a:cxn ang="0">
                    <a:pos x="28" y="11"/>
                  </a:cxn>
                  <a:cxn ang="0">
                    <a:pos x="30" y="15"/>
                  </a:cxn>
                  <a:cxn ang="0">
                    <a:pos x="30" y="20"/>
                  </a:cxn>
                  <a:cxn ang="0">
                    <a:pos x="30" y="25"/>
                  </a:cxn>
                  <a:cxn ang="0">
                    <a:pos x="29" y="28"/>
                  </a:cxn>
                  <a:cxn ang="0">
                    <a:pos x="26" y="32"/>
                  </a:cxn>
                  <a:cxn ang="0">
                    <a:pos x="24" y="36"/>
                  </a:cxn>
                  <a:cxn ang="0">
                    <a:pos x="19" y="41"/>
                  </a:cxn>
                  <a:cxn ang="0">
                    <a:pos x="14" y="47"/>
                  </a:cxn>
                </a:cxnLst>
                <a:rect l="0" t="0" r="r" b="b"/>
                <a:pathLst>
                  <a:path w="30" h="47">
                    <a:moveTo>
                      <a:pt x="14" y="47"/>
                    </a:moveTo>
                    <a:lnTo>
                      <a:pt x="10" y="45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3" y="39"/>
                    </a:lnTo>
                    <a:lnTo>
                      <a:pt x="1" y="33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1" y="13"/>
                    </a:lnTo>
                    <a:lnTo>
                      <a:pt x="3" y="7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2" y="4"/>
                    </a:lnTo>
                    <a:lnTo>
                      <a:pt x="25" y="7"/>
                    </a:lnTo>
                    <a:lnTo>
                      <a:pt x="28" y="11"/>
                    </a:lnTo>
                    <a:lnTo>
                      <a:pt x="30" y="15"/>
                    </a:lnTo>
                    <a:lnTo>
                      <a:pt x="30" y="20"/>
                    </a:lnTo>
                    <a:lnTo>
                      <a:pt x="30" y="25"/>
                    </a:lnTo>
                    <a:lnTo>
                      <a:pt x="29" y="28"/>
                    </a:lnTo>
                    <a:lnTo>
                      <a:pt x="26" y="32"/>
                    </a:lnTo>
                    <a:lnTo>
                      <a:pt x="24" y="36"/>
                    </a:lnTo>
                    <a:lnTo>
                      <a:pt x="19" y="41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3" name="Freeform 186"/>
              <p:cNvSpPr>
                <a:spLocks/>
              </p:cNvSpPr>
              <p:nvPr/>
            </p:nvSpPr>
            <p:spPr bwMode="auto">
              <a:xfrm>
                <a:off x="2514" y="2078"/>
                <a:ext cx="13" cy="5"/>
              </a:xfrm>
              <a:custGeom>
                <a:avLst/>
                <a:gdLst/>
                <a:ahLst/>
                <a:cxnLst>
                  <a:cxn ang="0">
                    <a:pos x="84" y="56"/>
                  </a:cxn>
                  <a:cxn ang="0">
                    <a:pos x="75" y="53"/>
                  </a:cxn>
                  <a:cxn ang="0">
                    <a:pos x="70" y="48"/>
                  </a:cxn>
                  <a:cxn ang="0">
                    <a:pos x="68" y="41"/>
                  </a:cxn>
                  <a:cxn ang="0">
                    <a:pos x="72" y="32"/>
                  </a:cxn>
                  <a:cxn ang="0">
                    <a:pos x="77" y="29"/>
                  </a:cxn>
                  <a:cxn ang="0">
                    <a:pos x="84" y="30"/>
                  </a:cxn>
                  <a:cxn ang="0">
                    <a:pos x="90" y="32"/>
                  </a:cxn>
                  <a:cxn ang="0">
                    <a:pos x="93" y="28"/>
                  </a:cxn>
                  <a:cxn ang="0">
                    <a:pos x="92" y="23"/>
                  </a:cxn>
                  <a:cxn ang="0">
                    <a:pos x="87" y="17"/>
                  </a:cxn>
                  <a:cxn ang="0">
                    <a:pos x="77" y="16"/>
                  </a:cxn>
                  <a:cxn ang="0">
                    <a:pos x="68" y="18"/>
                  </a:cxn>
                  <a:cxn ang="0">
                    <a:pos x="56" y="18"/>
                  </a:cxn>
                  <a:cxn ang="0">
                    <a:pos x="42" y="15"/>
                  </a:cxn>
                  <a:cxn ang="0">
                    <a:pos x="25" y="16"/>
                  </a:cxn>
                  <a:cxn ang="0">
                    <a:pos x="13" y="28"/>
                  </a:cxn>
                  <a:cxn ang="0">
                    <a:pos x="25" y="34"/>
                  </a:cxn>
                  <a:cxn ang="0">
                    <a:pos x="39" y="37"/>
                  </a:cxn>
                  <a:cxn ang="0">
                    <a:pos x="40" y="44"/>
                  </a:cxn>
                  <a:cxn ang="0">
                    <a:pos x="36" y="53"/>
                  </a:cxn>
                  <a:cxn ang="0">
                    <a:pos x="28" y="58"/>
                  </a:cxn>
                  <a:cxn ang="0">
                    <a:pos x="20" y="58"/>
                  </a:cxn>
                  <a:cxn ang="0">
                    <a:pos x="12" y="56"/>
                  </a:cxn>
                  <a:cxn ang="0">
                    <a:pos x="7" y="52"/>
                  </a:cxn>
                  <a:cxn ang="0">
                    <a:pos x="1" y="42"/>
                  </a:cxn>
                  <a:cxn ang="0">
                    <a:pos x="0" y="32"/>
                  </a:cxn>
                  <a:cxn ang="0">
                    <a:pos x="2" y="24"/>
                  </a:cxn>
                  <a:cxn ang="0">
                    <a:pos x="7" y="16"/>
                  </a:cxn>
                  <a:cxn ang="0">
                    <a:pos x="13" y="9"/>
                  </a:cxn>
                  <a:cxn ang="0">
                    <a:pos x="26" y="3"/>
                  </a:cxn>
                  <a:cxn ang="0">
                    <a:pos x="38" y="3"/>
                  </a:cxn>
                  <a:cxn ang="0">
                    <a:pos x="47" y="6"/>
                  </a:cxn>
                  <a:cxn ang="0">
                    <a:pos x="62" y="6"/>
                  </a:cxn>
                  <a:cxn ang="0">
                    <a:pos x="78" y="5"/>
                  </a:cxn>
                  <a:cxn ang="0">
                    <a:pos x="89" y="6"/>
                  </a:cxn>
                  <a:cxn ang="0">
                    <a:pos x="97" y="10"/>
                  </a:cxn>
                  <a:cxn ang="0">
                    <a:pos x="105" y="19"/>
                  </a:cxn>
                  <a:cxn ang="0">
                    <a:pos x="108" y="28"/>
                  </a:cxn>
                  <a:cxn ang="0">
                    <a:pos x="108" y="37"/>
                  </a:cxn>
                  <a:cxn ang="0">
                    <a:pos x="103" y="49"/>
                  </a:cxn>
                  <a:cxn ang="0">
                    <a:pos x="93" y="56"/>
                  </a:cxn>
                </a:cxnLst>
                <a:rect l="0" t="0" r="r" b="b"/>
                <a:pathLst>
                  <a:path w="109" h="58">
                    <a:moveTo>
                      <a:pt x="88" y="57"/>
                    </a:moveTo>
                    <a:lnTo>
                      <a:pt x="84" y="56"/>
                    </a:lnTo>
                    <a:lnTo>
                      <a:pt x="79" y="55"/>
                    </a:lnTo>
                    <a:lnTo>
                      <a:pt x="75" y="53"/>
                    </a:lnTo>
                    <a:lnTo>
                      <a:pt x="72" y="51"/>
                    </a:lnTo>
                    <a:lnTo>
                      <a:pt x="70" y="48"/>
                    </a:lnTo>
                    <a:lnTo>
                      <a:pt x="69" y="45"/>
                    </a:lnTo>
                    <a:lnTo>
                      <a:pt x="68" y="41"/>
                    </a:lnTo>
                    <a:lnTo>
                      <a:pt x="70" y="37"/>
                    </a:lnTo>
                    <a:lnTo>
                      <a:pt x="72" y="32"/>
                    </a:lnTo>
                    <a:lnTo>
                      <a:pt x="74" y="29"/>
                    </a:lnTo>
                    <a:lnTo>
                      <a:pt x="77" y="29"/>
                    </a:lnTo>
                    <a:lnTo>
                      <a:pt x="80" y="29"/>
                    </a:lnTo>
                    <a:lnTo>
                      <a:pt x="84" y="30"/>
                    </a:lnTo>
                    <a:lnTo>
                      <a:pt x="87" y="31"/>
                    </a:lnTo>
                    <a:lnTo>
                      <a:pt x="90" y="32"/>
                    </a:lnTo>
                    <a:lnTo>
                      <a:pt x="93" y="30"/>
                    </a:lnTo>
                    <a:lnTo>
                      <a:pt x="93" y="28"/>
                    </a:lnTo>
                    <a:lnTo>
                      <a:pt x="93" y="25"/>
                    </a:lnTo>
                    <a:lnTo>
                      <a:pt x="92" y="23"/>
                    </a:lnTo>
                    <a:lnTo>
                      <a:pt x="91" y="21"/>
                    </a:lnTo>
                    <a:lnTo>
                      <a:pt x="87" y="17"/>
                    </a:lnTo>
                    <a:lnTo>
                      <a:pt x="84" y="14"/>
                    </a:lnTo>
                    <a:lnTo>
                      <a:pt x="77" y="16"/>
                    </a:lnTo>
                    <a:lnTo>
                      <a:pt x="73" y="17"/>
                    </a:lnTo>
                    <a:lnTo>
                      <a:pt x="68" y="18"/>
                    </a:lnTo>
                    <a:lnTo>
                      <a:pt x="63" y="18"/>
                    </a:lnTo>
                    <a:lnTo>
                      <a:pt x="56" y="18"/>
                    </a:lnTo>
                    <a:lnTo>
                      <a:pt x="48" y="17"/>
                    </a:lnTo>
                    <a:lnTo>
                      <a:pt x="42" y="15"/>
                    </a:lnTo>
                    <a:lnTo>
                      <a:pt x="33" y="15"/>
                    </a:lnTo>
                    <a:lnTo>
                      <a:pt x="25" y="16"/>
                    </a:lnTo>
                    <a:lnTo>
                      <a:pt x="13" y="20"/>
                    </a:lnTo>
                    <a:lnTo>
                      <a:pt x="13" y="28"/>
                    </a:lnTo>
                    <a:lnTo>
                      <a:pt x="13" y="34"/>
                    </a:lnTo>
                    <a:lnTo>
                      <a:pt x="25" y="34"/>
                    </a:lnTo>
                    <a:lnTo>
                      <a:pt x="37" y="34"/>
                    </a:lnTo>
                    <a:lnTo>
                      <a:pt x="39" y="37"/>
                    </a:lnTo>
                    <a:lnTo>
                      <a:pt x="40" y="40"/>
                    </a:lnTo>
                    <a:lnTo>
                      <a:pt x="40" y="44"/>
                    </a:lnTo>
                    <a:lnTo>
                      <a:pt x="39" y="47"/>
                    </a:lnTo>
                    <a:lnTo>
                      <a:pt x="36" y="53"/>
                    </a:lnTo>
                    <a:lnTo>
                      <a:pt x="32" y="57"/>
                    </a:lnTo>
                    <a:lnTo>
                      <a:pt x="28" y="58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15" y="57"/>
                    </a:lnTo>
                    <a:lnTo>
                      <a:pt x="12" y="56"/>
                    </a:lnTo>
                    <a:lnTo>
                      <a:pt x="9" y="54"/>
                    </a:lnTo>
                    <a:lnTo>
                      <a:pt x="7" y="52"/>
                    </a:lnTo>
                    <a:lnTo>
                      <a:pt x="5" y="49"/>
                    </a:lnTo>
                    <a:lnTo>
                      <a:pt x="1" y="42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2" y="24"/>
                    </a:lnTo>
                    <a:lnTo>
                      <a:pt x="5" y="20"/>
                    </a:lnTo>
                    <a:lnTo>
                      <a:pt x="7" y="16"/>
                    </a:lnTo>
                    <a:lnTo>
                      <a:pt x="10" y="13"/>
                    </a:lnTo>
                    <a:lnTo>
                      <a:pt x="13" y="9"/>
                    </a:lnTo>
                    <a:lnTo>
                      <a:pt x="16" y="6"/>
                    </a:lnTo>
                    <a:lnTo>
                      <a:pt x="26" y="3"/>
                    </a:lnTo>
                    <a:lnTo>
                      <a:pt x="34" y="0"/>
                    </a:lnTo>
                    <a:lnTo>
                      <a:pt x="38" y="3"/>
                    </a:lnTo>
                    <a:lnTo>
                      <a:pt x="42" y="4"/>
                    </a:lnTo>
                    <a:lnTo>
                      <a:pt x="47" y="6"/>
                    </a:lnTo>
                    <a:lnTo>
                      <a:pt x="52" y="6"/>
                    </a:lnTo>
                    <a:lnTo>
                      <a:pt x="62" y="6"/>
                    </a:lnTo>
                    <a:lnTo>
                      <a:pt x="73" y="5"/>
                    </a:lnTo>
                    <a:lnTo>
                      <a:pt x="78" y="5"/>
                    </a:lnTo>
                    <a:lnTo>
                      <a:pt x="84" y="6"/>
                    </a:lnTo>
                    <a:lnTo>
                      <a:pt x="89" y="6"/>
                    </a:lnTo>
                    <a:lnTo>
                      <a:pt x="93" y="8"/>
                    </a:lnTo>
                    <a:lnTo>
                      <a:pt x="97" y="10"/>
                    </a:lnTo>
                    <a:lnTo>
                      <a:pt x="102" y="14"/>
                    </a:lnTo>
                    <a:lnTo>
                      <a:pt x="105" y="19"/>
                    </a:lnTo>
                    <a:lnTo>
                      <a:pt x="107" y="25"/>
                    </a:lnTo>
                    <a:lnTo>
                      <a:pt x="108" y="28"/>
                    </a:lnTo>
                    <a:lnTo>
                      <a:pt x="109" y="32"/>
                    </a:lnTo>
                    <a:lnTo>
                      <a:pt x="108" y="37"/>
                    </a:lnTo>
                    <a:lnTo>
                      <a:pt x="106" y="44"/>
                    </a:lnTo>
                    <a:lnTo>
                      <a:pt x="103" y="49"/>
                    </a:lnTo>
                    <a:lnTo>
                      <a:pt x="99" y="53"/>
                    </a:lnTo>
                    <a:lnTo>
                      <a:pt x="93" y="56"/>
                    </a:lnTo>
                    <a:lnTo>
                      <a:pt x="8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4" name="Freeform 187"/>
              <p:cNvSpPr>
                <a:spLocks/>
              </p:cNvSpPr>
              <p:nvPr/>
            </p:nvSpPr>
            <p:spPr bwMode="auto">
              <a:xfrm>
                <a:off x="2499" y="2078"/>
                <a:ext cx="1" cy="2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7" y="22"/>
                  </a:cxn>
                  <a:cxn ang="0">
                    <a:pos x="2" y="22"/>
                  </a:cxn>
                  <a:cxn ang="0">
                    <a:pos x="0" y="20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1" y="11"/>
                  </a:cxn>
                  <a:cxn ang="0">
                    <a:pos x="3" y="7"/>
                  </a:cxn>
                  <a:cxn ang="0">
                    <a:pos x="5" y="4"/>
                  </a:cxn>
                  <a:cxn ang="0">
                    <a:pos x="8" y="2"/>
                  </a:cxn>
                  <a:cxn ang="0">
                    <a:pos x="12" y="0"/>
                  </a:cxn>
                  <a:cxn ang="0">
                    <a:pos x="12" y="12"/>
                  </a:cxn>
                  <a:cxn ang="0">
                    <a:pos x="12" y="22"/>
                  </a:cxn>
                </a:cxnLst>
                <a:rect l="0" t="0" r="r" b="b"/>
                <a:pathLst>
                  <a:path w="12" h="22">
                    <a:moveTo>
                      <a:pt x="12" y="22"/>
                    </a:moveTo>
                    <a:lnTo>
                      <a:pt x="7" y="22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5" name="Freeform 188"/>
              <p:cNvSpPr>
                <a:spLocks/>
              </p:cNvSpPr>
              <p:nvPr/>
            </p:nvSpPr>
            <p:spPr bwMode="auto">
              <a:xfrm>
                <a:off x="2506" y="2080"/>
                <a:ext cx="3" cy="4"/>
              </a:xfrm>
              <a:custGeom>
                <a:avLst/>
                <a:gdLst/>
                <a:ahLst/>
                <a:cxnLst>
                  <a:cxn ang="0">
                    <a:pos x="16" y="22"/>
                  </a:cxn>
                  <a:cxn ang="0">
                    <a:pos x="18" y="26"/>
                  </a:cxn>
                  <a:cxn ang="0">
                    <a:pos x="21" y="28"/>
                  </a:cxn>
                  <a:cxn ang="0">
                    <a:pos x="25" y="27"/>
                  </a:cxn>
                  <a:cxn ang="0">
                    <a:pos x="27" y="25"/>
                  </a:cxn>
                  <a:cxn ang="0">
                    <a:pos x="33" y="20"/>
                  </a:cxn>
                  <a:cxn ang="0">
                    <a:pos x="38" y="16"/>
                  </a:cxn>
                  <a:cxn ang="0">
                    <a:pos x="42" y="19"/>
                  </a:cxn>
                  <a:cxn ang="0">
                    <a:pos x="44" y="22"/>
                  </a:cxn>
                  <a:cxn ang="0">
                    <a:pos x="45" y="25"/>
                  </a:cxn>
                  <a:cxn ang="0">
                    <a:pos x="45" y="29"/>
                  </a:cxn>
                  <a:cxn ang="0">
                    <a:pos x="44" y="33"/>
                  </a:cxn>
                  <a:cxn ang="0">
                    <a:pos x="43" y="37"/>
                  </a:cxn>
                  <a:cxn ang="0">
                    <a:pos x="41" y="41"/>
                  </a:cxn>
                  <a:cxn ang="0">
                    <a:pos x="38" y="44"/>
                  </a:cxn>
                  <a:cxn ang="0">
                    <a:pos x="32" y="46"/>
                  </a:cxn>
                  <a:cxn ang="0">
                    <a:pos x="26" y="47"/>
                  </a:cxn>
                  <a:cxn ang="0">
                    <a:pos x="19" y="47"/>
                  </a:cxn>
                  <a:cxn ang="0">
                    <a:pos x="13" y="45"/>
                  </a:cxn>
                  <a:cxn ang="0">
                    <a:pos x="8" y="43"/>
                  </a:cxn>
                  <a:cxn ang="0">
                    <a:pos x="3" y="39"/>
                  </a:cxn>
                  <a:cxn ang="0">
                    <a:pos x="2" y="36"/>
                  </a:cxn>
                  <a:cxn ang="0">
                    <a:pos x="1" y="33"/>
                  </a:cxn>
                  <a:cxn ang="0">
                    <a:pos x="0" y="30"/>
                  </a:cxn>
                  <a:cxn ang="0">
                    <a:pos x="1" y="26"/>
                  </a:cxn>
                  <a:cxn ang="0">
                    <a:pos x="2" y="17"/>
                  </a:cxn>
                  <a:cxn ang="0">
                    <a:pos x="3" y="8"/>
                  </a:cxn>
                  <a:cxn ang="0">
                    <a:pos x="5" y="5"/>
                  </a:cxn>
                  <a:cxn ang="0">
                    <a:pos x="9" y="1"/>
                  </a:cxn>
                  <a:cxn ang="0">
                    <a:pos x="13" y="0"/>
                  </a:cxn>
                  <a:cxn ang="0">
                    <a:pos x="18" y="1"/>
                  </a:cxn>
                  <a:cxn ang="0">
                    <a:pos x="16" y="9"/>
                  </a:cxn>
                  <a:cxn ang="0">
                    <a:pos x="16" y="22"/>
                  </a:cxn>
                </a:cxnLst>
                <a:rect l="0" t="0" r="r" b="b"/>
                <a:pathLst>
                  <a:path w="45" h="47">
                    <a:moveTo>
                      <a:pt x="16" y="22"/>
                    </a:moveTo>
                    <a:lnTo>
                      <a:pt x="18" y="26"/>
                    </a:lnTo>
                    <a:lnTo>
                      <a:pt x="21" y="28"/>
                    </a:lnTo>
                    <a:lnTo>
                      <a:pt x="25" y="27"/>
                    </a:lnTo>
                    <a:lnTo>
                      <a:pt x="27" y="25"/>
                    </a:lnTo>
                    <a:lnTo>
                      <a:pt x="33" y="20"/>
                    </a:lnTo>
                    <a:lnTo>
                      <a:pt x="38" y="16"/>
                    </a:lnTo>
                    <a:lnTo>
                      <a:pt x="42" y="19"/>
                    </a:lnTo>
                    <a:lnTo>
                      <a:pt x="44" y="22"/>
                    </a:lnTo>
                    <a:lnTo>
                      <a:pt x="45" y="25"/>
                    </a:lnTo>
                    <a:lnTo>
                      <a:pt x="45" y="29"/>
                    </a:lnTo>
                    <a:lnTo>
                      <a:pt x="44" y="33"/>
                    </a:lnTo>
                    <a:lnTo>
                      <a:pt x="43" y="37"/>
                    </a:lnTo>
                    <a:lnTo>
                      <a:pt x="41" y="41"/>
                    </a:lnTo>
                    <a:lnTo>
                      <a:pt x="38" y="44"/>
                    </a:lnTo>
                    <a:lnTo>
                      <a:pt x="32" y="46"/>
                    </a:lnTo>
                    <a:lnTo>
                      <a:pt x="26" y="47"/>
                    </a:lnTo>
                    <a:lnTo>
                      <a:pt x="19" y="47"/>
                    </a:lnTo>
                    <a:lnTo>
                      <a:pt x="13" y="45"/>
                    </a:lnTo>
                    <a:lnTo>
                      <a:pt x="8" y="43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6"/>
                    </a:lnTo>
                    <a:lnTo>
                      <a:pt x="2" y="17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6" y="9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6" name="Freeform 189"/>
              <p:cNvSpPr>
                <a:spLocks/>
              </p:cNvSpPr>
              <p:nvPr/>
            </p:nvSpPr>
            <p:spPr bwMode="auto">
              <a:xfrm>
                <a:off x="2528" y="2080"/>
                <a:ext cx="2" cy="4"/>
              </a:xfrm>
              <a:custGeom>
                <a:avLst/>
                <a:gdLst/>
                <a:ahLst/>
                <a:cxnLst>
                  <a:cxn ang="0">
                    <a:pos x="36" y="33"/>
                  </a:cxn>
                  <a:cxn ang="0">
                    <a:pos x="33" y="38"/>
                  </a:cxn>
                  <a:cxn ang="0">
                    <a:pos x="30" y="41"/>
                  </a:cxn>
                  <a:cxn ang="0">
                    <a:pos x="25" y="43"/>
                  </a:cxn>
                  <a:cxn ang="0">
                    <a:pos x="20" y="43"/>
                  </a:cxn>
                  <a:cxn ang="0">
                    <a:pos x="16" y="43"/>
                  </a:cxn>
                  <a:cxn ang="0">
                    <a:pos x="10" y="42"/>
                  </a:cxn>
                  <a:cxn ang="0">
                    <a:pos x="7" y="40"/>
                  </a:cxn>
                  <a:cxn ang="0">
                    <a:pos x="5" y="38"/>
                  </a:cxn>
                  <a:cxn ang="0">
                    <a:pos x="2" y="32"/>
                  </a:cxn>
                  <a:cxn ang="0">
                    <a:pos x="0" y="25"/>
                  </a:cxn>
                  <a:cxn ang="0">
                    <a:pos x="0" y="22"/>
                  </a:cxn>
                  <a:cxn ang="0">
                    <a:pos x="0" y="19"/>
                  </a:cxn>
                  <a:cxn ang="0">
                    <a:pos x="2" y="17"/>
                  </a:cxn>
                  <a:cxn ang="0">
                    <a:pos x="5" y="14"/>
                  </a:cxn>
                  <a:cxn ang="0">
                    <a:pos x="8" y="17"/>
                  </a:cxn>
                  <a:cxn ang="0">
                    <a:pos x="14" y="21"/>
                  </a:cxn>
                  <a:cxn ang="0">
                    <a:pos x="16" y="23"/>
                  </a:cxn>
                  <a:cxn ang="0">
                    <a:pos x="18" y="24"/>
                  </a:cxn>
                  <a:cxn ang="0">
                    <a:pos x="21" y="24"/>
                  </a:cxn>
                  <a:cxn ang="0">
                    <a:pos x="24" y="23"/>
                  </a:cxn>
                  <a:cxn ang="0">
                    <a:pos x="26" y="11"/>
                  </a:cxn>
                  <a:cxn ang="0">
                    <a:pos x="29" y="0"/>
                  </a:cxn>
                  <a:cxn ang="0">
                    <a:pos x="33" y="2"/>
                  </a:cxn>
                  <a:cxn ang="0">
                    <a:pos x="35" y="5"/>
                  </a:cxn>
                  <a:cxn ang="0">
                    <a:pos x="37" y="8"/>
                  </a:cxn>
                  <a:cxn ang="0">
                    <a:pos x="37" y="13"/>
                  </a:cxn>
                  <a:cxn ang="0">
                    <a:pos x="37" y="24"/>
                  </a:cxn>
                  <a:cxn ang="0">
                    <a:pos x="36" y="33"/>
                  </a:cxn>
                </a:cxnLst>
                <a:rect l="0" t="0" r="r" b="b"/>
                <a:pathLst>
                  <a:path w="37" h="43">
                    <a:moveTo>
                      <a:pt x="36" y="33"/>
                    </a:moveTo>
                    <a:lnTo>
                      <a:pt x="33" y="38"/>
                    </a:lnTo>
                    <a:lnTo>
                      <a:pt x="30" y="41"/>
                    </a:lnTo>
                    <a:lnTo>
                      <a:pt x="25" y="43"/>
                    </a:lnTo>
                    <a:lnTo>
                      <a:pt x="20" y="43"/>
                    </a:lnTo>
                    <a:lnTo>
                      <a:pt x="16" y="43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5" y="38"/>
                    </a:lnTo>
                    <a:lnTo>
                      <a:pt x="2" y="32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2" y="17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4" y="21"/>
                    </a:lnTo>
                    <a:lnTo>
                      <a:pt x="16" y="23"/>
                    </a:lnTo>
                    <a:lnTo>
                      <a:pt x="18" y="24"/>
                    </a:lnTo>
                    <a:lnTo>
                      <a:pt x="21" y="24"/>
                    </a:lnTo>
                    <a:lnTo>
                      <a:pt x="24" y="23"/>
                    </a:lnTo>
                    <a:lnTo>
                      <a:pt x="26" y="11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5" y="5"/>
                    </a:lnTo>
                    <a:lnTo>
                      <a:pt x="37" y="8"/>
                    </a:lnTo>
                    <a:lnTo>
                      <a:pt x="37" y="13"/>
                    </a:lnTo>
                    <a:lnTo>
                      <a:pt x="37" y="24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7" name="Freeform 190"/>
              <p:cNvSpPr>
                <a:spLocks/>
              </p:cNvSpPr>
              <p:nvPr/>
            </p:nvSpPr>
            <p:spPr bwMode="auto">
              <a:xfrm>
                <a:off x="2539" y="2081"/>
                <a:ext cx="2" cy="4"/>
              </a:xfrm>
              <a:custGeom>
                <a:avLst/>
                <a:gdLst/>
                <a:ahLst/>
                <a:cxnLst>
                  <a:cxn ang="0">
                    <a:pos x="6" y="44"/>
                  </a:cxn>
                  <a:cxn ang="0">
                    <a:pos x="5" y="38"/>
                  </a:cxn>
                  <a:cxn ang="0">
                    <a:pos x="3" y="23"/>
                  </a:cxn>
                  <a:cxn ang="0">
                    <a:pos x="1" y="7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8"/>
                  </a:cxn>
                  <a:cxn ang="0">
                    <a:pos x="15" y="11"/>
                  </a:cxn>
                  <a:cxn ang="0">
                    <a:pos x="17" y="14"/>
                  </a:cxn>
                  <a:cxn ang="0">
                    <a:pos x="18" y="17"/>
                  </a:cxn>
                  <a:cxn ang="0">
                    <a:pos x="18" y="23"/>
                  </a:cxn>
                  <a:cxn ang="0">
                    <a:pos x="19" y="29"/>
                  </a:cxn>
                  <a:cxn ang="0">
                    <a:pos x="17" y="39"/>
                  </a:cxn>
                  <a:cxn ang="0">
                    <a:pos x="16" y="42"/>
                  </a:cxn>
                  <a:cxn ang="0">
                    <a:pos x="12" y="45"/>
                  </a:cxn>
                  <a:cxn ang="0">
                    <a:pos x="11" y="46"/>
                  </a:cxn>
                  <a:cxn ang="0">
                    <a:pos x="9" y="46"/>
                  </a:cxn>
                  <a:cxn ang="0">
                    <a:pos x="7" y="45"/>
                  </a:cxn>
                  <a:cxn ang="0">
                    <a:pos x="6" y="44"/>
                  </a:cxn>
                </a:cxnLst>
                <a:rect l="0" t="0" r="r" b="b"/>
                <a:pathLst>
                  <a:path w="19" h="46">
                    <a:moveTo>
                      <a:pt x="6" y="44"/>
                    </a:moveTo>
                    <a:lnTo>
                      <a:pt x="5" y="38"/>
                    </a:lnTo>
                    <a:lnTo>
                      <a:pt x="3" y="23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8"/>
                    </a:lnTo>
                    <a:lnTo>
                      <a:pt x="15" y="11"/>
                    </a:lnTo>
                    <a:lnTo>
                      <a:pt x="17" y="14"/>
                    </a:lnTo>
                    <a:lnTo>
                      <a:pt x="18" y="17"/>
                    </a:lnTo>
                    <a:lnTo>
                      <a:pt x="18" y="23"/>
                    </a:lnTo>
                    <a:lnTo>
                      <a:pt x="19" y="29"/>
                    </a:lnTo>
                    <a:lnTo>
                      <a:pt x="17" y="39"/>
                    </a:lnTo>
                    <a:lnTo>
                      <a:pt x="16" y="42"/>
                    </a:lnTo>
                    <a:lnTo>
                      <a:pt x="12" y="45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7" y="45"/>
                    </a:lnTo>
                    <a:lnTo>
                      <a:pt x="6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8" name="Freeform 191"/>
              <p:cNvSpPr>
                <a:spLocks/>
              </p:cNvSpPr>
              <p:nvPr/>
            </p:nvSpPr>
            <p:spPr bwMode="auto">
              <a:xfrm>
                <a:off x="2500" y="2082"/>
                <a:ext cx="4" cy="4"/>
              </a:xfrm>
              <a:custGeom>
                <a:avLst/>
                <a:gdLst/>
                <a:ahLst/>
                <a:cxnLst>
                  <a:cxn ang="0">
                    <a:pos x="52" y="29"/>
                  </a:cxn>
                  <a:cxn ang="0">
                    <a:pos x="52" y="34"/>
                  </a:cxn>
                  <a:cxn ang="0">
                    <a:pos x="51" y="39"/>
                  </a:cxn>
                  <a:cxn ang="0">
                    <a:pos x="50" y="44"/>
                  </a:cxn>
                  <a:cxn ang="0">
                    <a:pos x="47" y="48"/>
                  </a:cxn>
                  <a:cxn ang="0">
                    <a:pos x="44" y="52"/>
                  </a:cxn>
                  <a:cxn ang="0">
                    <a:pos x="39" y="54"/>
                  </a:cxn>
                  <a:cxn ang="0">
                    <a:pos x="35" y="56"/>
                  </a:cxn>
                  <a:cxn ang="0">
                    <a:pos x="30" y="56"/>
                  </a:cxn>
                  <a:cxn ang="0">
                    <a:pos x="23" y="56"/>
                  </a:cxn>
                  <a:cxn ang="0">
                    <a:pos x="19" y="55"/>
                  </a:cxn>
                  <a:cxn ang="0">
                    <a:pos x="15" y="53"/>
                  </a:cxn>
                  <a:cxn ang="0">
                    <a:pos x="13" y="51"/>
                  </a:cxn>
                  <a:cxn ang="0">
                    <a:pos x="6" y="44"/>
                  </a:cxn>
                  <a:cxn ang="0">
                    <a:pos x="0" y="34"/>
                  </a:cxn>
                  <a:cxn ang="0">
                    <a:pos x="3" y="29"/>
                  </a:cxn>
                  <a:cxn ang="0">
                    <a:pos x="7" y="17"/>
                  </a:cxn>
                  <a:cxn ang="0">
                    <a:pos x="13" y="5"/>
                  </a:cxn>
                  <a:cxn ang="0">
                    <a:pos x="15" y="0"/>
                  </a:cxn>
                  <a:cxn ang="0">
                    <a:pos x="17" y="1"/>
                  </a:cxn>
                  <a:cxn ang="0">
                    <a:pos x="19" y="3"/>
                  </a:cxn>
                  <a:cxn ang="0">
                    <a:pos x="19" y="4"/>
                  </a:cxn>
                  <a:cxn ang="0">
                    <a:pos x="20" y="6"/>
                  </a:cxn>
                  <a:cxn ang="0">
                    <a:pos x="19" y="9"/>
                  </a:cxn>
                  <a:cxn ang="0">
                    <a:pos x="17" y="14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3" y="24"/>
                  </a:cxn>
                  <a:cxn ang="0">
                    <a:pos x="13" y="26"/>
                  </a:cxn>
                  <a:cxn ang="0">
                    <a:pos x="14" y="30"/>
                  </a:cxn>
                  <a:cxn ang="0">
                    <a:pos x="15" y="32"/>
                  </a:cxn>
                  <a:cxn ang="0">
                    <a:pos x="19" y="33"/>
                  </a:cxn>
                  <a:cxn ang="0">
                    <a:pos x="24" y="33"/>
                  </a:cxn>
                  <a:cxn ang="0">
                    <a:pos x="30" y="31"/>
                  </a:cxn>
                  <a:cxn ang="0">
                    <a:pos x="34" y="29"/>
                  </a:cxn>
                  <a:cxn ang="0">
                    <a:pos x="39" y="26"/>
                  </a:cxn>
                  <a:cxn ang="0">
                    <a:pos x="44" y="25"/>
                  </a:cxn>
                  <a:cxn ang="0">
                    <a:pos x="46" y="25"/>
                  </a:cxn>
                  <a:cxn ang="0">
                    <a:pos x="48" y="25"/>
                  </a:cxn>
                  <a:cxn ang="0">
                    <a:pos x="50" y="28"/>
                  </a:cxn>
                  <a:cxn ang="0">
                    <a:pos x="52" y="29"/>
                  </a:cxn>
                </a:cxnLst>
                <a:rect l="0" t="0" r="r" b="b"/>
                <a:pathLst>
                  <a:path w="52" h="56">
                    <a:moveTo>
                      <a:pt x="52" y="29"/>
                    </a:moveTo>
                    <a:lnTo>
                      <a:pt x="52" y="34"/>
                    </a:lnTo>
                    <a:lnTo>
                      <a:pt x="51" y="39"/>
                    </a:lnTo>
                    <a:lnTo>
                      <a:pt x="50" y="44"/>
                    </a:lnTo>
                    <a:lnTo>
                      <a:pt x="47" y="48"/>
                    </a:lnTo>
                    <a:lnTo>
                      <a:pt x="44" y="52"/>
                    </a:lnTo>
                    <a:lnTo>
                      <a:pt x="39" y="54"/>
                    </a:lnTo>
                    <a:lnTo>
                      <a:pt x="35" y="56"/>
                    </a:lnTo>
                    <a:lnTo>
                      <a:pt x="30" y="56"/>
                    </a:lnTo>
                    <a:lnTo>
                      <a:pt x="23" y="56"/>
                    </a:lnTo>
                    <a:lnTo>
                      <a:pt x="19" y="55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6" y="44"/>
                    </a:lnTo>
                    <a:lnTo>
                      <a:pt x="0" y="34"/>
                    </a:lnTo>
                    <a:lnTo>
                      <a:pt x="3" y="29"/>
                    </a:lnTo>
                    <a:lnTo>
                      <a:pt x="7" y="17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20" y="6"/>
                    </a:lnTo>
                    <a:lnTo>
                      <a:pt x="19" y="9"/>
                    </a:lnTo>
                    <a:lnTo>
                      <a:pt x="17" y="14"/>
                    </a:lnTo>
                    <a:lnTo>
                      <a:pt x="15" y="18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3" y="26"/>
                    </a:lnTo>
                    <a:lnTo>
                      <a:pt x="14" y="30"/>
                    </a:lnTo>
                    <a:lnTo>
                      <a:pt x="15" y="32"/>
                    </a:lnTo>
                    <a:lnTo>
                      <a:pt x="19" y="33"/>
                    </a:lnTo>
                    <a:lnTo>
                      <a:pt x="24" y="33"/>
                    </a:lnTo>
                    <a:lnTo>
                      <a:pt x="30" y="31"/>
                    </a:lnTo>
                    <a:lnTo>
                      <a:pt x="34" y="29"/>
                    </a:lnTo>
                    <a:lnTo>
                      <a:pt x="39" y="26"/>
                    </a:lnTo>
                    <a:lnTo>
                      <a:pt x="44" y="25"/>
                    </a:lnTo>
                    <a:lnTo>
                      <a:pt x="46" y="25"/>
                    </a:lnTo>
                    <a:lnTo>
                      <a:pt x="48" y="25"/>
                    </a:lnTo>
                    <a:lnTo>
                      <a:pt x="50" y="28"/>
                    </a:lnTo>
                    <a:lnTo>
                      <a:pt x="52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29" name="Freeform 192"/>
              <p:cNvSpPr>
                <a:spLocks/>
              </p:cNvSpPr>
              <p:nvPr/>
            </p:nvSpPr>
            <p:spPr bwMode="auto">
              <a:xfrm>
                <a:off x="2533" y="2082"/>
                <a:ext cx="4" cy="4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34"/>
                  </a:cxn>
                  <a:cxn ang="0">
                    <a:pos x="41" y="42"/>
                  </a:cxn>
                  <a:cxn ang="0">
                    <a:pos x="38" y="46"/>
                  </a:cxn>
                  <a:cxn ang="0">
                    <a:pos x="34" y="49"/>
                  </a:cxn>
                  <a:cxn ang="0">
                    <a:pos x="30" y="50"/>
                  </a:cxn>
                  <a:cxn ang="0">
                    <a:pos x="24" y="50"/>
                  </a:cxn>
                  <a:cxn ang="0">
                    <a:pos x="19" y="51"/>
                  </a:cxn>
                  <a:cxn ang="0">
                    <a:pos x="16" y="51"/>
                  </a:cxn>
                  <a:cxn ang="0">
                    <a:pos x="12" y="50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0" y="35"/>
                  </a:cxn>
                  <a:cxn ang="0">
                    <a:pos x="0" y="33"/>
                  </a:cxn>
                  <a:cxn ang="0">
                    <a:pos x="0" y="30"/>
                  </a:cxn>
                  <a:cxn ang="0">
                    <a:pos x="1" y="27"/>
                  </a:cxn>
                  <a:cxn ang="0">
                    <a:pos x="3" y="24"/>
                  </a:cxn>
                  <a:cxn ang="0">
                    <a:pos x="8" y="20"/>
                  </a:cxn>
                  <a:cxn ang="0">
                    <a:pos x="12" y="18"/>
                  </a:cxn>
                  <a:cxn ang="0">
                    <a:pos x="15" y="17"/>
                  </a:cxn>
                  <a:cxn ang="0">
                    <a:pos x="16" y="17"/>
                  </a:cxn>
                  <a:cxn ang="0">
                    <a:pos x="18" y="18"/>
                  </a:cxn>
                  <a:cxn ang="0">
                    <a:pos x="19" y="19"/>
                  </a:cxn>
                  <a:cxn ang="0">
                    <a:pos x="22" y="22"/>
                  </a:cxn>
                  <a:cxn ang="0">
                    <a:pos x="24" y="26"/>
                  </a:cxn>
                  <a:cxn ang="0">
                    <a:pos x="26" y="28"/>
                  </a:cxn>
                  <a:cxn ang="0">
                    <a:pos x="30" y="31"/>
                  </a:cxn>
                  <a:cxn ang="0">
                    <a:pos x="31" y="31"/>
                  </a:cxn>
                  <a:cxn ang="0">
                    <a:pos x="33" y="30"/>
                  </a:cxn>
                  <a:cxn ang="0">
                    <a:pos x="35" y="27"/>
                  </a:cxn>
                  <a:cxn ang="0">
                    <a:pos x="37" y="25"/>
                  </a:cxn>
                  <a:cxn ang="0">
                    <a:pos x="32" y="12"/>
                  </a:cxn>
                  <a:cxn ang="0">
                    <a:pos x="27" y="1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6" y="0"/>
                  </a:cxn>
                  <a:cxn ang="0">
                    <a:pos x="38" y="1"/>
                  </a:cxn>
                  <a:cxn ang="0">
                    <a:pos x="42" y="3"/>
                  </a:cxn>
                  <a:cxn ang="0">
                    <a:pos x="44" y="7"/>
                  </a:cxn>
                  <a:cxn ang="0">
                    <a:pos x="48" y="17"/>
                  </a:cxn>
                  <a:cxn ang="0">
                    <a:pos x="49" y="25"/>
                  </a:cxn>
                </a:cxnLst>
                <a:rect l="0" t="0" r="r" b="b"/>
                <a:pathLst>
                  <a:path w="49" h="51">
                    <a:moveTo>
                      <a:pt x="49" y="25"/>
                    </a:moveTo>
                    <a:lnTo>
                      <a:pt x="47" y="34"/>
                    </a:lnTo>
                    <a:lnTo>
                      <a:pt x="41" y="42"/>
                    </a:lnTo>
                    <a:lnTo>
                      <a:pt x="38" y="46"/>
                    </a:lnTo>
                    <a:lnTo>
                      <a:pt x="34" y="49"/>
                    </a:lnTo>
                    <a:lnTo>
                      <a:pt x="30" y="50"/>
                    </a:lnTo>
                    <a:lnTo>
                      <a:pt x="24" y="50"/>
                    </a:lnTo>
                    <a:lnTo>
                      <a:pt x="19" y="51"/>
                    </a:lnTo>
                    <a:lnTo>
                      <a:pt x="16" y="51"/>
                    </a:lnTo>
                    <a:lnTo>
                      <a:pt x="12" y="50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3" y="24"/>
                    </a:lnTo>
                    <a:lnTo>
                      <a:pt x="8" y="20"/>
                    </a:lnTo>
                    <a:lnTo>
                      <a:pt x="12" y="18"/>
                    </a:lnTo>
                    <a:lnTo>
                      <a:pt x="15" y="17"/>
                    </a:lnTo>
                    <a:lnTo>
                      <a:pt x="16" y="17"/>
                    </a:lnTo>
                    <a:lnTo>
                      <a:pt x="18" y="18"/>
                    </a:lnTo>
                    <a:lnTo>
                      <a:pt x="19" y="19"/>
                    </a:lnTo>
                    <a:lnTo>
                      <a:pt x="22" y="22"/>
                    </a:lnTo>
                    <a:lnTo>
                      <a:pt x="24" y="26"/>
                    </a:lnTo>
                    <a:lnTo>
                      <a:pt x="26" y="28"/>
                    </a:lnTo>
                    <a:lnTo>
                      <a:pt x="30" y="31"/>
                    </a:lnTo>
                    <a:lnTo>
                      <a:pt x="31" y="31"/>
                    </a:lnTo>
                    <a:lnTo>
                      <a:pt x="33" y="30"/>
                    </a:lnTo>
                    <a:lnTo>
                      <a:pt x="35" y="27"/>
                    </a:lnTo>
                    <a:lnTo>
                      <a:pt x="37" y="25"/>
                    </a:lnTo>
                    <a:lnTo>
                      <a:pt x="32" y="1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42" y="3"/>
                    </a:lnTo>
                    <a:lnTo>
                      <a:pt x="44" y="7"/>
                    </a:lnTo>
                    <a:lnTo>
                      <a:pt x="48" y="17"/>
                    </a:lnTo>
                    <a:lnTo>
                      <a:pt x="49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0" name="Freeform 193"/>
              <p:cNvSpPr>
                <a:spLocks/>
              </p:cNvSpPr>
              <p:nvPr/>
            </p:nvSpPr>
            <p:spPr bwMode="auto">
              <a:xfrm>
                <a:off x="2496" y="2084"/>
                <a:ext cx="3" cy="5"/>
              </a:xfrm>
              <a:custGeom>
                <a:avLst/>
                <a:gdLst/>
                <a:ahLst/>
                <a:cxnLst>
                  <a:cxn ang="0">
                    <a:pos x="17" y="55"/>
                  </a:cxn>
                  <a:cxn ang="0">
                    <a:pos x="11" y="50"/>
                  </a:cxn>
                  <a:cxn ang="0">
                    <a:pos x="7" y="44"/>
                  </a:cxn>
                  <a:cxn ang="0">
                    <a:pos x="3" y="38"/>
                  </a:cxn>
                  <a:cxn ang="0">
                    <a:pos x="1" y="32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2" y="10"/>
                  </a:cxn>
                  <a:cxn ang="0">
                    <a:pos x="6" y="5"/>
                  </a:cxn>
                  <a:cxn ang="0">
                    <a:pos x="11" y="2"/>
                  </a:cxn>
                  <a:cxn ang="0">
                    <a:pos x="14" y="1"/>
                  </a:cxn>
                  <a:cxn ang="0">
                    <a:pos x="18" y="0"/>
                  </a:cxn>
                  <a:cxn ang="0">
                    <a:pos x="20" y="1"/>
                  </a:cxn>
                  <a:cxn ang="0">
                    <a:pos x="23" y="6"/>
                  </a:cxn>
                  <a:cxn ang="0">
                    <a:pos x="24" y="13"/>
                  </a:cxn>
                  <a:cxn ang="0">
                    <a:pos x="25" y="22"/>
                  </a:cxn>
                  <a:cxn ang="0">
                    <a:pos x="27" y="30"/>
                  </a:cxn>
                  <a:cxn ang="0">
                    <a:pos x="28" y="34"/>
                  </a:cxn>
                  <a:cxn ang="0">
                    <a:pos x="32" y="38"/>
                  </a:cxn>
                  <a:cxn ang="0">
                    <a:pos x="35" y="40"/>
                  </a:cxn>
                  <a:cxn ang="0">
                    <a:pos x="38" y="42"/>
                  </a:cxn>
                  <a:cxn ang="0">
                    <a:pos x="35" y="49"/>
                  </a:cxn>
                  <a:cxn ang="0">
                    <a:pos x="29" y="54"/>
                  </a:cxn>
                  <a:cxn ang="0">
                    <a:pos x="27" y="57"/>
                  </a:cxn>
                  <a:cxn ang="0">
                    <a:pos x="24" y="58"/>
                  </a:cxn>
                  <a:cxn ang="0">
                    <a:pos x="21" y="57"/>
                  </a:cxn>
                  <a:cxn ang="0">
                    <a:pos x="17" y="55"/>
                  </a:cxn>
                </a:cxnLst>
                <a:rect l="0" t="0" r="r" b="b"/>
                <a:pathLst>
                  <a:path w="38" h="58">
                    <a:moveTo>
                      <a:pt x="17" y="55"/>
                    </a:moveTo>
                    <a:lnTo>
                      <a:pt x="11" y="50"/>
                    </a:lnTo>
                    <a:lnTo>
                      <a:pt x="7" y="44"/>
                    </a:lnTo>
                    <a:lnTo>
                      <a:pt x="3" y="38"/>
                    </a:lnTo>
                    <a:lnTo>
                      <a:pt x="1" y="32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0"/>
                    </a:lnTo>
                    <a:lnTo>
                      <a:pt x="6" y="5"/>
                    </a:lnTo>
                    <a:lnTo>
                      <a:pt x="11" y="2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6"/>
                    </a:lnTo>
                    <a:lnTo>
                      <a:pt x="24" y="13"/>
                    </a:lnTo>
                    <a:lnTo>
                      <a:pt x="25" y="22"/>
                    </a:lnTo>
                    <a:lnTo>
                      <a:pt x="27" y="30"/>
                    </a:lnTo>
                    <a:lnTo>
                      <a:pt x="28" y="34"/>
                    </a:lnTo>
                    <a:lnTo>
                      <a:pt x="32" y="38"/>
                    </a:lnTo>
                    <a:lnTo>
                      <a:pt x="35" y="40"/>
                    </a:lnTo>
                    <a:lnTo>
                      <a:pt x="38" y="42"/>
                    </a:lnTo>
                    <a:lnTo>
                      <a:pt x="35" y="49"/>
                    </a:lnTo>
                    <a:lnTo>
                      <a:pt x="29" y="54"/>
                    </a:lnTo>
                    <a:lnTo>
                      <a:pt x="27" y="57"/>
                    </a:lnTo>
                    <a:lnTo>
                      <a:pt x="24" y="58"/>
                    </a:lnTo>
                    <a:lnTo>
                      <a:pt x="21" y="57"/>
                    </a:lnTo>
                    <a:lnTo>
                      <a:pt x="17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1" name="Freeform 194"/>
              <p:cNvSpPr>
                <a:spLocks/>
              </p:cNvSpPr>
              <p:nvPr/>
            </p:nvSpPr>
            <p:spPr bwMode="auto">
              <a:xfrm>
                <a:off x="2541" y="2087"/>
                <a:ext cx="3" cy="4"/>
              </a:xfrm>
              <a:custGeom>
                <a:avLst/>
                <a:gdLst/>
                <a:ahLst/>
                <a:cxnLst>
                  <a:cxn ang="0">
                    <a:pos x="5" y="57"/>
                  </a:cxn>
                  <a:cxn ang="0">
                    <a:pos x="2" y="54"/>
                  </a:cxn>
                  <a:cxn ang="0">
                    <a:pos x="1" y="51"/>
                  </a:cxn>
                  <a:cxn ang="0">
                    <a:pos x="0" y="47"/>
                  </a:cxn>
                  <a:cxn ang="0">
                    <a:pos x="0" y="44"/>
                  </a:cxn>
                  <a:cxn ang="0">
                    <a:pos x="2" y="35"/>
                  </a:cxn>
                  <a:cxn ang="0">
                    <a:pos x="6" y="28"/>
                  </a:cxn>
                  <a:cxn ang="0">
                    <a:pos x="9" y="20"/>
                  </a:cxn>
                  <a:cxn ang="0">
                    <a:pos x="11" y="13"/>
                  </a:cxn>
                  <a:cxn ang="0">
                    <a:pos x="12" y="9"/>
                  </a:cxn>
                  <a:cxn ang="0">
                    <a:pos x="12" y="6"/>
                  </a:cxn>
                  <a:cxn ang="0">
                    <a:pos x="12" y="3"/>
                  </a:cxn>
                  <a:cxn ang="0">
                    <a:pos x="11" y="0"/>
                  </a:cxn>
                  <a:cxn ang="0">
                    <a:pos x="16" y="3"/>
                  </a:cxn>
                  <a:cxn ang="0">
                    <a:pos x="23" y="8"/>
                  </a:cxn>
                  <a:cxn ang="0">
                    <a:pos x="25" y="12"/>
                  </a:cxn>
                  <a:cxn ang="0">
                    <a:pos x="27" y="15"/>
                  </a:cxn>
                  <a:cxn ang="0">
                    <a:pos x="28" y="19"/>
                  </a:cxn>
                  <a:cxn ang="0">
                    <a:pos x="28" y="23"/>
                  </a:cxn>
                  <a:cxn ang="0">
                    <a:pos x="28" y="29"/>
                  </a:cxn>
                  <a:cxn ang="0">
                    <a:pos x="27" y="34"/>
                  </a:cxn>
                  <a:cxn ang="0">
                    <a:pos x="25" y="39"/>
                  </a:cxn>
                  <a:cxn ang="0">
                    <a:pos x="23" y="45"/>
                  </a:cxn>
                  <a:cxn ang="0">
                    <a:pos x="18" y="49"/>
                  </a:cxn>
                  <a:cxn ang="0">
                    <a:pos x="14" y="53"/>
                  </a:cxn>
                  <a:cxn ang="0">
                    <a:pos x="10" y="55"/>
                  </a:cxn>
                  <a:cxn ang="0">
                    <a:pos x="5" y="57"/>
                  </a:cxn>
                </a:cxnLst>
                <a:rect l="0" t="0" r="r" b="b"/>
                <a:pathLst>
                  <a:path w="28" h="57">
                    <a:moveTo>
                      <a:pt x="5" y="57"/>
                    </a:moveTo>
                    <a:lnTo>
                      <a:pt x="2" y="54"/>
                    </a:lnTo>
                    <a:lnTo>
                      <a:pt x="1" y="51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2" y="35"/>
                    </a:lnTo>
                    <a:lnTo>
                      <a:pt x="6" y="28"/>
                    </a:lnTo>
                    <a:lnTo>
                      <a:pt x="9" y="20"/>
                    </a:lnTo>
                    <a:lnTo>
                      <a:pt x="11" y="13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1" y="0"/>
                    </a:lnTo>
                    <a:lnTo>
                      <a:pt x="16" y="3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7" y="15"/>
                    </a:lnTo>
                    <a:lnTo>
                      <a:pt x="28" y="19"/>
                    </a:lnTo>
                    <a:lnTo>
                      <a:pt x="28" y="23"/>
                    </a:lnTo>
                    <a:lnTo>
                      <a:pt x="28" y="29"/>
                    </a:lnTo>
                    <a:lnTo>
                      <a:pt x="27" y="34"/>
                    </a:lnTo>
                    <a:lnTo>
                      <a:pt x="25" y="39"/>
                    </a:lnTo>
                    <a:lnTo>
                      <a:pt x="23" y="45"/>
                    </a:lnTo>
                    <a:lnTo>
                      <a:pt x="18" y="49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5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2" name="Freeform 195"/>
              <p:cNvSpPr>
                <a:spLocks/>
              </p:cNvSpPr>
              <p:nvPr/>
            </p:nvSpPr>
            <p:spPr bwMode="auto">
              <a:xfrm>
                <a:off x="2501" y="2090"/>
                <a:ext cx="1" cy="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7" y="1"/>
                  </a:cxn>
                  <a:cxn ang="0">
                    <a:pos x="9" y="3"/>
                  </a:cxn>
                  <a:cxn ang="0">
                    <a:pos x="10" y="7"/>
                  </a:cxn>
                  <a:cxn ang="0">
                    <a:pos x="12" y="13"/>
                  </a:cxn>
                  <a:cxn ang="0">
                    <a:pos x="15" y="19"/>
                  </a:cxn>
                  <a:cxn ang="0">
                    <a:pos x="8" y="19"/>
                  </a:cxn>
                  <a:cxn ang="0">
                    <a:pos x="0" y="19"/>
                  </a:cxn>
                </a:cxnLst>
                <a:rect l="0" t="0" r="r" b="b"/>
                <a:pathLst>
                  <a:path w="15" h="19">
                    <a:moveTo>
                      <a:pt x="0" y="19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10" y="7"/>
                    </a:lnTo>
                    <a:lnTo>
                      <a:pt x="12" y="13"/>
                    </a:lnTo>
                    <a:lnTo>
                      <a:pt x="15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3" name="Freeform 196"/>
              <p:cNvSpPr>
                <a:spLocks/>
              </p:cNvSpPr>
              <p:nvPr/>
            </p:nvSpPr>
            <p:spPr bwMode="auto">
              <a:xfrm>
                <a:off x="2498" y="2092"/>
                <a:ext cx="4" cy="4"/>
              </a:xfrm>
              <a:custGeom>
                <a:avLst/>
                <a:gdLst/>
                <a:ahLst/>
                <a:cxnLst>
                  <a:cxn ang="0">
                    <a:pos x="16" y="51"/>
                  </a:cxn>
                  <a:cxn ang="0">
                    <a:pos x="10" y="44"/>
                  </a:cxn>
                  <a:cxn ang="0">
                    <a:pos x="5" y="35"/>
                  </a:cxn>
                  <a:cxn ang="0">
                    <a:pos x="3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0" y="13"/>
                  </a:cxn>
                  <a:cxn ang="0">
                    <a:pos x="7" y="6"/>
                  </a:cxn>
                  <a:cxn ang="0">
                    <a:pos x="13" y="0"/>
                  </a:cxn>
                  <a:cxn ang="0">
                    <a:pos x="20" y="14"/>
                  </a:cxn>
                  <a:cxn ang="0">
                    <a:pos x="26" y="27"/>
                  </a:cxn>
                  <a:cxn ang="0">
                    <a:pos x="29" y="33"/>
                  </a:cxn>
                  <a:cxn ang="0">
                    <a:pos x="35" y="38"/>
                  </a:cxn>
                  <a:cxn ang="0">
                    <a:pos x="40" y="44"/>
                  </a:cxn>
                  <a:cxn ang="0">
                    <a:pos x="47" y="48"/>
                  </a:cxn>
                  <a:cxn ang="0">
                    <a:pos x="45" y="52"/>
                  </a:cxn>
                  <a:cxn ang="0">
                    <a:pos x="42" y="54"/>
                  </a:cxn>
                  <a:cxn ang="0">
                    <a:pos x="38" y="55"/>
                  </a:cxn>
                  <a:cxn ang="0">
                    <a:pos x="34" y="55"/>
                  </a:cxn>
                  <a:cxn ang="0">
                    <a:pos x="23" y="53"/>
                  </a:cxn>
                  <a:cxn ang="0">
                    <a:pos x="16" y="51"/>
                  </a:cxn>
                </a:cxnLst>
                <a:rect l="0" t="0" r="r" b="b"/>
                <a:pathLst>
                  <a:path w="47" h="55">
                    <a:moveTo>
                      <a:pt x="16" y="51"/>
                    </a:moveTo>
                    <a:lnTo>
                      <a:pt x="10" y="44"/>
                    </a:lnTo>
                    <a:lnTo>
                      <a:pt x="5" y="35"/>
                    </a:lnTo>
                    <a:lnTo>
                      <a:pt x="3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7" y="6"/>
                    </a:lnTo>
                    <a:lnTo>
                      <a:pt x="13" y="0"/>
                    </a:lnTo>
                    <a:lnTo>
                      <a:pt x="20" y="14"/>
                    </a:lnTo>
                    <a:lnTo>
                      <a:pt x="26" y="27"/>
                    </a:lnTo>
                    <a:lnTo>
                      <a:pt x="29" y="33"/>
                    </a:lnTo>
                    <a:lnTo>
                      <a:pt x="35" y="38"/>
                    </a:lnTo>
                    <a:lnTo>
                      <a:pt x="40" y="44"/>
                    </a:lnTo>
                    <a:lnTo>
                      <a:pt x="47" y="48"/>
                    </a:lnTo>
                    <a:lnTo>
                      <a:pt x="45" y="52"/>
                    </a:lnTo>
                    <a:lnTo>
                      <a:pt x="42" y="54"/>
                    </a:lnTo>
                    <a:lnTo>
                      <a:pt x="38" y="55"/>
                    </a:lnTo>
                    <a:lnTo>
                      <a:pt x="34" y="55"/>
                    </a:lnTo>
                    <a:lnTo>
                      <a:pt x="23" y="53"/>
                    </a:lnTo>
                    <a:lnTo>
                      <a:pt x="16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4" name="Freeform 197"/>
              <p:cNvSpPr>
                <a:spLocks/>
              </p:cNvSpPr>
              <p:nvPr/>
            </p:nvSpPr>
            <p:spPr bwMode="auto">
              <a:xfrm>
                <a:off x="2539" y="2094"/>
                <a:ext cx="1" cy="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9" y="2"/>
                  </a:cxn>
                  <a:cxn ang="0">
                    <a:pos x="21" y="6"/>
                  </a:cxn>
                  <a:cxn ang="0">
                    <a:pos x="23" y="9"/>
                  </a:cxn>
                  <a:cxn ang="0">
                    <a:pos x="24" y="11"/>
                  </a:cxn>
                  <a:cxn ang="0">
                    <a:pos x="23" y="16"/>
                  </a:cxn>
                  <a:cxn ang="0">
                    <a:pos x="21" y="22"/>
                  </a:cxn>
                  <a:cxn ang="0">
                    <a:pos x="15" y="33"/>
                  </a:cxn>
                  <a:cxn ang="0">
                    <a:pos x="9" y="44"/>
                  </a:cxn>
                  <a:cxn ang="0">
                    <a:pos x="5" y="42"/>
                  </a:cxn>
                  <a:cxn ang="0">
                    <a:pos x="2" y="40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2" y="29"/>
                  </a:cxn>
                  <a:cxn ang="0">
                    <a:pos x="5" y="24"/>
                  </a:cxn>
                  <a:cxn ang="0">
                    <a:pos x="9" y="18"/>
                  </a:cxn>
                  <a:cxn ang="0">
                    <a:pos x="14" y="12"/>
                  </a:cxn>
                  <a:cxn ang="0">
                    <a:pos x="15" y="10"/>
                  </a:cxn>
                  <a:cxn ang="0">
                    <a:pos x="16" y="7"/>
                  </a:cxn>
                  <a:cxn ang="0">
                    <a:pos x="16" y="3"/>
                  </a:cxn>
                  <a:cxn ang="0">
                    <a:pos x="16" y="0"/>
                  </a:cxn>
                </a:cxnLst>
                <a:rect l="0" t="0" r="r" b="b"/>
                <a:pathLst>
                  <a:path w="24" h="44">
                    <a:moveTo>
                      <a:pt x="16" y="0"/>
                    </a:moveTo>
                    <a:lnTo>
                      <a:pt x="19" y="2"/>
                    </a:lnTo>
                    <a:lnTo>
                      <a:pt x="21" y="6"/>
                    </a:lnTo>
                    <a:lnTo>
                      <a:pt x="23" y="9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1" y="22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42"/>
                    </a:lnTo>
                    <a:lnTo>
                      <a:pt x="2" y="40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2" y="29"/>
                    </a:lnTo>
                    <a:lnTo>
                      <a:pt x="5" y="24"/>
                    </a:lnTo>
                    <a:lnTo>
                      <a:pt x="9" y="18"/>
                    </a:lnTo>
                    <a:lnTo>
                      <a:pt x="14" y="12"/>
                    </a:lnTo>
                    <a:lnTo>
                      <a:pt x="15" y="10"/>
                    </a:lnTo>
                    <a:lnTo>
                      <a:pt x="16" y="7"/>
                    </a:lnTo>
                    <a:lnTo>
                      <a:pt x="16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5" name="Freeform 198"/>
              <p:cNvSpPr>
                <a:spLocks/>
              </p:cNvSpPr>
              <p:nvPr/>
            </p:nvSpPr>
            <p:spPr bwMode="auto">
              <a:xfrm>
                <a:off x="2525" y="2095"/>
                <a:ext cx="2" cy="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13" y="7"/>
                  </a:cxn>
                  <a:cxn ang="0">
                    <a:pos x="25" y="0"/>
                  </a:cxn>
                  <a:cxn ang="0">
                    <a:pos x="25" y="5"/>
                  </a:cxn>
                  <a:cxn ang="0">
                    <a:pos x="24" y="8"/>
                  </a:cxn>
                  <a:cxn ang="0">
                    <a:pos x="21" y="10"/>
                  </a:cxn>
                  <a:cxn ang="0">
                    <a:pos x="17" y="11"/>
                  </a:cxn>
                  <a:cxn ang="0">
                    <a:pos x="7" y="12"/>
                  </a:cxn>
                  <a:cxn ang="0">
                    <a:pos x="0" y="12"/>
                  </a:cxn>
                </a:cxnLst>
                <a:rect l="0" t="0" r="r" b="b"/>
                <a:pathLst>
                  <a:path w="25" h="12">
                    <a:moveTo>
                      <a:pt x="0" y="12"/>
                    </a:moveTo>
                    <a:lnTo>
                      <a:pt x="13" y="7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24" y="8"/>
                    </a:lnTo>
                    <a:lnTo>
                      <a:pt x="21" y="10"/>
                    </a:lnTo>
                    <a:lnTo>
                      <a:pt x="17" y="11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6" name="Freeform 199"/>
              <p:cNvSpPr>
                <a:spLocks/>
              </p:cNvSpPr>
              <p:nvPr/>
            </p:nvSpPr>
            <p:spPr bwMode="auto">
              <a:xfrm>
                <a:off x="2516" y="2108"/>
                <a:ext cx="10" cy="1"/>
              </a:xfrm>
              <a:custGeom>
                <a:avLst/>
                <a:gdLst/>
                <a:ahLst/>
                <a:cxnLst>
                  <a:cxn ang="0">
                    <a:pos x="54" y="3"/>
                  </a:cxn>
                  <a:cxn ang="0">
                    <a:pos x="52" y="8"/>
                  </a:cxn>
                  <a:cxn ang="0">
                    <a:pos x="50" y="11"/>
                  </a:cxn>
                  <a:cxn ang="0">
                    <a:pos x="47" y="15"/>
                  </a:cxn>
                  <a:cxn ang="0">
                    <a:pos x="43" y="17"/>
                  </a:cxn>
                  <a:cxn ang="0">
                    <a:pos x="39" y="18"/>
                  </a:cxn>
                  <a:cxn ang="0">
                    <a:pos x="35" y="18"/>
                  </a:cxn>
                  <a:cxn ang="0">
                    <a:pos x="31" y="18"/>
                  </a:cxn>
                  <a:cxn ang="0">
                    <a:pos x="26" y="17"/>
                  </a:cxn>
                  <a:cxn ang="0">
                    <a:pos x="17" y="15"/>
                  </a:cxn>
                  <a:cxn ang="0">
                    <a:pos x="9" y="10"/>
                  </a:cxn>
                  <a:cxn ang="0">
                    <a:pos x="6" y="7"/>
                  </a:cxn>
                  <a:cxn ang="0">
                    <a:pos x="3" y="5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27" y="2"/>
                  </a:cxn>
                  <a:cxn ang="0">
                    <a:pos x="46" y="3"/>
                  </a:cxn>
                  <a:cxn ang="0">
                    <a:pos x="54" y="3"/>
                  </a:cxn>
                </a:cxnLst>
                <a:rect l="0" t="0" r="r" b="b"/>
                <a:pathLst>
                  <a:path w="54" h="18">
                    <a:moveTo>
                      <a:pt x="54" y="3"/>
                    </a:moveTo>
                    <a:lnTo>
                      <a:pt x="52" y="8"/>
                    </a:lnTo>
                    <a:lnTo>
                      <a:pt x="50" y="11"/>
                    </a:lnTo>
                    <a:lnTo>
                      <a:pt x="47" y="15"/>
                    </a:lnTo>
                    <a:lnTo>
                      <a:pt x="43" y="17"/>
                    </a:lnTo>
                    <a:lnTo>
                      <a:pt x="39" y="18"/>
                    </a:lnTo>
                    <a:lnTo>
                      <a:pt x="35" y="18"/>
                    </a:lnTo>
                    <a:lnTo>
                      <a:pt x="31" y="18"/>
                    </a:lnTo>
                    <a:lnTo>
                      <a:pt x="26" y="17"/>
                    </a:lnTo>
                    <a:lnTo>
                      <a:pt x="17" y="15"/>
                    </a:lnTo>
                    <a:lnTo>
                      <a:pt x="9" y="10"/>
                    </a:lnTo>
                    <a:lnTo>
                      <a:pt x="6" y="7"/>
                    </a:lnTo>
                    <a:lnTo>
                      <a:pt x="3" y="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27" y="2"/>
                    </a:lnTo>
                    <a:lnTo>
                      <a:pt x="46" y="3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7" name="Freeform 200"/>
              <p:cNvSpPr>
                <a:spLocks/>
              </p:cNvSpPr>
              <p:nvPr/>
            </p:nvSpPr>
            <p:spPr bwMode="auto">
              <a:xfrm>
                <a:off x="2533" y="2100"/>
                <a:ext cx="1" cy="2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0" y="0"/>
                    </a:lnTo>
                    <a:lnTo>
                      <a:pt x="10" y="3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8" name="Freeform 201"/>
              <p:cNvSpPr>
                <a:spLocks/>
              </p:cNvSpPr>
              <p:nvPr/>
            </p:nvSpPr>
            <p:spPr bwMode="auto">
              <a:xfrm>
                <a:off x="2506" y="2102"/>
                <a:ext cx="3" cy="3"/>
              </a:xfrm>
              <a:custGeom>
                <a:avLst/>
                <a:gdLst/>
                <a:ahLst/>
                <a:cxnLst>
                  <a:cxn ang="0">
                    <a:pos x="35" y="42"/>
                  </a:cxn>
                  <a:cxn ang="0">
                    <a:pos x="31" y="41"/>
                  </a:cxn>
                  <a:cxn ang="0">
                    <a:pos x="29" y="40"/>
                  </a:cxn>
                  <a:cxn ang="0">
                    <a:pos x="26" y="38"/>
                  </a:cxn>
                  <a:cxn ang="0">
                    <a:pos x="24" y="35"/>
                  </a:cxn>
                  <a:cxn ang="0">
                    <a:pos x="20" y="30"/>
                  </a:cxn>
                  <a:cxn ang="0">
                    <a:pos x="16" y="25"/>
                  </a:cxn>
                  <a:cxn ang="0">
                    <a:pos x="13" y="18"/>
                  </a:cxn>
                  <a:cxn ang="0">
                    <a:pos x="10" y="12"/>
                  </a:cxn>
                  <a:cxn ang="0">
                    <a:pos x="6" y="6"/>
                  </a:cxn>
                  <a:cxn ang="0">
                    <a:pos x="0" y="0"/>
                  </a:cxn>
                  <a:cxn ang="0">
                    <a:pos x="12" y="8"/>
                  </a:cxn>
                  <a:cxn ang="0">
                    <a:pos x="23" y="17"/>
                  </a:cxn>
                  <a:cxn ang="0">
                    <a:pos x="27" y="23"/>
                  </a:cxn>
                  <a:cxn ang="0">
                    <a:pos x="30" y="28"/>
                  </a:cxn>
                  <a:cxn ang="0">
                    <a:pos x="33" y="34"/>
                  </a:cxn>
                  <a:cxn ang="0">
                    <a:pos x="35" y="42"/>
                  </a:cxn>
                </a:cxnLst>
                <a:rect l="0" t="0" r="r" b="b"/>
                <a:pathLst>
                  <a:path w="35" h="42">
                    <a:moveTo>
                      <a:pt x="35" y="42"/>
                    </a:moveTo>
                    <a:lnTo>
                      <a:pt x="31" y="41"/>
                    </a:lnTo>
                    <a:lnTo>
                      <a:pt x="29" y="40"/>
                    </a:lnTo>
                    <a:lnTo>
                      <a:pt x="26" y="38"/>
                    </a:lnTo>
                    <a:lnTo>
                      <a:pt x="24" y="35"/>
                    </a:lnTo>
                    <a:lnTo>
                      <a:pt x="20" y="30"/>
                    </a:lnTo>
                    <a:lnTo>
                      <a:pt x="16" y="25"/>
                    </a:lnTo>
                    <a:lnTo>
                      <a:pt x="13" y="18"/>
                    </a:lnTo>
                    <a:lnTo>
                      <a:pt x="1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12" y="8"/>
                    </a:lnTo>
                    <a:lnTo>
                      <a:pt x="23" y="17"/>
                    </a:lnTo>
                    <a:lnTo>
                      <a:pt x="27" y="23"/>
                    </a:lnTo>
                    <a:lnTo>
                      <a:pt x="30" y="28"/>
                    </a:lnTo>
                    <a:lnTo>
                      <a:pt x="33" y="34"/>
                    </a:lnTo>
                    <a:lnTo>
                      <a:pt x="35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39" name="Freeform 202"/>
              <p:cNvSpPr>
                <a:spLocks/>
              </p:cNvSpPr>
              <p:nvPr/>
            </p:nvSpPr>
            <p:spPr bwMode="auto">
              <a:xfrm>
                <a:off x="2531" y="2102"/>
                <a:ext cx="1" cy="2"/>
              </a:xfrm>
              <a:custGeom>
                <a:avLst/>
                <a:gdLst/>
                <a:ahLst/>
                <a:cxnLst>
                  <a:cxn ang="0">
                    <a:pos x="20" y="23"/>
                  </a:cxn>
                  <a:cxn ang="0">
                    <a:pos x="9" y="11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13" y="10"/>
                  </a:cxn>
                  <a:cxn ang="0">
                    <a:pos x="17" y="12"/>
                  </a:cxn>
                  <a:cxn ang="0">
                    <a:pos x="19" y="15"/>
                  </a:cxn>
                  <a:cxn ang="0">
                    <a:pos x="20" y="18"/>
                  </a:cxn>
                  <a:cxn ang="0">
                    <a:pos x="20" y="23"/>
                  </a:cxn>
                </a:cxnLst>
                <a:rect l="0" t="0" r="r" b="b"/>
                <a:pathLst>
                  <a:path w="20" h="23">
                    <a:moveTo>
                      <a:pt x="20" y="23"/>
                    </a:moveTo>
                    <a:lnTo>
                      <a:pt x="9" y="11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0"/>
                    </a:lnTo>
                    <a:lnTo>
                      <a:pt x="17" y="12"/>
                    </a:lnTo>
                    <a:lnTo>
                      <a:pt x="19" y="15"/>
                    </a:lnTo>
                    <a:lnTo>
                      <a:pt x="20" y="18"/>
                    </a:lnTo>
                    <a:lnTo>
                      <a:pt x="2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0" name="Freeform 203"/>
              <p:cNvSpPr>
                <a:spLocks/>
              </p:cNvSpPr>
              <p:nvPr/>
            </p:nvSpPr>
            <p:spPr bwMode="auto">
              <a:xfrm>
                <a:off x="2522" y="2103"/>
                <a:ext cx="2" cy="4"/>
              </a:xfrm>
              <a:custGeom>
                <a:avLst/>
                <a:gdLst/>
                <a:ahLst/>
                <a:cxnLst>
                  <a:cxn ang="0">
                    <a:pos x="27" y="54"/>
                  </a:cxn>
                  <a:cxn ang="0">
                    <a:pos x="25" y="47"/>
                  </a:cxn>
                  <a:cxn ang="0">
                    <a:pos x="20" y="41"/>
                  </a:cxn>
                  <a:cxn ang="0">
                    <a:pos x="15" y="34"/>
                  </a:cxn>
                  <a:cxn ang="0">
                    <a:pos x="11" y="27"/>
                  </a:cxn>
                  <a:cxn ang="0">
                    <a:pos x="5" y="19"/>
                  </a:cxn>
                  <a:cxn ang="0">
                    <a:pos x="2" y="13"/>
                  </a:cxn>
                  <a:cxn ang="0">
                    <a:pos x="1" y="10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1" y="0"/>
                  </a:cxn>
                  <a:cxn ang="0">
                    <a:pos x="13" y="12"/>
                  </a:cxn>
                  <a:cxn ang="0">
                    <a:pos x="24" y="24"/>
                  </a:cxn>
                  <a:cxn ang="0">
                    <a:pos x="27" y="30"/>
                  </a:cxn>
                  <a:cxn ang="0">
                    <a:pos x="29" y="36"/>
                  </a:cxn>
                  <a:cxn ang="0">
                    <a:pos x="29" y="41"/>
                  </a:cxn>
                  <a:cxn ang="0">
                    <a:pos x="29" y="45"/>
                  </a:cxn>
                  <a:cxn ang="0">
                    <a:pos x="28" y="49"/>
                  </a:cxn>
                  <a:cxn ang="0">
                    <a:pos x="27" y="54"/>
                  </a:cxn>
                </a:cxnLst>
                <a:rect l="0" t="0" r="r" b="b"/>
                <a:pathLst>
                  <a:path w="29" h="54">
                    <a:moveTo>
                      <a:pt x="27" y="54"/>
                    </a:moveTo>
                    <a:lnTo>
                      <a:pt x="25" y="47"/>
                    </a:lnTo>
                    <a:lnTo>
                      <a:pt x="20" y="41"/>
                    </a:lnTo>
                    <a:lnTo>
                      <a:pt x="15" y="34"/>
                    </a:lnTo>
                    <a:lnTo>
                      <a:pt x="11" y="27"/>
                    </a:lnTo>
                    <a:lnTo>
                      <a:pt x="5" y="19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3" y="12"/>
                    </a:lnTo>
                    <a:lnTo>
                      <a:pt x="24" y="24"/>
                    </a:lnTo>
                    <a:lnTo>
                      <a:pt x="27" y="30"/>
                    </a:lnTo>
                    <a:lnTo>
                      <a:pt x="29" y="36"/>
                    </a:lnTo>
                    <a:lnTo>
                      <a:pt x="29" y="41"/>
                    </a:lnTo>
                    <a:lnTo>
                      <a:pt x="29" y="45"/>
                    </a:lnTo>
                    <a:lnTo>
                      <a:pt x="28" y="49"/>
                    </a:lnTo>
                    <a:lnTo>
                      <a:pt x="27" y="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1" name="Freeform 204"/>
              <p:cNvSpPr>
                <a:spLocks/>
              </p:cNvSpPr>
              <p:nvPr/>
            </p:nvSpPr>
            <p:spPr bwMode="auto">
              <a:xfrm>
                <a:off x="2513" y="2104"/>
                <a:ext cx="3" cy="3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8" y="3"/>
                  </a:cxn>
                  <a:cxn ang="0">
                    <a:pos x="25" y="5"/>
                  </a:cxn>
                  <a:cxn ang="0">
                    <a:pos x="22" y="8"/>
                  </a:cxn>
                  <a:cxn ang="0">
                    <a:pos x="20" y="11"/>
                  </a:cxn>
                  <a:cxn ang="0">
                    <a:pos x="18" y="17"/>
                  </a:cxn>
                  <a:cxn ang="0">
                    <a:pos x="16" y="25"/>
                  </a:cxn>
                  <a:cxn ang="0">
                    <a:pos x="15" y="31"/>
                  </a:cxn>
                  <a:cxn ang="0">
                    <a:pos x="12" y="37"/>
                  </a:cxn>
                  <a:cxn ang="0">
                    <a:pos x="10" y="38"/>
                  </a:cxn>
                  <a:cxn ang="0">
                    <a:pos x="8" y="39"/>
                  </a:cxn>
                  <a:cxn ang="0">
                    <a:pos x="4" y="39"/>
                  </a:cxn>
                  <a:cxn ang="0">
                    <a:pos x="0" y="38"/>
                  </a:cxn>
                  <a:cxn ang="0">
                    <a:pos x="5" y="27"/>
                  </a:cxn>
                  <a:cxn ang="0">
                    <a:pos x="11" y="15"/>
                  </a:cxn>
                  <a:cxn ang="0">
                    <a:pos x="14" y="10"/>
                  </a:cxn>
                  <a:cxn ang="0">
                    <a:pos x="18" y="6"/>
                  </a:cxn>
                  <a:cxn ang="0">
                    <a:pos x="24" y="3"/>
                  </a:cxn>
                  <a:cxn ang="0">
                    <a:pos x="32" y="0"/>
                  </a:cxn>
                </a:cxnLst>
                <a:rect l="0" t="0" r="r" b="b"/>
                <a:pathLst>
                  <a:path w="32" h="39">
                    <a:moveTo>
                      <a:pt x="32" y="0"/>
                    </a:moveTo>
                    <a:lnTo>
                      <a:pt x="28" y="3"/>
                    </a:lnTo>
                    <a:lnTo>
                      <a:pt x="25" y="5"/>
                    </a:lnTo>
                    <a:lnTo>
                      <a:pt x="22" y="8"/>
                    </a:lnTo>
                    <a:lnTo>
                      <a:pt x="20" y="11"/>
                    </a:lnTo>
                    <a:lnTo>
                      <a:pt x="18" y="17"/>
                    </a:lnTo>
                    <a:lnTo>
                      <a:pt x="16" y="25"/>
                    </a:lnTo>
                    <a:lnTo>
                      <a:pt x="15" y="31"/>
                    </a:lnTo>
                    <a:lnTo>
                      <a:pt x="12" y="37"/>
                    </a:lnTo>
                    <a:lnTo>
                      <a:pt x="10" y="38"/>
                    </a:lnTo>
                    <a:lnTo>
                      <a:pt x="8" y="39"/>
                    </a:lnTo>
                    <a:lnTo>
                      <a:pt x="4" y="39"/>
                    </a:lnTo>
                    <a:lnTo>
                      <a:pt x="0" y="38"/>
                    </a:lnTo>
                    <a:lnTo>
                      <a:pt x="5" y="27"/>
                    </a:lnTo>
                    <a:lnTo>
                      <a:pt x="11" y="15"/>
                    </a:lnTo>
                    <a:lnTo>
                      <a:pt x="14" y="10"/>
                    </a:lnTo>
                    <a:lnTo>
                      <a:pt x="18" y="6"/>
                    </a:lnTo>
                    <a:lnTo>
                      <a:pt x="24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2" name="Freeform 205"/>
              <p:cNvSpPr>
                <a:spLocks/>
              </p:cNvSpPr>
              <p:nvPr/>
            </p:nvSpPr>
            <p:spPr bwMode="auto">
              <a:xfrm>
                <a:off x="2517" y="2104"/>
                <a:ext cx="6" cy="2"/>
              </a:xfrm>
              <a:custGeom>
                <a:avLst/>
                <a:gdLst/>
                <a:ahLst/>
                <a:cxnLst>
                  <a:cxn ang="0">
                    <a:pos x="5" y="29"/>
                  </a:cxn>
                  <a:cxn ang="0">
                    <a:pos x="3" y="28"/>
                  </a:cxn>
                  <a:cxn ang="0">
                    <a:pos x="1" y="26"/>
                  </a:cxn>
                  <a:cxn ang="0">
                    <a:pos x="0" y="23"/>
                  </a:cxn>
                  <a:cxn ang="0">
                    <a:pos x="0" y="17"/>
                  </a:cxn>
                  <a:cxn ang="0">
                    <a:pos x="1" y="13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8" y="0"/>
                  </a:cxn>
                  <a:cxn ang="0">
                    <a:pos x="8" y="14"/>
                  </a:cxn>
                  <a:cxn ang="0">
                    <a:pos x="8" y="29"/>
                  </a:cxn>
                  <a:cxn ang="0">
                    <a:pos x="7" y="29"/>
                  </a:cxn>
                  <a:cxn ang="0">
                    <a:pos x="5" y="29"/>
                  </a:cxn>
                </a:cxnLst>
                <a:rect l="0" t="0" r="r" b="b"/>
                <a:pathLst>
                  <a:path w="8" h="29">
                    <a:moveTo>
                      <a:pt x="5" y="29"/>
                    </a:moveTo>
                    <a:lnTo>
                      <a:pt x="3" y="28"/>
                    </a:lnTo>
                    <a:lnTo>
                      <a:pt x="1" y="26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8" y="14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5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3" name="Freeform 206"/>
              <p:cNvSpPr>
                <a:spLocks/>
              </p:cNvSpPr>
              <p:nvPr/>
            </p:nvSpPr>
            <p:spPr bwMode="auto">
              <a:xfrm>
                <a:off x="2522" y="2104"/>
                <a:ext cx="2" cy="2"/>
              </a:xfrm>
              <a:custGeom>
                <a:avLst/>
                <a:gdLst/>
                <a:ahLst/>
                <a:cxnLst>
                  <a:cxn ang="0">
                    <a:pos x="19" y="25"/>
                  </a:cxn>
                  <a:cxn ang="0">
                    <a:pos x="18" y="26"/>
                  </a:cxn>
                  <a:cxn ang="0">
                    <a:pos x="16" y="27"/>
                  </a:cxn>
                  <a:cxn ang="0">
                    <a:pos x="14" y="27"/>
                  </a:cxn>
                  <a:cxn ang="0">
                    <a:pos x="13" y="27"/>
                  </a:cxn>
                  <a:cxn ang="0">
                    <a:pos x="8" y="26"/>
                  </a:cxn>
                  <a:cxn ang="0">
                    <a:pos x="3" y="27"/>
                  </a:cxn>
                  <a:cxn ang="0">
                    <a:pos x="2" y="13"/>
                  </a:cxn>
                  <a:cxn ang="0">
                    <a:pos x="0" y="0"/>
                  </a:cxn>
                  <a:cxn ang="0">
                    <a:pos x="10" y="12"/>
                  </a:cxn>
                  <a:cxn ang="0">
                    <a:pos x="19" y="25"/>
                  </a:cxn>
                </a:cxnLst>
                <a:rect l="0" t="0" r="r" b="b"/>
                <a:pathLst>
                  <a:path w="19" h="27">
                    <a:moveTo>
                      <a:pt x="19" y="25"/>
                    </a:moveTo>
                    <a:lnTo>
                      <a:pt x="18" y="26"/>
                    </a:lnTo>
                    <a:lnTo>
                      <a:pt x="16" y="27"/>
                    </a:lnTo>
                    <a:lnTo>
                      <a:pt x="14" y="27"/>
                    </a:lnTo>
                    <a:lnTo>
                      <a:pt x="13" y="27"/>
                    </a:lnTo>
                    <a:lnTo>
                      <a:pt x="8" y="26"/>
                    </a:lnTo>
                    <a:lnTo>
                      <a:pt x="3" y="27"/>
                    </a:lnTo>
                    <a:lnTo>
                      <a:pt x="2" y="13"/>
                    </a:lnTo>
                    <a:lnTo>
                      <a:pt x="0" y="0"/>
                    </a:lnTo>
                    <a:lnTo>
                      <a:pt x="10" y="12"/>
                    </a:lnTo>
                    <a:lnTo>
                      <a:pt x="19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4" name="Freeform 207"/>
              <p:cNvSpPr>
                <a:spLocks/>
              </p:cNvSpPr>
              <p:nvPr/>
            </p:nvSpPr>
            <p:spPr bwMode="auto">
              <a:xfrm>
                <a:off x="2508" y="2104"/>
                <a:ext cx="4" cy="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0" y="96"/>
                  </a:cxn>
                  <a:cxn ang="0">
                    <a:pos x="2" y="85"/>
                  </a:cxn>
                  <a:cxn ang="0">
                    <a:pos x="5" y="74"/>
                  </a:cxn>
                  <a:cxn ang="0">
                    <a:pos x="11" y="63"/>
                  </a:cxn>
                  <a:cxn ang="0">
                    <a:pos x="20" y="40"/>
                  </a:cxn>
                  <a:cxn ang="0">
                    <a:pos x="28" y="20"/>
                  </a:cxn>
                  <a:cxn ang="0">
                    <a:pos x="39" y="11"/>
                  </a:cxn>
                  <a:cxn ang="0">
                    <a:pos x="50" y="0"/>
                  </a:cxn>
                  <a:cxn ang="0">
                    <a:pos x="52" y="8"/>
                  </a:cxn>
                  <a:cxn ang="0">
                    <a:pos x="52" y="15"/>
                  </a:cxn>
                  <a:cxn ang="0">
                    <a:pos x="51" y="21"/>
                  </a:cxn>
                  <a:cxn ang="0">
                    <a:pos x="48" y="28"/>
                  </a:cxn>
                  <a:cxn ang="0">
                    <a:pos x="41" y="40"/>
                  </a:cxn>
                  <a:cxn ang="0">
                    <a:pos x="31" y="52"/>
                  </a:cxn>
                  <a:cxn ang="0">
                    <a:pos x="20" y="64"/>
                  </a:cxn>
                  <a:cxn ang="0">
                    <a:pos x="11" y="76"/>
                  </a:cxn>
                  <a:cxn ang="0">
                    <a:pos x="6" y="83"/>
                  </a:cxn>
                  <a:cxn ang="0">
                    <a:pos x="3" y="90"/>
                  </a:cxn>
                  <a:cxn ang="0">
                    <a:pos x="1" y="97"/>
                  </a:cxn>
                  <a:cxn ang="0">
                    <a:pos x="0" y="106"/>
                  </a:cxn>
                </a:cxnLst>
                <a:rect l="0" t="0" r="r" b="b"/>
                <a:pathLst>
                  <a:path w="52" h="106">
                    <a:moveTo>
                      <a:pt x="0" y="106"/>
                    </a:moveTo>
                    <a:lnTo>
                      <a:pt x="0" y="96"/>
                    </a:lnTo>
                    <a:lnTo>
                      <a:pt x="2" y="85"/>
                    </a:lnTo>
                    <a:lnTo>
                      <a:pt x="5" y="74"/>
                    </a:lnTo>
                    <a:lnTo>
                      <a:pt x="11" y="63"/>
                    </a:lnTo>
                    <a:lnTo>
                      <a:pt x="20" y="40"/>
                    </a:lnTo>
                    <a:lnTo>
                      <a:pt x="28" y="20"/>
                    </a:lnTo>
                    <a:lnTo>
                      <a:pt x="39" y="11"/>
                    </a:lnTo>
                    <a:lnTo>
                      <a:pt x="50" y="0"/>
                    </a:lnTo>
                    <a:lnTo>
                      <a:pt x="52" y="8"/>
                    </a:lnTo>
                    <a:lnTo>
                      <a:pt x="52" y="15"/>
                    </a:lnTo>
                    <a:lnTo>
                      <a:pt x="51" y="21"/>
                    </a:lnTo>
                    <a:lnTo>
                      <a:pt x="48" y="28"/>
                    </a:lnTo>
                    <a:lnTo>
                      <a:pt x="41" y="40"/>
                    </a:lnTo>
                    <a:lnTo>
                      <a:pt x="31" y="52"/>
                    </a:lnTo>
                    <a:lnTo>
                      <a:pt x="20" y="64"/>
                    </a:lnTo>
                    <a:lnTo>
                      <a:pt x="11" y="76"/>
                    </a:lnTo>
                    <a:lnTo>
                      <a:pt x="6" y="83"/>
                    </a:lnTo>
                    <a:lnTo>
                      <a:pt x="3" y="90"/>
                    </a:lnTo>
                    <a:lnTo>
                      <a:pt x="1" y="97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5" name="Freeform 208"/>
              <p:cNvSpPr>
                <a:spLocks/>
              </p:cNvSpPr>
              <p:nvPr/>
            </p:nvSpPr>
            <p:spPr bwMode="auto">
              <a:xfrm>
                <a:off x="2526" y="2105"/>
                <a:ext cx="1" cy="3"/>
              </a:xfrm>
              <a:custGeom>
                <a:avLst/>
                <a:gdLst/>
                <a:ahLst/>
                <a:cxnLst>
                  <a:cxn ang="0">
                    <a:pos x="12" y="42"/>
                  </a:cxn>
                  <a:cxn ang="0">
                    <a:pos x="0" y="0"/>
                  </a:cxn>
                  <a:cxn ang="0">
                    <a:pos x="12" y="20"/>
                  </a:cxn>
                  <a:cxn ang="0">
                    <a:pos x="12" y="42"/>
                  </a:cxn>
                </a:cxnLst>
                <a:rect l="0" t="0" r="r" b="b"/>
                <a:pathLst>
                  <a:path w="12" h="42">
                    <a:moveTo>
                      <a:pt x="12" y="42"/>
                    </a:moveTo>
                    <a:lnTo>
                      <a:pt x="0" y="0"/>
                    </a:lnTo>
                    <a:lnTo>
                      <a:pt x="12" y="2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546" name="Freeform 209"/>
              <p:cNvSpPr>
                <a:spLocks/>
              </p:cNvSpPr>
              <p:nvPr/>
            </p:nvSpPr>
            <p:spPr bwMode="auto">
              <a:xfrm>
                <a:off x="2530" y="2105"/>
                <a:ext cx="2" cy="2"/>
              </a:xfrm>
              <a:custGeom>
                <a:avLst/>
                <a:gdLst/>
                <a:ahLst/>
                <a:cxnLst>
                  <a:cxn ang="0">
                    <a:pos x="33" y="28"/>
                  </a:cxn>
                  <a:cxn ang="0">
                    <a:pos x="27" y="24"/>
                  </a:cxn>
                  <a:cxn ang="0">
                    <a:pos x="17" y="14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6" y="1"/>
                  </a:cxn>
                  <a:cxn ang="0">
                    <a:pos x="11" y="4"/>
                  </a:cxn>
                  <a:cxn ang="0">
                    <a:pos x="16" y="7"/>
                  </a:cxn>
                  <a:cxn ang="0">
                    <a:pos x="19" y="12"/>
                  </a:cxn>
                  <a:cxn ang="0">
                    <a:pos x="21" y="17"/>
                  </a:cxn>
                  <a:cxn ang="0">
                    <a:pos x="24" y="21"/>
                  </a:cxn>
                  <a:cxn ang="0">
                    <a:pos x="29" y="25"/>
                  </a:cxn>
                  <a:cxn ang="0">
                    <a:pos x="33" y="28"/>
                  </a:cxn>
                </a:cxnLst>
                <a:rect l="0" t="0" r="r" b="b"/>
                <a:pathLst>
                  <a:path w="33" h="28">
                    <a:moveTo>
                      <a:pt x="33" y="28"/>
                    </a:moveTo>
                    <a:lnTo>
                      <a:pt x="27" y="24"/>
                    </a:lnTo>
                    <a:lnTo>
                      <a:pt x="17" y="14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1" y="4"/>
                    </a:lnTo>
                    <a:lnTo>
                      <a:pt x="16" y="7"/>
                    </a:lnTo>
                    <a:lnTo>
                      <a:pt x="19" y="12"/>
                    </a:lnTo>
                    <a:lnTo>
                      <a:pt x="21" y="17"/>
                    </a:lnTo>
                    <a:lnTo>
                      <a:pt x="24" y="21"/>
                    </a:lnTo>
                    <a:lnTo>
                      <a:pt x="29" y="25"/>
                    </a:lnTo>
                    <a:lnTo>
                      <a:pt x="33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1" name="Group 210"/>
            <p:cNvGrpSpPr>
              <a:grpSpLocks/>
            </p:cNvGrpSpPr>
            <p:nvPr/>
          </p:nvGrpSpPr>
          <p:grpSpPr bwMode="auto">
            <a:xfrm>
              <a:off x="10714673" y="2069096"/>
              <a:ext cx="816402" cy="709281"/>
              <a:chOff x="2231" y="1842"/>
              <a:chExt cx="510" cy="448"/>
            </a:xfrm>
          </p:grpSpPr>
          <p:sp>
            <p:nvSpPr>
              <p:cNvPr id="147" name="Freeform 211"/>
              <p:cNvSpPr>
                <a:spLocks/>
              </p:cNvSpPr>
              <p:nvPr/>
            </p:nvSpPr>
            <p:spPr bwMode="auto">
              <a:xfrm>
                <a:off x="2525" y="2108"/>
                <a:ext cx="1" cy="3"/>
              </a:xfrm>
              <a:custGeom>
                <a:avLst/>
                <a:gdLst/>
                <a:ahLst/>
                <a:cxnLst>
                  <a:cxn ang="0">
                    <a:pos x="16" y="38"/>
                  </a:cxn>
                  <a:cxn ang="0">
                    <a:pos x="14" y="38"/>
                  </a:cxn>
                  <a:cxn ang="0">
                    <a:pos x="10" y="37"/>
                  </a:cxn>
                  <a:cxn ang="0">
                    <a:pos x="8" y="36"/>
                  </a:cxn>
                  <a:cxn ang="0">
                    <a:pos x="7" y="35"/>
                  </a:cxn>
                  <a:cxn ang="0">
                    <a:pos x="4" y="31"/>
                  </a:cxn>
                  <a:cxn ang="0">
                    <a:pos x="2" y="25"/>
                  </a:cxn>
                  <a:cxn ang="0">
                    <a:pos x="1" y="13"/>
                  </a:cxn>
                  <a:cxn ang="0">
                    <a:pos x="0" y="0"/>
                  </a:cxn>
                  <a:cxn ang="0">
                    <a:pos x="3" y="6"/>
                  </a:cxn>
                  <a:cxn ang="0">
                    <a:pos x="8" y="19"/>
                  </a:cxn>
                  <a:cxn ang="0">
                    <a:pos x="14" y="33"/>
                  </a:cxn>
                  <a:cxn ang="0">
                    <a:pos x="16" y="38"/>
                  </a:cxn>
                </a:cxnLst>
                <a:rect l="0" t="0" r="r" b="b"/>
                <a:pathLst>
                  <a:path w="16" h="38">
                    <a:moveTo>
                      <a:pt x="16" y="38"/>
                    </a:moveTo>
                    <a:lnTo>
                      <a:pt x="14" y="38"/>
                    </a:lnTo>
                    <a:lnTo>
                      <a:pt x="10" y="37"/>
                    </a:lnTo>
                    <a:lnTo>
                      <a:pt x="8" y="36"/>
                    </a:lnTo>
                    <a:lnTo>
                      <a:pt x="7" y="35"/>
                    </a:lnTo>
                    <a:lnTo>
                      <a:pt x="4" y="31"/>
                    </a:lnTo>
                    <a:lnTo>
                      <a:pt x="2" y="25"/>
                    </a:lnTo>
                    <a:lnTo>
                      <a:pt x="1" y="13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8" y="19"/>
                    </a:lnTo>
                    <a:lnTo>
                      <a:pt x="14" y="33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Freeform 212"/>
              <p:cNvSpPr>
                <a:spLocks/>
              </p:cNvSpPr>
              <p:nvPr/>
            </p:nvSpPr>
            <p:spPr bwMode="auto">
              <a:xfrm>
                <a:off x="2336" y="2109"/>
                <a:ext cx="90" cy="33"/>
              </a:xfrm>
              <a:custGeom>
                <a:avLst/>
                <a:gdLst/>
                <a:ahLst/>
                <a:cxnLst>
                  <a:cxn ang="0">
                    <a:pos x="1138" y="399"/>
                  </a:cxn>
                  <a:cxn ang="0">
                    <a:pos x="1101" y="392"/>
                  </a:cxn>
                  <a:cxn ang="0">
                    <a:pos x="1079" y="395"/>
                  </a:cxn>
                  <a:cxn ang="0">
                    <a:pos x="1056" y="407"/>
                  </a:cxn>
                  <a:cxn ang="0">
                    <a:pos x="1035" y="355"/>
                  </a:cxn>
                  <a:cxn ang="0">
                    <a:pos x="1003" y="272"/>
                  </a:cxn>
                  <a:cxn ang="0">
                    <a:pos x="957" y="194"/>
                  </a:cxn>
                  <a:cxn ang="0">
                    <a:pos x="897" y="125"/>
                  </a:cxn>
                  <a:cxn ang="0">
                    <a:pos x="825" y="71"/>
                  </a:cxn>
                  <a:cxn ang="0">
                    <a:pos x="786" y="50"/>
                  </a:cxn>
                  <a:cxn ang="0">
                    <a:pos x="709" y="25"/>
                  </a:cxn>
                  <a:cxn ang="0">
                    <a:pos x="610" y="10"/>
                  </a:cxn>
                  <a:cxn ang="0">
                    <a:pos x="542" y="10"/>
                  </a:cxn>
                  <a:cxn ang="0">
                    <a:pos x="492" y="16"/>
                  </a:cxn>
                  <a:cxn ang="0">
                    <a:pos x="444" y="26"/>
                  </a:cxn>
                  <a:cxn ang="0">
                    <a:pos x="397" y="42"/>
                  </a:cxn>
                  <a:cxn ang="0">
                    <a:pos x="354" y="64"/>
                  </a:cxn>
                  <a:cxn ang="0">
                    <a:pos x="312" y="90"/>
                  </a:cxn>
                  <a:cxn ang="0">
                    <a:pos x="274" y="123"/>
                  </a:cxn>
                  <a:cxn ang="0">
                    <a:pos x="229" y="172"/>
                  </a:cxn>
                  <a:cxn ang="0">
                    <a:pos x="189" y="225"/>
                  </a:cxn>
                  <a:cxn ang="0">
                    <a:pos x="158" y="281"/>
                  </a:cxn>
                  <a:cxn ang="0">
                    <a:pos x="136" y="341"/>
                  </a:cxn>
                  <a:cxn ang="0">
                    <a:pos x="122" y="406"/>
                  </a:cxn>
                  <a:cxn ang="0">
                    <a:pos x="68" y="401"/>
                  </a:cxn>
                  <a:cxn ang="0">
                    <a:pos x="47" y="394"/>
                  </a:cxn>
                  <a:cxn ang="0">
                    <a:pos x="24" y="394"/>
                  </a:cxn>
                  <a:cxn ang="0">
                    <a:pos x="3" y="395"/>
                  </a:cxn>
                  <a:cxn ang="0">
                    <a:pos x="19" y="351"/>
                  </a:cxn>
                  <a:cxn ang="0">
                    <a:pos x="54" y="294"/>
                  </a:cxn>
                  <a:cxn ang="0">
                    <a:pos x="93" y="242"/>
                  </a:cxn>
                  <a:cxn ang="0">
                    <a:pos x="137" y="193"/>
                  </a:cxn>
                  <a:cxn ang="0">
                    <a:pos x="186" y="148"/>
                  </a:cxn>
                  <a:cxn ang="0">
                    <a:pos x="238" y="108"/>
                  </a:cxn>
                  <a:cxn ang="0">
                    <a:pos x="294" y="74"/>
                  </a:cxn>
                  <a:cxn ang="0">
                    <a:pos x="354" y="45"/>
                  </a:cxn>
                  <a:cxn ang="0">
                    <a:pos x="414" y="23"/>
                  </a:cxn>
                  <a:cxn ang="0">
                    <a:pos x="477" y="8"/>
                  </a:cxn>
                  <a:cxn ang="0">
                    <a:pos x="542" y="0"/>
                  </a:cxn>
                  <a:cxn ang="0">
                    <a:pos x="605" y="0"/>
                  </a:cxn>
                  <a:cxn ang="0">
                    <a:pos x="667" y="6"/>
                  </a:cxn>
                  <a:cxn ang="0">
                    <a:pos x="727" y="17"/>
                  </a:cxn>
                  <a:cxn ang="0">
                    <a:pos x="785" y="33"/>
                  </a:cxn>
                  <a:cxn ang="0">
                    <a:pos x="840" y="55"/>
                  </a:cxn>
                  <a:cxn ang="0">
                    <a:pos x="893" y="82"/>
                  </a:cxn>
                  <a:cxn ang="0">
                    <a:pos x="944" y="114"/>
                  </a:cxn>
                  <a:cxn ang="0">
                    <a:pos x="992" y="150"/>
                  </a:cxn>
                  <a:cxn ang="0">
                    <a:pos x="1037" y="191"/>
                  </a:cxn>
                  <a:cxn ang="0">
                    <a:pos x="1078" y="236"/>
                  </a:cxn>
                  <a:cxn ang="0">
                    <a:pos x="1124" y="304"/>
                  </a:cxn>
                  <a:cxn ang="0">
                    <a:pos x="1163" y="371"/>
                  </a:cxn>
                  <a:cxn ang="0">
                    <a:pos x="1172" y="399"/>
                  </a:cxn>
                </a:cxnLst>
                <a:rect l="0" t="0" r="r" b="b"/>
                <a:pathLst>
                  <a:path w="1175" h="427">
                    <a:moveTo>
                      <a:pt x="1175" y="409"/>
                    </a:moveTo>
                    <a:lnTo>
                      <a:pt x="1155" y="403"/>
                    </a:lnTo>
                    <a:lnTo>
                      <a:pt x="1138" y="399"/>
                    </a:lnTo>
                    <a:lnTo>
                      <a:pt x="1122" y="394"/>
                    </a:lnTo>
                    <a:lnTo>
                      <a:pt x="1108" y="392"/>
                    </a:lnTo>
                    <a:lnTo>
                      <a:pt x="1101" y="392"/>
                    </a:lnTo>
                    <a:lnTo>
                      <a:pt x="1093" y="393"/>
                    </a:lnTo>
                    <a:lnTo>
                      <a:pt x="1087" y="394"/>
                    </a:lnTo>
                    <a:lnTo>
                      <a:pt x="1079" y="395"/>
                    </a:lnTo>
                    <a:lnTo>
                      <a:pt x="1072" y="399"/>
                    </a:lnTo>
                    <a:lnTo>
                      <a:pt x="1063" y="402"/>
                    </a:lnTo>
                    <a:lnTo>
                      <a:pt x="1056" y="407"/>
                    </a:lnTo>
                    <a:lnTo>
                      <a:pt x="1046" y="412"/>
                    </a:lnTo>
                    <a:lnTo>
                      <a:pt x="1042" y="384"/>
                    </a:lnTo>
                    <a:lnTo>
                      <a:pt x="1035" y="355"/>
                    </a:lnTo>
                    <a:lnTo>
                      <a:pt x="1026" y="327"/>
                    </a:lnTo>
                    <a:lnTo>
                      <a:pt x="1015" y="299"/>
                    </a:lnTo>
                    <a:lnTo>
                      <a:pt x="1003" y="272"/>
                    </a:lnTo>
                    <a:lnTo>
                      <a:pt x="989" y="245"/>
                    </a:lnTo>
                    <a:lnTo>
                      <a:pt x="973" y="218"/>
                    </a:lnTo>
                    <a:lnTo>
                      <a:pt x="957" y="194"/>
                    </a:lnTo>
                    <a:lnTo>
                      <a:pt x="937" y="169"/>
                    </a:lnTo>
                    <a:lnTo>
                      <a:pt x="917" y="147"/>
                    </a:lnTo>
                    <a:lnTo>
                      <a:pt x="897" y="125"/>
                    </a:lnTo>
                    <a:lnTo>
                      <a:pt x="873" y="105"/>
                    </a:lnTo>
                    <a:lnTo>
                      <a:pt x="850" y="87"/>
                    </a:lnTo>
                    <a:lnTo>
                      <a:pt x="825" y="71"/>
                    </a:lnTo>
                    <a:lnTo>
                      <a:pt x="813" y="64"/>
                    </a:lnTo>
                    <a:lnTo>
                      <a:pt x="800" y="56"/>
                    </a:lnTo>
                    <a:lnTo>
                      <a:pt x="786" y="50"/>
                    </a:lnTo>
                    <a:lnTo>
                      <a:pt x="772" y="44"/>
                    </a:lnTo>
                    <a:lnTo>
                      <a:pt x="741" y="34"/>
                    </a:lnTo>
                    <a:lnTo>
                      <a:pt x="709" y="25"/>
                    </a:lnTo>
                    <a:lnTo>
                      <a:pt x="677" y="18"/>
                    </a:lnTo>
                    <a:lnTo>
                      <a:pt x="644" y="13"/>
                    </a:lnTo>
                    <a:lnTo>
                      <a:pt x="610" y="10"/>
                    </a:lnTo>
                    <a:lnTo>
                      <a:pt x="577" y="9"/>
                    </a:lnTo>
                    <a:lnTo>
                      <a:pt x="560" y="9"/>
                    </a:lnTo>
                    <a:lnTo>
                      <a:pt x="542" y="10"/>
                    </a:lnTo>
                    <a:lnTo>
                      <a:pt x="525" y="11"/>
                    </a:lnTo>
                    <a:lnTo>
                      <a:pt x="509" y="13"/>
                    </a:lnTo>
                    <a:lnTo>
                      <a:pt x="492" y="16"/>
                    </a:lnTo>
                    <a:lnTo>
                      <a:pt x="476" y="19"/>
                    </a:lnTo>
                    <a:lnTo>
                      <a:pt x="460" y="22"/>
                    </a:lnTo>
                    <a:lnTo>
                      <a:pt x="444" y="26"/>
                    </a:lnTo>
                    <a:lnTo>
                      <a:pt x="428" y="32"/>
                    </a:lnTo>
                    <a:lnTo>
                      <a:pt x="412" y="37"/>
                    </a:lnTo>
                    <a:lnTo>
                      <a:pt x="397" y="42"/>
                    </a:lnTo>
                    <a:lnTo>
                      <a:pt x="382" y="49"/>
                    </a:lnTo>
                    <a:lnTo>
                      <a:pt x="367" y="56"/>
                    </a:lnTo>
                    <a:lnTo>
                      <a:pt x="354" y="64"/>
                    </a:lnTo>
                    <a:lnTo>
                      <a:pt x="339" y="72"/>
                    </a:lnTo>
                    <a:lnTo>
                      <a:pt x="326" y="81"/>
                    </a:lnTo>
                    <a:lnTo>
                      <a:pt x="312" y="90"/>
                    </a:lnTo>
                    <a:lnTo>
                      <a:pt x="299" y="101"/>
                    </a:lnTo>
                    <a:lnTo>
                      <a:pt x="286" y="112"/>
                    </a:lnTo>
                    <a:lnTo>
                      <a:pt x="274" y="123"/>
                    </a:lnTo>
                    <a:lnTo>
                      <a:pt x="258" y="139"/>
                    </a:lnTo>
                    <a:lnTo>
                      <a:pt x="244" y="155"/>
                    </a:lnTo>
                    <a:lnTo>
                      <a:pt x="229" y="172"/>
                    </a:lnTo>
                    <a:lnTo>
                      <a:pt x="215" y="188"/>
                    </a:lnTo>
                    <a:lnTo>
                      <a:pt x="202" y="207"/>
                    </a:lnTo>
                    <a:lnTo>
                      <a:pt x="189" y="225"/>
                    </a:lnTo>
                    <a:lnTo>
                      <a:pt x="178" y="243"/>
                    </a:lnTo>
                    <a:lnTo>
                      <a:pt x="168" y="262"/>
                    </a:lnTo>
                    <a:lnTo>
                      <a:pt x="158" y="281"/>
                    </a:lnTo>
                    <a:lnTo>
                      <a:pt x="150" y="300"/>
                    </a:lnTo>
                    <a:lnTo>
                      <a:pt x="142" y="321"/>
                    </a:lnTo>
                    <a:lnTo>
                      <a:pt x="136" y="341"/>
                    </a:lnTo>
                    <a:lnTo>
                      <a:pt x="130" y="362"/>
                    </a:lnTo>
                    <a:lnTo>
                      <a:pt x="125" y="384"/>
                    </a:lnTo>
                    <a:lnTo>
                      <a:pt x="122" y="406"/>
                    </a:lnTo>
                    <a:lnTo>
                      <a:pt x="119" y="427"/>
                    </a:lnTo>
                    <a:lnTo>
                      <a:pt x="95" y="415"/>
                    </a:lnTo>
                    <a:lnTo>
                      <a:pt x="68" y="401"/>
                    </a:lnTo>
                    <a:lnTo>
                      <a:pt x="62" y="398"/>
                    </a:lnTo>
                    <a:lnTo>
                      <a:pt x="55" y="396"/>
                    </a:lnTo>
                    <a:lnTo>
                      <a:pt x="47" y="394"/>
                    </a:lnTo>
                    <a:lnTo>
                      <a:pt x="39" y="393"/>
                    </a:lnTo>
                    <a:lnTo>
                      <a:pt x="31" y="393"/>
                    </a:lnTo>
                    <a:lnTo>
                      <a:pt x="24" y="394"/>
                    </a:lnTo>
                    <a:lnTo>
                      <a:pt x="15" y="396"/>
                    </a:lnTo>
                    <a:lnTo>
                      <a:pt x="7" y="400"/>
                    </a:lnTo>
                    <a:lnTo>
                      <a:pt x="3" y="395"/>
                    </a:lnTo>
                    <a:lnTo>
                      <a:pt x="0" y="390"/>
                    </a:lnTo>
                    <a:lnTo>
                      <a:pt x="10" y="370"/>
                    </a:lnTo>
                    <a:lnTo>
                      <a:pt x="19" y="351"/>
                    </a:lnTo>
                    <a:lnTo>
                      <a:pt x="30" y="331"/>
                    </a:lnTo>
                    <a:lnTo>
                      <a:pt x="42" y="313"/>
                    </a:lnTo>
                    <a:lnTo>
                      <a:pt x="54" y="294"/>
                    </a:lnTo>
                    <a:lnTo>
                      <a:pt x="66" y="276"/>
                    </a:lnTo>
                    <a:lnTo>
                      <a:pt x="79" y="259"/>
                    </a:lnTo>
                    <a:lnTo>
                      <a:pt x="93" y="242"/>
                    </a:lnTo>
                    <a:lnTo>
                      <a:pt x="107" y="225"/>
                    </a:lnTo>
                    <a:lnTo>
                      <a:pt x="122" y="209"/>
                    </a:lnTo>
                    <a:lnTo>
                      <a:pt x="137" y="193"/>
                    </a:lnTo>
                    <a:lnTo>
                      <a:pt x="153" y="177"/>
                    </a:lnTo>
                    <a:lnTo>
                      <a:pt x="169" y="163"/>
                    </a:lnTo>
                    <a:lnTo>
                      <a:pt x="186" y="148"/>
                    </a:lnTo>
                    <a:lnTo>
                      <a:pt x="203" y="134"/>
                    </a:lnTo>
                    <a:lnTo>
                      <a:pt x="220" y="121"/>
                    </a:lnTo>
                    <a:lnTo>
                      <a:pt x="238" y="108"/>
                    </a:lnTo>
                    <a:lnTo>
                      <a:pt x="256" y="97"/>
                    </a:lnTo>
                    <a:lnTo>
                      <a:pt x="276" y="85"/>
                    </a:lnTo>
                    <a:lnTo>
                      <a:pt x="294" y="74"/>
                    </a:lnTo>
                    <a:lnTo>
                      <a:pt x="313" y="64"/>
                    </a:lnTo>
                    <a:lnTo>
                      <a:pt x="333" y="54"/>
                    </a:lnTo>
                    <a:lnTo>
                      <a:pt x="354" y="45"/>
                    </a:lnTo>
                    <a:lnTo>
                      <a:pt x="374" y="38"/>
                    </a:lnTo>
                    <a:lnTo>
                      <a:pt x="394" y="30"/>
                    </a:lnTo>
                    <a:lnTo>
                      <a:pt x="414" y="23"/>
                    </a:lnTo>
                    <a:lnTo>
                      <a:pt x="436" y="18"/>
                    </a:lnTo>
                    <a:lnTo>
                      <a:pt x="457" y="12"/>
                    </a:lnTo>
                    <a:lnTo>
                      <a:pt x="477" y="8"/>
                    </a:lnTo>
                    <a:lnTo>
                      <a:pt x="500" y="5"/>
                    </a:lnTo>
                    <a:lnTo>
                      <a:pt x="521" y="2"/>
                    </a:lnTo>
                    <a:lnTo>
                      <a:pt x="542" y="0"/>
                    </a:lnTo>
                    <a:lnTo>
                      <a:pt x="564" y="0"/>
                    </a:lnTo>
                    <a:lnTo>
                      <a:pt x="585" y="0"/>
                    </a:lnTo>
                    <a:lnTo>
                      <a:pt x="605" y="0"/>
                    </a:lnTo>
                    <a:lnTo>
                      <a:pt x="627" y="2"/>
                    </a:lnTo>
                    <a:lnTo>
                      <a:pt x="647" y="3"/>
                    </a:lnTo>
                    <a:lnTo>
                      <a:pt x="667" y="6"/>
                    </a:lnTo>
                    <a:lnTo>
                      <a:pt x="688" y="9"/>
                    </a:lnTo>
                    <a:lnTo>
                      <a:pt x="707" y="12"/>
                    </a:lnTo>
                    <a:lnTo>
                      <a:pt x="727" y="17"/>
                    </a:lnTo>
                    <a:lnTo>
                      <a:pt x="746" y="22"/>
                    </a:lnTo>
                    <a:lnTo>
                      <a:pt x="766" y="27"/>
                    </a:lnTo>
                    <a:lnTo>
                      <a:pt x="785" y="33"/>
                    </a:lnTo>
                    <a:lnTo>
                      <a:pt x="803" y="40"/>
                    </a:lnTo>
                    <a:lnTo>
                      <a:pt x="822" y="47"/>
                    </a:lnTo>
                    <a:lnTo>
                      <a:pt x="840" y="55"/>
                    </a:lnTo>
                    <a:lnTo>
                      <a:pt x="858" y="64"/>
                    </a:lnTo>
                    <a:lnTo>
                      <a:pt x="876" y="72"/>
                    </a:lnTo>
                    <a:lnTo>
                      <a:pt x="893" y="82"/>
                    </a:lnTo>
                    <a:lnTo>
                      <a:pt x="911" y="91"/>
                    </a:lnTo>
                    <a:lnTo>
                      <a:pt x="927" y="102"/>
                    </a:lnTo>
                    <a:lnTo>
                      <a:pt x="944" y="114"/>
                    </a:lnTo>
                    <a:lnTo>
                      <a:pt x="960" y="124"/>
                    </a:lnTo>
                    <a:lnTo>
                      <a:pt x="976" y="137"/>
                    </a:lnTo>
                    <a:lnTo>
                      <a:pt x="992" y="150"/>
                    </a:lnTo>
                    <a:lnTo>
                      <a:pt x="1007" y="163"/>
                    </a:lnTo>
                    <a:lnTo>
                      <a:pt x="1022" y="177"/>
                    </a:lnTo>
                    <a:lnTo>
                      <a:pt x="1037" y="191"/>
                    </a:lnTo>
                    <a:lnTo>
                      <a:pt x="1051" y="205"/>
                    </a:lnTo>
                    <a:lnTo>
                      <a:pt x="1065" y="220"/>
                    </a:lnTo>
                    <a:lnTo>
                      <a:pt x="1078" y="236"/>
                    </a:lnTo>
                    <a:lnTo>
                      <a:pt x="1091" y="252"/>
                    </a:lnTo>
                    <a:lnTo>
                      <a:pt x="1104" y="269"/>
                    </a:lnTo>
                    <a:lnTo>
                      <a:pt x="1124" y="304"/>
                    </a:lnTo>
                    <a:lnTo>
                      <a:pt x="1145" y="337"/>
                    </a:lnTo>
                    <a:lnTo>
                      <a:pt x="1154" y="354"/>
                    </a:lnTo>
                    <a:lnTo>
                      <a:pt x="1163" y="371"/>
                    </a:lnTo>
                    <a:lnTo>
                      <a:pt x="1166" y="380"/>
                    </a:lnTo>
                    <a:lnTo>
                      <a:pt x="1169" y="390"/>
                    </a:lnTo>
                    <a:lnTo>
                      <a:pt x="1172" y="399"/>
                    </a:lnTo>
                    <a:lnTo>
                      <a:pt x="1175" y="4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213"/>
              <p:cNvSpPr>
                <a:spLocks/>
              </p:cNvSpPr>
              <p:nvPr/>
            </p:nvSpPr>
            <p:spPr bwMode="auto">
              <a:xfrm>
                <a:off x="2510" y="2109"/>
                <a:ext cx="20" cy="9"/>
              </a:xfrm>
              <a:custGeom>
                <a:avLst/>
                <a:gdLst/>
                <a:ahLst/>
                <a:cxnLst>
                  <a:cxn ang="0">
                    <a:pos x="239" y="32"/>
                  </a:cxn>
                  <a:cxn ang="0">
                    <a:pos x="224" y="23"/>
                  </a:cxn>
                  <a:cxn ang="0">
                    <a:pos x="215" y="29"/>
                  </a:cxn>
                  <a:cxn ang="0">
                    <a:pos x="235" y="64"/>
                  </a:cxn>
                  <a:cxn ang="0">
                    <a:pos x="237" y="92"/>
                  </a:cxn>
                  <a:cxn ang="0">
                    <a:pos x="229" y="66"/>
                  </a:cxn>
                  <a:cxn ang="0">
                    <a:pos x="215" y="46"/>
                  </a:cxn>
                  <a:cxn ang="0">
                    <a:pos x="192" y="35"/>
                  </a:cxn>
                  <a:cxn ang="0">
                    <a:pos x="202" y="69"/>
                  </a:cxn>
                  <a:cxn ang="0">
                    <a:pos x="206" y="84"/>
                  </a:cxn>
                  <a:cxn ang="0">
                    <a:pos x="204" y="100"/>
                  </a:cxn>
                  <a:cxn ang="0">
                    <a:pos x="192" y="96"/>
                  </a:cxn>
                  <a:cxn ang="0">
                    <a:pos x="175" y="65"/>
                  </a:cxn>
                  <a:cxn ang="0">
                    <a:pos x="165" y="58"/>
                  </a:cxn>
                  <a:cxn ang="0">
                    <a:pos x="159" y="87"/>
                  </a:cxn>
                  <a:cxn ang="0">
                    <a:pos x="152" y="111"/>
                  </a:cxn>
                  <a:cxn ang="0">
                    <a:pos x="140" y="114"/>
                  </a:cxn>
                  <a:cxn ang="0">
                    <a:pos x="133" y="102"/>
                  </a:cxn>
                  <a:cxn ang="0">
                    <a:pos x="129" y="79"/>
                  </a:cxn>
                  <a:cxn ang="0">
                    <a:pos x="123" y="64"/>
                  </a:cxn>
                  <a:cxn ang="0">
                    <a:pos x="115" y="68"/>
                  </a:cxn>
                  <a:cxn ang="0">
                    <a:pos x="105" y="93"/>
                  </a:cxn>
                  <a:cxn ang="0">
                    <a:pos x="95" y="116"/>
                  </a:cxn>
                  <a:cxn ang="0">
                    <a:pos x="91" y="119"/>
                  </a:cxn>
                  <a:cxn ang="0">
                    <a:pos x="80" y="113"/>
                  </a:cxn>
                  <a:cxn ang="0">
                    <a:pos x="68" y="82"/>
                  </a:cxn>
                  <a:cxn ang="0">
                    <a:pos x="67" y="62"/>
                  </a:cxn>
                  <a:cxn ang="0">
                    <a:pos x="61" y="55"/>
                  </a:cxn>
                  <a:cxn ang="0">
                    <a:pos x="55" y="61"/>
                  </a:cxn>
                  <a:cxn ang="0">
                    <a:pos x="48" y="89"/>
                  </a:cxn>
                  <a:cxn ang="0">
                    <a:pos x="38" y="92"/>
                  </a:cxn>
                  <a:cxn ang="0">
                    <a:pos x="34" y="74"/>
                  </a:cxn>
                  <a:cxn ang="0">
                    <a:pos x="36" y="57"/>
                  </a:cxn>
                  <a:cxn ang="0">
                    <a:pos x="44" y="30"/>
                  </a:cxn>
                  <a:cxn ang="0">
                    <a:pos x="42" y="16"/>
                  </a:cxn>
                  <a:cxn ang="0">
                    <a:pos x="23" y="31"/>
                  </a:cxn>
                  <a:cxn ang="0">
                    <a:pos x="11" y="52"/>
                  </a:cxn>
                  <a:cxn ang="0">
                    <a:pos x="3" y="62"/>
                  </a:cxn>
                  <a:cxn ang="0">
                    <a:pos x="0" y="48"/>
                  </a:cxn>
                  <a:cxn ang="0">
                    <a:pos x="7" y="34"/>
                  </a:cxn>
                  <a:cxn ang="0">
                    <a:pos x="29" y="13"/>
                  </a:cxn>
                  <a:cxn ang="0">
                    <a:pos x="61" y="5"/>
                  </a:cxn>
                  <a:cxn ang="0">
                    <a:pos x="66" y="18"/>
                  </a:cxn>
                  <a:cxn ang="0">
                    <a:pos x="64" y="25"/>
                  </a:cxn>
                  <a:cxn ang="0">
                    <a:pos x="91" y="33"/>
                  </a:cxn>
                  <a:cxn ang="0">
                    <a:pos x="147" y="34"/>
                  </a:cxn>
                  <a:cxn ang="0">
                    <a:pos x="173" y="18"/>
                  </a:cxn>
                  <a:cxn ang="0">
                    <a:pos x="186" y="1"/>
                  </a:cxn>
                  <a:cxn ang="0">
                    <a:pos x="226" y="11"/>
                  </a:cxn>
                  <a:cxn ang="0">
                    <a:pos x="252" y="32"/>
                  </a:cxn>
                  <a:cxn ang="0">
                    <a:pos x="262" y="48"/>
                  </a:cxn>
                </a:cxnLst>
                <a:rect l="0" t="0" r="r" b="b"/>
                <a:pathLst>
                  <a:path w="262" h="119">
                    <a:moveTo>
                      <a:pt x="260" y="54"/>
                    </a:moveTo>
                    <a:lnTo>
                      <a:pt x="249" y="45"/>
                    </a:lnTo>
                    <a:lnTo>
                      <a:pt x="239" y="32"/>
                    </a:lnTo>
                    <a:lnTo>
                      <a:pt x="234" y="26"/>
                    </a:lnTo>
                    <a:lnTo>
                      <a:pt x="228" y="23"/>
                    </a:lnTo>
                    <a:lnTo>
                      <a:pt x="224" y="23"/>
                    </a:lnTo>
                    <a:lnTo>
                      <a:pt x="221" y="24"/>
                    </a:lnTo>
                    <a:lnTo>
                      <a:pt x="218" y="25"/>
                    </a:lnTo>
                    <a:lnTo>
                      <a:pt x="215" y="29"/>
                    </a:lnTo>
                    <a:lnTo>
                      <a:pt x="223" y="41"/>
                    </a:lnTo>
                    <a:lnTo>
                      <a:pt x="232" y="55"/>
                    </a:lnTo>
                    <a:lnTo>
                      <a:pt x="235" y="64"/>
                    </a:lnTo>
                    <a:lnTo>
                      <a:pt x="237" y="72"/>
                    </a:lnTo>
                    <a:lnTo>
                      <a:pt x="238" y="82"/>
                    </a:lnTo>
                    <a:lnTo>
                      <a:pt x="237" y="92"/>
                    </a:lnTo>
                    <a:lnTo>
                      <a:pt x="235" y="83"/>
                    </a:lnTo>
                    <a:lnTo>
                      <a:pt x="232" y="74"/>
                    </a:lnTo>
                    <a:lnTo>
                      <a:pt x="229" y="66"/>
                    </a:lnTo>
                    <a:lnTo>
                      <a:pt x="225" y="58"/>
                    </a:lnTo>
                    <a:lnTo>
                      <a:pt x="220" y="52"/>
                    </a:lnTo>
                    <a:lnTo>
                      <a:pt x="215" y="46"/>
                    </a:lnTo>
                    <a:lnTo>
                      <a:pt x="207" y="40"/>
                    </a:lnTo>
                    <a:lnTo>
                      <a:pt x="199" y="35"/>
                    </a:lnTo>
                    <a:lnTo>
                      <a:pt x="192" y="35"/>
                    </a:lnTo>
                    <a:lnTo>
                      <a:pt x="186" y="35"/>
                    </a:lnTo>
                    <a:lnTo>
                      <a:pt x="192" y="51"/>
                    </a:lnTo>
                    <a:lnTo>
                      <a:pt x="202" y="69"/>
                    </a:lnTo>
                    <a:lnTo>
                      <a:pt x="204" y="74"/>
                    </a:lnTo>
                    <a:lnTo>
                      <a:pt x="205" y="80"/>
                    </a:lnTo>
                    <a:lnTo>
                      <a:pt x="206" y="84"/>
                    </a:lnTo>
                    <a:lnTo>
                      <a:pt x="206" y="89"/>
                    </a:lnTo>
                    <a:lnTo>
                      <a:pt x="206" y="95"/>
                    </a:lnTo>
                    <a:lnTo>
                      <a:pt x="204" y="100"/>
                    </a:lnTo>
                    <a:lnTo>
                      <a:pt x="202" y="105"/>
                    </a:lnTo>
                    <a:lnTo>
                      <a:pt x="199" y="111"/>
                    </a:lnTo>
                    <a:lnTo>
                      <a:pt x="192" y="96"/>
                    </a:lnTo>
                    <a:lnTo>
                      <a:pt x="185" y="79"/>
                    </a:lnTo>
                    <a:lnTo>
                      <a:pt x="181" y="71"/>
                    </a:lnTo>
                    <a:lnTo>
                      <a:pt x="175" y="65"/>
                    </a:lnTo>
                    <a:lnTo>
                      <a:pt x="172" y="62"/>
                    </a:lnTo>
                    <a:lnTo>
                      <a:pt x="169" y="60"/>
                    </a:lnTo>
                    <a:lnTo>
                      <a:pt x="165" y="58"/>
                    </a:lnTo>
                    <a:lnTo>
                      <a:pt x="160" y="57"/>
                    </a:lnTo>
                    <a:lnTo>
                      <a:pt x="160" y="71"/>
                    </a:lnTo>
                    <a:lnTo>
                      <a:pt x="159" y="87"/>
                    </a:lnTo>
                    <a:lnTo>
                      <a:pt x="157" y="96"/>
                    </a:lnTo>
                    <a:lnTo>
                      <a:pt x="155" y="103"/>
                    </a:lnTo>
                    <a:lnTo>
                      <a:pt x="152" y="111"/>
                    </a:lnTo>
                    <a:lnTo>
                      <a:pt x="147" y="117"/>
                    </a:lnTo>
                    <a:lnTo>
                      <a:pt x="143" y="116"/>
                    </a:lnTo>
                    <a:lnTo>
                      <a:pt x="140" y="114"/>
                    </a:lnTo>
                    <a:lnTo>
                      <a:pt x="138" y="112"/>
                    </a:lnTo>
                    <a:lnTo>
                      <a:pt x="136" y="109"/>
                    </a:lnTo>
                    <a:lnTo>
                      <a:pt x="133" y="102"/>
                    </a:lnTo>
                    <a:lnTo>
                      <a:pt x="131" y="95"/>
                    </a:lnTo>
                    <a:lnTo>
                      <a:pt x="130" y="87"/>
                    </a:lnTo>
                    <a:lnTo>
                      <a:pt x="129" y="79"/>
                    </a:lnTo>
                    <a:lnTo>
                      <a:pt x="128" y="71"/>
                    </a:lnTo>
                    <a:lnTo>
                      <a:pt x="125" y="64"/>
                    </a:lnTo>
                    <a:lnTo>
                      <a:pt x="123" y="64"/>
                    </a:lnTo>
                    <a:lnTo>
                      <a:pt x="120" y="65"/>
                    </a:lnTo>
                    <a:lnTo>
                      <a:pt x="118" y="66"/>
                    </a:lnTo>
                    <a:lnTo>
                      <a:pt x="115" y="68"/>
                    </a:lnTo>
                    <a:lnTo>
                      <a:pt x="112" y="72"/>
                    </a:lnTo>
                    <a:lnTo>
                      <a:pt x="109" y="79"/>
                    </a:lnTo>
                    <a:lnTo>
                      <a:pt x="105" y="93"/>
                    </a:lnTo>
                    <a:lnTo>
                      <a:pt x="99" y="106"/>
                    </a:lnTo>
                    <a:lnTo>
                      <a:pt x="97" y="112"/>
                    </a:lnTo>
                    <a:lnTo>
                      <a:pt x="95" y="116"/>
                    </a:lnTo>
                    <a:lnTo>
                      <a:pt x="94" y="118"/>
                    </a:lnTo>
                    <a:lnTo>
                      <a:pt x="92" y="119"/>
                    </a:lnTo>
                    <a:lnTo>
                      <a:pt x="91" y="119"/>
                    </a:lnTo>
                    <a:lnTo>
                      <a:pt x="89" y="119"/>
                    </a:lnTo>
                    <a:lnTo>
                      <a:pt x="84" y="118"/>
                    </a:lnTo>
                    <a:lnTo>
                      <a:pt x="80" y="113"/>
                    </a:lnTo>
                    <a:lnTo>
                      <a:pt x="74" y="104"/>
                    </a:lnTo>
                    <a:lnTo>
                      <a:pt x="67" y="92"/>
                    </a:lnTo>
                    <a:lnTo>
                      <a:pt x="68" y="82"/>
                    </a:lnTo>
                    <a:lnTo>
                      <a:pt x="68" y="71"/>
                    </a:lnTo>
                    <a:lnTo>
                      <a:pt x="68" y="67"/>
                    </a:lnTo>
                    <a:lnTo>
                      <a:pt x="67" y="62"/>
                    </a:lnTo>
                    <a:lnTo>
                      <a:pt x="66" y="57"/>
                    </a:lnTo>
                    <a:lnTo>
                      <a:pt x="64" y="54"/>
                    </a:lnTo>
                    <a:lnTo>
                      <a:pt x="61" y="55"/>
                    </a:lnTo>
                    <a:lnTo>
                      <a:pt x="59" y="56"/>
                    </a:lnTo>
                    <a:lnTo>
                      <a:pt x="57" y="58"/>
                    </a:lnTo>
                    <a:lnTo>
                      <a:pt x="55" y="61"/>
                    </a:lnTo>
                    <a:lnTo>
                      <a:pt x="51" y="67"/>
                    </a:lnTo>
                    <a:lnTo>
                      <a:pt x="50" y="74"/>
                    </a:lnTo>
                    <a:lnTo>
                      <a:pt x="48" y="89"/>
                    </a:lnTo>
                    <a:lnTo>
                      <a:pt x="46" y="101"/>
                    </a:lnTo>
                    <a:lnTo>
                      <a:pt x="41" y="97"/>
                    </a:lnTo>
                    <a:lnTo>
                      <a:pt x="38" y="92"/>
                    </a:lnTo>
                    <a:lnTo>
                      <a:pt x="35" y="86"/>
                    </a:lnTo>
                    <a:lnTo>
                      <a:pt x="34" y="80"/>
                    </a:lnTo>
                    <a:lnTo>
                      <a:pt x="34" y="74"/>
                    </a:lnTo>
                    <a:lnTo>
                      <a:pt x="34" y="69"/>
                    </a:lnTo>
                    <a:lnTo>
                      <a:pt x="35" y="63"/>
                    </a:lnTo>
                    <a:lnTo>
                      <a:pt x="36" y="57"/>
                    </a:lnTo>
                    <a:lnTo>
                      <a:pt x="40" y="46"/>
                    </a:lnTo>
                    <a:lnTo>
                      <a:pt x="43" y="35"/>
                    </a:lnTo>
                    <a:lnTo>
                      <a:pt x="44" y="30"/>
                    </a:lnTo>
                    <a:lnTo>
                      <a:pt x="44" y="24"/>
                    </a:lnTo>
                    <a:lnTo>
                      <a:pt x="44" y="20"/>
                    </a:lnTo>
                    <a:lnTo>
                      <a:pt x="42" y="16"/>
                    </a:lnTo>
                    <a:lnTo>
                      <a:pt x="34" y="20"/>
                    </a:lnTo>
                    <a:lnTo>
                      <a:pt x="28" y="25"/>
                    </a:lnTo>
                    <a:lnTo>
                      <a:pt x="23" y="31"/>
                    </a:lnTo>
                    <a:lnTo>
                      <a:pt x="17" y="37"/>
                    </a:lnTo>
                    <a:lnTo>
                      <a:pt x="14" y="45"/>
                    </a:lnTo>
                    <a:lnTo>
                      <a:pt x="11" y="52"/>
                    </a:lnTo>
                    <a:lnTo>
                      <a:pt x="9" y="60"/>
                    </a:lnTo>
                    <a:lnTo>
                      <a:pt x="8" y="66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1" y="44"/>
                    </a:lnTo>
                    <a:lnTo>
                      <a:pt x="3" y="38"/>
                    </a:lnTo>
                    <a:lnTo>
                      <a:pt x="7" y="34"/>
                    </a:lnTo>
                    <a:lnTo>
                      <a:pt x="10" y="29"/>
                    </a:lnTo>
                    <a:lnTo>
                      <a:pt x="19" y="20"/>
                    </a:lnTo>
                    <a:lnTo>
                      <a:pt x="29" y="13"/>
                    </a:lnTo>
                    <a:lnTo>
                      <a:pt x="41" y="6"/>
                    </a:lnTo>
                    <a:lnTo>
                      <a:pt x="51" y="3"/>
                    </a:lnTo>
                    <a:lnTo>
                      <a:pt x="61" y="5"/>
                    </a:lnTo>
                    <a:lnTo>
                      <a:pt x="71" y="6"/>
                    </a:lnTo>
                    <a:lnTo>
                      <a:pt x="70" y="13"/>
                    </a:lnTo>
                    <a:lnTo>
                      <a:pt x="66" y="18"/>
                    </a:lnTo>
                    <a:lnTo>
                      <a:pt x="65" y="20"/>
                    </a:lnTo>
                    <a:lnTo>
                      <a:pt x="64" y="22"/>
                    </a:lnTo>
                    <a:lnTo>
                      <a:pt x="64" y="25"/>
                    </a:lnTo>
                    <a:lnTo>
                      <a:pt x="64" y="29"/>
                    </a:lnTo>
                    <a:lnTo>
                      <a:pt x="77" y="32"/>
                    </a:lnTo>
                    <a:lnTo>
                      <a:pt x="91" y="33"/>
                    </a:lnTo>
                    <a:lnTo>
                      <a:pt x="105" y="34"/>
                    </a:lnTo>
                    <a:lnTo>
                      <a:pt x="119" y="34"/>
                    </a:lnTo>
                    <a:lnTo>
                      <a:pt x="147" y="34"/>
                    </a:lnTo>
                    <a:lnTo>
                      <a:pt x="173" y="35"/>
                    </a:lnTo>
                    <a:lnTo>
                      <a:pt x="173" y="30"/>
                    </a:lnTo>
                    <a:lnTo>
                      <a:pt x="173" y="18"/>
                    </a:lnTo>
                    <a:lnTo>
                      <a:pt x="173" y="5"/>
                    </a:lnTo>
                    <a:lnTo>
                      <a:pt x="173" y="0"/>
                    </a:lnTo>
                    <a:lnTo>
                      <a:pt x="186" y="1"/>
                    </a:lnTo>
                    <a:lnTo>
                      <a:pt x="200" y="3"/>
                    </a:lnTo>
                    <a:lnTo>
                      <a:pt x="214" y="6"/>
                    </a:lnTo>
                    <a:lnTo>
                      <a:pt x="226" y="11"/>
                    </a:lnTo>
                    <a:lnTo>
                      <a:pt x="237" y="19"/>
                    </a:lnTo>
                    <a:lnTo>
                      <a:pt x="248" y="26"/>
                    </a:lnTo>
                    <a:lnTo>
                      <a:pt x="252" y="32"/>
                    </a:lnTo>
                    <a:lnTo>
                      <a:pt x="256" y="36"/>
                    </a:lnTo>
                    <a:lnTo>
                      <a:pt x="260" y="41"/>
                    </a:lnTo>
                    <a:lnTo>
                      <a:pt x="262" y="48"/>
                    </a:lnTo>
                    <a:lnTo>
                      <a:pt x="261" y="51"/>
                    </a:lnTo>
                    <a:lnTo>
                      <a:pt x="260" y="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214"/>
              <p:cNvSpPr>
                <a:spLocks/>
              </p:cNvSpPr>
              <p:nvPr/>
            </p:nvSpPr>
            <p:spPr bwMode="auto">
              <a:xfrm>
                <a:off x="2500" y="2114"/>
                <a:ext cx="13" cy="39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40" y="68"/>
                  </a:cxn>
                  <a:cxn ang="0">
                    <a:pos x="60" y="129"/>
                  </a:cxn>
                  <a:cxn ang="0">
                    <a:pos x="79" y="190"/>
                  </a:cxn>
                  <a:cxn ang="0">
                    <a:pos x="98" y="252"/>
                  </a:cxn>
                  <a:cxn ang="0">
                    <a:pos x="116" y="314"/>
                  </a:cxn>
                  <a:cxn ang="0">
                    <a:pos x="135" y="375"/>
                  </a:cxn>
                  <a:cxn ang="0">
                    <a:pos x="151" y="437"/>
                  </a:cxn>
                  <a:cxn ang="0">
                    <a:pos x="166" y="499"/>
                  </a:cxn>
                  <a:cxn ang="0">
                    <a:pos x="159" y="499"/>
                  </a:cxn>
                  <a:cxn ang="0">
                    <a:pos x="153" y="499"/>
                  </a:cxn>
                  <a:cxn ang="0">
                    <a:pos x="146" y="477"/>
                  </a:cxn>
                  <a:cxn ang="0">
                    <a:pos x="129" y="422"/>
                  </a:cxn>
                  <a:cxn ang="0">
                    <a:pos x="105" y="342"/>
                  </a:cxn>
                  <a:cxn ang="0">
                    <a:pos x="77" y="250"/>
                  </a:cxn>
                  <a:cxn ang="0">
                    <a:pos x="48" y="158"/>
                  </a:cxn>
                  <a:cxn ang="0">
                    <a:pos x="25" y="78"/>
                  </a:cxn>
                  <a:cxn ang="0">
                    <a:pos x="7" y="23"/>
                  </a:cxn>
                  <a:cxn ang="0">
                    <a:pos x="0" y="0"/>
                  </a:cxn>
                  <a:cxn ang="0">
                    <a:pos x="10" y="4"/>
                  </a:cxn>
                  <a:cxn ang="0">
                    <a:pos x="19" y="7"/>
                  </a:cxn>
                </a:cxnLst>
                <a:rect l="0" t="0" r="r" b="b"/>
                <a:pathLst>
                  <a:path w="166" h="499">
                    <a:moveTo>
                      <a:pt x="19" y="7"/>
                    </a:moveTo>
                    <a:lnTo>
                      <a:pt x="40" y="68"/>
                    </a:lnTo>
                    <a:lnTo>
                      <a:pt x="60" y="129"/>
                    </a:lnTo>
                    <a:lnTo>
                      <a:pt x="79" y="190"/>
                    </a:lnTo>
                    <a:lnTo>
                      <a:pt x="98" y="252"/>
                    </a:lnTo>
                    <a:lnTo>
                      <a:pt x="116" y="314"/>
                    </a:lnTo>
                    <a:lnTo>
                      <a:pt x="135" y="375"/>
                    </a:lnTo>
                    <a:lnTo>
                      <a:pt x="151" y="437"/>
                    </a:lnTo>
                    <a:lnTo>
                      <a:pt x="166" y="499"/>
                    </a:lnTo>
                    <a:lnTo>
                      <a:pt x="159" y="499"/>
                    </a:lnTo>
                    <a:lnTo>
                      <a:pt x="153" y="499"/>
                    </a:lnTo>
                    <a:lnTo>
                      <a:pt x="146" y="477"/>
                    </a:lnTo>
                    <a:lnTo>
                      <a:pt x="129" y="422"/>
                    </a:lnTo>
                    <a:lnTo>
                      <a:pt x="105" y="342"/>
                    </a:lnTo>
                    <a:lnTo>
                      <a:pt x="77" y="250"/>
                    </a:lnTo>
                    <a:lnTo>
                      <a:pt x="48" y="158"/>
                    </a:lnTo>
                    <a:lnTo>
                      <a:pt x="25" y="78"/>
                    </a:lnTo>
                    <a:lnTo>
                      <a:pt x="7" y="23"/>
                    </a:lnTo>
                    <a:lnTo>
                      <a:pt x="0" y="0"/>
                    </a:lnTo>
                    <a:lnTo>
                      <a:pt x="10" y="4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215"/>
              <p:cNvSpPr>
                <a:spLocks/>
              </p:cNvSpPr>
              <p:nvPr/>
            </p:nvSpPr>
            <p:spPr bwMode="auto">
              <a:xfrm>
                <a:off x="2366" y="2112"/>
                <a:ext cx="13" cy="30"/>
              </a:xfrm>
              <a:custGeom>
                <a:avLst/>
                <a:gdLst/>
                <a:ahLst/>
                <a:cxnLst>
                  <a:cxn ang="0">
                    <a:pos x="18" y="358"/>
                  </a:cxn>
                  <a:cxn ang="0">
                    <a:pos x="9" y="363"/>
                  </a:cxn>
                  <a:cxn ang="0">
                    <a:pos x="1" y="368"/>
                  </a:cxn>
                  <a:cxn ang="0">
                    <a:pos x="0" y="341"/>
                  </a:cxn>
                  <a:cxn ang="0">
                    <a:pos x="0" y="313"/>
                  </a:cxn>
                  <a:cxn ang="0">
                    <a:pos x="2" y="286"/>
                  </a:cxn>
                  <a:cxn ang="0">
                    <a:pos x="4" y="258"/>
                  </a:cxn>
                  <a:cxn ang="0">
                    <a:pos x="8" y="232"/>
                  </a:cxn>
                  <a:cxn ang="0">
                    <a:pos x="14" y="205"/>
                  </a:cxn>
                  <a:cxn ang="0">
                    <a:pos x="20" y="178"/>
                  </a:cxn>
                  <a:cxn ang="0">
                    <a:pos x="29" y="154"/>
                  </a:cxn>
                  <a:cxn ang="0">
                    <a:pos x="38" y="129"/>
                  </a:cxn>
                  <a:cxn ang="0">
                    <a:pos x="50" y="107"/>
                  </a:cxn>
                  <a:cxn ang="0">
                    <a:pos x="56" y="95"/>
                  </a:cxn>
                  <a:cxn ang="0">
                    <a:pos x="63" y="85"/>
                  </a:cxn>
                  <a:cxn ang="0">
                    <a:pos x="70" y="75"/>
                  </a:cxn>
                  <a:cxn ang="0">
                    <a:pos x="78" y="64"/>
                  </a:cxn>
                  <a:cxn ang="0">
                    <a:pos x="86" y="55"/>
                  </a:cxn>
                  <a:cxn ang="0">
                    <a:pos x="96" y="46"/>
                  </a:cxn>
                  <a:cxn ang="0">
                    <a:pos x="104" y="37"/>
                  </a:cxn>
                  <a:cxn ang="0">
                    <a:pos x="115" y="29"/>
                  </a:cxn>
                  <a:cxn ang="0">
                    <a:pos x="125" y="21"/>
                  </a:cxn>
                  <a:cxn ang="0">
                    <a:pos x="136" y="14"/>
                  </a:cxn>
                  <a:cxn ang="0">
                    <a:pos x="148" y="7"/>
                  </a:cxn>
                  <a:cxn ang="0">
                    <a:pos x="160" y="0"/>
                  </a:cxn>
                  <a:cxn ang="0">
                    <a:pos x="162" y="6"/>
                  </a:cxn>
                  <a:cxn ang="0">
                    <a:pos x="166" y="18"/>
                  </a:cxn>
                  <a:cxn ang="0">
                    <a:pos x="172" y="30"/>
                  </a:cxn>
                  <a:cxn ang="0">
                    <a:pos x="174" y="35"/>
                  </a:cxn>
                  <a:cxn ang="0">
                    <a:pos x="173" y="51"/>
                  </a:cxn>
                  <a:cxn ang="0">
                    <a:pos x="172" y="91"/>
                  </a:cxn>
                  <a:cxn ang="0">
                    <a:pos x="171" y="147"/>
                  </a:cxn>
                  <a:cxn ang="0">
                    <a:pos x="169" y="213"/>
                  </a:cxn>
                  <a:cxn ang="0">
                    <a:pos x="168" y="278"/>
                  </a:cxn>
                  <a:cxn ang="0">
                    <a:pos x="167" y="334"/>
                  </a:cxn>
                  <a:cxn ang="0">
                    <a:pos x="166" y="374"/>
                  </a:cxn>
                  <a:cxn ang="0">
                    <a:pos x="166" y="389"/>
                  </a:cxn>
                  <a:cxn ang="0">
                    <a:pos x="159" y="382"/>
                  </a:cxn>
                  <a:cxn ang="0">
                    <a:pos x="150" y="375"/>
                  </a:cxn>
                  <a:cxn ang="0">
                    <a:pos x="142" y="369"/>
                  </a:cxn>
                  <a:cxn ang="0">
                    <a:pos x="133" y="363"/>
                  </a:cxn>
                  <a:cxn ang="0">
                    <a:pos x="125" y="359"/>
                  </a:cxn>
                  <a:cxn ang="0">
                    <a:pos x="115" y="353"/>
                  </a:cxn>
                  <a:cxn ang="0">
                    <a:pos x="106" y="350"/>
                  </a:cxn>
                  <a:cxn ang="0">
                    <a:pos x="97" y="347"/>
                  </a:cxn>
                  <a:cxn ang="0">
                    <a:pos x="87" y="346"/>
                  </a:cxn>
                  <a:cxn ang="0">
                    <a:pos x="78" y="344"/>
                  </a:cxn>
                  <a:cxn ang="0">
                    <a:pos x="68" y="344"/>
                  </a:cxn>
                  <a:cxn ang="0">
                    <a:pos x="57" y="345"/>
                  </a:cxn>
                  <a:cxn ang="0">
                    <a:pos x="48" y="346"/>
                  </a:cxn>
                  <a:cxn ang="0">
                    <a:pos x="37" y="349"/>
                  </a:cxn>
                  <a:cxn ang="0">
                    <a:pos x="27" y="352"/>
                  </a:cxn>
                  <a:cxn ang="0">
                    <a:pos x="18" y="358"/>
                  </a:cxn>
                </a:cxnLst>
                <a:rect l="0" t="0" r="r" b="b"/>
                <a:pathLst>
                  <a:path w="174" h="389">
                    <a:moveTo>
                      <a:pt x="18" y="358"/>
                    </a:moveTo>
                    <a:lnTo>
                      <a:pt x="9" y="363"/>
                    </a:lnTo>
                    <a:lnTo>
                      <a:pt x="1" y="368"/>
                    </a:lnTo>
                    <a:lnTo>
                      <a:pt x="0" y="341"/>
                    </a:lnTo>
                    <a:lnTo>
                      <a:pt x="0" y="313"/>
                    </a:lnTo>
                    <a:lnTo>
                      <a:pt x="2" y="286"/>
                    </a:lnTo>
                    <a:lnTo>
                      <a:pt x="4" y="258"/>
                    </a:lnTo>
                    <a:lnTo>
                      <a:pt x="8" y="232"/>
                    </a:lnTo>
                    <a:lnTo>
                      <a:pt x="14" y="205"/>
                    </a:lnTo>
                    <a:lnTo>
                      <a:pt x="20" y="178"/>
                    </a:lnTo>
                    <a:lnTo>
                      <a:pt x="29" y="154"/>
                    </a:lnTo>
                    <a:lnTo>
                      <a:pt x="38" y="129"/>
                    </a:lnTo>
                    <a:lnTo>
                      <a:pt x="50" y="107"/>
                    </a:lnTo>
                    <a:lnTo>
                      <a:pt x="56" y="95"/>
                    </a:lnTo>
                    <a:lnTo>
                      <a:pt x="63" y="85"/>
                    </a:lnTo>
                    <a:lnTo>
                      <a:pt x="70" y="75"/>
                    </a:lnTo>
                    <a:lnTo>
                      <a:pt x="78" y="64"/>
                    </a:lnTo>
                    <a:lnTo>
                      <a:pt x="86" y="55"/>
                    </a:lnTo>
                    <a:lnTo>
                      <a:pt x="96" y="46"/>
                    </a:lnTo>
                    <a:lnTo>
                      <a:pt x="104" y="37"/>
                    </a:lnTo>
                    <a:lnTo>
                      <a:pt x="115" y="29"/>
                    </a:lnTo>
                    <a:lnTo>
                      <a:pt x="125" y="21"/>
                    </a:lnTo>
                    <a:lnTo>
                      <a:pt x="136" y="14"/>
                    </a:lnTo>
                    <a:lnTo>
                      <a:pt x="148" y="7"/>
                    </a:lnTo>
                    <a:lnTo>
                      <a:pt x="160" y="0"/>
                    </a:lnTo>
                    <a:lnTo>
                      <a:pt x="162" y="6"/>
                    </a:lnTo>
                    <a:lnTo>
                      <a:pt x="166" y="18"/>
                    </a:lnTo>
                    <a:lnTo>
                      <a:pt x="172" y="30"/>
                    </a:lnTo>
                    <a:lnTo>
                      <a:pt x="174" y="35"/>
                    </a:lnTo>
                    <a:lnTo>
                      <a:pt x="173" y="51"/>
                    </a:lnTo>
                    <a:lnTo>
                      <a:pt x="172" y="91"/>
                    </a:lnTo>
                    <a:lnTo>
                      <a:pt x="171" y="147"/>
                    </a:lnTo>
                    <a:lnTo>
                      <a:pt x="169" y="213"/>
                    </a:lnTo>
                    <a:lnTo>
                      <a:pt x="168" y="278"/>
                    </a:lnTo>
                    <a:lnTo>
                      <a:pt x="167" y="334"/>
                    </a:lnTo>
                    <a:lnTo>
                      <a:pt x="166" y="374"/>
                    </a:lnTo>
                    <a:lnTo>
                      <a:pt x="166" y="389"/>
                    </a:lnTo>
                    <a:lnTo>
                      <a:pt x="159" y="382"/>
                    </a:lnTo>
                    <a:lnTo>
                      <a:pt x="150" y="375"/>
                    </a:lnTo>
                    <a:lnTo>
                      <a:pt x="142" y="369"/>
                    </a:lnTo>
                    <a:lnTo>
                      <a:pt x="133" y="363"/>
                    </a:lnTo>
                    <a:lnTo>
                      <a:pt x="125" y="359"/>
                    </a:lnTo>
                    <a:lnTo>
                      <a:pt x="115" y="353"/>
                    </a:lnTo>
                    <a:lnTo>
                      <a:pt x="106" y="350"/>
                    </a:lnTo>
                    <a:lnTo>
                      <a:pt x="97" y="347"/>
                    </a:lnTo>
                    <a:lnTo>
                      <a:pt x="87" y="346"/>
                    </a:lnTo>
                    <a:lnTo>
                      <a:pt x="78" y="344"/>
                    </a:lnTo>
                    <a:lnTo>
                      <a:pt x="68" y="344"/>
                    </a:lnTo>
                    <a:lnTo>
                      <a:pt x="57" y="345"/>
                    </a:lnTo>
                    <a:lnTo>
                      <a:pt x="48" y="346"/>
                    </a:lnTo>
                    <a:lnTo>
                      <a:pt x="37" y="349"/>
                    </a:lnTo>
                    <a:lnTo>
                      <a:pt x="27" y="352"/>
                    </a:lnTo>
                    <a:lnTo>
                      <a:pt x="18" y="3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216"/>
              <p:cNvSpPr>
                <a:spLocks/>
              </p:cNvSpPr>
              <p:nvPr/>
            </p:nvSpPr>
            <p:spPr bwMode="auto">
              <a:xfrm>
                <a:off x="2382" y="2112"/>
                <a:ext cx="15" cy="30"/>
              </a:xfrm>
              <a:custGeom>
                <a:avLst/>
                <a:gdLst/>
                <a:ahLst/>
                <a:cxnLst>
                  <a:cxn ang="0">
                    <a:pos x="11" y="376"/>
                  </a:cxn>
                  <a:cxn ang="0">
                    <a:pos x="6" y="331"/>
                  </a:cxn>
                  <a:cxn ang="0">
                    <a:pos x="2" y="285"/>
                  </a:cxn>
                  <a:cxn ang="0">
                    <a:pos x="0" y="238"/>
                  </a:cxn>
                  <a:cxn ang="0">
                    <a:pos x="0" y="190"/>
                  </a:cxn>
                  <a:cxn ang="0">
                    <a:pos x="0" y="143"/>
                  </a:cxn>
                  <a:cxn ang="0">
                    <a:pos x="2" y="95"/>
                  </a:cxn>
                  <a:cxn ang="0">
                    <a:pos x="6" y="47"/>
                  </a:cxn>
                  <a:cxn ang="0">
                    <a:pos x="11" y="0"/>
                  </a:cxn>
                  <a:cxn ang="0">
                    <a:pos x="25" y="8"/>
                  </a:cxn>
                  <a:cxn ang="0">
                    <a:pos x="39" y="15"/>
                  </a:cxn>
                  <a:cxn ang="0">
                    <a:pos x="52" y="24"/>
                  </a:cxn>
                  <a:cxn ang="0">
                    <a:pos x="64" y="32"/>
                  </a:cxn>
                  <a:cxn ang="0">
                    <a:pos x="76" y="42"/>
                  </a:cxn>
                  <a:cxn ang="0">
                    <a:pos x="87" y="52"/>
                  </a:cxn>
                  <a:cxn ang="0">
                    <a:pos x="98" y="61"/>
                  </a:cxn>
                  <a:cxn ang="0">
                    <a:pos x="108" y="72"/>
                  </a:cxn>
                  <a:cxn ang="0">
                    <a:pos x="117" y="83"/>
                  </a:cxn>
                  <a:cxn ang="0">
                    <a:pos x="126" y="94"/>
                  </a:cxn>
                  <a:cxn ang="0">
                    <a:pos x="134" y="105"/>
                  </a:cxn>
                  <a:cxn ang="0">
                    <a:pos x="142" y="117"/>
                  </a:cxn>
                  <a:cxn ang="0">
                    <a:pos x="148" y="129"/>
                  </a:cxn>
                  <a:cxn ang="0">
                    <a:pos x="156" y="141"/>
                  </a:cxn>
                  <a:cxn ang="0">
                    <a:pos x="161" y="154"/>
                  </a:cxn>
                  <a:cxn ang="0">
                    <a:pos x="167" y="167"/>
                  </a:cxn>
                  <a:cxn ang="0">
                    <a:pos x="177" y="193"/>
                  </a:cxn>
                  <a:cxn ang="0">
                    <a:pos x="185" y="220"/>
                  </a:cxn>
                  <a:cxn ang="0">
                    <a:pos x="190" y="248"/>
                  </a:cxn>
                  <a:cxn ang="0">
                    <a:pos x="194" y="276"/>
                  </a:cxn>
                  <a:cxn ang="0">
                    <a:pos x="196" y="303"/>
                  </a:cxn>
                  <a:cxn ang="0">
                    <a:pos x="197" y="331"/>
                  </a:cxn>
                  <a:cxn ang="0">
                    <a:pos x="196" y="359"/>
                  </a:cxn>
                  <a:cxn ang="0">
                    <a:pos x="194" y="386"/>
                  </a:cxn>
                  <a:cxn ang="0">
                    <a:pos x="177" y="377"/>
                  </a:cxn>
                  <a:cxn ang="0">
                    <a:pos x="155" y="367"/>
                  </a:cxn>
                  <a:cxn ang="0">
                    <a:pos x="142" y="363"/>
                  </a:cxn>
                  <a:cxn ang="0">
                    <a:pos x="128" y="359"/>
                  </a:cxn>
                  <a:cxn ang="0">
                    <a:pos x="114" y="355"/>
                  </a:cxn>
                  <a:cxn ang="0">
                    <a:pos x="100" y="352"/>
                  </a:cxn>
                  <a:cxn ang="0">
                    <a:pos x="86" y="350"/>
                  </a:cxn>
                  <a:cxn ang="0">
                    <a:pos x="74" y="349"/>
                  </a:cxn>
                  <a:cxn ang="0">
                    <a:pos x="60" y="349"/>
                  </a:cxn>
                  <a:cxn ang="0">
                    <a:pos x="48" y="351"/>
                  </a:cxn>
                  <a:cxn ang="0">
                    <a:pos x="36" y="355"/>
                  </a:cxn>
                  <a:cxn ang="0">
                    <a:pos x="27" y="360"/>
                  </a:cxn>
                  <a:cxn ang="0">
                    <a:pos x="22" y="363"/>
                  </a:cxn>
                  <a:cxn ang="0">
                    <a:pos x="18" y="366"/>
                  </a:cxn>
                  <a:cxn ang="0">
                    <a:pos x="14" y="371"/>
                  </a:cxn>
                  <a:cxn ang="0">
                    <a:pos x="11" y="376"/>
                  </a:cxn>
                </a:cxnLst>
                <a:rect l="0" t="0" r="r" b="b"/>
                <a:pathLst>
                  <a:path w="197" h="386">
                    <a:moveTo>
                      <a:pt x="11" y="376"/>
                    </a:moveTo>
                    <a:lnTo>
                      <a:pt x="6" y="331"/>
                    </a:lnTo>
                    <a:lnTo>
                      <a:pt x="2" y="285"/>
                    </a:lnTo>
                    <a:lnTo>
                      <a:pt x="0" y="238"/>
                    </a:lnTo>
                    <a:lnTo>
                      <a:pt x="0" y="190"/>
                    </a:lnTo>
                    <a:lnTo>
                      <a:pt x="0" y="143"/>
                    </a:lnTo>
                    <a:lnTo>
                      <a:pt x="2" y="95"/>
                    </a:lnTo>
                    <a:lnTo>
                      <a:pt x="6" y="47"/>
                    </a:lnTo>
                    <a:lnTo>
                      <a:pt x="11" y="0"/>
                    </a:lnTo>
                    <a:lnTo>
                      <a:pt x="25" y="8"/>
                    </a:lnTo>
                    <a:lnTo>
                      <a:pt x="39" y="15"/>
                    </a:lnTo>
                    <a:lnTo>
                      <a:pt x="52" y="24"/>
                    </a:lnTo>
                    <a:lnTo>
                      <a:pt x="64" y="32"/>
                    </a:lnTo>
                    <a:lnTo>
                      <a:pt x="76" y="42"/>
                    </a:lnTo>
                    <a:lnTo>
                      <a:pt x="87" y="52"/>
                    </a:lnTo>
                    <a:lnTo>
                      <a:pt x="98" y="61"/>
                    </a:lnTo>
                    <a:lnTo>
                      <a:pt x="108" y="72"/>
                    </a:lnTo>
                    <a:lnTo>
                      <a:pt x="117" y="83"/>
                    </a:lnTo>
                    <a:lnTo>
                      <a:pt x="126" y="94"/>
                    </a:lnTo>
                    <a:lnTo>
                      <a:pt x="134" y="105"/>
                    </a:lnTo>
                    <a:lnTo>
                      <a:pt x="142" y="117"/>
                    </a:lnTo>
                    <a:lnTo>
                      <a:pt x="148" y="129"/>
                    </a:lnTo>
                    <a:lnTo>
                      <a:pt x="156" y="141"/>
                    </a:lnTo>
                    <a:lnTo>
                      <a:pt x="161" y="154"/>
                    </a:lnTo>
                    <a:lnTo>
                      <a:pt x="167" y="167"/>
                    </a:lnTo>
                    <a:lnTo>
                      <a:pt x="177" y="193"/>
                    </a:lnTo>
                    <a:lnTo>
                      <a:pt x="185" y="220"/>
                    </a:lnTo>
                    <a:lnTo>
                      <a:pt x="190" y="248"/>
                    </a:lnTo>
                    <a:lnTo>
                      <a:pt x="194" y="276"/>
                    </a:lnTo>
                    <a:lnTo>
                      <a:pt x="196" y="303"/>
                    </a:lnTo>
                    <a:lnTo>
                      <a:pt x="197" y="331"/>
                    </a:lnTo>
                    <a:lnTo>
                      <a:pt x="196" y="359"/>
                    </a:lnTo>
                    <a:lnTo>
                      <a:pt x="194" y="386"/>
                    </a:lnTo>
                    <a:lnTo>
                      <a:pt x="177" y="377"/>
                    </a:lnTo>
                    <a:lnTo>
                      <a:pt x="155" y="367"/>
                    </a:lnTo>
                    <a:lnTo>
                      <a:pt x="142" y="363"/>
                    </a:lnTo>
                    <a:lnTo>
                      <a:pt x="128" y="359"/>
                    </a:lnTo>
                    <a:lnTo>
                      <a:pt x="114" y="355"/>
                    </a:lnTo>
                    <a:lnTo>
                      <a:pt x="100" y="352"/>
                    </a:lnTo>
                    <a:lnTo>
                      <a:pt x="86" y="350"/>
                    </a:lnTo>
                    <a:lnTo>
                      <a:pt x="74" y="349"/>
                    </a:lnTo>
                    <a:lnTo>
                      <a:pt x="60" y="349"/>
                    </a:lnTo>
                    <a:lnTo>
                      <a:pt x="48" y="351"/>
                    </a:lnTo>
                    <a:lnTo>
                      <a:pt x="36" y="355"/>
                    </a:lnTo>
                    <a:lnTo>
                      <a:pt x="27" y="360"/>
                    </a:lnTo>
                    <a:lnTo>
                      <a:pt x="22" y="363"/>
                    </a:lnTo>
                    <a:lnTo>
                      <a:pt x="18" y="366"/>
                    </a:lnTo>
                    <a:lnTo>
                      <a:pt x="14" y="371"/>
                    </a:lnTo>
                    <a:lnTo>
                      <a:pt x="11" y="37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217"/>
              <p:cNvSpPr>
                <a:spLocks/>
              </p:cNvSpPr>
              <p:nvPr/>
            </p:nvSpPr>
            <p:spPr bwMode="auto">
              <a:xfrm>
                <a:off x="2392" y="2113"/>
                <a:ext cx="20" cy="28"/>
              </a:xfrm>
              <a:custGeom>
                <a:avLst/>
                <a:gdLst/>
                <a:ahLst/>
                <a:cxnLst>
                  <a:cxn ang="0">
                    <a:pos x="105" y="354"/>
                  </a:cxn>
                  <a:cxn ang="0">
                    <a:pos x="103" y="356"/>
                  </a:cxn>
                  <a:cxn ang="0">
                    <a:pos x="102" y="357"/>
                  </a:cxn>
                  <a:cxn ang="0">
                    <a:pos x="103" y="335"/>
                  </a:cxn>
                  <a:cxn ang="0">
                    <a:pos x="103" y="311"/>
                  </a:cxn>
                  <a:cxn ang="0">
                    <a:pos x="102" y="288"/>
                  </a:cxn>
                  <a:cxn ang="0">
                    <a:pos x="98" y="264"/>
                  </a:cxn>
                  <a:cxn ang="0">
                    <a:pos x="95" y="241"/>
                  </a:cxn>
                  <a:cxn ang="0">
                    <a:pos x="91" y="218"/>
                  </a:cxn>
                  <a:cxn ang="0">
                    <a:pos x="85" y="194"/>
                  </a:cxn>
                  <a:cxn ang="0">
                    <a:pos x="78" y="171"/>
                  </a:cxn>
                  <a:cxn ang="0">
                    <a:pos x="72" y="148"/>
                  </a:cxn>
                  <a:cxn ang="0">
                    <a:pos x="63" y="125"/>
                  </a:cxn>
                  <a:cxn ang="0">
                    <a:pos x="55" y="103"/>
                  </a:cxn>
                  <a:cxn ang="0">
                    <a:pos x="45" y="81"/>
                  </a:cxn>
                  <a:cxn ang="0">
                    <a:pos x="34" y="60"/>
                  </a:cxn>
                  <a:cxn ang="0">
                    <a:pos x="24" y="39"/>
                  </a:cxn>
                  <a:cxn ang="0">
                    <a:pos x="12" y="19"/>
                  </a:cxn>
                  <a:cxn ang="0">
                    <a:pos x="0" y="0"/>
                  </a:cxn>
                  <a:cxn ang="0">
                    <a:pos x="27" y="14"/>
                  </a:cxn>
                  <a:cxn ang="0">
                    <a:pos x="54" y="29"/>
                  </a:cxn>
                  <a:cxn ang="0">
                    <a:pos x="78" y="45"/>
                  </a:cxn>
                  <a:cxn ang="0">
                    <a:pos x="102" y="62"/>
                  </a:cxn>
                  <a:cxn ang="0">
                    <a:pos x="124" y="81"/>
                  </a:cxn>
                  <a:cxn ang="0">
                    <a:pos x="145" y="101"/>
                  </a:cxn>
                  <a:cxn ang="0">
                    <a:pos x="165" y="123"/>
                  </a:cxn>
                  <a:cxn ang="0">
                    <a:pos x="184" y="146"/>
                  </a:cxn>
                  <a:cxn ang="0">
                    <a:pos x="200" y="170"/>
                  </a:cxn>
                  <a:cxn ang="0">
                    <a:pos x="216" y="195"/>
                  </a:cxn>
                  <a:cxn ang="0">
                    <a:pos x="222" y="208"/>
                  </a:cxn>
                  <a:cxn ang="0">
                    <a:pos x="229" y="222"/>
                  </a:cxn>
                  <a:cxn ang="0">
                    <a:pos x="235" y="236"/>
                  </a:cxn>
                  <a:cxn ang="0">
                    <a:pos x="240" y="250"/>
                  </a:cxn>
                  <a:cxn ang="0">
                    <a:pos x="246" y="263"/>
                  </a:cxn>
                  <a:cxn ang="0">
                    <a:pos x="250" y="278"/>
                  </a:cxn>
                  <a:cxn ang="0">
                    <a:pos x="254" y="293"/>
                  </a:cxn>
                  <a:cxn ang="0">
                    <a:pos x="257" y="308"/>
                  </a:cxn>
                  <a:cxn ang="0">
                    <a:pos x="261" y="323"/>
                  </a:cxn>
                  <a:cxn ang="0">
                    <a:pos x="263" y="339"/>
                  </a:cxn>
                  <a:cxn ang="0">
                    <a:pos x="265" y="355"/>
                  </a:cxn>
                  <a:cxn ang="0">
                    <a:pos x="266" y="371"/>
                  </a:cxn>
                  <a:cxn ang="0">
                    <a:pos x="257" y="364"/>
                  </a:cxn>
                  <a:cxn ang="0">
                    <a:pos x="249" y="357"/>
                  </a:cxn>
                  <a:cxn ang="0">
                    <a:pos x="239" y="352"/>
                  </a:cxn>
                  <a:cxn ang="0">
                    <a:pos x="230" y="348"/>
                  </a:cxn>
                  <a:cxn ang="0">
                    <a:pos x="220" y="343"/>
                  </a:cxn>
                  <a:cxn ang="0">
                    <a:pos x="209" y="341"/>
                  </a:cxn>
                  <a:cxn ang="0">
                    <a:pos x="199" y="339"/>
                  </a:cxn>
                  <a:cxn ang="0">
                    <a:pos x="188" y="337"/>
                  </a:cxn>
                  <a:cxn ang="0">
                    <a:pos x="177" y="337"/>
                  </a:cxn>
                  <a:cxn ang="0">
                    <a:pos x="167" y="337"/>
                  </a:cxn>
                  <a:cxn ang="0">
                    <a:pos x="156" y="338"/>
                  </a:cxn>
                  <a:cxn ang="0">
                    <a:pos x="145" y="340"/>
                  </a:cxn>
                  <a:cxn ang="0">
                    <a:pos x="135" y="342"/>
                  </a:cxn>
                  <a:cxn ang="0">
                    <a:pos x="124" y="346"/>
                  </a:cxn>
                  <a:cxn ang="0">
                    <a:pos x="114" y="350"/>
                  </a:cxn>
                  <a:cxn ang="0">
                    <a:pos x="105" y="354"/>
                  </a:cxn>
                </a:cxnLst>
                <a:rect l="0" t="0" r="r" b="b"/>
                <a:pathLst>
                  <a:path w="266" h="371">
                    <a:moveTo>
                      <a:pt x="105" y="354"/>
                    </a:moveTo>
                    <a:lnTo>
                      <a:pt x="103" y="356"/>
                    </a:lnTo>
                    <a:lnTo>
                      <a:pt x="102" y="357"/>
                    </a:lnTo>
                    <a:lnTo>
                      <a:pt x="103" y="335"/>
                    </a:lnTo>
                    <a:lnTo>
                      <a:pt x="103" y="311"/>
                    </a:lnTo>
                    <a:lnTo>
                      <a:pt x="102" y="288"/>
                    </a:lnTo>
                    <a:lnTo>
                      <a:pt x="98" y="264"/>
                    </a:lnTo>
                    <a:lnTo>
                      <a:pt x="95" y="241"/>
                    </a:lnTo>
                    <a:lnTo>
                      <a:pt x="91" y="218"/>
                    </a:lnTo>
                    <a:lnTo>
                      <a:pt x="85" y="194"/>
                    </a:lnTo>
                    <a:lnTo>
                      <a:pt x="78" y="171"/>
                    </a:lnTo>
                    <a:lnTo>
                      <a:pt x="72" y="148"/>
                    </a:lnTo>
                    <a:lnTo>
                      <a:pt x="63" y="125"/>
                    </a:lnTo>
                    <a:lnTo>
                      <a:pt x="55" y="103"/>
                    </a:lnTo>
                    <a:lnTo>
                      <a:pt x="45" y="81"/>
                    </a:lnTo>
                    <a:lnTo>
                      <a:pt x="34" y="60"/>
                    </a:lnTo>
                    <a:lnTo>
                      <a:pt x="24" y="39"/>
                    </a:lnTo>
                    <a:lnTo>
                      <a:pt x="12" y="19"/>
                    </a:lnTo>
                    <a:lnTo>
                      <a:pt x="0" y="0"/>
                    </a:lnTo>
                    <a:lnTo>
                      <a:pt x="27" y="14"/>
                    </a:lnTo>
                    <a:lnTo>
                      <a:pt x="54" y="29"/>
                    </a:lnTo>
                    <a:lnTo>
                      <a:pt x="78" y="45"/>
                    </a:lnTo>
                    <a:lnTo>
                      <a:pt x="102" y="62"/>
                    </a:lnTo>
                    <a:lnTo>
                      <a:pt x="124" y="81"/>
                    </a:lnTo>
                    <a:lnTo>
                      <a:pt x="145" y="101"/>
                    </a:lnTo>
                    <a:lnTo>
                      <a:pt x="165" y="123"/>
                    </a:lnTo>
                    <a:lnTo>
                      <a:pt x="184" y="146"/>
                    </a:lnTo>
                    <a:lnTo>
                      <a:pt x="200" y="170"/>
                    </a:lnTo>
                    <a:lnTo>
                      <a:pt x="216" y="195"/>
                    </a:lnTo>
                    <a:lnTo>
                      <a:pt x="222" y="208"/>
                    </a:lnTo>
                    <a:lnTo>
                      <a:pt x="229" y="222"/>
                    </a:lnTo>
                    <a:lnTo>
                      <a:pt x="235" y="236"/>
                    </a:lnTo>
                    <a:lnTo>
                      <a:pt x="240" y="250"/>
                    </a:lnTo>
                    <a:lnTo>
                      <a:pt x="246" y="263"/>
                    </a:lnTo>
                    <a:lnTo>
                      <a:pt x="250" y="278"/>
                    </a:lnTo>
                    <a:lnTo>
                      <a:pt x="254" y="293"/>
                    </a:lnTo>
                    <a:lnTo>
                      <a:pt x="257" y="308"/>
                    </a:lnTo>
                    <a:lnTo>
                      <a:pt x="261" y="323"/>
                    </a:lnTo>
                    <a:lnTo>
                      <a:pt x="263" y="339"/>
                    </a:lnTo>
                    <a:lnTo>
                      <a:pt x="265" y="355"/>
                    </a:lnTo>
                    <a:lnTo>
                      <a:pt x="266" y="371"/>
                    </a:lnTo>
                    <a:lnTo>
                      <a:pt x="257" y="364"/>
                    </a:lnTo>
                    <a:lnTo>
                      <a:pt x="249" y="357"/>
                    </a:lnTo>
                    <a:lnTo>
                      <a:pt x="239" y="352"/>
                    </a:lnTo>
                    <a:lnTo>
                      <a:pt x="230" y="348"/>
                    </a:lnTo>
                    <a:lnTo>
                      <a:pt x="220" y="343"/>
                    </a:lnTo>
                    <a:lnTo>
                      <a:pt x="209" y="341"/>
                    </a:lnTo>
                    <a:lnTo>
                      <a:pt x="199" y="339"/>
                    </a:lnTo>
                    <a:lnTo>
                      <a:pt x="188" y="337"/>
                    </a:lnTo>
                    <a:lnTo>
                      <a:pt x="177" y="337"/>
                    </a:lnTo>
                    <a:lnTo>
                      <a:pt x="167" y="337"/>
                    </a:lnTo>
                    <a:lnTo>
                      <a:pt x="156" y="338"/>
                    </a:lnTo>
                    <a:lnTo>
                      <a:pt x="145" y="340"/>
                    </a:lnTo>
                    <a:lnTo>
                      <a:pt x="135" y="342"/>
                    </a:lnTo>
                    <a:lnTo>
                      <a:pt x="124" y="346"/>
                    </a:lnTo>
                    <a:lnTo>
                      <a:pt x="114" y="350"/>
                    </a:lnTo>
                    <a:lnTo>
                      <a:pt x="105" y="3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218"/>
              <p:cNvSpPr>
                <a:spLocks/>
              </p:cNvSpPr>
              <p:nvPr/>
            </p:nvSpPr>
            <p:spPr bwMode="auto">
              <a:xfrm>
                <a:off x="2348" y="2112"/>
                <a:ext cx="21" cy="29"/>
              </a:xfrm>
              <a:custGeom>
                <a:avLst/>
                <a:gdLst/>
                <a:ahLst/>
                <a:cxnLst>
                  <a:cxn ang="0">
                    <a:pos x="190" y="374"/>
                  </a:cxn>
                  <a:cxn ang="0">
                    <a:pos x="172" y="362"/>
                  </a:cxn>
                  <a:cxn ang="0">
                    <a:pos x="152" y="352"/>
                  </a:cxn>
                  <a:cxn ang="0">
                    <a:pos x="141" y="346"/>
                  </a:cxn>
                  <a:cxn ang="0">
                    <a:pos x="130" y="342"/>
                  </a:cxn>
                  <a:cxn ang="0">
                    <a:pos x="118" y="339"/>
                  </a:cxn>
                  <a:cxn ang="0">
                    <a:pos x="107" y="336"/>
                  </a:cxn>
                  <a:cxn ang="0">
                    <a:pos x="95" y="334"/>
                  </a:cxn>
                  <a:cxn ang="0">
                    <a:pos x="84" y="331"/>
                  </a:cxn>
                  <a:cxn ang="0">
                    <a:pos x="73" y="331"/>
                  </a:cxn>
                  <a:cxn ang="0">
                    <a:pos x="61" y="331"/>
                  </a:cxn>
                  <a:cxn ang="0">
                    <a:pos x="49" y="334"/>
                  </a:cxn>
                  <a:cxn ang="0">
                    <a:pos x="37" y="337"/>
                  </a:cxn>
                  <a:cxn ang="0">
                    <a:pos x="27" y="341"/>
                  </a:cxn>
                  <a:cxn ang="0">
                    <a:pos x="16" y="346"/>
                  </a:cxn>
                  <a:cxn ang="0">
                    <a:pos x="13" y="347"/>
                  </a:cxn>
                  <a:cxn ang="0">
                    <a:pos x="11" y="350"/>
                  </a:cxn>
                  <a:cxn ang="0">
                    <a:pos x="8" y="352"/>
                  </a:cxn>
                  <a:cxn ang="0">
                    <a:pos x="8" y="354"/>
                  </a:cxn>
                  <a:cxn ang="0">
                    <a:pos x="4" y="354"/>
                  </a:cxn>
                  <a:cxn ang="0">
                    <a:pos x="0" y="354"/>
                  </a:cxn>
                  <a:cxn ang="0">
                    <a:pos x="6" y="327"/>
                  </a:cxn>
                  <a:cxn ang="0">
                    <a:pos x="16" y="300"/>
                  </a:cxn>
                  <a:cxn ang="0">
                    <a:pos x="27" y="274"/>
                  </a:cxn>
                  <a:cxn ang="0">
                    <a:pos x="38" y="248"/>
                  </a:cxn>
                  <a:cxn ang="0">
                    <a:pos x="52" y="224"/>
                  </a:cxn>
                  <a:cxn ang="0">
                    <a:pos x="68" y="199"/>
                  </a:cxn>
                  <a:cxn ang="0">
                    <a:pos x="84" y="176"/>
                  </a:cxn>
                  <a:cxn ang="0">
                    <a:pos x="102" y="152"/>
                  </a:cxn>
                  <a:cxn ang="0">
                    <a:pos x="121" y="130"/>
                  </a:cxn>
                  <a:cxn ang="0">
                    <a:pos x="141" y="108"/>
                  </a:cxn>
                  <a:cxn ang="0">
                    <a:pos x="161" y="88"/>
                  </a:cxn>
                  <a:cxn ang="0">
                    <a:pos x="184" y="69"/>
                  </a:cxn>
                  <a:cxn ang="0">
                    <a:pos x="205" y="50"/>
                  </a:cxn>
                  <a:cxn ang="0">
                    <a:pos x="228" y="33"/>
                  </a:cxn>
                  <a:cxn ang="0">
                    <a:pos x="251" y="16"/>
                  </a:cxn>
                  <a:cxn ang="0">
                    <a:pos x="274" y="0"/>
                  </a:cxn>
                  <a:cxn ang="0">
                    <a:pos x="267" y="20"/>
                  </a:cxn>
                  <a:cxn ang="0">
                    <a:pos x="258" y="40"/>
                  </a:cxn>
                  <a:cxn ang="0">
                    <a:pos x="249" y="61"/>
                  </a:cxn>
                  <a:cxn ang="0">
                    <a:pos x="238" y="82"/>
                  </a:cxn>
                  <a:cxn ang="0">
                    <a:pos x="226" y="103"/>
                  </a:cxn>
                  <a:cxn ang="0">
                    <a:pos x="216" y="124"/>
                  </a:cxn>
                  <a:cxn ang="0">
                    <a:pos x="206" y="147"/>
                  </a:cxn>
                  <a:cxn ang="0">
                    <a:pos x="197" y="169"/>
                  </a:cxn>
                  <a:cxn ang="0">
                    <a:pos x="194" y="195"/>
                  </a:cxn>
                  <a:cxn ang="0">
                    <a:pos x="192" y="220"/>
                  </a:cxn>
                  <a:cxn ang="0">
                    <a:pos x="190" y="246"/>
                  </a:cxn>
                  <a:cxn ang="0">
                    <a:pos x="190" y="272"/>
                  </a:cxn>
                  <a:cxn ang="0">
                    <a:pos x="189" y="297"/>
                  </a:cxn>
                  <a:cxn ang="0">
                    <a:pos x="189" y="322"/>
                  </a:cxn>
                  <a:cxn ang="0">
                    <a:pos x="189" y="347"/>
                  </a:cxn>
                  <a:cxn ang="0">
                    <a:pos x="190" y="374"/>
                  </a:cxn>
                </a:cxnLst>
                <a:rect l="0" t="0" r="r" b="b"/>
                <a:pathLst>
                  <a:path w="274" h="374">
                    <a:moveTo>
                      <a:pt x="190" y="374"/>
                    </a:moveTo>
                    <a:lnTo>
                      <a:pt x="172" y="362"/>
                    </a:lnTo>
                    <a:lnTo>
                      <a:pt x="152" y="352"/>
                    </a:lnTo>
                    <a:lnTo>
                      <a:pt x="141" y="346"/>
                    </a:lnTo>
                    <a:lnTo>
                      <a:pt x="130" y="342"/>
                    </a:lnTo>
                    <a:lnTo>
                      <a:pt x="118" y="339"/>
                    </a:lnTo>
                    <a:lnTo>
                      <a:pt x="107" y="336"/>
                    </a:lnTo>
                    <a:lnTo>
                      <a:pt x="95" y="334"/>
                    </a:lnTo>
                    <a:lnTo>
                      <a:pt x="84" y="331"/>
                    </a:lnTo>
                    <a:lnTo>
                      <a:pt x="73" y="331"/>
                    </a:lnTo>
                    <a:lnTo>
                      <a:pt x="61" y="331"/>
                    </a:lnTo>
                    <a:lnTo>
                      <a:pt x="49" y="334"/>
                    </a:lnTo>
                    <a:lnTo>
                      <a:pt x="37" y="337"/>
                    </a:lnTo>
                    <a:lnTo>
                      <a:pt x="27" y="341"/>
                    </a:lnTo>
                    <a:lnTo>
                      <a:pt x="16" y="346"/>
                    </a:lnTo>
                    <a:lnTo>
                      <a:pt x="13" y="347"/>
                    </a:lnTo>
                    <a:lnTo>
                      <a:pt x="11" y="350"/>
                    </a:lnTo>
                    <a:lnTo>
                      <a:pt x="8" y="352"/>
                    </a:lnTo>
                    <a:lnTo>
                      <a:pt x="8" y="354"/>
                    </a:lnTo>
                    <a:lnTo>
                      <a:pt x="4" y="354"/>
                    </a:lnTo>
                    <a:lnTo>
                      <a:pt x="0" y="354"/>
                    </a:lnTo>
                    <a:lnTo>
                      <a:pt x="6" y="327"/>
                    </a:lnTo>
                    <a:lnTo>
                      <a:pt x="16" y="300"/>
                    </a:lnTo>
                    <a:lnTo>
                      <a:pt x="27" y="274"/>
                    </a:lnTo>
                    <a:lnTo>
                      <a:pt x="38" y="248"/>
                    </a:lnTo>
                    <a:lnTo>
                      <a:pt x="52" y="224"/>
                    </a:lnTo>
                    <a:lnTo>
                      <a:pt x="68" y="199"/>
                    </a:lnTo>
                    <a:lnTo>
                      <a:pt x="84" y="176"/>
                    </a:lnTo>
                    <a:lnTo>
                      <a:pt x="102" y="152"/>
                    </a:lnTo>
                    <a:lnTo>
                      <a:pt x="121" y="130"/>
                    </a:lnTo>
                    <a:lnTo>
                      <a:pt x="141" y="108"/>
                    </a:lnTo>
                    <a:lnTo>
                      <a:pt x="161" y="88"/>
                    </a:lnTo>
                    <a:lnTo>
                      <a:pt x="184" y="69"/>
                    </a:lnTo>
                    <a:lnTo>
                      <a:pt x="205" y="50"/>
                    </a:lnTo>
                    <a:lnTo>
                      <a:pt x="228" y="33"/>
                    </a:lnTo>
                    <a:lnTo>
                      <a:pt x="251" y="16"/>
                    </a:lnTo>
                    <a:lnTo>
                      <a:pt x="274" y="0"/>
                    </a:lnTo>
                    <a:lnTo>
                      <a:pt x="267" y="20"/>
                    </a:lnTo>
                    <a:lnTo>
                      <a:pt x="258" y="40"/>
                    </a:lnTo>
                    <a:lnTo>
                      <a:pt x="249" y="61"/>
                    </a:lnTo>
                    <a:lnTo>
                      <a:pt x="238" y="82"/>
                    </a:lnTo>
                    <a:lnTo>
                      <a:pt x="226" y="103"/>
                    </a:lnTo>
                    <a:lnTo>
                      <a:pt x="216" y="124"/>
                    </a:lnTo>
                    <a:lnTo>
                      <a:pt x="206" y="147"/>
                    </a:lnTo>
                    <a:lnTo>
                      <a:pt x="197" y="169"/>
                    </a:lnTo>
                    <a:lnTo>
                      <a:pt x="194" y="195"/>
                    </a:lnTo>
                    <a:lnTo>
                      <a:pt x="192" y="220"/>
                    </a:lnTo>
                    <a:lnTo>
                      <a:pt x="190" y="246"/>
                    </a:lnTo>
                    <a:lnTo>
                      <a:pt x="190" y="272"/>
                    </a:lnTo>
                    <a:lnTo>
                      <a:pt x="189" y="297"/>
                    </a:lnTo>
                    <a:lnTo>
                      <a:pt x="189" y="322"/>
                    </a:lnTo>
                    <a:lnTo>
                      <a:pt x="189" y="347"/>
                    </a:lnTo>
                    <a:lnTo>
                      <a:pt x="190" y="3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219"/>
              <p:cNvSpPr>
                <a:spLocks/>
              </p:cNvSpPr>
              <p:nvPr/>
            </p:nvSpPr>
            <p:spPr bwMode="auto">
              <a:xfrm>
                <a:off x="2522" y="2117"/>
                <a:ext cx="46" cy="73"/>
              </a:xfrm>
              <a:custGeom>
                <a:avLst/>
                <a:gdLst/>
                <a:ahLst/>
                <a:cxnLst>
                  <a:cxn ang="0">
                    <a:pos x="48" y="223"/>
                  </a:cxn>
                  <a:cxn ang="0">
                    <a:pos x="79" y="341"/>
                  </a:cxn>
                  <a:cxn ang="0">
                    <a:pos x="106" y="425"/>
                  </a:cxn>
                  <a:cxn ang="0">
                    <a:pos x="151" y="547"/>
                  </a:cxn>
                  <a:cxn ang="0">
                    <a:pos x="189" y="626"/>
                  </a:cxn>
                  <a:cxn ang="0">
                    <a:pos x="261" y="667"/>
                  </a:cxn>
                  <a:cxn ang="0">
                    <a:pos x="391" y="709"/>
                  </a:cxn>
                  <a:cxn ang="0">
                    <a:pos x="438" y="761"/>
                  </a:cxn>
                  <a:cxn ang="0">
                    <a:pos x="443" y="844"/>
                  </a:cxn>
                  <a:cxn ang="0">
                    <a:pos x="455" y="756"/>
                  </a:cxn>
                  <a:cxn ang="0">
                    <a:pos x="437" y="700"/>
                  </a:cxn>
                  <a:cxn ang="0">
                    <a:pos x="384" y="663"/>
                  </a:cxn>
                  <a:cxn ang="0">
                    <a:pos x="397" y="646"/>
                  </a:cxn>
                  <a:cxn ang="0">
                    <a:pos x="443" y="649"/>
                  </a:cxn>
                  <a:cxn ang="0">
                    <a:pos x="424" y="626"/>
                  </a:cxn>
                  <a:cxn ang="0">
                    <a:pos x="372" y="621"/>
                  </a:cxn>
                  <a:cxn ang="0">
                    <a:pos x="337" y="630"/>
                  </a:cxn>
                  <a:cxn ang="0">
                    <a:pos x="336" y="557"/>
                  </a:cxn>
                  <a:cxn ang="0">
                    <a:pos x="359" y="518"/>
                  </a:cxn>
                  <a:cxn ang="0">
                    <a:pos x="384" y="532"/>
                  </a:cxn>
                  <a:cxn ang="0">
                    <a:pos x="396" y="529"/>
                  </a:cxn>
                  <a:cxn ang="0">
                    <a:pos x="379" y="496"/>
                  </a:cxn>
                  <a:cxn ang="0">
                    <a:pos x="343" y="488"/>
                  </a:cxn>
                  <a:cxn ang="0">
                    <a:pos x="306" y="557"/>
                  </a:cxn>
                  <a:cxn ang="0">
                    <a:pos x="301" y="623"/>
                  </a:cxn>
                  <a:cxn ang="0">
                    <a:pos x="265" y="563"/>
                  </a:cxn>
                  <a:cxn ang="0">
                    <a:pos x="230" y="404"/>
                  </a:cxn>
                  <a:cxn ang="0">
                    <a:pos x="183" y="233"/>
                  </a:cxn>
                  <a:cxn ang="0">
                    <a:pos x="136" y="192"/>
                  </a:cxn>
                  <a:cxn ang="0">
                    <a:pos x="106" y="201"/>
                  </a:cxn>
                  <a:cxn ang="0">
                    <a:pos x="127" y="213"/>
                  </a:cxn>
                  <a:cxn ang="0">
                    <a:pos x="160" y="242"/>
                  </a:cxn>
                  <a:cxn ang="0">
                    <a:pos x="191" y="340"/>
                  </a:cxn>
                  <a:cxn ang="0">
                    <a:pos x="212" y="482"/>
                  </a:cxn>
                  <a:cxn ang="0">
                    <a:pos x="160" y="385"/>
                  </a:cxn>
                  <a:cxn ang="0">
                    <a:pos x="87" y="166"/>
                  </a:cxn>
                  <a:cxn ang="0">
                    <a:pos x="61" y="132"/>
                  </a:cxn>
                  <a:cxn ang="0">
                    <a:pos x="77" y="203"/>
                  </a:cxn>
                  <a:cxn ang="0">
                    <a:pos x="88" y="280"/>
                  </a:cxn>
                  <a:cxn ang="0">
                    <a:pos x="58" y="123"/>
                  </a:cxn>
                  <a:cxn ang="0">
                    <a:pos x="81" y="85"/>
                  </a:cxn>
                  <a:cxn ang="0">
                    <a:pos x="135" y="26"/>
                  </a:cxn>
                  <a:cxn ang="0">
                    <a:pos x="160" y="23"/>
                  </a:cxn>
                  <a:cxn ang="0">
                    <a:pos x="237" y="123"/>
                  </a:cxn>
                  <a:cxn ang="0">
                    <a:pos x="448" y="477"/>
                  </a:cxn>
                  <a:cxn ang="0">
                    <a:pos x="529" y="709"/>
                  </a:cxn>
                  <a:cxn ang="0">
                    <a:pos x="489" y="814"/>
                  </a:cxn>
                  <a:cxn ang="0">
                    <a:pos x="427" y="903"/>
                  </a:cxn>
                  <a:cxn ang="0">
                    <a:pos x="390" y="883"/>
                  </a:cxn>
                  <a:cxn ang="0">
                    <a:pos x="373" y="817"/>
                  </a:cxn>
                  <a:cxn ang="0">
                    <a:pos x="323" y="761"/>
                  </a:cxn>
                  <a:cxn ang="0">
                    <a:pos x="213" y="699"/>
                  </a:cxn>
                  <a:cxn ang="0">
                    <a:pos x="157" y="633"/>
                  </a:cxn>
                  <a:cxn ang="0">
                    <a:pos x="89" y="412"/>
                  </a:cxn>
                  <a:cxn ang="0">
                    <a:pos x="11" y="71"/>
                  </a:cxn>
                  <a:cxn ang="0">
                    <a:pos x="85" y="29"/>
                  </a:cxn>
                  <a:cxn ang="0">
                    <a:pos x="106" y="6"/>
                  </a:cxn>
                  <a:cxn ang="0">
                    <a:pos x="93" y="36"/>
                  </a:cxn>
                  <a:cxn ang="0">
                    <a:pos x="39" y="70"/>
                  </a:cxn>
                  <a:cxn ang="0">
                    <a:pos x="16" y="97"/>
                  </a:cxn>
                  <a:cxn ang="0">
                    <a:pos x="24" y="135"/>
                  </a:cxn>
                </a:cxnLst>
                <a:rect l="0" t="0" r="r" b="b"/>
                <a:pathLst>
                  <a:path w="533" h="939">
                    <a:moveTo>
                      <a:pt x="29" y="143"/>
                    </a:moveTo>
                    <a:lnTo>
                      <a:pt x="33" y="155"/>
                    </a:lnTo>
                    <a:lnTo>
                      <a:pt x="37" y="168"/>
                    </a:lnTo>
                    <a:lnTo>
                      <a:pt x="40" y="182"/>
                    </a:lnTo>
                    <a:lnTo>
                      <a:pt x="43" y="195"/>
                    </a:lnTo>
                    <a:lnTo>
                      <a:pt x="48" y="223"/>
                    </a:lnTo>
                    <a:lnTo>
                      <a:pt x="53" y="249"/>
                    </a:lnTo>
                    <a:lnTo>
                      <a:pt x="58" y="277"/>
                    </a:lnTo>
                    <a:lnTo>
                      <a:pt x="64" y="304"/>
                    </a:lnTo>
                    <a:lnTo>
                      <a:pt x="69" y="317"/>
                    </a:lnTo>
                    <a:lnTo>
                      <a:pt x="74" y="328"/>
                    </a:lnTo>
                    <a:lnTo>
                      <a:pt x="79" y="341"/>
                    </a:lnTo>
                    <a:lnTo>
                      <a:pt x="86" y="352"/>
                    </a:lnTo>
                    <a:lnTo>
                      <a:pt x="87" y="364"/>
                    </a:lnTo>
                    <a:lnTo>
                      <a:pt x="90" y="375"/>
                    </a:lnTo>
                    <a:lnTo>
                      <a:pt x="93" y="388"/>
                    </a:lnTo>
                    <a:lnTo>
                      <a:pt x="96" y="400"/>
                    </a:lnTo>
                    <a:lnTo>
                      <a:pt x="106" y="425"/>
                    </a:lnTo>
                    <a:lnTo>
                      <a:pt x="118" y="452"/>
                    </a:lnTo>
                    <a:lnTo>
                      <a:pt x="128" y="479"/>
                    </a:lnTo>
                    <a:lnTo>
                      <a:pt x="139" y="506"/>
                    </a:lnTo>
                    <a:lnTo>
                      <a:pt x="143" y="520"/>
                    </a:lnTo>
                    <a:lnTo>
                      <a:pt x="148" y="534"/>
                    </a:lnTo>
                    <a:lnTo>
                      <a:pt x="151" y="547"/>
                    </a:lnTo>
                    <a:lnTo>
                      <a:pt x="153" y="561"/>
                    </a:lnTo>
                    <a:lnTo>
                      <a:pt x="158" y="577"/>
                    </a:lnTo>
                    <a:lnTo>
                      <a:pt x="165" y="592"/>
                    </a:lnTo>
                    <a:lnTo>
                      <a:pt x="172" y="605"/>
                    </a:lnTo>
                    <a:lnTo>
                      <a:pt x="180" y="616"/>
                    </a:lnTo>
                    <a:lnTo>
                      <a:pt x="189" y="626"/>
                    </a:lnTo>
                    <a:lnTo>
                      <a:pt x="200" y="636"/>
                    </a:lnTo>
                    <a:lnTo>
                      <a:pt x="211" y="643"/>
                    </a:lnTo>
                    <a:lnTo>
                      <a:pt x="222" y="651"/>
                    </a:lnTo>
                    <a:lnTo>
                      <a:pt x="235" y="656"/>
                    </a:lnTo>
                    <a:lnTo>
                      <a:pt x="248" y="661"/>
                    </a:lnTo>
                    <a:lnTo>
                      <a:pt x="261" y="667"/>
                    </a:lnTo>
                    <a:lnTo>
                      <a:pt x="275" y="671"/>
                    </a:lnTo>
                    <a:lnTo>
                      <a:pt x="302" y="678"/>
                    </a:lnTo>
                    <a:lnTo>
                      <a:pt x="329" y="686"/>
                    </a:lnTo>
                    <a:lnTo>
                      <a:pt x="355" y="694"/>
                    </a:lnTo>
                    <a:lnTo>
                      <a:pt x="379" y="703"/>
                    </a:lnTo>
                    <a:lnTo>
                      <a:pt x="391" y="709"/>
                    </a:lnTo>
                    <a:lnTo>
                      <a:pt x="401" y="715"/>
                    </a:lnTo>
                    <a:lnTo>
                      <a:pt x="410" y="722"/>
                    </a:lnTo>
                    <a:lnTo>
                      <a:pt x="419" y="731"/>
                    </a:lnTo>
                    <a:lnTo>
                      <a:pt x="426" y="739"/>
                    </a:lnTo>
                    <a:lnTo>
                      <a:pt x="433" y="750"/>
                    </a:lnTo>
                    <a:lnTo>
                      <a:pt x="438" y="761"/>
                    </a:lnTo>
                    <a:lnTo>
                      <a:pt x="441" y="774"/>
                    </a:lnTo>
                    <a:lnTo>
                      <a:pt x="443" y="789"/>
                    </a:lnTo>
                    <a:lnTo>
                      <a:pt x="444" y="805"/>
                    </a:lnTo>
                    <a:lnTo>
                      <a:pt x="443" y="823"/>
                    </a:lnTo>
                    <a:lnTo>
                      <a:pt x="440" y="844"/>
                    </a:lnTo>
                    <a:lnTo>
                      <a:pt x="443" y="844"/>
                    </a:lnTo>
                    <a:lnTo>
                      <a:pt x="447" y="844"/>
                    </a:lnTo>
                    <a:lnTo>
                      <a:pt x="450" y="828"/>
                    </a:lnTo>
                    <a:lnTo>
                      <a:pt x="453" y="811"/>
                    </a:lnTo>
                    <a:lnTo>
                      <a:pt x="455" y="792"/>
                    </a:lnTo>
                    <a:lnTo>
                      <a:pt x="456" y="774"/>
                    </a:lnTo>
                    <a:lnTo>
                      <a:pt x="455" y="756"/>
                    </a:lnTo>
                    <a:lnTo>
                      <a:pt x="453" y="739"/>
                    </a:lnTo>
                    <a:lnTo>
                      <a:pt x="452" y="731"/>
                    </a:lnTo>
                    <a:lnTo>
                      <a:pt x="449" y="722"/>
                    </a:lnTo>
                    <a:lnTo>
                      <a:pt x="447" y="715"/>
                    </a:lnTo>
                    <a:lnTo>
                      <a:pt x="443" y="707"/>
                    </a:lnTo>
                    <a:lnTo>
                      <a:pt x="437" y="700"/>
                    </a:lnTo>
                    <a:lnTo>
                      <a:pt x="429" y="692"/>
                    </a:lnTo>
                    <a:lnTo>
                      <a:pt x="422" y="686"/>
                    </a:lnTo>
                    <a:lnTo>
                      <a:pt x="413" y="679"/>
                    </a:lnTo>
                    <a:lnTo>
                      <a:pt x="404" y="673"/>
                    </a:lnTo>
                    <a:lnTo>
                      <a:pt x="394" y="669"/>
                    </a:lnTo>
                    <a:lnTo>
                      <a:pt x="384" y="663"/>
                    </a:lnTo>
                    <a:lnTo>
                      <a:pt x="374" y="660"/>
                    </a:lnTo>
                    <a:lnTo>
                      <a:pt x="376" y="655"/>
                    </a:lnTo>
                    <a:lnTo>
                      <a:pt x="379" y="652"/>
                    </a:lnTo>
                    <a:lnTo>
                      <a:pt x="384" y="649"/>
                    </a:lnTo>
                    <a:lnTo>
                      <a:pt x="388" y="647"/>
                    </a:lnTo>
                    <a:lnTo>
                      <a:pt x="397" y="646"/>
                    </a:lnTo>
                    <a:lnTo>
                      <a:pt x="407" y="647"/>
                    </a:lnTo>
                    <a:lnTo>
                      <a:pt x="419" y="649"/>
                    </a:lnTo>
                    <a:lnTo>
                      <a:pt x="429" y="651"/>
                    </a:lnTo>
                    <a:lnTo>
                      <a:pt x="434" y="651"/>
                    </a:lnTo>
                    <a:lnTo>
                      <a:pt x="439" y="651"/>
                    </a:lnTo>
                    <a:lnTo>
                      <a:pt x="443" y="649"/>
                    </a:lnTo>
                    <a:lnTo>
                      <a:pt x="447" y="647"/>
                    </a:lnTo>
                    <a:lnTo>
                      <a:pt x="443" y="642"/>
                    </a:lnTo>
                    <a:lnTo>
                      <a:pt x="439" y="637"/>
                    </a:lnTo>
                    <a:lnTo>
                      <a:pt x="435" y="632"/>
                    </a:lnTo>
                    <a:lnTo>
                      <a:pt x="429" y="628"/>
                    </a:lnTo>
                    <a:lnTo>
                      <a:pt x="424" y="626"/>
                    </a:lnTo>
                    <a:lnTo>
                      <a:pt x="418" y="623"/>
                    </a:lnTo>
                    <a:lnTo>
                      <a:pt x="411" y="621"/>
                    </a:lnTo>
                    <a:lnTo>
                      <a:pt x="405" y="620"/>
                    </a:lnTo>
                    <a:lnTo>
                      <a:pt x="392" y="619"/>
                    </a:lnTo>
                    <a:lnTo>
                      <a:pt x="378" y="620"/>
                    </a:lnTo>
                    <a:lnTo>
                      <a:pt x="372" y="621"/>
                    </a:lnTo>
                    <a:lnTo>
                      <a:pt x="365" y="623"/>
                    </a:lnTo>
                    <a:lnTo>
                      <a:pt x="360" y="625"/>
                    </a:lnTo>
                    <a:lnTo>
                      <a:pt x="355" y="628"/>
                    </a:lnTo>
                    <a:lnTo>
                      <a:pt x="348" y="638"/>
                    </a:lnTo>
                    <a:lnTo>
                      <a:pt x="342" y="647"/>
                    </a:lnTo>
                    <a:lnTo>
                      <a:pt x="337" y="630"/>
                    </a:lnTo>
                    <a:lnTo>
                      <a:pt x="333" y="613"/>
                    </a:lnTo>
                    <a:lnTo>
                      <a:pt x="332" y="597"/>
                    </a:lnTo>
                    <a:lnTo>
                      <a:pt x="332" y="580"/>
                    </a:lnTo>
                    <a:lnTo>
                      <a:pt x="332" y="572"/>
                    </a:lnTo>
                    <a:lnTo>
                      <a:pt x="334" y="564"/>
                    </a:lnTo>
                    <a:lnTo>
                      <a:pt x="336" y="557"/>
                    </a:lnTo>
                    <a:lnTo>
                      <a:pt x="338" y="548"/>
                    </a:lnTo>
                    <a:lnTo>
                      <a:pt x="341" y="541"/>
                    </a:lnTo>
                    <a:lnTo>
                      <a:pt x="345" y="534"/>
                    </a:lnTo>
                    <a:lnTo>
                      <a:pt x="349" y="527"/>
                    </a:lnTo>
                    <a:lnTo>
                      <a:pt x="355" y="520"/>
                    </a:lnTo>
                    <a:lnTo>
                      <a:pt x="359" y="518"/>
                    </a:lnTo>
                    <a:lnTo>
                      <a:pt x="363" y="518"/>
                    </a:lnTo>
                    <a:lnTo>
                      <a:pt x="367" y="519"/>
                    </a:lnTo>
                    <a:lnTo>
                      <a:pt x="370" y="520"/>
                    </a:lnTo>
                    <a:lnTo>
                      <a:pt x="376" y="525"/>
                    </a:lnTo>
                    <a:lnTo>
                      <a:pt x="381" y="530"/>
                    </a:lnTo>
                    <a:lnTo>
                      <a:pt x="384" y="532"/>
                    </a:lnTo>
                    <a:lnTo>
                      <a:pt x="386" y="534"/>
                    </a:lnTo>
                    <a:lnTo>
                      <a:pt x="388" y="535"/>
                    </a:lnTo>
                    <a:lnTo>
                      <a:pt x="390" y="535"/>
                    </a:lnTo>
                    <a:lnTo>
                      <a:pt x="392" y="535"/>
                    </a:lnTo>
                    <a:lnTo>
                      <a:pt x="394" y="533"/>
                    </a:lnTo>
                    <a:lnTo>
                      <a:pt x="396" y="529"/>
                    </a:lnTo>
                    <a:lnTo>
                      <a:pt x="399" y="524"/>
                    </a:lnTo>
                    <a:lnTo>
                      <a:pt x="399" y="518"/>
                    </a:lnTo>
                    <a:lnTo>
                      <a:pt x="397" y="513"/>
                    </a:lnTo>
                    <a:lnTo>
                      <a:pt x="393" y="508"/>
                    </a:lnTo>
                    <a:lnTo>
                      <a:pt x="389" y="503"/>
                    </a:lnTo>
                    <a:lnTo>
                      <a:pt x="379" y="496"/>
                    </a:lnTo>
                    <a:lnTo>
                      <a:pt x="370" y="488"/>
                    </a:lnTo>
                    <a:lnTo>
                      <a:pt x="363" y="486"/>
                    </a:lnTo>
                    <a:lnTo>
                      <a:pt x="358" y="485"/>
                    </a:lnTo>
                    <a:lnTo>
                      <a:pt x="353" y="485"/>
                    </a:lnTo>
                    <a:lnTo>
                      <a:pt x="348" y="486"/>
                    </a:lnTo>
                    <a:lnTo>
                      <a:pt x="343" y="488"/>
                    </a:lnTo>
                    <a:lnTo>
                      <a:pt x="340" y="490"/>
                    </a:lnTo>
                    <a:lnTo>
                      <a:pt x="336" y="494"/>
                    </a:lnTo>
                    <a:lnTo>
                      <a:pt x="332" y="498"/>
                    </a:lnTo>
                    <a:lnTo>
                      <a:pt x="321" y="516"/>
                    </a:lnTo>
                    <a:lnTo>
                      <a:pt x="310" y="533"/>
                    </a:lnTo>
                    <a:lnTo>
                      <a:pt x="306" y="557"/>
                    </a:lnTo>
                    <a:lnTo>
                      <a:pt x="302" y="582"/>
                    </a:lnTo>
                    <a:lnTo>
                      <a:pt x="302" y="595"/>
                    </a:lnTo>
                    <a:lnTo>
                      <a:pt x="304" y="608"/>
                    </a:lnTo>
                    <a:lnTo>
                      <a:pt x="306" y="620"/>
                    </a:lnTo>
                    <a:lnTo>
                      <a:pt x="310" y="631"/>
                    </a:lnTo>
                    <a:lnTo>
                      <a:pt x="301" y="623"/>
                    </a:lnTo>
                    <a:lnTo>
                      <a:pt x="294" y="613"/>
                    </a:lnTo>
                    <a:lnTo>
                      <a:pt x="287" y="605"/>
                    </a:lnTo>
                    <a:lnTo>
                      <a:pt x="281" y="594"/>
                    </a:lnTo>
                    <a:lnTo>
                      <a:pt x="275" y="584"/>
                    </a:lnTo>
                    <a:lnTo>
                      <a:pt x="270" y="574"/>
                    </a:lnTo>
                    <a:lnTo>
                      <a:pt x="265" y="563"/>
                    </a:lnTo>
                    <a:lnTo>
                      <a:pt x="261" y="552"/>
                    </a:lnTo>
                    <a:lnTo>
                      <a:pt x="253" y="529"/>
                    </a:lnTo>
                    <a:lnTo>
                      <a:pt x="247" y="505"/>
                    </a:lnTo>
                    <a:lnTo>
                      <a:pt x="242" y="481"/>
                    </a:lnTo>
                    <a:lnTo>
                      <a:pt x="237" y="455"/>
                    </a:lnTo>
                    <a:lnTo>
                      <a:pt x="230" y="404"/>
                    </a:lnTo>
                    <a:lnTo>
                      <a:pt x="223" y="353"/>
                    </a:lnTo>
                    <a:lnTo>
                      <a:pt x="219" y="327"/>
                    </a:lnTo>
                    <a:lnTo>
                      <a:pt x="214" y="302"/>
                    </a:lnTo>
                    <a:lnTo>
                      <a:pt x="208" y="277"/>
                    </a:lnTo>
                    <a:lnTo>
                      <a:pt x="201" y="254"/>
                    </a:lnTo>
                    <a:lnTo>
                      <a:pt x="183" y="233"/>
                    </a:lnTo>
                    <a:lnTo>
                      <a:pt x="164" y="211"/>
                    </a:lnTo>
                    <a:lnTo>
                      <a:pt x="159" y="206"/>
                    </a:lnTo>
                    <a:lnTo>
                      <a:pt x="154" y="201"/>
                    </a:lnTo>
                    <a:lnTo>
                      <a:pt x="149" y="198"/>
                    </a:lnTo>
                    <a:lnTo>
                      <a:pt x="142" y="194"/>
                    </a:lnTo>
                    <a:lnTo>
                      <a:pt x="136" y="192"/>
                    </a:lnTo>
                    <a:lnTo>
                      <a:pt x="129" y="191"/>
                    </a:lnTo>
                    <a:lnTo>
                      <a:pt x="123" y="190"/>
                    </a:lnTo>
                    <a:lnTo>
                      <a:pt x="116" y="190"/>
                    </a:lnTo>
                    <a:lnTo>
                      <a:pt x="110" y="195"/>
                    </a:lnTo>
                    <a:lnTo>
                      <a:pt x="107" y="198"/>
                    </a:lnTo>
                    <a:lnTo>
                      <a:pt x="106" y="201"/>
                    </a:lnTo>
                    <a:lnTo>
                      <a:pt x="106" y="203"/>
                    </a:lnTo>
                    <a:lnTo>
                      <a:pt x="108" y="206"/>
                    </a:lnTo>
                    <a:lnTo>
                      <a:pt x="110" y="208"/>
                    </a:lnTo>
                    <a:lnTo>
                      <a:pt x="113" y="209"/>
                    </a:lnTo>
                    <a:lnTo>
                      <a:pt x="118" y="211"/>
                    </a:lnTo>
                    <a:lnTo>
                      <a:pt x="127" y="213"/>
                    </a:lnTo>
                    <a:lnTo>
                      <a:pt x="137" y="216"/>
                    </a:lnTo>
                    <a:lnTo>
                      <a:pt x="141" y="218"/>
                    </a:lnTo>
                    <a:lnTo>
                      <a:pt x="146" y="222"/>
                    </a:lnTo>
                    <a:lnTo>
                      <a:pt x="149" y="225"/>
                    </a:lnTo>
                    <a:lnTo>
                      <a:pt x="150" y="228"/>
                    </a:lnTo>
                    <a:lnTo>
                      <a:pt x="160" y="242"/>
                    </a:lnTo>
                    <a:lnTo>
                      <a:pt x="169" y="257"/>
                    </a:lnTo>
                    <a:lnTo>
                      <a:pt x="175" y="272"/>
                    </a:lnTo>
                    <a:lnTo>
                      <a:pt x="181" y="289"/>
                    </a:lnTo>
                    <a:lnTo>
                      <a:pt x="185" y="305"/>
                    </a:lnTo>
                    <a:lnTo>
                      <a:pt x="188" y="323"/>
                    </a:lnTo>
                    <a:lnTo>
                      <a:pt x="191" y="340"/>
                    </a:lnTo>
                    <a:lnTo>
                      <a:pt x="194" y="358"/>
                    </a:lnTo>
                    <a:lnTo>
                      <a:pt x="197" y="394"/>
                    </a:lnTo>
                    <a:lnTo>
                      <a:pt x="200" y="431"/>
                    </a:lnTo>
                    <a:lnTo>
                      <a:pt x="203" y="449"/>
                    </a:lnTo>
                    <a:lnTo>
                      <a:pt x="206" y="466"/>
                    </a:lnTo>
                    <a:lnTo>
                      <a:pt x="212" y="482"/>
                    </a:lnTo>
                    <a:lnTo>
                      <a:pt x="217" y="498"/>
                    </a:lnTo>
                    <a:lnTo>
                      <a:pt x="204" y="477"/>
                    </a:lnTo>
                    <a:lnTo>
                      <a:pt x="192" y="454"/>
                    </a:lnTo>
                    <a:lnTo>
                      <a:pt x="181" y="432"/>
                    </a:lnTo>
                    <a:lnTo>
                      <a:pt x="170" y="408"/>
                    </a:lnTo>
                    <a:lnTo>
                      <a:pt x="160" y="385"/>
                    </a:lnTo>
                    <a:lnTo>
                      <a:pt x="151" y="361"/>
                    </a:lnTo>
                    <a:lnTo>
                      <a:pt x="141" y="338"/>
                    </a:lnTo>
                    <a:lnTo>
                      <a:pt x="133" y="313"/>
                    </a:lnTo>
                    <a:lnTo>
                      <a:pt x="116" y="264"/>
                    </a:lnTo>
                    <a:lnTo>
                      <a:pt x="101" y="215"/>
                    </a:lnTo>
                    <a:lnTo>
                      <a:pt x="87" y="166"/>
                    </a:lnTo>
                    <a:lnTo>
                      <a:pt x="74" y="117"/>
                    </a:lnTo>
                    <a:lnTo>
                      <a:pt x="70" y="119"/>
                    </a:lnTo>
                    <a:lnTo>
                      <a:pt x="66" y="121"/>
                    </a:lnTo>
                    <a:lnTo>
                      <a:pt x="63" y="123"/>
                    </a:lnTo>
                    <a:lnTo>
                      <a:pt x="62" y="127"/>
                    </a:lnTo>
                    <a:lnTo>
                      <a:pt x="61" y="132"/>
                    </a:lnTo>
                    <a:lnTo>
                      <a:pt x="62" y="138"/>
                    </a:lnTo>
                    <a:lnTo>
                      <a:pt x="63" y="145"/>
                    </a:lnTo>
                    <a:lnTo>
                      <a:pt x="65" y="152"/>
                    </a:lnTo>
                    <a:lnTo>
                      <a:pt x="68" y="159"/>
                    </a:lnTo>
                    <a:lnTo>
                      <a:pt x="68" y="165"/>
                    </a:lnTo>
                    <a:lnTo>
                      <a:pt x="77" y="203"/>
                    </a:lnTo>
                    <a:lnTo>
                      <a:pt x="86" y="242"/>
                    </a:lnTo>
                    <a:lnTo>
                      <a:pt x="94" y="280"/>
                    </a:lnTo>
                    <a:lnTo>
                      <a:pt x="102" y="317"/>
                    </a:lnTo>
                    <a:lnTo>
                      <a:pt x="97" y="306"/>
                    </a:lnTo>
                    <a:lnTo>
                      <a:pt x="92" y="293"/>
                    </a:lnTo>
                    <a:lnTo>
                      <a:pt x="88" y="280"/>
                    </a:lnTo>
                    <a:lnTo>
                      <a:pt x="84" y="268"/>
                    </a:lnTo>
                    <a:lnTo>
                      <a:pt x="77" y="241"/>
                    </a:lnTo>
                    <a:lnTo>
                      <a:pt x="71" y="212"/>
                    </a:lnTo>
                    <a:lnTo>
                      <a:pt x="66" y="183"/>
                    </a:lnTo>
                    <a:lnTo>
                      <a:pt x="62" y="153"/>
                    </a:lnTo>
                    <a:lnTo>
                      <a:pt x="58" y="123"/>
                    </a:lnTo>
                    <a:lnTo>
                      <a:pt x="55" y="95"/>
                    </a:lnTo>
                    <a:lnTo>
                      <a:pt x="59" y="95"/>
                    </a:lnTo>
                    <a:lnTo>
                      <a:pt x="64" y="95"/>
                    </a:lnTo>
                    <a:lnTo>
                      <a:pt x="69" y="93"/>
                    </a:lnTo>
                    <a:lnTo>
                      <a:pt x="73" y="90"/>
                    </a:lnTo>
                    <a:lnTo>
                      <a:pt x="81" y="85"/>
                    </a:lnTo>
                    <a:lnTo>
                      <a:pt x="89" y="79"/>
                    </a:lnTo>
                    <a:lnTo>
                      <a:pt x="103" y="62"/>
                    </a:lnTo>
                    <a:lnTo>
                      <a:pt x="117" y="43"/>
                    </a:lnTo>
                    <a:lnTo>
                      <a:pt x="123" y="36"/>
                    </a:lnTo>
                    <a:lnTo>
                      <a:pt x="131" y="30"/>
                    </a:lnTo>
                    <a:lnTo>
                      <a:pt x="135" y="26"/>
                    </a:lnTo>
                    <a:lnTo>
                      <a:pt x="138" y="24"/>
                    </a:lnTo>
                    <a:lnTo>
                      <a:pt x="142" y="23"/>
                    </a:lnTo>
                    <a:lnTo>
                      <a:pt x="147" y="22"/>
                    </a:lnTo>
                    <a:lnTo>
                      <a:pt x="151" y="22"/>
                    </a:lnTo>
                    <a:lnTo>
                      <a:pt x="156" y="22"/>
                    </a:lnTo>
                    <a:lnTo>
                      <a:pt x="160" y="23"/>
                    </a:lnTo>
                    <a:lnTo>
                      <a:pt x="166" y="25"/>
                    </a:lnTo>
                    <a:lnTo>
                      <a:pt x="171" y="29"/>
                    </a:lnTo>
                    <a:lnTo>
                      <a:pt x="176" y="33"/>
                    </a:lnTo>
                    <a:lnTo>
                      <a:pt x="182" y="38"/>
                    </a:lnTo>
                    <a:lnTo>
                      <a:pt x="188" y="45"/>
                    </a:lnTo>
                    <a:lnTo>
                      <a:pt x="237" y="123"/>
                    </a:lnTo>
                    <a:lnTo>
                      <a:pt x="286" y="202"/>
                    </a:lnTo>
                    <a:lnTo>
                      <a:pt x="334" y="279"/>
                    </a:lnTo>
                    <a:lnTo>
                      <a:pt x="383" y="357"/>
                    </a:lnTo>
                    <a:lnTo>
                      <a:pt x="405" y="397"/>
                    </a:lnTo>
                    <a:lnTo>
                      <a:pt x="426" y="436"/>
                    </a:lnTo>
                    <a:lnTo>
                      <a:pt x="448" y="477"/>
                    </a:lnTo>
                    <a:lnTo>
                      <a:pt x="467" y="518"/>
                    </a:lnTo>
                    <a:lnTo>
                      <a:pt x="486" y="560"/>
                    </a:lnTo>
                    <a:lnTo>
                      <a:pt x="503" y="603"/>
                    </a:lnTo>
                    <a:lnTo>
                      <a:pt x="519" y="646"/>
                    </a:lnTo>
                    <a:lnTo>
                      <a:pt x="533" y="692"/>
                    </a:lnTo>
                    <a:lnTo>
                      <a:pt x="529" y="709"/>
                    </a:lnTo>
                    <a:lnTo>
                      <a:pt x="523" y="727"/>
                    </a:lnTo>
                    <a:lnTo>
                      <a:pt x="517" y="744"/>
                    </a:lnTo>
                    <a:lnTo>
                      <a:pt x="512" y="763"/>
                    </a:lnTo>
                    <a:lnTo>
                      <a:pt x="504" y="780"/>
                    </a:lnTo>
                    <a:lnTo>
                      <a:pt x="497" y="797"/>
                    </a:lnTo>
                    <a:lnTo>
                      <a:pt x="489" y="814"/>
                    </a:lnTo>
                    <a:lnTo>
                      <a:pt x="480" y="830"/>
                    </a:lnTo>
                    <a:lnTo>
                      <a:pt x="471" y="846"/>
                    </a:lnTo>
                    <a:lnTo>
                      <a:pt x="460" y="861"/>
                    </a:lnTo>
                    <a:lnTo>
                      <a:pt x="451" y="876"/>
                    </a:lnTo>
                    <a:lnTo>
                      <a:pt x="439" y="890"/>
                    </a:lnTo>
                    <a:lnTo>
                      <a:pt x="427" y="903"/>
                    </a:lnTo>
                    <a:lnTo>
                      <a:pt x="416" y="916"/>
                    </a:lnTo>
                    <a:lnTo>
                      <a:pt x="403" y="928"/>
                    </a:lnTo>
                    <a:lnTo>
                      <a:pt x="389" y="939"/>
                    </a:lnTo>
                    <a:lnTo>
                      <a:pt x="391" y="917"/>
                    </a:lnTo>
                    <a:lnTo>
                      <a:pt x="391" y="895"/>
                    </a:lnTo>
                    <a:lnTo>
                      <a:pt x="390" y="883"/>
                    </a:lnTo>
                    <a:lnTo>
                      <a:pt x="389" y="871"/>
                    </a:lnTo>
                    <a:lnTo>
                      <a:pt x="387" y="861"/>
                    </a:lnTo>
                    <a:lnTo>
                      <a:pt x="385" y="849"/>
                    </a:lnTo>
                    <a:lnTo>
                      <a:pt x="381" y="838"/>
                    </a:lnTo>
                    <a:lnTo>
                      <a:pt x="377" y="827"/>
                    </a:lnTo>
                    <a:lnTo>
                      <a:pt x="373" y="817"/>
                    </a:lnTo>
                    <a:lnTo>
                      <a:pt x="368" y="806"/>
                    </a:lnTo>
                    <a:lnTo>
                      <a:pt x="360" y="797"/>
                    </a:lnTo>
                    <a:lnTo>
                      <a:pt x="353" y="787"/>
                    </a:lnTo>
                    <a:lnTo>
                      <a:pt x="344" y="779"/>
                    </a:lnTo>
                    <a:lnTo>
                      <a:pt x="334" y="770"/>
                    </a:lnTo>
                    <a:lnTo>
                      <a:pt x="323" y="761"/>
                    </a:lnTo>
                    <a:lnTo>
                      <a:pt x="310" y="753"/>
                    </a:lnTo>
                    <a:lnTo>
                      <a:pt x="297" y="745"/>
                    </a:lnTo>
                    <a:lnTo>
                      <a:pt x="282" y="737"/>
                    </a:lnTo>
                    <a:lnTo>
                      <a:pt x="254" y="722"/>
                    </a:lnTo>
                    <a:lnTo>
                      <a:pt x="226" y="707"/>
                    </a:lnTo>
                    <a:lnTo>
                      <a:pt x="213" y="699"/>
                    </a:lnTo>
                    <a:lnTo>
                      <a:pt x="200" y="689"/>
                    </a:lnTo>
                    <a:lnTo>
                      <a:pt x="188" y="678"/>
                    </a:lnTo>
                    <a:lnTo>
                      <a:pt x="178" y="668"/>
                    </a:lnTo>
                    <a:lnTo>
                      <a:pt x="168" y="655"/>
                    </a:lnTo>
                    <a:lnTo>
                      <a:pt x="160" y="641"/>
                    </a:lnTo>
                    <a:lnTo>
                      <a:pt x="157" y="633"/>
                    </a:lnTo>
                    <a:lnTo>
                      <a:pt x="154" y="626"/>
                    </a:lnTo>
                    <a:lnTo>
                      <a:pt x="152" y="617"/>
                    </a:lnTo>
                    <a:lnTo>
                      <a:pt x="150" y="609"/>
                    </a:lnTo>
                    <a:lnTo>
                      <a:pt x="129" y="544"/>
                    </a:lnTo>
                    <a:lnTo>
                      <a:pt x="109" y="478"/>
                    </a:lnTo>
                    <a:lnTo>
                      <a:pt x="89" y="412"/>
                    </a:lnTo>
                    <a:lnTo>
                      <a:pt x="71" y="345"/>
                    </a:lnTo>
                    <a:lnTo>
                      <a:pt x="53" y="279"/>
                    </a:lnTo>
                    <a:lnTo>
                      <a:pt x="34" y="212"/>
                    </a:lnTo>
                    <a:lnTo>
                      <a:pt x="17" y="146"/>
                    </a:lnTo>
                    <a:lnTo>
                      <a:pt x="0" y="80"/>
                    </a:lnTo>
                    <a:lnTo>
                      <a:pt x="11" y="71"/>
                    </a:lnTo>
                    <a:lnTo>
                      <a:pt x="24" y="65"/>
                    </a:lnTo>
                    <a:lnTo>
                      <a:pt x="38" y="57"/>
                    </a:lnTo>
                    <a:lnTo>
                      <a:pt x="53" y="51"/>
                    </a:lnTo>
                    <a:lnTo>
                      <a:pt x="66" y="42"/>
                    </a:lnTo>
                    <a:lnTo>
                      <a:pt x="79" y="34"/>
                    </a:lnTo>
                    <a:lnTo>
                      <a:pt x="85" y="29"/>
                    </a:lnTo>
                    <a:lnTo>
                      <a:pt x="90" y="22"/>
                    </a:lnTo>
                    <a:lnTo>
                      <a:pt x="95" y="17"/>
                    </a:lnTo>
                    <a:lnTo>
                      <a:pt x="99" y="9"/>
                    </a:lnTo>
                    <a:lnTo>
                      <a:pt x="102" y="5"/>
                    </a:lnTo>
                    <a:lnTo>
                      <a:pt x="106" y="0"/>
                    </a:lnTo>
                    <a:lnTo>
                      <a:pt x="106" y="6"/>
                    </a:lnTo>
                    <a:lnTo>
                      <a:pt x="106" y="13"/>
                    </a:lnTo>
                    <a:lnTo>
                      <a:pt x="105" y="18"/>
                    </a:lnTo>
                    <a:lnTo>
                      <a:pt x="103" y="23"/>
                    </a:lnTo>
                    <a:lnTo>
                      <a:pt x="100" y="29"/>
                    </a:lnTo>
                    <a:lnTo>
                      <a:pt x="97" y="33"/>
                    </a:lnTo>
                    <a:lnTo>
                      <a:pt x="93" y="36"/>
                    </a:lnTo>
                    <a:lnTo>
                      <a:pt x="90" y="40"/>
                    </a:lnTo>
                    <a:lnTo>
                      <a:pt x="80" y="47"/>
                    </a:lnTo>
                    <a:lnTo>
                      <a:pt x="71" y="53"/>
                    </a:lnTo>
                    <a:lnTo>
                      <a:pt x="60" y="58"/>
                    </a:lnTo>
                    <a:lnTo>
                      <a:pt x="49" y="64"/>
                    </a:lnTo>
                    <a:lnTo>
                      <a:pt x="39" y="70"/>
                    </a:lnTo>
                    <a:lnTo>
                      <a:pt x="30" y="77"/>
                    </a:lnTo>
                    <a:lnTo>
                      <a:pt x="26" y="80"/>
                    </a:lnTo>
                    <a:lnTo>
                      <a:pt x="23" y="84"/>
                    </a:lnTo>
                    <a:lnTo>
                      <a:pt x="21" y="87"/>
                    </a:lnTo>
                    <a:lnTo>
                      <a:pt x="17" y="91"/>
                    </a:lnTo>
                    <a:lnTo>
                      <a:pt x="16" y="97"/>
                    </a:lnTo>
                    <a:lnTo>
                      <a:pt x="15" y="102"/>
                    </a:lnTo>
                    <a:lnTo>
                      <a:pt x="15" y="107"/>
                    </a:lnTo>
                    <a:lnTo>
                      <a:pt x="16" y="114"/>
                    </a:lnTo>
                    <a:lnTo>
                      <a:pt x="17" y="120"/>
                    </a:lnTo>
                    <a:lnTo>
                      <a:pt x="21" y="127"/>
                    </a:lnTo>
                    <a:lnTo>
                      <a:pt x="24" y="135"/>
                    </a:lnTo>
                    <a:lnTo>
                      <a:pt x="29" y="1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220"/>
              <p:cNvSpPr>
                <a:spLocks/>
              </p:cNvSpPr>
              <p:nvPr/>
            </p:nvSpPr>
            <p:spPr bwMode="auto">
              <a:xfrm>
                <a:off x="2613" y="2108"/>
                <a:ext cx="90" cy="33"/>
              </a:xfrm>
              <a:custGeom>
                <a:avLst/>
                <a:gdLst/>
                <a:ahLst/>
                <a:cxnLst>
                  <a:cxn ang="0">
                    <a:pos x="1139" y="394"/>
                  </a:cxn>
                  <a:cxn ang="0">
                    <a:pos x="1092" y="395"/>
                  </a:cxn>
                  <a:cxn ang="0">
                    <a:pos x="1064" y="406"/>
                  </a:cxn>
                  <a:cxn ang="0">
                    <a:pos x="1045" y="416"/>
                  </a:cxn>
                  <a:cxn ang="0">
                    <a:pos x="1036" y="384"/>
                  </a:cxn>
                  <a:cxn ang="0">
                    <a:pos x="1025" y="337"/>
                  </a:cxn>
                  <a:cxn ang="0">
                    <a:pos x="1009" y="291"/>
                  </a:cxn>
                  <a:cxn ang="0">
                    <a:pos x="989" y="247"/>
                  </a:cxn>
                  <a:cxn ang="0">
                    <a:pos x="963" y="206"/>
                  </a:cxn>
                  <a:cxn ang="0">
                    <a:pos x="934" y="167"/>
                  </a:cxn>
                  <a:cxn ang="0">
                    <a:pos x="900" y="131"/>
                  </a:cxn>
                  <a:cxn ang="0">
                    <a:pos x="863" y="99"/>
                  </a:cxn>
                  <a:cxn ang="0">
                    <a:pos x="822" y="71"/>
                  </a:cxn>
                  <a:cxn ang="0">
                    <a:pos x="777" y="48"/>
                  </a:cxn>
                  <a:cxn ang="0">
                    <a:pos x="730" y="29"/>
                  </a:cxn>
                  <a:cxn ang="0">
                    <a:pos x="648" y="10"/>
                  </a:cxn>
                  <a:cxn ang="0">
                    <a:pos x="561" y="6"/>
                  </a:cxn>
                  <a:cxn ang="0">
                    <a:pos x="473" y="18"/>
                  </a:cxn>
                  <a:cxn ang="0">
                    <a:pos x="389" y="46"/>
                  </a:cxn>
                  <a:cxn ang="0">
                    <a:pos x="324" y="81"/>
                  </a:cxn>
                  <a:cxn ang="0">
                    <a:pos x="287" y="108"/>
                  </a:cxn>
                  <a:cxn ang="0">
                    <a:pos x="237" y="154"/>
                  </a:cxn>
                  <a:cxn ang="0">
                    <a:pos x="195" y="208"/>
                  </a:cxn>
                  <a:cxn ang="0">
                    <a:pos x="160" y="269"/>
                  </a:cxn>
                  <a:cxn ang="0">
                    <a:pos x="136" y="335"/>
                  </a:cxn>
                  <a:cxn ang="0">
                    <a:pos x="121" y="405"/>
                  </a:cxn>
                  <a:cxn ang="0">
                    <a:pos x="107" y="417"/>
                  </a:cxn>
                  <a:cxn ang="0">
                    <a:pos x="87" y="405"/>
                  </a:cxn>
                  <a:cxn ang="0">
                    <a:pos x="64" y="400"/>
                  </a:cxn>
                  <a:cxn ang="0">
                    <a:pos x="16" y="401"/>
                  </a:cxn>
                  <a:cxn ang="0">
                    <a:pos x="19" y="361"/>
                  </a:cxn>
                  <a:cxn ang="0">
                    <a:pos x="53" y="301"/>
                  </a:cxn>
                  <a:cxn ang="0">
                    <a:pos x="91" y="246"/>
                  </a:cxn>
                  <a:cxn ang="0">
                    <a:pos x="133" y="195"/>
                  </a:cxn>
                  <a:cxn ang="0">
                    <a:pos x="180" y="149"/>
                  </a:cxn>
                  <a:cxn ang="0">
                    <a:pos x="231" y="109"/>
                  </a:cxn>
                  <a:cxn ang="0">
                    <a:pos x="285" y="75"/>
                  </a:cxn>
                  <a:cxn ang="0">
                    <a:pos x="344" y="46"/>
                  </a:cxn>
                  <a:cxn ang="0">
                    <a:pos x="405" y="23"/>
                  </a:cxn>
                  <a:cxn ang="0">
                    <a:pos x="469" y="8"/>
                  </a:cxn>
                  <a:cxn ang="0">
                    <a:pos x="536" y="0"/>
                  </a:cxn>
                  <a:cxn ang="0">
                    <a:pos x="608" y="1"/>
                  </a:cxn>
                  <a:cxn ang="0">
                    <a:pos x="679" y="8"/>
                  </a:cxn>
                  <a:cxn ang="0">
                    <a:pos x="750" y="23"/>
                  </a:cxn>
                  <a:cxn ang="0">
                    <a:pos x="817" y="46"/>
                  </a:cxn>
                  <a:cxn ang="0">
                    <a:pos x="882" y="76"/>
                  </a:cxn>
                  <a:cxn ang="0">
                    <a:pos x="943" y="111"/>
                  </a:cxn>
                  <a:cxn ang="0">
                    <a:pos x="1000" y="153"/>
                  </a:cxn>
                  <a:cxn ang="0">
                    <a:pos x="1051" y="201"/>
                  </a:cxn>
                  <a:cxn ang="0">
                    <a:pos x="1097" y="254"/>
                  </a:cxn>
                  <a:cxn ang="0">
                    <a:pos x="1134" y="313"/>
                  </a:cxn>
                  <a:cxn ang="0">
                    <a:pos x="1158" y="362"/>
                  </a:cxn>
                  <a:cxn ang="0">
                    <a:pos x="1171" y="400"/>
                  </a:cxn>
                </a:cxnLst>
                <a:rect l="0" t="0" r="r" b="b"/>
                <a:pathLst>
                  <a:path w="1171" h="429">
                    <a:moveTo>
                      <a:pt x="1171" y="400"/>
                    </a:moveTo>
                    <a:lnTo>
                      <a:pt x="1155" y="396"/>
                    </a:lnTo>
                    <a:lnTo>
                      <a:pt x="1139" y="394"/>
                    </a:lnTo>
                    <a:lnTo>
                      <a:pt x="1123" y="393"/>
                    </a:lnTo>
                    <a:lnTo>
                      <a:pt x="1108" y="393"/>
                    </a:lnTo>
                    <a:lnTo>
                      <a:pt x="1092" y="395"/>
                    </a:lnTo>
                    <a:lnTo>
                      <a:pt x="1077" y="400"/>
                    </a:lnTo>
                    <a:lnTo>
                      <a:pt x="1070" y="403"/>
                    </a:lnTo>
                    <a:lnTo>
                      <a:pt x="1064" y="406"/>
                    </a:lnTo>
                    <a:lnTo>
                      <a:pt x="1056" y="411"/>
                    </a:lnTo>
                    <a:lnTo>
                      <a:pt x="1050" y="416"/>
                    </a:lnTo>
                    <a:lnTo>
                      <a:pt x="1045" y="416"/>
                    </a:lnTo>
                    <a:lnTo>
                      <a:pt x="1040" y="416"/>
                    </a:lnTo>
                    <a:lnTo>
                      <a:pt x="1039" y="400"/>
                    </a:lnTo>
                    <a:lnTo>
                      <a:pt x="1036" y="384"/>
                    </a:lnTo>
                    <a:lnTo>
                      <a:pt x="1034" y="368"/>
                    </a:lnTo>
                    <a:lnTo>
                      <a:pt x="1029" y="352"/>
                    </a:lnTo>
                    <a:lnTo>
                      <a:pt x="1025" y="337"/>
                    </a:lnTo>
                    <a:lnTo>
                      <a:pt x="1021" y="321"/>
                    </a:lnTo>
                    <a:lnTo>
                      <a:pt x="1016" y="306"/>
                    </a:lnTo>
                    <a:lnTo>
                      <a:pt x="1009" y="291"/>
                    </a:lnTo>
                    <a:lnTo>
                      <a:pt x="1003" y="276"/>
                    </a:lnTo>
                    <a:lnTo>
                      <a:pt x="996" y="261"/>
                    </a:lnTo>
                    <a:lnTo>
                      <a:pt x="989" y="247"/>
                    </a:lnTo>
                    <a:lnTo>
                      <a:pt x="981" y="234"/>
                    </a:lnTo>
                    <a:lnTo>
                      <a:pt x="973" y="220"/>
                    </a:lnTo>
                    <a:lnTo>
                      <a:pt x="963" y="206"/>
                    </a:lnTo>
                    <a:lnTo>
                      <a:pt x="955" y="192"/>
                    </a:lnTo>
                    <a:lnTo>
                      <a:pt x="944" y="179"/>
                    </a:lnTo>
                    <a:lnTo>
                      <a:pt x="934" y="167"/>
                    </a:lnTo>
                    <a:lnTo>
                      <a:pt x="924" y="155"/>
                    </a:lnTo>
                    <a:lnTo>
                      <a:pt x="912" y="143"/>
                    </a:lnTo>
                    <a:lnTo>
                      <a:pt x="900" y="131"/>
                    </a:lnTo>
                    <a:lnTo>
                      <a:pt x="888" y="121"/>
                    </a:lnTo>
                    <a:lnTo>
                      <a:pt x="876" y="110"/>
                    </a:lnTo>
                    <a:lnTo>
                      <a:pt x="863" y="99"/>
                    </a:lnTo>
                    <a:lnTo>
                      <a:pt x="850" y="90"/>
                    </a:lnTo>
                    <a:lnTo>
                      <a:pt x="836" y="80"/>
                    </a:lnTo>
                    <a:lnTo>
                      <a:pt x="822" y="71"/>
                    </a:lnTo>
                    <a:lnTo>
                      <a:pt x="807" y="63"/>
                    </a:lnTo>
                    <a:lnTo>
                      <a:pt x="793" y="54"/>
                    </a:lnTo>
                    <a:lnTo>
                      <a:pt x="777" y="48"/>
                    </a:lnTo>
                    <a:lnTo>
                      <a:pt x="763" y="40"/>
                    </a:lnTo>
                    <a:lnTo>
                      <a:pt x="746" y="34"/>
                    </a:lnTo>
                    <a:lnTo>
                      <a:pt x="730" y="29"/>
                    </a:lnTo>
                    <a:lnTo>
                      <a:pt x="704" y="20"/>
                    </a:lnTo>
                    <a:lnTo>
                      <a:pt x="676" y="14"/>
                    </a:lnTo>
                    <a:lnTo>
                      <a:pt x="648" y="10"/>
                    </a:lnTo>
                    <a:lnTo>
                      <a:pt x="619" y="6"/>
                    </a:lnTo>
                    <a:lnTo>
                      <a:pt x="591" y="5"/>
                    </a:lnTo>
                    <a:lnTo>
                      <a:pt x="561" y="6"/>
                    </a:lnTo>
                    <a:lnTo>
                      <a:pt x="532" y="8"/>
                    </a:lnTo>
                    <a:lnTo>
                      <a:pt x="502" y="12"/>
                    </a:lnTo>
                    <a:lnTo>
                      <a:pt x="473" y="18"/>
                    </a:lnTo>
                    <a:lnTo>
                      <a:pt x="444" y="26"/>
                    </a:lnTo>
                    <a:lnTo>
                      <a:pt x="416" y="35"/>
                    </a:lnTo>
                    <a:lnTo>
                      <a:pt x="389" y="46"/>
                    </a:lnTo>
                    <a:lnTo>
                      <a:pt x="362" y="59"/>
                    </a:lnTo>
                    <a:lnTo>
                      <a:pt x="335" y="74"/>
                    </a:lnTo>
                    <a:lnTo>
                      <a:pt x="324" y="81"/>
                    </a:lnTo>
                    <a:lnTo>
                      <a:pt x="311" y="90"/>
                    </a:lnTo>
                    <a:lnTo>
                      <a:pt x="299" y="98"/>
                    </a:lnTo>
                    <a:lnTo>
                      <a:pt x="287" y="108"/>
                    </a:lnTo>
                    <a:lnTo>
                      <a:pt x="270" y="123"/>
                    </a:lnTo>
                    <a:lnTo>
                      <a:pt x="253" y="138"/>
                    </a:lnTo>
                    <a:lnTo>
                      <a:pt x="237" y="154"/>
                    </a:lnTo>
                    <a:lnTo>
                      <a:pt x="222" y="171"/>
                    </a:lnTo>
                    <a:lnTo>
                      <a:pt x="208" y="189"/>
                    </a:lnTo>
                    <a:lnTo>
                      <a:pt x="195" y="208"/>
                    </a:lnTo>
                    <a:lnTo>
                      <a:pt x="182" y="228"/>
                    </a:lnTo>
                    <a:lnTo>
                      <a:pt x="171" y="249"/>
                    </a:lnTo>
                    <a:lnTo>
                      <a:pt x="160" y="269"/>
                    </a:lnTo>
                    <a:lnTo>
                      <a:pt x="151" y="291"/>
                    </a:lnTo>
                    <a:lnTo>
                      <a:pt x="142" y="313"/>
                    </a:lnTo>
                    <a:lnTo>
                      <a:pt x="136" y="335"/>
                    </a:lnTo>
                    <a:lnTo>
                      <a:pt x="129" y="358"/>
                    </a:lnTo>
                    <a:lnTo>
                      <a:pt x="125" y="381"/>
                    </a:lnTo>
                    <a:lnTo>
                      <a:pt x="121" y="405"/>
                    </a:lnTo>
                    <a:lnTo>
                      <a:pt x="119" y="429"/>
                    </a:lnTo>
                    <a:lnTo>
                      <a:pt x="113" y="422"/>
                    </a:lnTo>
                    <a:lnTo>
                      <a:pt x="107" y="417"/>
                    </a:lnTo>
                    <a:lnTo>
                      <a:pt x="101" y="413"/>
                    </a:lnTo>
                    <a:lnTo>
                      <a:pt x="94" y="409"/>
                    </a:lnTo>
                    <a:lnTo>
                      <a:pt x="87" y="405"/>
                    </a:lnTo>
                    <a:lnTo>
                      <a:pt x="79" y="403"/>
                    </a:lnTo>
                    <a:lnTo>
                      <a:pt x="72" y="401"/>
                    </a:lnTo>
                    <a:lnTo>
                      <a:pt x="64" y="400"/>
                    </a:lnTo>
                    <a:lnTo>
                      <a:pt x="48" y="399"/>
                    </a:lnTo>
                    <a:lnTo>
                      <a:pt x="32" y="399"/>
                    </a:lnTo>
                    <a:lnTo>
                      <a:pt x="16" y="401"/>
                    </a:lnTo>
                    <a:lnTo>
                      <a:pt x="0" y="403"/>
                    </a:lnTo>
                    <a:lnTo>
                      <a:pt x="10" y="382"/>
                    </a:lnTo>
                    <a:lnTo>
                      <a:pt x="19" y="361"/>
                    </a:lnTo>
                    <a:lnTo>
                      <a:pt x="30" y="340"/>
                    </a:lnTo>
                    <a:lnTo>
                      <a:pt x="41" y="321"/>
                    </a:lnTo>
                    <a:lnTo>
                      <a:pt x="53" y="301"/>
                    </a:lnTo>
                    <a:lnTo>
                      <a:pt x="64" y="283"/>
                    </a:lnTo>
                    <a:lnTo>
                      <a:pt x="77" y="263"/>
                    </a:lnTo>
                    <a:lnTo>
                      <a:pt x="91" y="246"/>
                    </a:lnTo>
                    <a:lnTo>
                      <a:pt x="104" y="228"/>
                    </a:lnTo>
                    <a:lnTo>
                      <a:pt x="119" y="211"/>
                    </a:lnTo>
                    <a:lnTo>
                      <a:pt x="133" y="195"/>
                    </a:lnTo>
                    <a:lnTo>
                      <a:pt x="149" y="179"/>
                    </a:lnTo>
                    <a:lnTo>
                      <a:pt x="164" y="164"/>
                    </a:lnTo>
                    <a:lnTo>
                      <a:pt x="180" y="149"/>
                    </a:lnTo>
                    <a:lnTo>
                      <a:pt x="197" y="135"/>
                    </a:lnTo>
                    <a:lnTo>
                      <a:pt x="214" y="122"/>
                    </a:lnTo>
                    <a:lnTo>
                      <a:pt x="231" y="109"/>
                    </a:lnTo>
                    <a:lnTo>
                      <a:pt x="249" y="97"/>
                    </a:lnTo>
                    <a:lnTo>
                      <a:pt x="267" y="85"/>
                    </a:lnTo>
                    <a:lnTo>
                      <a:pt x="285" y="75"/>
                    </a:lnTo>
                    <a:lnTo>
                      <a:pt x="304" y="64"/>
                    </a:lnTo>
                    <a:lnTo>
                      <a:pt x="324" y="54"/>
                    </a:lnTo>
                    <a:lnTo>
                      <a:pt x="344" y="46"/>
                    </a:lnTo>
                    <a:lnTo>
                      <a:pt x="363" y="37"/>
                    </a:lnTo>
                    <a:lnTo>
                      <a:pt x="385" y="31"/>
                    </a:lnTo>
                    <a:lnTo>
                      <a:pt x="405" y="23"/>
                    </a:lnTo>
                    <a:lnTo>
                      <a:pt x="426" y="18"/>
                    </a:lnTo>
                    <a:lnTo>
                      <a:pt x="448" y="13"/>
                    </a:lnTo>
                    <a:lnTo>
                      <a:pt x="469" y="8"/>
                    </a:lnTo>
                    <a:lnTo>
                      <a:pt x="491" y="5"/>
                    </a:lnTo>
                    <a:lnTo>
                      <a:pt x="514" y="2"/>
                    </a:lnTo>
                    <a:lnTo>
                      <a:pt x="536" y="0"/>
                    </a:lnTo>
                    <a:lnTo>
                      <a:pt x="560" y="0"/>
                    </a:lnTo>
                    <a:lnTo>
                      <a:pt x="584" y="0"/>
                    </a:lnTo>
                    <a:lnTo>
                      <a:pt x="608" y="1"/>
                    </a:lnTo>
                    <a:lnTo>
                      <a:pt x="631" y="2"/>
                    </a:lnTo>
                    <a:lnTo>
                      <a:pt x="656" y="5"/>
                    </a:lnTo>
                    <a:lnTo>
                      <a:pt x="679" y="8"/>
                    </a:lnTo>
                    <a:lnTo>
                      <a:pt x="703" y="13"/>
                    </a:lnTo>
                    <a:lnTo>
                      <a:pt x="726" y="18"/>
                    </a:lnTo>
                    <a:lnTo>
                      <a:pt x="750" y="23"/>
                    </a:lnTo>
                    <a:lnTo>
                      <a:pt x="772" y="31"/>
                    </a:lnTo>
                    <a:lnTo>
                      <a:pt x="795" y="38"/>
                    </a:lnTo>
                    <a:lnTo>
                      <a:pt x="817" y="46"/>
                    </a:lnTo>
                    <a:lnTo>
                      <a:pt x="839" y="55"/>
                    </a:lnTo>
                    <a:lnTo>
                      <a:pt x="861" y="65"/>
                    </a:lnTo>
                    <a:lnTo>
                      <a:pt x="882" y="76"/>
                    </a:lnTo>
                    <a:lnTo>
                      <a:pt x="903" y="86"/>
                    </a:lnTo>
                    <a:lnTo>
                      <a:pt x="924" y="98"/>
                    </a:lnTo>
                    <a:lnTo>
                      <a:pt x="943" y="111"/>
                    </a:lnTo>
                    <a:lnTo>
                      <a:pt x="963" y="124"/>
                    </a:lnTo>
                    <a:lnTo>
                      <a:pt x="981" y="138"/>
                    </a:lnTo>
                    <a:lnTo>
                      <a:pt x="1000" y="153"/>
                    </a:lnTo>
                    <a:lnTo>
                      <a:pt x="1018" y="167"/>
                    </a:lnTo>
                    <a:lnTo>
                      <a:pt x="1035" y="183"/>
                    </a:lnTo>
                    <a:lnTo>
                      <a:pt x="1051" y="201"/>
                    </a:lnTo>
                    <a:lnTo>
                      <a:pt x="1067" y="218"/>
                    </a:lnTo>
                    <a:lnTo>
                      <a:pt x="1082" y="236"/>
                    </a:lnTo>
                    <a:lnTo>
                      <a:pt x="1097" y="254"/>
                    </a:lnTo>
                    <a:lnTo>
                      <a:pt x="1109" y="273"/>
                    </a:lnTo>
                    <a:lnTo>
                      <a:pt x="1122" y="292"/>
                    </a:lnTo>
                    <a:lnTo>
                      <a:pt x="1134" y="313"/>
                    </a:lnTo>
                    <a:lnTo>
                      <a:pt x="1145" y="334"/>
                    </a:lnTo>
                    <a:lnTo>
                      <a:pt x="1155" y="355"/>
                    </a:lnTo>
                    <a:lnTo>
                      <a:pt x="1158" y="362"/>
                    </a:lnTo>
                    <a:lnTo>
                      <a:pt x="1163" y="378"/>
                    </a:lnTo>
                    <a:lnTo>
                      <a:pt x="1168" y="393"/>
                    </a:lnTo>
                    <a:lnTo>
                      <a:pt x="1171" y="4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Freeform 221"/>
              <p:cNvSpPr>
                <a:spLocks/>
              </p:cNvSpPr>
              <p:nvPr/>
            </p:nvSpPr>
            <p:spPr bwMode="auto">
              <a:xfrm>
                <a:off x="2641" y="2111"/>
                <a:ext cx="12" cy="30"/>
              </a:xfrm>
              <a:custGeom>
                <a:avLst/>
                <a:gdLst/>
                <a:ahLst/>
                <a:cxnLst>
                  <a:cxn ang="0">
                    <a:pos x="49" y="354"/>
                  </a:cxn>
                  <a:cxn ang="0">
                    <a:pos x="43" y="356"/>
                  </a:cxn>
                  <a:cxn ang="0">
                    <a:pos x="36" y="358"/>
                  </a:cxn>
                  <a:cxn ang="0">
                    <a:pos x="29" y="363"/>
                  </a:cxn>
                  <a:cxn ang="0">
                    <a:pos x="24" y="366"/>
                  </a:cxn>
                  <a:cxn ang="0">
                    <a:pos x="12" y="375"/>
                  </a:cxn>
                  <a:cxn ang="0">
                    <a:pos x="3" y="386"/>
                  </a:cxn>
                  <a:cxn ang="0">
                    <a:pos x="0" y="337"/>
                  </a:cxn>
                  <a:cxn ang="0">
                    <a:pos x="0" y="285"/>
                  </a:cxn>
                  <a:cxn ang="0">
                    <a:pos x="1" y="258"/>
                  </a:cxn>
                  <a:cxn ang="0">
                    <a:pos x="3" y="232"/>
                  </a:cxn>
                  <a:cxn ang="0">
                    <a:pos x="6" y="207"/>
                  </a:cxn>
                  <a:cxn ang="0">
                    <a:pos x="10" y="181"/>
                  </a:cxn>
                  <a:cxn ang="0">
                    <a:pos x="16" y="157"/>
                  </a:cxn>
                  <a:cxn ang="0">
                    <a:pos x="24" y="133"/>
                  </a:cxn>
                  <a:cxn ang="0">
                    <a:pos x="28" y="121"/>
                  </a:cxn>
                  <a:cxn ang="0">
                    <a:pos x="33" y="110"/>
                  </a:cxn>
                  <a:cxn ang="0">
                    <a:pos x="39" y="99"/>
                  </a:cxn>
                  <a:cxn ang="0">
                    <a:pos x="44" y="88"/>
                  </a:cxn>
                  <a:cxn ang="0">
                    <a:pos x="51" y="79"/>
                  </a:cxn>
                  <a:cxn ang="0">
                    <a:pos x="58" y="69"/>
                  </a:cxn>
                  <a:cxn ang="0">
                    <a:pos x="66" y="60"/>
                  </a:cxn>
                  <a:cxn ang="0">
                    <a:pos x="73" y="51"/>
                  </a:cxn>
                  <a:cxn ang="0">
                    <a:pos x="82" y="42"/>
                  </a:cxn>
                  <a:cxn ang="0">
                    <a:pos x="91" y="35"/>
                  </a:cxn>
                  <a:cxn ang="0">
                    <a:pos x="101" y="28"/>
                  </a:cxn>
                  <a:cxn ang="0">
                    <a:pos x="111" y="21"/>
                  </a:cxn>
                  <a:cxn ang="0">
                    <a:pos x="119" y="18"/>
                  </a:cxn>
                  <a:cxn ang="0">
                    <a:pos x="136" y="10"/>
                  </a:cxn>
                  <a:cxn ang="0">
                    <a:pos x="152" y="3"/>
                  </a:cxn>
                  <a:cxn ang="0">
                    <a:pos x="159" y="0"/>
                  </a:cxn>
                  <a:cxn ang="0">
                    <a:pos x="163" y="46"/>
                  </a:cxn>
                  <a:cxn ang="0">
                    <a:pos x="165" y="93"/>
                  </a:cxn>
                  <a:cxn ang="0">
                    <a:pos x="166" y="140"/>
                  </a:cxn>
                  <a:cxn ang="0">
                    <a:pos x="166" y="189"/>
                  </a:cxn>
                  <a:cxn ang="0">
                    <a:pos x="166" y="238"/>
                  </a:cxn>
                  <a:cxn ang="0">
                    <a:pos x="166" y="287"/>
                  </a:cxn>
                  <a:cxn ang="0">
                    <a:pos x="166" y="338"/>
                  </a:cxn>
                  <a:cxn ang="0">
                    <a:pos x="166" y="389"/>
                  </a:cxn>
                  <a:cxn ang="0">
                    <a:pos x="162" y="383"/>
                  </a:cxn>
                  <a:cxn ang="0">
                    <a:pos x="155" y="377"/>
                  </a:cxn>
                  <a:cxn ang="0">
                    <a:pos x="150" y="372"/>
                  </a:cxn>
                  <a:cxn ang="0">
                    <a:pos x="142" y="368"/>
                  </a:cxn>
                  <a:cxn ang="0">
                    <a:pos x="136" y="364"/>
                  </a:cxn>
                  <a:cxn ang="0">
                    <a:pos x="128" y="359"/>
                  </a:cxn>
                  <a:cxn ang="0">
                    <a:pos x="121" y="356"/>
                  </a:cxn>
                  <a:cxn ang="0">
                    <a:pos x="114" y="354"/>
                  </a:cxn>
                  <a:cxn ang="0">
                    <a:pos x="106" y="352"/>
                  </a:cxn>
                  <a:cxn ang="0">
                    <a:pos x="98" y="351"/>
                  </a:cxn>
                  <a:cxn ang="0">
                    <a:pos x="90" y="350"/>
                  </a:cxn>
                  <a:cxn ang="0">
                    <a:pos x="82" y="350"/>
                  </a:cxn>
                  <a:cxn ang="0">
                    <a:pos x="74" y="350"/>
                  </a:cxn>
                  <a:cxn ang="0">
                    <a:pos x="66" y="351"/>
                  </a:cxn>
                  <a:cxn ang="0">
                    <a:pos x="58" y="352"/>
                  </a:cxn>
                  <a:cxn ang="0">
                    <a:pos x="49" y="354"/>
                  </a:cxn>
                </a:cxnLst>
                <a:rect l="0" t="0" r="r" b="b"/>
                <a:pathLst>
                  <a:path w="166" h="389">
                    <a:moveTo>
                      <a:pt x="49" y="354"/>
                    </a:moveTo>
                    <a:lnTo>
                      <a:pt x="43" y="356"/>
                    </a:lnTo>
                    <a:lnTo>
                      <a:pt x="36" y="358"/>
                    </a:lnTo>
                    <a:lnTo>
                      <a:pt x="29" y="363"/>
                    </a:lnTo>
                    <a:lnTo>
                      <a:pt x="24" y="366"/>
                    </a:lnTo>
                    <a:lnTo>
                      <a:pt x="12" y="375"/>
                    </a:lnTo>
                    <a:lnTo>
                      <a:pt x="3" y="386"/>
                    </a:lnTo>
                    <a:lnTo>
                      <a:pt x="0" y="337"/>
                    </a:lnTo>
                    <a:lnTo>
                      <a:pt x="0" y="285"/>
                    </a:lnTo>
                    <a:lnTo>
                      <a:pt x="1" y="258"/>
                    </a:lnTo>
                    <a:lnTo>
                      <a:pt x="3" y="232"/>
                    </a:lnTo>
                    <a:lnTo>
                      <a:pt x="6" y="207"/>
                    </a:lnTo>
                    <a:lnTo>
                      <a:pt x="10" y="181"/>
                    </a:lnTo>
                    <a:lnTo>
                      <a:pt x="16" y="157"/>
                    </a:lnTo>
                    <a:lnTo>
                      <a:pt x="24" y="133"/>
                    </a:lnTo>
                    <a:lnTo>
                      <a:pt x="28" y="121"/>
                    </a:lnTo>
                    <a:lnTo>
                      <a:pt x="33" y="110"/>
                    </a:lnTo>
                    <a:lnTo>
                      <a:pt x="39" y="99"/>
                    </a:lnTo>
                    <a:lnTo>
                      <a:pt x="44" y="88"/>
                    </a:lnTo>
                    <a:lnTo>
                      <a:pt x="51" y="79"/>
                    </a:lnTo>
                    <a:lnTo>
                      <a:pt x="58" y="69"/>
                    </a:lnTo>
                    <a:lnTo>
                      <a:pt x="66" y="60"/>
                    </a:lnTo>
                    <a:lnTo>
                      <a:pt x="73" y="51"/>
                    </a:lnTo>
                    <a:lnTo>
                      <a:pt x="82" y="42"/>
                    </a:lnTo>
                    <a:lnTo>
                      <a:pt x="91" y="35"/>
                    </a:lnTo>
                    <a:lnTo>
                      <a:pt x="101" y="28"/>
                    </a:lnTo>
                    <a:lnTo>
                      <a:pt x="111" y="21"/>
                    </a:lnTo>
                    <a:lnTo>
                      <a:pt x="119" y="18"/>
                    </a:lnTo>
                    <a:lnTo>
                      <a:pt x="136" y="10"/>
                    </a:lnTo>
                    <a:lnTo>
                      <a:pt x="152" y="3"/>
                    </a:lnTo>
                    <a:lnTo>
                      <a:pt x="159" y="0"/>
                    </a:lnTo>
                    <a:lnTo>
                      <a:pt x="163" y="46"/>
                    </a:lnTo>
                    <a:lnTo>
                      <a:pt x="165" y="93"/>
                    </a:lnTo>
                    <a:lnTo>
                      <a:pt x="166" y="140"/>
                    </a:lnTo>
                    <a:lnTo>
                      <a:pt x="166" y="189"/>
                    </a:lnTo>
                    <a:lnTo>
                      <a:pt x="166" y="238"/>
                    </a:lnTo>
                    <a:lnTo>
                      <a:pt x="166" y="287"/>
                    </a:lnTo>
                    <a:lnTo>
                      <a:pt x="166" y="338"/>
                    </a:lnTo>
                    <a:lnTo>
                      <a:pt x="166" y="389"/>
                    </a:lnTo>
                    <a:lnTo>
                      <a:pt x="162" y="383"/>
                    </a:lnTo>
                    <a:lnTo>
                      <a:pt x="155" y="377"/>
                    </a:lnTo>
                    <a:lnTo>
                      <a:pt x="150" y="372"/>
                    </a:lnTo>
                    <a:lnTo>
                      <a:pt x="142" y="368"/>
                    </a:lnTo>
                    <a:lnTo>
                      <a:pt x="136" y="364"/>
                    </a:lnTo>
                    <a:lnTo>
                      <a:pt x="128" y="359"/>
                    </a:lnTo>
                    <a:lnTo>
                      <a:pt x="121" y="356"/>
                    </a:lnTo>
                    <a:lnTo>
                      <a:pt x="114" y="354"/>
                    </a:lnTo>
                    <a:lnTo>
                      <a:pt x="106" y="352"/>
                    </a:lnTo>
                    <a:lnTo>
                      <a:pt x="98" y="351"/>
                    </a:lnTo>
                    <a:lnTo>
                      <a:pt x="90" y="350"/>
                    </a:lnTo>
                    <a:lnTo>
                      <a:pt x="82" y="350"/>
                    </a:lnTo>
                    <a:lnTo>
                      <a:pt x="74" y="350"/>
                    </a:lnTo>
                    <a:lnTo>
                      <a:pt x="66" y="351"/>
                    </a:lnTo>
                    <a:lnTo>
                      <a:pt x="58" y="352"/>
                    </a:lnTo>
                    <a:lnTo>
                      <a:pt x="49" y="3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222"/>
              <p:cNvSpPr>
                <a:spLocks/>
              </p:cNvSpPr>
              <p:nvPr/>
            </p:nvSpPr>
            <p:spPr bwMode="auto">
              <a:xfrm>
                <a:off x="2654" y="2111"/>
                <a:ext cx="15" cy="29"/>
              </a:xfrm>
              <a:custGeom>
                <a:avLst/>
                <a:gdLst/>
                <a:ahLst/>
                <a:cxnLst>
                  <a:cxn ang="0">
                    <a:pos x="200" y="380"/>
                  </a:cxn>
                  <a:cxn ang="0">
                    <a:pos x="176" y="379"/>
                  </a:cxn>
                  <a:cxn ang="0">
                    <a:pos x="151" y="377"/>
                  </a:cxn>
                  <a:cxn ang="0">
                    <a:pos x="127" y="376"/>
                  </a:cxn>
                  <a:cxn ang="0">
                    <a:pos x="101" y="375"/>
                  </a:cxn>
                  <a:cxn ang="0">
                    <a:pos x="77" y="376"/>
                  </a:cxn>
                  <a:cxn ang="0">
                    <a:pos x="51" y="377"/>
                  </a:cxn>
                  <a:cxn ang="0">
                    <a:pos x="26" y="379"/>
                  </a:cxn>
                  <a:cxn ang="0">
                    <a:pos x="3" y="384"/>
                  </a:cxn>
                  <a:cxn ang="0">
                    <a:pos x="0" y="337"/>
                  </a:cxn>
                  <a:cxn ang="0">
                    <a:pos x="0" y="289"/>
                  </a:cxn>
                  <a:cxn ang="0">
                    <a:pos x="0" y="241"/>
                  </a:cxn>
                  <a:cxn ang="0">
                    <a:pos x="2" y="192"/>
                  </a:cxn>
                  <a:cxn ang="0">
                    <a:pos x="4" y="143"/>
                  </a:cxn>
                  <a:cxn ang="0">
                    <a:pos x="6" y="94"/>
                  </a:cxn>
                  <a:cxn ang="0">
                    <a:pos x="8" y="47"/>
                  </a:cxn>
                  <a:cxn ang="0">
                    <a:pos x="10" y="0"/>
                  </a:cxn>
                  <a:cxn ang="0">
                    <a:pos x="20" y="1"/>
                  </a:cxn>
                  <a:cxn ang="0">
                    <a:pos x="30" y="3"/>
                  </a:cxn>
                  <a:cxn ang="0">
                    <a:pos x="39" y="5"/>
                  </a:cxn>
                  <a:cxn ang="0">
                    <a:pos x="48" y="9"/>
                  </a:cxn>
                  <a:cxn ang="0">
                    <a:pos x="65" y="15"/>
                  </a:cxn>
                  <a:cxn ang="0">
                    <a:pos x="81" y="24"/>
                  </a:cxn>
                  <a:cxn ang="0">
                    <a:pos x="95" y="34"/>
                  </a:cxn>
                  <a:cxn ang="0">
                    <a:pos x="109" y="46"/>
                  </a:cxn>
                  <a:cxn ang="0">
                    <a:pos x="120" y="59"/>
                  </a:cxn>
                  <a:cxn ang="0">
                    <a:pos x="131" y="72"/>
                  </a:cxn>
                  <a:cxn ang="0">
                    <a:pos x="141" y="87"/>
                  </a:cxn>
                  <a:cxn ang="0">
                    <a:pos x="150" y="102"/>
                  </a:cxn>
                  <a:cxn ang="0">
                    <a:pos x="159" y="118"/>
                  </a:cxn>
                  <a:cxn ang="0">
                    <a:pos x="165" y="134"/>
                  </a:cxn>
                  <a:cxn ang="0">
                    <a:pos x="178" y="167"/>
                  </a:cxn>
                  <a:cxn ang="0">
                    <a:pos x="189" y="198"/>
                  </a:cxn>
                  <a:cxn ang="0">
                    <a:pos x="192" y="209"/>
                  </a:cxn>
                  <a:cxn ang="0">
                    <a:pos x="194" y="220"/>
                  </a:cxn>
                  <a:cxn ang="0">
                    <a:pos x="196" y="232"/>
                  </a:cxn>
                  <a:cxn ang="0">
                    <a:pos x="198" y="243"/>
                  </a:cxn>
                  <a:cxn ang="0">
                    <a:pos x="200" y="266"/>
                  </a:cxn>
                  <a:cxn ang="0">
                    <a:pos x="200" y="288"/>
                  </a:cxn>
                  <a:cxn ang="0">
                    <a:pos x="200" y="312"/>
                  </a:cxn>
                  <a:cxn ang="0">
                    <a:pos x="199" y="334"/>
                  </a:cxn>
                  <a:cxn ang="0">
                    <a:pos x="199" y="358"/>
                  </a:cxn>
                  <a:cxn ang="0">
                    <a:pos x="200" y="380"/>
                  </a:cxn>
                </a:cxnLst>
                <a:rect l="0" t="0" r="r" b="b"/>
                <a:pathLst>
                  <a:path w="200" h="384">
                    <a:moveTo>
                      <a:pt x="200" y="380"/>
                    </a:moveTo>
                    <a:lnTo>
                      <a:pt x="176" y="379"/>
                    </a:lnTo>
                    <a:lnTo>
                      <a:pt x="151" y="377"/>
                    </a:lnTo>
                    <a:lnTo>
                      <a:pt x="127" y="376"/>
                    </a:lnTo>
                    <a:lnTo>
                      <a:pt x="101" y="375"/>
                    </a:lnTo>
                    <a:lnTo>
                      <a:pt x="77" y="376"/>
                    </a:lnTo>
                    <a:lnTo>
                      <a:pt x="51" y="377"/>
                    </a:lnTo>
                    <a:lnTo>
                      <a:pt x="26" y="379"/>
                    </a:lnTo>
                    <a:lnTo>
                      <a:pt x="3" y="384"/>
                    </a:lnTo>
                    <a:lnTo>
                      <a:pt x="0" y="337"/>
                    </a:lnTo>
                    <a:lnTo>
                      <a:pt x="0" y="289"/>
                    </a:lnTo>
                    <a:lnTo>
                      <a:pt x="0" y="241"/>
                    </a:lnTo>
                    <a:lnTo>
                      <a:pt x="2" y="192"/>
                    </a:lnTo>
                    <a:lnTo>
                      <a:pt x="4" y="143"/>
                    </a:lnTo>
                    <a:lnTo>
                      <a:pt x="6" y="94"/>
                    </a:lnTo>
                    <a:lnTo>
                      <a:pt x="8" y="47"/>
                    </a:lnTo>
                    <a:lnTo>
                      <a:pt x="10" y="0"/>
                    </a:lnTo>
                    <a:lnTo>
                      <a:pt x="20" y="1"/>
                    </a:lnTo>
                    <a:lnTo>
                      <a:pt x="30" y="3"/>
                    </a:lnTo>
                    <a:lnTo>
                      <a:pt x="39" y="5"/>
                    </a:lnTo>
                    <a:lnTo>
                      <a:pt x="48" y="9"/>
                    </a:lnTo>
                    <a:lnTo>
                      <a:pt x="65" y="15"/>
                    </a:lnTo>
                    <a:lnTo>
                      <a:pt x="81" y="24"/>
                    </a:lnTo>
                    <a:lnTo>
                      <a:pt x="95" y="34"/>
                    </a:lnTo>
                    <a:lnTo>
                      <a:pt x="109" y="46"/>
                    </a:lnTo>
                    <a:lnTo>
                      <a:pt x="120" y="59"/>
                    </a:lnTo>
                    <a:lnTo>
                      <a:pt x="131" y="72"/>
                    </a:lnTo>
                    <a:lnTo>
                      <a:pt x="141" y="87"/>
                    </a:lnTo>
                    <a:lnTo>
                      <a:pt x="150" y="102"/>
                    </a:lnTo>
                    <a:lnTo>
                      <a:pt x="159" y="118"/>
                    </a:lnTo>
                    <a:lnTo>
                      <a:pt x="165" y="134"/>
                    </a:lnTo>
                    <a:lnTo>
                      <a:pt x="178" y="167"/>
                    </a:lnTo>
                    <a:lnTo>
                      <a:pt x="189" y="198"/>
                    </a:lnTo>
                    <a:lnTo>
                      <a:pt x="192" y="209"/>
                    </a:lnTo>
                    <a:lnTo>
                      <a:pt x="194" y="220"/>
                    </a:lnTo>
                    <a:lnTo>
                      <a:pt x="196" y="232"/>
                    </a:lnTo>
                    <a:lnTo>
                      <a:pt x="198" y="243"/>
                    </a:lnTo>
                    <a:lnTo>
                      <a:pt x="200" y="266"/>
                    </a:lnTo>
                    <a:lnTo>
                      <a:pt x="200" y="288"/>
                    </a:lnTo>
                    <a:lnTo>
                      <a:pt x="200" y="312"/>
                    </a:lnTo>
                    <a:lnTo>
                      <a:pt x="199" y="334"/>
                    </a:lnTo>
                    <a:lnTo>
                      <a:pt x="199" y="358"/>
                    </a:lnTo>
                    <a:lnTo>
                      <a:pt x="200" y="3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223"/>
              <p:cNvSpPr>
                <a:spLocks/>
              </p:cNvSpPr>
              <p:nvPr/>
            </p:nvSpPr>
            <p:spPr bwMode="auto">
              <a:xfrm>
                <a:off x="2625" y="2113"/>
                <a:ext cx="22" cy="28"/>
              </a:xfrm>
              <a:custGeom>
                <a:avLst/>
                <a:gdLst/>
                <a:ahLst/>
                <a:cxnLst>
                  <a:cxn ang="0">
                    <a:pos x="91" y="327"/>
                  </a:cxn>
                  <a:cxn ang="0">
                    <a:pos x="78" y="328"/>
                  </a:cxn>
                  <a:cxn ang="0">
                    <a:pos x="65" y="330"/>
                  </a:cxn>
                  <a:cxn ang="0">
                    <a:pos x="54" y="332"/>
                  </a:cxn>
                  <a:cxn ang="0">
                    <a:pos x="43" y="335"/>
                  </a:cxn>
                  <a:cxn ang="0">
                    <a:pos x="31" y="339"/>
                  </a:cxn>
                  <a:cxn ang="0">
                    <a:pos x="21" y="344"/>
                  </a:cxn>
                  <a:cxn ang="0">
                    <a:pos x="10" y="349"/>
                  </a:cxn>
                  <a:cxn ang="0">
                    <a:pos x="0" y="355"/>
                  </a:cxn>
                  <a:cxn ang="0">
                    <a:pos x="5" y="329"/>
                  </a:cxn>
                  <a:cxn ang="0">
                    <a:pos x="11" y="301"/>
                  </a:cxn>
                  <a:cxn ang="0">
                    <a:pos x="18" y="274"/>
                  </a:cxn>
                  <a:cxn ang="0">
                    <a:pos x="28" y="246"/>
                  </a:cxn>
                  <a:cxn ang="0">
                    <a:pos x="40" y="219"/>
                  </a:cxn>
                  <a:cxn ang="0">
                    <a:pos x="53" y="192"/>
                  </a:cxn>
                  <a:cxn ang="0">
                    <a:pos x="68" y="166"/>
                  </a:cxn>
                  <a:cxn ang="0">
                    <a:pos x="84" y="141"/>
                  </a:cxn>
                  <a:cxn ang="0">
                    <a:pos x="92" y="129"/>
                  </a:cxn>
                  <a:cxn ang="0">
                    <a:pos x="102" y="117"/>
                  </a:cxn>
                  <a:cxn ang="0">
                    <a:pos x="111" y="106"/>
                  </a:cxn>
                  <a:cxn ang="0">
                    <a:pos x="121" y="94"/>
                  </a:cxn>
                  <a:cxn ang="0">
                    <a:pos x="132" y="83"/>
                  </a:cxn>
                  <a:cxn ang="0">
                    <a:pos x="142" y="74"/>
                  </a:cxn>
                  <a:cxn ang="0">
                    <a:pos x="154" y="63"/>
                  </a:cxn>
                  <a:cxn ang="0">
                    <a:pos x="166" y="53"/>
                  </a:cxn>
                  <a:cxn ang="0">
                    <a:pos x="179" y="45"/>
                  </a:cxn>
                  <a:cxn ang="0">
                    <a:pos x="191" y="36"/>
                  </a:cxn>
                  <a:cxn ang="0">
                    <a:pos x="204" y="29"/>
                  </a:cxn>
                  <a:cxn ang="0">
                    <a:pos x="218" y="21"/>
                  </a:cxn>
                  <a:cxn ang="0">
                    <a:pos x="232" y="15"/>
                  </a:cxn>
                  <a:cxn ang="0">
                    <a:pos x="246" y="10"/>
                  </a:cxn>
                  <a:cxn ang="0">
                    <a:pos x="261" y="4"/>
                  </a:cxn>
                  <a:cxn ang="0">
                    <a:pos x="277" y="0"/>
                  </a:cxn>
                  <a:cxn ang="0">
                    <a:pos x="264" y="18"/>
                  </a:cxn>
                  <a:cxn ang="0">
                    <a:pos x="253" y="38"/>
                  </a:cxn>
                  <a:cxn ang="0">
                    <a:pos x="244" y="60"/>
                  </a:cxn>
                  <a:cxn ang="0">
                    <a:pos x="235" y="81"/>
                  </a:cxn>
                  <a:cxn ang="0">
                    <a:pos x="227" y="104"/>
                  </a:cxn>
                  <a:cxn ang="0">
                    <a:pos x="220" y="126"/>
                  </a:cxn>
                  <a:cxn ang="0">
                    <a:pos x="214" y="150"/>
                  </a:cxn>
                  <a:cxn ang="0">
                    <a:pos x="208" y="174"/>
                  </a:cxn>
                  <a:cxn ang="0">
                    <a:pos x="204" y="198"/>
                  </a:cxn>
                  <a:cxn ang="0">
                    <a:pos x="201" y="223"/>
                  </a:cxn>
                  <a:cxn ang="0">
                    <a:pos x="198" y="248"/>
                  </a:cxn>
                  <a:cxn ang="0">
                    <a:pos x="196" y="272"/>
                  </a:cxn>
                  <a:cxn ang="0">
                    <a:pos x="195" y="297"/>
                  </a:cxn>
                  <a:cxn ang="0">
                    <a:pos x="194" y="321"/>
                  </a:cxn>
                  <a:cxn ang="0">
                    <a:pos x="194" y="346"/>
                  </a:cxn>
                  <a:cxn ang="0">
                    <a:pos x="194" y="369"/>
                  </a:cxn>
                  <a:cxn ang="0">
                    <a:pos x="190" y="363"/>
                  </a:cxn>
                  <a:cxn ang="0">
                    <a:pos x="186" y="357"/>
                  </a:cxn>
                  <a:cxn ang="0">
                    <a:pos x="181" y="352"/>
                  </a:cxn>
                  <a:cxn ang="0">
                    <a:pos x="175" y="348"/>
                  </a:cxn>
                  <a:cxn ang="0">
                    <a:pos x="169" y="344"/>
                  </a:cxn>
                  <a:cxn ang="0">
                    <a:pos x="163" y="340"/>
                  </a:cxn>
                  <a:cxn ang="0">
                    <a:pos x="156" y="337"/>
                  </a:cxn>
                  <a:cxn ang="0">
                    <a:pos x="149" y="335"/>
                  </a:cxn>
                  <a:cxn ang="0">
                    <a:pos x="134" y="331"/>
                  </a:cxn>
                  <a:cxn ang="0">
                    <a:pos x="119" y="328"/>
                  </a:cxn>
                  <a:cxn ang="0">
                    <a:pos x="105" y="327"/>
                  </a:cxn>
                  <a:cxn ang="0">
                    <a:pos x="91" y="327"/>
                  </a:cxn>
                </a:cxnLst>
                <a:rect l="0" t="0" r="r" b="b"/>
                <a:pathLst>
                  <a:path w="277" h="369">
                    <a:moveTo>
                      <a:pt x="91" y="327"/>
                    </a:moveTo>
                    <a:lnTo>
                      <a:pt x="78" y="328"/>
                    </a:lnTo>
                    <a:lnTo>
                      <a:pt x="65" y="330"/>
                    </a:lnTo>
                    <a:lnTo>
                      <a:pt x="54" y="332"/>
                    </a:lnTo>
                    <a:lnTo>
                      <a:pt x="43" y="335"/>
                    </a:lnTo>
                    <a:lnTo>
                      <a:pt x="31" y="339"/>
                    </a:lnTo>
                    <a:lnTo>
                      <a:pt x="21" y="344"/>
                    </a:lnTo>
                    <a:lnTo>
                      <a:pt x="10" y="349"/>
                    </a:lnTo>
                    <a:lnTo>
                      <a:pt x="0" y="355"/>
                    </a:lnTo>
                    <a:lnTo>
                      <a:pt x="5" y="329"/>
                    </a:lnTo>
                    <a:lnTo>
                      <a:pt x="11" y="301"/>
                    </a:lnTo>
                    <a:lnTo>
                      <a:pt x="18" y="274"/>
                    </a:lnTo>
                    <a:lnTo>
                      <a:pt x="28" y="246"/>
                    </a:lnTo>
                    <a:lnTo>
                      <a:pt x="40" y="219"/>
                    </a:lnTo>
                    <a:lnTo>
                      <a:pt x="53" y="192"/>
                    </a:lnTo>
                    <a:lnTo>
                      <a:pt x="68" y="166"/>
                    </a:lnTo>
                    <a:lnTo>
                      <a:pt x="84" y="141"/>
                    </a:lnTo>
                    <a:lnTo>
                      <a:pt x="92" y="129"/>
                    </a:lnTo>
                    <a:lnTo>
                      <a:pt x="102" y="117"/>
                    </a:lnTo>
                    <a:lnTo>
                      <a:pt x="111" y="106"/>
                    </a:lnTo>
                    <a:lnTo>
                      <a:pt x="121" y="94"/>
                    </a:lnTo>
                    <a:lnTo>
                      <a:pt x="132" y="83"/>
                    </a:lnTo>
                    <a:lnTo>
                      <a:pt x="142" y="74"/>
                    </a:lnTo>
                    <a:lnTo>
                      <a:pt x="154" y="63"/>
                    </a:lnTo>
                    <a:lnTo>
                      <a:pt x="166" y="53"/>
                    </a:lnTo>
                    <a:lnTo>
                      <a:pt x="179" y="45"/>
                    </a:lnTo>
                    <a:lnTo>
                      <a:pt x="191" y="36"/>
                    </a:lnTo>
                    <a:lnTo>
                      <a:pt x="204" y="29"/>
                    </a:lnTo>
                    <a:lnTo>
                      <a:pt x="218" y="21"/>
                    </a:lnTo>
                    <a:lnTo>
                      <a:pt x="232" y="15"/>
                    </a:lnTo>
                    <a:lnTo>
                      <a:pt x="246" y="10"/>
                    </a:lnTo>
                    <a:lnTo>
                      <a:pt x="261" y="4"/>
                    </a:lnTo>
                    <a:lnTo>
                      <a:pt x="277" y="0"/>
                    </a:lnTo>
                    <a:lnTo>
                      <a:pt x="264" y="18"/>
                    </a:lnTo>
                    <a:lnTo>
                      <a:pt x="253" y="38"/>
                    </a:lnTo>
                    <a:lnTo>
                      <a:pt x="244" y="60"/>
                    </a:lnTo>
                    <a:lnTo>
                      <a:pt x="235" y="81"/>
                    </a:lnTo>
                    <a:lnTo>
                      <a:pt x="227" y="104"/>
                    </a:lnTo>
                    <a:lnTo>
                      <a:pt x="220" y="126"/>
                    </a:lnTo>
                    <a:lnTo>
                      <a:pt x="214" y="150"/>
                    </a:lnTo>
                    <a:lnTo>
                      <a:pt x="208" y="174"/>
                    </a:lnTo>
                    <a:lnTo>
                      <a:pt x="204" y="198"/>
                    </a:lnTo>
                    <a:lnTo>
                      <a:pt x="201" y="223"/>
                    </a:lnTo>
                    <a:lnTo>
                      <a:pt x="198" y="248"/>
                    </a:lnTo>
                    <a:lnTo>
                      <a:pt x="196" y="272"/>
                    </a:lnTo>
                    <a:lnTo>
                      <a:pt x="195" y="297"/>
                    </a:lnTo>
                    <a:lnTo>
                      <a:pt x="194" y="321"/>
                    </a:lnTo>
                    <a:lnTo>
                      <a:pt x="194" y="346"/>
                    </a:lnTo>
                    <a:lnTo>
                      <a:pt x="194" y="369"/>
                    </a:lnTo>
                    <a:lnTo>
                      <a:pt x="190" y="363"/>
                    </a:lnTo>
                    <a:lnTo>
                      <a:pt x="186" y="357"/>
                    </a:lnTo>
                    <a:lnTo>
                      <a:pt x="181" y="352"/>
                    </a:lnTo>
                    <a:lnTo>
                      <a:pt x="175" y="348"/>
                    </a:lnTo>
                    <a:lnTo>
                      <a:pt x="169" y="344"/>
                    </a:lnTo>
                    <a:lnTo>
                      <a:pt x="163" y="340"/>
                    </a:lnTo>
                    <a:lnTo>
                      <a:pt x="156" y="337"/>
                    </a:lnTo>
                    <a:lnTo>
                      <a:pt x="149" y="335"/>
                    </a:lnTo>
                    <a:lnTo>
                      <a:pt x="134" y="331"/>
                    </a:lnTo>
                    <a:lnTo>
                      <a:pt x="119" y="328"/>
                    </a:lnTo>
                    <a:lnTo>
                      <a:pt x="105" y="327"/>
                    </a:lnTo>
                    <a:lnTo>
                      <a:pt x="91" y="32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224"/>
              <p:cNvSpPr>
                <a:spLocks/>
              </p:cNvSpPr>
              <p:nvPr/>
            </p:nvSpPr>
            <p:spPr bwMode="auto">
              <a:xfrm>
                <a:off x="2666" y="2114"/>
                <a:ext cx="23" cy="27"/>
              </a:xfrm>
              <a:custGeom>
                <a:avLst/>
                <a:gdLst/>
                <a:ahLst/>
                <a:cxnLst>
                  <a:cxn ang="0">
                    <a:pos x="234" y="358"/>
                  </a:cxn>
                  <a:cxn ang="0">
                    <a:pos x="219" y="346"/>
                  </a:cxn>
                  <a:cxn ang="0">
                    <a:pos x="203" y="337"/>
                  </a:cxn>
                  <a:cxn ang="0">
                    <a:pos x="186" y="328"/>
                  </a:cxn>
                  <a:cxn ang="0">
                    <a:pos x="170" y="322"/>
                  </a:cxn>
                  <a:cxn ang="0">
                    <a:pos x="160" y="320"/>
                  </a:cxn>
                  <a:cxn ang="0">
                    <a:pos x="152" y="319"/>
                  </a:cxn>
                  <a:cxn ang="0">
                    <a:pos x="143" y="318"/>
                  </a:cxn>
                  <a:cxn ang="0">
                    <a:pos x="134" y="317"/>
                  </a:cxn>
                  <a:cxn ang="0">
                    <a:pos x="125" y="318"/>
                  </a:cxn>
                  <a:cxn ang="0">
                    <a:pos x="115" y="319"/>
                  </a:cxn>
                  <a:cxn ang="0">
                    <a:pos x="106" y="320"/>
                  </a:cxn>
                  <a:cxn ang="0">
                    <a:pos x="97" y="322"/>
                  </a:cxn>
                  <a:cxn ang="0">
                    <a:pos x="89" y="327"/>
                  </a:cxn>
                  <a:cxn ang="0">
                    <a:pos x="80" y="333"/>
                  </a:cxn>
                  <a:cxn ang="0">
                    <a:pos x="73" y="336"/>
                  </a:cxn>
                  <a:cxn ang="0">
                    <a:pos x="64" y="337"/>
                  </a:cxn>
                  <a:cxn ang="0">
                    <a:pos x="66" y="313"/>
                  </a:cxn>
                  <a:cxn ang="0">
                    <a:pos x="68" y="290"/>
                  </a:cxn>
                  <a:cxn ang="0">
                    <a:pos x="68" y="266"/>
                  </a:cxn>
                  <a:cxn ang="0">
                    <a:pos x="67" y="244"/>
                  </a:cxn>
                  <a:cxn ang="0">
                    <a:pos x="66" y="222"/>
                  </a:cxn>
                  <a:cxn ang="0">
                    <a:pos x="64" y="200"/>
                  </a:cxn>
                  <a:cxn ang="0">
                    <a:pos x="61" y="179"/>
                  </a:cxn>
                  <a:cxn ang="0">
                    <a:pos x="57" y="158"/>
                  </a:cxn>
                  <a:cxn ang="0">
                    <a:pos x="51" y="136"/>
                  </a:cxn>
                  <a:cxn ang="0">
                    <a:pos x="46" y="116"/>
                  </a:cxn>
                  <a:cxn ang="0">
                    <a:pos x="40" y="96"/>
                  </a:cxn>
                  <a:cxn ang="0">
                    <a:pos x="33" y="75"/>
                  </a:cxn>
                  <a:cxn ang="0">
                    <a:pos x="26" y="56"/>
                  </a:cxn>
                  <a:cxn ang="0">
                    <a:pos x="17" y="37"/>
                  </a:cxn>
                  <a:cxn ang="0">
                    <a:pos x="9" y="18"/>
                  </a:cxn>
                  <a:cxn ang="0">
                    <a:pos x="0" y="0"/>
                  </a:cxn>
                  <a:cxn ang="0">
                    <a:pos x="22" y="7"/>
                  </a:cxn>
                  <a:cxn ang="0">
                    <a:pos x="43" y="17"/>
                  </a:cxn>
                  <a:cxn ang="0">
                    <a:pos x="63" y="29"/>
                  </a:cxn>
                  <a:cxn ang="0">
                    <a:pos x="82" y="41"/>
                  </a:cxn>
                  <a:cxn ang="0">
                    <a:pos x="101" y="56"/>
                  </a:cxn>
                  <a:cxn ang="0">
                    <a:pos x="118" y="72"/>
                  </a:cxn>
                  <a:cxn ang="0">
                    <a:pos x="135" y="89"/>
                  </a:cxn>
                  <a:cxn ang="0">
                    <a:pos x="150" y="109"/>
                  </a:cxn>
                  <a:cxn ang="0">
                    <a:pos x="164" y="128"/>
                  </a:cxn>
                  <a:cxn ang="0">
                    <a:pos x="176" y="148"/>
                  </a:cxn>
                  <a:cxn ang="0">
                    <a:pos x="188" y="169"/>
                  </a:cxn>
                  <a:cxn ang="0">
                    <a:pos x="199" y="192"/>
                  </a:cxn>
                  <a:cxn ang="0">
                    <a:pos x="207" y="214"/>
                  </a:cxn>
                  <a:cxn ang="0">
                    <a:pos x="215" y="238"/>
                  </a:cxn>
                  <a:cxn ang="0">
                    <a:pos x="221" y="261"/>
                  </a:cxn>
                  <a:cxn ang="0">
                    <a:pos x="227" y="286"/>
                  </a:cxn>
                  <a:cxn ang="0">
                    <a:pos x="228" y="296"/>
                  </a:cxn>
                  <a:cxn ang="0">
                    <a:pos x="230" y="322"/>
                  </a:cxn>
                  <a:cxn ang="0">
                    <a:pos x="233" y="348"/>
                  </a:cxn>
                  <a:cxn ang="0">
                    <a:pos x="234" y="358"/>
                  </a:cxn>
                </a:cxnLst>
                <a:rect l="0" t="0" r="r" b="b"/>
                <a:pathLst>
                  <a:path w="234" h="358">
                    <a:moveTo>
                      <a:pt x="234" y="358"/>
                    </a:moveTo>
                    <a:lnTo>
                      <a:pt x="219" y="346"/>
                    </a:lnTo>
                    <a:lnTo>
                      <a:pt x="203" y="337"/>
                    </a:lnTo>
                    <a:lnTo>
                      <a:pt x="186" y="328"/>
                    </a:lnTo>
                    <a:lnTo>
                      <a:pt x="170" y="322"/>
                    </a:lnTo>
                    <a:lnTo>
                      <a:pt x="160" y="320"/>
                    </a:lnTo>
                    <a:lnTo>
                      <a:pt x="152" y="319"/>
                    </a:lnTo>
                    <a:lnTo>
                      <a:pt x="143" y="318"/>
                    </a:lnTo>
                    <a:lnTo>
                      <a:pt x="134" y="317"/>
                    </a:lnTo>
                    <a:lnTo>
                      <a:pt x="125" y="318"/>
                    </a:lnTo>
                    <a:lnTo>
                      <a:pt x="115" y="319"/>
                    </a:lnTo>
                    <a:lnTo>
                      <a:pt x="106" y="320"/>
                    </a:lnTo>
                    <a:lnTo>
                      <a:pt x="97" y="322"/>
                    </a:lnTo>
                    <a:lnTo>
                      <a:pt x="89" y="327"/>
                    </a:lnTo>
                    <a:lnTo>
                      <a:pt x="80" y="333"/>
                    </a:lnTo>
                    <a:lnTo>
                      <a:pt x="73" y="336"/>
                    </a:lnTo>
                    <a:lnTo>
                      <a:pt x="64" y="337"/>
                    </a:lnTo>
                    <a:lnTo>
                      <a:pt x="66" y="313"/>
                    </a:lnTo>
                    <a:lnTo>
                      <a:pt x="68" y="290"/>
                    </a:lnTo>
                    <a:lnTo>
                      <a:pt x="68" y="266"/>
                    </a:lnTo>
                    <a:lnTo>
                      <a:pt x="67" y="244"/>
                    </a:lnTo>
                    <a:lnTo>
                      <a:pt x="66" y="222"/>
                    </a:lnTo>
                    <a:lnTo>
                      <a:pt x="64" y="200"/>
                    </a:lnTo>
                    <a:lnTo>
                      <a:pt x="61" y="179"/>
                    </a:lnTo>
                    <a:lnTo>
                      <a:pt x="57" y="158"/>
                    </a:lnTo>
                    <a:lnTo>
                      <a:pt x="51" y="136"/>
                    </a:lnTo>
                    <a:lnTo>
                      <a:pt x="46" y="116"/>
                    </a:lnTo>
                    <a:lnTo>
                      <a:pt x="40" y="96"/>
                    </a:lnTo>
                    <a:lnTo>
                      <a:pt x="33" y="75"/>
                    </a:lnTo>
                    <a:lnTo>
                      <a:pt x="26" y="56"/>
                    </a:lnTo>
                    <a:lnTo>
                      <a:pt x="17" y="37"/>
                    </a:lnTo>
                    <a:lnTo>
                      <a:pt x="9" y="18"/>
                    </a:lnTo>
                    <a:lnTo>
                      <a:pt x="0" y="0"/>
                    </a:lnTo>
                    <a:lnTo>
                      <a:pt x="22" y="7"/>
                    </a:lnTo>
                    <a:lnTo>
                      <a:pt x="43" y="17"/>
                    </a:lnTo>
                    <a:lnTo>
                      <a:pt x="63" y="29"/>
                    </a:lnTo>
                    <a:lnTo>
                      <a:pt x="82" y="41"/>
                    </a:lnTo>
                    <a:lnTo>
                      <a:pt x="101" y="56"/>
                    </a:lnTo>
                    <a:lnTo>
                      <a:pt x="118" y="72"/>
                    </a:lnTo>
                    <a:lnTo>
                      <a:pt x="135" y="89"/>
                    </a:lnTo>
                    <a:lnTo>
                      <a:pt x="150" y="109"/>
                    </a:lnTo>
                    <a:lnTo>
                      <a:pt x="164" y="128"/>
                    </a:lnTo>
                    <a:lnTo>
                      <a:pt x="176" y="148"/>
                    </a:lnTo>
                    <a:lnTo>
                      <a:pt x="188" y="169"/>
                    </a:lnTo>
                    <a:lnTo>
                      <a:pt x="199" y="192"/>
                    </a:lnTo>
                    <a:lnTo>
                      <a:pt x="207" y="214"/>
                    </a:lnTo>
                    <a:lnTo>
                      <a:pt x="215" y="238"/>
                    </a:lnTo>
                    <a:lnTo>
                      <a:pt x="221" y="261"/>
                    </a:lnTo>
                    <a:lnTo>
                      <a:pt x="227" y="286"/>
                    </a:lnTo>
                    <a:lnTo>
                      <a:pt x="228" y="296"/>
                    </a:lnTo>
                    <a:lnTo>
                      <a:pt x="230" y="322"/>
                    </a:lnTo>
                    <a:lnTo>
                      <a:pt x="233" y="348"/>
                    </a:lnTo>
                    <a:lnTo>
                      <a:pt x="234" y="3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225"/>
              <p:cNvSpPr>
                <a:spLocks/>
              </p:cNvSpPr>
              <p:nvPr/>
            </p:nvSpPr>
            <p:spPr bwMode="auto">
              <a:xfrm>
                <a:off x="2487" y="2119"/>
                <a:ext cx="15" cy="14"/>
              </a:xfrm>
              <a:custGeom>
                <a:avLst/>
                <a:gdLst/>
                <a:ahLst/>
                <a:cxnLst>
                  <a:cxn ang="0">
                    <a:pos x="198" y="124"/>
                  </a:cxn>
                  <a:cxn ang="0">
                    <a:pos x="190" y="133"/>
                  </a:cxn>
                  <a:cxn ang="0">
                    <a:pos x="183" y="138"/>
                  </a:cxn>
                  <a:cxn ang="0">
                    <a:pos x="174" y="140"/>
                  </a:cxn>
                  <a:cxn ang="0">
                    <a:pos x="159" y="140"/>
                  </a:cxn>
                  <a:cxn ang="0">
                    <a:pos x="140" y="135"/>
                  </a:cxn>
                  <a:cxn ang="0">
                    <a:pos x="121" y="130"/>
                  </a:cxn>
                  <a:cxn ang="0">
                    <a:pos x="104" y="128"/>
                  </a:cxn>
                  <a:cxn ang="0">
                    <a:pos x="93" y="133"/>
                  </a:cxn>
                  <a:cxn ang="0">
                    <a:pos x="88" y="139"/>
                  </a:cxn>
                  <a:cxn ang="0">
                    <a:pos x="83" y="147"/>
                  </a:cxn>
                  <a:cxn ang="0">
                    <a:pos x="80" y="161"/>
                  </a:cxn>
                  <a:cxn ang="0">
                    <a:pos x="69" y="173"/>
                  </a:cxn>
                  <a:cxn ang="0">
                    <a:pos x="48" y="177"/>
                  </a:cxn>
                  <a:cxn ang="0">
                    <a:pos x="29" y="165"/>
                  </a:cxn>
                  <a:cxn ang="0">
                    <a:pos x="16" y="133"/>
                  </a:cxn>
                  <a:cxn ang="0">
                    <a:pos x="5" y="83"/>
                  </a:cxn>
                  <a:cxn ang="0">
                    <a:pos x="6" y="49"/>
                  </a:cxn>
                  <a:cxn ang="0">
                    <a:pos x="32" y="39"/>
                  </a:cxn>
                  <a:cxn ang="0">
                    <a:pos x="40" y="44"/>
                  </a:cxn>
                  <a:cxn ang="0">
                    <a:pos x="45" y="58"/>
                  </a:cxn>
                  <a:cxn ang="0">
                    <a:pos x="53" y="73"/>
                  </a:cxn>
                  <a:cxn ang="0">
                    <a:pos x="65" y="85"/>
                  </a:cxn>
                  <a:cxn ang="0">
                    <a:pos x="81" y="89"/>
                  </a:cxn>
                  <a:cxn ang="0">
                    <a:pos x="98" y="85"/>
                  </a:cxn>
                  <a:cxn ang="0">
                    <a:pos x="114" y="75"/>
                  </a:cxn>
                  <a:cxn ang="0">
                    <a:pos x="126" y="62"/>
                  </a:cxn>
                  <a:cxn ang="0">
                    <a:pos x="131" y="48"/>
                  </a:cxn>
                  <a:cxn ang="0">
                    <a:pos x="129" y="38"/>
                  </a:cxn>
                  <a:cxn ang="0">
                    <a:pos x="122" y="23"/>
                  </a:cxn>
                  <a:cxn ang="0">
                    <a:pos x="125" y="10"/>
                  </a:cxn>
                  <a:cxn ang="0">
                    <a:pos x="137" y="3"/>
                  </a:cxn>
                  <a:cxn ang="0">
                    <a:pos x="146" y="0"/>
                  </a:cxn>
                  <a:cxn ang="0">
                    <a:pos x="155" y="1"/>
                  </a:cxn>
                  <a:cxn ang="0">
                    <a:pos x="162" y="5"/>
                  </a:cxn>
                  <a:cxn ang="0">
                    <a:pos x="169" y="10"/>
                  </a:cxn>
                  <a:cxn ang="0">
                    <a:pos x="176" y="22"/>
                  </a:cxn>
                  <a:cxn ang="0">
                    <a:pos x="186" y="55"/>
                  </a:cxn>
                  <a:cxn ang="0">
                    <a:pos x="192" y="91"/>
                  </a:cxn>
                  <a:cxn ang="0">
                    <a:pos x="198" y="111"/>
                  </a:cxn>
                </a:cxnLst>
                <a:rect l="0" t="0" r="r" b="b"/>
                <a:pathLst>
                  <a:path w="201" h="179">
                    <a:moveTo>
                      <a:pt x="201" y="119"/>
                    </a:moveTo>
                    <a:lnTo>
                      <a:pt x="198" y="124"/>
                    </a:lnTo>
                    <a:lnTo>
                      <a:pt x="194" y="129"/>
                    </a:lnTo>
                    <a:lnTo>
                      <a:pt x="190" y="133"/>
                    </a:lnTo>
                    <a:lnTo>
                      <a:pt x="187" y="136"/>
                    </a:lnTo>
                    <a:lnTo>
                      <a:pt x="183" y="138"/>
                    </a:lnTo>
                    <a:lnTo>
                      <a:pt x="178" y="139"/>
                    </a:lnTo>
                    <a:lnTo>
                      <a:pt x="174" y="140"/>
                    </a:lnTo>
                    <a:lnTo>
                      <a:pt x="169" y="140"/>
                    </a:lnTo>
                    <a:lnTo>
                      <a:pt x="159" y="140"/>
                    </a:lnTo>
                    <a:lnTo>
                      <a:pt x="149" y="138"/>
                    </a:lnTo>
                    <a:lnTo>
                      <a:pt x="140" y="135"/>
                    </a:lnTo>
                    <a:lnTo>
                      <a:pt x="130" y="133"/>
                    </a:lnTo>
                    <a:lnTo>
                      <a:pt x="121" y="130"/>
                    </a:lnTo>
                    <a:lnTo>
                      <a:pt x="112" y="128"/>
                    </a:lnTo>
                    <a:lnTo>
                      <a:pt x="104" y="128"/>
                    </a:lnTo>
                    <a:lnTo>
                      <a:pt x="96" y="130"/>
                    </a:lnTo>
                    <a:lnTo>
                      <a:pt x="93" y="133"/>
                    </a:lnTo>
                    <a:lnTo>
                      <a:pt x="91" y="135"/>
                    </a:lnTo>
                    <a:lnTo>
                      <a:pt x="88" y="139"/>
                    </a:lnTo>
                    <a:lnTo>
                      <a:pt x="85" y="143"/>
                    </a:lnTo>
                    <a:lnTo>
                      <a:pt x="83" y="147"/>
                    </a:lnTo>
                    <a:lnTo>
                      <a:pt x="81" y="154"/>
                    </a:lnTo>
                    <a:lnTo>
                      <a:pt x="80" y="161"/>
                    </a:lnTo>
                    <a:lnTo>
                      <a:pt x="80" y="170"/>
                    </a:lnTo>
                    <a:lnTo>
                      <a:pt x="69" y="173"/>
                    </a:lnTo>
                    <a:lnTo>
                      <a:pt x="59" y="175"/>
                    </a:lnTo>
                    <a:lnTo>
                      <a:pt x="48" y="177"/>
                    </a:lnTo>
                    <a:lnTo>
                      <a:pt x="38" y="179"/>
                    </a:lnTo>
                    <a:lnTo>
                      <a:pt x="29" y="165"/>
                    </a:lnTo>
                    <a:lnTo>
                      <a:pt x="22" y="149"/>
                    </a:lnTo>
                    <a:lnTo>
                      <a:pt x="16" y="133"/>
                    </a:lnTo>
                    <a:lnTo>
                      <a:pt x="12" y="117"/>
                    </a:lnTo>
                    <a:lnTo>
                      <a:pt x="5" y="83"/>
                    </a:lnTo>
                    <a:lnTo>
                      <a:pt x="0" y="53"/>
                    </a:lnTo>
                    <a:lnTo>
                      <a:pt x="6" y="49"/>
                    </a:lnTo>
                    <a:lnTo>
                      <a:pt x="19" y="44"/>
                    </a:lnTo>
                    <a:lnTo>
                      <a:pt x="32" y="39"/>
                    </a:lnTo>
                    <a:lnTo>
                      <a:pt x="38" y="37"/>
                    </a:lnTo>
                    <a:lnTo>
                      <a:pt x="40" y="44"/>
                    </a:lnTo>
                    <a:lnTo>
                      <a:pt x="42" y="51"/>
                    </a:lnTo>
                    <a:lnTo>
                      <a:pt x="45" y="58"/>
                    </a:lnTo>
                    <a:lnTo>
                      <a:pt x="48" y="65"/>
                    </a:lnTo>
                    <a:lnTo>
                      <a:pt x="53" y="73"/>
                    </a:lnTo>
                    <a:lnTo>
                      <a:pt x="59" y="79"/>
                    </a:lnTo>
                    <a:lnTo>
                      <a:pt x="65" y="85"/>
                    </a:lnTo>
                    <a:lnTo>
                      <a:pt x="74" y="90"/>
                    </a:lnTo>
                    <a:lnTo>
                      <a:pt x="81" y="89"/>
                    </a:lnTo>
                    <a:lnTo>
                      <a:pt x="90" y="87"/>
                    </a:lnTo>
                    <a:lnTo>
                      <a:pt x="98" y="85"/>
                    </a:lnTo>
                    <a:lnTo>
                      <a:pt x="107" y="79"/>
                    </a:lnTo>
                    <a:lnTo>
                      <a:pt x="114" y="75"/>
                    </a:lnTo>
                    <a:lnTo>
                      <a:pt x="121" y="69"/>
                    </a:lnTo>
                    <a:lnTo>
                      <a:pt x="126" y="62"/>
                    </a:lnTo>
                    <a:lnTo>
                      <a:pt x="130" y="56"/>
                    </a:lnTo>
                    <a:lnTo>
                      <a:pt x="131" y="48"/>
                    </a:lnTo>
                    <a:lnTo>
                      <a:pt x="130" y="43"/>
                    </a:lnTo>
                    <a:lnTo>
                      <a:pt x="129" y="38"/>
                    </a:lnTo>
                    <a:lnTo>
                      <a:pt x="127" y="32"/>
                    </a:lnTo>
                    <a:lnTo>
                      <a:pt x="122" y="23"/>
                    </a:lnTo>
                    <a:lnTo>
                      <a:pt x="117" y="14"/>
                    </a:lnTo>
                    <a:lnTo>
                      <a:pt x="125" y="10"/>
                    </a:lnTo>
                    <a:lnTo>
                      <a:pt x="130" y="6"/>
                    </a:lnTo>
                    <a:lnTo>
                      <a:pt x="137" y="3"/>
                    </a:lnTo>
                    <a:lnTo>
                      <a:pt x="142" y="1"/>
                    </a:lnTo>
                    <a:lnTo>
                      <a:pt x="146" y="0"/>
                    </a:lnTo>
                    <a:lnTo>
                      <a:pt x="152" y="0"/>
                    </a:lnTo>
                    <a:lnTo>
                      <a:pt x="155" y="1"/>
                    </a:lnTo>
                    <a:lnTo>
                      <a:pt x="159" y="2"/>
                    </a:lnTo>
                    <a:lnTo>
                      <a:pt x="162" y="5"/>
                    </a:lnTo>
                    <a:lnTo>
                      <a:pt x="165" y="7"/>
                    </a:lnTo>
                    <a:lnTo>
                      <a:pt x="169" y="10"/>
                    </a:lnTo>
                    <a:lnTo>
                      <a:pt x="171" y="13"/>
                    </a:lnTo>
                    <a:lnTo>
                      <a:pt x="176" y="22"/>
                    </a:lnTo>
                    <a:lnTo>
                      <a:pt x="179" y="32"/>
                    </a:lnTo>
                    <a:lnTo>
                      <a:pt x="186" y="55"/>
                    </a:lnTo>
                    <a:lnTo>
                      <a:pt x="190" y="79"/>
                    </a:lnTo>
                    <a:lnTo>
                      <a:pt x="192" y="91"/>
                    </a:lnTo>
                    <a:lnTo>
                      <a:pt x="194" y="102"/>
                    </a:lnTo>
                    <a:lnTo>
                      <a:pt x="198" y="111"/>
                    </a:lnTo>
                    <a:lnTo>
                      <a:pt x="201" y="1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226"/>
              <p:cNvSpPr>
                <a:spLocks/>
              </p:cNvSpPr>
              <p:nvPr/>
            </p:nvSpPr>
            <p:spPr bwMode="auto">
              <a:xfrm>
                <a:off x="2564" y="2123"/>
                <a:ext cx="7" cy="61"/>
              </a:xfrm>
              <a:custGeom>
                <a:avLst/>
                <a:gdLst/>
                <a:ahLst/>
                <a:cxnLst>
                  <a:cxn ang="0">
                    <a:pos x="0" y="795"/>
                  </a:cxn>
                  <a:cxn ang="0">
                    <a:pos x="1" y="778"/>
                  </a:cxn>
                  <a:cxn ang="0">
                    <a:pos x="3" y="761"/>
                  </a:cxn>
                  <a:cxn ang="0">
                    <a:pos x="6" y="744"/>
                  </a:cxn>
                  <a:cxn ang="0">
                    <a:pos x="12" y="728"/>
                  </a:cxn>
                  <a:cxn ang="0">
                    <a:pos x="22" y="695"/>
                  </a:cxn>
                  <a:cxn ang="0">
                    <a:pos x="33" y="662"/>
                  </a:cxn>
                  <a:cxn ang="0">
                    <a:pos x="37" y="646"/>
                  </a:cxn>
                  <a:cxn ang="0">
                    <a:pos x="41" y="629"/>
                  </a:cxn>
                  <a:cxn ang="0">
                    <a:pos x="43" y="613"/>
                  </a:cxn>
                  <a:cxn ang="0">
                    <a:pos x="43" y="596"/>
                  </a:cxn>
                  <a:cxn ang="0">
                    <a:pos x="42" y="588"/>
                  </a:cxn>
                  <a:cxn ang="0">
                    <a:pos x="39" y="580"/>
                  </a:cxn>
                  <a:cxn ang="0">
                    <a:pos x="37" y="571"/>
                  </a:cxn>
                  <a:cxn ang="0">
                    <a:pos x="34" y="562"/>
                  </a:cxn>
                  <a:cxn ang="0">
                    <a:pos x="31" y="554"/>
                  </a:cxn>
                  <a:cxn ang="0">
                    <a:pos x="27" y="545"/>
                  </a:cxn>
                  <a:cxn ang="0">
                    <a:pos x="21" y="537"/>
                  </a:cxn>
                  <a:cxn ang="0">
                    <a:pos x="15" y="528"/>
                  </a:cxn>
                  <a:cxn ang="0">
                    <a:pos x="15" y="507"/>
                  </a:cxn>
                  <a:cxn ang="0">
                    <a:pos x="15" y="450"/>
                  </a:cxn>
                  <a:cxn ang="0">
                    <a:pos x="15" y="370"/>
                  </a:cxn>
                  <a:cxn ang="0">
                    <a:pos x="15" y="278"/>
                  </a:cxn>
                  <a:cxn ang="0">
                    <a:pos x="15" y="186"/>
                  </a:cxn>
                  <a:cxn ang="0">
                    <a:pos x="15" y="106"/>
                  </a:cxn>
                  <a:cxn ang="0">
                    <a:pos x="15" y="49"/>
                  </a:cxn>
                  <a:cxn ang="0">
                    <a:pos x="15" y="28"/>
                  </a:cxn>
                  <a:cxn ang="0">
                    <a:pos x="27" y="24"/>
                  </a:cxn>
                  <a:cxn ang="0">
                    <a:pos x="50" y="14"/>
                  </a:cxn>
                  <a:cxn ang="0">
                    <a:pos x="75" y="4"/>
                  </a:cxn>
                  <a:cxn ang="0">
                    <a:pos x="85" y="0"/>
                  </a:cxn>
                  <a:cxn ang="0">
                    <a:pos x="85" y="10"/>
                  </a:cxn>
                  <a:cxn ang="0">
                    <a:pos x="86" y="34"/>
                  </a:cxn>
                  <a:cxn ang="0">
                    <a:pos x="86" y="73"/>
                  </a:cxn>
                  <a:cxn ang="0">
                    <a:pos x="86" y="123"/>
                  </a:cxn>
                  <a:cxn ang="0">
                    <a:pos x="86" y="182"/>
                  </a:cxn>
                  <a:cxn ang="0">
                    <a:pos x="86" y="248"/>
                  </a:cxn>
                  <a:cxn ang="0">
                    <a:pos x="86" y="318"/>
                  </a:cxn>
                  <a:cxn ang="0">
                    <a:pos x="86" y="392"/>
                  </a:cxn>
                  <a:cxn ang="0">
                    <a:pos x="88" y="464"/>
                  </a:cxn>
                  <a:cxn ang="0">
                    <a:pos x="88" y="535"/>
                  </a:cxn>
                  <a:cxn ang="0">
                    <a:pos x="88" y="601"/>
                  </a:cxn>
                  <a:cxn ang="0">
                    <a:pos x="88" y="661"/>
                  </a:cxn>
                  <a:cxn ang="0">
                    <a:pos x="88" y="711"/>
                  </a:cxn>
                  <a:cxn ang="0">
                    <a:pos x="88" y="749"/>
                  </a:cxn>
                  <a:cxn ang="0">
                    <a:pos x="88" y="774"/>
                  </a:cxn>
                  <a:cxn ang="0">
                    <a:pos x="88" y="782"/>
                  </a:cxn>
                  <a:cxn ang="0">
                    <a:pos x="83" y="785"/>
                  </a:cxn>
                  <a:cxn ang="0">
                    <a:pos x="79" y="789"/>
                  </a:cxn>
                  <a:cxn ang="0">
                    <a:pos x="74" y="790"/>
                  </a:cxn>
                  <a:cxn ang="0">
                    <a:pos x="68" y="791"/>
                  </a:cxn>
                  <a:cxn ang="0">
                    <a:pos x="59" y="792"/>
                  </a:cxn>
                  <a:cxn ang="0">
                    <a:pos x="47" y="791"/>
                  </a:cxn>
                  <a:cxn ang="0">
                    <a:pos x="36" y="790"/>
                  </a:cxn>
                  <a:cxn ang="0">
                    <a:pos x="25" y="790"/>
                  </a:cxn>
                  <a:cxn ang="0">
                    <a:pos x="18" y="791"/>
                  </a:cxn>
                  <a:cxn ang="0">
                    <a:pos x="13" y="791"/>
                  </a:cxn>
                  <a:cxn ang="0">
                    <a:pos x="6" y="793"/>
                  </a:cxn>
                  <a:cxn ang="0">
                    <a:pos x="0" y="795"/>
                  </a:cxn>
                </a:cxnLst>
                <a:rect l="0" t="0" r="r" b="b"/>
                <a:pathLst>
                  <a:path w="88" h="795">
                    <a:moveTo>
                      <a:pt x="0" y="795"/>
                    </a:moveTo>
                    <a:lnTo>
                      <a:pt x="1" y="778"/>
                    </a:lnTo>
                    <a:lnTo>
                      <a:pt x="3" y="761"/>
                    </a:lnTo>
                    <a:lnTo>
                      <a:pt x="6" y="744"/>
                    </a:lnTo>
                    <a:lnTo>
                      <a:pt x="12" y="728"/>
                    </a:lnTo>
                    <a:lnTo>
                      <a:pt x="22" y="695"/>
                    </a:lnTo>
                    <a:lnTo>
                      <a:pt x="33" y="662"/>
                    </a:lnTo>
                    <a:lnTo>
                      <a:pt x="37" y="646"/>
                    </a:lnTo>
                    <a:lnTo>
                      <a:pt x="41" y="629"/>
                    </a:lnTo>
                    <a:lnTo>
                      <a:pt x="43" y="613"/>
                    </a:lnTo>
                    <a:lnTo>
                      <a:pt x="43" y="596"/>
                    </a:lnTo>
                    <a:lnTo>
                      <a:pt x="42" y="588"/>
                    </a:lnTo>
                    <a:lnTo>
                      <a:pt x="39" y="580"/>
                    </a:lnTo>
                    <a:lnTo>
                      <a:pt x="37" y="571"/>
                    </a:lnTo>
                    <a:lnTo>
                      <a:pt x="34" y="562"/>
                    </a:lnTo>
                    <a:lnTo>
                      <a:pt x="31" y="554"/>
                    </a:lnTo>
                    <a:lnTo>
                      <a:pt x="27" y="545"/>
                    </a:lnTo>
                    <a:lnTo>
                      <a:pt x="21" y="537"/>
                    </a:lnTo>
                    <a:lnTo>
                      <a:pt x="15" y="528"/>
                    </a:lnTo>
                    <a:lnTo>
                      <a:pt x="15" y="507"/>
                    </a:lnTo>
                    <a:lnTo>
                      <a:pt x="15" y="450"/>
                    </a:lnTo>
                    <a:lnTo>
                      <a:pt x="15" y="370"/>
                    </a:lnTo>
                    <a:lnTo>
                      <a:pt x="15" y="278"/>
                    </a:lnTo>
                    <a:lnTo>
                      <a:pt x="15" y="186"/>
                    </a:lnTo>
                    <a:lnTo>
                      <a:pt x="15" y="106"/>
                    </a:lnTo>
                    <a:lnTo>
                      <a:pt x="15" y="49"/>
                    </a:lnTo>
                    <a:lnTo>
                      <a:pt x="15" y="28"/>
                    </a:lnTo>
                    <a:lnTo>
                      <a:pt x="27" y="24"/>
                    </a:lnTo>
                    <a:lnTo>
                      <a:pt x="50" y="14"/>
                    </a:lnTo>
                    <a:lnTo>
                      <a:pt x="75" y="4"/>
                    </a:lnTo>
                    <a:lnTo>
                      <a:pt x="85" y="0"/>
                    </a:lnTo>
                    <a:lnTo>
                      <a:pt x="85" y="10"/>
                    </a:lnTo>
                    <a:lnTo>
                      <a:pt x="86" y="34"/>
                    </a:lnTo>
                    <a:lnTo>
                      <a:pt x="86" y="73"/>
                    </a:lnTo>
                    <a:lnTo>
                      <a:pt x="86" y="123"/>
                    </a:lnTo>
                    <a:lnTo>
                      <a:pt x="86" y="182"/>
                    </a:lnTo>
                    <a:lnTo>
                      <a:pt x="86" y="248"/>
                    </a:lnTo>
                    <a:lnTo>
                      <a:pt x="86" y="318"/>
                    </a:lnTo>
                    <a:lnTo>
                      <a:pt x="86" y="392"/>
                    </a:lnTo>
                    <a:lnTo>
                      <a:pt x="88" y="464"/>
                    </a:lnTo>
                    <a:lnTo>
                      <a:pt x="88" y="535"/>
                    </a:lnTo>
                    <a:lnTo>
                      <a:pt x="88" y="601"/>
                    </a:lnTo>
                    <a:lnTo>
                      <a:pt x="88" y="661"/>
                    </a:lnTo>
                    <a:lnTo>
                      <a:pt x="88" y="711"/>
                    </a:lnTo>
                    <a:lnTo>
                      <a:pt x="88" y="749"/>
                    </a:lnTo>
                    <a:lnTo>
                      <a:pt x="88" y="774"/>
                    </a:lnTo>
                    <a:lnTo>
                      <a:pt x="88" y="782"/>
                    </a:lnTo>
                    <a:lnTo>
                      <a:pt x="83" y="785"/>
                    </a:lnTo>
                    <a:lnTo>
                      <a:pt x="79" y="789"/>
                    </a:lnTo>
                    <a:lnTo>
                      <a:pt x="74" y="790"/>
                    </a:lnTo>
                    <a:lnTo>
                      <a:pt x="68" y="791"/>
                    </a:lnTo>
                    <a:lnTo>
                      <a:pt x="59" y="792"/>
                    </a:lnTo>
                    <a:lnTo>
                      <a:pt x="47" y="791"/>
                    </a:lnTo>
                    <a:lnTo>
                      <a:pt x="36" y="790"/>
                    </a:lnTo>
                    <a:lnTo>
                      <a:pt x="25" y="790"/>
                    </a:lnTo>
                    <a:lnTo>
                      <a:pt x="18" y="791"/>
                    </a:lnTo>
                    <a:lnTo>
                      <a:pt x="13" y="791"/>
                    </a:lnTo>
                    <a:lnTo>
                      <a:pt x="6" y="793"/>
                    </a:lnTo>
                    <a:lnTo>
                      <a:pt x="0" y="7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227"/>
              <p:cNvSpPr>
                <a:spLocks/>
              </p:cNvSpPr>
              <p:nvPr/>
            </p:nvSpPr>
            <p:spPr bwMode="auto">
              <a:xfrm>
                <a:off x="2467" y="2124"/>
                <a:ext cx="4" cy="50"/>
              </a:xfrm>
              <a:custGeom>
                <a:avLst/>
                <a:gdLst/>
                <a:ahLst/>
                <a:cxnLst>
                  <a:cxn ang="0">
                    <a:pos x="57" y="13"/>
                  </a:cxn>
                  <a:cxn ang="0">
                    <a:pos x="55" y="55"/>
                  </a:cxn>
                  <a:cxn ang="0">
                    <a:pos x="55" y="96"/>
                  </a:cxn>
                  <a:cxn ang="0">
                    <a:pos x="55" y="137"/>
                  </a:cxn>
                  <a:cxn ang="0">
                    <a:pos x="56" y="178"/>
                  </a:cxn>
                  <a:cxn ang="0">
                    <a:pos x="59" y="258"/>
                  </a:cxn>
                  <a:cxn ang="0">
                    <a:pos x="62" y="336"/>
                  </a:cxn>
                  <a:cxn ang="0">
                    <a:pos x="61" y="375"/>
                  </a:cxn>
                  <a:cxn ang="0">
                    <a:pos x="60" y="414"/>
                  </a:cxn>
                  <a:cxn ang="0">
                    <a:pos x="57" y="453"/>
                  </a:cxn>
                  <a:cxn ang="0">
                    <a:pos x="53" y="492"/>
                  </a:cxn>
                  <a:cxn ang="0">
                    <a:pos x="50" y="511"/>
                  </a:cxn>
                  <a:cxn ang="0">
                    <a:pos x="45" y="530"/>
                  </a:cxn>
                  <a:cxn ang="0">
                    <a:pos x="41" y="550"/>
                  </a:cxn>
                  <a:cxn ang="0">
                    <a:pos x="36" y="570"/>
                  </a:cxn>
                  <a:cxn ang="0">
                    <a:pos x="29" y="589"/>
                  </a:cxn>
                  <a:cxn ang="0">
                    <a:pos x="23" y="608"/>
                  </a:cxn>
                  <a:cxn ang="0">
                    <a:pos x="16" y="628"/>
                  </a:cxn>
                  <a:cxn ang="0">
                    <a:pos x="7" y="647"/>
                  </a:cxn>
                  <a:cxn ang="0">
                    <a:pos x="4" y="569"/>
                  </a:cxn>
                  <a:cxn ang="0">
                    <a:pos x="2" y="489"/>
                  </a:cxn>
                  <a:cxn ang="0">
                    <a:pos x="0" y="408"/>
                  </a:cxn>
                  <a:cxn ang="0">
                    <a:pos x="0" y="327"/>
                  </a:cxn>
                  <a:cxn ang="0">
                    <a:pos x="0" y="246"/>
                  </a:cxn>
                  <a:cxn ang="0">
                    <a:pos x="2" y="164"/>
                  </a:cxn>
                  <a:cxn ang="0">
                    <a:pos x="4" y="82"/>
                  </a:cxn>
                  <a:cxn ang="0">
                    <a:pos x="7" y="0"/>
                  </a:cxn>
                  <a:cxn ang="0">
                    <a:pos x="14" y="2"/>
                  </a:cxn>
                  <a:cxn ang="0">
                    <a:pos x="32" y="6"/>
                  </a:cxn>
                  <a:cxn ang="0">
                    <a:pos x="50" y="11"/>
                  </a:cxn>
                  <a:cxn ang="0">
                    <a:pos x="57" y="13"/>
                  </a:cxn>
                </a:cxnLst>
                <a:rect l="0" t="0" r="r" b="b"/>
                <a:pathLst>
                  <a:path w="62" h="647">
                    <a:moveTo>
                      <a:pt x="57" y="13"/>
                    </a:moveTo>
                    <a:lnTo>
                      <a:pt x="55" y="55"/>
                    </a:lnTo>
                    <a:lnTo>
                      <a:pt x="55" y="96"/>
                    </a:lnTo>
                    <a:lnTo>
                      <a:pt x="55" y="137"/>
                    </a:lnTo>
                    <a:lnTo>
                      <a:pt x="56" y="178"/>
                    </a:lnTo>
                    <a:lnTo>
                      <a:pt x="59" y="258"/>
                    </a:lnTo>
                    <a:lnTo>
                      <a:pt x="62" y="336"/>
                    </a:lnTo>
                    <a:lnTo>
                      <a:pt x="61" y="375"/>
                    </a:lnTo>
                    <a:lnTo>
                      <a:pt x="60" y="414"/>
                    </a:lnTo>
                    <a:lnTo>
                      <a:pt x="57" y="453"/>
                    </a:lnTo>
                    <a:lnTo>
                      <a:pt x="53" y="492"/>
                    </a:lnTo>
                    <a:lnTo>
                      <a:pt x="50" y="511"/>
                    </a:lnTo>
                    <a:lnTo>
                      <a:pt x="45" y="530"/>
                    </a:lnTo>
                    <a:lnTo>
                      <a:pt x="41" y="550"/>
                    </a:lnTo>
                    <a:lnTo>
                      <a:pt x="36" y="570"/>
                    </a:lnTo>
                    <a:lnTo>
                      <a:pt x="29" y="589"/>
                    </a:lnTo>
                    <a:lnTo>
                      <a:pt x="23" y="608"/>
                    </a:lnTo>
                    <a:lnTo>
                      <a:pt x="16" y="628"/>
                    </a:lnTo>
                    <a:lnTo>
                      <a:pt x="7" y="647"/>
                    </a:lnTo>
                    <a:lnTo>
                      <a:pt x="4" y="569"/>
                    </a:lnTo>
                    <a:lnTo>
                      <a:pt x="2" y="489"/>
                    </a:lnTo>
                    <a:lnTo>
                      <a:pt x="0" y="408"/>
                    </a:lnTo>
                    <a:lnTo>
                      <a:pt x="0" y="327"/>
                    </a:lnTo>
                    <a:lnTo>
                      <a:pt x="0" y="246"/>
                    </a:lnTo>
                    <a:lnTo>
                      <a:pt x="2" y="164"/>
                    </a:lnTo>
                    <a:lnTo>
                      <a:pt x="4" y="82"/>
                    </a:lnTo>
                    <a:lnTo>
                      <a:pt x="7" y="0"/>
                    </a:lnTo>
                    <a:lnTo>
                      <a:pt x="14" y="2"/>
                    </a:lnTo>
                    <a:lnTo>
                      <a:pt x="32" y="6"/>
                    </a:lnTo>
                    <a:lnTo>
                      <a:pt x="50" y="11"/>
                    </a:lnTo>
                    <a:lnTo>
                      <a:pt x="5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228"/>
              <p:cNvSpPr>
                <a:spLocks/>
              </p:cNvSpPr>
              <p:nvPr/>
            </p:nvSpPr>
            <p:spPr bwMode="auto">
              <a:xfrm>
                <a:off x="2491" y="2131"/>
                <a:ext cx="15" cy="13"/>
              </a:xfrm>
              <a:custGeom>
                <a:avLst/>
                <a:gdLst/>
                <a:ahLst/>
                <a:cxnLst>
                  <a:cxn ang="0">
                    <a:pos x="185" y="120"/>
                  </a:cxn>
                  <a:cxn ang="0">
                    <a:pos x="164" y="127"/>
                  </a:cxn>
                  <a:cxn ang="0">
                    <a:pos x="151" y="122"/>
                  </a:cxn>
                  <a:cxn ang="0">
                    <a:pos x="143" y="107"/>
                  </a:cxn>
                  <a:cxn ang="0">
                    <a:pos x="133" y="94"/>
                  </a:cxn>
                  <a:cxn ang="0">
                    <a:pos x="121" y="85"/>
                  </a:cxn>
                  <a:cxn ang="0">
                    <a:pos x="104" y="83"/>
                  </a:cxn>
                  <a:cxn ang="0">
                    <a:pos x="87" y="88"/>
                  </a:cxn>
                  <a:cxn ang="0">
                    <a:pos x="74" y="100"/>
                  </a:cxn>
                  <a:cxn ang="0">
                    <a:pos x="67" y="116"/>
                  </a:cxn>
                  <a:cxn ang="0">
                    <a:pos x="68" y="131"/>
                  </a:cxn>
                  <a:cxn ang="0">
                    <a:pos x="70" y="139"/>
                  </a:cxn>
                  <a:cxn ang="0">
                    <a:pos x="69" y="145"/>
                  </a:cxn>
                  <a:cxn ang="0">
                    <a:pos x="67" y="149"/>
                  </a:cxn>
                  <a:cxn ang="0">
                    <a:pos x="53" y="159"/>
                  </a:cxn>
                  <a:cxn ang="0">
                    <a:pos x="35" y="161"/>
                  </a:cxn>
                  <a:cxn ang="0">
                    <a:pos x="27" y="151"/>
                  </a:cxn>
                  <a:cxn ang="0">
                    <a:pos x="17" y="135"/>
                  </a:cxn>
                  <a:cxn ang="0">
                    <a:pos x="6" y="97"/>
                  </a:cxn>
                  <a:cxn ang="0">
                    <a:pos x="5" y="68"/>
                  </a:cxn>
                  <a:cxn ang="0">
                    <a:pos x="11" y="62"/>
                  </a:cxn>
                  <a:cxn ang="0">
                    <a:pos x="24" y="56"/>
                  </a:cxn>
                  <a:cxn ang="0">
                    <a:pos x="51" y="59"/>
                  </a:cxn>
                  <a:cxn ang="0">
                    <a:pos x="76" y="64"/>
                  </a:cxn>
                  <a:cxn ang="0">
                    <a:pos x="88" y="65"/>
                  </a:cxn>
                  <a:cxn ang="0">
                    <a:pos x="94" y="63"/>
                  </a:cxn>
                  <a:cxn ang="0">
                    <a:pos x="100" y="60"/>
                  </a:cxn>
                  <a:cxn ang="0">
                    <a:pos x="104" y="53"/>
                  </a:cxn>
                  <a:cxn ang="0">
                    <a:pos x="108" y="37"/>
                  </a:cxn>
                  <a:cxn ang="0">
                    <a:pos x="117" y="16"/>
                  </a:cxn>
                  <a:cxn ang="0">
                    <a:pos x="130" y="6"/>
                  </a:cxn>
                  <a:cxn ang="0">
                    <a:pos x="140" y="1"/>
                  </a:cxn>
                  <a:cxn ang="0">
                    <a:pos x="150" y="0"/>
                  </a:cxn>
                  <a:cxn ang="0">
                    <a:pos x="157" y="2"/>
                  </a:cxn>
                  <a:cxn ang="0">
                    <a:pos x="163" y="6"/>
                  </a:cxn>
                  <a:cxn ang="0">
                    <a:pos x="170" y="18"/>
                  </a:cxn>
                  <a:cxn ang="0">
                    <a:pos x="180" y="50"/>
                  </a:cxn>
                  <a:cxn ang="0">
                    <a:pos x="186" y="86"/>
                  </a:cxn>
                  <a:cxn ang="0">
                    <a:pos x="191" y="107"/>
                  </a:cxn>
                </a:cxnLst>
                <a:rect l="0" t="0" r="r" b="b"/>
                <a:pathLst>
                  <a:path w="196" h="164">
                    <a:moveTo>
                      <a:pt x="196" y="114"/>
                    </a:moveTo>
                    <a:lnTo>
                      <a:pt x="185" y="120"/>
                    </a:lnTo>
                    <a:lnTo>
                      <a:pt x="174" y="124"/>
                    </a:lnTo>
                    <a:lnTo>
                      <a:pt x="164" y="127"/>
                    </a:lnTo>
                    <a:lnTo>
                      <a:pt x="154" y="130"/>
                    </a:lnTo>
                    <a:lnTo>
                      <a:pt x="151" y="122"/>
                    </a:lnTo>
                    <a:lnTo>
                      <a:pt x="148" y="114"/>
                    </a:lnTo>
                    <a:lnTo>
                      <a:pt x="143" y="107"/>
                    </a:lnTo>
                    <a:lnTo>
                      <a:pt x="138" y="100"/>
                    </a:lnTo>
                    <a:lnTo>
                      <a:pt x="133" y="94"/>
                    </a:lnTo>
                    <a:lnTo>
                      <a:pt x="127" y="88"/>
                    </a:lnTo>
                    <a:lnTo>
                      <a:pt x="121" y="85"/>
                    </a:lnTo>
                    <a:lnTo>
                      <a:pt x="116" y="82"/>
                    </a:lnTo>
                    <a:lnTo>
                      <a:pt x="104" y="83"/>
                    </a:lnTo>
                    <a:lnTo>
                      <a:pt x="94" y="85"/>
                    </a:lnTo>
                    <a:lnTo>
                      <a:pt x="87" y="88"/>
                    </a:lnTo>
                    <a:lnTo>
                      <a:pt x="79" y="94"/>
                    </a:lnTo>
                    <a:lnTo>
                      <a:pt x="74" y="100"/>
                    </a:lnTo>
                    <a:lnTo>
                      <a:pt x="70" y="108"/>
                    </a:lnTo>
                    <a:lnTo>
                      <a:pt x="67" y="116"/>
                    </a:lnTo>
                    <a:lnTo>
                      <a:pt x="64" y="127"/>
                    </a:lnTo>
                    <a:lnTo>
                      <a:pt x="68" y="131"/>
                    </a:lnTo>
                    <a:lnTo>
                      <a:pt x="69" y="135"/>
                    </a:lnTo>
                    <a:lnTo>
                      <a:pt x="70" y="139"/>
                    </a:lnTo>
                    <a:lnTo>
                      <a:pt x="70" y="142"/>
                    </a:lnTo>
                    <a:lnTo>
                      <a:pt x="69" y="145"/>
                    </a:lnTo>
                    <a:lnTo>
                      <a:pt x="68" y="147"/>
                    </a:lnTo>
                    <a:lnTo>
                      <a:pt x="67" y="149"/>
                    </a:lnTo>
                    <a:lnTo>
                      <a:pt x="64" y="151"/>
                    </a:lnTo>
                    <a:lnTo>
                      <a:pt x="53" y="159"/>
                    </a:lnTo>
                    <a:lnTo>
                      <a:pt x="39" y="164"/>
                    </a:lnTo>
                    <a:lnTo>
                      <a:pt x="35" y="161"/>
                    </a:lnTo>
                    <a:lnTo>
                      <a:pt x="30" y="157"/>
                    </a:lnTo>
                    <a:lnTo>
                      <a:pt x="27" y="151"/>
                    </a:lnTo>
                    <a:lnTo>
                      <a:pt x="24" y="147"/>
                    </a:lnTo>
                    <a:lnTo>
                      <a:pt x="17" y="135"/>
                    </a:lnTo>
                    <a:lnTo>
                      <a:pt x="13" y="124"/>
                    </a:lnTo>
                    <a:lnTo>
                      <a:pt x="6" y="97"/>
                    </a:lnTo>
                    <a:lnTo>
                      <a:pt x="0" y="72"/>
                    </a:lnTo>
                    <a:lnTo>
                      <a:pt x="5" y="68"/>
                    </a:lnTo>
                    <a:lnTo>
                      <a:pt x="8" y="64"/>
                    </a:lnTo>
                    <a:lnTo>
                      <a:pt x="11" y="62"/>
                    </a:lnTo>
                    <a:lnTo>
                      <a:pt x="15" y="60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51" y="59"/>
                    </a:lnTo>
                    <a:lnTo>
                      <a:pt x="69" y="63"/>
                    </a:lnTo>
                    <a:lnTo>
                      <a:pt x="76" y="64"/>
                    </a:lnTo>
                    <a:lnTo>
                      <a:pt x="85" y="65"/>
                    </a:lnTo>
                    <a:lnTo>
                      <a:pt x="88" y="65"/>
                    </a:lnTo>
                    <a:lnTo>
                      <a:pt x="91" y="64"/>
                    </a:lnTo>
                    <a:lnTo>
                      <a:pt x="94" y="63"/>
                    </a:lnTo>
                    <a:lnTo>
                      <a:pt x="98" y="62"/>
                    </a:lnTo>
                    <a:lnTo>
                      <a:pt x="100" y="60"/>
                    </a:lnTo>
                    <a:lnTo>
                      <a:pt x="102" y="56"/>
                    </a:lnTo>
                    <a:lnTo>
                      <a:pt x="104" y="53"/>
                    </a:lnTo>
                    <a:lnTo>
                      <a:pt x="106" y="48"/>
                    </a:lnTo>
                    <a:lnTo>
                      <a:pt x="108" y="37"/>
                    </a:lnTo>
                    <a:lnTo>
                      <a:pt x="109" y="21"/>
                    </a:lnTo>
                    <a:lnTo>
                      <a:pt x="117" y="16"/>
                    </a:lnTo>
                    <a:lnTo>
                      <a:pt x="123" y="11"/>
                    </a:lnTo>
                    <a:lnTo>
                      <a:pt x="130" y="6"/>
                    </a:lnTo>
                    <a:lnTo>
                      <a:pt x="135" y="3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50" y="0"/>
                    </a:lnTo>
                    <a:lnTo>
                      <a:pt x="153" y="0"/>
                    </a:lnTo>
                    <a:lnTo>
                      <a:pt x="157" y="2"/>
                    </a:lnTo>
                    <a:lnTo>
                      <a:pt x="161" y="4"/>
                    </a:lnTo>
                    <a:lnTo>
                      <a:pt x="163" y="6"/>
                    </a:lnTo>
                    <a:lnTo>
                      <a:pt x="166" y="9"/>
                    </a:lnTo>
                    <a:lnTo>
                      <a:pt x="170" y="18"/>
                    </a:lnTo>
                    <a:lnTo>
                      <a:pt x="174" y="28"/>
                    </a:lnTo>
                    <a:lnTo>
                      <a:pt x="180" y="50"/>
                    </a:lnTo>
                    <a:lnTo>
                      <a:pt x="184" y="75"/>
                    </a:lnTo>
                    <a:lnTo>
                      <a:pt x="186" y="86"/>
                    </a:lnTo>
                    <a:lnTo>
                      <a:pt x="188" y="97"/>
                    </a:lnTo>
                    <a:lnTo>
                      <a:pt x="191" y="107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229"/>
              <p:cNvSpPr>
                <a:spLocks/>
              </p:cNvSpPr>
              <p:nvPr/>
            </p:nvSpPr>
            <p:spPr bwMode="auto">
              <a:xfrm>
                <a:off x="2470" y="2135"/>
                <a:ext cx="31" cy="58"/>
              </a:xfrm>
              <a:custGeom>
                <a:avLst/>
                <a:gdLst/>
                <a:ahLst/>
                <a:cxnLst>
                  <a:cxn ang="0">
                    <a:pos x="180" y="692"/>
                  </a:cxn>
                  <a:cxn ang="0">
                    <a:pos x="171" y="568"/>
                  </a:cxn>
                  <a:cxn ang="0">
                    <a:pos x="172" y="441"/>
                  </a:cxn>
                  <a:cxn ang="0">
                    <a:pos x="184" y="315"/>
                  </a:cxn>
                  <a:cxn ang="0">
                    <a:pos x="204" y="193"/>
                  </a:cxn>
                  <a:cxn ang="0">
                    <a:pos x="232" y="76"/>
                  </a:cxn>
                  <a:cxn ang="0">
                    <a:pos x="259" y="60"/>
                  </a:cxn>
                  <a:cxn ang="0">
                    <a:pos x="267" y="95"/>
                  </a:cxn>
                  <a:cxn ang="0">
                    <a:pos x="263" y="133"/>
                  </a:cxn>
                  <a:cxn ang="0">
                    <a:pos x="245" y="200"/>
                  </a:cxn>
                  <a:cxn ang="0">
                    <a:pos x="237" y="238"/>
                  </a:cxn>
                  <a:cxn ang="0">
                    <a:pos x="212" y="404"/>
                  </a:cxn>
                  <a:cxn ang="0">
                    <a:pos x="203" y="519"/>
                  </a:cxn>
                  <a:cxn ang="0">
                    <a:pos x="203" y="604"/>
                  </a:cxn>
                  <a:cxn ang="0">
                    <a:pos x="212" y="689"/>
                  </a:cxn>
                  <a:cxn ang="0">
                    <a:pos x="217" y="701"/>
                  </a:cxn>
                  <a:cxn ang="0">
                    <a:pos x="236" y="713"/>
                  </a:cxn>
                  <a:cxn ang="0">
                    <a:pos x="265" y="717"/>
                  </a:cxn>
                  <a:cxn ang="0">
                    <a:pos x="295" y="708"/>
                  </a:cxn>
                  <a:cxn ang="0">
                    <a:pos x="331" y="682"/>
                  </a:cxn>
                  <a:cxn ang="0">
                    <a:pos x="377" y="628"/>
                  </a:cxn>
                  <a:cxn ang="0">
                    <a:pos x="390" y="617"/>
                  </a:cxn>
                  <a:cxn ang="0">
                    <a:pos x="344" y="692"/>
                  </a:cxn>
                  <a:cxn ang="0">
                    <a:pos x="314" y="726"/>
                  </a:cxn>
                  <a:cxn ang="0">
                    <a:pos x="278" y="748"/>
                  </a:cxn>
                  <a:cxn ang="0">
                    <a:pos x="238" y="756"/>
                  </a:cxn>
                  <a:cxn ang="0">
                    <a:pos x="209" y="756"/>
                  </a:cxn>
                  <a:cxn ang="0">
                    <a:pos x="180" y="750"/>
                  </a:cxn>
                  <a:cxn ang="0">
                    <a:pos x="138" y="730"/>
                  </a:cxn>
                  <a:cxn ang="0">
                    <a:pos x="93" y="695"/>
                  </a:cxn>
                  <a:cxn ang="0">
                    <a:pos x="55" y="652"/>
                  </a:cxn>
                  <a:cxn ang="0">
                    <a:pos x="5" y="575"/>
                  </a:cxn>
                  <a:cxn ang="0">
                    <a:pos x="0" y="511"/>
                  </a:cxn>
                  <a:cxn ang="0">
                    <a:pos x="10" y="450"/>
                  </a:cxn>
                  <a:cxn ang="0">
                    <a:pos x="43" y="353"/>
                  </a:cxn>
                  <a:cxn ang="0">
                    <a:pos x="88" y="240"/>
                  </a:cxn>
                  <a:cxn ang="0">
                    <a:pos x="145" y="137"/>
                  </a:cxn>
                  <a:cxn ang="0">
                    <a:pos x="204" y="35"/>
                  </a:cxn>
                  <a:cxn ang="0">
                    <a:pos x="183" y="165"/>
                  </a:cxn>
                  <a:cxn ang="0">
                    <a:pos x="158" y="294"/>
                  </a:cxn>
                  <a:cxn ang="0">
                    <a:pos x="146" y="426"/>
                  </a:cxn>
                  <a:cxn ang="0">
                    <a:pos x="148" y="538"/>
                  </a:cxn>
                  <a:cxn ang="0">
                    <a:pos x="155" y="604"/>
                  </a:cxn>
                  <a:cxn ang="0">
                    <a:pos x="168" y="670"/>
                  </a:cxn>
                </a:cxnLst>
                <a:rect l="0" t="0" r="r" b="b"/>
                <a:pathLst>
                  <a:path w="403" h="758">
                    <a:moveTo>
                      <a:pt x="173" y="692"/>
                    </a:moveTo>
                    <a:lnTo>
                      <a:pt x="177" y="692"/>
                    </a:lnTo>
                    <a:lnTo>
                      <a:pt x="180" y="692"/>
                    </a:lnTo>
                    <a:lnTo>
                      <a:pt x="176" y="651"/>
                    </a:lnTo>
                    <a:lnTo>
                      <a:pt x="172" y="609"/>
                    </a:lnTo>
                    <a:lnTo>
                      <a:pt x="171" y="568"/>
                    </a:lnTo>
                    <a:lnTo>
                      <a:pt x="170" y="525"/>
                    </a:lnTo>
                    <a:lnTo>
                      <a:pt x="171" y="483"/>
                    </a:lnTo>
                    <a:lnTo>
                      <a:pt x="172" y="441"/>
                    </a:lnTo>
                    <a:lnTo>
                      <a:pt x="176" y="399"/>
                    </a:lnTo>
                    <a:lnTo>
                      <a:pt x="180" y="356"/>
                    </a:lnTo>
                    <a:lnTo>
                      <a:pt x="184" y="315"/>
                    </a:lnTo>
                    <a:lnTo>
                      <a:pt x="189" y="274"/>
                    </a:lnTo>
                    <a:lnTo>
                      <a:pt x="197" y="233"/>
                    </a:lnTo>
                    <a:lnTo>
                      <a:pt x="204" y="193"/>
                    </a:lnTo>
                    <a:lnTo>
                      <a:pt x="213" y="153"/>
                    </a:lnTo>
                    <a:lnTo>
                      <a:pt x="222" y="114"/>
                    </a:lnTo>
                    <a:lnTo>
                      <a:pt x="232" y="76"/>
                    </a:lnTo>
                    <a:lnTo>
                      <a:pt x="244" y="38"/>
                    </a:lnTo>
                    <a:lnTo>
                      <a:pt x="252" y="49"/>
                    </a:lnTo>
                    <a:lnTo>
                      <a:pt x="259" y="60"/>
                    </a:lnTo>
                    <a:lnTo>
                      <a:pt x="263" y="72"/>
                    </a:lnTo>
                    <a:lnTo>
                      <a:pt x="266" y="83"/>
                    </a:lnTo>
                    <a:lnTo>
                      <a:pt x="267" y="95"/>
                    </a:lnTo>
                    <a:lnTo>
                      <a:pt x="267" y="108"/>
                    </a:lnTo>
                    <a:lnTo>
                      <a:pt x="265" y="121"/>
                    </a:lnTo>
                    <a:lnTo>
                      <a:pt x="263" y="133"/>
                    </a:lnTo>
                    <a:lnTo>
                      <a:pt x="256" y="160"/>
                    </a:lnTo>
                    <a:lnTo>
                      <a:pt x="248" y="187"/>
                    </a:lnTo>
                    <a:lnTo>
                      <a:pt x="245" y="200"/>
                    </a:lnTo>
                    <a:lnTo>
                      <a:pt x="242" y="213"/>
                    </a:lnTo>
                    <a:lnTo>
                      <a:pt x="238" y="226"/>
                    </a:lnTo>
                    <a:lnTo>
                      <a:pt x="237" y="238"/>
                    </a:lnTo>
                    <a:lnTo>
                      <a:pt x="228" y="292"/>
                    </a:lnTo>
                    <a:lnTo>
                      <a:pt x="219" y="348"/>
                    </a:lnTo>
                    <a:lnTo>
                      <a:pt x="212" y="404"/>
                    </a:lnTo>
                    <a:lnTo>
                      <a:pt x="206" y="461"/>
                    </a:lnTo>
                    <a:lnTo>
                      <a:pt x="204" y="490"/>
                    </a:lnTo>
                    <a:lnTo>
                      <a:pt x="203" y="519"/>
                    </a:lnTo>
                    <a:lnTo>
                      <a:pt x="202" y="547"/>
                    </a:lnTo>
                    <a:lnTo>
                      <a:pt x="202" y="576"/>
                    </a:lnTo>
                    <a:lnTo>
                      <a:pt x="203" y="604"/>
                    </a:lnTo>
                    <a:lnTo>
                      <a:pt x="205" y="633"/>
                    </a:lnTo>
                    <a:lnTo>
                      <a:pt x="208" y="660"/>
                    </a:lnTo>
                    <a:lnTo>
                      <a:pt x="212" y="689"/>
                    </a:lnTo>
                    <a:lnTo>
                      <a:pt x="213" y="694"/>
                    </a:lnTo>
                    <a:lnTo>
                      <a:pt x="215" y="698"/>
                    </a:lnTo>
                    <a:lnTo>
                      <a:pt x="217" y="701"/>
                    </a:lnTo>
                    <a:lnTo>
                      <a:pt x="220" y="704"/>
                    </a:lnTo>
                    <a:lnTo>
                      <a:pt x="228" y="708"/>
                    </a:lnTo>
                    <a:lnTo>
                      <a:pt x="236" y="713"/>
                    </a:lnTo>
                    <a:lnTo>
                      <a:pt x="246" y="715"/>
                    </a:lnTo>
                    <a:lnTo>
                      <a:pt x="256" y="716"/>
                    </a:lnTo>
                    <a:lnTo>
                      <a:pt x="265" y="717"/>
                    </a:lnTo>
                    <a:lnTo>
                      <a:pt x="275" y="717"/>
                    </a:lnTo>
                    <a:lnTo>
                      <a:pt x="285" y="713"/>
                    </a:lnTo>
                    <a:lnTo>
                      <a:pt x="295" y="708"/>
                    </a:lnTo>
                    <a:lnTo>
                      <a:pt x="305" y="702"/>
                    </a:lnTo>
                    <a:lnTo>
                      <a:pt x="313" y="696"/>
                    </a:lnTo>
                    <a:lnTo>
                      <a:pt x="331" y="682"/>
                    </a:lnTo>
                    <a:lnTo>
                      <a:pt x="347" y="665"/>
                    </a:lnTo>
                    <a:lnTo>
                      <a:pt x="362" y="648"/>
                    </a:lnTo>
                    <a:lnTo>
                      <a:pt x="377" y="628"/>
                    </a:lnTo>
                    <a:lnTo>
                      <a:pt x="390" y="611"/>
                    </a:lnTo>
                    <a:lnTo>
                      <a:pt x="403" y="593"/>
                    </a:lnTo>
                    <a:lnTo>
                      <a:pt x="390" y="617"/>
                    </a:lnTo>
                    <a:lnTo>
                      <a:pt x="376" y="641"/>
                    </a:lnTo>
                    <a:lnTo>
                      <a:pt x="361" y="668"/>
                    </a:lnTo>
                    <a:lnTo>
                      <a:pt x="344" y="692"/>
                    </a:lnTo>
                    <a:lnTo>
                      <a:pt x="335" y="704"/>
                    </a:lnTo>
                    <a:lnTo>
                      <a:pt x="325" y="715"/>
                    </a:lnTo>
                    <a:lnTo>
                      <a:pt x="314" y="726"/>
                    </a:lnTo>
                    <a:lnTo>
                      <a:pt x="303" y="734"/>
                    </a:lnTo>
                    <a:lnTo>
                      <a:pt x="291" y="742"/>
                    </a:lnTo>
                    <a:lnTo>
                      <a:pt x="278" y="748"/>
                    </a:lnTo>
                    <a:lnTo>
                      <a:pt x="264" y="752"/>
                    </a:lnTo>
                    <a:lnTo>
                      <a:pt x="249" y="755"/>
                    </a:lnTo>
                    <a:lnTo>
                      <a:pt x="238" y="756"/>
                    </a:lnTo>
                    <a:lnTo>
                      <a:pt x="229" y="758"/>
                    </a:lnTo>
                    <a:lnTo>
                      <a:pt x="218" y="756"/>
                    </a:lnTo>
                    <a:lnTo>
                      <a:pt x="209" y="756"/>
                    </a:lnTo>
                    <a:lnTo>
                      <a:pt x="199" y="754"/>
                    </a:lnTo>
                    <a:lnTo>
                      <a:pt x="189" y="752"/>
                    </a:lnTo>
                    <a:lnTo>
                      <a:pt x="180" y="750"/>
                    </a:lnTo>
                    <a:lnTo>
                      <a:pt x="171" y="747"/>
                    </a:lnTo>
                    <a:lnTo>
                      <a:pt x="154" y="739"/>
                    </a:lnTo>
                    <a:lnTo>
                      <a:pt x="138" y="730"/>
                    </a:lnTo>
                    <a:lnTo>
                      <a:pt x="122" y="719"/>
                    </a:lnTo>
                    <a:lnTo>
                      <a:pt x="107" y="707"/>
                    </a:lnTo>
                    <a:lnTo>
                      <a:pt x="93" y="695"/>
                    </a:lnTo>
                    <a:lnTo>
                      <a:pt x="79" y="681"/>
                    </a:lnTo>
                    <a:lnTo>
                      <a:pt x="67" y="667"/>
                    </a:lnTo>
                    <a:lnTo>
                      <a:pt x="55" y="652"/>
                    </a:lnTo>
                    <a:lnTo>
                      <a:pt x="31" y="623"/>
                    </a:lnTo>
                    <a:lnTo>
                      <a:pt x="10" y="596"/>
                    </a:lnTo>
                    <a:lnTo>
                      <a:pt x="5" y="575"/>
                    </a:lnTo>
                    <a:lnTo>
                      <a:pt x="1" y="554"/>
                    </a:lnTo>
                    <a:lnTo>
                      <a:pt x="0" y="532"/>
                    </a:lnTo>
                    <a:lnTo>
                      <a:pt x="0" y="511"/>
                    </a:lnTo>
                    <a:lnTo>
                      <a:pt x="3" y="491"/>
                    </a:lnTo>
                    <a:lnTo>
                      <a:pt x="6" y="471"/>
                    </a:lnTo>
                    <a:lnTo>
                      <a:pt x="10" y="450"/>
                    </a:lnTo>
                    <a:lnTo>
                      <a:pt x="15" y="431"/>
                    </a:lnTo>
                    <a:lnTo>
                      <a:pt x="29" y="392"/>
                    </a:lnTo>
                    <a:lnTo>
                      <a:pt x="43" y="353"/>
                    </a:lnTo>
                    <a:lnTo>
                      <a:pt x="58" y="315"/>
                    </a:lnTo>
                    <a:lnTo>
                      <a:pt x="71" y="276"/>
                    </a:lnTo>
                    <a:lnTo>
                      <a:pt x="88" y="240"/>
                    </a:lnTo>
                    <a:lnTo>
                      <a:pt x="105" y="205"/>
                    </a:lnTo>
                    <a:lnTo>
                      <a:pt x="124" y="171"/>
                    </a:lnTo>
                    <a:lnTo>
                      <a:pt x="145" y="137"/>
                    </a:lnTo>
                    <a:lnTo>
                      <a:pt x="165" y="104"/>
                    </a:lnTo>
                    <a:lnTo>
                      <a:pt x="185" y="69"/>
                    </a:lnTo>
                    <a:lnTo>
                      <a:pt x="204" y="35"/>
                    </a:lnTo>
                    <a:lnTo>
                      <a:pt x="225" y="0"/>
                    </a:lnTo>
                    <a:lnTo>
                      <a:pt x="203" y="81"/>
                    </a:lnTo>
                    <a:lnTo>
                      <a:pt x="183" y="165"/>
                    </a:lnTo>
                    <a:lnTo>
                      <a:pt x="174" y="208"/>
                    </a:lnTo>
                    <a:lnTo>
                      <a:pt x="166" y="251"/>
                    </a:lnTo>
                    <a:lnTo>
                      <a:pt x="158" y="294"/>
                    </a:lnTo>
                    <a:lnTo>
                      <a:pt x="153" y="338"/>
                    </a:lnTo>
                    <a:lnTo>
                      <a:pt x="149" y="382"/>
                    </a:lnTo>
                    <a:lnTo>
                      <a:pt x="146" y="426"/>
                    </a:lnTo>
                    <a:lnTo>
                      <a:pt x="146" y="471"/>
                    </a:lnTo>
                    <a:lnTo>
                      <a:pt x="147" y="515"/>
                    </a:lnTo>
                    <a:lnTo>
                      <a:pt x="148" y="538"/>
                    </a:lnTo>
                    <a:lnTo>
                      <a:pt x="149" y="559"/>
                    </a:lnTo>
                    <a:lnTo>
                      <a:pt x="152" y="581"/>
                    </a:lnTo>
                    <a:lnTo>
                      <a:pt x="155" y="604"/>
                    </a:lnTo>
                    <a:lnTo>
                      <a:pt x="158" y="626"/>
                    </a:lnTo>
                    <a:lnTo>
                      <a:pt x="163" y="648"/>
                    </a:lnTo>
                    <a:lnTo>
                      <a:pt x="168" y="670"/>
                    </a:lnTo>
                    <a:lnTo>
                      <a:pt x="173" y="6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230"/>
              <p:cNvSpPr>
                <a:spLocks/>
              </p:cNvSpPr>
              <p:nvPr/>
            </p:nvSpPr>
            <p:spPr bwMode="auto">
              <a:xfrm>
                <a:off x="2488" y="2145"/>
                <a:ext cx="13" cy="32"/>
              </a:xfrm>
              <a:custGeom>
                <a:avLst/>
                <a:gdLst/>
                <a:ahLst/>
                <a:cxnLst>
                  <a:cxn ang="0">
                    <a:pos x="166" y="11"/>
                  </a:cxn>
                  <a:cxn ang="0">
                    <a:pos x="139" y="59"/>
                  </a:cxn>
                  <a:cxn ang="0">
                    <a:pos x="113" y="108"/>
                  </a:cxn>
                  <a:cxn ang="0">
                    <a:pos x="89" y="157"/>
                  </a:cxn>
                  <a:cxn ang="0">
                    <a:pos x="66" y="208"/>
                  </a:cxn>
                  <a:cxn ang="0">
                    <a:pos x="56" y="234"/>
                  </a:cxn>
                  <a:cxn ang="0">
                    <a:pos x="46" y="259"/>
                  </a:cxn>
                  <a:cxn ang="0">
                    <a:pos x="36" y="285"/>
                  </a:cxn>
                  <a:cxn ang="0">
                    <a:pos x="28" y="311"/>
                  </a:cxn>
                  <a:cxn ang="0">
                    <a:pos x="20" y="336"/>
                  </a:cxn>
                  <a:cxn ang="0">
                    <a:pos x="13" y="362"/>
                  </a:cxn>
                  <a:cxn ang="0">
                    <a:pos x="6" y="386"/>
                  </a:cxn>
                  <a:cxn ang="0">
                    <a:pos x="0" y="412"/>
                  </a:cxn>
                  <a:cxn ang="0">
                    <a:pos x="3" y="384"/>
                  </a:cxn>
                  <a:cxn ang="0">
                    <a:pos x="9" y="356"/>
                  </a:cxn>
                  <a:cxn ang="0">
                    <a:pos x="14" y="329"/>
                  </a:cxn>
                  <a:cxn ang="0">
                    <a:pos x="21" y="302"/>
                  </a:cxn>
                  <a:cxn ang="0">
                    <a:pos x="29" y="275"/>
                  </a:cxn>
                  <a:cxn ang="0">
                    <a:pos x="37" y="250"/>
                  </a:cxn>
                  <a:cxn ang="0">
                    <a:pos x="47" y="223"/>
                  </a:cxn>
                  <a:cxn ang="0">
                    <a:pos x="58" y="197"/>
                  </a:cxn>
                  <a:cxn ang="0">
                    <a:pos x="68" y="173"/>
                  </a:cxn>
                  <a:cxn ang="0">
                    <a:pos x="80" y="148"/>
                  </a:cxn>
                  <a:cxn ang="0">
                    <a:pos x="93" y="123"/>
                  </a:cxn>
                  <a:cxn ang="0">
                    <a:pos x="106" y="99"/>
                  </a:cxn>
                  <a:cxn ang="0">
                    <a:pos x="132" y="51"/>
                  </a:cxn>
                  <a:cxn ang="0">
                    <a:pos x="159" y="4"/>
                  </a:cxn>
                  <a:cxn ang="0">
                    <a:pos x="160" y="1"/>
                  </a:cxn>
                  <a:cxn ang="0">
                    <a:pos x="160" y="0"/>
                  </a:cxn>
                  <a:cxn ang="0">
                    <a:pos x="161" y="0"/>
                  </a:cxn>
                  <a:cxn ang="0">
                    <a:pos x="162" y="2"/>
                  </a:cxn>
                  <a:cxn ang="0">
                    <a:pos x="164" y="8"/>
                  </a:cxn>
                  <a:cxn ang="0">
                    <a:pos x="166" y="11"/>
                  </a:cxn>
                </a:cxnLst>
                <a:rect l="0" t="0" r="r" b="b"/>
                <a:pathLst>
                  <a:path w="166" h="412">
                    <a:moveTo>
                      <a:pt x="166" y="11"/>
                    </a:moveTo>
                    <a:lnTo>
                      <a:pt x="139" y="59"/>
                    </a:lnTo>
                    <a:lnTo>
                      <a:pt x="113" y="108"/>
                    </a:lnTo>
                    <a:lnTo>
                      <a:pt x="89" y="157"/>
                    </a:lnTo>
                    <a:lnTo>
                      <a:pt x="66" y="208"/>
                    </a:lnTo>
                    <a:lnTo>
                      <a:pt x="56" y="234"/>
                    </a:lnTo>
                    <a:lnTo>
                      <a:pt x="46" y="259"/>
                    </a:lnTo>
                    <a:lnTo>
                      <a:pt x="36" y="285"/>
                    </a:lnTo>
                    <a:lnTo>
                      <a:pt x="28" y="311"/>
                    </a:lnTo>
                    <a:lnTo>
                      <a:pt x="20" y="336"/>
                    </a:lnTo>
                    <a:lnTo>
                      <a:pt x="13" y="362"/>
                    </a:lnTo>
                    <a:lnTo>
                      <a:pt x="6" y="386"/>
                    </a:lnTo>
                    <a:lnTo>
                      <a:pt x="0" y="412"/>
                    </a:lnTo>
                    <a:lnTo>
                      <a:pt x="3" y="384"/>
                    </a:lnTo>
                    <a:lnTo>
                      <a:pt x="9" y="356"/>
                    </a:lnTo>
                    <a:lnTo>
                      <a:pt x="14" y="329"/>
                    </a:lnTo>
                    <a:lnTo>
                      <a:pt x="21" y="302"/>
                    </a:lnTo>
                    <a:lnTo>
                      <a:pt x="29" y="275"/>
                    </a:lnTo>
                    <a:lnTo>
                      <a:pt x="37" y="250"/>
                    </a:lnTo>
                    <a:lnTo>
                      <a:pt x="47" y="223"/>
                    </a:lnTo>
                    <a:lnTo>
                      <a:pt x="58" y="197"/>
                    </a:lnTo>
                    <a:lnTo>
                      <a:pt x="68" y="173"/>
                    </a:lnTo>
                    <a:lnTo>
                      <a:pt x="80" y="148"/>
                    </a:lnTo>
                    <a:lnTo>
                      <a:pt x="93" y="123"/>
                    </a:lnTo>
                    <a:lnTo>
                      <a:pt x="106" y="99"/>
                    </a:lnTo>
                    <a:lnTo>
                      <a:pt x="132" y="51"/>
                    </a:lnTo>
                    <a:lnTo>
                      <a:pt x="159" y="4"/>
                    </a:lnTo>
                    <a:lnTo>
                      <a:pt x="160" y="1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2" y="2"/>
                    </a:lnTo>
                    <a:lnTo>
                      <a:pt x="164" y="8"/>
                    </a:lnTo>
                    <a:lnTo>
                      <a:pt x="166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Freeform 231"/>
              <p:cNvSpPr>
                <a:spLocks/>
              </p:cNvSpPr>
              <p:nvPr/>
            </p:nvSpPr>
            <p:spPr bwMode="auto">
              <a:xfrm>
                <a:off x="2497" y="2143"/>
                <a:ext cx="10" cy="21"/>
              </a:xfrm>
              <a:custGeom>
                <a:avLst/>
                <a:gdLst/>
                <a:ahLst/>
                <a:cxnLst>
                  <a:cxn ang="0">
                    <a:pos x="54" y="263"/>
                  </a:cxn>
                  <a:cxn ang="0">
                    <a:pos x="41" y="259"/>
                  </a:cxn>
                  <a:cxn ang="0">
                    <a:pos x="26" y="256"/>
                  </a:cxn>
                  <a:cxn ang="0">
                    <a:pos x="19" y="256"/>
                  </a:cxn>
                  <a:cxn ang="0">
                    <a:pos x="11" y="257"/>
                  </a:cxn>
                  <a:cxn ang="0">
                    <a:pos x="5" y="259"/>
                  </a:cxn>
                  <a:cxn ang="0">
                    <a:pos x="0" y="263"/>
                  </a:cxn>
                  <a:cxn ang="0">
                    <a:pos x="11" y="229"/>
                  </a:cxn>
                  <a:cxn ang="0">
                    <a:pos x="24" y="196"/>
                  </a:cxn>
                  <a:cxn ang="0">
                    <a:pos x="38" y="162"/>
                  </a:cxn>
                  <a:cxn ang="0">
                    <a:pos x="53" y="130"/>
                  </a:cxn>
                  <a:cxn ang="0">
                    <a:pos x="69" y="97"/>
                  </a:cxn>
                  <a:cxn ang="0">
                    <a:pos x="87" y="65"/>
                  </a:cxn>
                  <a:cxn ang="0">
                    <a:pos x="106" y="32"/>
                  </a:cxn>
                  <a:cxn ang="0">
                    <a:pos x="128" y="0"/>
                  </a:cxn>
                  <a:cxn ang="0">
                    <a:pos x="124" y="36"/>
                  </a:cxn>
                  <a:cxn ang="0">
                    <a:pos x="119" y="71"/>
                  </a:cxn>
                  <a:cxn ang="0">
                    <a:pos x="113" y="105"/>
                  </a:cxn>
                  <a:cxn ang="0">
                    <a:pos x="105" y="138"/>
                  </a:cxn>
                  <a:cxn ang="0">
                    <a:pos x="101" y="156"/>
                  </a:cxn>
                  <a:cxn ang="0">
                    <a:pos x="96" y="172"/>
                  </a:cxn>
                  <a:cxn ang="0">
                    <a:pos x="90" y="188"/>
                  </a:cxn>
                  <a:cxn ang="0">
                    <a:pos x="84" y="204"/>
                  </a:cxn>
                  <a:cxn ang="0">
                    <a:pos x="78" y="220"/>
                  </a:cxn>
                  <a:cxn ang="0">
                    <a:pos x="71" y="235"/>
                  </a:cxn>
                  <a:cxn ang="0">
                    <a:pos x="63" y="249"/>
                  </a:cxn>
                  <a:cxn ang="0">
                    <a:pos x="54" y="263"/>
                  </a:cxn>
                </a:cxnLst>
                <a:rect l="0" t="0" r="r" b="b"/>
                <a:pathLst>
                  <a:path w="128" h="263">
                    <a:moveTo>
                      <a:pt x="54" y="263"/>
                    </a:moveTo>
                    <a:lnTo>
                      <a:pt x="41" y="259"/>
                    </a:lnTo>
                    <a:lnTo>
                      <a:pt x="26" y="256"/>
                    </a:lnTo>
                    <a:lnTo>
                      <a:pt x="19" y="256"/>
                    </a:lnTo>
                    <a:lnTo>
                      <a:pt x="11" y="257"/>
                    </a:lnTo>
                    <a:lnTo>
                      <a:pt x="5" y="259"/>
                    </a:lnTo>
                    <a:lnTo>
                      <a:pt x="0" y="263"/>
                    </a:lnTo>
                    <a:lnTo>
                      <a:pt x="11" y="229"/>
                    </a:lnTo>
                    <a:lnTo>
                      <a:pt x="24" y="196"/>
                    </a:lnTo>
                    <a:lnTo>
                      <a:pt x="38" y="162"/>
                    </a:lnTo>
                    <a:lnTo>
                      <a:pt x="53" y="130"/>
                    </a:lnTo>
                    <a:lnTo>
                      <a:pt x="69" y="97"/>
                    </a:lnTo>
                    <a:lnTo>
                      <a:pt x="87" y="65"/>
                    </a:lnTo>
                    <a:lnTo>
                      <a:pt x="106" y="32"/>
                    </a:lnTo>
                    <a:lnTo>
                      <a:pt x="128" y="0"/>
                    </a:lnTo>
                    <a:lnTo>
                      <a:pt x="124" y="36"/>
                    </a:lnTo>
                    <a:lnTo>
                      <a:pt x="119" y="71"/>
                    </a:lnTo>
                    <a:lnTo>
                      <a:pt x="113" y="105"/>
                    </a:lnTo>
                    <a:lnTo>
                      <a:pt x="105" y="138"/>
                    </a:lnTo>
                    <a:lnTo>
                      <a:pt x="101" y="156"/>
                    </a:lnTo>
                    <a:lnTo>
                      <a:pt x="96" y="172"/>
                    </a:lnTo>
                    <a:lnTo>
                      <a:pt x="90" y="188"/>
                    </a:lnTo>
                    <a:lnTo>
                      <a:pt x="84" y="204"/>
                    </a:lnTo>
                    <a:lnTo>
                      <a:pt x="78" y="220"/>
                    </a:lnTo>
                    <a:lnTo>
                      <a:pt x="71" y="235"/>
                    </a:lnTo>
                    <a:lnTo>
                      <a:pt x="63" y="249"/>
                    </a:lnTo>
                    <a:lnTo>
                      <a:pt x="54" y="2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232"/>
              <p:cNvSpPr>
                <a:spLocks/>
              </p:cNvSpPr>
              <p:nvPr/>
            </p:nvSpPr>
            <p:spPr bwMode="auto">
              <a:xfrm>
                <a:off x="2527" y="2146"/>
                <a:ext cx="7" cy="15"/>
              </a:xfrm>
              <a:custGeom>
                <a:avLst/>
                <a:gdLst/>
                <a:ahLst/>
                <a:cxnLst>
                  <a:cxn ang="0">
                    <a:pos x="91" y="196"/>
                  </a:cxn>
                  <a:cxn ang="0">
                    <a:pos x="75" y="173"/>
                  </a:cxn>
                  <a:cxn ang="0">
                    <a:pos x="60" y="150"/>
                  </a:cxn>
                  <a:cxn ang="0">
                    <a:pos x="48" y="127"/>
                  </a:cxn>
                  <a:cxn ang="0">
                    <a:pos x="36" y="103"/>
                  </a:cxn>
                  <a:cxn ang="0">
                    <a:pos x="25" y="79"/>
                  </a:cxn>
                  <a:cxn ang="0">
                    <a:pos x="16" y="54"/>
                  </a:cxn>
                  <a:cxn ang="0">
                    <a:pos x="7" y="28"/>
                  </a:cxn>
                  <a:cxn ang="0">
                    <a:pos x="0" y="0"/>
                  </a:cxn>
                  <a:cxn ang="0">
                    <a:pos x="8" y="25"/>
                  </a:cxn>
                  <a:cxn ang="0">
                    <a:pos x="19" y="50"/>
                  </a:cxn>
                  <a:cxn ang="0">
                    <a:pos x="30" y="74"/>
                  </a:cxn>
                  <a:cxn ang="0">
                    <a:pos x="41" y="99"/>
                  </a:cxn>
                  <a:cxn ang="0">
                    <a:pos x="54" y="124"/>
                  </a:cxn>
                  <a:cxn ang="0">
                    <a:pos x="67" y="148"/>
                  </a:cxn>
                  <a:cxn ang="0">
                    <a:pos x="80" y="173"/>
                  </a:cxn>
                  <a:cxn ang="0">
                    <a:pos x="91" y="196"/>
                  </a:cxn>
                </a:cxnLst>
                <a:rect l="0" t="0" r="r" b="b"/>
                <a:pathLst>
                  <a:path w="91" h="196">
                    <a:moveTo>
                      <a:pt x="91" y="196"/>
                    </a:moveTo>
                    <a:lnTo>
                      <a:pt x="75" y="173"/>
                    </a:lnTo>
                    <a:lnTo>
                      <a:pt x="60" y="150"/>
                    </a:lnTo>
                    <a:lnTo>
                      <a:pt x="48" y="127"/>
                    </a:lnTo>
                    <a:lnTo>
                      <a:pt x="36" y="103"/>
                    </a:lnTo>
                    <a:lnTo>
                      <a:pt x="25" y="79"/>
                    </a:lnTo>
                    <a:lnTo>
                      <a:pt x="16" y="54"/>
                    </a:lnTo>
                    <a:lnTo>
                      <a:pt x="7" y="28"/>
                    </a:lnTo>
                    <a:lnTo>
                      <a:pt x="0" y="0"/>
                    </a:lnTo>
                    <a:lnTo>
                      <a:pt x="8" y="25"/>
                    </a:lnTo>
                    <a:lnTo>
                      <a:pt x="19" y="50"/>
                    </a:lnTo>
                    <a:lnTo>
                      <a:pt x="30" y="74"/>
                    </a:lnTo>
                    <a:lnTo>
                      <a:pt x="41" y="99"/>
                    </a:lnTo>
                    <a:lnTo>
                      <a:pt x="54" y="124"/>
                    </a:lnTo>
                    <a:lnTo>
                      <a:pt x="67" y="148"/>
                    </a:lnTo>
                    <a:lnTo>
                      <a:pt x="80" y="173"/>
                    </a:lnTo>
                    <a:lnTo>
                      <a:pt x="91" y="1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233"/>
              <p:cNvSpPr>
                <a:spLocks/>
              </p:cNvSpPr>
              <p:nvPr/>
            </p:nvSpPr>
            <p:spPr bwMode="auto">
              <a:xfrm>
                <a:off x="2489" y="2146"/>
                <a:ext cx="7" cy="17"/>
              </a:xfrm>
              <a:custGeom>
                <a:avLst/>
                <a:gdLst/>
                <a:ahLst/>
                <a:cxnLst>
                  <a:cxn ang="0">
                    <a:pos x="0" y="219"/>
                  </a:cxn>
                  <a:cxn ang="0">
                    <a:pos x="1" y="210"/>
                  </a:cxn>
                  <a:cxn ang="0">
                    <a:pos x="6" y="187"/>
                  </a:cxn>
                  <a:cxn ang="0">
                    <a:pos x="14" y="154"/>
                  </a:cxn>
                  <a:cxn ang="0">
                    <a:pos x="22" y="115"/>
                  </a:cxn>
                  <a:cxn ang="0">
                    <a:pos x="30" y="78"/>
                  </a:cxn>
                  <a:cxn ang="0">
                    <a:pos x="37" y="45"/>
                  </a:cxn>
                  <a:cxn ang="0">
                    <a:pos x="43" y="22"/>
                  </a:cxn>
                  <a:cxn ang="0">
                    <a:pos x="45" y="13"/>
                  </a:cxn>
                  <a:cxn ang="0">
                    <a:pos x="48" y="15"/>
                  </a:cxn>
                  <a:cxn ang="0">
                    <a:pos x="51" y="17"/>
                  </a:cxn>
                  <a:cxn ang="0">
                    <a:pos x="54" y="17"/>
                  </a:cxn>
                  <a:cxn ang="0">
                    <a:pos x="57" y="17"/>
                  </a:cxn>
                  <a:cxn ang="0">
                    <a:pos x="64" y="16"/>
                  </a:cxn>
                  <a:cxn ang="0">
                    <a:pos x="69" y="13"/>
                  </a:cxn>
                  <a:cxn ang="0">
                    <a:pos x="76" y="9"/>
                  </a:cxn>
                  <a:cxn ang="0">
                    <a:pos x="82" y="4"/>
                  </a:cxn>
                  <a:cxn ang="0">
                    <a:pos x="88" y="1"/>
                  </a:cxn>
                  <a:cxn ang="0">
                    <a:pos x="95" y="0"/>
                  </a:cxn>
                  <a:cxn ang="0">
                    <a:pos x="91" y="10"/>
                  </a:cxn>
                  <a:cxn ang="0">
                    <a:pos x="80" y="34"/>
                  </a:cxn>
                  <a:cxn ang="0">
                    <a:pos x="65" y="70"/>
                  </a:cxn>
                  <a:cxn ang="0">
                    <a:pos x="47" y="110"/>
                  </a:cxn>
                  <a:cxn ang="0">
                    <a:pos x="30" y="150"/>
                  </a:cxn>
                  <a:cxn ang="0">
                    <a:pos x="15" y="185"/>
                  </a:cxn>
                  <a:cxn ang="0">
                    <a:pos x="3" y="209"/>
                  </a:cxn>
                  <a:cxn ang="0">
                    <a:pos x="0" y="219"/>
                  </a:cxn>
                </a:cxnLst>
                <a:rect l="0" t="0" r="r" b="b"/>
                <a:pathLst>
                  <a:path w="95" h="219">
                    <a:moveTo>
                      <a:pt x="0" y="219"/>
                    </a:moveTo>
                    <a:lnTo>
                      <a:pt x="1" y="210"/>
                    </a:lnTo>
                    <a:lnTo>
                      <a:pt x="6" y="187"/>
                    </a:lnTo>
                    <a:lnTo>
                      <a:pt x="14" y="154"/>
                    </a:lnTo>
                    <a:lnTo>
                      <a:pt x="22" y="115"/>
                    </a:lnTo>
                    <a:lnTo>
                      <a:pt x="30" y="78"/>
                    </a:lnTo>
                    <a:lnTo>
                      <a:pt x="37" y="45"/>
                    </a:lnTo>
                    <a:lnTo>
                      <a:pt x="43" y="22"/>
                    </a:lnTo>
                    <a:lnTo>
                      <a:pt x="45" y="13"/>
                    </a:lnTo>
                    <a:lnTo>
                      <a:pt x="48" y="15"/>
                    </a:lnTo>
                    <a:lnTo>
                      <a:pt x="51" y="17"/>
                    </a:lnTo>
                    <a:lnTo>
                      <a:pt x="54" y="17"/>
                    </a:lnTo>
                    <a:lnTo>
                      <a:pt x="57" y="17"/>
                    </a:lnTo>
                    <a:lnTo>
                      <a:pt x="64" y="16"/>
                    </a:lnTo>
                    <a:lnTo>
                      <a:pt x="69" y="13"/>
                    </a:lnTo>
                    <a:lnTo>
                      <a:pt x="76" y="9"/>
                    </a:lnTo>
                    <a:lnTo>
                      <a:pt x="82" y="4"/>
                    </a:lnTo>
                    <a:lnTo>
                      <a:pt x="88" y="1"/>
                    </a:lnTo>
                    <a:lnTo>
                      <a:pt x="95" y="0"/>
                    </a:lnTo>
                    <a:lnTo>
                      <a:pt x="91" y="10"/>
                    </a:lnTo>
                    <a:lnTo>
                      <a:pt x="80" y="34"/>
                    </a:lnTo>
                    <a:lnTo>
                      <a:pt x="65" y="70"/>
                    </a:lnTo>
                    <a:lnTo>
                      <a:pt x="47" y="110"/>
                    </a:lnTo>
                    <a:lnTo>
                      <a:pt x="30" y="150"/>
                    </a:lnTo>
                    <a:lnTo>
                      <a:pt x="15" y="185"/>
                    </a:lnTo>
                    <a:lnTo>
                      <a:pt x="3" y="209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234"/>
              <p:cNvSpPr>
                <a:spLocks/>
              </p:cNvSpPr>
              <p:nvPr/>
            </p:nvSpPr>
            <p:spPr bwMode="auto">
              <a:xfrm>
                <a:off x="2506" y="2148"/>
                <a:ext cx="4" cy="11"/>
              </a:xfrm>
              <a:custGeom>
                <a:avLst/>
                <a:gdLst/>
                <a:ahLst/>
                <a:cxnLst>
                  <a:cxn ang="0">
                    <a:pos x="0" y="145"/>
                  </a:cxn>
                  <a:cxn ang="0">
                    <a:pos x="35" y="0"/>
                  </a:cxn>
                  <a:cxn ang="0">
                    <a:pos x="54" y="73"/>
                  </a:cxn>
                  <a:cxn ang="0">
                    <a:pos x="0" y="145"/>
                  </a:cxn>
                </a:cxnLst>
                <a:rect l="0" t="0" r="r" b="b"/>
                <a:pathLst>
                  <a:path w="54" h="145">
                    <a:moveTo>
                      <a:pt x="0" y="145"/>
                    </a:moveTo>
                    <a:lnTo>
                      <a:pt x="35" y="0"/>
                    </a:lnTo>
                    <a:lnTo>
                      <a:pt x="54" y="7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235"/>
              <p:cNvSpPr>
                <a:spLocks/>
              </p:cNvSpPr>
              <p:nvPr/>
            </p:nvSpPr>
            <p:spPr bwMode="auto">
              <a:xfrm>
                <a:off x="2361" y="2152"/>
                <a:ext cx="33" cy="33"/>
              </a:xfrm>
              <a:custGeom>
                <a:avLst/>
                <a:gdLst/>
                <a:ahLst/>
                <a:cxnLst>
                  <a:cxn ang="0">
                    <a:pos x="383" y="29"/>
                  </a:cxn>
                  <a:cxn ang="0">
                    <a:pos x="355" y="29"/>
                  </a:cxn>
                  <a:cxn ang="0">
                    <a:pos x="348" y="43"/>
                  </a:cxn>
                  <a:cxn ang="0">
                    <a:pos x="371" y="68"/>
                  </a:cxn>
                  <a:cxn ang="0">
                    <a:pos x="333" y="70"/>
                  </a:cxn>
                  <a:cxn ang="0">
                    <a:pos x="348" y="97"/>
                  </a:cxn>
                  <a:cxn ang="0">
                    <a:pos x="333" y="130"/>
                  </a:cxn>
                  <a:cxn ang="0">
                    <a:pos x="309" y="153"/>
                  </a:cxn>
                  <a:cxn ang="0">
                    <a:pos x="285" y="131"/>
                  </a:cxn>
                  <a:cxn ang="0">
                    <a:pos x="308" y="186"/>
                  </a:cxn>
                  <a:cxn ang="0">
                    <a:pos x="258" y="157"/>
                  </a:cxn>
                  <a:cxn ang="0">
                    <a:pos x="286" y="214"/>
                  </a:cxn>
                  <a:cxn ang="0">
                    <a:pos x="230" y="175"/>
                  </a:cxn>
                  <a:cxn ang="0">
                    <a:pos x="241" y="217"/>
                  </a:cxn>
                  <a:cxn ang="0">
                    <a:pos x="251" y="234"/>
                  </a:cxn>
                  <a:cxn ang="0">
                    <a:pos x="220" y="227"/>
                  </a:cxn>
                  <a:cxn ang="0">
                    <a:pos x="198" y="234"/>
                  </a:cxn>
                  <a:cxn ang="0">
                    <a:pos x="212" y="283"/>
                  </a:cxn>
                  <a:cxn ang="0">
                    <a:pos x="191" y="273"/>
                  </a:cxn>
                  <a:cxn ang="0">
                    <a:pos x="196" y="306"/>
                  </a:cxn>
                  <a:cxn ang="0">
                    <a:pos x="208" y="327"/>
                  </a:cxn>
                  <a:cxn ang="0">
                    <a:pos x="252" y="320"/>
                  </a:cxn>
                  <a:cxn ang="0">
                    <a:pos x="320" y="232"/>
                  </a:cxn>
                  <a:cxn ang="0">
                    <a:pos x="388" y="150"/>
                  </a:cxn>
                  <a:cxn ang="0">
                    <a:pos x="375" y="215"/>
                  </a:cxn>
                  <a:cxn ang="0">
                    <a:pos x="363" y="253"/>
                  </a:cxn>
                  <a:cxn ang="0">
                    <a:pos x="420" y="264"/>
                  </a:cxn>
                  <a:cxn ang="0">
                    <a:pos x="404" y="305"/>
                  </a:cxn>
                  <a:cxn ang="0">
                    <a:pos x="396" y="322"/>
                  </a:cxn>
                  <a:cxn ang="0">
                    <a:pos x="367" y="296"/>
                  </a:cxn>
                  <a:cxn ang="0">
                    <a:pos x="355" y="374"/>
                  </a:cxn>
                  <a:cxn ang="0">
                    <a:pos x="386" y="373"/>
                  </a:cxn>
                  <a:cxn ang="0">
                    <a:pos x="400" y="406"/>
                  </a:cxn>
                  <a:cxn ang="0">
                    <a:pos x="379" y="420"/>
                  </a:cxn>
                  <a:cxn ang="0">
                    <a:pos x="303" y="430"/>
                  </a:cxn>
                  <a:cxn ang="0">
                    <a:pos x="252" y="415"/>
                  </a:cxn>
                  <a:cxn ang="0">
                    <a:pos x="205" y="336"/>
                  </a:cxn>
                  <a:cxn ang="0">
                    <a:pos x="166" y="259"/>
                  </a:cxn>
                  <a:cxn ang="0">
                    <a:pos x="138" y="228"/>
                  </a:cxn>
                  <a:cxn ang="0">
                    <a:pos x="141" y="284"/>
                  </a:cxn>
                  <a:cxn ang="0">
                    <a:pos x="113" y="315"/>
                  </a:cxn>
                  <a:cxn ang="0">
                    <a:pos x="130" y="237"/>
                  </a:cxn>
                  <a:cxn ang="0">
                    <a:pos x="105" y="224"/>
                  </a:cxn>
                  <a:cxn ang="0">
                    <a:pos x="109" y="262"/>
                  </a:cxn>
                  <a:cxn ang="0">
                    <a:pos x="79" y="328"/>
                  </a:cxn>
                  <a:cxn ang="0">
                    <a:pos x="78" y="362"/>
                  </a:cxn>
                  <a:cxn ang="0">
                    <a:pos x="67" y="324"/>
                  </a:cxn>
                  <a:cxn ang="0">
                    <a:pos x="103" y="256"/>
                  </a:cxn>
                  <a:cxn ang="0">
                    <a:pos x="91" y="214"/>
                  </a:cxn>
                  <a:cxn ang="0">
                    <a:pos x="69" y="213"/>
                  </a:cxn>
                  <a:cxn ang="0">
                    <a:pos x="48" y="312"/>
                  </a:cxn>
                  <a:cxn ang="0">
                    <a:pos x="38" y="315"/>
                  </a:cxn>
                  <a:cxn ang="0">
                    <a:pos x="42" y="273"/>
                  </a:cxn>
                  <a:cxn ang="0">
                    <a:pos x="9" y="332"/>
                  </a:cxn>
                  <a:cxn ang="0">
                    <a:pos x="1" y="317"/>
                  </a:cxn>
                  <a:cxn ang="0">
                    <a:pos x="33" y="258"/>
                  </a:cxn>
                  <a:cxn ang="0">
                    <a:pos x="54" y="204"/>
                  </a:cxn>
                  <a:cxn ang="0">
                    <a:pos x="40" y="156"/>
                  </a:cxn>
                  <a:cxn ang="0">
                    <a:pos x="59" y="67"/>
                  </a:cxn>
                  <a:cxn ang="0">
                    <a:pos x="111" y="22"/>
                  </a:cxn>
                  <a:cxn ang="0">
                    <a:pos x="180" y="0"/>
                  </a:cxn>
                  <a:cxn ang="0">
                    <a:pos x="290" y="23"/>
                  </a:cxn>
                </a:cxnLst>
                <a:rect l="0" t="0" r="r" b="b"/>
                <a:pathLst>
                  <a:path w="422" h="431">
                    <a:moveTo>
                      <a:pt x="351" y="6"/>
                    </a:moveTo>
                    <a:lnTo>
                      <a:pt x="359" y="8"/>
                    </a:lnTo>
                    <a:lnTo>
                      <a:pt x="367" y="10"/>
                    </a:lnTo>
                    <a:lnTo>
                      <a:pt x="372" y="13"/>
                    </a:lnTo>
                    <a:lnTo>
                      <a:pt x="377" y="18"/>
                    </a:lnTo>
                    <a:lnTo>
                      <a:pt x="381" y="23"/>
                    </a:lnTo>
                    <a:lnTo>
                      <a:pt x="383" y="29"/>
                    </a:lnTo>
                    <a:lnTo>
                      <a:pt x="385" y="37"/>
                    </a:lnTo>
                    <a:lnTo>
                      <a:pt x="387" y="44"/>
                    </a:lnTo>
                    <a:lnTo>
                      <a:pt x="382" y="43"/>
                    </a:lnTo>
                    <a:lnTo>
                      <a:pt x="375" y="40"/>
                    </a:lnTo>
                    <a:lnTo>
                      <a:pt x="369" y="37"/>
                    </a:lnTo>
                    <a:lnTo>
                      <a:pt x="363" y="33"/>
                    </a:lnTo>
                    <a:lnTo>
                      <a:pt x="355" y="29"/>
                    </a:lnTo>
                    <a:lnTo>
                      <a:pt x="349" y="28"/>
                    </a:lnTo>
                    <a:lnTo>
                      <a:pt x="346" y="28"/>
                    </a:lnTo>
                    <a:lnTo>
                      <a:pt x="342" y="29"/>
                    </a:lnTo>
                    <a:lnTo>
                      <a:pt x="339" y="32"/>
                    </a:lnTo>
                    <a:lnTo>
                      <a:pt x="336" y="35"/>
                    </a:lnTo>
                    <a:lnTo>
                      <a:pt x="341" y="40"/>
                    </a:lnTo>
                    <a:lnTo>
                      <a:pt x="348" y="43"/>
                    </a:lnTo>
                    <a:lnTo>
                      <a:pt x="354" y="46"/>
                    </a:lnTo>
                    <a:lnTo>
                      <a:pt x="361" y="50"/>
                    </a:lnTo>
                    <a:lnTo>
                      <a:pt x="366" y="53"/>
                    </a:lnTo>
                    <a:lnTo>
                      <a:pt x="370" y="57"/>
                    </a:lnTo>
                    <a:lnTo>
                      <a:pt x="371" y="60"/>
                    </a:lnTo>
                    <a:lnTo>
                      <a:pt x="371" y="64"/>
                    </a:lnTo>
                    <a:lnTo>
                      <a:pt x="371" y="68"/>
                    </a:lnTo>
                    <a:lnTo>
                      <a:pt x="371" y="73"/>
                    </a:lnTo>
                    <a:lnTo>
                      <a:pt x="363" y="71"/>
                    </a:lnTo>
                    <a:lnTo>
                      <a:pt x="353" y="67"/>
                    </a:lnTo>
                    <a:lnTo>
                      <a:pt x="348" y="66"/>
                    </a:lnTo>
                    <a:lnTo>
                      <a:pt x="342" y="66"/>
                    </a:lnTo>
                    <a:lnTo>
                      <a:pt x="337" y="67"/>
                    </a:lnTo>
                    <a:lnTo>
                      <a:pt x="333" y="70"/>
                    </a:lnTo>
                    <a:lnTo>
                      <a:pt x="334" y="75"/>
                    </a:lnTo>
                    <a:lnTo>
                      <a:pt x="336" y="80"/>
                    </a:lnTo>
                    <a:lnTo>
                      <a:pt x="339" y="83"/>
                    </a:lnTo>
                    <a:lnTo>
                      <a:pt x="341" y="86"/>
                    </a:lnTo>
                    <a:lnTo>
                      <a:pt x="345" y="89"/>
                    </a:lnTo>
                    <a:lnTo>
                      <a:pt x="347" y="92"/>
                    </a:lnTo>
                    <a:lnTo>
                      <a:pt x="348" y="97"/>
                    </a:lnTo>
                    <a:lnTo>
                      <a:pt x="349" y="101"/>
                    </a:lnTo>
                    <a:lnTo>
                      <a:pt x="343" y="102"/>
                    </a:lnTo>
                    <a:lnTo>
                      <a:pt x="331" y="104"/>
                    </a:lnTo>
                    <a:lnTo>
                      <a:pt x="319" y="107"/>
                    </a:lnTo>
                    <a:lnTo>
                      <a:pt x="314" y="107"/>
                    </a:lnTo>
                    <a:lnTo>
                      <a:pt x="323" y="119"/>
                    </a:lnTo>
                    <a:lnTo>
                      <a:pt x="333" y="130"/>
                    </a:lnTo>
                    <a:lnTo>
                      <a:pt x="321" y="132"/>
                    </a:lnTo>
                    <a:lnTo>
                      <a:pt x="310" y="133"/>
                    </a:lnTo>
                    <a:lnTo>
                      <a:pt x="314" y="145"/>
                    </a:lnTo>
                    <a:lnTo>
                      <a:pt x="317" y="155"/>
                    </a:lnTo>
                    <a:lnTo>
                      <a:pt x="314" y="155"/>
                    </a:lnTo>
                    <a:lnTo>
                      <a:pt x="311" y="154"/>
                    </a:lnTo>
                    <a:lnTo>
                      <a:pt x="309" y="153"/>
                    </a:lnTo>
                    <a:lnTo>
                      <a:pt x="307" y="151"/>
                    </a:lnTo>
                    <a:lnTo>
                      <a:pt x="303" y="145"/>
                    </a:lnTo>
                    <a:lnTo>
                      <a:pt x="299" y="139"/>
                    </a:lnTo>
                    <a:lnTo>
                      <a:pt x="294" y="134"/>
                    </a:lnTo>
                    <a:lnTo>
                      <a:pt x="290" y="131"/>
                    </a:lnTo>
                    <a:lnTo>
                      <a:pt x="288" y="130"/>
                    </a:lnTo>
                    <a:lnTo>
                      <a:pt x="285" y="131"/>
                    </a:lnTo>
                    <a:lnTo>
                      <a:pt x="282" y="133"/>
                    </a:lnTo>
                    <a:lnTo>
                      <a:pt x="278" y="136"/>
                    </a:lnTo>
                    <a:lnTo>
                      <a:pt x="287" y="151"/>
                    </a:lnTo>
                    <a:lnTo>
                      <a:pt x="296" y="165"/>
                    </a:lnTo>
                    <a:lnTo>
                      <a:pt x="301" y="172"/>
                    </a:lnTo>
                    <a:lnTo>
                      <a:pt x="305" y="180"/>
                    </a:lnTo>
                    <a:lnTo>
                      <a:pt x="308" y="186"/>
                    </a:lnTo>
                    <a:lnTo>
                      <a:pt x="310" y="194"/>
                    </a:lnTo>
                    <a:lnTo>
                      <a:pt x="302" y="186"/>
                    </a:lnTo>
                    <a:lnTo>
                      <a:pt x="285" y="169"/>
                    </a:lnTo>
                    <a:lnTo>
                      <a:pt x="268" y="153"/>
                    </a:lnTo>
                    <a:lnTo>
                      <a:pt x="259" y="146"/>
                    </a:lnTo>
                    <a:lnTo>
                      <a:pt x="258" y="151"/>
                    </a:lnTo>
                    <a:lnTo>
                      <a:pt x="258" y="157"/>
                    </a:lnTo>
                    <a:lnTo>
                      <a:pt x="258" y="163"/>
                    </a:lnTo>
                    <a:lnTo>
                      <a:pt x="260" y="168"/>
                    </a:lnTo>
                    <a:lnTo>
                      <a:pt x="264" y="178"/>
                    </a:lnTo>
                    <a:lnTo>
                      <a:pt x="271" y="187"/>
                    </a:lnTo>
                    <a:lnTo>
                      <a:pt x="277" y="198"/>
                    </a:lnTo>
                    <a:lnTo>
                      <a:pt x="284" y="208"/>
                    </a:lnTo>
                    <a:lnTo>
                      <a:pt x="286" y="214"/>
                    </a:lnTo>
                    <a:lnTo>
                      <a:pt x="287" y="219"/>
                    </a:lnTo>
                    <a:lnTo>
                      <a:pt x="288" y="226"/>
                    </a:lnTo>
                    <a:lnTo>
                      <a:pt x="288" y="231"/>
                    </a:lnTo>
                    <a:lnTo>
                      <a:pt x="275" y="217"/>
                    </a:lnTo>
                    <a:lnTo>
                      <a:pt x="260" y="202"/>
                    </a:lnTo>
                    <a:lnTo>
                      <a:pt x="245" y="187"/>
                    </a:lnTo>
                    <a:lnTo>
                      <a:pt x="230" y="175"/>
                    </a:lnTo>
                    <a:lnTo>
                      <a:pt x="229" y="179"/>
                    </a:lnTo>
                    <a:lnTo>
                      <a:pt x="228" y="184"/>
                    </a:lnTo>
                    <a:lnTo>
                      <a:pt x="228" y="188"/>
                    </a:lnTo>
                    <a:lnTo>
                      <a:pt x="229" y="193"/>
                    </a:lnTo>
                    <a:lnTo>
                      <a:pt x="231" y="201"/>
                    </a:lnTo>
                    <a:lnTo>
                      <a:pt x="236" y="210"/>
                    </a:lnTo>
                    <a:lnTo>
                      <a:pt x="241" y="217"/>
                    </a:lnTo>
                    <a:lnTo>
                      <a:pt x="246" y="224"/>
                    </a:lnTo>
                    <a:lnTo>
                      <a:pt x="253" y="230"/>
                    </a:lnTo>
                    <a:lnTo>
                      <a:pt x="259" y="234"/>
                    </a:lnTo>
                    <a:lnTo>
                      <a:pt x="258" y="236"/>
                    </a:lnTo>
                    <a:lnTo>
                      <a:pt x="256" y="236"/>
                    </a:lnTo>
                    <a:lnTo>
                      <a:pt x="254" y="235"/>
                    </a:lnTo>
                    <a:lnTo>
                      <a:pt x="251" y="234"/>
                    </a:lnTo>
                    <a:lnTo>
                      <a:pt x="245" y="231"/>
                    </a:lnTo>
                    <a:lnTo>
                      <a:pt x="239" y="226"/>
                    </a:lnTo>
                    <a:lnTo>
                      <a:pt x="232" y="223"/>
                    </a:lnTo>
                    <a:lnTo>
                      <a:pt x="226" y="221"/>
                    </a:lnTo>
                    <a:lnTo>
                      <a:pt x="224" y="223"/>
                    </a:lnTo>
                    <a:lnTo>
                      <a:pt x="221" y="224"/>
                    </a:lnTo>
                    <a:lnTo>
                      <a:pt x="220" y="227"/>
                    </a:lnTo>
                    <a:lnTo>
                      <a:pt x="217" y="231"/>
                    </a:lnTo>
                    <a:lnTo>
                      <a:pt x="212" y="230"/>
                    </a:lnTo>
                    <a:lnTo>
                      <a:pt x="207" y="230"/>
                    </a:lnTo>
                    <a:lnTo>
                      <a:pt x="205" y="230"/>
                    </a:lnTo>
                    <a:lnTo>
                      <a:pt x="203" y="231"/>
                    </a:lnTo>
                    <a:lnTo>
                      <a:pt x="200" y="232"/>
                    </a:lnTo>
                    <a:lnTo>
                      <a:pt x="198" y="234"/>
                    </a:lnTo>
                    <a:lnTo>
                      <a:pt x="206" y="249"/>
                    </a:lnTo>
                    <a:lnTo>
                      <a:pt x="213" y="262"/>
                    </a:lnTo>
                    <a:lnTo>
                      <a:pt x="216" y="269"/>
                    </a:lnTo>
                    <a:lnTo>
                      <a:pt x="219" y="277"/>
                    </a:lnTo>
                    <a:lnTo>
                      <a:pt x="219" y="284"/>
                    </a:lnTo>
                    <a:lnTo>
                      <a:pt x="217" y="292"/>
                    </a:lnTo>
                    <a:lnTo>
                      <a:pt x="212" y="283"/>
                    </a:lnTo>
                    <a:lnTo>
                      <a:pt x="209" y="273"/>
                    </a:lnTo>
                    <a:lnTo>
                      <a:pt x="207" y="268"/>
                    </a:lnTo>
                    <a:lnTo>
                      <a:pt x="203" y="265"/>
                    </a:lnTo>
                    <a:lnTo>
                      <a:pt x="198" y="263"/>
                    </a:lnTo>
                    <a:lnTo>
                      <a:pt x="192" y="263"/>
                    </a:lnTo>
                    <a:lnTo>
                      <a:pt x="191" y="267"/>
                    </a:lnTo>
                    <a:lnTo>
                      <a:pt x="191" y="273"/>
                    </a:lnTo>
                    <a:lnTo>
                      <a:pt x="191" y="278"/>
                    </a:lnTo>
                    <a:lnTo>
                      <a:pt x="192" y="283"/>
                    </a:lnTo>
                    <a:lnTo>
                      <a:pt x="193" y="290"/>
                    </a:lnTo>
                    <a:lnTo>
                      <a:pt x="196" y="294"/>
                    </a:lnTo>
                    <a:lnTo>
                      <a:pt x="200" y="298"/>
                    </a:lnTo>
                    <a:lnTo>
                      <a:pt x="206" y="301"/>
                    </a:lnTo>
                    <a:lnTo>
                      <a:pt x="196" y="306"/>
                    </a:lnTo>
                    <a:lnTo>
                      <a:pt x="185" y="311"/>
                    </a:lnTo>
                    <a:lnTo>
                      <a:pt x="189" y="316"/>
                    </a:lnTo>
                    <a:lnTo>
                      <a:pt x="193" y="321"/>
                    </a:lnTo>
                    <a:lnTo>
                      <a:pt x="196" y="324"/>
                    </a:lnTo>
                    <a:lnTo>
                      <a:pt x="200" y="326"/>
                    </a:lnTo>
                    <a:lnTo>
                      <a:pt x="204" y="327"/>
                    </a:lnTo>
                    <a:lnTo>
                      <a:pt x="208" y="327"/>
                    </a:lnTo>
                    <a:lnTo>
                      <a:pt x="213" y="326"/>
                    </a:lnTo>
                    <a:lnTo>
                      <a:pt x="217" y="325"/>
                    </a:lnTo>
                    <a:lnTo>
                      <a:pt x="227" y="323"/>
                    </a:lnTo>
                    <a:lnTo>
                      <a:pt x="237" y="320"/>
                    </a:lnTo>
                    <a:lnTo>
                      <a:pt x="241" y="320"/>
                    </a:lnTo>
                    <a:lnTo>
                      <a:pt x="246" y="319"/>
                    </a:lnTo>
                    <a:lnTo>
                      <a:pt x="252" y="320"/>
                    </a:lnTo>
                    <a:lnTo>
                      <a:pt x="256" y="321"/>
                    </a:lnTo>
                    <a:lnTo>
                      <a:pt x="266" y="311"/>
                    </a:lnTo>
                    <a:lnTo>
                      <a:pt x="275" y="301"/>
                    </a:lnTo>
                    <a:lnTo>
                      <a:pt x="284" y="291"/>
                    </a:lnTo>
                    <a:lnTo>
                      <a:pt x="292" y="280"/>
                    </a:lnTo>
                    <a:lnTo>
                      <a:pt x="307" y="257"/>
                    </a:lnTo>
                    <a:lnTo>
                      <a:pt x="320" y="232"/>
                    </a:lnTo>
                    <a:lnTo>
                      <a:pt x="333" y="208"/>
                    </a:lnTo>
                    <a:lnTo>
                      <a:pt x="345" y="181"/>
                    </a:lnTo>
                    <a:lnTo>
                      <a:pt x="356" y="155"/>
                    </a:lnTo>
                    <a:lnTo>
                      <a:pt x="368" y="130"/>
                    </a:lnTo>
                    <a:lnTo>
                      <a:pt x="374" y="136"/>
                    </a:lnTo>
                    <a:lnTo>
                      <a:pt x="382" y="143"/>
                    </a:lnTo>
                    <a:lnTo>
                      <a:pt x="388" y="150"/>
                    </a:lnTo>
                    <a:lnTo>
                      <a:pt x="394" y="160"/>
                    </a:lnTo>
                    <a:lnTo>
                      <a:pt x="398" y="169"/>
                    </a:lnTo>
                    <a:lnTo>
                      <a:pt x="401" y="180"/>
                    </a:lnTo>
                    <a:lnTo>
                      <a:pt x="403" y="192"/>
                    </a:lnTo>
                    <a:lnTo>
                      <a:pt x="403" y="203"/>
                    </a:lnTo>
                    <a:lnTo>
                      <a:pt x="388" y="209"/>
                    </a:lnTo>
                    <a:lnTo>
                      <a:pt x="375" y="215"/>
                    </a:lnTo>
                    <a:lnTo>
                      <a:pt x="369" y="219"/>
                    </a:lnTo>
                    <a:lnTo>
                      <a:pt x="364" y="224"/>
                    </a:lnTo>
                    <a:lnTo>
                      <a:pt x="358" y="229"/>
                    </a:lnTo>
                    <a:lnTo>
                      <a:pt x="355" y="234"/>
                    </a:lnTo>
                    <a:lnTo>
                      <a:pt x="355" y="243"/>
                    </a:lnTo>
                    <a:lnTo>
                      <a:pt x="355" y="250"/>
                    </a:lnTo>
                    <a:lnTo>
                      <a:pt x="363" y="253"/>
                    </a:lnTo>
                    <a:lnTo>
                      <a:pt x="370" y="255"/>
                    </a:lnTo>
                    <a:lnTo>
                      <a:pt x="377" y="255"/>
                    </a:lnTo>
                    <a:lnTo>
                      <a:pt x="383" y="255"/>
                    </a:lnTo>
                    <a:lnTo>
                      <a:pt x="396" y="252"/>
                    </a:lnTo>
                    <a:lnTo>
                      <a:pt x="410" y="250"/>
                    </a:lnTo>
                    <a:lnTo>
                      <a:pt x="416" y="258"/>
                    </a:lnTo>
                    <a:lnTo>
                      <a:pt x="420" y="264"/>
                    </a:lnTo>
                    <a:lnTo>
                      <a:pt x="422" y="269"/>
                    </a:lnTo>
                    <a:lnTo>
                      <a:pt x="422" y="275"/>
                    </a:lnTo>
                    <a:lnTo>
                      <a:pt x="421" y="280"/>
                    </a:lnTo>
                    <a:lnTo>
                      <a:pt x="419" y="285"/>
                    </a:lnTo>
                    <a:lnTo>
                      <a:pt x="416" y="290"/>
                    </a:lnTo>
                    <a:lnTo>
                      <a:pt x="412" y="295"/>
                    </a:lnTo>
                    <a:lnTo>
                      <a:pt x="404" y="305"/>
                    </a:lnTo>
                    <a:lnTo>
                      <a:pt x="398" y="315"/>
                    </a:lnTo>
                    <a:lnTo>
                      <a:pt x="396" y="321"/>
                    </a:lnTo>
                    <a:lnTo>
                      <a:pt x="395" y="326"/>
                    </a:lnTo>
                    <a:lnTo>
                      <a:pt x="395" y="332"/>
                    </a:lnTo>
                    <a:lnTo>
                      <a:pt x="397" y="339"/>
                    </a:lnTo>
                    <a:lnTo>
                      <a:pt x="397" y="330"/>
                    </a:lnTo>
                    <a:lnTo>
                      <a:pt x="396" y="322"/>
                    </a:lnTo>
                    <a:lnTo>
                      <a:pt x="394" y="312"/>
                    </a:lnTo>
                    <a:lnTo>
                      <a:pt x="390" y="303"/>
                    </a:lnTo>
                    <a:lnTo>
                      <a:pt x="386" y="294"/>
                    </a:lnTo>
                    <a:lnTo>
                      <a:pt x="382" y="285"/>
                    </a:lnTo>
                    <a:lnTo>
                      <a:pt x="375" y="278"/>
                    </a:lnTo>
                    <a:lnTo>
                      <a:pt x="368" y="273"/>
                    </a:lnTo>
                    <a:lnTo>
                      <a:pt x="367" y="296"/>
                    </a:lnTo>
                    <a:lnTo>
                      <a:pt x="368" y="323"/>
                    </a:lnTo>
                    <a:lnTo>
                      <a:pt x="368" y="336"/>
                    </a:lnTo>
                    <a:lnTo>
                      <a:pt x="366" y="349"/>
                    </a:lnTo>
                    <a:lnTo>
                      <a:pt x="364" y="356"/>
                    </a:lnTo>
                    <a:lnTo>
                      <a:pt x="362" y="362"/>
                    </a:lnTo>
                    <a:lnTo>
                      <a:pt x="358" y="369"/>
                    </a:lnTo>
                    <a:lnTo>
                      <a:pt x="355" y="374"/>
                    </a:lnTo>
                    <a:lnTo>
                      <a:pt x="355" y="377"/>
                    </a:lnTo>
                    <a:lnTo>
                      <a:pt x="355" y="379"/>
                    </a:lnTo>
                    <a:lnTo>
                      <a:pt x="356" y="381"/>
                    </a:lnTo>
                    <a:lnTo>
                      <a:pt x="358" y="384"/>
                    </a:lnTo>
                    <a:lnTo>
                      <a:pt x="372" y="376"/>
                    </a:lnTo>
                    <a:lnTo>
                      <a:pt x="387" y="369"/>
                    </a:lnTo>
                    <a:lnTo>
                      <a:pt x="386" y="373"/>
                    </a:lnTo>
                    <a:lnTo>
                      <a:pt x="386" y="377"/>
                    </a:lnTo>
                    <a:lnTo>
                      <a:pt x="387" y="381"/>
                    </a:lnTo>
                    <a:lnTo>
                      <a:pt x="389" y="386"/>
                    </a:lnTo>
                    <a:lnTo>
                      <a:pt x="393" y="393"/>
                    </a:lnTo>
                    <a:lnTo>
                      <a:pt x="398" y="400"/>
                    </a:lnTo>
                    <a:lnTo>
                      <a:pt x="399" y="403"/>
                    </a:lnTo>
                    <a:lnTo>
                      <a:pt x="400" y="406"/>
                    </a:lnTo>
                    <a:lnTo>
                      <a:pt x="401" y="409"/>
                    </a:lnTo>
                    <a:lnTo>
                      <a:pt x="401" y="411"/>
                    </a:lnTo>
                    <a:lnTo>
                      <a:pt x="399" y="415"/>
                    </a:lnTo>
                    <a:lnTo>
                      <a:pt x="397" y="417"/>
                    </a:lnTo>
                    <a:lnTo>
                      <a:pt x="393" y="420"/>
                    </a:lnTo>
                    <a:lnTo>
                      <a:pt x="387" y="422"/>
                    </a:lnTo>
                    <a:lnTo>
                      <a:pt x="379" y="420"/>
                    </a:lnTo>
                    <a:lnTo>
                      <a:pt x="370" y="419"/>
                    </a:lnTo>
                    <a:lnTo>
                      <a:pt x="362" y="419"/>
                    </a:lnTo>
                    <a:lnTo>
                      <a:pt x="353" y="419"/>
                    </a:lnTo>
                    <a:lnTo>
                      <a:pt x="336" y="422"/>
                    </a:lnTo>
                    <a:lnTo>
                      <a:pt x="319" y="426"/>
                    </a:lnTo>
                    <a:lnTo>
                      <a:pt x="311" y="428"/>
                    </a:lnTo>
                    <a:lnTo>
                      <a:pt x="303" y="430"/>
                    </a:lnTo>
                    <a:lnTo>
                      <a:pt x="295" y="431"/>
                    </a:lnTo>
                    <a:lnTo>
                      <a:pt x="288" y="431"/>
                    </a:lnTo>
                    <a:lnTo>
                      <a:pt x="280" y="430"/>
                    </a:lnTo>
                    <a:lnTo>
                      <a:pt x="273" y="427"/>
                    </a:lnTo>
                    <a:lnTo>
                      <a:pt x="266" y="424"/>
                    </a:lnTo>
                    <a:lnTo>
                      <a:pt x="259" y="419"/>
                    </a:lnTo>
                    <a:lnTo>
                      <a:pt x="252" y="415"/>
                    </a:lnTo>
                    <a:lnTo>
                      <a:pt x="245" y="409"/>
                    </a:lnTo>
                    <a:lnTo>
                      <a:pt x="239" y="403"/>
                    </a:lnTo>
                    <a:lnTo>
                      <a:pt x="235" y="395"/>
                    </a:lnTo>
                    <a:lnTo>
                      <a:pt x="226" y="380"/>
                    </a:lnTo>
                    <a:lnTo>
                      <a:pt x="220" y="364"/>
                    </a:lnTo>
                    <a:lnTo>
                      <a:pt x="212" y="349"/>
                    </a:lnTo>
                    <a:lnTo>
                      <a:pt x="205" y="336"/>
                    </a:lnTo>
                    <a:lnTo>
                      <a:pt x="199" y="330"/>
                    </a:lnTo>
                    <a:lnTo>
                      <a:pt x="194" y="325"/>
                    </a:lnTo>
                    <a:lnTo>
                      <a:pt x="188" y="321"/>
                    </a:lnTo>
                    <a:lnTo>
                      <a:pt x="180" y="317"/>
                    </a:lnTo>
                    <a:lnTo>
                      <a:pt x="174" y="292"/>
                    </a:lnTo>
                    <a:lnTo>
                      <a:pt x="168" y="264"/>
                    </a:lnTo>
                    <a:lnTo>
                      <a:pt x="166" y="259"/>
                    </a:lnTo>
                    <a:lnTo>
                      <a:pt x="164" y="252"/>
                    </a:lnTo>
                    <a:lnTo>
                      <a:pt x="161" y="247"/>
                    </a:lnTo>
                    <a:lnTo>
                      <a:pt x="158" y="242"/>
                    </a:lnTo>
                    <a:lnTo>
                      <a:pt x="154" y="237"/>
                    </a:lnTo>
                    <a:lnTo>
                      <a:pt x="149" y="233"/>
                    </a:lnTo>
                    <a:lnTo>
                      <a:pt x="144" y="231"/>
                    </a:lnTo>
                    <a:lnTo>
                      <a:pt x="138" y="228"/>
                    </a:lnTo>
                    <a:lnTo>
                      <a:pt x="142" y="237"/>
                    </a:lnTo>
                    <a:lnTo>
                      <a:pt x="144" y="246"/>
                    </a:lnTo>
                    <a:lnTo>
                      <a:pt x="145" y="253"/>
                    </a:lnTo>
                    <a:lnTo>
                      <a:pt x="145" y="262"/>
                    </a:lnTo>
                    <a:lnTo>
                      <a:pt x="144" y="269"/>
                    </a:lnTo>
                    <a:lnTo>
                      <a:pt x="143" y="277"/>
                    </a:lnTo>
                    <a:lnTo>
                      <a:pt x="141" y="284"/>
                    </a:lnTo>
                    <a:lnTo>
                      <a:pt x="137" y="291"/>
                    </a:lnTo>
                    <a:lnTo>
                      <a:pt x="122" y="320"/>
                    </a:lnTo>
                    <a:lnTo>
                      <a:pt x="106" y="349"/>
                    </a:lnTo>
                    <a:lnTo>
                      <a:pt x="106" y="341"/>
                    </a:lnTo>
                    <a:lnTo>
                      <a:pt x="108" y="332"/>
                    </a:lnTo>
                    <a:lnTo>
                      <a:pt x="110" y="324"/>
                    </a:lnTo>
                    <a:lnTo>
                      <a:pt x="113" y="315"/>
                    </a:lnTo>
                    <a:lnTo>
                      <a:pt x="121" y="298"/>
                    </a:lnTo>
                    <a:lnTo>
                      <a:pt x="128" y="280"/>
                    </a:lnTo>
                    <a:lnTo>
                      <a:pt x="131" y="272"/>
                    </a:lnTo>
                    <a:lnTo>
                      <a:pt x="133" y="262"/>
                    </a:lnTo>
                    <a:lnTo>
                      <a:pt x="133" y="253"/>
                    </a:lnTo>
                    <a:lnTo>
                      <a:pt x="132" y="246"/>
                    </a:lnTo>
                    <a:lnTo>
                      <a:pt x="130" y="237"/>
                    </a:lnTo>
                    <a:lnTo>
                      <a:pt x="126" y="230"/>
                    </a:lnTo>
                    <a:lnTo>
                      <a:pt x="118" y="223"/>
                    </a:lnTo>
                    <a:lnTo>
                      <a:pt x="110" y="216"/>
                    </a:lnTo>
                    <a:lnTo>
                      <a:pt x="108" y="217"/>
                    </a:lnTo>
                    <a:lnTo>
                      <a:pt x="106" y="219"/>
                    </a:lnTo>
                    <a:lnTo>
                      <a:pt x="105" y="221"/>
                    </a:lnTo>
                    <a:lnTo>
                      <a:pt x="105" y="224"/>
                    </a:lnTo>
                    <a:lnTo>
                      <a:pt x="106" y="228"/>
                    </a:lnTo>
                    <a:lnTo>
                      <a:pt x="109" y="232"/>
                    </a:lnTo>
                    <a:lnTo>
                      <a:pt x="110" y="237"/>
                    </a:lnTo>
                    <a:lnTo>
                      <a:pt x="112" y="243"/>
                    </a:lnTo>
                    <a:lnTo>
                      <a:pt x="112" y="248"/>
                    </a:lnTo>
                    <a:lnTo>
                      <a:pt x="110" y="255"/>
                    </a:lnTo>
                    <a:lnTo>
                      <a:pt x="109" y="262"/>
                    </a:lnTo>
                    <a:lnTo>
                      <a:pt x="106" y="269"/>
                    </a:lnTo>
                    <a:lnTo>
                      <a:pt x="103" y="277"/>
                    </a:lnTo>
                    <a:lnTo>
                      <a:pt x="100" y="284"/>
                    </a:lnTo>
                    <a:lnTo>
                      <a:pt x="93" y="299"/>
                    </a:lnTo>
                    <a:lnTo>
                      <a:pt x="84" y="313"/>
                    </a:lnTo>
                    <a:lnTo>
                      <a:pt x="81" y="321"/>
                    </a:lnTo>
                    <a:lnTo>
                      <a:pt x="79" y="328"/>
                    </a:lnTo>
                    <a:lnTo>
                      <a:pt x="77" y="335"/>
                    </a:lnTo>
                    <a:lnTo>
                      <a:pt x="75" y="342"/>
                    </a:lnTo>
                    <a:lnTo>
                      <a:pt x="75" y="348"/>
                    </a:lnTo>
                    <a:lnTo>
                      <a:pt x="77" y="355"/>
                    </a:lnTo>
                    <a:lnTo>
                      <a:pt x="80" y="361"/>
                    </a:lnTo>
                    <a:lnTo>
                      <a:pt x="84" y="369"/>
                    </a:lnTo>
                    <a:lnTo>
                      <a:pt x="78" y="362"/>
                    </a:lnTo>
                    <a:lnTo>
                      <a:pt x="73" y="357"/>
                    </a:lnTo>
                    <a:lnTo>
                      <a:pt x="70" y="351"/>
                    </a:lnTo>
                    <a:lnTo>
                      <a:pt x="68" y="345"/>
                    </a:lnTo>
                    <a:lnTo>
                      <a:pt x="66" y="340"/>
                    </a:lnTo>
                    <a:lnTo>
                      <a:pt x="66" y="335"/>
                    </a:lnTo>
                    <a:lnTo>
                      <a:pt x="66" y="329"/>
                    </a:lnTo>
                    <a:lnTo>
                      <a:pt x="67" y="324"/>
                    </a:lnTo>
                    <a:lnTo>
                      <a:pt x="70" y="314"/>
                    </a:lnTo>
                    <a:lnTo>
                      <a:pt x="75" y="304"/>
                    </a:lnTo>
                    <a:lnTo>
                      <a:pt x="81" y="294"/>
                    </a:lnTo>
                    <a:lnTo>
                      <a:pt x="88" y="284"/>
                    </a:lnTo>
                    <a:lnTo>
                      <a:pt x="95" y="275"/>
                    </a:lnTo>
                    <a:lnTo>
                      <a:pt x="100" y="265"/>
                    </a:lnTo>
                    <a:lnTo>
                      <a:pt x="103" y="256"/>
                    </a:lnTo>
                    <a:lnTo>
                      <a:pt x="105" y="246"/>
                    </a:lnTo>
                    <a:lnTo>
                      <a:pt x="105" y="241"/>
                    </a:lnTo>
                    <a:lnTo>
                      <a:pt x="104" y="235"/>
                    </a:lnTo>
                    <a:lnTo>
                      <a:pt x="102" y="230"/>
                    </a:lnTo>
                    <a:lnTo>
                      <a:pt x="100" y="225"/>
                    </a:lnTo>
                    <a:lnTo>
                      <a:pt x="96" y="219"/>
                    </a:lnTo>
                    <a:lnTo>
                      <a:pt x="91" y="214"/>
                    </a:lnTo>
                    <a:lnTo>
                      <a:pt x="85" y="209"/>
                    </a:lnTo>
                    <a:lnTo>
                      <a:pt x="78" y="203"/>
                    </a:lnTo>
                    <a:lnTo>
                      <a:pt x="74" y="204"/>
                    </a:lnTo>
                    <a:lnTo>
                      <a:pt x="72" y="205"/>
                    </a:lnTo>
                    <a:lnTo>
                      <a:pt x="71" y="207"/>
                    </a:lnTo>
                    <a:lnTo>
                      <a:pt x="70" y="209"/>
                    </a:lnTo>
                    <a:lnTo>
                      <a:pt x="69" y="213"/>
                    </a:lnTo>
                    <a:lnTo>
                      <a:pt x="69" y="218"/>
                    </a:lnTo>
                    <a:lnTo>
                      <a:pt x="72" y="230"/>
                    </a:lnTo>
                    <a:lnTo>
                      <a:pt x="78" y="242"/>
                    </a:lnTo>
                    <a:lnTo>
                      <a:pt x="67" y="264"/>
                    </a:lnTo>
                    <a:lnTo>
                      <a:pt x="55" y="288"/>
                    </a:lnTo>
                    <a:lnTo>
                      <a:pt x="51" y="300"/>
                    </a:lnTo>
                    <a:lnTo>
                      <a:pt x="48" y="312"/>
                    </a:lnTo>
                    <a:lnTo>
                      <a:pt x="46" y="326"/>
                    </a:lnTo>
                    <a:lnTo>
                      <a:pt x="46" y="339"/>
                    </a:lnTo>
                    <a:lnTo>
                      <a:pt x="42" y="336"/>
                    </a:lnTo>
                    <a:lnTo>
                      <a:pt x="39" y="332"/>
                    </a:lnTo>
                    <a:lnTo>
                      <a:pt x="38" y="328"/>
                    </a:lnTo>
                    <a:lnTo>
                      <a:pt x="37" y="324"/>
                    </a:lnTo>
                    <a:lnTo>
                      <a:pt x="38" y="315"/>
                    </a:lnTo>
                    <a:lnTo>
                      <a:pt x="40" y="306"/>
                    </a:lnTo>
                    <a:lnTo>
                      <a:pt x="43" y="297"/>
                    </a:lnTo>
                    <a:lnTo>
                      <a:pt x="46" y="289"/>
                    </a:lnTo>
                    <a:lnTo>
                      <a:pt x="46" y="284"/>
                    </a:lnTo>
                    <a:lnTo>
                      <a:pt x="46" y="280"/>
                    </a:lnTo>
                    <a:lnTo>
                      <a:pt x="45" y="276"/>
                    </a:lnTo>
                    <a:lnTo>
                      <a:pt x="42" y="273"/>
                    </a:lnTo>
                    <a:lnTo>
                      <a:pt x="34" y="280"/>
                    </a:lnTo>
                    <a:lnTo>
                      <a:pt x="26" y="289"/>
                    </a:lnTo>
                    <a:lnTo>
                      <a:pt x="20" y="298"/>
                    </a:lnTo>
                    <a:lnTo>
                      <a:pt x="15" y="308"/>
                    </a:lnTo>
                    <a:lnTo>
                      <a:pt x="11" y="319"/>
                    </a:lnTo>
                    <a:lnTo>
                      <a:pt x="9" y="328"/>
                    </a:lnTo>
                    <a:lnTo>
                      <a:pt x="9" y="332"/>
                    </a:lnTo>
                    <a:lnTo>
                      <a:pt x="10" y="338"/>
                    </a:lnTo>
                    <a:lnTo>
                      <a:pt x="11" y="342"/>
                    </a:lnTo>
                    <a:lnTo>
                      <a:pt x="14" y="346"/>
                    </a:lnTo>
                    <a:lnTo>
                      <a:pt x="9" y="340"/>
                    </a:lnTo>
                    <a:lnTo>
                      <a:pt x="5" y="332"/>
                    </a:lnTo>
                    <a:lnTo>
                      <a:pt x="3" y="325"/>
                    </a:lnTo>
                    <a:lnTo>
                      <a:pt x="1" y="317"/>
                    </a:lnTo>
                    <a:lnTo>
                      <a:pt x="0" y="309"/>
                    </a:lnTo>
                    <a:lnTo>
                      <a:pt x="0" y="301"/>
                    </a:lnTo>
                    <a:lnTo>
                      <a:pt x="2" y="293"/>
                    </a:lnTo>
                    <a:lnTo>
                      <a:pt x="4" y="285"/>
                    </a:lnTo>
                    <a:lnTo>
                      <a:pt x="16" y="276"/>
                    </a:lnTo>
                    <a:lnTo>
                      <a:pt x="27" y="264"/>
                    </a:lnTo>
                    <a:lnTo>
                      <a:pt x="33" y="258"/>
                    </a:lnTo>
                    <a:lnTo>
                      <a:pt x="37" y="251"/>
                    </a:lnTo>
                    <a:lnTo>
                      <a:pt x="41" y="244"/>
                    </a:lnTo>
                    <a:lnTo>
                      <a:pt x="46" y="236"/>
                    </a:lnTo>
                    <a:lnTo>
                      <a:pt x="49" y="229"/>
                    </a:lnTo>
                    <a:lnTo>
                      <a:pt x="51" y="221"/>
                    </a:lnTo>
                    <a:lnTo>
                      <a:pt x="53" y="213"/>
                    </a:lnTo>
                    <a:lnTo>
                      <a:pt x="54" y="204"/>
                    </a:lnTo>
                    <a:lnTo>
                      <a:pt x="54" y="197"/>
                    </a:lnTo>
                    <a:lnTo>
                      <a:pt x="53" y="188"/>
                    </a:lnTo>
                    <a:lnTo>
                      <a:pt x="52" y="180"/>
                    </a:lnTo>
                    <a:lnTo>
                      <a:pt x="49" y="171"/>
                    </a:lnTo>
                    <a:lnTo>
                      <a:pt x="45" y="166"/>
                    </a:lnTo>
                    <a:lnTo>
                      <a:pt x="42" y="162"/>
                    </a:lnTo>
                    <a:lnTo>
                      <a:pt x="40" y="156"/>
                    </a:lnTo>
                    <a:lnTo>
                      <a:pt x="38" y="151"/>
                    </a:lnTo>
                    <a:lnTo>
                      <a:pt x="37" y="139"/>
                    </a:lnTo>
                    <a:lnTo>
                      <a:pt x="38" y="128"/>
                    </a:lnTo>
                    <a:lnTo>
                      <a:pt x="42" y="105"/>
                    </a:lnTo>
                    <a:lnTo>
                      <a:pt x="49" y="83"/>
                    </a:lnTo>
                    <a:lnTo>
                      <a:pt x="54" y="74"/>
                    </a:lnTo>
                    <a:lnTo>
                      <a:pt x="59" y="67"/>
                    </a:lnTo>
                    <a:lnTo>
                      <a:pt x="65" y="59"/>
                    </a:lnTo>
                    <a:lnTo>
                      <a:pt x="72" y="52"/>
                    </a:lnTo>
                    <a:lnTo>
                      <a:pt x="79" y="45"/>
                    </a:lnTo>
                    <a:lnTo>
                      <a:pt x="86" y="39"/>
                    </a:lnTo>
                    <a:lnTo>
                      <a:pt x="94" y="33"/>
                    </a:lnTo>
                    <a:lnTo>
                      <a:pt x="102" y="27"/>
                    </a:lnTo>
                    <a:lnTo>
                      <a:pt x="111" y="22"/>
                    </a:lnTo>
                    <a:lnTo>
                      <a:pt x="119" y="18"/>
                    </a:lnTo>
                    <a:lnTo>
                      <a:pt x="129" y="13"/>
                    </a:lnTo>
                    <a:lnTo>
                      <a:pt x="138" y="9"/>
                    </a:lnTo>
                    <a:lnTo>
                      <a:pt x="148" y="6"/>
                    </a:lnTo>
                    <a:lnTo>
                      <a:pt x="159" y="4"/>
                    </a:lnTo>
                    <a:lnTo>
                      <a:pt x="169" y="2"/>
                    </a:lnTo>
                    <a:lnTo>
                      <a:pt x="180" y="0"/>
                    </a:lnTo>
                    <a:lnTo>
                      <a:pt x="200" y="3"/>
                    </a:lnTo>
                    <a:lnTo>
                      <a:pt x="221" y="8"/>
                    </a:lnTo>
                    <a:lnTo>
                      <a:pt x="240" y="13"/>
                    </a:lnTo>
                    <a:lnTo>
                      <a:pt x="260" y="19"/>
                    </a:lnTo>
                    <a:lnTo>
                      <a:pt x="271" y="21"/>
                    </a:lnTo>
                    <a:lnTo>
                      <a:pt x="280" y="22"/>
                    </a:lnTo>
                    <a:lnTo>
                      <a:pt x="290" y="23"/>
                    </a:lnTo>
                    <a:lnTo>
                      <a:pt x="300" y="22"/>
                    </a:lnTo>
                    <a:lnTo>
                      <a:pt x="309" y="20"/>
                    </a:lnTo>
                    <a:lnTo>
                      <a:pt x="320" y="18"/>
                    </a:lnTo>
                    <a:lnTo>
                      <a:pt x="330" y="12"/>
                    </a:lnTo>
                    <a:lnTo>
                      <a:pt x="339" y="6"/>
                    </a:lnTo>
                    <a:lnTo>
                      <a:pt x="351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36"/>
              <p:cNvSpPr>
                <a:spLocks/>
              </p:cNvSpPr>
              <p:nvPr/>
            </p:nvSpPr>
            <p:spPr bwMode="auto">
              <a:xfrm>
                <a:off x="2491" y="2153"/>
                <a:ext cx="30" cy="28"/>
              </a:xfrm>
              <a:custGeom>
                <a:avLst/>
                <a:gdLst/>
                <a:ahLst/>
                <a:cxnLst>
                  <a:cxn ang="0">
                    <a:pos x="339" y="30"/>
                  </a:cxn>
                  <a:cxn ang="0">
                    <a:pos x="314" y="42"/>
                  </a:cxn>
                  <a:cxn ang="0">
                    <a:pos x="300" y="58"/>
                  </a:cxn>
                  <a:cxn ang="0">
                    <a:pos x="319" y="62"/>
                  </a:cxn>
                  <a:cxn ang="0">
                    <a:pos x="347" y="59"/>
                  </a:cxn>
                  <a:cxn ang="0">
                    <a:pos x="361" y="60"/>
                  </a:cxn>
                  <a:cxn ang="0">
                    <a:pos x="373" y="67"/>
                  </a:cxn>
                  <a:cxn ang="0">
                    <a:pos x="370" y="84"/>
                  </a:cxn>
                  <a:cxn ang="0">
                    <a:pos x="327" y="108"/>
                  </a:cxn>
                  <a:cxn ang="0">
                    <a:pos x="339" y="114"/>
                  </a:cxn>
                  <a:cxn ang="0">
                    <a:pos x="370" y="110"/>
                  </a:cxn>
                  <a:cxn ang="0">
                    <a:pos x="383" y="111"/>
                  </a:cxn>
                  <a:cxn ang="0">
                    <a:pos x="383" y="121"/>
                  </a:cxn>
                  <a:cxn ang="0">
                    <a:pos x="368" y="137"/>
                  </a:cxn>
                  <a:cxn ang="0">
                    <a:pos x="359" y="139"/>
                  </a:cxn>
                  <a:cxn ang="0">
                    <a:pos x="348" y="149"/>
                  </a:cxn>
                  <a:cxn ang="0">
                    <a:pos x="371" y="153"/>
                  </a:cxn>
                  <a:cxn ang="0">
                    <a:pos x="392" y="161"/>
                  </a:cxn>
                  <a:cxn ang="0">
                    <a:pos x="385" y="181"/>
                  </a:cxn>
                  <a:cxn ang="0">
                    <a:pos x="369" y="195"/>
                  </a:cxn>
                  <a:cxn ang="0">
                    <a:pos x="310" y="226"/>
                  </a:cxn>
                  <a:cxn ang="0">
                    <a:pos x="276" y="236"/>
                  </a:cxn>
                  <a:cxn ang="0">
                    <a:pos x="224" y="266"/>
                  </a:cxn>
                  <a:cxn ang="0">
                    <a:pos x="170" y="294"/>
                  </a:cxn>
                  <a:cxn ang="0">
                    <a:pos x="135" y="302"/>
                  </a:cxn>
                  <a:cxn ang="0">
                    <a:pos x="51" y="341"/>
                  </a:cxn>
                  <a:cxn ang="0">
                    <a:pos x="0" y="355"/>
                  </a:cxn>
                  <a:cxn ang="0">
                    <a:pos x="12" y="321"/>
                  </a:cxn>
                  <a:cxn ang="0">
                    <a:pos x="31" y="286"/>
                  </a:cxn>
                  <a:cxn ang="0">
                    <a:pos x="64" y="241"/>
                  </a:cxn>
                  <a:cxn ang="0">
                    <a:pos x="122" y="185"/>
                  </a:cxn>
                  <a:cxn ang="0">
                    <a:pos x="158" y="163"/>
                  </a:cxn>
                  <a:cxn ang="0">
                    <a:pos x="185" y="134"/>
                  </a:cxn>
                  <a:cxn ang="0">
                    <a:pos x="212" y="89"/>
                  </a:cxn>
                  <a:cxn ang="0">
                    <a:pos x="241" y="43"/>
                  </a:cxn>
                  <a:cxn ang="0">
                    <a:pos x="265" y="38"/>
                  </a:cxn>
                  <a:cxn ang="0">
                    <a:pos x="278" y="71"/>
                  </a:cxn>
                  <a:cxn ang="0">
                    <a:pos x="290" y="93"/>
                  </a:cxn>
                  <a:cxn ang="0">
                    <a:pos x="290" y="111"/>
                  </a:cxn>
                  <a:cxn ang="0">
                    <a:pos x="306" y="154"/>
                  </a:cxn>
                  <a:cxn ang="0">
                    <a:pos x="323" y="192"/>
                  </a:cxn>
                  <a:cxn ang="0">
                    <a:pos x="338" y="201"/>
                  </a:cxn>
                  <a:cxn ang="0">
                    <a:pos x="342" y="173"/>
                  </a:cxn>
                  <a:cxn ang="0">
                    <a:pos x="335" y="147"/>
                  </a:cxn>
                  <a:cxn ang="0">
                    <a:pos x="311" y="102"/>
                  </a:cxn>
                  <a:cxn ang="0">
                    <a:pos x="301" y="71"/>
                  </a:cxn>
                  <a:cxn ang="0">
                    <a:pos x="295" y="61"/>
                  </a:cxn>
                  <a:cxn ang="0">
                    <a:pos x="290" y="31"/>
                  </a:cxn>
                  <a:cxn ang="0">
                    <a:pos x="293" y="15"/>
                  </a:cxn>
                  <a:cxn ang="0">
                    <a:pos x="301" y="6"/>
                  </a:cxn>
                  <a:cxn ang="0">
                    <a:pos x="316" y="0"/>
                  </a:cxn>
                  <a:cxn ang="0">
                    <a:pos x="343" y="5"/>
                  </a:cxn>
                  <a:cxn ang="0">
                    <a:pos x="351" y="13"/>
                  </a:cxn>
                  <a:cxn ang="0">
                    <a:pos x="352" y="26"/>
                  </a:cxn>
                </a:cxnLst>
                <a:rect l="0" t="0" r="r" b="b"/>
                <a:pathLst>
                  <a:path w="393" h="355">
                    <a:moveTo>
                      <a:pt x="352" y="32"/>
                    </a:moveTo>
                    <a:lnTo>
                      <a:pt x="345" y="30"/>
                    </a:lnTo>
                    <a:lnTo>
                      <a:pt x="339" y="30"/>
                    </a:lnTo>
                    <a:lnTo>
                      <a:pt x="332" y="31"/>
                    </a:lnTo>
                    <a:lnTo>
                      <a:pt x="326" y="34"/>
                    </a:lnTo>
                    <a:lnTo>
                      <a:pt x="314" y="42"/>
                    </a:lnTo>
                    <a:lnTo>
                      <a:pt x="300" y="48"/>
                    </a:lnTo>
                    <a:lnTo>
                      <a:pt x="300" y="53"/>
                    </a:lnTo>
                    <a:lnTo>
                      <a:pt x="300" y="58"/>
                    </a:lnTo>
                    <a:lnTo>
                      <a:pt x="307" y="60"/>
                    </a:lnTo>
                    <a:lnTo>
                      <a:pt x="313" y="61"/>
                    </a:lnTo>
                    <a:lnTo>
                      <a:pt x="319" y="62"/>
                    </a:lnTo>
                    <a:lnTo>
                      <a:pt x="325" y="62"/>
                    </a:lnTo>
                    <a:lnTo>
                      <a:pt x="337" y="61"/>
                    </a:lnTo>
                    <a:lnTo>
                      <a:pt x="347" y="59"/>
                    </a:lnTo>
                    <a:lnTo>
                      <a:pt x="353" y="59"/>
                    </a:lnTo>
                    <a:lnTo>
                      <a:pt x="357" y="59"/>
                    </a:lnTo>
                    <a:lnTo>
                      <a:pt x="361" y="60"/>
                    </a:lnTo>
                    <a:lnTo>
                      <a:pt x="366" y="61"/>
                    </a:lnTo>
                    <a:lnTo>
                      <a:pt x="370" y="64"/>
                    </a:lnTo>
                    <a:lnTo>
                      <a:pt x="373" y="67"/>
                    </a:lnTo>
                    <a:lnTo>
                      <a:pt x="375" y="72"/>
                    </a:lnTo>
                    <a:lnTo>
                      <a:pt x="377" y="79"/>
                    </a:lnTo>
                    <a:lnTo>
                      <a:pt x="370" y="84"/>
                    </a:lnTo>
                    <a:lnTo>
                      <a:pt x="352" y="94"/>
                    </a:lnTo>
                    <a:lnTo>
                      <a:pt x="335" y="103"/>
                    </a:lnTo>
                    <a:lnTo>
                      <a:pt x="327" y="108"/>
                    </a:lnTo>
                    <a:lnTo>
                      <a:pt x="329" y="112"/>
                    </a:lnTo>
                    <a:lnTo>
                      <a:pt x="333" y="114"/>
                    </a:lnTo>
                    <a:lnTo>
                      <a:pt x="339" y="114"/>
                    </a:lnTo>
                    <a:lnTo>
                      <a:pt x="345" y="114"/>
                    </a:lnTo>
                    <a:lnTo>
                      <a:pt x="358" y="113"/>
                    </a:lnTo>
                    <a:lnTo>
                      <a:pt x="370" y="110"/>
                    </a:lnTo>
                    <a:lnTo>
                      <a:pt x="375" y="110"/>
                    </a:lnTo>
                    <a:lnTo>
                      <a:pt x="379" y="110"/>
                    </a:lnTo>
                    <a:lnTo>
                      <a:pt x="383" y="111"/>
                    </a:lnTo>
                    <a:lnTo>
                      <a:pt x="385" y="112"/>
                    </a:lnTo>
                    <a:lnTo>
                      <a:pt x="385" y="116"/>
                    </a:lnTo>
                    <a:lnTo>
                      <a:pt x="383" y="121"/>
                    </a:lnTo>
                    <a:lnTo>
                      <a:pt x="378" y="128"/>
                    </a:lnTo>
                    <a:lnTo>
                      <a:pt x="371" y="137"/>
                    </a:lnTo>
                    <a:lnTo>
                      <a:pt x="368" y="137"/>
                    </a:lnTo>
                    <a:lnTo>
                      <a:pt x="364" y="137"/>
                    </a:lnTo>
                    <a:lnTo>
                      <a:pt x="361" y="138"/>
                    </a:lnTo>
                    <a:lnTo>
                      <a:pt x="359" y="139"/>
                    </a:lnTo>
                    <a:lnTo>
                      <a:pt x="354" y="143"/>
                    </a:lnTo>
                    <a:lnTo>
                      <a:pt x="348" y="146"/>
                    </a:lnTo>
                    <a:lnTo>
                      <a:pt x="348" y="149"/>
                    </a:lnTo>
                    <a:lnTo>
                      <a:pt x="348" y="153"/>
                    </a:lnTo>
                    <a:lnTo>
                      <a:pt x="356" y="153"/>
                    </a:lnTo>
                    <a:lnTo>
                      <a:pt x="371" y="153"/>
                    </a:lnTo>
                    <a:lnTo>
                      <a:pt x="386" y="153"/>
                    </a:lnTo>
                    <a:lnTo>
                      <a:pt x="393" y="153"/>
                    </a:lnTo>
                    <a:lnTo>
                      <a:pt x="392" y="161"/>
                    </a:lnTo>
                    <a:lnTo>
                      <a:pt x="391" y="169"/>
                    </a:lnTo>
                    <a:lnTo>
                      <a:pt x="388" y="175"/>
                    </a:lnTo>
                    <a:lnTo>
                      <a:pt x="385" y="181"/>
                    </a:lnTo>
                    <a:lnTo>
                      <a:pt x="379" y="187"/>
                    </a:lnTo>
                    <a:lnTo>
                      <a:pt x="375" y="191"/>
                    </a:lnTo>
                    <a:lnTo>
                      <a:pt x="369" y="195"/>
                    </a:lnTo>
                    <a:lnTo>
                      <a:pt x="362" y="198"/>
                    </a:lnTo>
                    <a:lnTo>
                      <a:pt x="336" y="211"/>
                    </a:lnTo>
                    <a:lnTo>
                      <a:pt x="310" y="226"/>
                    </a:lnTo>
                    <a:lnTo>
                      <a:pt x="298" y="228"/>
                    </a:lnTo>
                    <a:lnTo>
                      <a:pt x="288" y="231"/>
                    </a:lnTo>
                    <a:lnTo>
                      <a:pt x="276" y="236"/>
                    </a:lnTo>
                    <a:lnTo>
                      <a:pt x="265" y="241"/>
                    </a:lnTo>
                    <a:lnTo>
                      <a:pt x="245" y="253"/>
                    </a:lnTo>
                    <a:lnTo>
                      <a:pt x="224" y="266"/>
                    </a:lnTo>
                    <a:lnTo>
                      <a:pt x="203" y="278"/>
                    </a:lnTo>
                    <a:lnTo>
                      <a:pt x="182" y="290"/>
                    </a:lnTo>
                    <a:lnTo>
                      <a:pt x="170" y="294"/>
                    </a:lnTo>
                    <a:lnTo>
                      <a:pt x="159" y="298"/>
                    </a:lnTo>
                    <a:lnTo>
                      <a:pt x="147" y="301"/>
                    </a:lnTo>
                    <a:lnTo>
                      <a:pt x="135" y="302"/>
                    </a:lnTo>
                    <a:lnTo>
                      <a:pt x="102" y="319"/>
                    </a:lnTo>
                    <a:lnTo>
                      <a:pt x="68" y="335"/>
                    </a:lnTo>
                    <a:lnTo>
                      <a:pt x="51" y="341"/>
                    </a:lnTo>
                    <a:lnTo>
                      <a:pt x="35" y="348"/>
                    </a:lnTo>
                    <a:lnTo>
                      <a:pt x="17" y="352"/>
                    </a:lnTo>
                    <a:lnTo>
                      <a:pt x="0" y="355"/>
                    </a:lnTo>
                    <a:lnTo>
                      <a:pt x="4" y="345"/>
                    </a:lnTo>
                    <a:lnTo>
                      <a:pt x="8" y="333"/>
                    </a:lnTo>
                    <a:lnTo>
                      <a:pt x="12" y="321"/>
                    </a:lnTo>
                    <a:lnTo>
                      <a:pt x="17" y="309"/>
                    </a:lnTo>
                    <a:lnTo>
                      <a:pt x="24" y="298"/>
                    </a:lnTo>
                    <a:lnTo>
                      <a:pt x="31" y="286"/>
                    </a:lnTo>
                    <a:lnTo>
                      <a:pt x="39" y="274"/>
                    </a:lnTo>
                    <a:lnTo>
                      <a:pt x="47" y="263"/>
                    </a:lnTo>
                    <a:lnTo>
                      <a:pt x="64" y="241"/>
                    </a:lnTo>
                    <a:lnTo>
                      <a:pt x="84" y="220"/>
                    </a:lnTo>
                    <a:lnTo>
                      <a:pt x="103" y="202"/>
                    </a:lnTo>
                    <a:lnTo>
                      <a:pt x="122" y="185"/>
                    </a:lnTo>
                    <a:lnTo>
                      <a:pt x="136" y="178"/>
                    </a:lnTo>
                    <a:lnTo>
                      <a:pt x="148" y="172"/>
                    </a:lnTo>
                    <a:lnTo>
                      <a:pt x="158" y="163"/>
                    </a:lnTo>
                    <a:lnTo>
                      <a:pt x="168" y="155"/>
                    </a:lnTo>
                    <a:lnTo>
                      <a:pt x="177" y="144"/>
                    </a:lnTo>
                    <a:lnTo>
                      <a:pt x="185" y="134"/>
                    </a:lnTo>
                    <a:lnTo>
                      <a:pt x="193" y="123"/>
                    </a:lnTo>
                    <a:lnTo>
                      <a:pt x="199" y="112"/>
                    </a:lnTo>
                    <a:lnTo>
                      <a:pt x="212" y="89"/>
                    </a:lnTo>
                    <a:lnTo>
                      <a:pt x="226" y="65"/>
                    </a:lnTo>
                    <a:lnTo>
                      <a:pt x="233" y="53"/>
                    </a:lnTo>
                    <a:lnTo>
                      <a:pt x="241" y="43"/>
                    </a:lnTo>
                    <a:lnTo>
                      <a:pt x="249" y="32"/>
                    </a:lnTo>
                    <a:lnTo>
                      <a:pt x="259" y="22"/>
                    </a:lnTo>
                    <a:lnTo>
                      <a:pt x="265" y="38"/>
                    </a:lnTo>
                    <a:lnTo>
                      <a:pt x="270" y="55"/>
                    </a:lnTo>
                    <a:lnTo>
                      <a:pt x="274" y="64"/>
                    </a:lnTo>
                    <a:lnTo>
                      <a:pt x="278" y="71"/>
                    </a:lnTo>
                    <a:lnTo>
                      <a:pt x="283" y="79"/>
                    </a:lnTo>
                    <a:lnTo>
                      <a:pt x="291" y="85"/>
                    </a:lnTo>
                    <a:lnTo>
                      <a:pt x="290" y="93"/>
                    </a:lnTo>
                    <a:lnTo>
                      <a:pt x="289" y="98"/>
                    </a:lnTo>
                    <a:lnTo>
                      <a:pt x="289" y="105"/>
                    </a:lnTo>
                    <a:lnTo>
                      <a:pt x="290" y="111"/>
                    </a:lnTo>
                    <a:lnTo>
                      <a:pt x="293" y="122"/>
                    </a:lnTo>
                    <a:lnTo>
                      <a:pt x="296" y="132"/>
                    </a:lnTo>
                    <a:lnTo>
                      <a:pt x="306" y="154"/>
                    </a:lnTo>
                    <a:lnTo>
                      <a:pt x="313" y="175"/>
                    </a:lnTo>
                    <a:lnTo>
                      <a:pt x="316" y="180"/>
                    </a:lnTo>
                    <a:lnTo>
                      <a:pt x="323" y="192"/>
                    </a:lnTo>
                    <a:lnTo>
                      <a:pt x="329" y="204"/>
                    </a:lnTo>
                    <a:lnTo>
                      <a:pt x="332" y="209"/>
                    </a:lnTo>
                    <a:lnTo>
                      <a:pt x="338" y="201"/>
                    </a:lnTo>
                    <a:lnTo>
                      <a:pt x="341" y="191"/>
                    </a:lnTo>
                    <a:lnTo>
                      <a:pt x="342" y="182"/>
                    </a:lnTo>
                    <a:lnTo>
                      <a:pt x="342" y="173"/>
                    </a:lnTo>
                    <a:lnTo>
                      <a:pt x="341" y="164"/>
                    </a:lnTo>
                    <a:lnTo>
                      <a:pt x="338" y="156"/>
                    </a:lnTo>
                    <a:lnTo>
                      <a:pt x="335" y="147"/>
                    </a:lnTo>
                    <a:lnTo>
                      <a:pt x="330" y="139"/>
                    </a:lnTo>
                    <a:lnTo>
                      <a:pt x="320" y="121"/>
                    </a:lnTo>
                    <a:lnTo>
                      <a:pt x="311" y="102"/>
                    </a:lnTo>
                    <a:lnTo>
                      <a:pt x="307" y="93"/>
                    </a:lnTo>
                    <a:lnTo>
                      <a:pt x="304" y="82"/>
                    </a:lnTo>
                    <a:lnTo>
                      <a:pt x="301" y="71"/>
                    </a:lnTo>
                    <a:lnTo>
                      <a:pt x="300" y="61"/>
                    </a:lnTo>
                    <a:lnTo>
                      <a:pt x="297" y="61"/>
                    </a:lnTo>
                    <a:lnTo>
                      <a:pt x="295" y="61"/>
                    </a:lnTo>
                    <a:lnTo>
                      <a:pt x="292" y="50"/>
                    </a:lnTo>
                    <a:lnTo>
                      <a:pt x="291" y="40"/>
                    </a:lnTo>
                    <a:lnTo>
                      <a:pt x="290" y="31"/>
                    </a:lnTo>
                    <a:lnTo>
                      <a:pt x="290" y="22"/>
                    </a:lnTo>
                    <a:lnTo>
                      <a:pt x="291" y="18"/>
                    </a:lnTo>
                    <a:lnTo>
                      <a:pt x="293" y="15"/>
                    </a:lnTo>
                    <a:lnTo>
                      <a:pt x="295" y="12"/>
                    </a:lnTo>
                    <a:lnTo>
                      <a:pt x="297" y="8"/>
                    </a:lnTo>
                    <a:lnTo>
                      <a:pt x="301" y="6"/>
                    </a:lnTo>
                    <a:lnTo>
                      <a:pt x="306" y="3"/>
                    </a:lnTo>
                    <a:lnTo>
                      <a:pt x="310" y="2"/>
                    </a:lnTo>
                    <a:lnTo>
                      <a:pt x="316" y="0"/>
                    </a:lnTo>
                    <a:lnTo>
                      <a:pt x="326" y="1"/>
                    </a:lnTo>
                    <a:lnTo>
                      <a:pt x="338" y="3"/>
                    </a:lnTo>
                    <a:lnTo>
                      <a:pt x="343" y="5"/>
                    </a:lnTo>
                    <a:lnTo>
                      <a:pt x="347" y="8"/>
                    </a:lnTo>
                    <a:lnTo>
                      <a:pt x="350" y="11"/>
                    </a:lnTo>
                    <a:lnTo>
                      <a:pt x="351" y="13"/>
                    </a:lnTo>
                    <a:lnTo>
                      <a:pt x="352" y="16"/>
                    </a:lnTo>
                    <a:lnTo>
                      <a:pt x="352" y="19"/>
                    </a:lnTo>
                    <a:lnTo>
                      <a:pt x="352" y="26"/>
                    </a:lnTo>
                    <a:lnTo>
                      <a:pt x="352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37"/>
              <p:cNvSpPr>
                <a:spLocks/>
              </p:cNvSpPr>
              <p:nvPr/>
            </p:nvSpPr>
            <p:spPr bwMode="auto">
              <a:xfrm>
                <a:off x="2524" y="2154"/>
                <a:ext cx="11" cy="25"/>
              </a:xfrm>
              <a:custGeom>
                <a:avLst/>
                <a:gdLst/>
                <a:ahLst/>
                <a:cxnLst>
                  <a:cxn ang="0">
                    <a:pos x="50" y="276"/>
                  </a:cxn>
                  <a:cxn ang="0">
                    <a:pos x="62" y="279"/>
                  </a:cxn>
                  <a:cxn ang="0">
                    <a:pos x="80" y="274"/>
                  </a:cxn>
                  <a:cxn ang="0">
                    <a:pos x="104" y="264"/>
                  </a:cxn>
                  <a:cxn ang="0">
                    <a:pos x="122" y="258"/>
                  </a:cxn>
                  <a:cxn ang="0">
                    <a:pos x="134" y="258"/>
                  </a:cxn>
                  <a:cxn ang="0">
                    <a:pos x="136" y="266"/>
                  </a:cxn>
                  <a:cxn ang="0">
                    <a:pos x="124" y="275"/>
                  </a:cxn>
                  <a:cxn ang="0">
                    <a:pos x="102" y="287"/>
                  </a:cxn>
                  <a:cxn ang="0">
                    <a:pos x="71" y="303"/>
                  </a:cxn>
                  <a:cxn ang="0">
                    <a:pos x="49" y="316"/>
                  </a:cxn>
                  <a:cxn ang="0">
                    <a:pos x="39" y="326"/>
                  </a:cxn>
                  <a:cxn ang="0">
                    <a:pos x="33" y="318"/>
                  </a:cxn>
                  <a:cxn ang="0">
                    <a:pos x="34" y="294"/>
                  </a:cxn>
                  <a:cxn ang="0">
                    <a:pos x="39" y="257"/>
                  </a:cxn>
                  <a:cxn ang="0">
                    <a:pos x="44" y="222"/>
                  </a:cxn>
                  <a:cxn ang="0">
                    <a:pos x="45" y="199"/>
                  </a:cxn>
                  <a:cxn ang="0">
                    <a:pos x="43" y="175"/>
                  </a:cxn>
                  <a:cxn ang="0">
                    <a:pos x="34" y="152"/>
                  </a:cxn>
                  <a:cxn ang="0">
                    <a:pos x="24" y="119"/>
                  </a:cxn>
                  <a:cxn ang="0">
                    <a:pos x="4" y="23"/>
                  </a:cxn>
                  <a:cxn ang="0">
                    <a:pos x="10" y="28"/>
                  </a:cxn>
                  <a:cxn ang="0">
                    <a:pos x="29" y="84"/>
                  </a:cxn>
                  <a:cxn ang="0">
                    <a:pos x="49" y="140"/>
                  </a:cxn>
                  <a:cxn ang="0">
                    <a:pos x="69" y="180"/>
                  </a:cxn>
                  <a:cxn ang="0">
                    <a:pos x="83" y="207"/>
                  </a:cxn>
                  <a:cxn ang="0">
                    <a:pos x="93" y="225"/>
                  </a:cxn>
                  <a:cxn ang="0">
                    <a:pos x="91" y="234"/>
                  </a:cxn>
                  <a:cxn ang="0">
                    <a:pos x="82" y="244"/>
                  </a:cxn>
                  <a:cxn ang="0">
                    <a:pos x="65" y="254"/>
                  </a:cxn>
                  <a:cxn ang="0">
                    <a:pos x="52" y="263"/>
                  </a:cxn>
                  <a:cxn ang="0">
                    <a:pos x="46" y="269"/>
                  </a:cxn>
                </a:cxnLst>
                <a:rect l="0" t="0" r="r" b="b"/>
                <a:pathLst>
                  <a:path w="140" h="331">
                    <a:moveTo>
                      <a:pt x="44" y="273"/>
                    </a:moveTo>
                    <a:lnTo>
                      <a:pt x="50" y="276"/>
                    </a:lnTo>
                    <a:lnTo>
                      <a:pt x="57" y="278"/>
                    </a:lnTo>
                    <a:lnTo>
                      <a:pt x="62" y="279"/>
                    </a:lnTo>
                    <a:lnTo>
                      <a:pt x="69" y="278"/>
                    </a:lnTo>
                    <a:lnTo>
                      <a:pt x="80" y="274"/>
                    </a:lnTo>
                    <a:lnTo>
                      <a:pt x="92" y="269"/>
                    </a:lnTo>
                    <a:lnTo>
                      <a:pt x="104" y="264"/>
                    </a:lnTo>
                    <a:lnTo>
                      <a:pt x="117" y="259"/>
                    </a:lnTo>
                    <a:lnTo>
                      <a:pt x="122" y="258"/>
                    </a:lnTo>
                    <a:lnTo>
                      <a:pt x="128" y="258"/>
                    </a:lnTo>
                    <a:lnTo>
                      <a:pt x="134" y="258"/>
                    </a:lnTo>
                    <a:lnTo>
                      <a:pt x="140" y="260"/>
                    </a:lnTo>
                    <a:lnTo>
                      <a:pt x="136" y="266"/>
                    </a:lnTo>
                    <a:lnTo>
                      <a:pt x="130" y="271"/>
                    </a:lnTo>
                    <a:lnTo>
                      <a:pt x="124" y="275"/>
                    </a:lnTo>
                    <a:lnTo>
                      <a:pt x="117" y="280"/>
                    </a:lnTo>
                    <a:lnTo>
                      <a:pt x="102" y="287"/>
                    </a:lnTo>
                    <a:lnTo>
                      <a:pt x="86" y="296"/>
                    </a:lnTo>
                    <a:lnTo>
                      <a:pt x="71" y="303"/>
                    </a:lnTo>
                    <a:lnTo>
                      <a:pt x="56" y="312"/>
                    </a:lnTo>
                    <a:lnTo>
                      <a:pt x="49" y="316"/>
                    </a:lnTo>
                    <a:lnTo>
                      <a:pt x="44" y="320"/>
                    </a:lnTo>
                    <a:lnTo>
                      <a:pt x="39" y="326"/>
                    </a:lnTo>
                    <a:lnTo>
                      <a:pt x="34" y="331"/>
                    </a:lnTo>
                    <a:lnTo>
                      <a:pt x="33" y="318"/>
                    </a:lnTo>
                    <a:lnTo>
                      <a:pt x="33" y="305"/>
                    </a:lnTo>
                    <a:lnTo>
                      <a:pt x="34" y="294"/>
                    </a:lnTo>
                    <a:lnTo>
                      <a:pt x="35" y="282"/>
                    </a:lnTo>
                    <a:lnTo>
                      <a:pt x="39" y="257"/>
                    </a:lnTo>
                    <a:lnTo>
                      <a:pt x="43" y="234"/>
                    </a:lnTo>
                    <a:lnTo>
                      <a:pt x="44" y="222"/>
                    </a:lnTo>
                    <a:lnTo>
                      <a:pt x="45" y="210"/>
                    </a:lnTo>
                    <a:lnTo>
                      <a:pt x="45" y="199"/>
                    </a:lnTo>
                    <a:lnTo>
                      <a:pt x="44" y="187"/>
                    </a:lnTo>
                    <a:lnTo>
                      <a:pt x="43" y="175"/>
                    </a:lnTo>
                    <a:lnTo>
                      <a:pt x="40" y="163"/>
                    </a:lnTo>
                    <a:lnTo>
                      <a:pt x="34" y="152"/>
                    </a:lnTo>
                    <a:lnTo>
                      <a:pt x="29" y="140"/>
                    </a:lnTo>
                    <a:lnTo>
                      <a:pt x="24" y="119"/>
                    </a:lnTo>
                    <a:lnTo>
                      <a:pt x="14" y="7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10" y="28"/>
                    </a:lnTo>
                    <a:lnTo>
                      <a:pt x="19" y="56"/>
                    </a:lnTo>
                    <a:lnTo>
                      <a:pt x="29" y="84"/>
                    </a:lnTo>
                    <a:lnTo>
                      <a:pt x="39" y="112"/>
                    </a:lnTo>
                    <a:lnTo>
                      <a:pt x="49" y="140"/>
                    </a:lnTo>
                    <a:lnTo>
                      <a:pt x="62" y="168"/>
                    </a:lnTo>
                    <a:lnTo>
                      <a:pt x="69" y="180"/>
                    </a:lnTo>
                    <a:lnTo>
                      <a:pt x="76" y="194"/>
                    </a:lnTo>
                    <a:lnTo>
                      <a:pt x="83" y="207"/>
                    </a:lnTo>
                    <a:lnTo>
                      <a:pt x="92" y="220"/>
                    </a:lnTo>
                    <a:lnTo>
                      <a:pt x="93" y="225"/>
                    </a:lnTo>
                    <a:lnTo>
                      <a:pt x="92" y="230"/>
                    </a:lnTo>
                    <a:lnTo>
                      <a:pt x="91" y="234"/>
                    </a:lnTo>
                    <a:lnTo>
                      <a:pt x="89" y="238"/>
                    </a:lnTo>
                    <a:lnTo>
                      <a:pt x="82" y="244"/>
                    </a:lnTo>
                    <a:lnTo>
                      <a:pt x="74" y="249"/>
                    </a:lnTo>
                    <a:lnTo>
                      <a:pt x="65" y="254"/>
                    </a:lnTo>
                    <a:lnTo>
                      <a:pt x="57" y="259"/>
                    </a:lnTo>
                    <a:lnTo>
                      <a:pt x="52" y="263"/>
                    </a:lnTo>
                    <a:lnTo>
                      <a:pt x="49" y="266"/>
                    </a:lnTo>
                    <a:lnTo>
                      <a:pt x="46" y="269"/>
                    </a:lnTo>
                    <a:lnTo>
                      <a:pt x="44" y="27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38"/>
              <p:cNvSpPr>
                <a:spLocks/>
              </p:cNvSpPr>
              <p:nvPr/>
            </p:nvSpPr>
            <p:spPr bwMode="auto">
              <a:xfrm>
                <a:off x="2646" y="2158"/>
                <a:ext cx="1" cy="1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1" y="9"/>
                  </a:cxn>
                  <a:cxn ang="0">
                    <a:pos x="0" y="0"/>
                  </a:cxn>
                  <a:cxn ang="0">
                    <a:pos x="2" y="6"/>
                  </a:cxn>
                  <a:cxn ang="0">
                    <a:pos x="5" y="14"/>
                  </a:cxn>
                  <a:cxn ang="0">
                    <a:pos x="4" y="17"/>
                  </a:cxn>
                  <a:cxn ang="0">
                    <a:pos x="2" y="18"/>
                  </a:cxn>
                </a:cxnLst>
                <a:rect l="0" t="0" r="r" b="b"/>
                <a:pathLst>
                  <a:path w="5" h="18">
                    <a:moveTo>
                      <a:pt x="2" y="18"/>
                    </a:moveTo>
                    <a:lnTo>
                      <a:pt x="1" y="9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4" y="17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239"/>
              <p:cNvSpPr>
                <a:spLocks/>
              </p:cNvSpPr>
              <p:nvPr/>
            </p:nvSpPr>
            <p:spPr bwMode="auto">
              <a:xfrm>
                <a:off x="2667" y="2159"/>
                <a:ext cx="3" cy="4"/>
              </a:xfrm>
              <a:custGeom>
                <a:avLst/>
                <a:gdLst/>
                <a:ahLst/>
                <a:cxnLst>
                  <a:cxn ang="0">
                    <a:pos x="29" y="41"/>
                  </a:cxn>
                  <a:cxn ang="0">
                    <a:pos x="29" y="47"/>
                  </a:cxn>
                  <a:cxn ang="0">
                    <a:pos x="29" y="51"/>
                  </a:cxn>
                  <a:cxn ang="0">
                    <a:pos x="27" y="45"/>
                  </a:cxn>
                  <a:cxn ang="0">
                    <a:pos x="25" y="38"/>
                  </a:cxn>
                  <a:cxn ang="0">
                    <a:pos x="21" y="32"/>
                  </a:cxn>
                  <a:cxn ang="0">
                    <a:pos x="17" y="24"/>
                  </a:cxn>
                  <a:cxn ang="0">
                    <a:pos x="9" y="11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3" y="5"/>
                  </a:cxn>
                  <a:cxn ang="0">
                    <a:pos x="18" y="9"/>
                  </a:cxn>
                  <a:cxn ang="0">
                    <a:pos x="23" y="14"/>
                  </a:cxn>
                  <a:cxn ang="0">
                    <a:pos x="26" y="20"/>
                  </a:cxn>
                  <a:cxn ang="0">
                    <a:pos x="29" y="26"/>
                  </a:cxn>
                  <a:cxn ang="0">
                    <a:pos x="29" y="34"/>
                  </a:cxn>
                  <a:cxn ang="0">
                    <a:pos x="29" y="41"/>
                  </a:cxn>
                </a:cxnLst>
                <a:rect l="0" t="0" r="r" b="b"/>
                <a:pathLst>
                  <a:path w="29" h="51">
                    <a:moveTo>
                      <a:pt x="29" y="41"/>
                    </a:moveTo>
                    <a:lnTo>
                      <a:pt x="29" y="47"/>
                    </a:lnTo>
                    <a:lnTo>
                      <a:pt x="29" y="51"/>
                    </a:lnTo>
                    <a:lnTo>
                      <a:pt x="27" y="45"/>
                    </a:lnTo>
                    <a:lnTo>
                      <a:pt x="25" y="38"/>
                    </a:lnTo>
                    <a:lnTo>
                      <a:pt x="21" y="32"/>
                    </a:lnTo>
                    <a:lnTo>
                      <a:pt x="17" y="24"/>
                    </a:lnTo>
                    <a:lnTo>
                      <a:pt x="9" y="11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3" y="5"/>
                    </a:lnTo>
                    <a:lnTo>
                      <a:pt x="18" y="9"/>
                    </a:lnTo>
                    <a:lnTo>
                      <a:pt x="23" y="14"/>
                    </a:lnTo>
                    <a:lnTo>
                      <a:pt x="26" y="20"/>
                    </a:lnTo>
                    <a:lnTo>
                      <a:pt x="29" y="26"/>
                    </a:lnTo>
                    <a:lnTo>
                      <a:pt x="29" y="34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0"/>
              <p:cNvSpPr>
                <a:spLocks/>
              </p:cNvSpPr>
              <p:nvPr/>
            </p:nvSpPr>
            <p:spPr bwMode="auto">
              <a:xfrm>
                <a:off x="2647" y="2159"/>
                <a:ext cx="1" cy="3"/>
              </a:xfrm>
              <a:custGeom>
                <a:avLst/>
                <a:gdLst/>
                <a:ahLst/>
                <a:cxnLst>
                  <a:cxn ang="0">
                    <a:pos x="10" y="29"/>
                  </a:cxn>
                  <a:cxn ang="0">
                    <a:pos x="0" y="0"/>
                  </a:cxn>
                  <a:cxn ang="0">
                    <a:pos x="10" y="16"/>
                  </a:cxn>
                  <a:cxn ang="0">
                    <a:pos x="10" y="29"/>
                  </a:cxn>
                </a:cxnLst>
                <a:rect l="0" t="0" r="r" b="b"/>
                <a:pathLst>
                  <a:path w="10" h="29">
                    <a:moveTo>
                      <a:pt x="10" y="29"/>
                    </a:moveTo>
                    <a:lnTo>
                      <a:pt x="0" y="0"/>
                    </a:lnTo>
                    <a:lnTo>
                      <a:pt x="10" y="16"/>
                    </a:lnTo>
                    <a:lnTo>
                      <a:pt x="10" y="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241"/>
              <p:cNvSpPr>
                <a:spLocks/>
              </p:cNvSpPr>
              <p:nvPr/>
            </p:nvSpPr>
            <p:spPr bwMode="auto">
              <a:xfrm>
                <a:off x="2612" y="2161"/>
                <a:ext cx="7" cy="7"/>
              </a:xfrm>
              <a:custGeom>
                <a:avLst/>
                <a:gdLst/>
                <a:ahLst/>
                <a:cxnLst>
                  <a:cxn ang="0">
                    <a:pos x="93" y="74"/>
                  </a:cxn>
                  <a:cxn ang="0">
                    <a:pos x="93" y="84"/>
                  </a:cxn>
                  <a:cxn ang="0">
                    <a:pos x="93" y="96"/>
                  </a:cxn>
                  <a:cxn ang="0">
                    <a:pos x="66" y="73"/>
                  </a:cxn>
                  <a:cxn ang="0">
                    <a:pos x="40" y="50"/>
                  </a:cxn>
                  <a:cxn ang="0">
                    <a:pos x="28" y="39"/>
                  </a:cxn>
                  <a:cxn ang="0">
                    <a:pos x="17" y="27"/>
                  </a:cxn>
                  <a:cxn ang="0">
                    <a:pos x="12" y="20"/>
                  </a:cxn>
                  <a:cxn ang="0">
                    <a:pos x="7" y="14"/>
                  </a:cxn>
                  <a:cxn ang="0">
                    <a:pos x="3" y="8"/>
                  </a:cxn>
                  <a:cxn ang="0">
                    <a:pos x="0" y="0"/>
                  </a:cxn>
                  <a:cxn ang="0">
                    <a:pos x="9" y="12"/>
                  </a:cxn>
                  <a:cxn ang="0">
                    <a:pos x="18" y="24"/>
                  </a:cxn>
                  <a:cxn ang="0">
                    <a:pos x="29" y="33"/>
                  </a:cxn>
                  <a:cxn ang="0">
                    <a:pos x="41" y="43"/>
                  </a:cxn>
                  <a:cxn ang="0">
                    <a:pos x="53" y="52"/>
                  </a:cxn>
                  <a:cxn ang="0">
                    <a:pos x="66" y="60"/>
                  </a:cxn>
                  <a:cxn ang="0">
                    <a:pos x="80" y="67"/>
                  </a:cxn>
                  <a:cxn ang="0">
                    <a:pos x="93" y="74"/>
                  </a:cxn>
                </a:cxnLst>
                <a:rect l="0" t="0" r="r" b="b"/>
                <a:pathLst>
                  <a:path w="93" h="96">
                    <a:moveTo>
                      <a:pt x="93" y="74"/>
                    </a:moveTo>
                    <a:lnTo>
                      <a:pt x="93" y="84"/>
                    </a:lnTo>
                    <a:lnTo>
                      <a:pt x="93" y="96"/>
                    </a:lnTo>
                    <a:lnTo>
                      <a:pt x="66" y="73"/>
                    </a:lnTo>
                    <a:lnTo>
                      <a:pt x="40" y="50"/>
                    </a:lnTo>
                    <a:lnTo>
                      <a:pt x="28" y="39"/>
                    </a:lnTo>
                    <a:lnTo>
                      <a:pt x="17" y="27"/>
                    </a:lnTo>
                    <a:lnTo>
                      <a:pt x="12" y="20"/>
                    </a:lnTo>
                    <a:lnTo>
                      <a:pt x="7" y="14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9" y="12"/>
                    </a:lnTo>
                    <a:lnTo>
                      <a:pt x="18" y="24"/>
                    </a:lnTo>
                    <a:lnTo>
                      <a:pt x="29" y="33"/>
                    </a:lnTo>
                    <a:lnTo>
                      <a:pt x="41" y="43"/>
                    </a:lnTo>
                    <a:lnTo>
                      <a:pt x="53" y="52"/>
                    </a:lnTo>
                    <a:lnTo>
                      <a:pt x="66" y="60"/>
                    </a:lnTo>
                    <a:lnTo>
                      <a:pt x="80" y="67"/>
                    </a:lnTo>
                    <a:lnTo>
                      <a:pt x="93" y="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242"/>
              <p:cNvSpPr>
                <a:spLocks/>
              </p:cNvSpPr>
              <p:nvPr/>
            </p:nvSpPr>
            <p:spPr bwMode="auto">
              <a:xfrm>
                <a:off x="2620" y="2162"/>
                <a:ext cx="9" cy="9"/>
              </a:xfrm>
              <a:custGeom>
                <a:avLst/>
                <a:gdLst/>
                <a:ahLst/>
                <a:cxnLst>
                  <a:cxn ang="0">
                    <a:pos x="88" y="92"/>
                  </a:cxn>
                  <a:cxn ang="0">
                    <a:pos x="84" y="96"/>
                  </a:cxn>
                  <a:cxn ang="0">
                    <a:pos x="80" y="100"/>
                  </a:cxn>
                  <a:cxn ang="0">
                    <a:pos x="76" y="103"/>
                  </a:cxn>
                  <a:cxn ang="0">
                    <a:pos x="71" y="106"/>
                  </a:cxn>
                  <a:cxn ang="0">
                    <a:pos x="61" y="109"/>
                  </a:cxn>
                  <a:cxn ang="0">
                    <a:pos x="50" y="111"/>
                  </a:cxn>
                  <a:cxn ang="0">
                    <a:pos x="39" y="112"/>
                  </a:cxn>
                  <a:cxn ang="0">
                    <a:pos x="28" y="112"/>
                  </a:cxn>
                  <a:cxn ang="0">
                    <a:pos x="16" y="111"/>
                  </a:cxn>
                  <a:cxn ang="0">
                    <a:pos x="5" y="109"/>
                  </a:cxn>
                  <a:cxn ang="0">
                    <a:pos x="2" y="103"/>
                  </a:cxn>
                  <a:cxn ang="0">
                    <a:pos x="1" y="97"/>
                  </a:cxn>
                  <a:cxn ang="0">
                    <a:pos x="0" y="91"/>
                  </a:cxn>
                  <a:cxn ang="0">
                    <a:pos x="0" y="86"/>
                  </a:cxn>
                  <a:cxn ang="0">
                    <a:pos x="2" y="74"/>
                  </a:cxn>
                  <a:cxn ang="0">
                    <a:pos x="5" y="63"/>
                  </a:cxn>
                  <a:cxn ang="0">
                    <a:pos x="16" y="44"/>
                  </a:cxn>
                  <a:cxn ang="0">
                    <a:pos x="28" y="26"/>
                  </a:cxn>
                  <a:cxn ang="0">
                    <a:pos x="43" y="29"/>
                  </a:cxn>
                  <a:cxn ang="0">
                    <a:pos x="59" y="34"/>
                  </a:cxn>
                  <a:cxn ang="0">
                    <a:pos x="67" y="36"/>
                  </a:cxn>
                  <a:cxn ang="0">
                    <a:pos x="75" y="36"/>
                  </a:cxn>
                  <a:cxn ang="0">
                    <a:pos x="78" y="34"/>
                  </a:cxn>
                  <a:cxn ang="0">
                    <a:pos x="82" y="32"/>
                  </a:cxn>
                  <a:cxn ang="0">
                    <a:pos x="85" y="30"/>
                  </a:cxn>
                  <a:cxn ang="0">
                    <a:pos x="88" y="26"/>
                  </a:cxn>
                  <a:cxn ang="0">
                    <a:pos x="96" y="13"/>
                  </a:cxn>
                  <a:cxn ang="0">
                    <a:pos x="105" y="0"/>
                  </a:cxn>
                  <a:cxn ang="0">
                    <a:pos x="108" y="6"/>
                  </a:cxn>
                  <a:cxn ang="0">
                    <a:pos x="110" y="10"/>
                  </a:cxn>
                  <a:cxn ang="0">
                    <a:pos x="111" y="15"/>
                  </a:cxn>
                  <a:cxn ang="0">
                    <a:pos x="112" y="21"/>
                  </a:cxn>
                  <a:cxn ang="0">
                    <a:pos x="112" y="33"/>
                  </a:cxn>
                  <a:cxn ang="0">
                    <a:pos x="109" y="45"/>
                  </a:cxn>
                  <a:cxn ang="0">
                    <a:pos x="106" y="58"/>
                  </a:cxn>
                  <a:cxn ang="0">
                    <a:pos x="100" y="71"/>
                  </a:cxn>
                  <a:cxn ang="0">
                    <a:pos x="94" y="82"/>
                  </a:cxn>
                  <a:cxn ang="0">
                    <a:pos x="88" y="92"/>
                  </a:cxn>
                </a:cxnLst>
                <a:rect l="0" t="0" r="r" b="b"/>
                <a:pathLst>
                  <a:path w="112" h="112">
                    <a:moveTo>
                      <a:pt x="88" y="92"/>
                    </a:moveTo>
                    <a:lnTo>
                      <a:pt x="84" y="96"/>
                    </a:lnTo>
                    <a:lnTo>
                      <a:pt x="80" y="100"/>
                    </a:lnTo>
                    <a:lnTo>
                      <a:pt x="76" y="103"/>
                    </a:lnTo>
                    <a:lnTo>
                      <a:pt x="71" y="106"/>
                    </a:lnTo>
                    <a:lnTo>
                      <a:pt x="61" y="109"/>
                    </a:lnTo>
                    <a:lnTo>
                      <a:pt x="50" y="111"/>
                    </a:lnTo>
                    <a:lnTo>
                      <a:pt x="39" y="112"/>
                    </a:lnTo>
                    <a:lnTo>
                      <a:pt x="28" y="112"/>
                    </a:lnTo>
                    <a:lnTo>
                      <a:pt x="16" y="111"/>
                    </a:lnTo>
                    <a:lnTo>
                      <a:pt x="5" y="109"/>
                    </a:lnTo>
                    <a:lnTo>
                      <a:pt x="2" y="103"/>
                    </a:lnTo>
                    <a:lnTo>
                      <a:pt x="1" y="97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2" y="74"/>
                    </a:lnTo>
                    <a:lnTo>
                      <a:pt x="5" y="63"/>
                    </a:lnTo>
                    <a:lnTo>
                      <a:pt x="16" y="44"/>
                    </a:lnTo>
                    <a:lnTo>
                      <a:pt x="28" y="26"/>
                    </a:lnTo>
                    <a:lnTo>
                      <a:pt x="43" y="29"/>
                    </a:lnTo>
                    <a:lnTo>
                      <a:pt x="59" y="34"/>
                    </a:lnTo>
                    <a:lnTo>
                      <a:pt x="67" y="36"/>
                    </a:lnTo>
                    <a:lnTo>
                      <a:pt x="75" y="36"/>
                    </a:lnTo>
                    <a:lnTo>
                      <a:pt x="78" y="34"/>
                    </a:lnTo>
                    <a:lnTo>
                      <a:pt x="82" y="32"/>
                    </a:lnTo>
                    <a:lnTo>
                      <a:pt x="85" y="30"/>
                    </a:lnTo>
                    <a:lnTo>
                      <a:pt x="88" y="26"/>
                    </a:lnTo>
                    <a:lnTo>
                      <a:pt x="96" y="13"/>
                    </a:lnTo>
                    <a:lnTo>
                      <a:pt x="105" y="0"/>
                    </a:lnTo>
                    <a:lnTo>
                      <a:pt x="108" y="6"/>
                    </a:lnTo>
                    <a:lnTo>
                      <a:pt x="110" y="10"/>
                    </a:lnTo>
                    <a:lnTo>
                      <a:pt x="111" y="15"/>
                    </a:lnTo>
                    <a:lnTo>
                      <a:pt x="112" y="21"/>
                    </a:lnTo>
                    <a:lnTo>
                      <a:pt x="112" y="33"/>
                    </a:lnTo>
                    <a:lnTo>
                      <a:pt x="109" y="45"/>
                    </a:lnTo>
                    <a:lnTo>
                      <a:pt x="106" y="58"/>
                    </a:lnTo>
                    <a:lnTo>
                      <a:pt x="100" y="71"/>
                    </a:lnTo>
                    <a:lnTo>
                      <a:pt x="94" y="82"/>
                    </a:lnTo>
                    <a:lnTo>
                      <a:pt x="88" y="9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43"/>
              <p:cNvSpPr>
                <a:spLocks/>
              </p:cNvSpPr>
              <p:nvPr/>
            </p:nvSpPr>
            <p:spPr bwMode="auto">
              <a:xfrm>
                <a:off x="2491" y="2165"/>
                <a:ext cx="8" cy="8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75" y="24"/>
                  </a:cxn>
                  <a:cxn ang="0">
                    <a:pos x="47" y="52"/>
                  </a:cxn>
                  <a:cxn ang="0">
                    <a:pos x="33" y="65"/>
                  </a:cxn>
                  <a:cxn ang="0">
                    <a:pos x="20" y="80"/>
                  </a:cxn>
                  <a:cxn ang="0">
                    <a:pos x="8" y="96"/>
                  </a:cxn>
                  <a:cxn ang="0">
                    <a:pos x="0" y="111"/>
                  </a:cxn>
                  <a:cxn ang="0">
                    <a:pos x="1" y="103"/>
                  </a:cxn>
                  <a:cxn ang="0">
                    <a:pos x="2" y="93"/>
                  </a:cxn>
                  <a:cxn ang="0">
                    <a:pos x="5" y="84"/>
                  </a:cxn>
                  <a:cxn ang="0">
                    <a:pos x="8" y="74"/>
                  </a:cxn>
                  <a:cxn ang="0">
                    <a:pos x="12" y="65"/>
                  </a:cxn>
                  <a:cxn ang="0">
                    <a:pos x="17" y="56"/>
                  </a:cxn>
                  <a:cxn ang="0">
                    <a:pos x="22" y="47"/>
                  </a:cxn>
                  <a:cxn ang="0">
                    <a:pos x="28" y="39"/>
                  </a:cxn>
                  <a:cxn ang="0">
                    <a:pos x="36" y="31"/>
                  </a:cxn>
                  <a:cxn ang="0">
                    <a:pos x="43" y="25"/>
                  </a:cxn>
                  <a:cxn ang="0">
                    <a:pos x="51" y="18"/>
                  </a:cxn>
                  <a:cxn ang="0">
                    <a:pos x="61" y="12"/>
                  </a:cxn>
                  <a:cxn ang="0">
                    <a:pos x="69" y="8"/>
                  </a:cxn>
                  <a:cxn ang="0">
                    <a:pos x="80" y="5"/>
                  </a:cxn>
                  <a:cxn ang="0">
                    <a:pos x="90" y="1"/>
                  </a:cxn>
                  <a:cxn ang="0">
                    <a:pos x="101" y="0"/>
                  </a:cxn>
                </a:cxnLst>
                <a:rect l="0" t="0" r="r" b="b"/>
                <a:pathLst>
                  <a:path w="101" h="111">
                    <a:moveTo>
                      <a:pt x="101" y="0"/>
                    </a:moveTo>
                    <a:lnTo>
                      <a:pt x="75" y="24"/>
                    </a:lnTo>
                    <a:lnTo>
                      <a:pt x="47" y="52"/>
                    </a:lnTo>
                    <a:lnTo>
                      <a:pt x="33" y="65"/>
                    </a:lnTo>
                    <a:lnTo>
                      <a:pt x="20" y="80"/>
                    </a:lnTo>
                    <a:lnTo>
                      <a:pt x="8" y="96"/>
                    </a:lnTo>
                    <a:lnTo>
                      <a:pt x="0" y="111"/>
                    </a:lnTo>
                    <a:lnTo>
                      <a:pt x="1" y="103"/>
                    </a:lnTo>
                    <a:lnTo>
                      <a:pt x="2" y="93"/>
                    </a:lnTo>
                    <a:lnTo>
                      <a:pt x="5" y="84"/>
                    </a:lnTo>
                    <a:lnTo>
                      <a:pt x="8" y="74"/>
                    </a:lnTo>
                    <a:lnTo>
                      <a:pt x="12" y="65"/>
                    </a:lnTo>
                    <a:lnTo>
                      <a:pt x="17" y="56"/>
                    </a:lnTo>
                    <a:lnTo>
                      <a:pt x="22" y="47"/>
                    </a:lnTo>
                    <a:lnTo>
                      <a:pt x="28" y="39"/>
                    </a:lnTo>
                    <a:lnTo>
                      <a:pt x="36" y="31"/>
                    </a:lnTo>
                    <a:lnTo>
                      <a:pt x="43" y="25"/>
                    </a:lnTo>
                    <a:lnTo>
                      <a:pt x="51" y="18"/>
                    </a:lnTo>
                    <a:lnTo>
                      <a:pt x="61" y="12"/>
                    </a:lnTo>
                    <a:lnTo>
                      <a:pt x="69" y="8"/>
                    </a:lnTo>
                    <a:lnTo>
                      <a:pt x="80" y="5"/>
                    </a:lnTo>
                    <a:lnTo>
                      <a:pt x="90" y="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44"/>
              <p:cNvSpPr>
                <a:spLocks/>
              </p:cNvSpPr>
              <p:nvPr/>
            </p:nvSpPr>
            <p:spPr bwMode="auto">
              <a:xfrm>
                <a:off x="2656" y="2166"/>
                <a:ext cx="10" cy="6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6" y="89"/>
                  </a:cxn>
                  <a:cxn ang="0">
                    <a:pos x="14" y="89"/>
                  </a:cxn>
                  <a:cxn ang="0">
                    <a:pos x="19" y="87"/>
                  </a:cxn>
                  <a:cxn ang="0">
                    <a:pos x="25" y="84"/>
                  </a:cxn>
                  <a:cxn ang="0">
                    <a:pos x="31" y="82"/>
                  </a:cxn>
                  <a:cxn ang="0">
                    <a:pos x="36" y="78"/>
                  </a:cxn>
                  <a:cxn ang="0">
                    <a:pos x="40" y="74"/>
                  </a:cxn>
                  <a:cxn ang="0">
                    <a:pos x="46" y="69"/>
                  </a:cxn>
                  <a:cxn ang="0">
                    <a:pos x="54" y="59"/>
                  </a:cxn>
                  <a:cxn ang="0">
                    <a:pos x="62" y="47"/>
                  </a:cxn>
                  <a:cxn ang="0">
                    <a:pos x="69" y="35"/>
                  </a:cxn>
                  <a:cxn ang="0">
                    <a:pos x="75" y="23"/>
                  </a:cxn>
                  <a:cxn ang="0">
                    <a:pos x="81" y="14"/>
                  </a:cxn>
                  <a:cxn ang="0">
                    <a:pos x="87" y="6"/>
                  </a:cxn>
                  <a:cxn ang="0">
                    <a:pos x="90" y="3"/>
                  </a:cxn>
                  <a:cxn ang="0">
                    <a:pos x="93" y="1"/>
                  </a:cxn>
                  <a:cxn ang="0">
                    <a:pos x="96" y="0"/>
                  </a:cxn>
                  <a:cxn ang="0">
                    <a:pos x="99" y="0"/>
                  </a:cxn>
                  <a:cxn ang="0">
                    <a:pos x="102" y="1"/>
                  </a:cxn>
                  <a:cxn ang="0">
                    <a:pos x="105" y="3"/>
                  </a:cxn>
                  <a:cxn ang="0">
                    <a:pos x="109" y="6"/>
                  </a:cxn>
                  <a:cxn ang="0">
                    <a:pos x="112" y="11"/>
                  </a:cxn>
                  <a:cxn ang="0">
                    <a:pos x="119" y="23"/>
                  </a:cxn>
                  <a:cxn ang="0">
                    <a:pos x="127" y="44"/>
                  </a:cxn>
                  <a:cxn ang="0">
                    <a:pos x="96" y="58"/>
                  </a:cxn>
                  <a:cxn ang="0">
                    <a:pos x="65" y="69"/>
                  </a:cxn>
                  <a:cxn ang="0">
                    <a:pos x="33" y="80"/>
                  </a:cxn>
                  <a:cxn ang="0">
                    <a:pos x="0" y="89"/>
                  </a:cxn>
                </a:cxnLst>
                <a:rect l="0" t="0" r="r" b="b"/>
                <a:pathLst>
                  <a:path w="127" h="89">
                    <a:moveTo>
                      <a:pt x="0" y="89"/>
                    </a:moveTo>
                    <a:lnTo>
                      <a:pt x="6" y="89"/>
                    </a:lnTo>
                    <a:lnTo>
                      <a:pt x="14" y="89"/>
                    </a:lnTo>
                    <a:lnTo>
                      <a:pt x="19" y="87"/>
                    </a:lnTo>
                    <a:lnTo>
                      <a:pt x="25" y="84"/>
                    </a:lnTo>
                    <a:lnTo>
                      <a:pt x="31" y="82"/>
                    </a:lnTo>
                    <a:lnTo>
                      <a:pt x="36" y="78"/>
                    </a:lnTo>
                    <a:lnTo>
                      <a:pt x="40" y="74"/>
                    </a:lnTo>
                    <a:lnTo>
                      <a:pt x="46" y="69"/>
                    </a:lnTo>
                    <a:lnTo>
                      <a:pt x="54" y="59"/>
                    </a:lnTo>
                    <a:lnTo>
                      <a:pt x="62" y="47"/>
                    </a:lnTo>
                    <a:lnTo>
                      <a:pt x="69" y="35"/>
                    </a:lnTo>
                    <a:lnTo>
                      <a:pt x="75" y="23"/>
                    </a:lnTo>
                    <a:lnTo>
                      <a:pt x="81" y="14"/>
                    </a:lnTo>
                    <a:lnTo>
                      <a:pt x="87" y="6"/>
                    </a:lnTo>
                    <a:lnTo>
                      <a:pt x="90" y="3"/>
                    </a:lnTo>
                    <a:lnTo>
                      <a:pt x="93" y="1"/>
                    </a:lnTo>
                    <a:lnTo>
                      <a:pt x="96" y="0"/>
                    </a:lnTo>
                    <a:lnTo>
                      <a:pt x="99" y="0"/>
                    </a:lnTo>
                    <a:lnTo>
                      <a:pt x="102" y="1"/>
                    </a:lnTo>
                    <a:lnTo>
                      <a:pt x="105" y="3"/>
                    </a:lnTo>
                    <a:lnTo>
                      <a:pt x="109" y="6"/>
                    </a:lnTo>
                    <a:lnTo>
                      <a:pt x="112" y="11"/>
                    </a:lnTo>
                    <a:lnTo>
                      <a:pt x="119" y="23"/>
                    </a:lnTo>
                    <a:lnTo>
                      <a:pt x="127" y="44"/>
                    </a:lnTo>
                    <a:lnTo>
                      <a:pt x="96" y="58"/>
                    </a:lnTo>
                    <a:lnTo>
                      <a:pt x="65" y="69"/>
                    </a:lnTo>
                    <a:lnTo>
                      <a:pt x="33" y="80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245"/>
              <p:cNvSpPr>
                <a:spLocks/>
              </p:cNvSpPr>
              <p:nvPr/>
            </p:nvSpPr>
            <p:spPr bwMode="auto">
              <a:xfrm>
                <a:off x="2646" y="2169"/>
                <a:ext cx="1" cy="3"/>
              </a:xfrm>
              <a:custGeom>
                <a:avLst/>
                <a:gdLst/>
                <a:ahLst/>
                <a:cxnLst>
                  <a:cxn ang="0">
                    <a:pos x="10" y="43"/>
                  </a:cxn>
                  <a:cxn ang="0">
                    <a:pos x="6" y="40"/>
                  </a:cxn>
                  <a:cxn ang="0">
                    <a:pos x="4" y="36"/>
                  </a:cxn>
                  <a:cxn ang="0">
                    <a:pos x="1" y="29"/>
                  </a:cxn>
                  <a:cxn ang="0">
                    <a:pos x="0" y="23"/>
                  </a:cxn>
                  <a:cxn ang="0">
                    <a:pos x="0" y="16"/>
                  </a:cxn>
                  <a:cxn ang="0">
                    <a:pos x="0" y="9"/>
                  </a:cxn>
                  <a:cxn ang="0">
                    <a:pos x="2" y="4"/>
                  </a:cxn>
                  <a:cxn ang="0">
                    <a:pos x="5" y="0"/>
                  </a:cxn>
                  <a:cxn ang="0">
                    <a:pos x="8" y="3"/>
                  </a:cxn>
                  <a:cxn ang="0">
                    <a:pos x="10" y="8"/>
                  </a:cxn>
                  <a:cxn ang="0">
                    <a:pos x="11" y="13"/>
                  </a:cxn>
                  <a:cxn ang="0">
                    <a:pos x="11" y="19"/>
                  </a:cxn>
                  <a:cxn ang="0">
                    <a:pos x="10" y="32"/>
                  </a:cxn>
                  <a:cxn ang="0">
                    <a:pos x="10" y="43"/>
                  </a:cxn>
                </a:cxnLst>
                <a:rect l="0" t="0" r="r" b="b"/>
                <a:pathLst>
                  <a:path w="11" h="43">
                    <a:moveTo>
                      <a:pt x="10" y="43"/>
                    </a:moveTo>
                    <a:lnTo>
                      <a:pt x="6" y="40"/>
                    </a:lnTo>
                    <a:lnTo>
                      <a:pt x="4" y="36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5" y="0"/>
                    </a:lnTo>
                    <a:lnTo>
                      <a:pt x="8" y="3"/>
                    </a:lnTo>
                    <a:lnTo>
                      <a:pt x="10" y="8"/>
                    </a:lnTo>
                    <a:lnTo>
                      <a:pt x="11" y="13"/>
                    </a:lnTo>
                    <a:lnTo>
                      <a:pt x="11" y="19"/>
                    </a:lnTo>
                    <a:lnTo>
                      <a:pt x="10" y="32"/>
                    </a:lnTo>
                    <a:lnTo>
                      <a:pt x="10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246"/>
              <p:cNvSpPr>
                <a:spLocks/>
              </p:cNvSpPr>
              <p:nvPr/>
            </p:nvSpPr>
            <p:spPr bwMode="auto">
              <a:xfrm>
                <a:off x="2656" y="2170"/>
                <a:ext cx="24" cy="25"/>
              </a:xfrm>
              <a:custGeom>
                <a:avLst/>
                <a:gdLst/>
                <a:ahLst/>
                <a:cxnLst>
                  <a:cxn ang="0">
                    <a:pos x="221" y="139"/>
                  </a:cxn>
                  <a:cxn ang="0">
                    <a:pos x="217" y="144"/>
                  </a:cxn>
                  <a:cxn ang="0">
                    <a:pos x="214" y="155"/>
                  </a:cxn>
                  <a:cxn ang="0">
                    <a:pos x="215" y="178"/>
                  </a:cxn>
                  <a:cxn ang="0">
                    <a:pos x="208" y="209"/>
                  </a:cxn>
                  <a:cxn ang="0">
                    <a:pos x="193" y="242"/>
                  </a:cxn>
                  <a:cxn ang="0">
                    <a:pos x="176" y="273"/>
                  </a:cxn>
                  <a:cxn ang="0">
                    <a:pos x="156" y="301"/>
                  </a:cxn>
                  <a:cxn ang="0">
                    <a:pos x="105" y="285"/>
                  </a:cxn>
                  <a:cxn ang="0">
                    <a:pos x="46" y="241"/>
                  </a:cxn>
                  <a:cxn ang="0">
                    <a:pos x="20" y="217"/>
                  </a:cxn>
                  <a:cxn ang="0">
                    <a:pos x="6" y="199"/>
                  </a:cxn>
                  <a:cxn ang="0">
                    <a:pos x="0" y="182"/>
                  </a:cxn>
                  <a:cxn ang="0">
                    <a:pos x="3" y="167"/>
                  </a:cxn>
                  <a:cxn ang="0">
                    <a:pos x="16" y="146"/>
                  </a:cxn>
                  <a:cxn ang="0">
                    <a:pos x="31" y="126"/>
                  </a:cxn>
                  <a:cxn ang="0">
                    <a:pos x="39" y="114"/>
                  </a:cxn>
                  <a:cxn ang="0">
                    <a:pos x="42" y="102"/>
                  </a:cxn>
                  <a:cxn ang="0">
                    <a:pos x="38" y="91"/>
                  </a:cxn>
                  <a:cxn ang="0">
                    <a:pos x="47" y="78"/>
                  </a:cxn>
                  <a:cxn ang="0">
                    <a:pos x="106" y="43"/>
                  </a:cxn>
                  <a:cxn ang="0">
                    <a:pos x="115" y="31"/>
                  </a:cxn>
                  <a:cxn ang="0">
                    <a:pos x="108" y="27"/>
                  </a:cxn>
                  <a:cxn ang="0">
                    <a:pos x="95" y="27"/>
                  </a:cxn>
                  <a:cxn ang="0">
                    <a:pos x="77" y="35"/>
                  </a:cxn>
                  <a:cxn ang="0">
                    <a:pos x="63" y="42"/>
                  </a:cxn>
                  <a:cxn ang="0">
                    <a:pos x="53" y="44"/>
                  </a:cxn>
                  <a:cxn ang="0">
                    <a:pos x="49" y="40"/>
                  </a:cxn>
                  <a:cxn ang="0">
                    <a:pos x="64" y="32"/>
                  </a:cxn>
                  <a:cxn ang="0">
                    <a:pos x="132" y="5"/>
                  </a:cxn>
                  <a:cxn ang="0">
                    <a:pos x="155" y="10"/>
                  </a:cxn>
                  <a:cxn ang="0">
                    <a:pos x="170" y="29"/>
                  </a:cxn>
                  <a:cxn ang="0">
                    <a:pos x="193" y="55"/>
                  </a:cxn>
                  <a:cxn ang="0">
                    <a:pos x="215" y="81"/>
                  </a:cxn>
                  <a:cxn ang="0">
                    <a:pos x="227" y="99"/>
                  </a:cxn>
                  <a:cxn ang="0">
                    <a:pos x="236" y="119"/>
                  </a:cxn>
                  <a:cxn ang="0">
                    <a:pos x="240" y="143"/>
                  </a:cxn>
                  <a:cxn ang="0">
                    <a:pos x="232" y="145"/>
                  </a:cxn>
                </a:cxnLst>
                <a:rect l="0" t="0" r="r" b="b"/>
                <a:pathLst>
                  <a:path w="240" h="314">
                    <a:moveTo>
                      <a:pt x="224" y="135"/>
                    </a:moveTo>
                    <a:lnTo>
                      <a:pt x="221" y="139"/>
                    </a:lnTo>
                    <a:lnTo>
                      <a:pt x="219" y="141"/>
                    </a:lnTo>
                    <a:lnTo>
                      <a:pt x="217" y="144"/>
                    </a:lnTo>
                    <a:lnTo>
                      <a:pt x="215" y="147"/>
                    </a:lnTo>
                    <a:lnTo>
                      <a:pt x="214" y="155"/>
                    </a:lnTo>
                    <a:lnTo>
                      <a:pt x="214" y="162"/>
                    </a:lnTo>
                    <a:lnTo>
                      <a:pt x="215" y="178"/>
                    </a:lnTo>
                    <a:lnTo>
                      <a:pt x="215" y="193"/>
                    </a:lnTo>
                    <a:lnTo>
                      <a:pt x="208" y="209"/>
                    </a:lnTo>
                    <a:lnTo>
                      <a:pt x="202" y="226"/>
                    </a:lnTo>
                    <a:lnTo>
                      <a:pt x="193" y="242"/>
                    </a:lnTo>
                    <a:lnTo>
                      <a:pt x="186" y="258"/>
                    </a:lnTo>
                    <a:lnTo>
                      <a:pt x="176" y="273"/>
                    </a:lnTo>
                    <a:lnTo>
                      <a:pt x="167" y="288"/>
                    </a:lnTo>
                    <a:lnTo>
                      <a:pt x="156" y="301"/>
                    </a:lnTo>
                    <a:lnTo>
                      <a:pt x="144" y="314"/>
                    </a:lnTo>
                    <a:lnTo>
                      <a:pt x="105" y="285"/>
                    </a:lnTo>
                    <a:lnTo>
                      <a:pt x="64" y="256"/>
                    </a:lnTo>
                    <a:lnTo>
                      <a:pt x="46" y="241"/>
                    </a:lnTo>
                    <a:lnTo>
                      <a:pt x="29" y="225"/>
                    </a:lnTo>
                    <a:lnTo>
                      <a:pt x="20" y="217"/>
                    </a:lnTo>
                    <a:lnTo>
                      <a:pt x="14" y="208"/>
                    </a:lnTo>
                    <a:lnTo>
                      <a:pt x="6" y="199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1" y="175"/>
                    </a:lnTo>
                    <a:lnTo>
                      <a:pt x="3" y="167"/>
                    </a:lnTo>
                    <a:lnTo>
                      <a:pt x="6" y="160"/>
                    </a:lnTo>
                    <a:lnTo>
                      <a:pt x="16" y="146"/>
                    </a:lnTo>
                    <a:lnTo>
                      <a:pt x="27" y="132"/>
                    </a:lnTo>
                    <a:lnTo>
                      <a:pt x="31" y="126"/>
                    </a:lnTo>
                    <a:lnTo>
                      <a:pt x="35" y="119"/>
                    </a:lnTo>
                    <a:lnTo>
                      <a:pt x="39" y="114"/>
                    </a:lnTo>
                    <a:lnTo>
                      <a:pt x="42" y="108"/>
                    </a:lnTo>
                    <a:lnTo>
                      <a:pt x="42" y="102"/>
                    </a:lnTo>
                    <a:lnTo>
                      <a:pt x="42" y="96"/>
                    </a:lnTo>
                    <a:lnTo>
                      <a:pt x="38" y="91"/>
                    </a:lnTo>
                    <a:lnTo>
                      <a:pt x="33" y="85"/>
                    </a:lnTo>
                    <a:lnTo>
                      <a:pt x="47" y="78"/>
                    </a:lnTo>
                    <a:lnTo>
                      <a:pt x="76" y="60"/>
                    </a:lnTo>
                    <a:lnTo>
                      <a:pt x="106" y="43"/>
                    </a:lnTo>
                    <a:lnTo>
                      <a:pt x="118" y="34"/>
                    </a:lnTo>
                    <a:lnTo>
                      <a:pt x="115" y="31"/>
                    </a:lnTo>
                    <a:lnTo>
                      <a:pt x="111" y="28"/>
                    </a:lnTo>
                    <a:lnTo>
                      <a:pt x="108" y="27"/>
                    </a:lnTo>
                    <a:lnTo>
                      <a:pt x="104" y="26"/>
                    </a:lnTo>
                    <a:lnTo>
                      <a:pt x="95" y="27"/>
                    </a:lnTo>
                    <a:lnTo>
                      <a:pt x="86" y="31"/>
                    </a:lnTo>
                    <a:lnTo>
                      <a:pt x="77" y="35"/>
                    </a:lnTo>
                    <a:lnTo>
                      <a:pt x="67" y="39"/>
                    </a:lnTo>
                    <a:lnTo>
                      <a:pt x="63" y="42"/>
                    </a:lnTo>
                    <a:lnTo>
                      <a:pt x="59" y="43"/>
                    </a:lnTo>
                    <a:lnTo>
                      <a:pt x="53" y="44"/>
                    </a:lnTo>
                    <a:lnTo>
                      <a:pt x="49" y="44"/>
                    </a:lnTo>
                    <a:lnTo>
                      <a:pt x="49" y="40"/>
                    </a:lnTo>
                    <a:lnTo>
                      <a:pt x="49" y="37"/>
                    </a:lnTo>
                    <a:lnTo>
                      <a:pt x="64" y="32"/>
                    </a:lnTo>
                    <a:lnTo>
                      <a:pt x="98" y="18"/>
                    </a:lnTo>
                    <a:lnTo>
                      <a:pt x="132" y="5"/>
                    </a:lnTo>
                    <a:lnTo>
                      <a:pt x="147" y="0"/>
                    </a:lnTo>
                    <a:lnTo>
                      <a:pt x="155" y="10"/>
                    </a:lnTo>
                    <a:lnTo>
                      <a:pt x="161" y="20"/>
                    </a:lnTo>
                    <a:lnTo>
                      <a:pt x="170" y="29"/>
                    </a:lnTo>
                    <a:lnTo>
                      <a:pt x="177" y="38"/>
                    </a:lnTo>
                    <a:lnTo>
                      <a:pt x="193" y="55"/>
                    </a:lnTo>
                    <a:lnTo>
                      <a:pt x="208" y="72"/>
                    </a:lnTo>
                    <a:lnTo>
                      <a:pt x="215" y="81"/>
                    </a:lnTo>
                    <a:lnTo>
                      <a:pt x="221" y="91"/>
                    </a:lnTo>
                    <a:lnTo>
                      <a:pt x="227" y="99"/>
                    </a:lnTo>
                    <a:lnTo>
                      <a:pt x="232" y="110"/>
                    </a:lnTo>
                    <a:lnTo>
                      <a:pt x="236" y="119"/>
                    </a:lnTo>
                    <a:lnTo>
                      <a:pt x="238" y="131"/>
                    </a:lnTo>
                    <a:lnTo>
                      <a:pt x="240" y="143"/>
                    </a:lnTo>
                    <a:lnTo>
                      <a:pt x="240" y="155"/>
                    </a:lnTo>
                    <a:lnTo>
                      <a:pt x="232" y="145"/>
                    </a:lnTo>
                    <a:lnTo>
                      <a:pt x="224" y="1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247"/>
              <p:cNvSpPr>
                <a:spLocks/>
              </p:cNvSpPr>
              <p:nvPr/>
            </p:nvSpPr>
            <p:spPr bwMode="auto">
              <a:xfrm>
                <a:off x="2609" y="2156"/>
                <a:ext cx="29" cy="16"/>
              </a:xfrm>
              <a:custGeom>
                <a:avLst/>
                <a:gdLst/>
                <a:ahLst/>
                <a:cxnLst>
                  <a:cxn ang="0">
                    <a:pos x="376" y="195"/>
                  </a:cxn>
                  <a:cxn ang="0">
                    <a:pos x="355" y="166"/>
                  </a:cxn>
                  <a:cxn ang="0">
                    <a:pos x="338" y="135"/>
                  </a:cxn>
                  <a:cxn ang="0">
                    <a:pos x="339" y="116"/>
                  </a:cxn>
                  <a:cxn ang="0">
                    <a:pos x="347" y="107"/>
                  </a:cxn>
                  <a:cxn ang="0">
                    <a:pos x="363" y="87"/>
                  </a:cxn>
                  <a:cxn ang="0">
                    <a:pos x="348" y="64"/>
                  </a:cxn>
                  <a:cxn ang="0">
                    <a:pos x="328" y="47"/>
                  </a:cxn>
                  <a:cxn ang="0">
                    <a:pos x="310" y="45"/>
                  </a:cxn>
                  <a:cxn ang="0">
                    <a:pos x="294" y="51"/>
                  </a:cxn>
                  <a:cxn ang="0">
                    <a:pos x="271" y="76"/>
                  </a:cxn>
                  <a:cxn ang="0">
                    <a:pos x="262" y="67"/>
                  </a:cxn>
                  <a:cxn ang="0">
                    <a:pos x="260" y="48"/>
                  </a:cxn>
                  <a:cxn ang="0">
                    <a:pos x="257" y="28"/>
                  </a:cxn>
                  <a:cxn ang="0">
                    <a:pos x="250" y="19"/>
                  </a:cxn>
                  <a:cxn ang="0">
                    <a:pos x="209" y="15"/>
                  </a:cxn>
                  <a:cxn ang="0">
                    <a:pos x="173" y="20"/>
                  </a:cxn>
                  <a:cxn ang="0">
                    <a:pos x="156" y="30"/>
                  </a:cxn>
                  <a:cxn ang="0">
                    <a:pos x="150" y="63"/>
                  </a:cxn>
                  <a:cxn ang="0">
                    <a:pos x="155" y="74"/>
                  </a:cxn>
                  <a:cxn ang="0">
                    <a:pos x="163" y="81"/>
                  </a:cxn>
                  <a:cxn ang="0">
                    <a:pos x="180" y="83"/>
                  </a:cxn>
                  <a:cxn ang="0">
                    <a:pos x="192" y="81"/>
                  </a:cxn>
                  <a:cxn ang="0">
                    <a:pos x="182" y="66"/>
                  </a:cxn>
                  <a:cxn ang="0">
                    <a:pos x="174" y="51"/>
                  </a:cxn>
                  <a:cxn ang="0">
                    <a:pos x="187" y="50"/>
                  </a:cxn>
                  <a:cxn ang="0">
                    <a:pos x="202" y="54"/>
                  </a:cxn>
                  <a:cxn ang="0">
                    <a:pos x="211" y="51"/>
                  </a:cxn>
                  <a:cxn ang="0">
                    <a:pos x="218" y="37"/>
                  </a:cxn>
                  <a:cxn ang="0">
                    <a:pos x="218" y="76"/>
                  </a:cxn>
                  <a:cxn ang="0">
                    <a:pos x="208" y="88"/>
                  </a:cxn>
                  <a:cxn ang="0">
                    <a:pos x="187" y="90"/>
                  </a:cxn>
                  <a:cxn ang="0">
                    <a:pos x="164" y="90"/>
                  </a:cxn>
                  <a:cxn ang="0">
                    <a:pos x="150" y="96"/>
                  </a:cxn>
                  <a:cxn ang="0">
                    <a:pos x="141" y="114"/>
                  </a:cxn>
                  <a:cxn ang="0">
                    <a:pos x="126" y="114"/>
                  </a:cxn>
                  <a:cxn ang="0">
                    <a:pos x="104" y="102"/>
                  </a:cxn>
                  <a:cxn ang="0">
                    <a:pos x="68" y="62"/>
                  </a:cxn>
                  <a:cxn ang="0">
                    <a:pos x="45" y="47"/>
                  </a:cxn>
                  <a:cxn ang="0">
                    <a:pos x="32" y="47"/>
                  </a:cxn>
                  <a:cxn ang="0">
                    <a:pos x="18" y="55"/>
                  </a:cxn>
                  <a:cxn ang="0">
                    <a:pos x="4" y="49"/>
                  </a:cxn>
                  <a:cxn ang="0">
                    <a:pos x="1" y="16"/>
                  </a:cxn>
                  <a:cxn ang="0">
                    <a:pos x="22" y="0"/>
                  </a:cxn>
                  <a:cxn ang="0">
                    <a:pos x="186" y="0"/>
                  </a:cxn>
                  <a:cxn ang="0">
                    <a:pos x="348" y="0"/>
                  </a:cxn>
                  <a:cxn ang="0">
                    <a:pos x="380" y="32"/>
                  </a:cxn>
                  <a:cxn ang="0">
                    <a:pos x="373" y="97"/>
                  </a:cxn>
                  <a:cxn ang="0">
                    <a:pos x="376" y="164"/>
                  </a:cxn>
                </a:cxnLst>
                <a:rect l="0" t="0" r="r" b="b"/>
                <a:pathLst>
                  <a:path w="380" h="209">
                    <a:moveTo>
                      <a:pt x="380" y="209"/>
                    </a:moveTo>
                    <a:lnTo>
                      <a:pt x="379" y="203"/>
                    </a:lnTo>
                    <a:lnTo>
                      <a:pt x="376" y="195"/>
                    </a:lnTo>
                    <a:lnTo>
                      <a:pt x="371" y="189"/>
                    </a:lnTo>
                    <a:lnTo>
                      <a:pt x="366" y="180"/>
                    </a:lnTo>
                    <a:lnTo>
                      <a:pt x="355" y="166"/>
                    </a:lnTo>
                    <a:lnTo>
                      <a:pt x="345" y="150"/>
                    </a:lnTo>
                    <a:lnTo>
                      <a:pt x="341" y="142"/>
                    </a:lnTo>
                    <a:lnTo>
                      <a:pt x="338" y="135"/>
                    </a:lnTo>
                    <a:lnTo>
                      <a:pt x="337" y="127"/>
                    </a:lnTo>
                    <a:lnTo>
                      <a:pt x="338" y="120"/>
                    </a:lnTo>
                    <a:lnTo>
                      <a:pt x="339" y="116"/>
                    </a:lnTo>
                    <a:lnTo>
                      <a:pt x="340" y="113"/>
                    </a:lnTo>
                    <a:lnTo>
                      <a:pt x="344" y="110"/>
                    </a:lnTo>
                    <a:lnTo>
                      <a:pt x="347" y="107"/>
                    </a:lnTo>
                    <a:lnTo>
                      <a:pt x="355" y="100"/>
                    </a:lnTo>
                    <a:lnTo>
                      <a:pt x="367" y="95"/>
                    </a:lnTo>
                    <a:lnTo>
                      <a:pt x="363" y="87"/>
                    </a:lnTo>
                    <a:lnTo>
                      <a:pt x="358" y="79"/>
                    </a:lnTo>
                    <a:lnTo>
                      <a:pt x="353" y="72"/>
                    </a:lnTo>
                    <a:lnTo>
                      <a:pt x="348" y="64"/>
                    </a:lnTo>
                    <a:lnTo>
                      <a:pt x="341" y="58"/>
                    </a:lnTo>
                    <a:lnTo>
                      <a:pt x="335" y="52"/>
                    </a:lnTo>
                    <a:lnTo>
                      <a:pt x="328" y="47"/>
                    </a:lnTo>
                    <a:lnTo>
                      <a:pt x="319" y="44"/>
                    </a:lnTo>
                    <a:lnTo>
                      <a:pt x="315" y="44"/>
                    </a:lnTo>
                    <a:lnTo>
                      <a:pt x="310" y="45"/>
                    </a:lnTo>
                    <a:lnTo>
                      <a:pt x="306" y="46"/>
                    </a:lnTo>
                    <a:lnTo>
                      <a:pt x="302" y="47"/>
                    </a:lnTo>
                    <a:lnTo>
                      <a:pt x="294" y="51"/>
                    </a:lnTo>
                    <a:lnTo>
                      <a:pt x="288" y="57"/>
                    </a:lnTo>
                    <a:lnTo>
                      <a:pt x="278" y="68"/>
                    </a:lnTo>
                    <a:lnTo>
                      <a:pt x="271" y="76"/>
                    </a:lnTo>
                    <a:lnTo>
                      <a:pt x="268" y="74"/>
                    </a:lnTo>
                    <a:lnTo>
                      <a:pt x="265" y="71"/>
                    </a:lnTo>
                    <a:lnTo>
                      <a:pt x="262" y="67"/>
                    </a:lnTo>
                    <a:lnTo>
                      <a:pt x="261" y="64"/>
                    </a:lnTo>
                    <a:lnTo>
                      <a:pt x="260" y="56"/>
                    </a:lnTo>
                    <a:lnTo>
                      <a:pt x="260" y="48"/>
                    </a:lnTo>
                    <a:lnTo>
                      <a:pt x="260" y="40"/>
                    </a:lnTo>
                    <a:lnTo>
                      <a:pt x="259" y="32"/>
                    </a:lnTo>
                    <a:lnTo>
                      <a:pt x="257" y="28"/>
                    </a:lnTo>
                    <a:lnTo>
                      <a:pt x="256" y="25"/>
                    </a:lnTo>
                    <a:lnTo>
                      <a:pt x="253" y="21"/>
                    </a:lnTo>
                    <a:lnTo>
                      <a:pt x="250" y="19"/>
                    </a:lnTo>
                    <a:lnTo>
                      <a:pt x="235" y="17"/>
                    </a:lnTo>
                    <a:lnTo>
                      <a:pt x="222" y="15"/>
                    </a:lnTo>
                    <a:lnTo>
                      <a:pt x="209" y="15"/>
                    </a:lnTo>
                    <a:lnTo>
                      <a:pt x="196" y="15"/>
                    </a:lnTo>
                    <a:lnTo>
                      <a:pt x="184" y="17"/>
                    </a:lnTo>
                    <a:lnTo>
                      <a:pt x="173" y="20"/>
                    </a:lnTo>
                    <a:lnTo>
                      <a:pt x="166" y="24"/>
                    </a:lnTo>
                    <a:lnTo>
                      <a:pt x="161" y="27"/>
                    </a:lnTo>
                    <a:lnTo>
                      <a:pt x="156" y="30"/>
                    </a:lnTo>
                    <a:lnTo>
                      <a:pt x="150" y="35"/>
                    </a:lnTo>
                    <a:lnTo>
                      <a:pt x="149" y="48"/>
                    </a:lnTo>
                    <a:lnTo>
                      <a:pt x="150" y="63"/>
                    </a:lnTo>
                    <a:lnTo>
                      <a:pt x="151" y="67"/>
                    </a:lnTo>
                    <a:lnTo>
                      <a:pt x="152" y="71"/>
                    </a:lnTo>
                    <a:lnTo>
                      <a:pt x="155" y="74"/>
                    </a:lnTo>
                    <a:lnTo>
                      <a:pt x="157" y="77"/>
                    </a:lnTo>
                    <a:lnTo>
                      <a:pt x="160" y="79"/>
                    </a:lnTo>
                    <a:lnTo>
                      <a:pt x="163" y="81"/>
                    </a:lnTo>
                    <a:lnTo>
                      <a:pt x="167" y="82"/>
                    </a:lnTo>
                    <a:lnTo>
                      <a:pt x="173" y="82"/>
                    </a:lnTo>
                    <a:lnTo>
                      <a:pt x="180" y="83"/>
                    </a:lnTo>
                    <a:lnTo>
                      <a:pt x="187" y="83"/>
                    </a:lnTo>
                    <a:lnTo>
                      <a:pt x="189" y="82"/>
                    </a:lnTo>
                    <a:lnTo>
                      <a:pt x="192" y="81"/>
                    </a:lnTo>
                    <a:lnTo>
                      <a:pt x="193" y="79"/>
                    </a:lnTo>
                    <a:lnTo>
                      <a:pt x="195" y="76"/>
                    </a:lnTo>
                    <a:lnTo>
                      <a:pt x="182" y="66"/>
                    </a:lnTo>
                    <a:lnTo>
                      <a:pt x="170" y="57"/>
                    </a:lnTo>
                    <a:lnTo>
                      <a:pt x="172" y="54"/>
                    </a:lnTo>
                    <a:lnTo>
                      <a:pt x="174" y="51"/>
                    </a:lnTo>
                    <a:lnTo>
                      <a:pt x="177" y="50"/>
                    </a:lnTo>
                    <a:lnTo>
                      <a:pt x="180" y="49"/>
                    </a:lnTo>
                    <a:lnTo>
                      <a:pt x="187" y="50"/>
                    </a:lnTo>
                    <a:lnTo>
                      <a:pt x="194" y="52"/>
                    </a:lnTo>
                    <a:lnTo>
                      <a:pt x="198" y="54"/>
                    </a:lnTo>
                    <a:lnTo>
                      <a:pt x="202" y="54"/>
                    </a:lnTo>
                    <a:lnTo>
                      <a:pt x="205" y="54"/>
                    </a:lnTo>
                    <a:lnTo>
                      <a:pt x="208" y="52"/>
                    </a:lnTo>
                    <a:lnTo>
                      <a:pt x="211" y="51"/>
                    </a:lnTo>
                    <a:lnTo>
                      <a:pt x="213" y="48"/>
                    </a:lnTo>
                    <a:lnTo>
                      <a:pt x="215" y="44"/>
                    </a:lnTo>
                    <a:lnTo>
                      <a:pt x="218" y="37"/>
                    </a:lnTo>
                    <a:lnTo>
                      <a:pt x="218" y="45"/>
                    </a:lnTo>
                    <a:lnTo>
                      <a:pt x="218" y="60"/>
                    </a:lnTo>
                    <a:lnTo>
                      <a:pt x="218" y="76"/>
                    </a:lnTo>
                    <a:lnTo>
                      <a:pt x="218" y="82"/>
                    </a:lnTo>
                    <a:lnTo>
                      <a:pt x="213" y="86"/>
                    </a:lnTo>
                    <a:lnTo>
                      <a:pt x="208" y="88"/>
                    </a:lnTo>
                    <a:lnTo>
                      <a:pt x="203" y="89"/>
                    </a:lnTo>
                    <a:lnTo>
                      <a:pt x="197" y="90"/>
                    </a:lnTo>
                    <a:lnTo>
                      <a:pt x="187" y="90"/>
                    </a:lnTo>
                    <a:lnTo>
                      <a:pt x="175" y="89"/>
                    </a:lnTo>
                    <a:lnTo>
                      <a:pt x="170" y="89"/>
                    </a:lnTo>
                    <a:lnTo>
                      <a:pt x="164" y="90"/>
                    </a:lnTo>
                    <a:lnTo>
                      <a:pt x="160" y="91"/>
                    </a:lnTo>
                    <a:lnTo>
                      <a:pt x="155" y="93"/>
                    </a:lnTo>
                    <a:lnTo>
                      <a:pt x="150" y="96"/>
                    </a:lnTo>
                    <a:lnTo>
                      <a:pt x="146" y="102"/>
                    </a:lnTo>
                    <a:lnTo>
                      <a:pt x="143" y="107"/>
                    </a:lnTo>
                    <a:lnTo>
                      <a:pt x="141" y="114"/>
                    </a:lnTo>
                    <a:lnTo>
                      <a:pt x="135" y="115"/>
                    </a:lnTo>
                    <a:lnTo>
                      <a:pt x="130" y="114"/>
                    </a:lnTo>
                    <a:lnTo>
                      <a:pt x="126" y="114"/>
                    </a:lnTo>
                    <a:lnTo>
                      <a:pt x="120" y="112"/>
                    </a:lnTo>
                    <a:lnTo>
                      <a:pt x="112" y="108"/>
                    </a:lnTo>
                    <a:lnTo>
                      <a:pt x="104" y="102"/>
                    </a:lnTo>
                    <a:lnTo>
                      <a:pt x="88" y="87"/>
                    </a:lnTo>
                    <a:lnTo>
                      <a:pt x="75" y="70"/>
                    </a:lnTo>
                    <a:lnTo>
                      <a:pt x="68" y="62"/>
                    </a:lnTo>
                    <a:lnTo>
                      <a:pt x="61" y="56"/>
                    </a:lnTo>
                    <a:lnTo>
                      <a:pt x="53" y="50"/>
                    </a:lnTo>
                    <a:lnTo>
                      <a:pt x="45" y="47"/>
                    </a:lnTo>
                    <a:lnTo>
                      <a:pt x="41" y="47"/>
                    </a:lnTo>
                    <a:lnTo>
                      <a:pt x="36" y="47"/>
                    </a:lnTo>
                    <a:lnTo>
                      <a:pt x="32" y="47"/>
                    </a:lnTo>
                    <a:lnTo>
                      <a:pt x="28" y="49"/>
                    </a:lnTo>
                    <a:lnTo>
                      <a:pt x="22" y="51"/>
                    </a:lnTo>
                    <a:lnTo>
                      <a:pt x="18" y="55"/>
                    </a:lnTo>
                    <a:lnTo>
                      <a:pt x="13" y="59"/>
                    </a:lnTo>
                    <a:lnTo>
                      <a:pt x="7" y="63"/>
                    </a:lnTo>
                    <a:lnTo>
                      <a:pt x="4" y="49"/>
                    </a:lnTo>
                    <a:lnTo>
                      <a:pt x="1" y="33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3" y="8"/>
                    </a:lnTo>
                    <a:lnTo>
                      <a:pt x="7" y="0"/>
                    </a:lnTo>
                    <a:lnTo>
                      <a:pt x="22" y="0"/>
                    </a:lnTo>
                    <a:lnTo>
                      <a:pt x="63" y="0"/>
                    </a:lnTo>
                    <a:lnTo>
                      <a:pt x="119" y="0"/>
                    </a:lnTo>
                    <a:lnTo>
                      <a:pt x="186" y="0"/>
                    </a:lnTo>
                    <a:lnTo>
                      <a:pt x="251" y="0"/>
                    </a:lnTo>
                    <a:lnTo>
                      <a:pt x="308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71" y="16"/>
                    </a:lnTo>
                    <a:lnTo>
                      <a:pt x="380" y="32"/>
                    </a:lnTo>
                    <a:lnTo>
                      <a:pt x="377" y="54"/>
                    </a:lnTo>
                    <a:lnTo>
                      <a:pt x="375" y="75"/>
                    </a:lnTo>
                    <a:lnTo>
                      <a:pt x="373" y="97"/>
                    </a:lnTo>
                    <a:lnTo>
                      <a:pt x="373" y="120"/>
                    </a:lnTo>
                    <a:lnTo>
                      <a:pt x="375" y="142"/>
                    </a:lnTo>
                    <a:lnTo>
                      <a:pt x="376" y="164"/>
                    </a:lnTo>
                    <a:lnTo>
                      <a:pt x="378" y="187"/>
                    </a:lnTo>
                    <a:lnTo>
                      <a:pt x="380" y="2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248"/>
              <p:cNvSpPr>
                <a:spLocks/>
              </p:cNvSpPr>
              <p:nvPr/>
            </p:nvSpPr>
            <p:spPr bwMode="auto">
              <a:xfrm>
                <a:off x="2609" y="2162"/>
                <a:ext cx="14" cy="28"/>
              </a:xfrm>
              <a:custGeom>
                <a:avLst/>
                <a:gdLst/>
                <a:ahLst/>
                <a:cxnLst>
                  <a:cxn ang="0">
                    <a:pos x="87" y="119"/>
                  </a:cxn>
                  <a:cxn ang="0">
                    <a:pos x="73" y="127"/>
                  </a:cxn>
                  <a:cxn ang="0">
                    <a:pos x="49" y="135"/>
                  </a:cxn>
                  <a:cxn ang="0">
                    <a:pos x="26" y="145"/>
                  </a:cxn>
                  <a:cxn ang="0">
                    <a:pos x="14" y="155"/>
                  </a:cxn>
                  <a:cxn ang="0">
                    <a:pos x="8" y="167"/>
                  </a:cxn>
                  <a:cxn ang="0">
                    <a:pos x="9" y="186"/>
                  </a:cxn>
                  <a:cxn ang="0">
                    <a:pos x="14" y="200"/>
                  </a:cxn>
                  <a:cxn ang="0">
                    <a:pos x="19" y="205"/>
                  </a:cxn>
                  <a:cxn ang="0">
                    <a:pos x="28" y="205"/>
                  </a:cxn>
                  <a:cxn ang="0">
                    <a:pos x="40" y="199"/>
                  </a:cxn>
                  <a:cxn ang="0">
                    <a:pos x="51" y="194"/>
                  </a:cxn>
                  <a:cxn ang="0">
                    <a:pos x="60" y="187"/>
                  </a:cxn>
                  <a:cxn ang="0">
                    <a:pos x="69" y="175"/>
                  </a:cxn>
                  <a:cxn ang="0">
                    <a:pos x="80" y="166"/>
                  </a:cxn>
                  <a:cxn ang="0">
                    <a:pos x="93" y="160"/>
                  </a:cxn>
                  <a:cxn ang="0">
                    <a:pos x="129" y="149"/>
                  </a:cxn>
                  <a:cxn ang="0">
                    <a:pos x="170" y="148"/>
                  </a:cxn>
                  <a:cxn ang="0">
                    <a:pos x="164" y="167"/>
                  </a:cxn>
                  <a:cxn ang="0">
                    <a:pos x="132" y="190"/>
                  </a:cxn>
                  <a:cxn ang="0">
                    <a:pos x="119" y="205"/>
                  </a:cxn>
                  <a:cxn ang="0">
                    <a:pos x="113" y="216"/>
                  </a:cxn>
                  <a:cxn ang="0">
                    <a:pos x="110" y="228"/>
                  </a:cxn>
                  <a:cxn ang="0">
                    <a:pos x="111" y="238"/>
                  </a:cxn>
                  <a:cxn ang="0">
                    <a:pos x="116" y="251"/>
                  </a:cxn>
                  <a:cxn ang="0">
                    <a:pos x="122" y="261"/>
                  </a:cxn>
                  <a:cxn ang="0">
                    <a:pos x="124" y="268"/>
                  </a:cxn>
                  <a:cxn ang="0">
                    <a:pos x="122" y="274"/>
                  </a:cxn>
                  <a:cxn ang="0">
                    <a:pos x="114" y="282"/>
                  </a:cxn>
                  <a:cxn ang="0">
                    <a:pos x="93" y="289"/>
                  </a:cxn>
                  <a:cxn ang="0">
                    <a:pos x="68" y="294"/>
                  </a:cxn>
                  <a:cxn ang="0">
                    <a:pos x="60" y="301"/>
                  </a:cxn>
                  <a:cxn ang="0">
                    <a:pos x="56" y="307"/>
                  </a:cxn>
                  <a:cxn ang="0">
                    <a:pos x="53" y="315"/>
                  </a:cxn>
                  <a:cxn ang="0">
                    <a:pos x="53" y="320"/>
                  </a:cxn>
                  <a:cxn ang="0">
                    <a:pos x="58" y="324"/>
                  </a:cxn>
                  <a:cxn ang="0">
                    <a:pos x="63" y="327"/>
                  </a:cxn>
                  <a:cxn ang="0">
                    <a:pos x="68" y="325"/>
                  </a:cxn>
                  <a:cxn ang="0">
                    <a:pos x="75" y="320"/>
                  </a:cxn>
                  <a:cxn ang="0">
                    <a:pos x="83" y="313"/>
                  </a:cxn>
                  <a:cxn ang="0">
                    <a:pos x="90" y="311"/>
                  </a:cxn>
                  <a:cxn ang="0">
                    <a:pos x="95" y="315"/>
                  </a:cxn>
                  <a:cxn ang="0">
                    <a:pos x="100" y="324"/>
                  </a:cxn>
                  <a:cxn ang="0">
                    <a:pos x="112" y="355"/>
                  </a:cxn>
                  <a:cxn ang="0">
                    <a:pos x="96" y="354"/>
                  </a:cxn>
                  <a:cxn ang="0">
                    <a:pos x="62" y="336"/>
                  </a:cxn>
                  <a:cxn ang="0">
                    <a:pos x="33" y="313"/>
                  </a:cxn>
                  <a:cxn ang="0">
                    <a:pos x="10" y="282"/>
                  </a:cxn>
                  <a:cxn ang="0">
                    <a:pos x="0" y="252"/>
                  </a:cxn>
                  <a:cxn ang="0">
                    <a:pos x="0" y="180"/>
                  </a:cxn>
                  <a:cxn ang="0">
                    <a:pos x="0" y="84"/>
                  </a:cxn>
                  <a:cxn ang="0">
                    <a:pos x="0" y="12"/>
                  </a:cxn>
                  <a:cxn ang="0">
                    <a:pos x="5" y="8"/>
                  </a:cxn>
                  <a:cxn ang="0">
                    <a:pos x="19" y="23"/>
                  </a:cxn>
                  <a:cxn ang="0">
                    <a:pos x="44" y="43"/>
                  </a:cxn>
                  <a:cxn ang="0">
                    <a:pos x="69" y="60"/>
                  </a:cxn>
                  <a:cxn ang="0">
                    <a:pos x="83" y="72"/>
                  </a:cxn>
                  <a:cxn ang="0">
                    <a:pos x="92" y="87"/>
                  </a:cxn>
                  <a:cxn ang="0">
                    <a:pos x="94" y="104"/>
                  </a:cxn>
                </a:cxnLst>
                <a:rect l="0" t="0" r="r" b="b"/>
                <a:pathLst>
                  <a:path w="182" h="362">
                    <a:moveTo>
                      <a:pt x="92" y="115"/>
                    </a:moveTo>
                    <a:lnTo>
                      <a:pt x="87" y="119"/>
                    </a:lnTo>
                    <a:lnTo>
                      <a:pt x="80" y="124"/>
                    </a:lnTo>
                    <a:lnTo>
                      <a:pt x="73" y="127"/>
                    </a:lnTo>
                    <a:lnTo>
                      <a:pt x="65" y="130"/>
                    </a:lnTo>
                    <a:lnTo>
                      <a:pt x="49" y="135"/>
                    </a:lnTo>
                    <a:lnTo>
                      <a:pt x="33" y="142"/>
                    </a:lnTo>
                    <a:lnTo>
                      <a:pt x="26" y="145"/>
                    </a:lnTo>
                    <a:lnTo>
                      <a:pt x="19" y="149"/>
                    </a:lnTo>
                    <a:lnTo>
                      <a:pt x="14" y="155"/>
                    </a:lnTo>
                    <a:lnTo>
                      <a:pt x="11" y="160"/>
                    </a:lnTo>
                    <a:lnTo>
                      <a:pt x="8" y="167"/>
                    </a:lnTo>
                    <a:lnTo>
                      <a:pt x="8" y="176"/>
                    </a:lnTo>
                    <a:lnTo>
                      <a:pt x="9" y="186"/>
                    </a:lnTo>
                    <a:lnTo>
                      <a:pt x="12" y="197"/>
                    </a:lnTo>
                    <a:lnTo>
                      <a:pt x="14" y="200"/>
                    </a:lnTo>
                    <a:lnTo>
                      <a:pt x="17" y="204"/>
                    </a:lnTo>
                    <a:lnTo>
                      <a:pt x="19" y="205"/>
                    </a:lnTo>
                    <a:lnTo>
                      <a:pt x="22" y="206"/>
                    </a:lnTo>
                    <a:lnTo>
                      <a:pt x="28" y="205"/>
                    </a:lnTo>
                    <a:lnTo>
                      <a:pt x="33" y="203"/>
                    </a:lnTo>
                    <a:lnTo>
                      <a:pt x="40" y="199"/>
                    </a:lnTo>
                    <a:lnTo>
                      <a:pt x="45" y="196"/>
                    </a:lnTo>
                    <a:lnTo>
                      <a:pt x="51" y="194"/>
                    </a:lnTo>
                    <a:lnTo>
                      <a:pt x="57" y="193"/>
                    </a:lnTo>
                    <a:lnTo>
                      <a:pt x="60" y="187"/>
                    </a:lnTo>
                    <a:lnTo>
                      <a:pt x="64" y="180"/>
                    </a:lnTo>
                    <a:lnTo>
                      <a:pt x="69" y="175"/>
                    </a:lnTo>
                    <a:lnTo>
                      <a:pt x="75" y="170"/>
                    </a:lnTo>
                    <a:lnTo>
                      <a:pt x="80" y="166"/>
                    </a:lnTo>
                    <a:lnTo>
                      <a:pt x="87" y="163"/>
                    </a:lnTo>
                    <a:lnTo>
                      <a:pt x="93" y="160"/>
                    </a:lnTo>
                    <a:lnTo>
                      <a:pt x="100" y="157"/>
                    </a:lnTo>
                    <a:lnTo>
                      <a:pt x="129" y="149"/>
                    </a:lnTo>
                    <a:lnTo>
                      <a:pt x="156" y="140"/>
                    </a:lnTo>
                    <a:lnTo>
                      <a:pt x="170" y="148"/>
                    </a:lnTo>
                    <a:lnTo>
                      <a:pt x="182" y="156"/>
                    </a:lnTo>
                    <a:lnTo>
                      <a:pt x="164" y="167"/>
                    </a:lnTo>
                    <a:lnTo>
                      <a:pt x="143" y="182"/>
                    </a:lnTo>
                    <a:lnTo>
                      <a:pt x="132" y="190"/>
                    </a:lnTo>
                    <a:lnTo>
                      <a:pt x="123" y="199"/>
                    </a:lnTo>
                    <a:lnTo>
                      <a:pt x="119" y="205"/>
                    </a:lnTo>
                    <a:lnTo>
                      <a:pt x="115" y="210"/>
                    </a:lnTo>
                    <a:lnTo>
                      <a:pt x="113" y="216"/>
                    </a:lnTo>
                    <a:lnTo>
                      <a:pt x="111" y="223"/>
                    </a:lnTo>
                    <a:lnTo>
                      <a:pt x="110" y="228"/>
                    </a:lnTo>
                    <a:lnTo>
                      <a:pt x="110" y="234"/>
                    </a:lnTo>
                    <a:lnTo>
                      <a:pt x="111" y="238"/>
                    </a:lnTo>
                    <a:lnTo>
                      <a:pt x="112" y="242"/>
                    </a:lnTo>
                    <a:lnTo>
                      <a:pt x="116" y="251"/>
                    </a:lnTo>
                    <a:lnTo>
                      <a:pt x="121" y="258"/>
                    </a:lnTo>
                    <a:lnTo>
                      <a:pt x="122" y="261"/>
                    </a:lnTo>
                    <a:lnTo>
                      <a:pt x="123" y="264"/>
                    </a:lnTo>
                    <a:lnTo>
                      <a:pt x="124" y="268"/>
                    </a:lnTo>
                    <a:lnTo>
                      <a:pt x="124" y="271"/>
                    </a:lnTo>
                    <a:lnTo>
                      <a:pt x="122" y="274"/>
                    </a:lnTo>
                    <a:lnTo>
                      <a:pt x="119" y="278"/>
                    </a:lnTo>
                    <a:lnTo>
                      <a:pt x="114" y="282"/>
                    </a:lnTo>
                    <a:lnTo>
                      <a:pt x="109" y="286"/>
                    </a:lnTo>
                    <a:lnTo>
                      <a:pt x="93" y="289"/>
                    </a:lnTo>
                    <a:lnTo>
                      <a:pt x="76" y="291"/>
                    </a:lnTo>
                    <a:lnTo>
                      <a:pt x="68" y="294"/>
                    </a:lnTo>
                    <a:lnTo>
                      <a:pt x="62" y="298"/>
                    </a:lnTo>
                    <a:lnTo>
                      <a:pt x="60" y="301"/>
                    </a:lnTo>
                    <a:lnTo>
                      <a:pt x="57" y="303"/>
                    </a:lnTo>
                    <a:lnTo>
                      <a:pt x="56" y="307"/>
                    </a:lnTo>
                    <a:lnTo>
                      <a:pt x="53" y="311"/>
                    </a:lnTo>
                    <a:lnTo>
                      <a:pt x="53" y="315"/>
                    </a:lnTo>
                    <a:lnTo>
                      <a:pt x="53" y="318"/>
                    </a:lnTo>
                    <a:lnTo>
                      <a:pt x="53" y="320"/>
                    </a:lnTo>
                    <a:lnTo>
                      <a:pt x="54" y="322"/>
                    </a:lnTo>
                    <a:lnTo>
                      <a:pt x="58" y="324"/>
                    </a:lnTo>
                    <a:lnTo>
                      <a:pt x="60" y="327"/>
                    </a:lnTo>
                    <a:lnTo>
                      <a:pt x="63" y="327"/>
                    </a:lnTo>
                    <a:lnTo>
                      <a:pt x="65" y="327"/>
                    </a:lnTo>
                    <a:lnTo>
                      <a:pt x="68" y="325"/>
                    </a:lnTo>
                    <a:lnTo>
                      <a:pt x="71" y="324"/>
                    </a:lnTo>
                    <a:lnTo>
                      <a:pt x="75" y="320"/>
                    </a:lnTo>
                    <a:lnTo>
                      <a:pt x="79" y="316"/>
                    </a:lnTo>
                    <a:lnTo>
                      <a:pt x="83" y="313"/>
                    </a:lnTo>
                    <a:lnTo>
                      <a:pt x="88" y="311"/>
                    </a:lnTo>
                    <a:lnTo>
                      <a:pt x="90" y="311"/>
                    </a:lnTo>
                    <a:lnTo>
                      <a:pt x="93" y="313"/>
                    </a:lnTo>
                    <a:lnTo>
                      <a:pt x="95" y="315"/>
                    </a:lnTo>
                    <a:lnTo>
                      <a:pt x="98" y="318"/>
                    </a:lnTo>
                    <a:lnTo>
                      <a:pt x="100" y="324"/>
                    </a:lnTo>
                    <a:lnTo>
                      <a:pt x="106" y="339"/>
                    </a:lnTo>
                    <a:lnTo>
                      <a:pt x="112" y="355"/>
                    </a:lnTo>
                    <a:lnTo>
                      <a:pt x="114" y="362"/>
                    </a:lnTo>
                    <a:lnTo>
                      <a:pt x="96" y="354"/>
                    </a:lnTo>
                    <a:lnTo>
                      <a:pt x="78" y="346"/>
                    </a:lnTo>
                    <a:lnTo>
                      <a:pt x="62" y="336"/>
                    </a:lnTo>
                    <a:lnTo>
                      <a:pt x="47" y="324"/>
                    </a:lnTo>
                    <a:lnTo>
                      <a:pt x="33" y="313"/>
                    </a:lnTo>
                    <a:lnTo>
                      <a:pt x="21" y="298"/>
                    </a:lnTo>
                    <a:lnTo>
                      <a:pt x="10" y="282"/>
                    </a:lnTo>
                    <a:lnTo>
                      <a:pt x="0" y="263"/>
                    </a:lnTo>
                    <a:lnTo>
                      <a:pt x="0" y="252"/>
                    </a:lnTo>
                    <a:lnTo>
                      <a:pt x="0" y="223"/>
                    </a:lnTo>
                    <a:lnTo>
                      <a:pt x="0" y="180"/>
                    </a:lnTo>
                    <a:lnTo>
                      <a:pt x="0" y="132"/>
                    </a:lnTo>
                    <a:lnTo>
                      <a:pt x="0" y="84"/>
                    </a:lnTo>
                    <a:lnTo>
                      <a:pt x="0" y="4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12" y="17"/>
                    </a:lnTo>
                    <a:lnTo>
                      <a:pt x="19" y="23"/>
                    </a:lnTo>
                    <a:lnTo>
                      <a:pt x="27" y="30"/>
                    </a:lnTo>
                    <a:lnTo>
                      <a:pt x="44" y="43"/>
                    </a:lnTo>
                    <a:lnTo>
                      <a:pt x="61" y="53"/>
                    </a:lnTo>
                    <a:lnTo>
                      <a:pt x="69" y="60"/>
                    </a:lnTo>
                    <a:lnTo>
                      <a:pt x="77" y="66"/>
                    </a:lnTo>
                    <a:lnTo>
                      <a:pt x="83" y="72"/>
                    </a:lnTo>
                    <a:lnTo>
                      <a:pt x="88" y="79"/>
                    </a:lnTo>
                    <a:lnTo>
                      <a:pt x="92" y="87"/>
                    </a:lnTo>
                    <a:lnTo>
                      <a:pt x="94" y="95"/>
                    </a:lnTo>
                    <a:lnTo>
                      <a:pt x="94" y="104"/>
                    </a:lnTo>
                    <a:lnTo>
                      <a:pt x="9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249"/>
              <p:cNvSpPr>
                <a:spLocks/>
              </p:cNvSpPr>
              <p:nvPr/>
            </p:nvSpPr>
            <p:spPr bwMode="auto">
              <a:xfrm>
                <a:off x="2629" y="2173"/>
                <a:ext cx="9" cy="15"/>
              </a:xfrm>
              <a:custGeom>
                <a:avLst/>
                <a:gdLst/>
                <a:ahLst/>
                <a:cxnLst>
                  <a:cxn ang="0">
                    <a:pos x="21" y="194"/>
                  </a:cxn>
                  <a:cxn ang="0">
                    <a:pos x="15" y="194"/>
                  </a:cxn>
                  <a:cxn ang="0">
                    <a:pos x="9" y="194"/>
                  </a:cxn>
                  <a:cxn ang="0">
                    <a:pos x="7" y="194"/>
                  </a:cxn>
                  <a:cxn ang="0">
                    <a:pos x="5" y="194"/>
                  </a:cxn>
                  <a:cxn ang="0">
                    <a:pos x="2" y="193"/>
                  </a:cxn>
                  <a:cxn ang="0">
                    <a:pos x="0" y="191"/>
                  </a:cxn>
                  <a:cxn ang="0">
                    <a:pos x="2" y="183"/>
                  </a:cxn>
                  <a:cxn ang="0">
                    <a:pos x="6" y="175"/>
                  </a:cxn>
                  <a:cxn ang="0">
                    <a:pos x="10" y="169"/>
                  </a:cxn>
                  <a:cxn ang="0">
                    <a:pos x="16" y="162"/>
                  </a:cxn>
                  <a:cxn ang="0">
                    <a:pos x="29" y="150"/>
                  </a:cxn>
                  <a:cxn ang="0">
                    <a:pos x="43" y="138"/>
                  </a:cxn>
                  <a:cxn ang="0">
                    <a:pos x="49" y="133"/>
                  </a:cxn>
                  <a:cxn ang="0">
                    <a:pos x="55" y="126"/>
                  </a:cxn>
                  <a:cxn ang="0">
                    <a:pos x="58" y="120"/>
                  </a:cxn>
                  <a:cxn ang="0">
                    <a:pos x="60" y="113"/>
                  </a:cxn>
                  <a:cxn ang="0">
                    <a:pos x="60" y="110"/>
                  </a:cxn>
                  <a:cxn ang="0">
                    <a:pos x="60" y="107"/>
                  </a:cxn>
                  <a:cxn ang="0">
                    <a:pos x="59" y="103"/>
                  </a:cxn>
                  <a:cxn ang="0">
                    <a:pos x="58" y="99"/>
                  </a:cxn>
                  <a:cxn ang="0">
                    <a:pos x="53" y="91"/>
                  </a:cxn>
                  <a:cxn ang="0">
                    <a:pos x="45" y="82"/>
                  </a:cxn>
                  <a:cxn ang="0">
                    <a:pos x="46" y="76"/>
                  </a:cxn>
                  <a:cxn ang="0">
                    <a:pos x="47" y="70"/>
                  </a:cxn>
                  <a:cxn ang="0">
                    <a:pos x="51" y="64"/>
                  </a:cxn>
                  <a:cxn ang="0">
                    <a:pos x="55" y="59"/>
                  </a:cxn>
                  <a:cxn ang="0">
                    <a:pos x="65" y="51"/>
                  </a:cxn>
                  <a:cxn ang="0">
                    <a:pos x="77" y="44"/>
                  </a:cxn>
                  <a:cxn ang="0">
                    <a:pos x="89" y="37"/>
                  </a:cxn>
                  <a:cxn ang="0">
                    <a:pos x="101" y="28"/>
                  </a:cxn>
                  <a:cxn ang="0">
                    <a:pos x="106" y="23"/>
                  </a:cxn>
                  <a:cxn ang="0">
                    <a:pos x="110" y="16"/>
                  </a:cxn>
                  <a:cxn ang="0">
                    <a:pos x="114" y="9"/>
                  </a:cxn>
                  <a:cxn ang="0">
                    <a:pos x="116" y="0"/>
                  </a:cxn>
                  <a:cxn ang="0">
                    <a:pos x="116" y="14"/>
                  </a:cxn>
                  <a:cxn ang="0">
                    <a:pos x="115" y="28"/>
                  </a:cxn>
                  <a:cxn ang="0">
                    <a:pos x="114" y="42"/>
                  </a:cxn>
                  <a:cxn ang="0">
                    <a:pos x="110" y="56"/>
                  </a:cxn>
                  <a:cxn ang="0">
                    <a:pos x="108" y="70"/>
                  </a:cxn>
                  <a:cxn ang="0">
                    <a:pos x="104" y="83"/>
                  </a:cxn>
                  <a:cxn ang="0">
                    <a:pos x="100" y="97"/>
                  </a:cxn>
                  <a:cxn ang="0">
                    <a:pos x="94" y="110"/>
                  </a:cxn>
                  <a:cxn ang="0">
                    <a:pos x="88" y="123"/>
                  </a:cxn>
                  <a:cxn ang="0">
                    <a:pos x="81" y="136"/>
                  </a:cxn>
                  <a:cxn ang="0">
                    <a:pos x="73" y="148"/>
                  </a:cxn>
                  <a:cxn ang="0">
                    <a:pos x="64" y="158"/>
                  </a:cxn>
                  <a:cxn ang="0">
                    <a:pos x="55" y="169"/>
                  </a:cxn>
                  <a:cxn ang="0">
                    <a:pos x="44" y="177"/>
                  </a:cxn>
                  <a:cxn ang="0">
                    <a:pos x="32" y="186"/>
                  </a:cxn>
                  <a:cxn ang="0">
                    <a:pos x="21" y="194"/>
                  </a:cxn>
                </a:cxnLst>
                <a:rect l="0" t="0" r="r" b="b"/>
                <a:pathLst>
                  <a:path w="116" h="194">
                    <a:moveTo>
                      <a:pt x="21" y="194"/>
                    </a:moveTo>
                    <a:lnTo>
                      <a:pt x="15" y="194"/>
                    </a:lnTo>
                    <a:lnTo>
                      <a:pt x="9" y="194"/>
                    </a:lnTo>
                    <a:lnTo>
                      <a:pt x="7" y="194"/>
                    </a:lnTo>
                    <a:lnTo>
                      <a:pt x="5" y="194"/>
                    </a:lnTo>
                    <a:lnTo>
                      <a:pt x="2" y="193"/>
                    </a:lnTo>
                    <a:lnTo>
                      <a:pt x="0" y="191"/>
                    </a:lnTo>
                    <a:lnTo>
                      <a:pt x="2" y="183"/>
                    </a:lnTo>
                    <a:lnTo>
                      <a:pt x="6" y="175"/>
                    </a:lnTo>
                    <a:lnTo>
                      <a:pt x="10" y="169"/>
                    </a:lnTo>
                    <a:lnTo>
                      <a:pt x="16" y="162"/>
                    </a:lnTo>
                    <a:lnTo>
                      <a:pt x="29" y="150"/>
                    </a:lnTo>
                    <a:lnTo>
                      <a:pt x="43" y="138"/>
                    </a:lnTo>
                    <a:lnTo>
                      <a:pt x="49" y="133"/>
                    </a:lnTo>
                    <a:lnTo>
                      <a:pt x="55" y="126"/>
                    </a:lnTo>
                    <a:lnTo>
                      <a:pt x="58" y="120"/>
                    </a:lnTo>
                    <a:lnTo>
                      <a:pt x="60" y="113"/>
                    </a:lnTo>
                    <a:lnTo>
                      <a:pt x="60" y="110"/>
                    </a:lnTo>
                    <a:lnTo>
                      <a:pt x="60" y="107"/>
                    </a:lnTo>
                    <a:lnTo>
                      <a:pt x="59" y="103"/>
                    </a:lnTo>
                    <a:lnTo>
                      <a:pt x="58" y="99"/>
                    </a:lnTo>
                    <a:lnTo>
                      <a:pt x="53" y="91"/>
                    </a:lnTo>
                    <a:lnTo>
                      <a:pt x="45" y="82"/>
                    </a:lnTo>
                    <a:lnTo>
                      <a:pt x="46" y="76"/>
                    </a:lnTo>
                    <a:lnTo>
                      <a:pt x="47" y="70"/>
                    </a:lnTo>
                    <a:lnTo>
                      <a:pt x="51" y="64"/>
                    </a:lnTo>
                    <a:lnTo>
                      <a:pt x="55" y="59"/>
                    </a:lnTo>
                    <a:lnTo>
                      <a:pt x="65" y="51"/>
                    </a:lnTo>
                    <a:lnTo>
                      <a:pt x="77" y="44"/>
                    </a:lnTo>
                    <a:lnTo>
                      <a:pt x="89" y="37"/>
                    </a:lnTo>
                    <a:lnTo>
                      <a:pt x="101" y="28"/>
                    </a:lnTo>
                    <a:lnTo>
                      <a:pt x="106" y="23"/>
                    </a:lnTo>
                    <a:lnTo>
                      <a:pt x="110" y="16"/>
                    </a:lnTo>
                    <a:lnTo>
                      <a:pt x="114" y="9"/>
                    </a:lnTo>
                    <a:lnTo>
                      <a:pt x="116" y="0"/>
                    </a:lnTo>
                    <a:lnTo>
                      <a:pt x="116" y="14"/>
                    </a:lnTo>
                    <a:lnTo>
                      <a:pt x="115" y="28"/>
                    </a:lnTo>
                    <a:lnTo>
                      <a:pt x="114" y="42"/>
                    </a:lnTo>
                    <a:lnTo>
                      <a:pt x="110" y="56"/>
                    </a:lnTo>
                    <a:lnTo>
                      <a:pt x="108" y="70"/>
                    </a:lnTo>
                    <a:lnTo>
                      <a:pt x="104" y="83"/>
                    </a:lnTo>
                    <a:lnTo>
                      <a:pt x="100" y="97"/>
                    </a:lnTo>
                    <a:lnTo>
                      <a:pt x="94" y="110"/>
                    </a:lnTo>
                    <a:lnTo>
                      <a:pt x="88" y="123"/>
                    </a:lnTo>
                    <a:lnTo>
                      <a:pt x="81" y="136"/>
                    </a:lnTo>
                    <a:lnTo>
                      <a:pt x="73" y="148"/>
                    </a:lnTo>
                    <a:lnTo>
                      <a:pt x="64" y="158"/>
                    </a:lnTo>
                    <a:lnTo>
                      <a:pt x="55" y="169"/>
                    </a:lnTo>
                    <a:lnTo>
                      <a:pt x="44" y="177"/>
                    </a:lnTo>
                    <a:lnTo>
                      <a:pt x="32" y="186"/>
                    </a:lnTo>
                    <a:lnTo>
                      <a:pt x="21" y="19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250"/>
              <p:cNvSpPr>
                <a:spLocks noEditPoints="1"/>
              </p:cNvSpPr>
              <p:nvPr/>
            </p:nvSpPr>
            <p:spPr bwMode="auto">
              <a:xfrm>
                <a:off x="2231" y="1844"/>
                <a:ext cx="136" cy="446"/>
              </a:xfrm>
              <a:custGeom>
                <a:avLst/>
                <a:gdLst/>
                <a:ahLst/>
                <a:cxnLst>
                  <a:cxn ang="0">
                    <a:pos x="325" y="3982"/>
                  </a:cxn>
                  <a:cxn ang="0">
                    <a:pos x="1408" y="816"/>
                  </a:cxn>
                  <a:cxn ang="0">
                    <a:pos x="978" y="790"/>
                  </a:cxn>
                  <a:cxn ang="0">
                    <a:pos x="1305" y="865"/>
                  </a:cxn>
                  <a:cxn ang="0">
                    <a:pos x="1312" y="730"/>
                  </a:cxn>
                  <a:cxn ang="0">
                    <a:pos x="1259" y="473"/>
                  </a:cxn>
                  <a:cxn ang="0">
                    <a:pos x="838" y="961"/>
                  </a:cxn>
                  <a:cxn ang="0">
                    <a:pos x="882" y="881"/>
                  </a:cxn>
                  <a:cxn ang="0">
                    <a:pos x="230" y="3692"/>
                  </a:cxn>
                  <a:cxn ang="0">
                    <a:pos x="236" y="3583"/>
                  </a:cxn>
                  <a:cxn ang="0">
                    <a:pos x="389" y="3559"/>
                  </a:cxn>
                  <a:cxn ang="0">
                    <a:pos x="582" y="1128"/>
                  </a:cxn>
                  <a:cxn ang="0">
                    <a:pos x="377" y="3166"/>
                  </a:cxn>
                  <a:cxn ang="0">
                    <a:pos x="132" y="3398"/>
                  </a:cxn>
                  <a:cxn ang="0">
                    <a:pos x="227" y="4397"/>
                  </a:cxn>
                  <a:cxn ang="0">
                    <a:pos x="1148" y="5196"/>
                  </a:cxn>
                  <a:cxn ang="0">
                    <a:pos x="725" y="4573"/>
                  </a:cxn>
                  <a:cxn ang="0">
                    <a:pos x="879" y="4684"/>
                  </a:cxn>
                  <a:cxn ang="0">
                    <a:pos x="841" y="4875"/>
                  </a:cxn>
                  <a:cxn ang="0">
                    <a:pos x="918" y="4994"/>
                  </a:cxn>
                  <a:cxn ang="0">
                    <a:pos x="1083" y="5184"/>
                  </a:cxn>
                  <a:cxn ang="0">
                    <a:pos x="986" y="5585"/>
                  </a:cxn>
                  <a:cxn ang="0">
                    <a:pos x="643" y="5133"/>
                  </a:cxn>
                  <a:cxn ang="0">
                    <a:pos x="655" y="4981"/>
                  </a:cxn>
                  <a:cxn ang="0">
                    <a:pos x="583" y="4813"/>
                  </a:cxn>
                  <a:cxn ang="0">
                    <a:pos x="497" y="4611"/>
                  </a:cxn>
                  <a:cxn ang="0">
                    <a:pos x="565" y="4552"/>
                  </a:cxn>
                  <a:cxn ang="0">
                    <a:pos x="290" y="4431"/>
                  </a:cxn>
                  <a:cxn ang="0">
                    <a:pos x="500" y="4418"/>
                  </a:cxn>
                  <a:cxn ang="0">
                    <a:pos x="621" y="4295"/>
                  </a:cxn>
                  <a:cxn ang="0">
                    <a:pos x="311" y="4151"/>
                  </a:cxn>
                  <a:cxn ang="0">
                    <a:pos x="557" y="4232"/>
                  </a:cxn>
                  <a:cxn ang="0">
                    <a:pos x="310" y="4041"/>
                  </a:cxn>
                  <a:cxn ang="0">
                    <a:pos x="589" y="2489"/>
                  </a:cxn>
                  <a:cxn ang="0">
                    <a:pos x="267" y="1991"/>
                  </a:cxn>
                  <a:cxn ang="0">
                    <a:pos x="534" y="1965"/>
                  </a:cxn>
                  <a:cxn ang="0">
                    <a:pos x="661" y="2095"/>
                  </a:cxn>
                  <a:cxn ang="0">
                    <a:pos x="642" y="1922"/>
                  </a:cxn>
                  <a:cxn ang="0">
                    <a:pos x="477" y="1532"/>
                  </a:cxn>
                  <a:cxn ang="0">
                    <a:pos x="906" y="1607"/>
                  </a:cxn>
                  <a:cxn ang="0">
                    <a:pos x="1567" y="652"/>
                  </a:cxn>
                  <a:cxn ang="0">
                    <a:pos x="1460" y="451"/>
                  </a:cxn>
                  <a:cxn ang="0">
                    <a:pos x="1387" y="264"/>
                  </a:cxn>
                  <a:cxn ang="0">
                    <a:pos x="1636" y="210"/>
                  </a:cxn>
                  <a:cxn ang="0">
                    <a:pos x="1692" y="160"/>
                  </a:cxn>
                  <a:cxn ang="0">
                    <a:pos x="399" y="3247"/>
                  </a:cxn>
                  <a:cxn ang="0">
                    <a:pos x="698" y="1368"/>
                  </a:cxn>
                  <a:cxn ang="0">
                    <a:pos x="868" y="1598"/>
                  </a:cxn>
                  <a:cxn ang="0">
                    <a:pos x="604" y="1483"/>
                  </a:cxn>
                  <a:cxn ang="0">
                    <a:pos x="870" y="1326"/>
                  </a:cxn>
                  <a:cxn ang="0">
                    <a:pos x="692" y="1294"/>
                  </a:cxn>
                  <a:cxn ang="0">
                    <a:pos x="771" y="1044"/>
                  </a:cxn>
                  <a:cxn ang="0">
                    <a:pos x="233" y="3915"/>
                  </a:cxn>
                  <a:cxn ang="0">
                    <a:pos x="330" y="2211"/>
                  </a:cxn>
                  <a:cxn ang="0">
                    <a:pos x="510" y="2294"/>
                  </a:cxn>
                  <a:cxn ang="0">
                    <a:pos x="219" y="2258"/>
                  </a:cxn>
                  <a:cxn ang="0">
                    <a:pos x="117" y="2529"/>
                  </a:cxn>
                  <a:cxn ang="0">
                    <a:pos x="196" y="2505"/>
                  </a:cxn>
                  <a:cxn ang="0">
                    <a:pos x="255" y="2849"/>
                  </a:cxn>
                  <a:cxn ang="0">
                    <a:pos x="429" y="2878"/>
                  </a:cxn>
                  <a:cxn ang="0">
                    <a:pos x="193" y="2889"/>
                  </a:cxn>
                  <a:cxn ang="0">
                    <a:pos x="434" y="3105"/>
                  </a:cxn>
                </a:cxnLst>
                <a:rect l="0" t="0" r="r" b="b"/>
                <a:pathLst>
                  <a:path w="1774" h="5805">
                    <a:moveTo>
                      <a:pt x="268" y="3777"/>
                    </a:moveTo>
                    <a:lnTo>
                      <a:pt x="281" y="3783"/>
                    </a:lnTo>
                    <a:lnTo>
                      <a:pt x="295" y="3789"/>
                    </a:lnTo>
                    <a:lnTo>
                      <a:pt x="309" y="3799"/>
                    </a:lnTo>
                    <a:lnTo>
                      <a:pt x="324" y="3809"/>
                    </a:lnTo>
                    <a:lnTo>
                      <a:pt x="355" y="3834"/>
                    </a:lnTo>
                    <a:lnTo>
                      <a:pt x="386" y="3856"/>
                    </a:lnTo>
                    <a:lnTo>
                      <a:pt x="402" y="3865"/>
                    </a:lnTo>
                    <a:lnTo>
                      <a:pt x="417" y="3872"/>
                    </a:lnTo>
                    <a:lnTo>
                      <a:pt x="424" y="3875"/>
                    </a:lnTo>
                    <a:lnTo>
                      <a:pt x="432" y="3876"/>
                    </a:lnTo>
                    <a:lnTo>
                      <a:pt x="439" y="3877"/>
                    </a:lnTo>
                    <a:lnTo>
                      <a:pt x="446" y="3877"/>
                    </a:lnTo>
                    <a:lnTo>
                      <a:pt x="453" y="3876"/>
                    </a:lnTo>
                    <a:lnTo>
                      <a:pt x="460" y="3873"/>
                    </a:lnTo>
                    <a:lnTo>
                      <a:pt x="466" y="3870"/>
                    </a:lnTo>
                    <a:lnTo>
                      <a:pt x="472" y="3865"/>
                    </a:lnTo>
                    <a:lnTo>
                      <a:pt x="478" y="3859"/>
                    </a:lnTo>
                    <a:lnTo>
                      <a:pt x="484" y="3851"/>
                    </a:lnTo>
                    <a:lnTo>
                      <a:pt x="489" y="3843"/>
                    </a:lnTo>
                    <a:lnTo>
                      <a:pt x="495" y="3832"/>
                    </a:lnTo>
                    <a:lnTo>
                      <a:pt x="494" y="3819"/>
                    </a:lnTo>
                    <a:lnTo>
                      <a:pt x="493" y="3790"/>
                    </a:lnTo>
                    <a:lnTo>
                      <a:pt x="492" y="3760"/>
                    </a:lnTo>
                    <a:lnTo>
                      <a:pt x="491" y="3748"/>
                    </a:lnTo>
                    <a:lnTo>
                      <a:pt x="501" y="3755"/>
                    </a:lnTo>
                    <a:lnTo>
                      <a:pt x="525" y="3771"/>
                    </a:lnTo>
                    <a:lnTo>
                      <a:pt x="548" y="3786"/>
                    </a:lnTo>
                    <a:lnTo>
                      <a:pt x="559" y="3793"/>
                    </a:lnTo>
                    <a:lnTo>
                      <a:pt x="559" y="3815"/>
                    </a:lnTo>
                    <a:lnTo>
                      <a:pt x="557" y="3861"/>
                    </a:lnTo>
                    <a:lnTo>
                      <a:pt x="556" y="3907"/>
                    </a:lnTo>
                    <a:lnTo>
                      <a:pt x="556" y="3927"/>
                    </a:lnTo>
                    <a:lnTo>
                      <a:pt x="535" y="3929"/>
                    </a:lnTo>
                    <a:lnTo>
                      <a:pt x="515" y="3931"/>
                    </a:lnTo>
                    <a:lnTo>
                      <a:pt x="495" y="3933"/>
                    </a:lnTo>
                    <a:lnTo>
                      <a:pt x="476" y="3936"/>
                    </a:lnTo>
                    <a:lnTo>
                      <a:pt x="456" y="3941"/>
                    </a:lnTo>
                    <a:lnTo>
                      <a:pt x="437" y="3945"/>
                    </a:lnTo>
                    <a:lnTo>
                      <a:pt x="418" y="3950"/>
                    </a:lnTo>
                    <a:lnTo>
                      <a:pt x="399" y="3956"/>
                    </a:lnTo>
                    <a:lnTo>
                      <a:pt x="361" y="3968"/>
                    </a:lnTo>
                    <a:lnTo>
                      <a:pt x="325" y="3982"/>
                    </a:lnTo>
                    <a:lnTo>
                      <a:pt x="289" y="3998"/>
                    </a:lnTo>
                    <a:lnTo>
                      <a:pt x="252" y="4015"/>
                    </a:lnTo>
                    <a:lnTo>
                      <a:pt x="233" y="3989"/>
                    </a:lnTo>
                    <a:lnTo>
                      <a:pt x="213" y="3963"/>
                    </a:lnTo>
                    <a:lnTo>
                      <a:pt x="201" y="3951"/>
                    </a:lnTo>
                    <a:lnTo>
                      <a:pt x="188" y="3940"/>
                    </a:lnTo>
                    <a:lnTo>
                      <a:pt x="173" y="3930"/>
                    </a:lnTo>
                    <a:lnTo>
                      <a:pt x="156" y="3920"/>
                    </a:lnTo>
                    <a:lnTo>
                      <a:pt x="155" y="3914"/>
                    </a:lnTo>
                    <a:lnTo>
                      <a:pt x="154" y="3908"/>
                    </a:lnTo>
                    <a:lnTo>
                      <a:pt x="154" y="3901"/>
                    </a:lnTo>
                    <a:lnTo>
                      <a:pt x="154" y="3895"/>
                    </a:lnTo>
                    <a:lnTo>
                      <a:pt x="155" y="3889"/>
                    </a:lnTo>
                    <a:lnTo>
                      <a:pt x="157" y="3884"/>
                    </a:lnTo>
                    <a:lnTo>
                      <a:pt x="160" y="3879"/>
                    </a:lnTo>
                    <a:lnTo>
                      <a:pt x="163" y="3875"/>
                    </a:lnTo>
                    <a:lnTo>
                      <a:pt x="169" y="3865"/>
                    </a:lnTo>
                    <a:lnTo>
                      <a:pt x="177" y="3857"/>
                    </a:lnTo>
                    <a:lnTo>
                      <a:pt x="185" y="3850"/>
                    </a:lnTo>
                    <a:lnTo>
                      <a:pt x="196" y="3843"/>
                    </a:lnTo>
                    <a:lnTo>
                      <a:pt x="216" y="3829"/>
                    </a:lnTo>
                    <a:lnTo>
                      <a:pt x="238" y="3814"/>
                    </a:lnTo>
                    <a:lnTo>
                      <a:pt x="247" y="3806"/>
                    </a:lnTo>
                    <a:lnTo>
                      <a:pt x="256" y="3798"/>
                    </a:lnTo>
                    <a:lnTo>
                      <a:pt x="262" y="3788"/>
                    </a:lnTo>
                    <a:lnTo>
                      <a:pt x="268" y="3777"/>
                    </a:lnTo>
                    <a:close/>
                    <a:moveTo>
                      <a:pt x="1496" y="668"/>
                    </a:moveTo>
                    <a:lnTo>
                      <a:pt x="1491" y="676"/>
                    </a:lnTo>
                    <a:lnTo>
                      <a:pt x="1486" y="683"/>
                    </a:lnTo>
                    <a:lnTo>
                      <a:pt x="1482" y="692"/>
                    </a:lnTo>
                    <a:lnTo>
                      <a:pt x="1479" y="701"/>
                    </a:lnTo>
                    <a:lnTo>
                      <a:pt x="1474" y="718"/>
                    </a:lnTo>
                    <a:lnTo>
                      <a:pt x="1471" y="736"/>
                    </a:lnTo>
                    <a:lnTo>
                      <a:pt x="1467" y="754"/>
                    </a:lnTo>
                    <a:lnTo>
                      <a:pt x="1465" y="772"/>
                    </a:lnTo>
                    <a:lnTo>
                      <a:pt x="1462" y="791"/>
                    </a:lnTo>
                    <a:lnTo>
                      <a:pt x="1457" y="809"/>
                    </a:lnTo>
                    <a:lnTo>
                      <a:pt x="1449" y="808"/>
                    </a:lnTo>
                    <a:lnTo>
                      <a:pt x="1443" y="808"/>
                    </a:lnTo>
                    <a:lnTo>
                      <a:pt x="1436" y="808"/>
                    </a:lnTo>
                    <a:lnTo>
                      <a:pt x="1430" y="809"/>
                    </a:lnTo>
                    <a:lnTo>
                      <a:pt x="1418" y="811"/>
                    </a:lnTo>
                    <a:lnTo>
                      <a:pt x="1408" y="816"/>
                    </a:lnTo>
                    <a:lnTo>
                      <a:pt x="1387" y="827"/>
                    </a:lnTo>
                    <a:lnTo>
                      <a:pt x="1368" y="840"/>
                    </a:lnTo>
                    <a:lnTo>
                      <a:pt x="1360" y="848"/>
                    </a:lnTo>
                    <a:lnTo>
                      <a:pt x="1352" y="856"/>
                    </a:lnTo>
                    <a:lnTo>
                      <a:pt x="1346" y="865"/>
                    </a:lnTo>
                    <a:lnTo>
                      <a:pt x="1341" y="875"/>
                    </a:lnTo>
                    <a:lnTo>
                      <a:pt x="1338" y="885"/>
                    </a:lnTo>
                    <a:lnTo>
                      <a:pt x="1335" y="897"/>
                    </a:lnTo>
                    <a:lnTo>
                      <a:pt x="1334" y="907"/>
                    </a:lnTo>
                    <a:lnTo>
                      <a:pt x="1334" y="919"/>
                    </a:lnTo>
                    <a:lnTo>
                      <a:pt x="1325" y="906"/>
                    </a:lnTo>
                    <a:lnTo>
                      <a:pt x="1317" y="894"/>
                    </a:lnTo>
                    <a:lnTo>
                      <a:pt x="1314" y="911"/>
                    </a:lnTo>
                    <a:lnTo>
                      <a:pt x="1312" y="931"/>
                    </a:lnTo>
                    <a:lnTo>
                      <a:pt x="1310" y="942"/>
                    </a:lnTo>
                    <a:lnTo>
                      <a:pt x="1308" y="953"/>
                    </a:lnTo>
                    <a:lnTo>
                      <a:pt x="1305" y="963"/>
                    </a:lnTo>
                    <a:lnTo>
                      <a:pt x="1302" y="974"/>
                    </a:lnTo>
                    <a:lnTo>
                      <a:pt x="1287" y="977"/>
                    </a:lnTo>
                    <a:lnTo>
                      <a:pt x="1254" y="984"/>
                    </a:lnTo>
                    <a:lnTo>
                      <a:pt x="1221" y="992"/>
                    </a:lnTo>
                    <a:lnTo>
                      <a:pt x="1206" y="995"/>
                    </a:lnTo>
                    <a:lnTo>
                      <a:pt x="1205" y="989"/>
                    </a:lnTo>
                    <a:lnTo>
                      <a:pt x="1204" y="982"/>
                    </a:lnTo>
                    <a:lnTo>
                      <a:pt x="1203" y="975"/>
                    </a:lnTo>
                    <a:lnTo>
                      <a:pt x="1201" y="968"/>
                    </a:lnTo>
                    <a:lnTo>
                      <a:pt x="1194" y="955"/>
                    </a:lnTo>
                    <a:lnTo>
                      <a:pt x="1186" y="942"/>
                    </a:lnTo>
                    <a:lnTo>
                      <a:pt x="1176" y="929"/>
                    </a:lnTo>
                    <a:lnTo>
                      <a:pt x="1164" y="916"/>
                    </a:lnTo>
                    <a:lnTo>
                      <a:pt x="1152" y="904"/>
                    </a:lnTo>
                    <a:lnTo>
                      <a:pt x="1139" y="891"/>
                    </a:lnTo>
                    <a:lnTo>
                      <a:pt x="1110" y="867"/>
                    </a:lnTo>
                    <a:lnTo>
                      <a:pt x="1079" y="845"/>
                    </a:lnTo>
                    <a:lnTo>
                      <a:pt x="1049" y="822"/>
                    </a:lnTo>
                    <a:lnTo>
                      <a:pt x="1021" y="802"/>
                    </a:lnTo>
                    <a:lnTo>
                      <a:pt x="1014" y="803"/>
                    </a:lnTo>
                    <a:lnTo>
                      <a:pt x="999" y="807"/>
                    </a:lnTo>
                    <a:lnTo>
                      <a:pt x="984" y="811"/>
                    </a:lnTo>
                    <a:lnTo>
                      <a:pt x="976" y="813"/>
                    </a:lnTo>
                    <a:lnTo>
                      <a:pt x="978" y="805"/>
                    </a:lnTo>
                    <a:lnTo>
                      <a:pt x="978" y="798"/>
                    </a:lnTo>
                    <a:lnTo>
                      <a:pt x="978" y="790"/>
                    </a:lnTo>
                    <a:lnTo>
                      <a:pt x="977" y="783"/>
                    </a:lnTo>
                    <a:lnTo>
                      <a:pt x="976" y="768"/>
                    </a:lnTo>
                    <a:lnTo>
                      <a:pt x="974" y="754"/>
                    </a:lnTo>
                    <a:lnTo>
                      <a:pt x="974" y="746"/>
                    </a:lnTo>
                    <a:lnTo>
                      <a:pt x="975" y="740"/>
                    </a:lnTo>
                    <a:lnTo>
                      <a:pt x="976" y="735"/>
                    </a:lnTo>
                    <a:lnTo>
                      <a:pt x="980" y="729"/>
                    </a:lnTo>
                    <a:lnTo>
                      <a:pt x="983" y="724"/>
                    </a:lnTo>
                    <a:lnTo>
                      <a:pt x="988" y="719"/>
                    </a:lnTo>
                    <a:lnTo>
                      <a:pt x="994" y="714"/>
                    </a:lnTo>
                    <a:lnTo>
                      <a:pt x="1003" y="710"/>
                    </a:lnTo>
                    <a:lnTo>
                      <a:pt x="1017" y="709"/>
                    </a:lnTo>
                    <a:lnTo>
                      <a:pt x="1030" y="706"/>
                    </a:lnTo>
                    <a:lnTo>
                      <a:pt x="1041" y="705"/>
                    </a:lnTo>
                    <a:lnTo>
                      <a:pt x="1051" y="705"/>
                    </a:lnTo>
                    <a:lnTo>
                      <a:pt x="1055" y="707"/>
                    </a:lnTo>
                    <a:lnTo>
                      <a:pt x="1060" y="709"/>
                    </a:lnTo>
                    <a:lnTo>
                      <a:pt x="1063" y="712"/>
                    </a:lnTo>
                    <a:lnTo>
                      <a:pt x="1065" y="718"/>
                    </a:lnTo>
                    <a:lnTo>
                      <a:pt x="1067" y="723"/>
                    </a:lnTo>
                    <a:lnTo>
                      <a:pt x="1069" y="731"/>
                    </a:lnTo>
                    <a:lnTo>
                      <a:pt x="1070" y="741"/>
                    </a:lnTo>
                    <a:lnTo>
                      <a:pt x="1070" y="753"/>
                    </a:lnTo>
                    <a:lnTo>
                      <a:pt x="1078" y="758"/>
                    </a:lnTo>
                    <a:lnTo>
                      <a:pt x="1098" y="775"/>
                    </a:lnTo>
                    <a:lnTo>
                      <a:pt x="1126" y="799"/>
                    </a:lnTo>
                    <a:lnTo>
                      <a:pt x="1159" y="826"/>
                    </a:lnTo>
                    <a:lnTo>
                      <a:pt x="1191" y="853"/>
                    </a:lnTo>
                    <a:lnTo>
                      <a:pt x="1220" y="877"/>
                    </a:lnTo>
                    <a:lnTo>
                      <a:pt x="1240" y="894"/>
                    </a:lnTo>
                    <a:lnTo>
                      <a:pt x="1247" y="900"/>
                    </a:lnTo>
                    <a:lnTo>
                      <a:pt x="1255" y="901"/>
                    </a:lnTo>
                    <a:lnTo>
                      <a:pt x="1261" y="902"/>
                    </a:lnTo>
                    <a:lnTo>
                      <a:pt x="1268" y="902"/>
                    </a:lnTo>
                    <a:lnTo>
                      <a:pt x="1273" y="902"/>
                    </a:lnTo>
                    <a:lnTo>
                      <a:pt x="1278" y="901"/>
                    </a:lnTo>
                    <a:lnTo>
                      <a:pt x="1283" y="900"/>
                    </a:lnTo>
                    <a:lnTo>
                      <a:pt x="1287" y="898"/>
                    </a:lnTo>
                    <a:lnTo>
                      <a:pt x="1290" y="896"/>
                    </a:lnTo>
                    <a:lnTo>
                      <a:pt x="1296" y="889"/>
                    </a:lnTo>
                    <a:lnTo>
                      <a:pt x="1300" y="882"/>
                    </a:lnTo>
                    <a:lnTo>
                      <a:pt x="1303" y="873"/>
                    </a:lnTo>
                    <a:lnTo>
                      <a:pt x="1305" y="865"/>
                    </a:lnTo>
                    <a:lnTo>
                      <a:pt x="1308" y="843"/>
                    </a:lnTo>
                    <a:lnTo>
                      <a:pt x="1310" y="822"/>
                    </a:lnTo>
                    <a:lnTo>
                      <a:pt x="1312" y="813"/>
                    </a:lnTo>
                    <a:lnTo>
                      <a:pt x="1314" y="803"/>
                    </a:lnTo>
                    <a:lnTo>
                      <a:pt x="1317" y="794"/>
                    </a:lnTo>
                    <a:lnTo>
                      <a:pt x="1321" y="786"/>
                    </a:lnTo>
                    <a:lnTo>
                      <a:pt x="1323" y="779"/>
                    </a:lnTo>
                    <a:lnTo>
                      <a:pt x="1325" y="773"/>
                    </a:lnTo>
                    <a:lnTo>
                      <a:pt x="1330" y="768"/>
                    </a:lnTo>
                    <a:lnTo>
                      <a:pt x="1333" y="763"/>
                    </a:lnTo>
                    <a:lnTo>
                      <a:pt x="1342" y="755"/>
                    </a:lnTo>
                    <a:lnTo>
                      <a:pt x="1354" y="747"/>
                    </a:lnTo>
                    <a:lnTo>
                      <a:pt x="1378" y="735"/>
                    </a:lnTo>
                    <a:lnTo>
                      <a:pt x="1401" y="720"/>
                    </a:lnTo>
                    <a:lnTo>
                      <a:pt x="1398" y="717"/>
                    </a:lnTo>
                    <a:lnTo>
                      <a:pt x="1395" y="711"/>
                    </a:lnTo>
                    <a:lnTo>
                      <a:pt x="1392" y="704"/>
                    </a:lnTo>
                    <a:lnTo>
                      <a:pt x="1389" y="695"/>
                    </a:lnTo>
                    <a:lnTo>
                      <a:pt x="1385" y="677"/>
                    </a:lnTo>
                    <a:lnTo>
                      <a:pt x="1380" y="661"/>
                    </a:lnTo>
                    <a:lnTo>
                      <a:pt x="1376" y="654"/>
                    </a:lnTo>
                    <a:lnTo>
                      <a:pt x="1371" y="648"/>
                    </a:lnTo>
                    <a:lnTo>
                      <a:pt x="1369" y="646"/>
                    </a:lnTo>
                    <a:lnTo>
                      <a:pt x="1367" y="645"/>
                    </a:lnTo>
                    <a:lnTo>
                      <a:pt x="1364" y="644"/>
                    </a:lnTo>
                    <a:lnTo>
                      <a:pt x="1361" y="644"/>
                    </a:lnTo>
                    <a:lnTo>
                      <a:pt x="1356" y="645"/>
                    </a:lnTo>
                    <a:lnTo>
                      <a:pt x="1353" y="646"/>
                    </a:lnTo>
                    <a:lnTo>
                      <a:pt x="1349" y="648"/>
                    </a:lnTo>
                    <a:lnTo>
                      <a:pt x="1344" y="651"/>
                    </a:lnTo>
                    <a:lnTo>
                      <a:pt x="1333" y="661"/>
                    </a:lnTo>
                    <a:lnTo>
                      <a:pt x="1321" y="675"/>
                    </a:lnTo>
                    <a:lnTo>
                      <a:pt x="1315" y="679"/>
                    </a:lnTo>
                    <a:lnTo>
                      <a:pt x="1310" y="683"/>
                    </a:lnTo>
                    <a:lnTo>
                      <a:pt x="1308" y="688"/>
                    </a:lnTo>
                    <a:lnTo>
                      <a:pt x="1307" y="692"/>
                    </a:lnTo>
                    <a:lnTo>
                      <a:pt x="1306" y="696"/>
                    </a:lnTo>
                    <a:lnTo>
                      <a:pt x="1307" y="701"/>
                    </a:lnTo>
                    <a:lnTo>
                      <a:pt x="1308" y="705"/>
                    </a:lnTo>
                    <a:lnTo>
                      <a:pt x="1309" y="709"/>
                    </a:lnTo>
                    <a:lnTo>
                      <a:pt x="1312" y="718"/>
                    </a:lnTo>
                    <a:lnTo>
                      <a:pt x="1313" y="726"/>
                    </a:lnTo>
                    <a:lnTo>
                      <a:pt x="1312" y="730"/>
                    </a:lnTo>
                    <a:lnTo>
                      <a:pt x="1310" y="736"/>
                    </a:lnTo>
                    <a:lnTo>
                      <a:pt x="1307" y="740"/>
                    </a:lnTo>
                    <a:lnTo>
                      <a:pt x="1303" y="744"/>
                    </a:lnTo>
                    <a:lnTo>
                      <a:pt x="1294" y="743"/>
                    </a:lnTo>
                    <a:lnTo>
                      <a:pt x="1287" y="742"/>
                    </a:lnTo>
                    <a:lnTo>
                      <a:pt x="1281" y="743"/>
                    </a:lnTo>
                    <a:lnTo>
                      <a:pt x="1274" y="744"/>
                    </a:lnTo>
                    <a:lnTo>
                      <a:pt x="1263" y="749"/>
                    </a:lnTo>
                    <a:lnTo>
                      <a:pt x="1253" y="752"/>
                    </a:lnTo>
                    <a:lnTo>
                      <a:pt x="1249" y="753"/>
                    </a:lnTo>
                    <a:lnTo>
                      <a:pt x="1243" y="754"/>
                    </a:lnTo>
                    <a:lnTo>
                      <a:pt x="1238" y="754"/>
                    </a:lnTo>
                    <a:lnTo>
                      <a:pt x="1233" y="752"/>
                    </a:lnTo>
                    <a:lnTo>
                      <a:pt x="1227" y="749"/>
                    </a:lnTo>
                    <a:lnTo>
                      <a:pt x="1221" y="743"/>
                    </a:lnTo>
                    <a:lnTo>
                      <a:pt x="1214" y="737"/>
                    </a:lnTo>
                    <a:lnTo>
                      <a:pt x="1207" y="727"/>
                    </a:lnTo>
                    <a:lnTo>
                      <a:pt x="1187" y="706"/>
                    </a:lnTo>
                    <a:lnTo>
                      <a:pt x="1162" y="682"/>
                    </a:lnTo>
                    <a:lnTo>
                      <a:pt x="1148" y="673"/>
                    </a:lnTo>
                    <a:lnTo>
                      <a:pt x="1134" y="665"/>
                    </a:lnTo>
                    <a:lnTo>
                      <a:pt x="1127" y="662"/>
                    </a:lnTo>
                    <a:lnTo>
                      <a:pt x="1119" y="660"/>
                    </a:lnTo>
                    <a:lnTo>
                      <a:pt x="1112" y="659"/>
                    </a:lnTo>
                    <a:lnTo>
                      <a:pt x="1104" y="659"/>
                    </a:lnTo>
                    <a:lnTo>
                      <a:pt x="1116" y="642"/>
                    </a:lnTo>
                    <a:lnTo>
                      <a:pt x="1126" y="623"/>
                    </a:lnTo>
                    <a:lnTo>
                      <a:pt x="1134" y="604"/>
                    </a:lnTo>
                    <a:lnTo>
                      <a:pt x="1143" y="584"/>
                    </a:lnTo>
                    <a:lnTo>
                      <a:pt x="1150" y="564"/>
                    </a:lnTo>
                    <a:lnTo>
                      <a:pt x="1157" y="544"/>
                    </a:lnTo>
                    <a:lnTo>
                      <a:pt x="1164" y="522"/>
                    </a:lnTo>
                    <a:lnTo>
                      <a:pt x="1171" y="500"/>
                    </a:lnTo>
                    <a:lnTo>
                      <a:pt x="1180" y="500"/>
                    </a:lnTo>
                    <a:lnTo>
                      <a:pt x="1189" y="500"/>
                    </a:lnTo>
                    <a:lnTo>
                      <a:pt x="1198" y="499"/>
                    </a:lnTo>
                    <a:lnTo>
                      <a:pt x="1208" y="498"/>
                    </a:lnTo>
                    <a:lnTo>
                      <a:pt x="1217" y="495"/>
                    </a:lnTo>
                    <a:lnTo>
                      <a:pt x="1226" y="491"/>
                    </a:lnTo>
                    <a:lnTo>
                      <a:pt x="1235" y="488"/>
                    </a:lnTo>
                    <a:lnTo>
                      <a:pt x="1243" y="484"/>
                    </a:lnTo>
                    <a:lnTo>
                      <a:pt x="1252" y="479"/>
                    </a:lnTo>
                    <a:lnTo>
                      <a:pt x="1259" y="473"/>
                    </a:lnTo>
                    <a:lnTo>
                      <a:pt x="1267" y="467"/>
                    </a:lnTo>
                    <a:lnTo>
                      <a:pt x="1273" y="459"/>
                    </a:lnTo>
                    <a:lnTo>
                      <a:pt x="1278" y="452"/>
                    </a:lnTo>
                    <a:lnTo>
                      <a:pt x="1284" y="443"/>
                    </a:lnTo>
                    <a:lnTo>
                      <a:pt x="1288" y="434"/>
                    </a:lnTo>
                    <a:lnTo>
                      <a:pt x="1292" y="424"/>
                    </a:lnTo>
                    <a:lnTo>
                      <a:pt x="1294" y="441"/>
                    </a:lnTo>
                    <a:lnTo>
                      <a:pt x="1297" y="459"/>
                    </a:lnTo>
                    <a:lnTo>
                      <a:pt x="1298" y="478"/>
                    </a:lnTo>
                    <a:lnTo>
                      <a:pt x="1298" y="497"/>
                    </a:lnTo>
                    <a:lnTo>
                      <a:pt x="1296" y="534"/>
                    </a:lnTo>
                    <a:lnTo>
                      <a:pt x="1293" y="570"/>
                    </a:lnTo>
                    <a:lnTo>
                      <a:pt x="1303" y="571"/>
                    </a:lnTo>
                    <a:lnTo>
                      <a:pt x="1315" y="571"/>
                    </a:lnTo>
                    <a:lnTo>
                      <a:pt x="1326" y="570"/>
                    </a:lnTo>
                    <a:lnTo>
                      <a:pt x="1339" y="568"/>
                    </a:lnTo>
                    <a:lnTo>
                      <a:pt x="1351" y="566"/>
                    </a:lnTo>
                    <a:lnTo>
                      <a:pt x="1363" y="563"/>
                    </a:lnTo>
                    <a:lnTo>
                      <a:pt x="1373" y="560"/>
                    </a:lnTo>
                    <a:lnTo>
                      <a:pt x="1383" y="555"/>
                    </a:lnTo>
                    <a:lnTo>
                      <a:pt x="1404" y="575"/>
                    </a:lnTo>
                    <a:lnTo>
                      <a:pt x="1438" y="609"/>
                    </a:lnTo>
                    <a:lnTo>
                      <a:pt x="1472" y="644"/>
                    </a:lnTo>
                    <a:lnTo>
                      <a:pt x="1496" y="668"/>
                    </a:lnTo>
                    <a:close/>
                    <a:moveTo>
                      <a:pt x="1095" y="1167"/>
                    </a:moveTo>
                    <a:lnTo>
                      <a:pt x="1085" y="1155"/>
                    </a:lnTo>
                    <a:lnTo>
                      <a:pt x="1076" y="1143"/>
                    </a:lnTo>
                    <a:lnTo>
                      <a:pt x="1066" y="1133"/>
                    </a:lnTo>
                    <a:lnTo>
                      <a:pt x="1055" y="1121"/>
                    </a:lnTo>
                    <a:lnTo>
                      <a:pt x="1033" y="1101"/>
                    </a:lnTo>
                    <a:lnTo>
                      <a:pt x="1009" y="1080"/>
                    </a:lnTo>
                    <a:lnTo>
                      <a:pt x="985" y="1062"/>
                    </a:lnTo>
                    <a:lnTo>
                      <a:pt x="961" y="1046"/>
                    </a:lnTo>
                    <a:lnTo>
                      <a:pt x="939" y="1031"/>
                    </a:lnTo>
                    <a:lnTo>
                      <a:pt x="918" y="1018"/>
                    </a:lnTo>
                    <a:lnTo>
                      <a:pt x="909" y="1009"/>
                    </a:lnTo>
                    <a:lnTo>
                      <a:pt x="888" y="987"/>
                    </a:lnTo>
                    <a:lnTo>
                      <a:pt x="881" y="982"/>
                    </a:lnTo>
                    <a:lnTo>
                      <a:pt x="874" y="977"/>
                    </a:lnTo>
                    <a:lnTo>
                      <a:pt x="865" y="971"/>
                    </a:lnTo>
                    <a:lnTo>
                      <a:pt x="857" y="967"/>
                    </a:lnTo>
                    <a:lnTo>
                      <a:pt x="847" y="964"/>
                    </a:lnTo>
                    <a:lnTo>
                      <a:pt x="838" y="961"/>
                    </a:lnTo>
                    <a:lnTo>
                      <a:pt x="828" y="960"/>
                    </a:lnTo>
                    <a:lnTo>
                      <a:pt x="818" y="960"/>
                    </a:lnTo>
                    <a:lnTo>
                      <a:pt x="815" y="954"/>
                    </a:lnTo>
                    <a:lnTo>
                      <a:pt x="814" y="950"/>
                    </a:lnTo>
                    <a:lnTo>
                      <a:pt x="813" y="946"/>
                    </a:lnTo>
                    <a:lnTo>
                      <a:pt x="812" y="941"/>
                    </a:lnTo>
                    <a:lnTo>
                      <a:pt x="813" y="932"/>
                    </a:lnTo>
                    <a:lnTo>
                      <a:pt x="815" y="922"/>
                    </a:lnTo>
                    <a:lnTo>
                      <a:pt x="823" y="904"/>
                    </a:lnTo>
                    <a:lnTo>
                      <a:pt x="828" y="886"/>
                    </a:lnTo>
                    <a:lnTo>
                      <a:pt x="830" y="881"/>
                    </a:lnTo>
                    <a:lnTo>
                      <a:pt x="832" y="874"/>
                    </a:lnTo>
                    <a:lnTo>
                      <a:pt x="832" y="868"/>
                    </a:lnTo>
                    <a:lnTo>
                      <a:pt x="832" y="862"/>
                    </a:lnTo>
                    <a:lnTo>
                      <a:pt x="831" y="848"/>
                    </a:lnTo>
                    <a:lnTo>
                      <a:pt x="829" y="834"/>
                    </a:lnTo>
                    <a:lnTo>
                      <a:pt x="828" y="826"/>
                    </a:lnTo>
                    <a:lnTo>
                      <a:pt x="828" y="820"/>
                    </a:lnTo>
                    <a:lnTo>
                      <a:pt x="828" y="814"/>
                    </a:lnTo>
                    <a:lnTo>
                      <a:pt x="830" y="808"/>
                    </a:lnTo>
                    <a:lnTo>
                      <a:pt x="833" y="803"/>
                    </a:lnTo>
                    <a:lnTo>
                      <a:pt x="838" y="798"/>
                    </a:lnTo>
                    <a:lnTo>
                      <a:pt x="843" y="793"/>
                    </a:lnTo>
                    <a:lnTo>
                      <a:pt x="851" y="790"/>
                    </a:lnTo>
                    <a:lnTo>
                      <a:pt x="857" y="792"/>
                    </a:lnTo>
                    <a:lnTo>
                      <a:pt x="863" y="792"/>
                    </a:lnTo>
                    <a:lnTo>
                      <a:pt x="868" y="792"/>
                    </a:lnTo>
                    <a:lnTo>
                      <a:pt x="874" y="791"/>
                    </a:lnTo>
                    <a:lnTo>
                      <a:pt x="883" y="787"/>
                    </a:lnTo>
                    <a:lnTo>
                      <a:pt x="894" y="782"/>
                    </a:lnTo>
                    <a:lnTo>
                      <a:pt x="904" y="775"/>
                    </a:lnTo>
                    <a:lnTo>
                      <a:pt x="914" y="770"/>
                    </a:lnTo>
                    <a:lnTo>
                      <a:pt x="924" y="765"/>
                    </a:lnTo>
                    <a:lnTo>
                      <a:pt x="935" y="760"/>
                    </a:lnTo>
                    <a:lnTo>
                      <a:pt x="937" y="772"/>
                    </a:lnTo>
                    <a:lnTo>
                      <a:pt x="938" y="784"/>
                    </a:lnTo>
                    <a:lnTo>
                      <a:pt x="938" y="793"/>
                    </a:lnTo>
                    <a:lnTo>
                      <a:pt x="936" y="804"/>
                    </a:lnTo>
                    <a:lnTo>
                      <a:pt x="928" y="824"/>
                    </a:lnTo>
                    <a:lnTo>
                      <a:pt x="920" y="845"/>
                    </a:lnTo>
                    <a:lnTo>
                      <a:pt x="913" y="852"/>
                    </a:lnTo>
                    <a:lnTo>
                      <a:pt x="898" y="866"/>
                    </a:lnTo>
                    <a:lnTo>
                      <a:pt x="882" y="881"/>
                    </a:lnTo>
                    <a:lnTo>
                      <a:pt x="876" y="887"/>
                    </a:lnTo>
                    <a:lnTo>
                      <a:pt x="905" y="912"/>
                    </a:lnTo>
                    <a:lnTo>
                      <a:pt x="936" y="937"/>
                    </a:lnTo>
                    <a:lnTo>
                      <a:pt x="969" y="964"/>
                    </a:lnTo>
                    <a:lnTo>
                      <a:pt x="1003" y="990"/>
                    </a:lnTo>
                    <a:lnTo>
                      <a:pt x="1037" y="1015"/>
                    </a:lnTo>
                    <a:lnTo>
                      <a:pt x="1071" y="1040"/>
                    </a:lnTo>
                    <a:lnTo>
                      <a:pt x="1105" y="1064"/>
                    </a:lnTo>
                    <a:lnTo>
                      <a:pt x="1139" y="1088"/>
                    </a:lnTo>
                    <a:lnTo>
                      <a:pt x="1147" y="1080"/>
                    </a:lnTo>
                    <a:lnTo>
                      <a:pt x="1157" y="1070"/>
                    </a:lnTo>
                    <a:lnTo>
                      <a:pt x="1165" y="1060"/>
                    </a:lnTo>
                    <a:lnTo>
                      <a:pt x="1174" y="1053"/>
                    </a:lnTo>
                    <a:lnTo>
                      <a:pt x="1181" y="1060"/>
                    </a:lnTo>
                    <a:lnTo>
                      <a:pt x="1187" y="1068"/>
                    </a:lnTo>
                    <a:lnTo>
                      <a:pt x="1189" y="1075"/>
                    </a:lnTo>
                    <a:lnTo>
                      <a:pt x="1190" y="1081"/>
                    </a:lnTo>
                    <a:lnTo>
                      <a:pt x="1189" y="1097"/>
                    </a:lnTo>
                    <a:lnTo>
                      <a:pt x="1187" y="1116"/>
                    </a:lnTo>
                    <a:lnTo>
                      <a:pt x="1183" y="1122"/>
                    </a:lnTo>
                    <a:lnTo>
                      <a:pt x="1180" y="1127"/>
                    </a:lnTo>
                    <a:lnTo>
                      <a:pt x="1175" y="1133"/>
                    </a:lnTo>
                    <a:lnTo>
                      <a:pt x="1171" y="1137"/>
                    </a:lnTo>
                    <a:lnTo>
                      <a:pt x="1159" y="1145"/>
                    </a:lnTo>
                    <a:lnTo>
                      <a:pt x="1146" y="1153"/>
                    </a:lnTo>
                    <a:lnTo>
                      <a:pt x="1132" y="1158"/>
                    </a:lnTo>
                    <a:lnTo>
                      <a:pt x="1118" y="1162"/>
                    </a:lnTo>
                    <a:lnTo>
                      <a:pt x="1105" y="1166"/>
                    </a:lnTo>
                    <a:lnTo>
                      <a:pt x="1095" y="1167"/>
                    </a:lnTo>
                    <a:close/>
                    <a:moveTo>
                      <a:pt x="547" y="3727"/>
                    </a:moveTo>
                    <a:lnTo>
                      <a:pt x="520" y="3716"/>
                    </a:lnTo>
                    <a:lnTo>
                      <a:pt x="492" y="3702"/>
                    </a:lnTo>
                    <a:lnTo>
                      <a:pt x="463" y="3688"/>
                    </a:lnTo>
                    <a:lnTo>
                      <a:pt x="433" y="3673"/>
                    </a:lnTo>
                    <a:lnTo>
                      <a:pt x="403" y="3659"/>
                    </a:lnTo>
                    <a:lnTo>
                      <a:pt x="374" y="3646"/>
                    </a:lnTo>
                    <a:lnTo>
                      <a:pt x="359" y="3641"/>
                    </a:lnTo>
                    <a:lnTo>
                      <a:pt x="345" y="3636"/>
                    </a:lnTo>
                    <a:lnTo>
                      <a:pt x="331" y="3632"/>
                    </a:lnTo>
                    <a:lnTo>
                      <a:pt x="319" y="3629"/>
                    </a:lnTo>
                    <a:lnTo>
                      <a:pt x="288" y="3650"/>
                    </a:lnTo>
                    <a:lnTo>
                      <a:pt x="258" y="3672"/>
                    </a:lnTo>
                    <a:lnTo>
                      <a:pt x="230" y="3692"/>
                    </a:lnTo>
                    <a:lnTo>
                      <a:pt x="205" y="3711"/>
                    </a:lnTo>
                    <a:lnTo>
                      <a:pt x="199" y="3714"/>
                    </a:lnTo>
                    <a:lnTo>
                      <a:pt x="195" y="3718"/>
                    </a:lnTo>
                    <a:lnTo>
                      <a:pt x="192" y="3721"/>
                    </a:lnTo>
                    <a:lnTo>
                      <a:pt x="189" y="3724"/>
                    </a:lnTo>
                    <a:lnTo>
                      <a:pt x="187" y="3728"/>
                    </a:lnTo>
                    <a:lnTo>
                      <a:pt x="187" y="3733"/>
                    </a:lnTo>
                    <a:lnTo>
                      <a:pt x="187" y="3737"/>
                    </a:lnTo>
                    <a:lnTo>
                      <a:pt x="187" y="3741"/>
                    </a:lnTo>
                    <a:lnTo>
                      <a:pt x="189" y="3751"/>
                    </a:lnTo>
                    <a:lnTo>
                      <a:pt x="192" y="3759"/>
                    </a:lnTo>
                    <a:lnTo>
                      <a:pt x="193" y="3768"/>
                    </a:lnTo>
                    <a:lnTo>
                      <a:pt x="193" y="3776"/>
                    </a:lnTo>
                    <a:lnTo>
                      <a:pt x="185" y="3776"/>
                    </a:lnTo>
                    <a:lnTo>
                      <a:pt x="179" y="3775"/>
                    </a:lnTo>
                    <a:lnTo>
                      <a:pt x="173" y="3773"/>
                    </a:lnTo>
                    <a:lnTo>
                      <a:pt x="168" y="3770"/>
                    </a:lnTo>
                    <a:lnTo>
                      <a:pt x="161" y="3762"/>
                    </a:lnTo>
                    <a:lnTo>
                      <a:pt x="154" y="3754"/>
                    </a:lnTo>
                    <a:lnTo>
                      <a:pt x="148" y="3745"/>
                    </a:lnTo>
                    <a:lnTo>
                      <a:pt x="140" y="3738"/>
                    </a:lnTo>
                    <a:lnTo>
                      <a:pt x="136" y="3735"/>
                    </a:lnTo>
                    <a:lnTo>
                      <a:pt x="131" y="3733"/>
                    </a:lnTo>
                    <a:lnTo>
                      <a:pt x="125" y="3730"/>
                    </a:lnTo>
                    <a:lnTo>
                      <a:pt x="118" y="3730"/>
                    </a:lnTo>
                    <a:lnTo>
                      <a:pt x="117" y="3723"/>
                    </a:lnTo>
                    <a:lnTo>
                      <a:pt x="116" y="3717"/>
                    </a:lnTo>
                    <a:lnTo>
                      <a:pt x="116" y="3710"/>
                    </a:lnTo>
                    <a:lnTo>
                      <a:pt x="116" y="3704"/>
                    </a:lnTo>
                    <a:lnTo>
                      <a:pt x="117" y="3698"/>
                    </a:lnTo>
                    <a:lnTo>
                      <a:pt x="119" y="3692"/>
                    </a:lnTo>
                    <a:lnTo>
                      <a:pt x="120" y="3687"/>
                    </a:lnTo>
                    <a:lnTo>
                      <a:pt x="123" y="3681"/>
                    </a:lnTo>
                    <a:lnTo>
                      <a:pt x="129" y="3672"/>
                    </a:lnTo>
                    <a:lnTo>
                      <a:pt x="136" y="3662"/>
                    </a:lnTo>
                    <a:lnTo>
                      <a:pt x="145" y="3654"/>
                    </a:lnTo>
                    <a:lnTo>
                      <a:pt x="155" y="3645"/>
                    </a:lnTo>
                    <a:lnTo>
                      <a:pt x="176" y="3629"/>
                    </a:lnTo>
                    <a:lnTo>
                      <a:pt x="198" y="3614"/>
                    </a:lnTo>
                    <a:lnTo>
                      <a:pt x="209" y="3607"/>
                    </a:lnTo>
                    <a:lnTo>
                      <a:pt x="219" y="3598"/>
                    </a:lnTo>
                    <a:lnTo>
                      <a:pt x="228" y="3591"/>
                    </a:lnTo>
                    <a:lnTo>
                      <a:pt x="236" y="3583"/>
                    </a:lnTo>
                    <a:lnTo>
                      <a:pt x="234" y="3576"/>
                    </a:lnTo>
                    <a:lnTo>
                      <a:pt x="230" y="3569"/>
                    </a:lnTo>
                    <a:lnTo>
                      <a:pt x="224" y="3563"/>
                    </a:lnTo>
                    <a:lnTo>
                      <a:pt x="216" y="3558"/>
                    </a:lnTo>
                    <a:lnTo>
                      <a:pt x="208" y="3552"/>
                    </a:lnTo>
                    <a:lnTo>
                      <a:pt x="199" y="3548"/>
                    </a:lnTo>
                    <a:lnTo>
                      <a:pt x="191" y="3545"/>
                    </a:lnTo>
                    <a:lnTo>
                      <a:pt x="182" y="3542"/>
                    </a:lnTo>
                    <a:lnTo>
                      <a:pt x="173" y="3547"/>
                    </a:lnTo>
                    <a:lnTo>
                      <a:pt x="167" y="3554"/>
                    </a:lnTo>
                    <a:lnTo>
                      <a:pt x="160" y="3563"/>
                    </a:lnTo>
                    <a:lnTo>
                      <a:pt x="153" y="3572"/>
                    </a:lnTo>
                    <a:lnTo>
                      <a:pt x="142" y="3590"/>
                    </a:lnTo>
                    <a:lnTo>
                      <a:pt x="133" y="3606"/>
                    </a:lnTo>
                    <a:lnTo>
                      <a:pt x="126" y="3597"/>
                    </a:lnTo>
                    <a:lnTo>
                      <a:pt x="119" y="3591"/>
                    </a:lnTo>
                    <a:lnTo>
                      <a:pt x="113" y="3585"/>
                    </a:lnTo>
                    <a:lnTo>
                      <a:pt x="106" y="3580"/>
                    </a:lnTo>
                    <a:lnTo>
                      <a:pt x="100" y="3574"/>
                    </a:lnTo>
                    <a:lnTo>
                      <a:pt x="94" y="3566"/>
                    </a:lnTo>
                    <a:lnTo>
                      <a:pt x="91" y="3563"/>
                    </a:lnTo>
                    <a:lnTo>
                      <a:pt x="89" y="3558"/>
                    </a:lnTo>
                    <a:lnTo>
                      <a:pt x="88" y="3552"/>
                    </a:lnTo>
                    <a:lnTo>
                      <a:pt x="86" y="3546"/>
                    </a:lnTo>
                    <a:lnTo>
                      <a:pt x="87" y="3537"/>
                    </a:lnTo>
                    <a:lnTo>
                      <a:pt x="89" y="3529"/>
                    </a:lnTo>
                    <a:lnTo>
                      <a:pt x="92" y="3520"/>
                    </a:lnTo>
                    <a:lnTo>
                      <a:pt x="96" y="3513"/>
                    </a:lnTo>
                    <a:lnTo>
                      <a:pt x="100" y="3506"/>
                    </a:lnTo>
                    <a:lnTo>
                      <a:pt x="104" y="3499"/>
                    </a:lnTo>
                    <a:lnTo>
                      <a:pt x="109" y="3494"/>
                    </a:lnTo>
                    <a:lnTo>
                      <a:pt x="115" y="3487"/>
                    </a:lnTo>
                    <a:lnTo>
                      <a:pt x="139" y="3466"/>
                    </a:lnTo>
                    <a:lnTo>
                      <a:pt x="163" y="3445"/>
                    </a:lnTo>
                    <a:lnTo>
                      <a:pt x="183" y="3459"/>
                    </a:lnTo>
                    <a:lnTo>
                      <a:pt x="204" y="3472"/>
                    </a:lnTo>
                    <a:lnTo>
                      <a:pt x="227" y="3485"/>
                    </a:lnTo>
                    <a:lnTo>
                      <a:pt x="249" y="3497"/>
                    </a:lnTo>
                    <a:lnTo>
                      <a:pt x="272" y="3509"/>
                    </a:lnTo>
                    <a:lnTo>
                      <a:pt x="294" y="3519"/>
                    </a:lnTo>
                    <a:lnTo>
                      <a:pt x="318" y="3530"/>
                    </a:lnTo>
                    <a:lnTo>
                      <a:pt x="341" y="3540"/>
                    </a:lnTo>
                    <a:lnTo>
                      <a:pt x="389" y="3559"/>
                    </a:lnTo>
                    <a:lnTo>
                      <a:pt x="436" y="3578"/>
                    </a:lnTo>
                    <a:lnTo>
                      <a:pt x="483" y="3596"/>
                    </a:lnTo>
                    <a:lnTo>
                      <a:pt x="530" y="3616"/>
                    </a:lnTo>
                    <a:lnTo>
                      <a:pt x="536" y="3632"/>
                    </a:lnTo>
                    <a:lnTo>
                      <a:pt x="544" y="3647"/>
                    </a:lnTo>
                    <a:lnTo>
                      <a:pt x="547" y="3656"/>
                    </a:lnTo>
                    <a:lnTo>
                      <a:pt x="549" y="3663"/>
                    </a:lnTo>
                    <a:lnTo>
                      <a:pt x="551" y="3673"/>
                    </a:lnTo>
                    <a:lnTo>
                      <a:pt x="551" y="3682"/>
                    </a:lnTo>
                    <a:lnTo>
                      <a:pt x="551" y="3694"/>
                    </a:lnTo>
                    <a:lnTo>
                      <a:pt x="550" y="3709"/>
                    </a:lnTo>
                    <a:lnTo>
                      <a:pt x="548" y="3722"/>
                    </a:lnTo>
                    <a:lnTo>
                      <a:pt x="547" y="3727"/>
                    </a:lnTo>
                    <a:close/>
                    <a:moveTo>
                      <a:pt x="1687" y="178"/>
                    </a:moveTo>
                    <a:lnTo>
                      <a:pt x="1682" y="168"/>
                    </a:lnTo>
                    <a:lnTo>
                      <a:pt x="1678" y="159"/>
                    </a:lnTo>
                    <a:lnTo>
                      <a:pt x="1673" y="148"/>
                    </a:lnTo>
                    <a:lnTo>
                      <a:pt x="1671" y="136"/>
                    </a:lnTo>
                    <a:lnTo>
                      <a:pt x="1669" y="124"/>
                    </a:lnTo>
                    <a:lnTo>
                      <a:pt x="1668" y="113"/>
                    </a:lnTo>
                    <a:lnTo>
                      <a:pt x="1667" y="100"/>
                    </a:lnTo>
                    <a:lnTo>
                      <a:pt x="1667" y="87"/>
                    </a:lnTo>
                    <a:lnTo>
                      <a:pt x="1668" y="74"/>
                    </a:lnTo>
                    <a:lnTo>
                      <a:pt x="1669" y="62"/>
                    </a:lnTo>
                    <a:lnTo>
                      <a:pt x="1671" y="50"/>
                    </a:lnTo>
                    <a:lnTo>
                      <a:pt x="1673" y="38"/>
                    </a:lnTo>
                    <a:lnTo>
                      <a:pt x="1677" y="27"/>
                    </a:lnTo>
                    <a:lnTo>
                      <a:pt x="1680" y="17"/>
                    </a:lnTo>
                    <a:lnTo>
                      <a:pt x="1683" y="8"/>
                    </a:lnTo>
                    <a:lnTo>
                      <a:pt x="1687" y="0"/>
                    </a:lnTo>
                    <a:lnTo>
                      <a:pt x="1586" y="68"/>
                    </a:lnTo>
                    <a:lnTo>
                      <a:pt x="1487" y="140"/>
                    </a:lnTo>
                    <a:lnTo>
                      <a:pt x="1391" y="216"/>
                    </a:lnTo>
                    <a:lnTo>
                      <a:pt x="1297" y="295"/>
                    </a:lnTo>
                    <a:lnTo>
                      <a:pt x="1205" y="376"/>
                    </a:lnTo>
                    <a:lnTo>
                      <a:pt x="1117" y="460"/>
                    </a:lnTo>
                    <a:lnTo>
                      <a:pt x="1032" y="549"/>
                    </a:lnTo>
                    <a:lnTo>
                      <a:pt x="949" y="639"/>
                    </a:lnTo>
                    <a:lnTo>
                      <a:pt x="870" y="731"/>
                    </a:lnTo>
                    <a:lnTo>
                      <a:pt x="793" y="827"/>
                    </a:lnTo>
                    <a:lnTo>
                      <a:pt x="719" y="926"/>
                    </a:lnTo>
                    <a:lnTo>
                      <a:pt x="650" y="1026"/>
                    </a:lnTo>
                    <a:lnTo>
                      <a:pt x="582" y="1128"/>
                    </a:lnTo>
                    <a:lnTo>
                      <a:pt x="518" y="1233"/>
                    </a:lnTo>
                    <a:lnTo>
                      <a:pt x="459" y="1340"/>
                    </a:lnTo>
                    <a:lnTo>
                      <a:pt x="401" y="1448"/>
                    </a:lnTo>
                    <a:lnTo>
                      <a:pt x="347" y="1559"/>
                    </a:lnTo>
                    <a:lnTo>
                      <a:pt x="298" y="1671"/>
                    </a:lnTo>
                    <a:lnTo>
                      <a:pt x="251" y="1786"/>
                    </a:lnTo>
                    <a:lnTo>
                      <a:pt x="210" y="1902"/>
                    </a:lnTo>
                    <a:lnTo>
                      <a:pt x="170" y="2018"/>
                    </a:lnTo>
                    <a:lnTo>
                      <a:pt x="136" y="2138"/>
                    </a:lnTo>
                    <a:lnTo>
                      <a:pt x="104" y="2257"/>
                    </a:lnTo>
                    <a:lnTo>
                      <a:pt x="77" y="2378"/>
                    </a:lnTo>
                    <a:lnTo>
                      <a:pt x="54" y="2500"/>
                    </a:lnTo>
                    <a:lnTo>
                      <a:pt x="35" y="2623"/>
                    </a:lnTo>
                    <a:lnTo>
                      <a:pt x="20" y="2748"/>
                    </a:lnTo>
                    <a:lnTo>
                      <a:pt x="9" y="2873"/>
                    </a:lnTo>
                    <a:lnTo>
                      <a:pt x="3" y="2999"/>
                    </a:lnTo>
                    <a:lnTo>
                      <a:pt x="0" y="3124"/>
                    </a:lnTo>
                    <a:lnTo>
                      <a:pt x="4" y="3251"/>
                    </a:lnTo>
                    <a:lnTo>
                      <a:pt x="10" y="3378"/>
                    </a:lnTo>
                    <a:lnTo>
                      <a:pt x="22" y="3370"/>
                    </a:lnTo>
                    <a:lnTo>
                      <a:pt x="33" y="3360"/>
                    </a:lnTo>
                    <a:lnTo>
                      <a:pt x="42" y="3351"/>
                    </a:lnTo>
                    <a:lnTo>
                      <a:pt x="49" y="3339"/>
                    </a:lnTo>
                    <a:lnTo>
                      <a:pt x="55" y="3327"/>
                    </a:lnTo>
                    <a:lnTo>
                      <a:pt x="60" y="3315"/>
                    </a:lnTo>
                    <a:lnTo>
                      <a:pt x="63" y="3303"/>
                    </a:lnTo>
                    <a:lnTo>
                      <a:pt x="68" y="3289"/>
                    </a:lnTo>
                    <a:lnTo>
                      <a:pt x="73" y="3262"/>
                    </a:lnTo>
                    <a:lnTo>
                      <a:pt x="79" y="3234"/>
                    </a:lnTo>
                    <a:lnTo>
                      <a:pt x="84" y="3221"/>
                    </a:lnTo>
                    <a:lnTo>
                      <a:pt x="88" y="3207"/>
                    </a:lnTo>
                    <a:lnTo>
                      <a:pt x="93" y="3194"/>
                    </a:lnTo>
                    <a:lnTo>
                      <a:pt x="100" y="3181"/>
                    </a:lnTo>
                    <a:lnTo>
                      <a:pt x="138" y="3181"/>
                    </a:lnTo>
                    <a:lnTo>
                      <a:pt x="178" y="3182"/>
                    </a:lnTo>
                    <a:lnTo>
                      <a:pt x="219" y="3183"/>
                    </a:lnTo>
                    <a:lnTo>
                      <a:pt x="260" y="3183"/>
                    </a:lnTo>
                    <a:lnTo>
                      <a:pt x="280" y="3182"/>
                    </a:lnTo>
                    <a:lnTo>
                      <a:pt x="300" y="3181"/>
                    </a:lnTo>
                    <a:lnTo>
                      <a:pt x="321" y="3179"/>
                    </a:lnTo>
                    <a:lnTo>
                      <a:pt x="340" y="3176"/>
                    </a:lnTo>
                    <a:lnTo>
                      <a:pt x="359" y="3171"/>
                    </a:lnTo>
                    <a:lnTo>
                      <a:pt x="377" y="3166"/>
                    </a:lnTo>
                    <a:lnTo>
                      <a:pt x="394" y="3160"/>
                    </a:lnTo>
                    <a:lnTo>
                      <a:pt x="412" y="3151"/>
                    </a:lnTo>
                    <a:lnTo>
                      <a:pt x="424" y="3171"/>
                    </a:lnTo>
                    <a:lnTo>
                      <a:pt x="454" y="3215"/>
                    </a:lnTo>
                    <a:lnTo>
                      <a:pt x="484" y="3260"/>
                    </a:lnTo>
                    <a:lnTo>
                      <a:pt x="498" y="3279"/>
                    </a:lnTo>
                    <a:lnTo>
                      <a:pt x="491" y="3288"/>
                    </a:lnTo>
                    <a:lnTo>
                      <a:pt x="484" y="3297"/>
                    </a:lnTo>
                    <a:lnTo>
                      <a:pt x="479" y="3308"/>
                    </a:lnTo>
                    <a:lnTo>
                      <a:pt x="473" y="3321"/>
                    </a:lnTo>
                    <a:lnTo>
                      <a:pt x="465" y="3345"/>
                    </a:lnTo>
                    <a:lnTo>
                      <a:pt x="455" y="3370"/>
                    </a:lnTo>
                    <a:lnTo>
                      <a:pt x="450" y="3381"/>
                    </a:lnTo>
                    <a:lnTo>
                      <a:pt x="444" y="3390"/>
                    </a:lnTo>
                    <a:lnTo>
                      <a:pt x="440" y="3394"/>
                    </a:lnTo>
                    <a:lnTo>
                      <a:pt x="437" y="3399"/>
                    </a:lnTo>
                    <a:lnTo>
                      <a:pt x="433" y="3402"/>
                    </a:lnTo>
                    <a:lnTo>
                      <a:pt x="429" y="3404"/>
                    </a:lnTo>
                    <a:lnTo>
                      <a:pt x="424" y="3406"/>
                    </a:lnTo>
                    <a:lnTo>
                      <a:pt x="419" y="3407"/>
                    </a:lnTo>
                    <a:lnTo>
                      <a:pt x="414" y="3408"/>
                    </a:lnTo>
                    <a:lnTo>
                      <a:pt x="407" y="3408"/>
                    </a:lnTo>
                    <a:lnTo>
                      <a:pt x="401" y="3408"/>
                    </a:lnTo>
                    <a:lnTo>
                      <a:pt x="394" y="3406"/>
                    </a:lnTo>
                    <a:lnTo>
                      <a:pt x="387" y="3404"/>
                    </a:lnTo>
                    <a:lnTo>
                      <a:pt x="379" y="3401"/>
                    </a:lnTo>
                    <a:lnTo>
                      <a:pt x="352" y="3405"/>
                    </a:lnTo>
                    <a:lnTo>
                      <a:pt x="322" y="3407"/>
                    </a:lnTo>
                    <a:lnTo>
                      <a:pt x="293" y="3409"/>
                    </a:lnTo>
                    <a:lnTo>
                      <a:pt x="263" y="3411"/>
                    </a:lnTo>
                    <a:lnTo>
                      <a:pt x="249" y="3414"/>
                    </a:lnTo>
                    <a:lnTo>
                      <a:pt x="234" y="3416"/>
                    </a:lnTo>
                    <a:lnTo>
                      <a:pt x="220" y="3418"/>
                    </a:lnTo>
                    <a:lnTo>
                      <a:pt x="207" y="3421"/>
                    </a:lnTo>
                    <a:lnTo>
                      <a:pt x="194" y="3425"/>
                    </a:lnTo>
                    <a:lnTo>
                      <a:pt x="181" y="3431"/>
                    </a:lnTo>
                    <a:lnTo>
                      <a:pt x="168" y="3437"/>
                    </a:lnTo>
                    <a:lnTo>
                      <a:pt x="156" y="3445"/>
                    </a:lnTo>
                    <a:lnTo>
                      <a:pt x="150" y="3436"/>
                    </a:lnTo>
                    <a:lnTo>
                      <a:pt x="145" y="3426"/>
                    </a:lnTo>
                    <a:lnTo>
                      <a:pt x="140" y="3417"/>
                    </a:lnTo>
                    <a:lnTo>
                      <a:pt x="136" y="3407"/>
                    </a:lnTo>
                    <a:lnTo>
                      <a:pt x="132" y="3398"/>
                    </a:lnTo>
                    <a:lnTo>
                      <a:pt x="126" y="3388"/>
                    </a:lnTo>
                    <a:lnTo>
                      <a:pt x="121" y="3379"/>
                    </a:lnTo>
                    <a:lnTo>
                      <a:pt x="115" y="3372"/>
                    </a:lnTo>
                    <a:lnTo>
                      <a:pt x="107" y="3383"/>
                    </a:lnTo>
                    <a:lnTo>
                      <a:pt x="102" y="3394"/>
                    </a:lnTo>
                    <a:lnTo>
                      <a:pt x="97" y="3407"/>
                    </a:lnTo>
                    <a:lnTo>
                      <a:pt x="91" y="3419"/>
                    </a:lnTo>
                    <a:lnTo>
                      <a:pt x="85" y="3431"/>
                    </a:lnTo>
                    <a:lnTo>
                      <a:pt x="77" y="3441"/>
                    </a:lnTo>
                    <a:lnTo>
                      <a:pt x="73" y="3446"/>
                    </a:lnTo>
                    <a:lnTo>
                      <a:pt x="68" y="3451"/>
                    </a:lnTo>
                    <a:lnTo>
                      <a:pt x="62" y="3455"/>
                    </a:lnTo>
                    <a:lnTo>
                      <a:pt x="55" y="3458"/>
                    </a:lnTo>
                    <a:lnTo>
                      <a:pt x="49" y="3454"/>
                    </a:lnTo>
                    <a:lnTo>
                      <a:pt x="42" y="3449"/>
                    </a:lnTo>
                    <a:lnTo>
                      <a:pt x="37" y="3445"/>
                    </a:lnTo>
                    <a:lnTo>
                      <a:pt x="33" y="3439"/>
                    </a:lnTo>
                    <a:lnTo>
                      <a:pt x="27" y="3433"/>
                    </a:lnTo>
                    <a:lnTo>
                      <a:pt x="24" y="3426"/>
                    </a:lnTo>
                    <a:lnTo>
                      <a:pt x="20" y="3419"/>
                    </a:lnTo>
                    <a:lnTo>
                      <a:pt x="17" y="3409"/>
                    </a:lnTo>
                    <a:lnTo>
                      <a:pt x="13" y="3419"/>
                    </a:lnTo>
                    <a:lnTo>
                      <a:pt x="10" y="3429"/>
                    </a:lnTo>
                    <a:lnTo>
                      <a:pt x="14" y="3480"/>
                    </a:lnTo>
                    <a:lnTo>
                      <a:pt x="19" y="3530"/>
                    </a:lnTo>
                    <a:lnTo>
                      <a:pt x="24" y="3580"/>
                    </a:lnTo>
                    <a:lnTo>
                      <a:pt x="30" y="3629"/>
                    </a:lnTo>
                    <a:lnTo>
                      <a:pt x="38" y="3679"/>
                    </a:lnTo>
                    <a:lnTo>
                      <a:pt x="45" y="3728"/>
                    </a:lnTo>
                    <a:lnTo>
                      <a:pt x="54" y="3777"/>
                    </a:lnTo>
                    <a:lnTo>
                      <a:pt x="63" y="3827"/>
                    </a:lnTo>
                    <a:lnTo>
                      <a:pt x="73" y="3876"/>
                    </a:lnTo>
                    <a:lnTo>
                      <a:pt x="84" y="3924"/>
                    </a:lnTo>
                    <a:lnTo>
                      <a:pt x="96" y="3973"/>
                    </a:lnTo>
                    <a:lnTo>
                      <a:pt x="107" y="4021"/>
                    </a:lnTo>
                    <a:lnTo>
                      <a:pt x="120" y="4069"/>
                    </a:lnTo>
                    <a:lnTo>
                      <a:pt x="134" y="4116"/>
                    </a:lnTo>
                    <a:lnTo>
                      <a:pt x="148" y="4164"/>
                    </a:lnTo>
                    <a:lnTo>
                      <a:pt x="162" y="4211"/>
                    </a:lnTo>
                    <a:lnTo>
                      <a:pt x="178" y="4258"/>
                    </a:lnTo>
                    <a:lnTo>
                      <a:pt x="194" y="4304"/>
                    </a:lnTo>
                    <a:lnTo>
                      <a:pt x="210" y="4350"/>
                    </a:lnTo>
                    <a:lnTo>
                      <a:pt x="227" y="4397"/>
                    </a:lnTo>
                    <a:lnTo>
                      <a:pt x="244" y="4443"/>
                    </a:lnTo>
                    <a:lnTo>
                      <a:pt x="262" y="4489"/>
                    </a:lnTo>
                    <a:lnTo>
                      <a:pt x="281" y="4534"/>
                    </a:lnTo>
                    <a:lnTo>
                      <a:pt x="300" y="4580"/>
                    </a:lnTo>
                    <a:lnTo>
                      <a:pt x="321" y="4625"/>
                    </a:lnTo>
                    <a:lnTo>
                      <a:pt x="341" y="4669"/>
                    </a:lnTo>
                    <a:lnTo>
                      <a:pt x="361" y="4714"/>
                    </a:lnTo>
                    <a:lnTo>
                      <a:pt x="383" y="4758"/>
                    </a:lnTo>
                    <a:lnTo>
                      <a:pt x="404" y="4803"/>
                    </a:lnTo>
                    <a:lnTo>
                      <a:pt x="426" y="4846"/>
                    </a:lnTo>
                    <a:lnTo>
                      <a:pt x="449" y="4889"/>
                    </a:lnTo>
                    <a:lnTo>
                      <a:pt x="472" y="4933"/>
                    </a:lnTo>
                    <a:lnTo>
                      <a:pt x="476" y="4938"/>
                    </a:lnTo>
                    <a:lnTo>
                      <a:pt x="482" y="4952"/>
                    </a:lnTo>
                    <a:lnTo>
                      <a:pt x="488" y="4965"/>
                    </a:lnTo>
                    <a:lnTo>
                      <a:pt x="492" y="4971"/>
                    </a:lnTo>
                    <a:lnTo>
                      <a:pt x="527" y="5029"/>
                    </a:lnTo>
                    <a:lnTo>
                      <a:pt x="563" y="5087"/>
                    </a:lnTo>
                    <a:lnTo>
                      <a:pt x="599" y="5144"/>
                    </a:lnTo>
                    <a:lnTo>
                      <a:pt x="637" y="5200"/>
                    </a:lnTo>
                    <a:lnTo>
                      <a:pt x="675" y="5254"/>
                    </a:lnTo>
                    <a:lnTo>
                      <a:pt x="714" y="5308"/>
                    </a:lnTo>
                    <a:lnTo>
                      <a:pt x="753" y="5362"/>
                    </a:lnTo>
                    <a:lnTo>
                      <a:pt x="794" y="5414"/>
                    </a:lnTo>
                    <a:lnTo>
                      <a:pt x="834" y="5465"/>
                    </a:lnTo>
                    <a:lnTo>
                      <a:pt x="877" y="5516"/>
                    </a:lnTo>
                    <a:lnTo>
                      <a:pt x="920" y="5567"/>
                    </a:lnTo>
                    <a:lnTo>
                      <a:pt x="963" y="5616"/>
                    </a:lnTo>
                    <a:lnTo>
                      <a:pt x="1008" y="5664"/>
                    </a:lnTo>
                    <a:lnTo>
                      <a:pt x="1054" y="5712"/>
                    </a:lnTo>
                    <a:lnTo>
                      <a:pt x="1100" y="5759"/>
                    </a:lnTo>
                    <a:lnTo>
                      <a:pt x="1148" y="5805"/>
                    </a:lnTo>
                    <a:lnTo>
                      <a:pt x="1148" y="5796"/>
                    </a:lnTo>
                    <a:lnTo>
                      <a:pt x="1148" y="5771"/>
                    </a:lnTo>
                    <a:lnTo>
                      <a:pt x="1148" y="5732"/>
                    </a:lnTo>
                    <a:lnTo>
                      <a:pt x="1148" y="5681"/>
                    </a:lnTo>
                    <a:lnTo>
                      <a:pt x="1148" y="5621"/>
                    </a:lnTo>
                    <a:lnTo>
                      <a:pt x="1148" y="5554"/>
                    </a:lnTo>
                    <a:lnTo>
                      <a:pt x="1148" y="5482"/>
                    </a:lnTo>
                    <a:lnTo>
                      <a:pt x="1148" y="5409"/>
                    </a:lnTo>
                    <a:lnTo>
                      <a:pt x="1148" y="5335"/>
                    </a:lnTo>
                    <a:lnTo>
                      <a:pt x="1148" y="5263"/>
                    </a:lnTo>
                    <a:lnTo>
                      <a:pt x="1148" y="5196"/>
                    </a:lnTo>
                    <a:lnTo>
                      <a:pt x="1148" y="5136"/>
                    </a:lnTo>
                    <a:lnTo>
                      <a:pt x="1148" y="5085"/>
                    </a:lnTo>
                    <a:lnTo>
                      <a:pt x="1148" y="5046"/>
                    </a:lnTo>
                    <a:lnTo>
                      <a:pt x="1148" y="5021"/>
                    </a:lnTo>
                    <a:lnTo>
                      <a:pt x="1148" y="5012"/>
                    </a:lnTo>
                    <a:lnTo>
                      <a:pt x="1118" y="4972"/>
                    </a:lnTo>
                    <a:lnTo>
                      <a:pt x="1089" y="4933"/>
                    </a:lnTo>
                    <a:lnTo>
                      <a:pt x="1062" y="4893"/>
                    </a:lnTo>
                    <a:lnTo>
                      <a:pt x="1035" y="4854"/>
                    </a:lnTo>
                    <a:lnTo>
                      <a:pt x="1008" y="4813"/>
                    </a:lnTo>
                    <a:lnTo>
                      <a:pt x="984" y="4774"/>
                    </a:lnTo>
                    <a:lnTo>
                      <a:pt x="959" y="4733"/>
                    </a:lnTo>
                    <a:lnTo>
                      <a:pt x="936" y="4692"/>
                    </a:lnTo>
                    <a:lnTo>
                      <a:pt x="912" y="4651"/>
                    </a:lnTo>
                    <a:lnTo>
                      <a:pt x="890" y="4610"/>
                    </a:lnTo>
                    <a:lnTo>
                      <a:pt x="868" y="4567"/>
                    </a:lnTo>
                    <a:lnTo>
                      <a:pt x="847" y="4524"/>
                    </a:lnTo>
                    <a:lnTo>
                      <a:pt x="826" y="4482"/>
                    </a:lnTo>
                    <a:lnTo>
                      <a:pt x="805" y="4438"/>
                    </a:lnTo>
                    <a:lnTo>
                      <a:pt x="785" y="4394"/>
                    </a:lnTo>
                    <a:lnTo>
                      <a:pt x="766" y="4349"/>
                    </a:lnTo>
                    <a:lnTo>
                      <a:pt x="763" y="4349"/>
                    </a:lnTo>
                    <a:lnTo>
                      <a:pt x="760" y="4349"/>
                    </a:lnTo>
                    <a:lnTo>
                      <a:pt x="760" y="4363"/>
                    </a:lnTo>
                    <a:lnTo>
                      <a:pt x="759" y="4376"/>
                    </a:lnTo>
                    <a:lnTo>
                      <a:pt x="755" y="4389"/>
                    </a:lnTo>
                    <a:lnTo>
                      <a:pt x="751" y="4402"/>
                    </a:lnTo>
                    <a:lnTo>
                      <a:pt x="739" y="4426"/>
                    </a:lnTo>
                    <a:lnTo>
                      <a:pt x="725" y="4450"/>
                    </a:lnTo>
                    <a:lnTo>
                      <a:pt x="718" y="4461"/>
                    </a:lnTo>
                    <a:lnTo>
                      <a:pt x="712" y="4473"/>
                    </a:lnTo>
                    <a:lnTo>
                      <a:pt x="706" y="4485"/>
                    </a:lnTo>
                    <a:lnTo>
                      <a:pt x="702" y="4498"/>
                    </a:lnTo>
                    <a:lnTo>
                      <a:pt x="698" y="4510"/>
                    </a:lnTo>
                    <a:lnTo>
                      <a:pt x="697" y="4523"/>
                    </a:lnTo>
                    <a:lnTo>
                      <a:pt x="697" y="4531"/>
                    </a:lnTo>
                    <a:lnTo>
                      <a:pt x="697" y="4537"/>
                    </a:lnTo>
                    <a:lnTo>
                      <a:pt x="698" y="4545"/>
                    </a:lnTo>
                    <a:lnTo>
                      <a:pt x="699" y="4552"/>
                    </a:lnTo>
                    <a:lnTo>
                      <a:pt x="706" y="4556"/>
                    </a:lnTo>
                    <a:lnTo>
                      <a:pt x="714" y="4562"/>
                    </a:lnTo>
                    <a:lnTo>
                      <a:pt x="720" y="4567"/>
                    </a:lnTo>
                    <a:lnTo>
                      <a:pt x="725" y="4573"/>
                    </a:lnTo>
                    <a:lnTo>
                      <a:pt x="730" y="4579"/>
                    </a:lnTo>
                    <a:lnTo>
                      <a:pt x="734" y="4585"/>
                    </a:lnTo>
                    <a:lnTo>
                      <a:pt x="737" y="4591"/>
                    </a:lnTo>
                    <a:lnTo>
                      <a:pt x="739" y="4598"/>
                    </a:lnTo>
                    <a:lnTo>
                      <a:pt x="742" y="4612"/>
                    </a:lnTo>
                    <a:lnTo>
                      <a:pt x="745" y="4626"/>
                    </a:lnTo>
                    <a:lnTo>
                      <a:pt x="745" y="4641"/>
                    </a:lnTo>
                    <a:lnTo>
                      <a:pt x="745" y="4655"/>
                    </a:lnTo>
                    <a:lnTo>
                      <a:pt x="741" y="4686"/>
                    </a:lnTo>
                    <a:lnTo>
                      <a:pt x="738" y="4718"/>
                    </a:lnTo>
                    <a:lnTo>
                      <a:pt x="738" y="4734"/>
                    </a:lnTo>
                    <a:lnTo>
                      <a:pt x="739" y="4749"/>
                    </a:lnTo>
                    <a:lnTo>
                      <a:pt x="740" y="4758"/>
                    </a:lnTo>
                    <a:lnTo>
                      <a:pt x="741" y="4765"/>
                    </a:lnTo>
                    <a:lnTo>
                      <a:pt x="744" y="4773"/>
                    </a:lnTo>
                    <a:lnTo>
                      <a:pt x="747" y="4780"/>
                    </a:lnTo>
                    <a:lnTo>
                      <a:pt x="746" y="4788"/>
                    </a:lnTo>
                    <a:lnTo>
                      <a:pt x="747" y="4796"/>
                    </a:lnTo>
                    <a:lnTo>
                      <a:pt x="748" y="4805"/>
                    </a:lnTo>
                    <a:lnTo>
                      <a:pt x="750" y="4813"/>
                    </a:lnTo>
                    <a:lnTo>
                      <a:pt x="752" y="4821"/>
                    </a:lnTo>
                    <a:lnTo>
                      <a:pt x="755" y="4827"/>
                    </a:lnTo>
                    <a:lnTo>
                      <a:pt x="760" y="4832"/>
                    </a:lnTo>
                    <a:lnTo>
                      <a:pt x="763" y="4834"/>
                    </a:lnTo>
                    <a:lnTo>
                      <a:pt x="767" y="4806"/>
                    </a:lnTo>
                    <a:lnTo>
                      <a:pt x="771" y="4778"/>
                    </a:lnTo>
                    <a:lnTo>
                      <a:pt x="778" y="4750"/>
                    </a:lnTo>
                    <a:lnTo>
                      <a:pt x="785" y="4724"/>
                    </a:lnTo>
                    <a:lnTo>
                      <a:pt x="793" y="4698"/>
                    </a:lnTo>
                    <a:lnTo>
                      <a:pt x="803" y="4674"/>
                    </a:lnTo>
                    <a:lnTo>
                      <a:pt x="814" y="4650"/>
                    </a:lnTo>
                    <a:lnTo>
                      <a:pt x="827" y="4628"/>
                    </a:lnTo>
                    <a:lnTo>
                      <a:pt x="832" y="4629"/>
                    </a:lnTo>
                    <a:lnTo>
                      <a:pt x="839" y="4629"/>
                    </a:lnTo>
                    <a:lnTo>
                      <a:pt x="843" y="4631"/>
                    </a:lnTo>
                    <a:lnTo>
                      <a:pt x="848" y="4632"/>
                    </a:lnTo>
                    <a:lnTo>
                      <a:pt x="856" y="4637"/>
                    </a:lnTo>
                    <a:lnTo>
                      <a:pt x="862" y="4643"/>
                    </a:lnTo>
                    <a:lnTo>
                      <a:pt x="866" y="4650"/>
                    </a:lnTo>
                    <a:lnTo>
                      <a:pt x="871" y="4659"/>
                    </a:lnTo>
                    <a:lnTo>
                      <a:pt x="873" y="4667"/>
                    </a:lnTo>
                    <a:lnTo>
                      <a:pt x="876" y="4676"/>
                    </a:lnTo>
                    <a:lnTo>
                      <a:pt x="879" y="4684"/>
                    </a:lnTo>
                    <a:lnTo>
                      <a:pt x="882" y="4693"/>
                    </a:lnTo>
                    <a:lnTo>
                      <a:pt x="887" y="4701"/>
                    </a:lnTo>
                    <a:lnTo>
                      <a:pt x="891" y="4709"/>
                    </a:lnTo>
                    <a:lnTo>
                      <a:pt x="894" y="4712"/>
                    </a:lnTo>
                    <a:lnTo>
                      <a:pt x="897" y="4714"/>
                    </a:lnTo>
                    <a:lnTo>
                      <a:pt x="902" y="4717"/>
                    </a:lnTo>
                    <a:lnTo>
                      <a:pt x="906" y="4719"/>
                    </a:lnTo>
                    <a:lnTo>
                      <a:pt x="911" y="4721"/>
                    </a:lnTo>
                    <a:lnTo>
                      <a:pt x="917" y="4723"/>
                    </a:lnTo>
                    <a:lnTo>
                      <a:pt x="922" y="4723"/>
                    </a:lnTo>
                    <a:lnTo>
                      <a:pt x="928" y="4724"/>
                    </a:lnTo>
                    <a:lnTo>
                      <a:pt x="929" y="4738"/>
                    </a:lnTo>
                    <a:lnTo>
                      <a:pt x="930" y="4750"/>
                    </a:lnTo>
                    <a:lnTo>
                      <a:pt x="931" y="4761"/>
                    </a:lnTo>
                    <a:lnTo>
                      <a:pt x="935" y="4772"/>
                    </a:lnTo>
                    <a:lnTo>
                      <a:pt x="937" y="4776"/>
                    </a:lnTo>
                    <a:lnTo>
                      <a:pt x="939" y="4780"/>
                    </a:lnTo>
                    <a:lnTo>
                      <a:pt x="941" y="4785"/>
                    </a:lnTo>
                    <a:lnTo>
                      <a:pt x="945" y="4789"/>
                    </a:lnTo>
                    <a:lnTo>
                      <a:pt x="954" y="4797"/>
                    </a:lnTo>
                    <a:lnTo>
                      <a:pt x="967" y="4806"/>
                    </a:lnTo>
                    <a:lnTo>
                      <a:pt x="968" y="4812"/>
                    </a:lnTo>
                    <a:lnTo>
                      <a:pt x="971" y="4819"/>
                    </a:lnTo>
                    <a:lnTo>
                      <a:pt x="974" y="4826"/>
                    </a:lnTo>
                    <a:lnTo>
                      <a:pt x="978" y="4834"/>
                    </a:lnTo>
                    <a:lnTo>
                      <a:pt x="981" y="4842"/>
                    </a:lnTo>
                    <a:lnTo>
                      <a:pt x="981" y="4850"/>
                    </a:lnTo>
                    <a:lnTo>
                      <a:pt x="980" y="4853"/>
                    </a:lnTo>
                    <a:lnTo>
                      <a:pt x="977" y="4857"/>
                    </a:lnTo>
                    <a:lnTo>
                      <a:pt x="974" y="4860"/>
                    </a:lnTo>
                    <a:lnTo>
                      <a:pt x="970" y="4864"/>
                    </a:lnTo>
                    <a:lnTo>
                      <a:pt x="960" y="4862"/>
                    </a:lnTo>
                    <a:lnTo>
                      <a:pt x="952" y="4864"/>
                    </a:lnTo>
                    <a:lnTo>
                      <a:pt x="942" y="4865"/>
                    </a:lnTo>
                    <a:lnTo>
                      <a:pt x="934" y="4867"/>
                    </a:lnTo>
                    <a:lnTo>
                      <a:pt x="915" y="4871"/>
                    </a:lnTo>
                    <a:lnTo>
                      <a:pt x="896" y="4875"/>
                    </a:lnTo>
                    <a:lnTo>
                      <a:pt x="888" y="4877"/>
                    </a:lnTo>
                    <a:lnTo>
                      <a:pt x="878" y="4878"/>
                    </a:lnTo>
                    <a:lnTo>
                      <a:pt x="868" y="4878"/>
                    </a:lnTo>
                    <a:lnTo>
                      <a:pt x="860" y="4878"/>
                    </a:lnTo>
                    <a:lnTo>
                      <a:pt x="850" y="4877"/>
                    </a:lnTo>
                    <a:lnTo>
                      <a:pt x="841" y="4875"/>
                    </a:lnTo>
                    <a:lnTo>
                      <a:pt x="832" y="4871"/>
                    </a:lnTo>
                    <a:lnTo>
                      <a:pt x="824" y="4866"/>
                    </a:lnTo>
                    <a:lnTo>
                      <a:pt x="813" y="4868"/>
                    </a:lnTo>
                    <a:lnTo>
                      <a:pt x="803" y="4872"/>
                    </a:lnTo>
                    <a:lnTo>
                      <a:pt x="794" y="4877"/>
                    </a:lnTo>
                    <a:lnTo>
                      <a:pt x="786" y="4884"/>
                    </a:lnTo>
                    <a:lnTo>
                      <a:pt x="780" y="4891"/>
                    </a:lnTo>
                    <a:lnTo>
                      <a:pt x="775" y="4900"/>
                    </a:lnTo>
                    <a:lnTo>
                      <a:pt x="771" y="4909"/>
                    </a:lnTo>
                    <a:lnTo>
                      <a:pt x="769" y="4920"/>
                    </a:lnTo>
                    <a:lnTo>
                      <a:pt x="767" y="4930"/>
                    </a:lnTo>
                    <a:lnTo>
                      <a:pt x="767" y="4939"/>
                    </a:lnTo>
                    <a:lnTo>
                      <a:pt x="767" y="4949"/>
                    </a:lnTo>
                    <a:lnTo>
                      <a:pt x="768" y="4958"/>
                    </a:lnTo>
                    <a:lnTo>
                      <a:pt x="770" y="4968"/>
                    </a:lnTo>
                    <a:lnTo>
                      <a:pt x="773" y="4978"/>
                    </a:lnTo>
                    <a:lnTo>
                      <a:pt x="778" y="4986"/>
                    </a:lnTo>
                    <a:lnTo>
                      <a:pt x="782" y="4995"/>
                    </a:lnTo>
                    <a:lnTo>
                      <a:pt x="787" y="5003"/>
                    </a:lnTo>
                    <a:lnTo>
                      <a:pt x="793" y="5012"/>
                    </a:lnTo>
                    <a:lnTo>
                      <a:pt x="799" y="5020"/>
                    </a:lnTo>
                    <a:lnTo>
                      <a:pt x="807" y="5028"/>
                    </a:lnTo>
                    <a:lnTo>
                      <a:pt x="821" y="5044"/>
                    </a:lnTo>
                    <a:lnTo>
                      <a:pt x="838" y="5059"/>
                    </a:lnTo>
                    <a:lnTo>
                      <a:pt x="873" y="5088"/>
                    </a:lnTo>
                    <a:lnTo>
                      <a:pt x="908" y="5114"/>
                    </a:lnTo>
                    <a:lnTo>
                      <a:pt x="924" y="5127"/>
                    </a:lnTo>
                    <a:lnTo>
                      <a:pt x="940" y="5140"/>
                    </a:lnTo>
                    <a:lnTo>
                      <a:pt x="954" y="5152"/>
                    </a:lnTo>
                    <a:lnTo>
                      <a:pt x="966" y="5162"/>
                    </a:lnTo>
                    <a:lnTo>
                      <a:pt x="966" y="5154"/>
                    </a:lnTo>
                    <a:lnTo>
                      <a:pt x="966" y="5144"/>
                    </a:lnTo>
                    <a:lnTo>
                      <a:pt x="963" y="5135"/>
                    </a:lnTo>
                    <a:lnTo>
                      <a:pt x="960" y="5125"/>
                    </a:lnTo>
                    <a:lnTo>
                      <a:pt x="953" y="5105"/>
                    </a:lnTo>
                    <a:lnTo>
                      <a:pt x="943" y="5084"/>
                    </a:lnTo>
                    <a:lnTo>
                      <a:pt x="934" y="5064"/>
                    </a:lnTo>
                    <a:lnTo>
                      <a:pt x="926" y="5044"/>
                    </a:lnTo>
                    <a:lnTo>
                      <a:pt x="922" y="5034"/>
                    </a:lnTo>
                    <a:lnTo>
                      <a:pt x="920" y="5024"/>
                    </a:lnTo>
                    <a:lnTo>
                      <a:pt x="919" y="5015"/>
                    </a:lnTo>
                    <a:lnTo>
                      <a:pt x="919" y="5005"/>
                    </a:lnTo>
                    <a:lnTo>
                      <a:pt x="918" y="4994"/>
                    </a:lnTo>
                    <a:lnTo>
                      <a:pt x="914" y="4982"/>
                    </a:lnTo>
                    <a:lnTo>
                      <a:pt x="910" y="4971"/>
                    </a:lnTo>
                    <a:lnTo>
                      <a:pt x="906" y="4961"/>
                    </a:lnTo>
                    <a:lnTo>
                      <a:pt x="902" y="4950"/>
                    </a:lnTo>
                    <a:lnTo>
                      <a:pt x="898" y="4939"/>
                    </a:lnTo>
                    <a:lnTo>
                      <a:pt x="897" y="4935"/>
                    </a:lnTo>
                    <a:lnTo>
                      <a:pt x="897" y="4930"/>
                    </a:lnTo>
                    <a:lnTo>
                      <a:pt x="898" y="4924"/>
                    </a:lnTo>
                    <a:lnTo>
                      <a:pt x="899" y="4920"/>
                    </a:lnTo>
                    <a:lnTo>
                      <a:pt x="907" y="4920"/>
                    </a:lnTo>
                    <a:lnTo>
                      <a:pt x="914" y="4920"/>
                    </a:lnTo>
                    <a:lnTo>
                      <a:pt x="921" y="4921"/>
                    </a:lnTo>
                    <a:lnTo>
                      <a:pt x="928" y="4922"/>
                    </a:lnTo>
                    <a:lnTo>
                      <a:pt x="941" y="4926"/>
                    </a:lnTo>
                    <a:lnTo>
                      <a:pt x="954" y="4932"/>
                    </a:lnTo>
                    <a:lnTo>
                      <a:pt x="966" y="4938"/>
                    </a:lnTo>
                    <a:lnTo>
                      <a:pt x="976" y="4945"/>
                    </a:lnTo>
                    <a:lnTo>
                      <a:pt x="985" y="4952"/>
                    </a:lnTo>
                    <a:lnTo>
                      <a:pt x="992" y="4958"/>
                    </a:lnTo>
                    <a:lnTo>
                      <a:pt x="998" y="4950"/>
                    </a:lnTo>
                    <a:lnTo>
                      <a:pt x="1012" y="4931"/>
                    </a:lnTo>
                    <a:lnTo>
                      <a:pt x="1024" y="4913"/>
                    </a:lnTo>
                    <a:lnTo>
                      <a:pt x="1031" y="4904"/>
                    </a:lnTo>
                    <a:lnTo>
                      <a:pt x="1040" y="4902"/>
                    </a:lnTo>
                    <a:lnTo>
                      <a:pt x="1049" y="4899"/>
                    </a:lnTo>
                    <a:lnTo>
                      <a:pt x="1053" y="4899"/>
                    </a:lnTo>
                    <a:lnTo>
                      <a:pt x="1057" y="4900"/>
                    </a:lnTo>
                    <a:lnTo>
                      <a:pt x="1062" y="4904"/>
                    </a:lnTo>
                    <a:lnTo>
                      <a:pt x="1066" y="4910"/>
                    </a:lnTo>
                    <a:lnTo>
                      <a:pt x="1064" y="4928"/>
                    </a:lnTo>
                    <a:lnTo>
                      <a:pt x="1064" y="4945"/>
                    </a:lnTo>
                    <a:lnTo>
                      <a:pt x="1064" y="4962"/>
                    </a:lnTo>
                    <a:lnTo>
                      <a:pt x="1065" y="4978"/>
                    </a:lnTo>
                    <a:lnTo>
                      <a:pt x="1069" y="5011"/>
                    </a:lnTo>
                    <a:lnTo>
                      <a:pt x="1075" y="5043"/>
                    </a:lnTo>
                    <a:lnTo>
                      <a:pt x="1079" y="5074"/>
                    </a:lnTo>
                    <a:lnTo>
                      <a:pt x="1081" y="5106"/>
                    </a:lnTo>
                    <a:lnTo>
                      <a:pt x="1081" y="5121"/>
                    </a:lnTo>
                    <a:lnTo>
                      <a:pt x="1081" y="5137"/>
                    </a:lnTo>
                    <a:lnTo>
                      <a:pt x="1079" y="5152"/>
                    </a:lnTo>
                    <a:lnTo>
                      <a:pt x="1076" y="5168"/>
                    </a:lnTo>
                    <a:lnTo>
                      <a:pt x="1080" y="5176"/>
                    </a:lnTo>
                    <a:lnTo>
                      <a:pt x="1083" y="5184"/>
                    </a:lnTo>
                    <a:lnTo>
                      <a:pt x="1083" y="5192"/>
                    </a:lnTo>
                    <a:lnTo>
                      <a:pt x="1083" y="5200"/>
                    </a:lnTo>
                    <a:lnTo>
                      <a:pt x="1081" y="5207"/>
                    </a:lnTo>
                    <a:lnTo>
                      <a:pt x="1078" y="5215"/>
                    </a:lnTo>
                    <a:lnTo>
                      <a:pt x="1073" y="5221"/>
                    </a:lnTo>
                    <a:lnTo>
                      <a:pt x="1069" y="5227"/>
                    </a:lnTo>
                    <a:lnTo>
                      <a:pt x="1064" y="5240"/>
                    </a:lnTo>
                    <a:lnTo>
                      <a:pt x="1062" y="5252"/>
                    </a:lnTo>
                    <a:lnTo>
                      <a:pt x="1061" y="5264"/>
                    </a:lnTo>
                    <a:lnTo>
                      <a:pt x="1062" y="5273"/>
                    </a:lnTo>
                    <a:lnTo>
                      <a:pt x="1064" y="5283"/>
                    </a:lnTo>
                    <a:lnTo>
                      <a:pt x="1068" y="5292"/>
                    </a:lnTo>
                    <a:lnTo>
                      <a:pt x="1072" y="5301"/>
                    </a:lnTo>
                    <a:lnTo>
                      <a:pt x="1079" y="5309"/>
                    </a:lnTo>
                    <a:lnTo>
                      <a:pt x="1092" y="5325"/>
                    </a:lnTo>
                    <a:lnTo>
                      <a:pt x="1104" y="5341"/>
                    </a:lnTo>
                    <a:lnTo>
                      <a:pt x="1111" y="5350"/>
                    </a:lnTo>
                    <a:lnTo>
                      <a:pt x="1117" y="5359"/>
                    </a:lnTo>
                    <a:lnTo>
                      <a:pt x="1123" y="5367"/>
                    </a:lnTo>
                    <a:lnTo>
                      <a:pt x="1127" y="5377"/>
                    </a:lnTo>
                    <a:lnTo>
                      <a:pt x="1128" y="5393"/>
                    </a:lnTo>
                    <a:lnTo>
                      <a:pt x="1128" y="5408"/>
                    </a:lnTo>
                    <a:lnTo>
                      <a:pt x="1127" y="5424"/>
                    </a:lnTo>
                    <a:lnTo>
                      <a:pt x="1125" y="5438"/>
                    </a:lnTo>
                    <a:lnTo>
                      <a:pt x="1123" y="5452"/>
                    </a:lnTo>
                    <a:lnTo>
                      <a:pt x="1119" y="5466"/>
                    </a:lnTo>
                    <a:lnTo>
                      <a:pt x="1114" y="5479"/>
                    </a:lnTo>
                    <a:lnTo>
                      <a:pt x="1109" y="5493"/>
                    </a:lnTo>
                    <a:lnTo>
                      <a:pt x="1102" y="5505"/>
                    </a:lnTo>
                    <a:lnTo>
                      <a:pt x="1096" y="5518"/>
                    </a:lnTo>
                    <a:lnTo>
                      <a:pt x="1087" y="5529"/>
                    </a:lnTo>
                    <a:lnTo>
                      <a:pt x="1079" y="5540"/>
                    </a:lnTo>
                    <a:lnTo>
                      <a:pt x="1069" y="5551"/>
                    </a:lnTo>
                    <a:lnTo>
                      <a:pt x="1060" y="5561"/>
                    </a:lnTo>
                    <a:lnTo>
                      <a:pt x="1049" y="5571"/>
                    </a:lnTo>
                    <a:lnTo>
                      <a:pt x="1037" y="5579"/>
                    </a:lnTo>
                    <a:lnTo>
                      <a:pt x="1029" y="5583"/>
                    </a:lnTo>
                    <a:lnTo>
                      <a:pt x="1020" y="5586"/>
                    </a:lnTo>
                    <a:lnTo>
                      <a:pt x="1009" y="5588"/>
                    </a:lnTo>
                    <a:lnTo>
                      <a:pt x="1000" y="5588"/>
                    </a:lnTo>
                    <a:lnTo>
                      <a:pt x="994" y="5587"/>
                    </a:lnTo>
                    <a:lnTo>
                      <a:pt x="990" y="5586"/>
                    </a:lnTo>
                    <a:lnTo>
                      <a:pt x="986" y="5585"/>
                    </a:lnTo>
                    <a:lnTo>
                      <a:pt x="982" y="5583"/>
                    </a:lnTo>
                    <a:lnTo>
                      <a:pt x="977" y="5579"/>
                    </a:lnTo>
                    <a:lnTo>
                      <a:pt x="974" y="5576"/>
                    </a:lnTo>
                    <a:lnTo>
                      <a:pt x="972" y="5572"/>
                    </a:lnTo>
                    <a:lnTo>
                      <a:pt x="970" y="5567"/>
                    </a:lnTo>
                    <a:lnTo>
                      <a:pt x="974" y="5561"/>
                    </a:lnTo>
                    <a:lnTo>
                      <a:pt x="984" y="5548"/>
                    </a:lnTo>
                    <a:lnTo>
                      <a:pt x="994" y="5536"/>
                    </a:lnTo>
                    <a:lnTo>
                      <a:pt x="999" y="5529"/>
                    </a:lnTo>
                    <a:lnTo>
                      <a:pt x="1002" y="5513"/>
                    </a:lnTo>
                    <a:lnTo>
                      <a:pt x="1004" y="5497"/>
                    </a:lnTo>
                    <a:lnTo>
                      <a:pt x="1004" y="5481"/>
                    </a:lnTo>
                    <a:lnTo>
                      <a:pt x="1004" y="5465"/>
                    </a:lnTo>
                    <a:lnTo>
                      <a:pt x="1004" y="5449"/>
                    </a:lnTo>
                    <a:lnTo>
                      <a:pt x="1002" y="5434"/>
                    </a:lnTo>
                    <a:lnTo>
                      <a:pt x="999" y="5419"/>
                    </a:lnTo>
                    <a:lnTo>
                      <a:pt x="996" y="5403"/>
                    </a:lnTo>
                    <a:lnTo>
                      <a:pt x="991" y="5390"/>
                    </a:lnTo>
                    <a:lnTo>
                      <a:pt x="987" y="5375"/>
                    </a:lnTo>
                    <a:lnTo>
                      <a:pt x="982" y="5361"/>
                    </a:lnTo>
                    <a:lnTo>
                      <a:pt x="975" y="5347"/>
                    </a:lnTo>
                    <a:lnTo>
                      <a:pt x="969" y="5334"/>
                    </a:lnTo>
                    <a:lnTo>
                      <a:pt x="962" y="5321"/>
                    </a:lnTo>
                    <a:lnTo>
                      <a:pt x="955" y="5309"/>
                    </a:lnTo>
                    <a:lnTo>
                      <a:pt x="947" y="5298"/>
                    </a:lnTo>
                    <a:lnTo>
                      <a:pt x="926" y="5293"/>
                    </a:lnTo>
                    <a:lnTo>
                      <a:pt x="905" y="5289"/>
                    </a:lnTo>
                    <a:lnTo>
                      <a:pt x="883" y="5284"/>
                    </a:lnTo>
                    <a:lnTo>
                      <a:pt x="862" y="5279"/>
                    </a:lnTo>
                    <a:lnTo>
                      <a:pt x="841" y="5272"/>
                    </a:lnTo>
                    <a:lnTo>
                      <a:pt x="820" y="5265"/>
                    </a:lnTo>
                    <a:lnTo>
                      <a:pt x="800" y="5256"/>
                    </a:lnTo>
                    <a:lnTo>
                      <a:pt x="781" y="5248"/>
                    </a:lnTo>
                    <a:lnTo>
                      <a:pt x="761" y="5238"/>
                    </a:lnTo>
                    <a:lnTo>
                      <a:pt x="742" y="5226"/>
                    </a:lnTo>
                    <a:lnTo>
                      <a:pt x="724" y="5216"/>
                    </a:lnTo>
                    <a:lnTo>
                      <a:pt x="706" y="5203"/>
                    </a:lnTo>
                    <a:lnTo>
                      <a:pt x="690" y="5189"/>
                    </a:lnTo>
                    <a:lnTo>
                      <a:pt x="674" y="5174"/>
                    </a:lnTo>
                    <a:lnTo>
                      <a:pt x="658" y="5159"/>
                    </a:lnTo>
                    <a:lnTo>
                      <a:pt x="644" y="5142"/>
                    </a:lnTo>
                    <a:lnTo>
                      <a:pt x="644" y="5138"/>
                    </a:lnTo>
                    <a:lnTo>
                      <a:pt x="643" y="5133"/>
                    </a:lnTo>
                    <a:lnTo>
                      <a:pt x="641" y="5130"/>
                    </a:lnTo>
                    <a:lnTo>
                      <a:pt x="639" y="5126"/>
                    </a:lnTo>
                    <a:lnTo>
                      <a:pt x="634" y="5119"/>
                    </a:lnTo>
                    <a:lnTo>
                      <a:pt x="628" y="5111"/>
                    </a:lnTo>
                    <a:lnTo>
                      <a:pt x="626" y="5107"/>
                    </a:lnTo>
                    <a:lnTo>
                      <a:pt x="624" y="5104"/>
                    </a:lnTo>
                    <a:lnTo>
                      <a:pt x="623" y="5099"/>
                    </a:lnTo>
                    <a:lnTo>
                      <a:pt x="623" y="5096"/>
                    </a:lnTo>
                    <a:lnTo>
                      <a:pt x="623" y="5093"/>
                    </a:lnTo>
                    <a:lnTo>
                      <a:pt x="625" y="5089"/>
                    </a:lnTo>
                    <a:lnTo>
                      <a:pt x="627" y="5085"/>
                    </a:lnTo>
                    <a:lnTo>
                      <a:pt x="631" y="5081"/>
                    </a:lnTo>
                    <a:lnTo>
                      <a:pt x="643" y="5091"/>
                    </a:lnTo>
                    <a:lnTo>
                      <a:pt x="655" y="5098"/>
                    </a:lnTo>
                    <a:lnTo>
                      <a:pt x="668" y="5107"/>
                    </a:lnTo>
                    <a:lnTo>
                      <a:pt x="680" y="5114"/>
                    </a:lnTo>
                    <a:lnTo>
                      <a:pt x="705" y="5127"/>
                    </a:lnTo>
                    <a:lnTo>
                      <a:pt x="732" y="5139"/>
                    </a:lnTo>
                    <a:lnTo>
                      <a:pt x="760" y="5149"/>
                    </a:lnTo>
                    <a:lnTo>
                      <a:pt x="787" y="5158"/>
                    </a:lnTo>
                    <a:lnTo>
                      <a:pt x="815" y="5165"/>
                    </a:lnTo>
                    <a:lnTo>
                      <a:pt x="843" y="5171"/>
                    </a:lnTo>
                    <a:lnTo>
                      <a:pt x="830" y="5159"/>
                    </a:lnTo>
                    <a:lnTo>
                      <a:pt x="816" y="5147"/>
                    </a:lnTo>
                    <a:lnTo>
                      <a:pt x="802" y="5138"/>
                    </a:lnTo>
                    <a:lnTo>
                      <a:pt x="787" y="5128"/>
                    </a:lnTo>
                    <a:lnTo>
                      <a:pt x="757" y="5109"/>
                    </a:lnTo>
                    <a:lnTo>
                      <a:pt x="726" y="5091"/>
                    </a:lnTo>
                    <a:lnTo>
                      <a:pt x="712" y="5082"/>
                    </a:lnTo>
                    <a:lnTo>
                      <a:pt x="698" y="5072"/>
                    </a:lnTo>
                    <a:lnTo>
                      <a:pt x="684" y="5061"/>
                    </a:lnTo>
                    <a:lnTo>
                      <a:pt x="672" y="5050"/>
                    </a:lnTo>
                    <a:lnTo>
                      <a:pt x="660" y="5037"/>
                    </a:lnTo>
                    <a:lnTo>
                      <a:pt x="651" y="5024"/>
                    </a:lnTo>
                    <a:lnTo>
                      <a:pt x="646" y="5017"/>
                    </a:lnTo>
                    <a:lnTo>
                      <a:pt x="642" y="5010"/>
                    </a:lnTo>
                    <a:lnTo>
                      <a:pt x="638" y="5001"/>
                    </a:lnTo>
                    <a:lnTo>
                      <a:pt x="635" y="4993"/>
                    </a:lnTo>
                    <a:lnTo>
                      <a:pt x="640" y="4987"/>
                    </a:lnTo>
                    <a:lnTo>
                      <a:pt x="644" y="4983"/>
                    </a:lnTo>
                    <a:lnTo>
                      <a:pt x="649" y="4981"/>
                    </a:lnTo>
                    <a:lnTo>
                      <a:pt x="652" y="4980"/>
                    </a:lnTo>
                    <a:lnTo>
                      <a:pt x="655" y="4981"/>
                    </a:lnTo>
                    <a:lnTo>
                      <a:pt x="658" y="4983"/>
                    </a:lnTo>
                    <a:lnTo>
                      <a:pt x="660" y="4985"/>
                    </a:lnTo>
                    <a:lnTo>
                      <a:pt x="662" y="4988"/>
                    </a:lnTo>
                    <a:lnTo>
                      <a:pt x="668" y="4997"/>
                    </a:lnTo>
                    <a:lnTo>
                      <a:pt x="673" y="5005"/>
                    </a:lnTo>
                    <a:lnTo>
                      <a:pt x="675" y="5009"/>
                    </a:lnTo>
                    <a:lnTo>
                      <a:pt x="678" y="5012"/>
                    </a:lnTo>
                    <a:lnTo>
                      <a:pt x="682" y="5014"/>
                    </a:lnTo>
                    <a:lnTo>
                      <a:pt x="686" y="5015"/>
                    </a:lnTo>
                    <a:lnTo>
                      <a:pt x="688" y="5012"/>
                    </a:lnTo>
                    <a:lnTo>
                      <a:pt x="689" y="5010"/>
                    </a:lnTo>
                    <a:lnTo>
                      <a:pt x="690" y="5006"/>
                    </a:lnTo>
                    <a:lnTo>
                      <a:pt x="689" y="5003"/>
                    </a:lnTo>
                    <a:lnTo>
                      <a:pt x="688" y="4998"/>
                    </a:lnTo>
                    <a:lnTo>
                      <a:pt x="686" y="4993"/>
                    </a:lnTo>
                    <a:lnTo>
                      <a:pt x="683" y="4987"/>
                    </a:lnTo>
                    <a:lnTo>
                      <a:pt x="681" y="4981"/>
                    </a:lnTo>
                    <a:lnTo>
                      <a:pt x="681" y="4978"/>
                    </a:lnTo>
                    <a:lnTo>
                      <a:pt x="681" y="4974"/>
                    </a:lnTo>
                    <a:lnTo>
                      <a:pt x="682" y="4971"/>
                    </a:lnTo>
                    <a:lnTo>
                      <a:pt x="683" y="4967"/>
                    </a:lnTo>
                    <a:lnTo>
                      <a:pt x="678" y="4961"/>
                    </a:lnTo>
                    <a:lnTo>
                      <a:pt x="674" y="4953"/>
                    </a:lnTo>
                    <a:lnTo>
                      <a:pt x="671" y="4947"/>
                    </a:lnTo>
                    <a:lnTo>
                      <a:pt x="669" y="4940"/>
                    </a:lnTo>
                    <a:lnTo>
                      <a:pt x="667" y="4926"/>
                    </a:lnTo>
                    <a:lnTo>
                      <a:pt x="666" y="4913"/>
                    </a:lnTo>
                    <a:lnTo>
                      <a:pt x="668" y="4885"/>
                    </a:lnTo>
                    <a:lnTo>
                      <a:pt x="670" y="4853"/>
                    </a:lnTo>
                    <a:lnTo>
                      <a:pt x="667" y="4843"/>
                    </a:lnTo>
                    <a:lnTo>
                      <a:pt x="661" y="4835"/>
                    </a:lnTo>
                    <a:lnTo>
                      <a:pt x="656" y="4825"/>
                    </a:lnTo>
                    <a:lnTo>
                      <a:pt x="649" y="4818"/>
                    </a:lnTo>
                    <a:lnTo>
                      <a:pt x="644" y="4814"/>
                    </a:lnTo>
                    <a:lnTo>
                      <a:pt x="640" y="4812"/>
                    </a:lnTo>
                    <a:lnTo>
                      <a:pt x="635" y="4810"/>
                    </a:lnTo>
                    <a:lnTo>
                      <a:pt x="630" y="4808"/>
                    </a:lnTo>
                    <a:lnTo>
                      <a:pt x="625" y="4807"/>
                    </a:lnTo>
                    <a:lnTo>
                      <a:pt x="620" y="4807"/>
                    </a:lnTo>
                    <a:lnTo>
                      <a:pt x="614" y="4807"/>
                    </a:lnTo>
                    <a:lnTo>
                      <a:pt x="609" y="4809"/>
                    </a:lnTo>
                    <a:lnTo>
                      <a:pt x="596" y="4812"/>
                    </a:lnTo>
                    <a:lnTo>
                      <a:pt x="583" y="4813"/>
                    </a:lnTo>
                    <a:lnTo>
                      <a:pt x="571" y="4814"/>
                    </a:lnTo>
                    <a:lnTo>
                      <a:pt x="558" y="4814"/>
                    </a:lnTo>
                    <a:lnTo>
                      <a:pt x="545" y="4813"/>
                    </a:lnTo>
                    <a:lnTo>
                      <a:pt x="532" y="4812"/>
                    </a:lnTo>
                    <a:lnTo>
                      <a:pt x="519" y="4810"/>
                    </a:lnTo>
                    <a:lnTo>
                      <a:pt x="507" y="4807"/>
                    </a:lnTo>
                    <a:lnTo>
                      <a:pt x="482" y="4801"/>
                    </a:lnTo>
                    <a:lnTo>
                      <a:pt x="459" y="4793"/>
                    </a:lnTo>
                    <a:lnTo>
                      <a:pt x="435" y="4785"/>
                    </a:lnTo>
                    <a:lnTo>
                      <a:pt x="412" y="4777"/>
                    </a:lnTo>
                    <a:lnTo>
                      <a:pt x="415" y="4771"/>
                    </a:lnTo>
                    <a:lnTo>
                      <a:pt x="420" y="4765"/>
                    </a:lnTo>
                    <a:lnTo>
                      <a:pt x="426" y="4760"/>
                    </a:lnTo>
                    <a:lnTo>
                      <a:pt x="434" y="4756"/>
                    </a:lnTo>
                    <a:lnTo>
                      <a:pt x="449" y="4747"/>
                    </a:lnTo>
                    <a:lnTo>
                      <a:pt x="463" y="4739"/>
                    </a:lnTo>
                    <a:lnTo>
                      <a:pt x="461" y="4733"/>
                    </a:lnTo>
                    <a:lnTo>
                      <a:pt x="459" y="4728"/>
                    </a:lnTo>
                    <a:lnTo>
                      <a:pt x="455" y="4723"/>
                    </a:lnTo>
                    <a:lnTo>
                      <a:pt x="451" y="4718"/>
                    </a:lnTo>
                    <a:lnTo>
                      <a:pt x="442" y="4709"/>
                    </a:lnTo>
                    <a:lnTo>
                      <a:pt x="433" y="4700"/>
                    </a:lnTo>
                    <a:lnTo>
                      <a:pt x="429" y="4695"/>
                    </a:lnTo>
                    <a:lnTo>
                      <a:pt x="424" y="4691"/>
                    </a:lnTo>
                    <a:lnTo>
                      <a:pt x="420" y="4685"/>
                    </a:lnTo>
                    <a:lnTo>
                      <a:pt x="417" y="4680"/>
                    </a:lnTo>
                    <a:lnTo>
                      <a:pt x="415" y="4674"/>
                    </a:lnTo>
                    <a:lnTo>
                      <a:pt x="414" y="4668"/>
                    </a:lnTo>
                    <a:lnTo>
                      <a:pt x="414" y="4661"/>
                    </a:lnTo>
                    <a:lnTo>
                      <a:pt x="415" y="4653"/>
                    </a:lnTo>
                    <a:lnTo>
                      <a:pt x="419" y="4649"/>
                    </a:lnTo>
                    <a:lnTo>
                      <a:pt x="422" y="4645"/>
                    </a:lnTo>
                    <a:lnTo>
                      <a:pt x="428" y="4642"/>
                    </a:lnTo>
                    <a:lnTo>
                      <a:pt x="432" y="4639"/>
                    </a:lnTo>
                    <a:lnTo>
                      <a:pt x="441" y="4637"/>
                    </a:lnTo>
                    <a:lnTo>
                      <a:pt x="453" y="4637"/>
                    </a:lnTo>
                    <a:lnTo>
                      <a:pt x="464" y="4638"/>
                    </a:lnTo>
                    <a:lnTo>
                      <a:pt x="476" y="4638"/>
                    </a:lnTo>
                    <a:lnTo>
                      <a:pt x="486" y="4638"/>
                    </a:lnTo>
                    <a:lnTo>
                      <a:pt x="498" y="4637"/>
                    </a:lnTo>
                    <a:lnTo>
                      <a:pt x="499" y="4629"/>
                    </a:lnTo>
                    <a:lnTo>
                      <a:pt x="499" y="4620"/>
                    </a:lnTo>
                    <a:lnTo>
                      <a:pt x="497" y="4611"/>
                    </a:lnTo>
                    <a:lnTo>
                      <a:pt x="496" y="4601"/>
                    </a:lnTo>
                    <a:lnTo>
                      <a:pt x="495" y="4591"/>
                    </a:lnTo>
                    <a:lnTo>
                      <a:pt x="495" y="4581"/>
                    </a:lnTo>
                    <a:lnTo>
                      <a:pt x="495" y="4577"/>
                    </a:lnTo>
                    <a:lnTo>
                      <a:pt x="497" y="4571"/>
                    </a:lnTo>
                    <a:lnTo>
                      <a:pt x="498" y="4567"/>
                    </a:lnTo>
                    <a:lnTo>
                      <a:pt x="501" y="4562"/>
                    </a:lnTo>
                    <a:lnTo>
                      <a:pt x="508" y="4570"/>
                    </a:lnTo>
                    <a:lnTo>
                      <a:pt x="515" y="4578"/>
                    </a:lnTo>
                    <a:lnTo>
                      <a:pt x="524" y="4585"/>
                    </a:lnTo>
                    <a:lnTo>
                      <a:pt x="532" y="4591"/>
                    </a:lnTo>
                    <a:lnTo>
                      <a:pt x="549" y="4604"/>
                    </a:lnTo>
                    <a:lnTo>
                      <a:pt x="567" y="4617"/>
                    </a:lnTo>
                    <a:lnTo>
                      <a:pt x="584" y="4630"/>
                    </a:lnTo>
                    <a:lnTo>
                      <a:pt x="602" y="4644"/>
                    </a:lnTo>
                    <a:lnTo>
                      <a:pt x="609" y="4651"/>
                    </a:lnTo>
                    <a:lnTo>
                      <a:pt x="617" y="4659"/>
                    </a:lnTo>
                    <a:lnTo>
                      <a:pt x="623" y="4667"/>
                    </a:lnTo>
                    <a:lnTo>
                      <a:pt x="628" y="4676"/>
                    </a:lnTo>
                    <a:lnTo>
                      <a:pt x="638" y="4694"/>
                    </a:lnTo>
                    <a:lnTo>
                      <a:pt x="646" y="4714"/>
                    </a:lnTo>
                    <a:lnTo>
                      <a:pt x="651" y="4723"/>
                    </a:lnTo>
                    <a:lnTo>
                      <a:pt x="655" y="4731"/>
                    </a:lnTo>
                    <a:lnTo>
                      <a:pt x="659" y="4738"/>
                    </a:lnTo>
                    <a:lnTo>
                      <a:pt x="663" y="4742"/>
                    </a:lnTo>
                    <a:lnTo>
                      <a:pt x="663" y="4733"/>
                    </a:lnTo>
                    <a:lnTo>
                      <a:pt x="663" y="4712"/>
                    </a:lnTo>
                    <a:lnTo>
                      <a:pt x="663" y="4692"/>
                    </a:lnTo>
                    <a:lnTo>
                      <a:pt x="663" y="4682"/>
                    </a:lnTo>
                    <a:lnTo>
                      <a:pt x="665" y="4668"/>
                    </a:lnTo>
                    <a:lnTo>
                      <a:pt x="663" y="4657"/>
                    </a:lnTo>
                    <a:lnTo>
                      <a:pt x="660" y="4646"/>
                    </a:lnTo>
                    <a:lnTo>
                      <a:pt x="656" y="4636"/>
                    </a:lnTo>
                    <a:lnTo>
                      <a:pt x="650" y="4628"/>
                    </a:lnTo>
                    <a:lnTo>
                      <a:pt x="643" y="4620"/>
                    </a:lnTo>
                    <a:lnTo>
                      <a:pt x="636" y="4614"/>
                    </a:lnTo>
                    <a:lnTo>
                      <a:pt x="627" y="4607"/>
                    </a:lnTo>
                    <a:lnTo>
                      <a:pt x="610" y="4596"/>
                    </a:lnTo>
                    <a:lnTo>
                      <a:pt x="592" y="4583"/>
                    </a:lnTo>
                    <a:lnTo>
                      <a:pt x="584" y="4577"/>
                    </a:lnTo>
                    <a:lnTo>
                      <a:pt x="577" y="4569"/>
                    </a:lnTo>
                    <a:lnTo>
                      <a:pt x="571" y="4561"/>
                    </a:lnTo>
                    <a:lnTo>
                      <a:pt x="565" y="4552"/>
                    </a:lnTo>
                    <a:lnTo>
                      <a:pt x="558" y="4547"/>
                    </a:lnTo>
                    <a:lnTo>
                      <a:pt x="551" y="4543"/>
                    </a:lnTo>
                    <a:lnTo>
                      <a:pt x="544" y="4540"/>
                    </a:lnTo>
                    <a:lnTo>
                      <a:pt x="538" y="4538"/>
                    </a:lnTo>
                    <a:lnTo>
                      <a:pt x="530" y="4537"/>
                    </a:lnTo>
                    <a:lnTo>
                      <a:pt x="524" y="4536"/>
                    </a:lnTo>
                    <a:lnTo>
                      <a:pt x="516" y="4536"/>
                    </a:lnTo>
                    <a:lnTo>
                      <a:pt x="510" y="4536"/>
                    </a:lnTo>
                    <a:lnTo>
                      <a:pt x="496" y="4538"/>
                    </a:lnTo>
                    <a:lnTo>
                      <a:pt x="482" y="4541"/>
                    </a:lnTo>
                    <a:lnTo>
                      <a:pt x="469" y="4547"/>
                    </a:lnTo>
                    <a:lnTo>
                      <a:pt x="455" y="4552"/>
                    </a:lnTo>
                    <a:lnTo>
                      <a:pt x="441" y="4556"/>
                    </a:lnTo>
                    <a:lnTo>
                      <a:pt x="428" y="4562"/>
                    </a:lnTo>
                    <a:lnTo>
                      <a:pt x="415" y="4566"/>
                    </a:lnTo>
                    <a:lnTo>
                      <a:pt x="401" y="4568"/>
                    </a:lnTo>
                    <a:lnTo>
                      <a:pt x="394" y="4569"/>
                    </a:lnTo>
                    <a:lnTo>
                      <a:pt x="388" y="4570"/>
                    </a:lnTo>
                    <a:lnTo>
                      <a:pt x="381" y="4569"/>
                    </a:lnTo>
                    <a:lnTo>
                      <a:pt x="374" y="4569"/>
                    </a:lnTo>
                    <a:lnTo>
                      <a:pt x="368" y="4567"/>
                    </a:lnTo>
                    <a:lnTo>
                      <a:pt x="361" y="4565"/>
                    </a:lnTo>
                    <a:lnTo>
                      <a:pt x="354" y="4563"/>
                    </a:lnTo>
                    <a:lnTo>
                      <a:pt x="347" y="4558"/>
                    </a:lnTo>
                    <a:lnTo>
                      <a:pt x="355" y="4552"/>
                    </a:lnTo>
                    <a:lnTo>
                      <a:pt x="361" y="4546"/>
                    </a:lnTo>
                    <a:lnTo>
                      <a:pt x="367" y="4539"/>
                    </a:lnTo>
                    <a:lnTo>
                      <a:pt x="371" y="4534"/>
                    </a:lnTo>
                    <a:lnTo>
                      <a:pt x="373" y="4529"/>
                    </a:lnTo>
                    <a:lnTo>
                      <a:pt x="375" y="4523"/>
                    </a:lnTo>
                    <a:lnTo>
                      <a:pt x="375" y="4519"/>
                    </a:lnTo>
                    <a:lnTo>
                      <a:pt x="375" y="4514"/>
                    </a:lnTo>
                    <a:lnTo>
                      <a:pt x="374" y="4509"/>
                    </a:lnTo>
                    <a:lnTo>
                      <a:pt x="373" y="4506"/>
                    </a:lnTo>
                    <a:lnTo>
                      <a:pt x="370" y="4502"/>
                    </a:lnTo>
                    <a:lnTo>
                      <a:pt x="367" y="4498"/>
                    </a:lnTo>
                    <a:lnTo>
                      <a:pt x="359" y="4490"/>
                    </a:lnTo>
                    <a:lnTo>
                      <a:pt x="350" y="4484"/>
                    </a:lnTo>
                    <a:lnTo>
                      <a:pt x="328" y="4470"/>
                    </a:lnTo>
                    <a:lnTo>
                      <a:pt x="308" y="4454"/>
                    </a:lnTo>
                    <a:lnTo>
                      <a:pt x="299" y="4446"/>
                    </a:lnTo>
                    <a:lnTo>
                      <a:pt x="293" y="4437"/>
                    </a:lnTo>
                    <a:lnTo>
                      <a:pt x="290" y="4431"/>
                    </a:lnTo>
                    <a:lnTo>
                      <a:pt x="289" y="4427"/>
                    </a:lnTo>
                    <a:lnTo>
                      <a:pt x="288" y="4421"/>
                    </a:lnTo>
                    <a:lnTo>
                      <a:pt x="288" y="4415"/>
                    </a:lnTo>
                    <a:lnTo>
                      <a:pt x="297" y="4409"/>
                    </a:lnTo>
                    <a:lnTo>
                      <a:pt x="308" y="4404"/>
                    </a:lnTo>
                    <a:lnTo>
                      <a:pt x="321" y="4399"/>
                    </a:lnTo>
                    <a:lnTo>
                      <a:pt x="333" y="4396"/>
                    </a:lnTo>
                    <a:lnTo>
                      <a:pt x="345" y="4395"/>
                    </a:lnTo>
                    <a:lnTo>
                      <a:pt x="358" y="4395"/>
                    </a:lnTo>
                    <a:lnTo>
                      <a:pt x="371" y="4396"/>
                    </a:lnTo>
                    <a:lnTo>
                      <a:pt x="383" y="4399"/>
                    </a:lnTo>
                    <a:lnTo>
                      <a:pt x="386" y="4395"/>
                    </a:lnTo>
                    <a:lnTo>
                      <a:pt x="388" y="4391"/>
                    </a:lnTo>
                    <a:lnTo>
                      <a:pt x="390" y="4388"/>
                    </a:lnTo>
                    <a:lnTo>
                      <a:pt x="391" y="4383"/>
                    </a:lnTo>
                    <a:lnTo>
                      <a:pt x="392" y="4376"/>
                    </a:lnTo>
                    <a:lnTo>
                      <a:pt x="393" y="4368"/>
                    </a:lnTo>
                    <a:lnTo>
                      <a:pt x="393" y="4365"/>
                    </a:lnTo>
                    <a:lnTo>
                      <a:pt x="394" y="4362"/>
                    </a:lnTo>
                    <a:lnTo>
                      <a:pt x="397" y="4360"/>
                    </a:lnTo>
                    <a:lnTo>
                      <a:pt x="399" y="4357"/>
                    </a:lnTo>
                    <a:lnTo>
                      <a:pt x="402" y="4355"/>
                    </a:lnTo>
                    <a:lnTo>
                      <a:pt x="406" y="4352"/>
                    </a:lnTo>
                    <a:lnTo>
                      <a:pt x="413" y="4350"/>
                    </a:lnTo>
                    <a:lnTo>
                      <a:pt x="419" y="4349"/>
                    </a:lnTo>
                    <a:lnTo>
                      <a:pt x="422" y="4354"/>
                    </a:lnTo>
                    <a:lnTo>
                      <a:pt x="426" y="4357"/>
                    </a:lnTo>
                    <a:lnTo>
                      <a:pt x="432" y="4361"/>
                    </a:lnTo>
                    <a:lnTo>
                      <a:pt x="438" y="4364"/>
                    </a:lnTo>
                    <a:lnTo>
                      <a:pt x="444" y="4368"/>
                    </a:lnTo>
                    <a:lnTo>
                      <a:pt x="449" y="4374"/>
                    </a:lnTo>
                    <a:lnTo>
                      <a:pt x="450" y="4376"/>
                    </a:lnTo>
                    <a:lnTo>
                      <a:pt x="451" y="4378"/>
                    </a:lnTo>
                    <a:lnTo>
                      <a:pt x="451" y="4381"/>
                    </a:lnTo>
                    <a:lnTo>
                      <a:pt x="450" y="4384"/>
                    </a:lnTo>
                    <a:lnTo>
                      <a:pt x="461" y="4398"/>
                    </a:lnTo>
                    <a:lnTo>
                      <a:pt x="470" y="4409"/>
                    </a:lnTo>
                    <a:lnTo>
                      <a:pt x="475" y="4413"/>
                    </a:lnTo>
                    <a:lnTo>
                      <a:pt x="479" y="4415"/>
                    </a:lnTo>
                    <a:lnTo>
                      <a:pt x="484" y="4418"/>
                    </a:lnTo>
                    <a:lnTo>
                      <a:pt x="489" y="4419"/>
                    </a:lnTo>
                    <a:lnTo>
                      <a:pt x="495" y="4419"/>
                    </a:lnTo>
                    <a:lnTo>
                      <a:pt x="500" y="4418"/>
                    </a:lnTo>
                    <a:lnTo>
                      <a:pt x="507" y="4417"/>
                    </a:lnTo>
                    <a:lnTo>
                      <a:pt x="513" y="4413"/>
                    </a:lnTo>
                    <a:lnTo>
                      <a:pt x="529" y="4406"/>
                    </a:lnTo>
                    <a:lnTo>
                      <a:pt x="547" y="4396"/>
                    </a:lnTo>
                    <a:lnTo>
                      <a:pt x="552" y="4414"/>
                    </a:lnTo>
                    <a:lnTo>
                      <a:pt x="559" y="4433"/>
                    </a:lnTo>
                    <a:lnTo>
                      <a:pt x="567" y="4450"/>
                    </a:lnTo>
                    <a:lnTo>
                      <a:pt x="577" y="4467"/>
                    </a:lnTo>
                    <a:lnTo>
                      <a:pt x="588" y="4482"/>
                    </a:lnTo>
                    <a:lnTo>
                      <a:pt x="600" y="4495"/>
                    </a:lnTo>
                    <a:lnTo>
                      <a:pt x="613" y="4508"/>
                    </a:lnTo>
                    <a:lnTo>
                      <a:pt x="628" y="4520"/>
                    </a:lnTo>
                    <a:lnTo>
                      <a:pt x="625" y="4502"/>
                    </a:lnTo>
                    <a:lnTo>
                      <a:pt x="615" y="4461"/>
                    </a:lnTo>
                    <a:lnTo>
                      <a:pt x="607" y="4421"/>
                    </a:lnTo>
                    <a:lnTo>
                      <a:pt x="604" y="4403"/>
                    </a:lnTo>
                    <a:lnTo>
                      <a:pt x="600" y="4394"/>
                    </a:lnTo>
                    <a:lnTo>
                      <a:pt x="596" y="4387"/>
                    </a:lnTo>
                    <a:lnTo>
                      <a:pt x="592" y="4379"/>
                    </a:lnTo>
                    <a:lnTo>
                      <a:pt x="587" y="4373"/>
                    </a:lnTo>
                    <a:lnTo>
                      <a:pt x="575" y="4360"/>
                    </a:lnTo>
                    <a:lnTo>
                      <a:pt x="561" y="4349"/>
                    </a:lnTo>
                    <a:lnTo>
                      <a:pt x="548" y="4338"/>
                    </a:lnTo>
                    <a:lnTo>
                      <a:pt x="535" y="4325"/>
                    </a:lnTo>
                    <a:lnTo>
                      <a:pt x="530" y="4318"/>
                    </a:lnTo>
                    <a:lnTo>
                      <a:pt x="525" y="4311"/>
                    </a:lnTo>
                    <a:lnTo>
                      <a:pt x="520" y="4303"/>
                    </a:lnTo>
                    <a:lnTo>
                      <a:pt x="517" y="4295"/>
                    </a:lnTo>
                    <a:lnTo>
                      <a:pt x="521" y="4291"/>
                    </a:lnTo>
                    <a:lnTo>
                      <a:pt x="527" y="4288"/>
                    </a:lnTo>
                    <a:lnTo>
                      <a:pt x="532" y="4286"/>
                    </a:lnTo>
                    <a:lnTo>
                      <a:pt x="539" y="4285"/>
                    </a:lnTo>
                    <a:lnTo>
                      <a:pt x="551" y="4285"/>
                    </a:lnTo>
                    <a:lnTo>
                      <a:pt x="565" y="4285"/>
                    </a:lnTo>
                    <a:lnTo>
                      <a:pt x="575" y="4295"/>
                    </a:lnTo>
                    <a:lnTo>
                      <a:pt x="584" y="4300"/>
                    </a:lnTo>
                    <a:lnTo>
                      <a:pt x="589" y="4302"/>
                    </a:lnTo>
                    <a:lnTo>
                      <a:pt x="593" y="4303"/>
                    </a:lnTo>
                    <a:lnTo>
                      <a:pt x="597" y="4303"/>
                    </a:lnTo>
                    <a:lnTo>
                      <a:pt x="600" y="4303"/>
                    </a:lnTo>
                    <a:lnTo>
                      <a:pt x="608" y="4302"/>
                    </a:lnTo>
                    <a:lnTo>
                      <a:pt x="614" y="4299"/>
                    </a:lnTo>
                    <a:lnTo>
                      <a:pt x="621" y="4295"/>
                    </a:lnTo>
                    <a:lnTo>
                      <a:pt x="627" y="4288"/>
                    </a:lnTo>
                    <a:lnTo>
                      <a:pt x="640" y="4276"/>
                    </a:lnTo>
                    <a:lnTo>
                      <a:pt x="653" y="4262"/>
                    </a:lnTo>
                    <a:lnTo>
                      <a:pt x="659" y="4255"/>
                    </a:lnTo>
                    <a:lnTo>
                      <a:pt x="667" y="4250"/>
                    </a:lnTo>
                    <a:lnTo>
                      <a:pt x="674" y="4247"/>
                    </a:lnTo>
                    <a:lnTo>
                      <a:pt x="683" y="4245"/>
                    </a:lnTo>
                    <a:lnTo>
                      <a:pt x="689" y="4254"/>
                    </a:lnTo>
                    <a:lnTo>
                      <a:pt x="696" y="4266"/>
                    </a:lnTo>
                    <a:lnTo>
                      <a:pt x="700" y="4278"/>
                    </a:lnTo>
                    <a:lnTo>
                      <a:pt x="704" y="4291"/>
                    </a:lnTo>
                    <a:lnTo>
                      <a:pt x="708" y="4302"/>
                    </a:lnTo>
                    <a:lnTo>
                      <a:pt x="713" y="4313"/>
                    </a:lnTo>
                    <a:lnTo>
                      <a:pt x="717" y="4323"/>
                    </a:lnTo>
                    <a:lnTo>
                      <a:pt x="721" y="4329"/>
                    </a:lnTo>
                    <a:lnTo>
                      <a:pt x="730" y="4328"/>
                    </a:lnTo>
                    <a:lnTo>
                      <a:pt x="739" y="4326"/>
                    </a:lnTo>
                    <a:lnTo>
                      <a:pt x="744" y="4324"/>
                    </a:lnTo>
                    <a:lnTo>
                      <a:pt x="747" y="4322"/>
                    </a:lnTo>
                    <a:lnTo>
                      <a:pt x="749" y="4318"/>
                    </a:lnTo>
                    <a:lnTo>
                      <a:pt x="750" y="4314"/>
                    </a:lnTo>
                    <a:lnTo>
                      <a:pt x="746" y="4302"/>
                    </a:lnTo>
                    <a:lnTo>
                      <a:pt x="735" y="4271"/>
                    </a:lnTo>
                    <a:lnTo>
                      <a:pt x="719" y="4229"/>
                    </a:lnTo>
                    <a:lnTo>
                      <a:pt x="702" y="4180"/>
                    </a:lnTo>
                    <a:lnTo>
                      <a:pt x="685" y="4130"/>
                    </a:lnTo>
                    <a:lnTo>
                      <a:pt x="669" y="4087"/>
                    </a:lnTo>
                    <a:lnTo>
                      <a:pt x="658" y="4056"/>
                    </a:lnTo>
                    <a:lnTo>
                      <a:pt x="654" y="4044"/>
                    </a:lnTo>
                    <a:lnTo>
                      <a:pt x="643" y="4043"/>
                    </a:lnTo>
                    <a:lnTo>
                      <a:pt x="629" y="4042"/>
                    </a:lnTo>
                    <a:lnTo>
                      <a:pt x="613" y="4044"/>
                    </a:lnTo>
                    <a:lnTo>
                      <a:pt x="595" y="4046"/>
                    </a:lnTo>
                    <a:lnTo>
                      <a:pt x="574" y="4051"/>
                    </a:lnTo>
                    <a:lnTo>
                      <a:pt x="551" y="4056"/>
                    </a:lnTo>
                    <a:lnTo>
                      <a:pt x="528" y="4061"/>
                    </a:lnTo>
                    <a:lnTo>
                      <a:pt x="502" y="4068"/>
                    </a:lnTo>
                    <a:lnTo>
                      <a:pt x="450" y="4083"/>
                    </a:lnTo>
                    <a:lnTo>
                      <a:pt x="398" y="4097"/>
                    </a:lnTo>
                    <a:lnTo>
                      <a:pt x="347" y="4114"/>
                    </a:lnTo>
                    <a:lnTo>
                      <a:pt x="300" y="4127"/>
                    </a:lnTo>
                    <a:lnTo>
                      <a:pt x="306" y="4139"/>
                    </a:lnTo>
                    <a:lnTo>
                      <a:pt x="311" y="4151"/>
                    </a:lnTo>
                    <a:lnTo>
                      <a:pt x="317" y="4160"/>
                    </a:lnTo>
                    <a:lnTo>
                      <a:pt x="323" y="4168"/>
                    </a:lnTo>
                    <a:lnTo>
                      <a:pt x="330" y="4175"/>
                    </a:lnTo>
                    <a:lnTo>
                      <a:pt x="338" y="4182"/>
                    </a:lnTo>
                    <a:lnTo>
                      <a:pt x="345" y="4187"/>
                    </a:lnTo>
                    <a:lnTo>
                      <a:pt x="353" y="4191"/>
                    </a:lnTo>
                    <a:lnTo>
                      <a:pt x="361" y="4195"/>
                    </a:lnTo>
                    <a:lnTo>
                      <a:pt x="370" y="4197"/>
                    </a:lnTo>
                    <a:lnTo>
                      <a:pt x="378" y="4199"/>
                    </a:lnTo>
                    <a:lnTo>
                      <a:pt x="387" y="4199"/>
                    </a:lnTo>
                    <a:lnTo>
                      <a:pt x="397" y="4200"/>
                    </a:lnTo>
                    <a:lnTo>
                      <a:pt x="405" y="4199"/>
                    </a:lnTo>
                    <a:lnTo>
                      <a:pt x="415" y="4198"/>
                    </a:lnTo>
                    <a:lnTo>
                      <a:pt x="424" y="4196"/>
                    </a:lnTo>
                    <a:lnTo>
                      <a:pt x="444" y="4191"/>
                    </a:lnTo>
                    <a:lnTo>
                      <a:pt x="463" y="4185"/>
                    </a:lnTo>
                    <a:lnTo>
                      <a:pt x="482" y="4178"/>
                    </a:lnTo>
                    <a:lnTo>
                      <a:pt x="501" y="4170"/>
                    </a:lnTo>
                    <a:lnTo>
                      <a:pt x="536" y="4154"/>
                    </a:lnTo>
                    <a:lnTo>
                      <a:pt x="566" y="4141"/>
                    </a:lnTo>
                    <a:lnTo>
                      <a:pt x="571" y="4133"/>
                    </a:lnTo>
                    <a:lnTo>
                      <a:pt x="578" y="4114"/>
                    </a:lnTo>
                    <a:lnTo>
                      <a:pt x="587" y="4095"/>
                    </a:lnTo>
                    <a:lnTo>
                      <a:pt x="590" y="4087"/>
                    </a:lnTo>
                    <a:lnTo>
                      <a:pt x="609" y="4094"/>
                    </a:lnTo>
                    <a:lnTo>
                      <a:pt x="623" y="4099"/>
                    </a:lnTo>
                    <a:lnTo>
                      <a:pt x="629" y="4102"/>
                    </a:lnTo>
                    <a:lnTo>
                      <a:pt x="636" y="4106"/>
                    </a:lnTo>
                    <a:lnTo>
                      <a:pt x="643" y="4112"/>
                    </a:lnTo>
                    <a:lnTo>
                      <a:pt x="651" y="4120"/>
                    </a:lnTo>
                    <a:lnTo>
                      <a:pt x="650" y="4135"/>
                    </a:lnTo>
                    <a:lnTo>
                      <a:pt x="647" y="4149"/>
                    </a:lnTo>
                    <a:lnTo>
                      <a:pt x="643" y="4163"/>
                    </a:lnTo>
                    <a:lnTo>
                      <a:pt x="639" y="4176"/>
                    </a:lnTo>
                    <a:lnTo>
                      <a:pt x="636" y="4183"/>
                    </a:lnTo>
                    <a:lnTo>
                      <a:pt x="633" y="4188"/>
                    </a:lnTo>
                    <a:lnTo>
                      <a:pt x="629" y="4195"/>
                    </a:lnTo>
                    <a:lnTo>
                      <a:pt x="625" y="4200"/>
                    </a:lnTo>
                    <a:lnTo>
                      <a:pt x="621" y="4204"/>
                    </a:lnTo>
                    <a:lnTo>
                      <a:pt x="615" y="4208"/>
                    </a:lnTo>
                    <a:lnTo>
                      <a:pt x="609" y="4213"/>
                    </a:lnTo>
                    <a:lnTo>
                      <a:pt x="604" y="4216"/>
                    </a:lnTo>
                    <a:lnTo>
                      <a:pt x="557" y="4232"/>
                    </a:lnTo>
                    <a:lnTo>
                      <a:pt x="511" y="4246"/>
                    </a:lnTo>
                    <a:lnTo>
                      <a:pt x="466" y="4260"/>
                    </a:lnTo>
                    <a:lnTo>
                      <a:pt x="421" y="4272"/>
                    </a:lnTo>
                    <a:lnTo>
                      <a:pt x="399" y="4279"/>
                    </a:lnTo>
                    <a:lnTo>
                      <a:pt x="377" y="4286"/>
                    </a:lnTo>
                    <a:lnTo>
                      <a:pt x="355" y="4294"/>
                    </a:lnTo>
                    <a:lnTo>
                      <a:pt x="334" y="4302"/>
                    </a:lnTo>
                    <a:lnTo>
                      <a:pt x="312" y="4312"/>
                    </a:lnTo>
                    <a:lnTo>
                      <a:pt x="291" y="4322"/>
                    </a:lnTo>
                    <a:lnTo>
                      <a:pt x="270" y="4333"/>
                    </a:lnTo>
                    <a:lnTo>
                      <a:pt x="249" y="4346"/>
                    </a:lnTo>
                    <a:lnTo>
                      <a:pt x="242" y="4335"/>
                    </a:lnTo>
                    <a:lnTo>
                      <a:pt x="235" y="4326"/>
                    </a:lnTo>
                    <a:lnTo>
                      <a:pt x="231" y="4316"/>
                    </a:lnTo>
                    <a:lnTo>
                      <a:pt x="227" y="4307"/>
                    </a:lnTo>
                    <a:lnTo>
                      <a:pt x="219" y="4285"/>
                    </a:lnTo>
                    <a:lnTo>
                      <a:pt x="210" y="4262"/>
                    </a:lnTo>
                    <a:lnTo>
                      <a:pt x="221" y="4255"/>
                    </a:lnTo>
                    <a:lnTo>
                      <a:pt x="234" y="4250"/>
                    </a:lnTo>
                    <a:lnTo>
                      <a:pt x="248" y="4246"/>
                    </a:lnTo>
                    <a:lnTo>
                      <a:pt x="262" y="4243"/>
                    </a:lnTo>
                    <a:lnTo>
                      <a:pt x="275" y="4239"/>
                    </a:lnTo>
                    <a:lnTo>
                      <a:pt x="288" y="4235"/>
                    </a:lnTo>
                    <a:lnTo>
                      <a:pt x="299" y="4231"/>
                    </a:lnTo>
                    <a:lnTo>
                      <a:pt x="309" y="4226"/>
                    </a:lnTo>
                    <a:lnTo>
                      <a:pt x="305" y="4221"/>
                    </a:lnTo>
                    <a:lnTo>
                      <a:pt x="299" y="4218"/>
                    </a:lnTo>
                    <a:lnTo>
                      <a:pt x="294" y="4215"/>
                    </a:lnTo>
                    <a:lnTo>
                      <a:pt x="288" y="4212"/>
                    </a:lnTo>
                    <a:lnTo>
                      <a:pt x="274" y="4205"/>
                    </a:lnTo>
                    <a:lnTo>
                      <a:pt x="260" y="4200"/>
                    </a:lnTo>
                    <a:lnTo>
                      <a:pt x="245" y="4195"/>
                    </a:lnTo>
                    <a:lnTo>
                      <a:pt x="231" y="4188"/>
                    </a:lnTo>
                    <a:lnTo>
                      <a:pt x="226" y="4186"/>
                    </a:lnTo>
                    <a:lnTo>
                      <a:pt x="219" y="4182"/>
                    </a:lnTo>
                    <a:lnTo>
                      <a:pt x="215" y="4179"/>
                    </a:lnTo>
                    <a:lnTo>
                      <a:pt x="211" y="4174"/>
                    </a:lnTo>
                    <a:lnTo>
                      <a:pt x="213" y="4156"/>
                    </a:lnTo>
                    <a:lnTo>
                      <a:pt x="217" y="4116"/>
                    </a:lnTo>
                    <a:lnTo>
                      <a:pt x="221" y="4075"/>
                    </a:lnTo>
                    <a:lnTo>
                      <a:pt x="224" y="4057"/>
                    </a:lnTo>
                    <a:lnTo>
                      <a:pt x="266" y="4051"/>
                    </a:lnTo>
                    <a:lnTo>
                      <a:pt x="310" y="4041"/>
                    </a:lnTo>
                    <a:lnTo>
                      <a:pt x="354" y="4030"/>
                    </a:lnTo>
                    <a:lnTo>
                      <a:pt x="398" y="4019"/>
                    </a:lnTo>
                    <a:lnTo>
                      <a:pt x="440" y="4007"/>
                    </a:lnTo>
                    <a:lnTo>
                      <a:pt x="484" y="3994"/>
                    </a:lnTo>
                    <a:lnTo>
                      <a:pt x="528" y="3982"/>
                    </a:lnTo>
                    <a:lnTo>
                      <a:pt x="571" y="3972"/>
                    </a:lnTo>
                    <a:lnTo>
                      <a:pt x="582" y="3976"/>
                    </a:lnTo>
                    <a:lnTo>
                      <a:pt x="606" y="3985"/>
                    </a:lnTo>
                    <a:lnTo>
                      <a:pt x="630" y="3995"/>
                    </a:lnTo>
                    <a:lnTo>
                      <a:pt x="641" y="3999"/>
                    </a:lnTo>
                    <a:lnTo>
                      <a:pt x="634" y="3962"/>
                    </a:lnTo>
                    <a:lnTo>
                      <a:pt x="624" y="3924"/>
                    </a:lnTo>
                    <a:lnTo>
                      <a:pt x="615" y="3885"/>
                    </a:lnTo>
                    <a:lnTo>
                      <a:pt x="606" y="3848"/>
                    </a:lnTo>
                    <a:lnTo>
                      <a:pt x="596" y="3809"/>
                    </a:lnTo>
                    <a:lnTo>
                      <a:pt x="588" y="3771"/>
                    </a:lnTo>
                    <a:lnTo>
                      <a:pt x="579" y="3734"/>
                    </a:lnTo>
                    <a:lnTo>
                      <a:pt x="573" y="3695"/>
                    </a:lnTo>
                    <a:lnTo>
                      <a:pt x="564" y="3649"/>
                    </a:lnTo>
                    <a:lnTo>
                      <a:pt x="557" y="3604"/>
                    </a:lnTo>
                    <a:lnTo>
                      <a:pt x="549" y="3558"/>
                    </a:lnTo>
                    <a:lnTo>
                      <a:pt x="544" y="3511"/>
                    </a:lnTo>
                    <a:lnTo>
                      <a:pt x="539" y="3464"/>
                    </a:lnTo>
                    <a:lnTo>
                      <a:pt x="534" y="3417"/>
                    </a:lnTo>
                    <a:lnTo>
                      <a:pt x="531" y="3369"/>
                    </a:lnTo>
                    <a:lnTo>
                      <a:pt x="528" y="3322"/>
                    </a:lnTo>
                    <a:lnTo>
                      <a:pt x="526" y="3274"/>
                    </a:lnTo>
                    <a:lnTo>
                      <a:pt x="524" y="3226"/>
                    </a:lnTo>
                    <a:lnTo>
                      <a:pt x="524" y="3178"/>
                    </a:lnTo>
                    <a:lnTo>
                      <a:pt x="523" y="3130"/>
                    </a:lnTo>
                    <a:lnTo>
                      <a:pt x="523" y="3083"/>
                    </a:lnTo>
                    <a:lnTo>
                      <a:pt x="524" y="3035"/>
                    </a:lnTo>
                    <a:lnTo>
                      <a:pt x="525" y="2988"/>
                    </a:lnTo>
                    <a:lnTo>
                      <a:pt x="527" y="2940"/>
                    </a:lnTo>
                    <a:lnTo>
                      <a:pt x="528" y="2895"/>
                    </a:lnTo>
                    <a:lnTo>
                      <a:pt x="531" y="2850"/>
                    </a:lnTo>
                    <a:lnTo>
                      <a:pt x="534" y="2805"/>
                    </a:lnTo>
                    <a:lnTo>
                      <a:pt x="540" y="2760"/>
                    </a:lnTo>
                    <a:lnTo>
                      <a:pt x="546" y="2715"/>
                    </a:lnTo>
                    <a:lnTo>
                      <a:pt x="554" y="2669"/>
                    </a:lnTo>
                    <a:lnTo>
                      <a:pt x="561" y="2624"/>
                    </a:lnTo>
                    <a:lnTo>
                      <a:pt x="570" y="2578"/>
                    </a:lnTo>
                    <a:lnTo>
                      <a:pt x="589" y="2489"/>
                    </a:lnTo>
                    <a:lnTo>
                      <a:pt x="608" y="2400"/>
                    </a:lnTo>
                    <a:lnTo>
                      <a:pt x="626" y="2313"/>
                    </a:lnTo>
                    <a:lnTo>
                      <a:pt x="644" y="2226"/>
                    </a:lnTo>
                    <a:lnTo>
                      <a:pt x="639" y="2225"/>
                    </a:lnTo>
                    <a:lnTo>
                      <a:pt x="635" y="2222"/>
                    </a:lnTo>
                    <a:lnTo>
                      <a:pt x="631" y="2219"/>
                    </a:lnTo>
                    <a:lnTo>
                      <a:pt x="628" y="2215"/>
                    </a:lnTo>
                    <a:lnTo>
                      <a:pt x="622" y="2206"/>
                    </a:lnTo>
                    <a:lnTo>
                      <a:pt x="618" y="2197"/>
                    </a:lnTo>
                    <a:lnTo>
                      <a:pt x="612" y="2189"/>
                    </a:lnTo>
                    <a:lnTo>
                      <a:pt x="606" y="2182"/>
                    </a:lnTo>
                    <a:lnTo>
                      <a:pt x="602" y="2181"/>
                    </a:lnTo>
                    <a:lnTo>
                      <a:pt x="597" y="2180"/>
                    </a:lnTo>
                    <a:lnTo>
                      <a:pt x="593" y="2180"/>
                    </a:lnTo>
                    <a:lnTo>
                      <a:pt x="588" y="2182"/>
                    </a:lnTo>
                    <a:lnTo>
                      <a:pt x="563" y="2164"/>
                    </a:lnTo>
                    <a:lnTo>
                      <a:pt x="535" y="2147"/>
                    </a:lnTo>
                    <a:lnTo>
                      <a:pt x="507" y="2131"/>
                    </a:lnTo>
                    <a:lnTo>
                      <a:pt x="477" y="2115"/>
                    </a:lnTo>
                    <a:lnTo>
                      <a:pt x="447" y="2100"/>
                    </a:lnTo>
                    <a:lnTo>
                      <a:pt x="417" y="2086"/>
                    </a:lnTo>
                    <a:lnTo>
                      <a:pt x="389" y="2075"/>
                    </a:lnTo>
                    <a:lnTo>
                      <a:pt x="362" y="2063"/>
                    </a:lnTo>
                    <a:lnTo>
                      <a:pt x="354" y="2062"/>
                    </a:lnTo>
                    <a:lnTo>
                      <a:pt x="346" y="2061"/>
                    </a:lnTo>
                    <a:lnTo>
                      <a:pt x="339" y="2060"/>
                    </a:lnTo>
                    <a:lnTo>
                      <a:pt x="334" y="2061"/>
                    </a:lnTo>
                    <a:lnTo>
                      <a:pt x="328" y="2063"/>
                    </a:lnTo>
                    <a:lnTo>
                      <a:pt x="322" y="2067"/>
                    </a:lnTo>
                    <a:lnTo>
                      <a:pt x="317" y="2074"/>
                    </a:lnTo>
                    <a:lnTo>
                      <a:pt x="309" y="2083"/>
                    </a:lnTo>
                    <a:lnTo>
                      <a:pt x="300" y="2086"/>
                    </a:lnTo>
                    <a:lnTo>
                      <a:pt x="293" y="2087"/>
                    </a:lnTo>
                    <a:lnTo>
                      <a:pt x="287" y="2087"/>
                    </a:lnTo>
                    <a:lnTo>
                      <a:pt x="281" y="2086"/>
                    </a:lnTo>
                    <a:lnTo>
                      <a:pt x="276" y="2083"/>
                    </a:lnTo>
                    <a:lnTo>
                      <a:pt x="272" y="2080"/>
                    </a:lnTo>
                    <a:lnTo>
                      <a:pt x="268" y="2075"/>
                    </a:lnTo>
                    <a:lnTo>
                      <a:pt x="266" y="2069"/>
                    </a:lnTo>
                    <a:lnTo>
                      <a:pt x="257" y="2044"/>
                    </a:lnTo>
                    <a:lnTo>
                      <a:pt x="246" y="2018"/>
                    </a:lnTo>
                    <a:lnTo>
                      <a:pt x="258" y="2002"/>
                    </a:lnTo>
                    <a:lnTo>
                      <a:pt x="267" y="1991"/>
                    </a:lnTo>
                    <a:lnTo>
                      <a:pt x="278" y="1980"/>
                    </a:lnTo>
                    <a:lnTo>
                      <a:pt x="291" y="1966"/>
                    </a:lnTo>
                    <a:lnTo>
                      <a:pt x="286" y="1950"/>
                    </a:lnTo>
                    <a:lnTo>
                      <a:pt x="279" y="1933"/>
                    </a:lnTo>
                    <a:lnTo>
                      <a:pt x="278" y="1928"/>
                    </a:lnTo>
                    <a:lnTo>
                      <a:pt x="277" y="1924"/>
                    </a:lnTo>
                    <a:lnTo>
                      <a:pt x="277" y="1920"/>
                    </a:lnTo>
                    <a:lnTo>
                      <a:pt x="278" y="1916"/>
                    </a:lnTo>
                    <a:lnTo>
                      <a:pt x="279" y="1910"/>
                    </a:lnTo>
                    <a:lnTo>
                      <a:pt x="281" y="1906"/>
                    </a:lnTo>
                    <a:lnTo>
                      <a:pt x="284" y="1902"/>
                    </a:lnTo>
                    <a:lnTo>
                      <a:pt x="289" y="1896"/>
                    </a:lnTo>
                    <a:lnTo>
                      <a:pt x="300" y="1890"/>
                    </a:lnTo>
                    <a:lnTo>
                      <a:pt x="312" y="1885"/>
                    </a:lnTo>
                    <a:lnTo>
                      <a:pt x="324" y="1882"/>
                    </a:lnTo>
                    <a:lnTo>
                      <a:pt x="337" y="1879"/>
                    </a:lnTo>
                    <a:lnTo>
                      <a:pt x="351" y="1879"/>
                    </a:lnTo>
                    <a:lnTo>
                      <a:pt x="365" y="1880"/>
                    </a:lnTo>
                    <a:lnTo>
                      <a:pt x="378" y="1882"/>
                    </a:lnTo>
                    <a:lnTo>
                      <a:pt x="392" y="1884"/>
                    </a:lnTo>
                    <a:lnTo>
                      <a:pt x="401" y="1886"/>
                    </a:lnTo>
                    <a:lnTo>
                      <a:pt x="408" y="1889"/>
                    </a:lnTo>
                    <a:lnTo>
                      <a:pt x="416" y="1893"/>
                    </a:lnTo>
                    <a:lnTo>
                      <a:pt x="421" y="1900"/>
                    </a:lnTo>
                    <a:lnTo>
                      <a:pt x="433" y="1914"/>
                    </a:lnTo>
                    <a:lnTo>
                      <a:pt x="444" y="1928"/>
                    </a:lnTo>
                    <a:lnTo>
                      <a:pt x="449" y="1936"/>
                    </a:lnTo>
                    <a:lnTo>
                      <a:pt x="454" y="1941"/>
                    </a:lnTo>
                    <a:lnTo>
                      <a:pt x="460" y="1947"/>
                    </a:lnTo>
                    <a:lnTo>
                      <a:pt x="467" y="1950"/>
                    </a:lnTo>
                    <a:lnTo>
                      <a:pt x="470" y="1951"/>
                    </a:lnTo>
                    <a:lnTo>
                      <a:pt x="473" y="1951"/>
                    </a:lnTo>
                    <a:lnTo>
                      <a:pt x="478" y="1951"/>
                    </a:lnTo>
                    <a:lnTo>
                      <a:pt x="482" y="1951"/>
                    </a:lnTo>
                    <a:lnTo>
                      <a:pt x="491" y="1947"/>
                    </a:lnTo>
                    <a:lnTo>
                      <a:pt x="501" y="1941"/>
                    </a:lnTo>
                    <a:lnTo>
                      <a:pt x="507" y="1941"/>
                    </a:lnTo>
                    <a:lnTo>
                      <a:pt x="511" y="1941"/>
                    </a:lnTo>
                    <a:lnTo>
                      <a:pt x="515" y="1942"/>
                    </a:lnTo>
                    <a:lnTo>
                      <a:pt x="519" y="1945"/>
                    </a:lnTo>
                    <a:lnTo>
                      <a:pt x="526" y="1950"/>
                    </a:lnTo>
                    <a:lnTo>
                      <a:pt x="531" y="1956"/>
                    </a:lnTo>
                    <a:lnTo>
                      <a:pt x="534" y="1965"/>
                    </a:lnTo>
                    <a:lnTo>
                      <a:pt x="538" y="1972"/>
                    </a:lnTo>
                    <a:lnTo>
                      <a:pt x="539" y="1981"/>
                    </a:lnTo>
                    <a:lnTo>
                      <a:pt x="540" y="1988"/>
                    </a:lnTo>
                    <a:lnTo>
                      <a:pt x="538" y="2000"/>
                    </a:lnTo>
                    <a:lnTo>
                      <a:pt x="533" y="2010"/>
                    </a:lnTo>
                    <a:lnTo>
                      <a:pt x="529" y="2018"/>
                    </a:lnTo>
                    <a:lnTo>
                      <a:pt x="523" y="2025"/>
                    </a:lnTo>
                    <a:lnTo>
                      <a:pt x="515" y="2030"/>
                    </a:lnTo>
                    <a:lnTo>
                      <a:pt x="509" y="2033"/>
                    </a:lnTo>
                    <a:lnTo>
                      <a:pt x="501" y="2036"/>
                    </a:lnTo>
                    <a:lnTo>
                      <a:pt x="494" y="2036"/>
                    </a:lnTo>
                    <a:lnTo>
                      <a:pt x="498" y="2036"/>
                    </a:lnTo>
                    <a:lnTo>
                      <a:pt x="503" y="2036"/>
                    </a:lnTo>
                    <a:lnTo>
                      <a:pt x="508" y="2038"/>
                    </a:lnTo>
                    <a:lnTo>
                      <a:pt x="513" y="2041"/>
                    </a:lnTo>
                    <a:lnTo>
                      <a:pt x="523" y="2046"/>
                    </a:lnTo>
                    <a:lnTo>
                      <a:pt x="532" y="2053"/>
                    </a:lnTo>
                    <a:lnTo>
                      <a:pt x="550" y="2073"/>
                    </a:lnTo>
                    <a:lnTo>
                      <a:pt x="567" y="2089"/>
                    </a:lnTo>
                    <a:lnTo>
                      <a:pt x="576" y="2095"/>
                    </a:lnTo>
                    <a:lnTo>
                      <a:pt x="583" y="2098"/>
                    </a:lnTo>
                    <a:lnTo>
                      <a:pt x="587" y="2099"/>
                    </a:lnTo>
                    <a:lnTo>
                      <a:pt x="590" y="2099"/>
                    </a:lnTo>
                    <a:lnTo>
                      <a:pt x="594" y="2098"/>
                    </a:lnTo>
                    <a:lnTo>
                      <a:pt x="597" y="2095"/>
                    </a:lnTo>
                    <a:lnTo>
                      <a:pt x="599" y="2092"/>
                    </a:lnTo>
                    <a:lnTo>
                      <a:pt x="603" y="2086"/>
                    </a:lnTo>
                    <a:lnTo>
                      <a:pt x="606" y="2081"/>
                    </a:lnTo>
                    <a:lnTo>
                      <a:pt x="608" y="2074"/>
                    </a:lnTo>
                    <a:lnTo>
                      <a:pt x="612" y="2053"/>
                    </a:lnTo>
                    <a:lnTo>
                      <a:pt x="617" y="2027"/>
                    </a:lnTo>
                    <a:lnTo>
                      <a:pt x="621" y="2026"/>
                    </a:lnTo>
                    <a:lnTo>
                      <a:pt x="625" y="2025"/>
                    </a:lnTo>
                    <a:lnTo>
                      <a:pt x="628" y="2025"/>
                    </a:lnTo>
                    <a:lnTo>
                      <a:pt x="630" y="2026"/>
                    </a:lnTo>
                    <a:lnTo>
                      <a:pt x="635" y="2029"/>
                    </a:lnTo>
                    <a:lnTo>
                      <a:pt x="638" y="2034"/>
                    </a:lnTo>
                    <a:lnTo>
                      <a:pt x="640" y="2041"/>
                    </a:lnTo>
                    <a:lnTo>
                      <a:pt x="642" y="2047"/>
                    </a:lnTo>
                    <a:lnTo>
                      <a:pt x="645" y="2052"/>
                    </a:lnTo>
                    <a:lnTo>
                      <a:pt x="649" y="2057"/>
                    </a:lnTo>
                    <a:lnTo>
                      <a:pt x="656" y="2076"/>
                    </a:lnTo>
                    <a:lnTo>
                      <a:pt x="661" y="2095"/>
                    </a:lnTo>
                    <a:lnTo>
                      <a:pt x="662" y="2099"/>
                    </a:lnTo>
                    <a:lnTo>
                      <a:pt x="662" y="2105"/>
                    </a:lnTo>
                    <a:lnTo>
                      <a:pt x="661" y="2108"/>
                    </a:lnTo>
                    <a:lnTo>
                      <a:pt x="659" y="2112"/>
                    </a:lnTo>
                    <a:lnTo>
                      <a:pt x="657" y="2115"/>
                    </a:lnTo>
                    <a:lnTo>
                      <a:pt x="653" y="2117"/>
                    </a:lnTo>
                    <a:lnTo>
                      <a:pt x="647" y="2121"/>
                    </a:lnTo>
                    <a:lnTo>
                      <a:pt x="641" y="2122"/>
                    </a:lnTo>
                    <a:lnTo>
                      <a:pt x="636" y="2127"/>
                    </a:lnTo>
                    <a:lnTo>
                      <a:pt x="633" y="2131"/>
                    </a:lnTo>
                    <a:lnTo>
                      <a:pt x="629" y="2137"/>
                    </a:lnTo>
                    <a:lnTo>
                      <a:pt x="628" y="2142"/>
                    </a:lnTo>
                    <a:lnTo>
                      <a:pt x="628" y="2147"/>
                    </a:lnTo>
                    <a:lnTo>
                      <a:pt x="628" y="2151"/>
                    </a:lnTo>
                    <a:lnTo>
                      <a:pt x="630" y="2157"/>
                    </a:lnTo>
                    <a:lnTo>
                      <a:pt x="633" y="2162"/>
                    </a:lnTo>
                    <a:lnTo>
                      <a:pt x="643" y="2181"/>
                    </a:lnTo>
                    <a:lnTo>
                      <a:pt x="654" y="2198"/>
                    </a:lnTo>
                    <a:lnTo>
                      <a:pt x="668" y="2165"/>
                    </a:lnTo>
                    <a:lnTo>
                      <a:pt x="682" y="2131"/>
                    </a:lnTo>
                    <a:lnTo>
                      <a:pt x="693" y="2097"/>
                    </a:lnTo>
                    <a:lnTo>
                      <a:pt x="705" y="2062"/>
                    </a:lnTo>
                    <a:lnTo>
                      <a:pt x="717" y="2027"/>
                    </a:lnTo>
                    <a:lnTo>
                      <a:pt x="728" y="1991"/>
                    </a:lnTo>
                    <a:lnTo>
                      <a:pt x="739" y="1958"/>
                    </a:lnTo>
                    <a:lnTo>
                      <a:pt x="750" y="1925"/>
                    </a:lnTo>
                    <a:lnTo>
                      <a:pt x="747" y="1932"/>
                    </a:lnTo>
                    <a:lnTo>
                      <a:pt x="744" y="1936"/>
                    </a:lnTo>
                    <a:lnTo>
                      <a:pt x="740" y="1939"/>
                    </a:lnTo>
                    <a:lnTo>
                      <a:pt x="736" y="1941"/>
                    </a:lnTo>
                    <a:lnTo>
                      <a:pt x="728" y="1947"/>
                    </a:lnTo>
                    <a:lnTo>
                      <a:pt x="716" y="1955"/>
                    </a:lnTo>
                    <a:lnTo>
                      <a:pt x="712" y="1945"/>
                    </a:lnTo>
                    <a:lnTo>
                      <a:pt x="702" y="1919"/>
                    </a:lnTo>
                    <a:lnTo>
                      <a:pt x="692" y="1892"/>
                    </a:lnTo>
                    <a:lnTo>
                      <a:pt x="687" y="1880"/>
                    </a:lnTo>
                    <a:lnTo>
                      <a:pt x="684" y="1887"/>
                    </a:lnTo>
                    <a:lnTo>
                      <a:pt x="678" y="1893"/>
                    </a:lnTo>
                    <a:lnTo>
                      <a:pt x="672" y="1901"/>
                    </a:lnTo>
                    <a:lnTo>
                      <a:pt x="665" y="1908"/>
                    </a:lnTo>
                    <a:lnTo>
                      <a:pt x="655" y="1915"/>
                    </a:lnTo>
                    <a:lnTo>
                      <a:pt x="646" y="1920"/>
                    </a:lnTo>
                    <a:lnTo>
                      <a:pt x="642" y="1922"/>
                    </a:lnTo>
                    <a:lnTo>
                      <a:pt x="637" y="1924"/>
                    </a:lnTo>
                    <a:lnTo>
                      <a:pt x="633" y="1925"/>
                    </a:lnTo>
                    <a:lnTo>
                      <a:pt x="628" y="1925"/>
                    </a:lnTo>
                    <a:lnTo>
                      <a:pt x="608" y="1915"/>
                    </a:lnTo>
                    <a:lnTo>
                      <a:pt x="589" y="1904"/>
                    </a:lnTo>
                    <a:lnTo>
                      <a:pt x="573" y="1893"/>
                    </a:lnTo>
                    <a:lnTo>
                      <a:pt x="557" y="1883"/>
                    </a:lnTo>
                    <a:lnTo>
                      <a:pt x="541" y="1872"/>
                    </a:lnTo>
                    <a:lnTo>
                      <a:pt x="523" y="1862"/>
                    </a:lnTo>
                    <a:lnTo>
                      <a:pt x="503" y="1854"/>
                    </a:lnTo>
                    <a:lnTo>
                      <a:pt x="480" y="1846"/>
                    </a:lnTo>
                    <a:lnTo>
                      <a:pt x="469" y="1845"/>
                    </a:lnTo>
                    <a:lnTo>
                      <a:pt x="459" y="1842"/>
                    </a:lnTo>
                    <a:lnTo>
                      <a:pt x="447" y="1839"/>
                    </a:lnTo>
                    <a:lnTo>
                      <a:pt x="435" y="1835"/>
                    </a:lnTo>
                    <a:lnTo>
                      <a:pt x="424" y="1829"/>
                    </a:lnTo>
                    <a:lnTo>
                      <a:pt x="414" y="1826"/>
                    </a:lnTo>
                    <a:lnTo>
                      <a:pt x="403" y="1823"/>
                    </a:lnTo>
                    <a:lnTo>
                      <a:pt x="393" y="1822"/>
                    </a:lnTo>
                    <a:lnTo>
                      <a:pt x="396" y="1811"/>
                    </a:lnTo>
                    <a:lnTo>
                      <a:pt x="397" y="1799"/>
                    </a:lnTo>
                    <a:lnTo>
                      <a:pt x="398" y="1790"/>
                    </a:lnTo>
                    <a:lnTo>
                      <a:pt x="398" y="1780"/>
                    </a:lnTo>
                    <a:lnTo>
                      <a:pt x="397" y="1771"/>
                    </a:lnTo>
                    <a:lnTo>
                      <a:pt x="396" y="1761"/>
                    </a:lnTo>
                    <a:lnTo>
                      <a:pt x="393" y="1752"/>
                    </a:lnTo>
                    <a:lnTo>
                      <a:pt x="391" y="1744"/>
                    </a:lnTo>
                    <a:lnTo>
                      <a:pt x="386" y="1728"/>
                    </a:lnTo>
                    <a:lnTo>
                      <a:pt x="378" y="1712"/>
                    </a:lnTo>
                    <a:lnTo>
                      <a:pt x="370" y="1695"/>
                    </a:lnTo>
                    <a:lnTo>
                      <a:pt x="360" y="1678"/>
                    </a:lnTo>
                    <a:lnTo>
                      <a:pt x="365" y="1667"/>
                    </a:lnTo>
                    <a:lnTo>
                      <a:pt x="369" y="1658"/>
                    </a:lnTo>
                    <a:lnTo>
                      <a:pt x="374" y="1648"/>
                    </a:lnTo>
                    <a:lnTo>
                      <a:pt x="381" y="1639"/>
                    </a:lnTo>
                    <a:lnTo>
                      <a:pt x="393" y="1621"/>
                    </a:lnTo>
                    <a:lnTo>
                      <a:pt x="407" y="1605"/>
                    </a:lnTo>
                    <a:lnTo>
                      <a:pt x="423" y="1589"/>
                    </a:lnTo>
                    <a:lnTo>
                      <a:pt x="438" y="1572"/>
                    </a:lnTo>
                    <a:lnTo>
                      <a:pt x="454" y="1554"/>
                    </a:lnTo>
                    <a:lnTo>
                      <a:pt x="469" y="1535"/>
                    </a:lnTo>
                    <a:lnTo>
                      <a:pt x="472" y="1533"/>
                    </a:lnTo>
                    <a:lnTo>
                      <a:pt x="477" y="1532"/>
                    </a:lnTo>
                    <a:lnTo>
                      <a:pt x="481" y="1532"/>
                    </a:lnTo>
                    <a:lnTo>
                      <a:pt x="485" y="1534"/>
                    </a:lnTo>
                    <a:lnTo>
                      <a:pt x="494" y="1539"/>
                    </a:lnTo>
                    <a:lnTo>
                      <a:pt x="501" y="1544"/>
                    </a:lnTo>
                    <a:lnTo>
                      <a:pt x="502" y="1552"/>
                    </a:lnTo>
                    <a:lnTo>
                      <a:pt x="502" y="1559"/>
                    </a:lnTo>
                    <a:lnTo>
                      <a:pt x="502" y="1563"/>
                    </a:lnTo>
                    <a:lnTo>
                      <a:pt x="501" y="1566"/>
                    </a:lnTo>
                    <a:lnTo>
                      <a:pt x="498" y="1568"/>
                    </a:lnTo>
                    <a:lnTo>
                      <a:pt x="495" y="1570"/>
                    </a:lnTo>
                    <a:lnTo>
                      <a:pt x="494" y="1577"/>
                    </a:lnTo>
                    <a:lnTo>
                      <a:pt x="494" y="1585"/>
                    </a:lnTo>
                    <a:lnTo>
                      <a:pt x="495" y="1593"/>
                    </a:lnTo>
                    <a:lnTo>
                      <a:pt x="498" y="1602"/>
                    </a:lnTo>
                    <a:lnTo>
                      <a:pt x="501" y="1609"/>
                    </a:lnTo>
                    <a:lnTo>
                      <a:pt x="507" y="1617"/>
                    </a:lnTo>
                    <a:lnTo>
                      <a:pt x="512" y="1622"/>
                    </a:lnTo>
                    <a:lnTo>
                      <a:pt x="520" y="1627"/>
                    </a:lnTo>
                    <a:lnTo>
                      <a:pt x="536" y="1633"/>
                    </a:lnTo>
                    <a:lnTo>
                      <a:pt x="552" y="1640"/>
                    </a:lnTo>
                    <a:lnTo>
                      <a:pt x="568" y="1649"/>
                    </a:lnTo>
                    <a:lnTo>
                      <a:pt x="584" y="1658"/>
                    </a:lnTo>
                    <a:lnTo>
                      <a:pt x="614" y="1676"/>
                    </a:lnTo>
                    <a:lnTo>
                      <a:pt x="645" y="1694"/>
                    </a:lnTo>
                    <a:lnTo>
                      <a:pt x="660" y="1702"/>
                    </a:lnTo>
                    <a:lnTo>
                      <a:pt x="675" y="1710"/>
                    </a:lnTo>
                    <a:lnTo>
                      <a:pt x="691" y="1716"/>
                    </a:lnTo>
                    <a:lnTo>
                      <a:pt x="706" y="1720"/>
                    </a:lnTo>
                    <a:lnTo>
                      <a:pt x="722" y="1724"/>
                    </a:lnTo>
                    <a:lnTo>
                      <a:pt x="739" y="1724"/>
                    </a:lnTo>
                    <a:lnTo>
                      <a:pt x="747" y="1724"/>
                    </a:lnTo>
                    <a:lnTo>
                      <a:pt x="755" y="1723"/>
                    </a:lnTo>
                    <a:lnTo>
                      <a:pt x="764" y="1722"/>
                    </a:lnTo>
                    <a:lnTo>
                      <a:pt x="773" y="1718"/>
                    </a:lnTo>
                    <a:lnTo>
                      <a:pt x="776" y="1740"/>
                    </a:lnTo>
                    <a:lnTo>
                      <a:pt x="780" y="1784"/>
                    </a:lnTo>
                    <a:lnTo>
                      <a:pt x="785" y="1830"/>
                    </a:lnTo>
                    <a:lnTo>
                      <a:pt x="787" y="1851"/>
                    </a:lnTo>
                    <a:lnTo>
                      <a:pt x="809" y="1804"/>
                    </a:lnTo>
                    <a:lnTo>
                      <a:pt x="831" y="1756"/>
                    </a:lnTo>
                    <a:lnTo>
                      <a:pt x="855" y="1707"/>
                    </a:lnTo>
                    <a:lnTo>
                      <a:pt x="880" y="1656"/>
                    </a:lnTo>
                    <a:lnTo>
                      <a:pt x="906" y="1607"/>
                    </a:lnTo>
                    <a:lnTo>
                      <a:pt x="933" y="1559"/>
                    </a:lnTo>
                    <a:lnTo>
                      <a:pt x="958" y="1512"/>
                    </a:lnTo>
                    <a:lnTo>
                      <a:pt x="985" y="1468"/>
                    </a:lnTo>
                    <a:lnTo>
                      <a:pt x="986" y="1467"/>
                    </a:lnTo>
                    <a:lnTo>
                      <a:pt x="986" y="1465"/>
                    </a:lnTo>
                    <a:lnTo>
                      <a:pt x="1021" y="1409"/>
                    </a:lnTo>
                    <a:lnTo>
                      <a:pt x="1056" y="1353"/>
                    </a:lnTo>
                    <a:lnTo>
                      <a:pt x="1094" y="1299"/>
                    </a:lnTo>
                    <a:lnTo>
                      <a:pt x="1132" y="1245"/>
                    </a:lnTo>
                    <a:lnTo>
                      <a:pt x="1173" y="1190"/>
                    </a:lnTo>
                    <a:lnTo>
                      <a:pt x="1213" y="1137"/>
                    </a:lnTo>
                    <a:lnTo>
                      <a:pt x="1255" y="1085"/>
                    </a:lnTo>
                    <a:lnTo>
                      <a:pt x="1299" y="1033"/>
                    </a:lnTo>
                    <a:lnTo>
                      <a:pt x="1342" y="983"/>
                    </a:lnTo>
                    <a:lnTo>
                      <a:pt x="1387" y="933"/>
                    </a:lnTo>
                    <a:lnTo>
                      <a:pt x="1432" y="885"/>
                    </a:lnTo>
                    <a:lnTo>
                      <a:pt x="1479" y="837"/>
                    </a:lnTo>
                    <a:lnTo>
                      <a:pt x="1525" y="790"/>
                    </a:lnTo>
                    <a:lnTo>
                      <a:pt x="1573" y="745"/>
                    </a:lnTo>
                    <a:lnTo>
                      <a:pt x="1621" y="701"/>
                    </a:lnTo>
                    <a:lnTo>
                      <a:pt x="1669" y="658"/>
                    </a:lnTo>
                    <a:lnTo>
                      <a:pt x="1673" y="654"/>
                    </a:lnTo>
                    <a:lnTo>
                      <a:pt x="1678" y="649"/>
                    </a:lnTo>
                    <a:lnTo>
                      <a:pt x="1671" y="652"/>
                    </a:lnTo>
                    <a:lnTo>
                      <a:pt x="1666" y="655"/>
                    </a:lnTo>
                    <a:lnTo>
                      <a:pt x="1660" y="652"/>
                    </a:lnTo>
                    <a:lnTo>
                      <a:pt x="1654" y="652"/>
                    </a:lnTo>
                    <a:lnTo>
                      <a:pt x="1649" y="654"/>
                    </a:lnTo>
                    <a:lnTo>
                      <a:pt x="1645" y="655"/>
                    </a:lnTo>
                    <a:lnTo>
                      <a:pt x="1636" y="661"/>
                    </a:lnTo>
                    <a:lnTo>
                      <a:pt x="1629" y="670"/>
                    </a:lnTo>
                    <a:lnTo>
                      <a:pt x="1620" y="678"/>
                    </a:lnTo>
                    <a:lnTo>
                      <a:pt x="1612" y="684"/>
                    </a:lnTo>
                    <a:lnTo>
                      <a:pt x="1607" y="687"/>
                    </a:lnTo>
                    <a:lnTo>
                      <a:pt x="1601" y="687"/>
                    </a:lnTo>
                    <a:lnTo>
                      <a:pt x="1596" y="687"/>
                    </a:lnTo>
                    <a:lnTo>
                      <a:pt x="1588" y="684"/>
                    </a:lnTo>
                    <a:lnTo>
                      <a:pt x="1587" y="679"/>
                    </a:lnTo>
                    <a:lnTo>
                      <a:pt x="1586" y="667"/>
                    </a:lnTo>
                    <a:lnTo>
                      <a:pt x="1584" y="656"/>
                    </a:lnTo>
                    <a:lnTo>
                      <a:pt x="1583" y="649"/>
                    </a:lnTo>
                    <a:lnTo>
                      <a:pt x="1577" y="650"/>
                    </a:lnTo>
                    <a:lnTo>
                      <a:pt x="1567" y="652"/>
                    </a:lnTo>
                    <a:lnTo>
                      <a:pt x="1555" y="655"/>
                    </a:lnTo>
                    <a:lnTo>
                      <a:pt x="1550" y="656"/>
                    </a:lnTo>
                    <a:lnTo>
                      <a:pt x="1545" y="650"/>
                    </a:lnTo>
                    <a:lnTo>
                      <a:pt x="1542" y="645"/>
                    </a:lnTo>
                    <a:lnTo>
                      <a:pt x="1540" y="640"/>
                    </a:lnTo>
                    <a:lnTo>
                      <a:pt x="1540" y="634"/>
                    </a:lnTo>
                    <a:lnTo>
                      <a:pt x="1540" y="629"/>
                    </a:lnTo>
                    <a:lnTo>
                      <a:pt x="1541" y="624"/>
                    </a:lnTo>
                    <a:lnTo>
                      <a:pt x="1542" y="618"/>
                    </a:lnTo>
                    <a:lnTo>
                      <a:pt x="1545" y="613"/>
                    </a:lnTo>
                    <a:lnTo>
                      <a:pt x="1551" y="602"/>
                    </a:lnTo>
                    <a:lnTo>
                      <a:pt x="1556" y="592"/>
                    </a:lnTo>
                    <a:lnTo>
                      <a:pt x="1560" y="581"/>
                    </a:lnTo>
                    <a:lnTo>
                      <a:pt x="1563" y="570"/>
                    </a:lnTo>
                    <a:lnTo>
                      <a:pt x="1569" y="556"/>
                    </a:lnTo>
                    <a:lnTo>
                      <a:pt x="1575" y="544"/>
                    </a:lnTo>
                    <a:lnTo>
                      <a:pt x="1583" y="532"/>
                    </a:lnTo>
                    <a:lnTo>
                      <a:pt x="1591" y="521"/>
                    </a:lnTo>
                    <a:lnTo>
                      <a:pt x="1610" y="501"/>
                    </a:lnTo>
                    <a:lnTo>
                      <a:pt x="1631" y="483"/>
                    </a:lnTo>
                    <a:lnTo>
                      <a:pt x="1640" y="473"/>
                    </a:lnTo>
                    <a:lnTo>
                      <a:pt x="1651" y="464"/>
                    </a:lnTo>
                    <a:lnTo>
                      <a:pt x="1660" y="454"/>
                    </a:lnTo>
                    <a:lnTo>
                      <a:pt x="1669" y="443"/>
                    </a:lnTo>
                    <a:lnTo>
                      <a:pt x="1677" y="432"/>
                    </a:lnTo>
                    <a:lnTo>
                      <a:pt x="1684" y="419"/>
                    </a:lnTo>
                    <a:lnTo>
                      <a:pt x="1689" y="405"/>
                    </a:lnTo>
                    <a:lnTo>
                      <a:pt x="1694" y="390"/>
                    </a:lnTo>
                    <a:lnTo>
                      <a:pt x="1682" y="390"/>
                    </a:lnTo>
                    <a:lnTo>
                      <a:pt x="1655" y="391"/>
                    </a:lnTo>
                    <a:lnTo>
                      <a:pt x="1630" y="392"/>
                    </a:lnTo>
                    <a:lnTo>
                      <a:pt x="1617" y="392"/>
                    </a:lnTo>
                    <a:lnTo>
                      <a:pt x="1591" y="400"/>
                    </a:lnTo>
                    <a:lnTo>
                      <a:pt x="1562" y="407"/>
                    </a:lnTo>
                    <a:lnTo>
                      <a:pt x="1547" y="410"/>
                    </a:lnTo>
                    <a:lnTo>
                      <a:pt x="1534" y="416"/>
                    </a:lnTo>
                    <a:lnTo>
                      <a:pt x="1521" y="421"/>
                    </a:lnTo>
                    <a:lnTo>
                      <a:pt x="1509" y="427"/>
                    </a:lnTo>
                    <a:lnTo>
                      <a:pt x="1501" y="434"/>
                    </a:lnTo>
                    <a:lnTo>
                      <a:pt x="1491" y="440"/>
                    </a:lnTo>
                    <a:lnTo>
                      <a:pt x="1480" y="444"/>
                    </a:lnTo>
                    <a:lnTo>
                      <a:pt x="1471" y="448"/>
                    </a:lnTo>
                    <a:lnTo>
                      <a:pt x="1460" y="451"/>
                    </a:lnTo>
                    <a:lnTo>
                      <a:pt x="1448" y="453"/>
                    </a:lnTo>
                    <a:lnTo>
                      <a:pt x="1436" y="454"/>
                    </a:lnTo>
                    <a:lnTo>
                      <a:pt x="1426" y="454"/>
                    </a:lnTo>
                    <a:lnTo>
                      <a:pt x="1414" y="454"/>
                    </a:lnTo>
                    <a:lnTo>
                      <a:pt x="1402" y="452"/>
                    </a:lnTo>
                    <a:lnTo>
                      <a:pt x="1392" y="451"/>
                    </a:lnTo>
                    <a:lnTo>
                      <a:pt x="1380" y="448"/>
                    </a:lnTo>
                    <a:lnTo>
                      <a:pt x="1369" y="444"/>
                    </a:lnTo>
                    <a:lnTo>
                      <a:pt x="1359" y="440"/>
                    </a:lnTo>
                    <a:lnTo>
                      <a:pt x="1349" y="436"/>
                    </a:lnTo>
                    <a:lnTo>
                      <a:pt x="1339" y="431"/>
                    </a:lnTo>
                    <a:lnTo>
                      <a:pt x="1339" y="424"/>
                    </a:lnTo>
                    <a:lnTo>
                      <a:pt x="1341" y="418"/>
                    </a:lnTo>
                    <a:lnTo>
                      <a:pt x="1344" y="412"/>
                    </a:lnTo>
                    <a:lnTo>
                      <a:pt x="1348" y="408"/>
                    </a:lnTo>
                    <a:lnTo>
                      <a:pt x="1355" y="399"/>
                    </a:lnTo>
                    <a:lnTo>
                      <a:pt x="1362" y="390"/>
                    </a:lnTo>
                    <a:lnTo>
                      <a:pt x="1356" y="384"/>
                    </a:lnTo>
                    <a:lnTo>
                      <a:pt x="1351" y="377"/>
                    </a:lnTo>
                    <a:lnTo>
                      <a:pt x="1344" y="371"/>
                    </a:lnTo>
                    <a:lnTo>
                      <a:pt x="1336" y="368"/>
                    </a:lnTo>
                    <a:lnTo>
                      <a:pt x="1330" y="354"/>
                    </a:lnTo>
                    <a:lnTo>
                      <a:pt x="1318" y="339"/>
                    </a:lnTo>
                    <a:lnTo>
                      <a:pt x="1316" y="335"/>
                    </a:lnTo>
                    <a:lnTo>
                      <a:pt x="1315" y="331"/>
                    </a:lnTo>
                    <a:lnTo>
                      <a:pt x="1314" y="327"/>
                    </a:lnTo>
                    <a:lnTo>
                      <a:pt x="1314" y="324"/>
                    </a:lnTo>
                    <a:lnTo>
                      <a:pt x="1314" y="320"/>
                    </a:lnTo>
                    <a:lnTo>
                      <a:pt x="1316" y="316"/>
                    </a:lnTo>
                    <a:lnTo>
                      <a:pt x="1319" y="313"/>
                    </a:lnTo>
                    <a:lnTo>
                      <a:pt x="1324" y="310"/>
                    </a:lnTo>
                    <a:lnTo>
                      <a:pt x="1342" y="307"/>
                    </a:lnTo>
                    <a:lnTo>
                      <a:pt x="1360" y="303"/>
                    </a:lnTo>
                    <a:lnTo>
                      <a:pt x="1368" y="300"/>
                    </a:lnTo>
                    <a:lnTo>
                      <a:pt x="1377" y="300"/>
                    </a:lnTo>
                    <a:lnTo>
                      <a:pt x="1387" y="301"/>
                    </a:lnTo>
                    <a:lnTo>
                      <a:pt x="1397" y="304"/>
                    </a:lnTo>
                    <a:lnTo>
                      <a:pt x="1398" y="298"/>
                    </a:lnTo>
                    <a:lnTo>
                      <a:pt x="1398" y="293"/>
                    </a:lnTo>
                    <a:lnTo>
                      <a:pt x="1398" y="289"/>
                    </a:lnTo>
                    <a:lnTo>
                      <a:pt x="1396" y="283"/>
                    </a:lnTo>
                    <a:lnTo>
                      <a:pt x="1392" y="274"/>
                    </a:lnTo>
                    <a:lnTo>
                      <a:pt x="1387" y="264"/>
                    </a:lnTo>
                    <a:lnTo>
                      <a:pt x="1385" y="260"/>
                    </a:lnTo>
                    <a:lnTo>
                      <a:pt x="1383" y="255"/>
                    </a:lnTo>
                    <a:lnTo>
                      <a:pt x="1382" y="250"/>
                    </a:lnTo>
                    <a:lnTo>
                      <a:pt x="1382" y="246"/>
                    </a:lnTo>
                    <a:lnTo>
                      <a:pt x="1383" y="243"/>
                    </a:lnTo>
                    <a:lnTo>
                      <a:pt x="1385" y="239"/>
                    </a:lnTo>
                    <a:lnTo>
                      <a:pt x="1388" y="234"/>
                    </a:lnTo>
                    <a:lnTo>
                      <a:pt x="1394" y="231"/>
                    </a:lnTo>
                    <a:lnTo>
                      <a:pt x="1403" y="232"/>
                    </a:lnTo>
                    <a:lnTo>
                      <a:pt x="1413" y="233"/>
                    </a:lnTo>
                    <a:lnTo>
                      <a:pt x="1423" y="236"/>
                    </a:lnTo>
                    <a:lnTo>
                      <a:pt x="1431" y="240"/>
                    </a:lnTo>
                    <a:lnTo>
                      <a:pt x="1441" y="244"/>
                    </a:lnTo>
                    <a:lnTo>
                      <a:pt x="1449" y="249"/>
                    </a:lnTo>
                    <a:lnTo>
                      <a:pt x="1458" y="255"/>
                    </a:lnTo>
                    <a:lnTo>
                      <a:pt x="1465" y="261"/>
                    </a:lnTo>
                    <a:lnTo>
                      <a:pt x="1481" y="275"/>
                    </a:lnTo>
                    <a:lnTo>
                      <a:pt x="1494" y="291"/>
                    </a:lnTo>
                    <a:lnTo>
                      <a:pt x="1506" y="307"/>
                    </a:lnTo>
                    <a:lnTo>
                      <a:pt x="1515" y="323"/>
                    </a:lnTo>
                    <a:lnTo>
                      <a:pt x="1533" y="321"/>
                    </a:lnTo>
                    <a:lnTo>
                      <a:pt x="1546" y="322"/>
                    </a:lnTo>
                    <a:lnTo>
                      <a:pt x="1559" y="323"/>
                    </a:lnTo>
                    <a:lnTo>
                      <a:pt x="1571" y="325"/>
                    </a:lnTo>
                    <a:lnTo>
                      <a:pt x="1583" y="328"/>
                    </a:lnTo>
                    <a:lnTo>
                      <a:pt x="1594" y="330"/>
                    </a:lnTo>
                    <a:lnTo>
                      <a:pt x="1608" y="331"/>
                    </a:lnTo>
                    <a:lnTo>
                      <a:pt x="1623" y="332"/>
                    </a:lnTo>
                    <a:lnTo>
                      <a:pt x="1620" y="324"/>
                    </a:lnTo>
                    <a:lnTo>
                      <a:pt x="1613" y="304"/>
                    </a:lnTo>
                    <a:lnTo>
                      <a:pt x="1605" y="284"/>
                    </a:lnTo>
                    <a:lnTo>
                      <a:pt x="1601" y="275"/>
                    </a:lnTo>
                    <a:lnTo>
                      <a:pt x="1605" y="266"/>
                    </a:lnTo>
                    <a:lnTo>
                      <a:pt x="1607" y="256"/>
                    </a:lnTo>
                    <a:lnTo>
                      <a:pt x="1609" y="245"/>
                    </a:lnTo>
                    <a:lnTo>
                      <a:pt x="1613" y="234"/>
                    </a:lnTo>
                    <a:lnTo>
                      <a:pt x="1614" y="230"/>
                    </a:lnTo>
                    <a:lnTo>
                      <a:pt x="1616" y="226"/>
                    </a:lnTo>
                    <a:lnTo>
                      <a:pt x="1619" y="221"/>
                    </a:lnTo>
                    <a:lnTo>
                      <a:pt x="1622" y="217"/>
                    </a:lnTo>
                    <a:lnTo>
                      <a:pt x="1625" y="214"/>
                    </a:lnTo>
                    <a:lnTo>
                      <a:pt x="1631" y="212"/>
                    </a:lnTo>
                    <a:lnTo>
                      <a:pt x="1636" y="210"/>
                    </a:lnTo>
                    <a:lnTo>
                      <a:pt x="1642" y="209"/>
                    </a:lnTo>
                    <a:lnTo>
                      <a:pt x="1647" y="213"/>
                    </a:lnTo>
                    <a:lnTo>
                      <a:pt x="1649" y="217"/>
                    </a:lnTo>
                    <a:lnTo>
                      <a:pt x="1650" y="223"/>
                    </a:lnTo>
                    <a:lnTo>
                      <a:pt x="1651" y="228"/>
                    </a:lnTo>
                    <a:lnTo>
                      <a:pt x="1650" y="240"/>
                    </a:lnTo>
                    <a:lnTo>
                      <a:pt x="1649" y="250"/>
                    </a:lnTo>
                    <a:lnTo>
                      <a:pt x="1653" y="261"/>
                    </a:lnTo>
                    <a:lnTo>
                      <a:pt x="1659" y="271"/>
                    </a:lnTo>
                    <a:lnTo>
                      <a:pt x="1664" y="280"/>
                    </a:lnTo>
                    <a:lnTo>
                      <a:pt x="1670" y="290"/>
                    </a:lnTo>
                    <a:lnTo>
                      <a:pt x="1679" y="297"/>
                    </a:lnTo>
                    <a:lnTo>
                      <a:pt x="1687" y="305"/>
                    </a:lnTo>
                    <a:lnTo>
                      <a:pt x="1697" y="311"/>
                    </a:lnTo>
                    <a:lnTo>
                      <a:pt x="1707" y="316"/>
                    </a:lnTo>
                    <a:lnTo>
                      <a:pt x="1723" y="316"/>
                    </a:lnTo>
                    <a:lnTo>
                      <a:pt x="1742" y="317"/>
                    </a:lnTo>
                    <a:lnTo>
                      <a:pt x="1750" y="317"/>
                    </a:lnTo>
                    <a:lnTo>
                      <a:pt x="1759" y="316"/>
                    </a:lnTo>
                    <a:lnTo>
                      <a:pt x="1763" y="314"/>
                    </a:lnTo>
                    <a:lnTo>
                      <a:pt x="1767" y="313"/>
                    </a:lnTo>
                    <a:lnTo>
                      <a:pt x="1771" y="310"/>
                    </a:lnTo>
                    <a:lnTo>
                      <a:pt x="1774" y="307"/>
                    </a:lnTo>
                    <a:lnTo>
                      <a:pt x="1764" y="301"/>
                    </a:lnTo>
                    <a:lnTo>
                      <a:pt x="1756" y="296"/>
                    </a:lnTo>
                    <a:lnTo>
                      <a:pt x="1747" y="291"/>
                    </a:lnTo>
                    <a:lnTo>
                      <a:pt x="1739" y="284"/>
                    </a:lnTo>
                    <a:lnTo>
                      <a:pt x="1731" y="277"/>
                    </a:lnTo>
                    <a:lnTo>
                      <a:pt x="1724" y="269"/>
                    </a:lnTo>
                    <a:lnTo>
                      <a:pt x="1717" y="262"/>
                    </a:lnTo>
                    <a:lnTo>
                      <a:pt x="1712" y="253"/>
                    </a:lnTo>
                    <a:lnTo>
                      <a:pt x="1707" y="245"/>
                    </a:lnTo>
                    <a:lnTo>
                      <a:pt x="1701" y="236"/>
                    </a:lnTo>
                    <a:lnTo>
                      <a:pt x="1697" y="228"/>
                    </a:lnTo>
                    <a:lnTo>
                      <a:pt x="1694" y="218"/>
                    </a:lnTo>
                    <a:lnTo>
                      <a:pt x="1691" y="209"/>
                    </a:lnTo>
                    <a:lnTo>
                      <a:pt x="1689" y="198"/>
                    </a:lnTo>
                    <a:lnTo>
                      <a:pt x="1688" y="187"/>
                    </a:lnTo>
                    <a:lnTo>
                      <a:pt x="1687" y="178"/>
                    </a:lnTo>
                    <a:lnTo>
                      <a:pt x="1687" y="168"/>
                    </a:lnTo>
                    <a:lnTo>
                      <a:pt x="1688" y="163"/>
                    </a:lnTo>
                    <a:lnTo>
                      <a:pt x="1691" y="160"/>
                    </a:lnTo>
                    <a:lnTo>
                      <a:pt x="1692" y="160"/>
                    </a:lnTo>
                    <a:lnTo>
                      <a:pt x="1694" y="161"/>
                    </a:lnTo>
                    <a:lnTo>
                      <a:pt x="1696" y="164"/>
                    </a:lnTo>
                    <a:lnTo>
                      <a:pt x="1698" y="168"/>
                    </a:lnTo>
                    <a:lnTo>
                      <a:pt x="1699" y="172"/>
                    </a:lnTo>
                    <a:lnTo>
                      <a:pt x="1700" y="178"/>
                    </a:lnTo>
                    <a:lnTo>
                      <a:pt x="1701" y="182"/>
                    </a:lnTo>
                    <a:lnTo>
                      <a:pt x="1701" y="185"/>
                    </a:lnTo>
                    <a:lnTo>
                      <a:pt x="1701" y="188"/>
                    </a:lnTo>
                    <a:lnTo>
                      <a:pt x="1699" y="189"/>
                    </a:lnTo>
                    <a:lnTo>
                      <a:pt x="1697" y="187"/>
                    </a:lnTo>
                    <a:lnTo>
                      <a:pt x="1693" y="184"/>
                    </a:lnTo>
                    <a:lnTo>
                      <a:pt x="1687" y="178"/>
                    </a:lnTo>
                    <a:close/>
                    <a:moveTo>
                      <a:pt x="385" y="3318"/>
                    </a:moveTo>
                    <a:lnTo>
                      <a:pt x="375" y="3319"/>
                    </a:lnTo>
                    <a:lnTo>
                      <a:pt x="352" y="3320"/>
                    </a:lnTo>
                    <a:lnTo>
                      <a:pt x="318" y="3322"/>
                    </a:lnTo>
                    <a:lnTo>
                      <a:pt x="278" y="3324"/>
                    </a:lnTo>
                    <a:lnTo>
                      <a:pt x="239" y="3326"/>
                    </a:lnTo>
                    <a:lnTo>
                      <a:pt x="204" y="3327"/>
                    </a:lnTo>
                    <a:lnTo>
                      <a:pt x="180" y="3329"/>
                    </a:lnTo>
                    <a:lnTo>
                      <a:pt x="171" y="3329"/>
                    </a:lnTo>
                    <a:lnTo>
                      <a:pt x="157" y="3321"/>
                    </a:lnTo>
                    <a:lnTo>
                      <a:pt x="144" y="3312"/>
                    </a:lnTo>
                    <a:lnTo>
                      <a:pt x="145" y="3305"/>
                    </a:lnTo>
                    <a:lnTo>
                      <a:pt x="146" y="3295"/>
                    </a:lnTo>
                    <a:lnTo>
                      <a:pt x="147" y="3286"/>
                    </a:lnTo>
                    <a:lnTo>
                      <a:pt x="150" y="3275"/>
                    </a:lnTo>
                    <a:lnTo>
                      <a:pt x="154" y="3266"/>
                    </a:lnTo>
                    <a:lnTo>
                      <a:pt x="160" y="3259"/>
                    </a:lnTo>
                    <a:lnTo>
                      <a:pt x="163" y="3256"/>
                    </a:lnTo>
                    <a:lnTo>
                      <a:pt x="166" y="3254"/>
                    </a:lnTo>
                    <a:lnTo>
                      <a:pt x="170" y="3253"/>
                    </a:lnTo>
                    <a:lnTo>
                      <a:pt x="175" y="3253"/>
                    </a:lnTo>
                    <a:lnTo>
                      <a:pt x="184" y="3253"/>
                    </a:lnTo>
                    <a:lnTo>
                      <a:pt x="208" y="3250"/>
                    </a:lnTo>
                    <a:lnTo>
                      <a:pt x="241" y="3249"/>
                    </a:lnTo>
                    <a:lnTo>
                      <a:pt x="280" y="3247"/>
                    </a:lnTo>
                    <a:lnTo>
                      <a:pt x="319" y="3245"/>
                    </a:lnTo>
                    <a:lnTo>
                      <a:pt x="352" y="3244"/>
                    </a:lnTo>
                    <a:lnTo>
                      <a:pt x="376" y="3243"/>
                    </a:lnTo>
                    <a:lnTo>
                      <a:pt x="385" y="3242"/>
                    </a:lnTo>
                    <a:lnTo>
                      <a:pt x="393" y="3244"/>
                    </a:lnTo>
                    <a:lnTo>
                      <a:pt x="399" y="3247"/>
                    </a:lnTo>
                    <a:lnTo>
                      <a:pt x="403" y="3251"/>
                    </a:lnTo>
                    <a:lnTo>
                      <a:pt x="406" y="3256"/>
                    </a:lnTo>
                    <a:lnTo>
                      <a:pt x="407" y="3261"/>
                    </a:lnTo>
                    <a:lnTo>
                      <a:pt x="408" y="3267"/>
                    </a:lnTo>
                    <a:lnTo>
                      <a:pt x="407" y="3274"/>
                    </a:lnTo>
                    <a:lnTo>
                      <a:pt x="405" y="3279"/>
                    </a:lnTo>
                    <a:lnTo>
                      <a:pt x="401" y="3292"/>
                    </a:lnTo>
                    <a:lnTo>
                      <a:pt x="394" y="3304"/>
                    </a:lnTo>
                    <a:lnTo>
                      <a:pt x="389" y="3312"/>
                    </a:lnTo>
                    <a:lnTo>
                      <a:pt x="385" y="3318"/>
                    </a:lnTo>
                    <a:close/>
                    <a:moveTo>
                      <a:pt x="511" y="1528"/>
                    </a:moveTo>
                    <a:lnTo>
                      <a:pt x="514" y="1523"/>
                    </a:lnTo>
                    <a:lnTo>
                      <a:pt x="516" y="1518"/>
                    </a:lnTo>
                    <a:lnTo>
                      <a:pt x="518" y="1511"/>
                    </a:lnTo>
                    <a:lnTo>
                      <a:pt x="520" y="1506"/>
                    </a:lnTo>
                    <a:lnTo>
                      <a:pt x="523" y="1494"/>
                    </a:lnTo>
                    <a:lnTo>
                      <a:pt x="523" y="1483"/>
                    </a:lnTo>
                    <a:lnTo>
                      <a:pt x="520" y="1457"/>
                    </a:lnTo>
                    <a:lnTo>
                      <a:pt x="516" y="1433"/>
                    </a:lnTo>
                    <a:lnTo>
                      <a:pt x="515" y="1421"/>
                    </a:lnTo>
                    <a:lnTo>
                      <a:pt x="514" y="1410"/>
                    </a:lnTo>
                    <a:lnTo>
                      <a:pt x="514" y="1398"/>
                    </a:lnTo>
                    <a:lnTo>
                      <a:pt x="516" y="1388"/>
                    </a:lnTo>
                    <a:lnTo>
                      <a:pt x="517" y="1383"/>
                    </a:lnTo>
                    <a:lnTo>
                      <a:pt x="519" y="1378"/>
                    </a:lnTo>
                    <a:lnTo>
                      <a:pt x="523" y="1374"/>
                    </a:lnTo>
                    <a:lnTo>
                      <a:pt x="526" y="1369"/>
                    </a:lnTo>
                    <a:lnTo>
                      <a:pt x="530" y="1365"/>
                    </a:lnTo>
                    <a:lnTo>
                      <a:pt x="534" y="1361"/>
                    </a:lnTo>
                    <a:lnTo>
                      <a:pt x="540" y="1358"/>
                    </a:lnTo>
                    <a:lnTo>
                      <a:pt x="546" y="1353"/>
                    </a:lnTo>
                    <a:lnTo>
                      <a:pt x="561" y="1355"/>
                    </a:lnTo>
                    <a:lnTo>
                      <a:pt x="577" y="1353"/>
                    </a:lnTo>
                    <a:lnTo>
                      <a:pt x="592" y="1352"/>
                    </a:lnTo>
                    <a:lnTo>
                      <a:pt x="608" y="1351"/>
                    </a:lnTo>
                    <a:lnTo>
                      <a:pt x="624" y="1350"/>
                    </a:lnTo>
                    <a:lnTo>
                      <a:pt x="642" y="1349"/>
                    </a:lnTo>
                    <a:lnTo>
                      <a:pt x="660" y="1349"/>
                    </a:lnTo>
                    <a:lnTo>
                      <a:pt x="680" y="1351"/>
                    </a:lnTo>
                    <a:lnTo>
                      <a:pt x="687" y="1353"/>
                    </a:lnTo>
                    <a:lnTo>
                      <a:pt x="692" y="1358"/>
                    </a:lnTo>
                    <a:lnTo>
                      <a:pt x="696" y="1363"/>
                    </a:lnTo>
                    <a:lnTo>
                      <a:pt x="698" y="1368"/>
                    </a:lnTo>
                    <a:lnTo>
                      <a:pt x="699" y="1376"/>
                    </a:lnTo>
                    <a:lnTo>
                      <a:pt x="699" y="1384"/>
                    </a:lnTo>
                    <a:lnTo>
                      <a:pt x="698" y="1393"/>
                    </a:lnTo>
                    <a:lnTo>
                      <a:pt x="696" y="1403"/>
                    </a:lnTo>
                    <a:lnTo>
                      <a:pt x="691" y="1422"/>
                    </a:lnTo>
                    <a:lnTo>
                      <a:pt x="687" y="1443"/>
                    </a:lnTo>
                    <a:lnTo>
                      <a:pt x="685" y="1455"/>
                    </a:lnTo>
                    <a:lnTo>
                      <a:pt x="684" y="1465"/>
                    </a:lnTo>
                    <a:lnTo>
                      <a:pt x="684" y="1476"/>
                    </a:lnTo>
                    <a:lnTo>
                      <a:pt x="684" y="1486"/>
                    </a:lnTo>
                    <a:lnTo>
                      <a:pt x="685" y="1494"/>
                    </a:lnTo>
                    <a:lnTo>
                      <a:pt x="687" y="1502"/>
                    </a:lnTo>
                    <a:lnTo>
                      <a:pt x="690" y="1509"/>
                    </a:lnTo>
                    <a:lnTo>
                      <a:pt x="694" y="1516"/>
                    </a:lnTo>
                    <a:lnTo>
                      <a:pt x="699" y="1523"/>
                    </a:lnTo>
                    <a:lnTo>
                      <a:pt x="704" y="1528"/>
                    </a:lnTo>
                    <a:lnTo>
                      <a:pt x="710" y="1535"/>
                    </a:lnTo>
                    <a:lnTo>
                      <a:pt x="718" y="1540"/>
                    </a:lnTo>
                    <a:lnTo>
                      <a:pt x="725" y="1545"/>
                    </a:lnTo>
                    <a:lnTo>
                      <a:pt x="733" y="1551"/>
                    </a:lnTo>
                    <a:lnTo>
                      <a:pt x="742" y="1555"/>
                    </a:lnTo>
                    <a:lnTo>
                      <a:pt x="751" y="1559"/>
                    </a:lnTo>
                    <a:lnTo>
                      <a:pt x="771" y="1567"/>
                    </a:lnTo>
                    <a:lnTo>
                      <a:pt x="793" y="1573"/>
                    </a:lnTo>
                    <a:lnTo>
                      <a:pt x="798" y="1570"/>
                    </a:lnTo>
                    <a:lnTo>
                      <a:pt x="802" y="1567"/>
                    </a:lnTo>
                    <a:lnTo>
                      <a:pt x="807" y="1563"/>
                    </a:lnTo>
                    <a:lnTo>
                      <a:pt x="811" y="1558"/>
                    </a:lnTo>
                    <a:lnTo>
                      <a:pt x="820" y="1547"/>
                    </a:lnTo>
                    <a:lnTo>
                      <a:pt x="828" y="1535"/>
                    </a:lnTo>
                    <a:lnTo>
                      <a:pt x="836" y="1523"/>
                    </a:lnTo>
                    <a:lnTo>
                      <a:pt x="845" y="1515"/>
                    </a:lnTo>
                    <a:lnTo>
                      <a:pt x="849" y="1510"/>
                    </a:lnTo>
                    <a:lnTo>
                      <a:pt x="854" y="1508"/>
                    </a:lnTo>
                    <a:lnTo>
                      <a:pt x="857" y="1506"/>
                    </a:lnTo>
                    <a:lnTo>
                      <a:pt x="861" y="1506"/>
                    </a:lnTo>
                    <a:lnTo>
                      <a:pt x="871" y="1525"/>
                    </a:lnTo>
                    <a:lnTo>
                      <a:pt x="877" y="1544"/>
                    </a:lnTo>
                    <a:lnTo>
                      <a:pt x="880" y="1554"/>
                    </a:lnTo>
                    <a:lnTo>
                      <a:pt x="882" y="1565"/>
                    </a:lnTo>
                    <a:lnTo>
                      <a:pt x="883" y="1575"/>
                    </a:lnTo>
                    <a:lnTo>
                      <a:pt x="883" y="1585"/>
                    </a:lnTo>
                    <a:lnTo>
                      <a:pt x="868" y="1598"/>
                    </a:lnTo>
                    <a:lnTo>
                      <a:pt x="836" y="1626"/>
                    </a:lnTo>
                    <a:lnTo>
                      <a:pt x="803" y="1652"/>
                    </a:lnTo>
                    <a:lnTo>
                      <a:pt x="788" y="1665"/>
                    </a:lnTo>
                    <a:lnTo>
                      <a:pt x="776" y="1653"/>
                    </a:lnTo>
                    <a:lnTo>
                      <a:pt x="762" y="1640"/>
                    </a:lnTo>
                    <a:lnTo>
                      <a:pt x="747" y="1629"/>
                    </a:lnTo>
                    <a:lnTo>
                      <a:pt x="731" y="1618"/>
                    </a:lnTo>
                    <a:lnTo>
                      <a:pt x="714" y="1606"/>
                    </a:lnTo>
                    <a:lnTo>
                      <a:pt x="697" y="1597"/>
                    </a:lnTo>
                    <a:lnTo>
                      <a:pt x="678" y="1586"/>
                    </a:lnTo>
                    <a:lnTo>
                      <a:pt x="659" y="1576"/>
                    </a:lnTo>
                    <a:lnTo>
                      <a:pt x="641" y="1568"/>
                    </a:lnTo>
                    <a:lnTo>
                      <a:pt x="622" y="1559"/>
                    </a:lnTo>
                    <a:lnTo>
                      <a:pt x="603" y="1552"/>
                    </a:lnTo>
                    <a:lnTo>
                      <a:pt x="583" y="1545"/>
                    </a:lnTo>
                    <a:lnTo>
                      <a:pt x="564" y="1540"/>
                    </a:lnTo>
                    <a:lnTo>
                      <a:pt x="546" y="1535"/>
                    </a:lnTo>
                    <a:lnTo>
                      <a:pt x="528" y="1532"/>
                    </a:lnTo>
                    <a:lnTo>
                      <a:pt x="511" y="1528"/>
                    </a:lnTo>
                    <a:close/>
                    <a:moveTo>
                      <a:pt x="624" y="1480"/>
                    </a:moveTo>
                    <a:lnTo>
                      <a:pt x="627" y="1477"/>
                    </a:lnTo>
                    <a:lnTo>
                      <a:pt x="630" y="1473"/>
                    </a:lnTo>
                    <a:lnTo>
                      <a:pt x="633" y="1468"/>
                    </a:lnTo>
                    <a:lnTo>
                      <a:pt x="635" y="1462"/>
                    </a:lnTo>
                    <a:lnTo>
                      <a:pt x="638" y="1449"/>
                    </a:lnTo>
                    <a:lnTo>
                      <a:pt x="640" y="1437"/>
                    </a:lnTo>
                    <a:lnTo>
                      <a:pt x="642" y="1414"/>
                    </a:lnTo>
                    <a:lnTo>
                      <a:pt x="642" y="1405"/>
                    </a:lnTo>
                    <a:lnTo>
                      <a:pt x="631" y="1405"/>
                    </a:lnTo>
                    <a:lnTo>
                      <a:pt x="610" y="1407"/>
                    </a:lnTo>
                    <a:lnTo>
                      <a:pt x="588" y="1408"/>
                    </a:lnTo>
                    <a:lnTo>
                      <a:pt x="578" y="1408"/>
                    </a:lnTo>
                    <a:lnTo>
                      <a:pt x="575" y="1416"/>
                    </a:lnTo>
                    <a:lnTo>
                      <a:pt x="573" y="1425"/>
                    </a:lnTo>
                    <a:lnTo>
                      <a:pt x="572" y="1432"/>
                    </a:lnTo>
                    <a:lnTo>
                      <a:pt x="572" y="1440"/>
                    </a:lnTo>
                    <a:lnTo>
                      <a:pt x="572" y="1453"/>
                    </a:lnTo>
                    <a:lnTo>
                      <a:pt x="573" y="1457"/>
                    </a:lnTo>
                    <a:lnTo>
                      <a:pt x="577" y="1464"/>
                    </a:lnTo>
                    <a:lnTo>
                      <a:pt x="582" y="1472"/>
                    </a:lnTo>
                    <a:lnTo>
                      <a:pt x="589" y="1476"/>
                    </a:lnTo>
                    <a:lnTo>
                      <a:pt x="596" y="1480"/>
                    </a:lnTo>
                    <a:lnTo>
                      <a:pt x="604" y="1483"/>
                    </a:lnTo>
                    <a:lnTo>
                      <a:pt x="611" y="1484"/>
                    </a:lnTo>
                    <a:lnTo>
                      <a:pt x="619" y="1483"/>
                    </a:lnTo>
                    <a:lnTo>
                      <a:pt x="624" y="1480"/>
                    </a:lnTo>
                    <a:close/>
                    <a:moveTo>
                      <a:pt x="1055" y="1283"/>
                    </a:moveTo>
                    <a:lnTo>
                      <a:pt x="1049" y="1288"/>
                    </a:lnTo>
                    <a:lnTo>
                      <a:pt x="1042" y="1292"/>
                    </a:lnTo>
                    <a:lnTo>
                      <a:pt x="1035" y="1294"/>
                    </a:lnTo>
                    <a:lnTo>
                      <a:pt x="1028" y="1296"/>
                    </a:lnTo>
                    <a:lnTo>
                      <a:pt x="1020" y="1297"/>
                    </a:lnTo>
                    <a:lnTo>
                      <a:pt x="1012" y="1297"/>
                    </a:lnTo>
                    <a:lnTo>
                      <a:pt x="1003" y="1296"/>
                    </a:lnTo>
                    <a:lnTo>
                      <a:pt x="994" y="1294"/>
                    </a:lnTo>
                    <a:lnTo>
                      <a:pt x="976" y="1288"/>
                    </a:lnTo>
                    <a:lnTo>
                      <a:pt x="957" y="1280"/>
                    </a:lnTo>
                    <a:lnTo>
                      <a:pt x="938" y="1269"/>
                    </a:lnTo>
                    <a:lnTo>
                      <a:pt x="918" y="1257"/>
                    </a:lnTo>
                    <a:lnTo>
                      <a:pt x="877" y="1231"/>
                    </a:lnTo>
                    <a:lnTo>
                      <a:pt x="836" y="1202"/>
                    </a:lnTo>
                    <a:lnTo>
                      <a:pt x="816" y="1188"/>
                    </a:lnTo>
                    <a:lnTo>
                      <a:pt x="797" y="1175"/>
                    </a:lnTo>
                    <a:lnTo>
                      <a:pt x="778" y="1164"/>
                    </a:lnTo>
                    <a:lnTo>
                      <a:pt x="761" y="1153"/>
                    </a:lnTo>
                    <a:lnTo>
                      <a:pt x="756" y="1155"/>
                    </a:lnTo>
                    <a:lnTo>
                      <a:pt x="753" y="1157"/>
                    </a:lnTo>
                    <a:lnTo>
                      <a:pt x="749" y="1160"/>
                    </a:lnTo>
                    <a:lnTo>
                      <a:pt x="745" y="1165"/>
                    </a:lnTo>
                    <a:lnTo>
                      <a:pt x="737" y="1174"/>
                    </a:lnTo>
                    <a:lnTo>
                      <a:pt x="732" y="1186"/>
                    </a:lnTo>
                    <a:lnTo>
                      <a:pt x="729" y="1192"/>
                    </a:lnTo>
                    <a:lnTo>
                      <a:pt x="726" y="1198"/>
                    </a:lnTo>
                    <a:lnTo>
                      <a:pt x="725" y="1204"/>
                    </a:lnTo>
                    <a:lnTo>
                      <a:pt x="724" y="1209"/>
                    </a:lnTo>
                    <a:lnTo>
                      <a:pt x="725" y="1215"/>
                    </a:lnTo>
                    <a:lnTo>
                      <a:pt x="726" y="1219"/>
                    </a:lnTo>
                    <a:lnTo>
                      <a:pt x="729" y="1222"/>
                    </a:lnTo>
                    <a:lnTo>
                      <a:pt x="731" y="1225"/>
                    </a:lnTo>
                    <a:lnTo>
                      <a:pt x="747" y="1234"/>
                    </a:lnTo>
                    <a:lnTo>
                      <a:pt x="763" y="1244"/>
                    </a:lnTo>
                    <a:lnTo>
                      <a:pt x="779" y="1254"/>
                    </a:lnTo>
                    <a:lnTo>
                      <a:pt x="794" y="1266"/>
                    </a:lnTo>
                    <a:lnTo>
                      <a:pt x="825" y="1290"/>
                    </a:lnTo>
                    <a:lnTo>
                      <a:pt x="855" y="1315"/>
                    </a:lnTo>
                    <a:lnTo>
                      <a:pt x="870" y="1326"/>
                    </a:lnTo>
                    <a:lnTo>
                      <a:pt x="883" y="1335"/>
                    </a:lnTo>
                    <a:lnTo>
                      <a:pt x="898" y="1344"/>
                    </a:lnTo>
                    <a:lnTo>
                      <a:pt x="912" y="1350"/>
                    </a:lnTo>
                    <a:lnTo>
                      <a:pt x="920" y="1352"/>
                    </a:lnTo>
                    <a:lnTo>
                      <a:pt x="926" y="1353"/>
                    </a:lnTo>
                    <a:lnTo>
                      <a:pt x="934" y="1355"/>
                    </a:lnTo>
                    <a:lnTo>
                      <a:pt x="941" y="1355"/>
                    </a:lnTo>
                    <a:lnTo>
                      <a:pt x="947" y="1355"/>
                    </a:lnTo>
                    <a:lnTo>
                      <a:pt x="955" y="1352"/>
                    </a:lnTo>
                    <a:lnTo>
                      <a:pt x="961" y="1350"/>
                    </a:lnTo>
                    <a:lnTo>
                      <a:pt x="968" y="1347"/>
                    </a:lnTo>
                    <a:lnTo>
                      <a:pt x="973" y="1359"/>
                    </a:lnTo>
                    <a:lnTo>
                      <a:pt x="976" y="1369"/>
                    </a:lnTo>
                    <a:lnTo>
                      <a:pt x="977" y="1379"/>
                    </a:lnTo>
                    <a:lnTo>
                      <a:pt x="977" y="1389"/>
                    </a:lnTo>
                    <a:lnTo>
                      <a:pt x="976" y="1396"/>
                    </a:lnTo>
                    <a:lnTo>
                      <a:pt x="973" y="1404"/>
                    </a:lnTo>
                    <a:lnTo>
                      <a:pt x="970" y="1411"/>
                    </a:lnTo>
                    <a:lnTo>
                      <a:pt x="966" y="1416"/>
                    </a:lnTo>
                    <a:lnTo>
                      <a:pt x="960" y="1423"/>
                    </a:lnTo>
                    <a:lnTo>
                      <a:pt x="954" y="1427"/>
                    </a:lnTo>
                    <a:lnTo>
                      <a:pt x="946" y="1431"/>
                    </a:lnTo>
                    <a:lnTo>
                      <a:pt x="939" y="1436"/>
                    </a:lnTo>
                    <a:lnTo>
                      <a:pt x="930" y="1439"/>
                    </a:lnTo>
                    <a:lnTo>
                      <a:pt x="922" y="1442"/>
                    </a:lnTo>
                    <a:lnTo>
                      <a:pt x="912" y="1444"/>
                    </a:lnTo>
                    <a:lnTo>
                      <a:pt x="903" y="1446"/>
                    </a:lnTo>
                    <a:lnTo>
                      <a:pt x="899" y="1444"/>
                    </a:lnTo>
                    <a:lnTo>
                      <a:pt x="895" y="1441"/>
                    </a:lnTo>
                    <a:lnTo>
                      <a:pt x="891" y="1437"/>
                    </a:lnTo>
                    <a:lnTo>
                      <a:pt x="887" y="1432"/>
                    </a:lnTo>
                    <a:lnTo>
                      <a:pt x="882" y="1427"/>
                    </a:lnTo>
                    <a:lnTo>
                      <a:pt x="879" y="1422"/>
                    </a:lnTo>
                    <a:lnTo>
                      <a:pt x="876" y="1416"/>
                    </a:lnTo>
                    <a:lnTo>
                      <a:pt x="874" y="1411"/>
                    </a:lnTo>
                    <a:lnTo>
                      <a:pt x="866" y="1406"/>
                    </a:lnTo>
                    <a:lnTo>
                      <a:pt x="846" y="1393"/>
                    </a:lnTo>
                    <a:lnTo>
                      <a:pt x="817" y="1374"/>
                    </a:lnTo>
                    <a:lnTo>
                      <a:pt x="783" y="1352"/>
                    </a:lnTo>
                    <a:lnTo>
                      <a:pt x="750" y="1331"/>
                    </a:lnTo>
                    <a:lnTo>
                      <a:pt x="721" y="1312"/>
                    </a:lnTo>
                    <a:lnTo>
                      <a:pt x="701" y="1299"/>
                    </a:lnTo>
                    <a:lnTo>
                      <a:pt x="692" y="1294"/>
                    </a:lnTo>
                    <a:lnTo>
                      <a:pt x="682" y="1295"/>
                    </a:lnTo>
                    <a:lnTo>
                      <a:pt x="657" y="1297"/>
                    </a:lnTo>
                    <a:lnTo>
                      <a:pt x="634" y="1299"/>
                    </a:lnTo>
                    <a:lnTo>
                      <a:pt x="622" y="1300"/>
                    </a:lnTo>
                    <a:lnTo>
                      <a:pt x="621" y="1286"/>
                    </a:lnTo>
                    <a:lnTo>
                      <a:pt x="617" y="1271"/>
                    </a:lnTo>
                    <a:lnTo>
                      <a:pt x="611" y="1256"/>
                    </a:lnTo>
                    <a:lnTo>
                      <a:pt x="608" y="1241"/>
                    </a:lnTo>
                    <a:lnTo>
                      <a:pt x="606" y="1234"/>
                    </a:lnTo>
                    <a:lnTo>
                      <a:pt x="606" y="1226"/>
                    </a:lnTo>
                    <a:lnTo>
                      <a:pt x="606" y="1220"/>
                    </a:lnTo>
                    <a:lnTo>
                      <a:pt x="607" y="1214"/>
                    </a:lnTo>
                    <a:lnTo>
                      <a:pt x="610" y="1207"/>
                    </a:lnTo>
                    <a:lnTo>
                      <a:pt x="614" y="1202"/>
                    </a:lnTo>
                    <a:lnTo>
                      <a:pt x="621" y="1197"/>
                    </a:lnTo>
                    <a:lnTo>
                      <a:pt x="628" y="1192"/>
                    </a:lnTo>
                    <a:lnTo>
                      <a:pt x="642" y="1193"/>
                    </a:lnTo>
                    <a:lnTo>
                      <a:pt x="654" y="1193"/>
                    </a:lnTo>
                    <a:lnTo>
                      <a:pt x="659" y="1192"/>
                    </a:lnTo>
                    <a:lnTo>
                      <a:pt x="662" y="1190"/>
                    </a:lnTo>
                    <a:lnTo>
                      <a:pt x="667" y="1188"/>
                    </a:lnTo>
                    <a:lnTo>
                      <a:pt x="670" y="1186"/>
                    </a:lnTo>
                    <a:lnTo>
                      <a:pt x="675" y="1181"/>
                    </a:lnTo>
                    <a:lnTo>
                      <a:pt x="678" y="1174"/>
                    </a:lnTo>
                    <a:lnTo>
                      <a:pt x="681" y="1167"/>
                    </a:lnTo>
                    <a:lnTo>
                      <a:pt x="682" y="1157"/>
                    </a:lnTo>
                    <a:lnTo>
                      <a:pt x="683" y="1139"/>
                    </a:lnTo>
                    <a:lnTo>
                      <a:pt x="683" y="1119"/>
                    </a:lnTo>
                    <a:lnTo>
                      <a:pt x="684" y="1109"/>
                    </a:lnTo>
                    <a:lnTo>
                      <a:pt x="685" y="1100"/>
                    </a:lnTo>
                    <a:lnTo>
                      <a:pt x="687" y="1091"/>
                    </a:lnTo>
                    <a:lnTo>
                      <a:pt x="691" y="1082"/>
                    </a:lnTo>
                    <a:lnTo>
                      <a:pt x="699" y="1081"/>
                    </a:lnTo>
                    <a:lnTo>
                      <a:pt x="705" y="1080"/>
                    </a:lnTo>
                    <a:lnTo>
                      <a:pt x="710" y="1078"/>
                    </a:lnTo>
                    <a:lnTo>
                      <a:pt x="716" y="1076"/>
                    </a:lnTo>
                    <a:lnTo>
                      <a:pt x="725" y="1070"/>
                    </a:lnTo>
                    <a:lnTo>
                      <a:pt x="735" y="1063"/>
                    </a:lnTo>
                    <a:lnTo>
                      <a:pt x="745" y="1057"/>
                    </a:lnTo>
                    <a:lnTo>
                      <a:pt x="754" y="1050"/>
                    </a:lnTo>
                    <a:lnTo>
                      <a:pt x="760" y="1048"/>
                    </a:lnTo>
                    <a:lnTo>
                      <a:pt x="765" y="1045"/>
                    </a:lnTo>
                    <a:lnTo>
                      <a:pt x="771" y="1044"/>
                    </a:lnTo>
                    <a:lnTo>
                      <a:pt x="779" y="1042"/>
                    </a:lnTo>
                    <a:lnTo>
                      <a:pt x="785" y="1050"/>
                    </a:lnTo>
                    <a:lnTo>
                      <a:pt x="798" y="1069"/>
                    </a:lnTo>
                    <a:lnTo>
                      <a:pt x="812" y="1087"/>
                    </a:lnTo>
                    <a:lnTo>
                      <a:pt x="818" y="1095"/>
                    </a:lnTo>
                    <a:lnTo>
                      <a:pt x="839" y="1114"/>
                    </a:lnTo>
                    <a:lnTo>
                      <a:pt x="861" y="1133"/>
                    </a:lnTo>
                    <a:lnTo>
                      <a:pt x="883" y="1150"/>
                    </a:lnTo>
                    <a:lnTo>
                      <a:pt x="907" y="1166"/>
                    </a:lnTo>
                    <a:lnTo>
                      <a:pt x="930" y="1181"/>
                    </a:lnTo>
                    <a:lnTo>
                      <a:pt x="954" y="1194"/>
                    </a:lnTo>
                    <a:lnTo>
                      <a:pt x="977" y="1207"/>
                    </a:lnTo>
                    <a:lnTo>
                      <a:pt x="1000" y="1219"/>
                    </a:lnTo>
                    <a:lnTo>
                      <a:pt x="1004" y="1219"/>
                    </a:lnTo>
                    <a:lnTo>
                      <a:pt x="1007" y="1218"/>
                    </a:lnTo>
                    <a:lnTo>
                      <a:pt x="1012" y="1217"/>
                    </a:lnTo>
                    <a:lnTo>
                      <a:pt x="1015" y="1215"/>
                    </a:lnTo>
                    <a:lnTo>
                      <a:pt x="1021" y="1210"/>
                    </a:lnTo>
                    <a:lnTo>
                      <a:pt x="1028" y="1204"/>
                    </a:lnTo>
                    <a:lnTo>
                      <a:pt x="1033" y="1199"/>
                    </a:lnTo>
                    <a:lnTo>
                      <a:pt x="1040" y="1194"/>
                    </a:lnTo>
                    <a:lnTo>
                      <a:pt x="1044" y="1193"/>
                    </a:lnTo>
                    <a:lnTo>
                      <a:pt x="1048" y="1192"/>
                    </a:lnTo>
                    <a:lnTo>
                      <a:pt x="1052" y="1192"/>
                    </a:lnTo>
                    <a:lnTo>
                      <a:pt x="1056" y="1192"/>
                    </a:lnTo>
                    <a:lnTo>
                      <a:pt x="1056" y="1200"/>
                    </a:lnTo>
                    <a:lnTo>
                      <a:pt x="1057" y="1206"/>
                    </a:lnTo>
                    <a:lnTo>
                      <a:pt x="1059" y="1213"/>
                    </a:lnTo>
                    <a:lnTo>
                      <a:pt x="1060" y="1218"/>
                    </a:lnTo>
                    <a:lnTo>
                      <a:pt x="1064" y="1229"/>
                    </a:lnTo>
                    <a:lnTo>
                      <a:pt x="1068" y="1239"/>
                    </a:lnTo>
                    <a:lnTo>
                      <a:pt x="1069" y="1245"/>
                    </a:lnTo>
                    <a:lnTo>
                      <a:pt x="1070" y="1249"/>
                    </a:lnTo>
                    <a:lnTo>
                      <a:pt x="1071" y="1254"/>
                    </a:lnTo>
                    <a:lnTo>
                      <a:pt x="1070" y="1260"/>
                    </a:lnTo>
                    <a:lnTo>
                      <a:pt x="1068" y="1265"/>
                    </a:lnTo>
                    <a:lnTo>
                      <a:pt x="1066" y="1270"/>
                    </a:lnTo>
                    <a:lnTo>
                      <a:pt x="1062" y="1277"/>
                    </a:lnTo>
                    <a:lnTo>
                      <a:pt x="1055" y="1283"/>
                    </a:lnTo>
                    <a:close/>
                    <a:moveTo>
                      <a:pt x="231" y="3899"/>
                    </a:moveTo>
                    <a:lnTo>
                      <a:pt x="230" y="3905"/>
                    </a:lnTo>
                    <a:lnTo>
                      <a:pt x="231" y="3910"/>
                    </a:lnTo>
                    <a:lnTo>
                      <a:pt x="233" y="3915"/>
                    </a:lnTo>
                    <a:lnTo>
                      <a:pt x="236" y="3918"/>
                    </a:lnTo>
                    <a:lnTo>
                      <a:pt x="241" y="3923"/>
                    </a:lnTo>
                    <a:lnTo>
                      <a:pt x="245" y="3926"/>
                    </a:lnTo>
                    <a:lnTo>
                      <a:pt x="250" y="3928"/>
                    </a:lnTo>
                    <a:lnTo>
                      <a:pt x="257" y="3930"/>
                    </a:lnTo>
                    <a:lnTo>
                      <a:pt x="271" y="3932"/>
                    </a:lnTo>
                    <a:lnTo>
                      <a:pt x="284" y="3933"/>
                    </a:lnTo>
                    <a:lnTo>
                      <a:pt x="299" y="3931"/>
                    </a:lnTo>
                    <a:lnTo>
                      <a:pt x="314" y="3928"/>
                    </a:lnTo>
                    <a:lnTo>
                      <a:pt x="321" y="3926"/>
                    </a:lnTo>
                    <a:lnTo>
                      <a:pt x="326" y="3923"/>
                    </a:lnTo>
                    <a:lnTo>
                      <a:pt x="331" y="3919"/>
                    </a:lnTo>
                    <a:lnTo>
                      <a:pt x="337" y="3916"/>
                    </a:lnTo>
                    <a:lnTo>
                      <a:pt x="340" y="3912"/>
                    </a:lnTo>
                    <a:lnTo>
                      <a:pt x="343" y="3908"/>
                    </a:lnTo>
                    <a:lnTo>
                      <a:pt x="344" y="3902"/>
                    </a:lnTo>
                    <a:lnTo>
                      <a:pt x="345" y="3897"/>
                    </a:lnTo>
                    <a:lnTo>
                      <a:pt x="344" y="3892"/>
                    </a:lnTo>
                    <a:lnTo>
                      <a:pt x="342" y="3885"/>
                    </a:lnTo>
                    <a:lnTo>
                      <a:pt x="338" y="3879"/>
                    </a:lnTo>
                    <a:lnTo>
                      <a:pt x="334" y="3871"/>
                    </a:lnTo>
                    <a:lnTo>
                      <a:pt x="326" y="3865"/>
                    </a:lnTo>
                    <a:lnTo>
                      <a:pt x="317" y="3856"/>
                    </a:lnTo>
                    <a:lnTo>
                      <a:pt x="306" y="3849"/>
                    </a:lnTo>
                    <a:lnTo>
                      <a:pt x="293" y="3840"/>
                    </a:lnTo>
                    <a:lnTo>
                      <a:pt x="289" y="3851"/>
                    </a:lnTo>
                    <a:lnTo>
                      <a:pt x="283" y="3861"/>
                    </a:lnTo>
                    <a:lnTo>
                      <a:pt x="277" y="3868"/>
                    </a:lnTo>
                    <a:lnTo>
                      <a:pt x="270" y="3875"/>
                    </a:lnTo>
                    <a:lnTo>
                      <a:pt x="254" y="3886"/>
                    </a:lnTo>
                    <a:lnTo>
                      <a:pt x="231" y="3899"/>
                    </a:lnTo>
                    <a:close/>
                    <a:moveTo>
                      <a:pt x="279" y="2286"/>
                    </a:moveTo>
                    <a:lnTo>
                      <a:pt x="292" y="2287"/>
                    </a:lnTo>
                    <a:lnTo>
                      <a:pt x="321" y="2289"/>
                    </a:lnTo>
                    <a:lnTo>
                      <a:pt x="350" y="2290"/>
                    </a:lnTo>
                    <a:lnTo>
                      <a:pt x="363" y="2291"/>
                    </a:lnTo>
                    <a:lnTo>
                      <a:pt x="359" y="2275"/>
                    </a:lnTo>
                    <a:lnTo>
                      <a:pt x="355" y="2260"/>
                    </a:lnTo>
                    <a:lnTo>
                      <a:pt x="350" y="2248"/>
                    </a:lnTo>
                    <a:lnTo>
                      <a:pt x="345" y="2236"/>
                    </a:lnTo>
                    <a:lnTo>
                      <a:pt x="340" y="2226"/>
                    </a:lnTo>
                    <a:lnTo>
                      <a:pt x="336" y="2218"/>
                    </a:lnTo>
                    <a:lnTo>
                      <a:pt x="330" y="2211"/>
                    </a:lnTo>
                    <a:lnTo>
                      <a:pt x="325" y="2206"/>
                    </a:lnTo>
                    <a:lnTo>
                      <a:pt x="321" y="2202"/>
                    </a:lnTo>
                    <a:lnTo>
                      <a:pt x="315" y="2198"/>
                    </a:lnTo>
                    <a:lnTo>
                      <a:pt x="310" y="2196"/>
                    </a:lnTo>
                    <a:lnTo>
                      <a:pt x="306" y="2195"/>
                    </a:lnTo>
                    <a:lnTo>
                      <a:pt x="302" y="2195"/>
                    </a:lnTo>
                    <a:lnTo>
                      <a:pt x="296" y="2196"/>
                    </a:lnTo>
                    <a:lnTo>
                      <a:pt x="292" y="2198"/>
                    </a:lnTo>
                    <a:lnTo>
                      <a:pt x="288" y="2201"/>
                    </a:lnTo>
                    <a:lnTo>
                      <a:pt x="284" y="2205"/>
                    </a:lnTo>
                    <a:lnTo>
                      <a:pt x="281" y="2208"/>
                    </a:lnTo>
                    <a:lnTo>
                      <a:pt x="277" y="2213"/>
                    </a:lnTo>
                    <a:lnTo>
                      <a:pt x="275" y="2218"/>
                    </a:lnTo>
                    <a:lnTo>
                      <a:pt x="271" y="2228"/>
                    </a:lnTo>
                    <a:lnTo>
                      <a:pt x="267" y="2241"/>
                    </a:lnTo>
                    <a:lnTo>
                      <a:pt x="266" y="2246"/>
                    </a:lnTo>
                    <a:lnTo>
                      <a:pt x="266" y="2253"/>
                    </a:lnTo>
                    <a:lnTo>
                      <a:pt x="267" y="2259"/>
                    </a:lnTo>
                    <a:lnTo>
                      <a:pt x="268" y="2265"/>
                    </a:lnTo>
                    <a:lnTo>
                      <a:pt x="270" y="2271"/>
                    </a:lnTo>
                    <a:lnTo>
                      <a:pt x="273" y="2276"/>
                    </a:lnTo>
                    <a:lnTo>
                      <a:pt x="275" y="2282"/>
                    </a:lnTo>
                    <a:lnTo>
                      <a:pt x="279" y="2286"/>
                    </a:lnTo>
                    <a:close/>
                    <a:moveTo>
                      <a:pt x="347" y="2125"/>
                    </a:moveTo>
                    <a:lnTo>
                      <a:pt x="356" y="2137"/>
                    </a:lnTo>
                    <a:lnTo>
                      <a:pt x="365" y="2150"/>
                    </a:lnTo>
                    <a:lnTo>
                      <a:pt x="373" y="2166"/>
                    </a:lnTo>
                    <a:lnTo>
                      <a:pt x="381" y="2183"/>
                    </a:lnTo>
                    <a:lnTo>
                      <a:pt x="397" y="2218"/>
                    </a:lnTo>
                    <a:lnTo>
                      <a:pt x="415" y="2251"/>
                    </a:lnTo>
                    <a:lnTo>
                      <a:pt x="423" y="2266"/>
                    </a:lnTo>
                    <a:lnTo>
                      <a:pt x="434" y="2278"/>
                    </a:lnTo>
                    <a:lnTo>
                      <a:pt x="439" y="2285"/>
                    </a:lnTo>
                    <a:lnTo>
                      <a:pt x="445" y="2289"/>
                    </a:lnTo>
                    <a:lnTo>
                      <a:pt x="451" y="2293"/>
                    </a:lnTo>
                    <a:lnTo>
                      <a:pt x="457" y="2297"/>
                    </a:lnTo>
                    <a:lnTo>
                      <a:pt x="464" y="2300"/>
                    </a:lnTo>
                    <a:lnTo>
                      <a:pt x="470" y="2302"/>
                    </a:lnTo>
                    <a:lnTo>
                      <a:pt x="478" y="2302"/>
                    </a:lnTo>
                    <a:lnTo>
                      <a:pt x="485" y="2302"/>
                    </a:lnTo>
                    <a:lnTo>
                      <a:pt x="493" y="2301"/>
                    </a:lnTo>
                    <a:lnTo>
                      <a:pt x="501" y="2298"/>
                    </a:lnTo>
                    <a:lnTo>
                      <a:pt x="510" y="2294"/>
                    </a:lnTo>
                    <a:lnTo>
                      <a:pt x="519" y="2289"/>
                    </a:lnTo>
                    <a:lnTo>
                      <a:pt x="524" y="2287"/>
                    </a:lnTo>
                    <a:lnTo>
                      <a:pt x="527" y="2283"/>
                    </a:lnTo>
                    <a:lnTo>
                      <a:pt x="530" y="2277"/>
                    </a:lnTo>
                    <a:lnTo>
                      <a:pt x="532" y="2272"/>
                    </a:lnTo>
                    <a:lnTo>
                      <a:pt x="536" y="2258"/>
                    </a:lnTo>
                    <a:lnTo>
                      <a:pt x="540" y="2243"/>
                    </a:lnTo>
                    <a:lnTo>
                      <a:pt x="542" y="2236"/>
                    </a:lnTo>
                    <a:lnTo>
                      <a:pt x="544" y="2229"/>
                    </a:lnTo>
                    <a:lnTo>
                      <a:pt x="546" y="2224"/>
                    </a:lnTo>
                    <a:lnTo>
                      <a:pt x="549" y="2219"/>
                    </a:lnTo>
                    <a:lnTo>
                      <a:pt x="552" y="2215"/>
                    </a:lnTo>
                    <a:lnTo>
                      <a:pt x="557" y="2213"/>
                    </a:lnTo>
                    <a:lnTo>
                      <a:pt x="562" y="2212"/>
                    </a:lnTo>
                    <a:lnTo>
                      <a:pt x="568" y="2213"/>
                    </a:lnTo>
                    <a:lnTo>
                      <a:pt x="573" y="2226"/>
                    </a:lnTo>
                    <a:lnTo>
                      <a:pt x="582" y="2255"/>
                    </a:lnTo>
                    <a:lnTo>
                      <a:pt x="592" y="2283"/>
                    </a:lnTo>
                    <a:lnTo>
                      <a:pt x="596" y="2297"/>
                    </a:lnTo>
                    <a:lnTo>
                      <a:pt x="587" y="2312"/>
                    </a:lnTo>
                    <a:lnTo>
                      <a:pt x="565" y="2344"/>
                    </a:lnTo>
                    <a:lnTo>
                      <a:pt x="543" y="2377"/>
                    </a:lnTo>
                    <a:lnTo>
                      <a:pt x="533" y="2392"/>
                    </a:lnTo>
                    <a:lnTo>
                      <a:pt x="499" y="2380"/>
                    </a:lnTo>
                    <a:lnTo>
                      <a:pt x="466" y="2369"/>
                    </a:lnTo>
                    <a:lnTo>
                      <a:pt x="448" y="2364"/>
                    </a:lnTo>
                    <a:lnTo>
                      <a:pt x="431" y="2360"/>
                    </a:lnTo>
                    <a:lnTo>
                      <a:pt x="414" y="2356"/>
                    </a:lnTo>
                    <a:lnTo>
                      <a:pt x="396" y="2353"/>
                    </a:lnTo>
                    <a:lnTo>
                      <a:pt x="393" y="2352"/>
                    </a:lnTo>
                    <a:lnTo>
                      <a:pt x="388" y="2351"/>
                    </a:lnTo>
                    <a:lnTo>
                      <a:pt x="382" y="2350"/>
                    </a:lnTo>
                    <a:lnTo>
                      <a:pt x="379" y="2350"/>
                    </a:lnTo>
                    <a:lnTo>
                      <a:pt x="361" y="2344"/>
                    </a:lnTo>
                    <a:lnTo>
                      <a:pt x="343" y="2338"/>
                    </a:lnTo>
                    <a:lnTo>
                      <a:pt x="325" y="2335"/>
                    </a:lnTo>
                    <a:lnTo>
                      <a:pt x="306" y="2333"/>
                    </a:lnTo>
                    <a:lnTo>
                      <a:pt x="267" y="2331"/>
                    </a:lnTo>
                    <a:lnTo>
                      <a:pt x="227" y="2331"/>
                    </a:lnTo>
                    <a:lnTo>
                      <a:pt x="226" y="2312"/>
                    </a:lnTo>
                    <a:lnTo>
                      <a:pt x="224" y="2293"/>
                    </a:lnTo>
                    <a:lnTo>
                      <a:pt x="223" y="2275"/>
                    </a:lnTo>
                    <a:lnTo>
                      <a:pt x="219" y="2258"/>
                    </a:lnTo>
                    <a:lnTo>
                      <a:pt x="215" y="2241"/>
                    </a:lnTo>
                    <a:lnTo>
                      <a:pt x="210" y="2225"/>
                    </a:lnTo>
                    <a:lnTo>
                      <a:pt x="203" y="2208"/>
                    </a:lnTo>
                    <a:lnTo>
                      <a:pt x="195" y="2192"/>
                    </a:lnTo>
                    <a:lnTo>
                      <a:pt x="201" y="2183"/>
                    </a:lnTo>
                    <a:lnTo>
                      <a:pt x="209" y="2177"/>
                    </a:lnTo>
                    <a:lnTo>
                      <a:pt x="216" y="2171"/>
                    </a:lnTo>
                    <a:lnTo>
                      <a:pt x="225" y="2164"/>
                    </a:lnTo>
                    <a:lnTo>
                      <a:pt x="234" y="2159"/>
                    </a:lnTo>
                    <a:lnTo>
                      <a:pt x="244" y="2155"/>
                    </a:lnTo>
                    <a:lnTo>
                      <a:pt x="254" y="2150"/>
                    </a:lnTo>
                    <a:lnTo>
                      <a:pt x="264" y="2146"/>
                    </a:lnTo>
                    <a:lnTo>
                      <a:pt x="307" y="2134"/>
                    </a:lnTo>
                    <a:lnTo>
                      <a:pt x="347" y="2125"/>
                    </a:lnTo>
                    <a:close/>
                    <a:moveTo>
                      <a:pt x="520" y="2597"/>
                    </a:moveTo>
                    <a:lnTo>
                      <a:pt x="510" y="2611"/>
                    </a:lnTo>
                    <a:lnTo>
                      <a:pt x="486" y="2642"/>
                    </a:lnTo>
                    <a:lnTo>
                      <a:pt x="464" y="2672"/>
                    </a:lnTo>
                    <a:lnTo>
                      <a:pt x="453" y="2686"/>
                    </a:lnTo>
                    <a:lnTo>
                      <a:pt x="435" y="2679"/>
                    </a:lnTo>
                    <a:lnTo>
                      <a:pt x="416" y="2671"/>
                    </a:lnTo>
                    <a:lnTo>
                      <a:pt x="397" y="2665"/>
                    </a:lnTo>
                    <a:lnTo>
                      <a:pt x="377" y="2658"/>
                    </a:lnTo>
                    <a:lnTo>
                      <a:pt x="336" y="2650"/>
                    </a:lnTo>
                    <a:lnTo>
                      <a:pt x="295" y="2642"/>
                    </a:lnTo>
                    <a:lnTo>
                      <a:pt x="254" y="2636"/>
                    </a:lnTo>
                    <a:lnTo>
                      <a:pt x="212" y="2631"/>
                    </a:lnTo>
                    <a:lnTo>
                      <a:pt x="172" y="2624"/>
                    </a:lnTo>
                    <a:lnTo>
                      <a:pt x="134" y="2617"/>
                    </a:lnTo>
                    <a:lnTo>
                      <a:pt x="120" y="2618"/>
                    </a:lnTo>
                    <a:lnTo>
                      <a:pt x="106" y="2618"/>
                    </a:lnTo>
                    <a:lnTo>
                      <a:pt x="92" y="2616"/>
                    </a:lnTo>
                    <a:lnTo>
                      <a:pt x="79" y="2612"/>
                    </a:lnTo>
                    <a:lnTo>
                      <a:pt x="73" y="2585"/>
                    </a:lnTo>
                    <a:lnTo>
                      <a:pt x="70" y="2562"/>
                    </a:lnTo>
                    <a:lnTo>
                      <a:pt x="70" y="2552"/>
                    </a:lnTo>
                    <a:lnTo>
                      <a:pt x="71" y="2540"/>
                    </a:lnTo>
                    <a:lnTo>
                      <a:pt x="72" y="2528"/>
                    </a:lnTo>
                    <a:lnTo>
                      <a:pt x="75" y="2516"/>
                    </a:lnTo>
                    <a:lnTo>
                      <a:pt x="87" y="2522"/>
                    </a:lnTo>
                    <a:lnTo>
                      <a:pt x="98" y="2526"/>
                    </a:lnTo>
                    <a:lnTo>
                      <a:pt x="107" y="2528"/>
                    </a:lnTo>
                    <a:lnTo>
                      <a:pt x="117" y="2529"/>
                    </a:lnTo>
                    <a:lnTo>
                      <a:pt x="135" y="2531"/>
                    </a:lnTo>
                    <a:lnTo>
                      <a:pt x="154" y="2533"/>
                    </a:lnTo>
                    <a:lnTo>
                      <a:pt x="149" y="2512"/>
                    </a:lnTo>
                    <a:lnTo>
                      <a:pt x="140" y="2484"/>
                    </a:lnTo>
                    <a:lnTo>
                      <a:pt x="138" y="2477"/>
                    </a:lnTo>
                    <a:lnTo>
                      <a:pt x="137" y="2469"/>
                    </a:lnTo>
                    <a:lnTo>
                      <a:pt x="136" y="2462"/>
                    </a:lnTo>
                    <a:lnTo>
                      <a:pt x="136" y="2454"/>
                    </a:lnTo>
                    <a:lnTo>
                      <a:pt x="137" y="2448"/>
                    </a:lnTo>
                    <a:lnTo>
                      <a:pt x="139" y="2442"/>
                    </a:lnTo>
                    <a:lnTo>
                      <a:pt x="142" y="2435"/>
                    </a:lnTo>
                    <a:lnTo>
                      <a:pt x="147" y="2430"/>
                    </a:lnTo>
                    <a:lnTo>
                      <a:pt x="154" y="2422"/>
                    </a:lnTo>
                    <a:lnTo>
                      <a:pt x="169" y="2405"/>
                    </a:lnTo>
                    <a:lnTo>
                      <a:pt x="184" y="2389"/>
                    </a:lnTo>
                    <a:lnTo>
                      <a:pt x="192" y="2382"/>
                    </a:lnTo>
                    <a:lnTo>
                      <a:pt x="209" y="2389"/>
                    </a:lnTo>
                    <a:lnTo>
                      <a:pt x="227" y="2397"/>
                    </a:lnTo>
                    <a:lnTo>
                      <a:pt x="244" y="2403"/>
                    </a:lnTo>
                    <a:lnTo>
                      <a:pt x="261" y="2409"/>
                    </a:lnTo>
                    <a:lnTo>
                      <a:pt x="296" y="2418"/>
                    </a:lnTo>
                    <a:lnTo>
                      <a:pt x="331" y="2425"/>
                    </a:lnTo>
                    <a:lnTo>
                      <a:pt x="367" y="2431"/>
                    </a:lnTo>
                    <a:lnTo>
                      <a:pt x="403" y="2436"/>
                    </a:lnTo>
                    <a:lnTo>
                      <a:pt x="440" y="2443"/>
                    </a:lnTo>
                    <a:lnTo>
                      <a:pt x="479" y="2449"/>
                    </a:lnTo>
                    <a:lnTo>
                      <a:pt x="479" y="2460"/>
                    </a:lnTo>
                    <a:lnTo>
                      <a:pt x="480" y="2470"/>
                    </a:lnTo>
                    <a:lnTo>
                      <a:pt x="483" y="2480"/>
                    </a:lnTo>
                    <a:lnTo>
                      <a:pt x="487" y="2490"/>
                    </a:lnTo>
                    <a:lnTo>
                      <a:pt x="497" y="2509"/>
                    </a:lnTo>
                    <a:lnTo>
                      <a:pt x="508" y="2526"/>
                    </a:lnTo>
                    <a:lnTo>
                      <a:pt x="513" y="2534"/>
                    </a:lnTo>
                    <a:lnTo>
                      <a:pt x="517" y="2543"/>
                    </a:lnTo>
                    <a:lnTo>
                      <a:pt x="521" y="2552"/>
                    </a:lnTo>
                    <a:lnTo>
                      <a:pt x="524" y="2560"/>
                    </a:lnTo>
                    <a:lnTo>
                      <a:pt x="526" y="2570"/>
                    </a:lnTo>
                    <a:lnTo>
                      <a:pt x="526" y="2578"/>
                    </a:lnTo>
                    <a:lnTo>
                      <a:pt x="524" y="2588"/>
                    </a:lnTo>
                    <a:lnTo>
                      <a:pt x="520" y="2597"/>
                    </a:lnTo>
                    <a:close/>
                    <a:moveTo>
                      <a:pt x="208" y="2494"/>
                    </a:moveTo>
                    <a:lnTo>
                      <a:pt x="201" y="2499"/>
                    </a:lnTo>
                    <a:lnTo>
                      <a:pt x="196" y="2505"/>
                    </a:lnTo>
                    <a:lnTo>
                      <a:pt x="192" y="2509"/>
                    </a:lnTo>
                    <a:lnTo>
                      <a:pt x="189" y="2514"/>
                    </a:lnTo>
                    <a:lnTo>
                      <a:pt x="189" y="2518"/>
                    </a:lnTo>
                    <a:lnTo>
                      <a:pt x="191" y="2523"/>
                    </a:lnTo>
                    <a:lnTo>
                      <a:pt x="194" y="2527"/>
                    </a:lnTo>
                    <a:lnTo>
                      <a:pt x="197" y="2531"/>
                    </a:lnTo>
                    <a:lnTo>
                      <a:pt x="202" y="2534"/>
                    </a:lnTo>
                    <a:lnTo>
                      <a:pt x="209" y="2539"/>
                    </a:lnTo>
                    <a:lnTo>
                      <a:pt x="216" y="2542"/>
                    </a:lnTo>
                    <a:lnTo>
                      <a:pt x="224" y="2545"/>
                    </a:lnTo>
                    <a:lnTo>
                      <a:pt x="243" y="2552"/>
                    </a:lnTo>
                    <a:lnTo>
                      <a:pt x="264" y="2558"/>
                    </a:lnTo>
                    <a:lnTo>
                      <a:pt x="311" y="2569"/>
                    </a:lnTo>
                    <a:lnTo>
                      <a:pt x="359" y="2577"/>
                    </a:lnTo>
                    <a:lnTo>
                      <a:pt x="403" y="2586"/>
                    </a:lnTo>
                    <a:lnTo>
                      <a:pt x="435" y="2593"/>
                    </a:lnTo>
                    <a:lnTo>
                      <a:pt x="437" y="2592"/>
                    </a:lnTo>
                    <a:lnTo>
                      <a:pt x="439" y="2590"/>
                    </a:lnTo>
                    <a:lnTo>
                      <a:pt x="440" y="2588"/>
                    </a:lnTo>
                    <a:lnTo>
                      <a:pt x="440" y="2584"/>
                    </a:lnTo>
                    <a:lnTo>
                      <a:pt x="440" y="2574"/>
                    </a:lnTo>
                    <a:lnTo>
                      <a:pt x="440" y="2563"/>
                    </a:lnTo>
                    <a:lnTo>
                      <a:pt x="437" y="2541"/>
                    </a:lnTo>
                    <a:lnTo>
                      <a:pt x="437" y="2525"/>
                    </a:lnTo>
                    <a:lnTo>
                      <a:pt x="408" y="2517"/>
                    </a:lnTo>
                    <a:lnTo>
                      <a:pt x="375" y="2510"/>
                    </a:lnTo>
                    <a:lnTo>
                      <a:pt x="341" y="2501"/>
                    </a:lnTo>
                    <a:lnTo>
                      <a:pt x="306" y="2494"/>
                    </a:lnTo>
                    <a:lnTo>
                      <a:pt x="290" y="2491"/>
                    </a:lnTo>
                    <a:lnTo>
                      <a:pt x="274" y="2489"/>
                    </a:lnTo>
                    <a:lnTo>
                      <a:pt x="259" y="2486"/>
                    </a:lnTo>
                    <a:lnTo>
                      <a:pt x="245" y="2485"/>
                    </a:lnTo>
                    <a:lnTo>
                      <a:pt x="233" y="2485"/>
                    </a:lnTo>
                    <a:lnTo>
                      <a:pt x="223" y="2488"/>
                    </a:lnTo>
                    <a:lnTo>
                      <a:pt x="218" y="2489"/>
                    </a:lnTo>
                    <a:lnTo>
                      <a:pt x="214" y="2490"/>
                    </a:lnTo>
                    <a:lnTo>
                      <a:pt x="211" y="2492"/>
                    </a:lnTo>
                    <a:lnTo>
                      <a:pt x="208" y="2494"/>
                    </a:lnTo>
                    <a:close/>
                    <a:moveTo>
                      <a:pt x="402" y="2874"/>
                    </a:moveTo>
                    <a:lnTo>
                      <a:pt x="366" y="2866"/>
                    </a:lnTo>
                    <a:lnTo>
                      <a:pt x="328" y="2860"/>
                    </a:lnTo>
                    <a:lnTo>
                      <a:pt x="291" y="2855"/>
                    </a:lnTo>
                    <a:lnTo>
                      <a:pt x="255" y="2849"/>
                    </a:lnTo>
                    <a:lnTo>
                      <a:pt x="217" y="2846"/>
                    </a:lnTo>
                    <a:lnTo>
                      <a:pt x="180" y="2842"/>
                    </a:lnTo>
                    <a:lnTo>
                      <a:pt x="142" y="2839"/>
                    </a:lnTo>
                    <a:lnTo>
                      <a:pt x="104" y="2835"/>
                    </a:lnTo>
                    <a:lnTo>
                      <a:pt x="96" y="2841"/>
                    </a:lnTo>
                    <a:lnTo>
                      <a:pt x="87" y="2846"/>
                    </a:lnTo>
                    <a:lnTo>
                      <a:pt x="83" y="2848"/>
                    </a:lnTo>
                    <a:lnTo>
                      <a:pt x="77" y="2850"/>
                    </a:lnTo>
                    <a:lnTo>
                      <a:pt x="72" y="2851"/>
                    </a:lnTo>
                    <a:lnTo>
                      <a:pt x="66" y="2851"/>
                    </a:lnTo>
                    <a:lnTo>
                      <a:pt x="62" y="2835"/>
                    </a:lnTo>
                    <a:lnTo>
                      <a:pt x="60" y="2820"/>
                    </a:lnTo>
                    <a:lnTo>
                      <a:pt x="59" y="2807"/>
                    </a:lnTo>
                    <a:lnTo>
                      <a:pt x="59" y="2794"/>
                    </a:lnTo>
                    <a:lnTo>
                      <a:pt x="58" y="2768"/>
                    </a:lnTo>
                    <a:lnTo>
                      <a:pt x="55" y="2736"/>
                    </a:lnTo>
                    <a:lnTo>
                      <a:pt x="102" y="2745"/>
                    </a:lnTo>
                    <a:lnTo>
                      <a:pt x="146" y="2753"/>
                    </a:lnTo>
                    <a:lnTo>
                      <a:pt x="188" y="2761"/>
                    </a:lnTo>
                    <a:lnTo>
                      <a:pt x="231" y="2768"/>
                    </a:lnTo>
                    <a:lnTo>
                      <a:pt x="273" y="2775"/>
                    </a:lnTo>
                    <a:lnTo>
                      <a:pt x="317" y="2779"/>
                    </a:lnTo>
                    <a:lnTo>
                      <a:pt x="361" y="2782"/>
                    </a:lnTo>
                    <a:lnTo>
                      <a:pt x="409" y="2783"/>
                    </a:lnTo>
                    <a:lnTo>
                      <a:pt x="415" y="2773"/>
                    </a:lnTo>
                    <a:lnTo>
                      <a:pt x="426" y="2754"/>
                    </a:lnTo>
                    <a:lnTo>
                      <a:pt x="438" y="2735"/>
                    </a:lnTo>
                    <a:lnTo>
                      <a:pt x="444" y="2725"/>
                    </a:lnTo>
                    <a:lnTo>
                      <a:pt x="453" y="2730"/>
                    </a:lnTo>
                    <a:lnTo>
                      <a:pt x="462" y="2735"/>
                    </a:lnTo>
                    <a:lnTo>
                      <a:pt x="469" y="2740"/>
                    </a:lnTo>
                    <a:lnTo>
                      <a:pt x="475" y="2747"/>
                    </a:lnTo>
                    <a:lnTo>
                      <a:pt x="480" y="2754"/>
                    </a:lnTo>
                    <a:lnTo>
                      <a:pt x="485" y="2763"/>
                    </a:lnTo>
                    <a:lnTo>
                      <a:pt x="489" y="2771"/>
                    </a:lnTo>
                    <a:lnTo>
                      <a:pt x="495" y="2782"/>
                    </a:lnTo>
                    <a:lnTo>
                      <a:pt x="479" y="2814"/>
                    </a:lnTo>
                    <a:lnTo>
                      <a:pt x="461" y="2850"/>
                    </a:lnTo>
                    <a:lnTo>
                      <a:pt x="455" y="2858"/>
                    </a:lnTo>
                    <a:lnTo>
                      <a:pt x="449" y="2865"/>
                    </a:lnTo>
                    <a:lnTo>
                      <a:pt x="444" y="2871"/>
                    </a:lnTo>
                    <a:lnTo>
                      <a:pt x="436" y="2875"/>
                    </a:lnTo>
                    <a:lnTo>
                      <a:pt x="429" y="2878"/>
                    </a:lnTo>
                    <a:lnTo>
                      <a:pt x="421" y="2878"/>
                    </a:lnTo>
                    <a:lnTo>
                      <a:pt x="413" y="2877"/>
                    </a:lnTo>
                    <a:lnTo>
                      <a:pt x="402" y="2874"/>
                    </a:lnTo>
                    <a:close/>
                    <a:moveTo>
                      <a:pt x="434" y="3105"/>
                    </a:moveTo>
                    <a:lnTo>
                      <a:pt x="400" y="3100"/>
                    </a:lnTo>
                    <a:lnTo>
                      <a:pt x="362" y="3096"/>
                    </a:lnTo>
                    <a:lnTo>
                      <a:pt x="324" y="3092"/>
                    </a:lnTo>
                    <a:lnTo>
                      <a:pt x="284" y="3091"/>
                    </a:lnTo>
                    <a:lnTo>
                      <a:pt x="264" y="3091"/>
                    </a:lnTo>
                    <a:lnTo>
                      <a:pt x="244" y="3091"/>
                    </a:lnTo>
                    <a:lnTo>
                      <a:pt x="225" y="3094"/>
                    </a:lnTo>
                    <a:lnTo>
                      <a:pt x="205" y="3096"/>
                    </a:lnTo>
                    <a:lnTo>
                      <a:pt x="186" y="3099"/>
                    </a:lnTo>
                    <a:lnTo>
                      <a:pt x="168" y="3103"/>
                    </a:lnTo>
                    <a:lnTo>
                      <a:pt x="151" y="3108"/>
                    </a:lnTo>
                    <a:lnTo>
                      <a:pt x="134" y="3115"/>
                    </a:lnTo>
                    <a:lnTo>
                      <a:pt x="133" y="3105"/>
                    </a:lnTo>
                    <a:lnTo>
                      <a:pt x="131" y="3096"/>
                    </a:lnTo>
                    <a:lnTo>
                      <a:pt x="126" y="3087"/>
                    </a:lnTo>
                    <a:lnTo>
                      <a:pt x="122" y="3078"/>
                    </a:lnTo>
                    <a:lnTo>
                      <a:pt x="112" y="3059"/>
                    </a:lnTo>
                    <a:lnTo>
                      <a:pt x="99" y="3042"/>
                    </a:lnTo>
                    <a:lnTo>
                      <a:pt x="86" y="3024"/>
                    </a:lnTo>
                    <a:lnTo>
                      <a:pt x="74" y="3006"/>
                    </a:lnTo>
                    <a:lnTo>
                      <a:pt x="70" y="2996"/>
                    </a:lnTo>
                    <a:lnTo>
                      <a:pt x="66" y="2988"/>
                    </a:lnTo>
                    <a:lnTo>
                      <a:pt x="62" y="2978"/>
                    </a:lnTo>
                    <a:lnTo>
                      <a:pt x="61" y="2969"/>
                    </a:lnTo>
                    <a:lnTo>
                      <a:pt x="67" y="2969"/>
                    </a:lnTo>
                    <a:lnTo>
                      <a:pt x="73" y="2968"/>
                    </a:lnTo>
                    <a:lnTo>
                      <a:pt x="79" y="2967"/>
                    </a:lnTo>
                    <a:lnTo>
                      <a:pt x="85" y="2964"/>
                    </a:lnTo>
                    <a:lnTo>
                      <a:pt x="96" y="2958"/>
                    </a:lnTo>
                    <a:lnTo>
                      <a:pt x="107" y="2950"/>
                    </a:lnTo>
                    <a:lnTo>
                      <a:pt x="128" y="2930"/>
                    </a:lnTo>
                    <a:lnTo>
                      <a:pt x="148" y="2911"/>
                    </a:lnTo>
                    <a:lnTo>
                      <a:pt x="157" y="2903"/>
                    </a:lnTo>
                    <a:lnTo>
                      <a:pt x="167" y="2895"/>
                    </a:lnTo>
                    <a:lnTo>
                      <a:pt x="172" y="2893"/>
                    </a:lnTo>
                    <a:lnTo>
                      <a:pt x="178" y="2891"/>
                    </a:lnTo>
                    <a:lnTo>
                      <a:pt x="182" y="2889"/>
                    </a:lnTo>
                    <a:lnTo>
                      <a:pt x="187" y="2889"/>
                    </a:lnTo>
                    <a:lnTo>
                      <a:pt x="193" y="2889"/>
                    </a:lnTo>
                    <a:lnTo>
                      <a:pt x="198" y="2890"/>
                    </a:lnTo>
                    <a:lnTo>
                      <a:pt x="203" y="2892"/>
                    </a:lnTo>
                    <a:lnTo>
                      <a:pt x="210" y="2894"/>
                    </a:lnTo>
                    <a:lnTo>
                      <a:pt x="215" y="2898"/>
                    </a:lnTo>
                    <a:lnTo>
                      <a:pt x="221" y="2904"/>
                    </a:lnTo>
                    <a:lnTo>
                      <a:pt x="227" y="2910"/>
                    </a:lnTo>
                    <a:lnTo>
                      <a:pt x="233" y="2919"/>
                    </a:lnTo>
                    <a:lnTo>
                      <a:pt x="244" y="2924"/>
                    </a:lnTo>
                    <a:lnTo>
                      <a:pt x="254" y="2931"/>
                    </a:lnTo>
                    <a:lnTo>
                      <a:pt x="263" y="2940"/>
                    </a:lnTo>
                    <a:lnTo>
                      <a:pt x="272" y="2948"/>
                    </a:lnTo>
                    <a:lnTo>
                      <a:pt x="289" y="2968"/>
                    </a:lnTo>
                    <a:lnTo>
                      <a:pt x="307" y="2986"/>
                    </a:lnTo>
                    <a:lnTo>
                      <a:pt x="315" y="2995"/>
                    </a:lnTo>
                    <a:lnTo>
                      <a:pt x="324" y="3003"/>
                    </a:lnTo>
                    <a:lnTo>
                      <a:pt x="333" y="3010"/>
                    </a:lnTo>
                    <a:lnTo>
                      <a:pt x="342" y="3017"/>
                    </a:lnTo>
                    <a:lnTo>
                      <a:pt x="353" y="3021"/>
                    </a:lnTo>
                    <a:lnTo>
                      <a:pt x="363" y="3024"/>
                    </a:lnTo>
                    <a:lnTo>
                      <a:pt x="369" y="3024"/>
                    </a:lnTo>
                    <a:lnTo>
                      <a:pt x="374" y="3024"/>
                    </a:lnTo>
                    <a:lnTo>
                      <a:pt x="381" y="3024"/>
                    </a:lnTo>
                    <a:lnTo>
                      <a:pt x="387" y="3023"/>
                    </a:lnTo>
                    <a:lnTo>
                      <a:pt x="390" y="3019"/>
                    </a:lnTo>
                    <a:lnTo>
                      <a:pt x="393" y="3014"/>
                    </a:lnTo>
                    <a:lnTo>
                      <a:pt x="396" y="3008"/>
                    </a:lnTo>
                    <a:lnTo>
                      <a:pt x="398" y="3002"/>
                    </a:lnTo>
                    <a:lnTo>
                      <a:pt x="401" y="2989"/>
                    </a:lnTo>
                    <a:lnTo>
                      <a:pt x="403" y="2975"/>
                    </a:lnTo>
                    <a:lnTo>
                      <a:pt x="405" y="2961"/>
                    </a:lnTo>
                    <a:lnTo>
                      <a:pt x="407" y="2947"/>
                    </a:lnTo>
                    <a:lnTo>
                      <a:pt x="409" y="2941"/>
                    </a:lnTo>
                    <a:lnTo>
                      <a:pt x="413" y="2935"/>
                    </a:lnTo>
                    <a:lnTo>
                      <a:pt x="416" y="2929"/>
                    </a:lnTo>
                    <a:lnTo>
                      <a:pt x="419" y="2924"/>
                    </a:lnTo>
                    <a:lnTo>
                      <a:pt x="430" y="2936"/>
                    </a:lnTo>
                    <a:lnTo>
                      <a:pt x="453" y="2961"/>
                    </a:lnTo>
                    <a:lnTo>
                      <a:pt x="478" y="2986"/>
                    </a:lnTo>
                    <a:lnTo>
                      <a:pt x="488" y="2998"/>
                    </a:lnTo>
                    <a:lnTo>
                      <a:pt x="475" y="3025"/>
                    </a:lnTo>
                    <a:lnTo>
                      <a:pt x="461" y="3053"/>
                    </a:lnTo>
                    <a:lnTo>
                      <a:pt x="448" y="3079"/>
                    </a:lnTo>
                    <a:lnTo>
                      <a:pt x="434" y="3105"/>
                    </a:lnTo>
                    <a:close/>
                    <a:moveTo>
                      <a:pt x="201" y="2951"/>
                    </a:moveTo>
                    <a:lnTo>
                      <a:pt x="195" y="2950"/>
                    </a:lnTo>
                    <a:lnTo>
                      <a:pt x="188" y="2951"/>
                    </a:lnTo>
                    <a:lnTo>
                      <a:pt x="182" y="2952"/>
                    </a:lnTo>
                    <a:lnTo>
                      <a:pt x="176" y="2954"/>
                    </a:lnTo>
                    <a:lnTo>
                      <a:pt x="170" y="2957"/>
                    </a:lnTo>
                    <a:lnTo>
                      <a:pt x="164" y="2961"/>
                    </a:lnTo>
                    <a:lnTo>
                      <a:pt x="159" y="2966"/>
                    </a:lnTo>
                    <a:lnTo>
                      <a:pt x="153" y="2971"/>
                    </a:lnTo>
                    <a:lnTo>
                      <a:pt x="149" y="2976"/>
                    </a:lnTo>
                    <a:lnTo>
                      <a:pt x="145" y="2983"/>
                    </a:lnTo>
                    <a:lnTo>
                      <a:pt x="141" y="2988"/>
                    </a:lnTo>
                    <a:lnTo>
                      <a:pt x="138" y="2994"/>
                    </a:lnTo>
                    <a:lnTo>
                      <a:pt x="136" y="3001"/>
                    </a:lnTo>
                    <a:lnTo>
                      <a:pt x="135" y="3006"/>
                    </a:lnTo>
                    <a:lnTo>
                      <a:pt x="134" y="3012"/>
                    </a:lnTo>
                    <a:lnTo>
                      <a:pt x="135" y="3018"/>
                    </a:lnTo>
                    <a:lnTo>
                      <a:pt x="138" y="3025"/>
                    </a:lnTo>
                    <a:lnTo>
                      <a:pt x="144" y="3032"/>
                    </a:lnTo>
                    <a:lnTo>
                      <a:pt x="149" y="3036"/>
                    </a:lnTo>
                    <a:lnTo>
                      <a:pt x="156" y="3040"/>
                    </a:lnTo>
                    <a:lnTo>
                      <a:pt x="164" y="3042"/>
                    </a:lnTo>
                    <a:lnTo>
                      <a:pt x="172" y="3044"/>
                    </a:lnTo>
                    <a:lnTo>
                      <a:pt x="182" y="3044"/>
                    </a:lnTo>
                    <a:lnTo>
                      <a:pt x="191" y="3044"/>
                    </a:lnTo>
                    <a:lnTo>
                      <a:pt x="200" y="3044"/>
                    </a:lnTo>
                    <a:lnTo>
                      <a:pt x="210" y="3042"/>
                    </a:lnTo>
                    <a:lnTo>
                      <a:pt x="219" y="3040"/>
                    </a:lnTo>
                    <a:lnTo>
                      <a:pt x="228" y="3038"/>
                    </a:lnTo>
                    <a:lnTo>
                      <a:pt x="236" y="3035"/>
                    </a:lnTo>
                    <a:lnTo>
                      <a:pt x="244" y="3032"/>
                    </a:lnTo>
                    <a:lnTo>
                      <a:pt x="250" y="3027"/>
                    </a:lnTo>
                    <a:lnTo>
                      <a:pt x="256" y="3023"/>
                    </a:lnTo>
                    <a:lnTo>
                      <a:pt x="250" y="3019"/>
                    </a:lnTo>
                    <a:lnTo>
                      <a:pt x="244" y="3011"/>
                    </a:lnTo>
                    <a:lnTo>
                      <a:pt x="236" y="3001"/>
                    </a:lnTo>
                    <a:lnTo>
                      <a:pt x="228" y="2990"/>
                    </a:lnTo>
                    <a:lnTo>
                      <a:pt x="213" y="2968"/>
                    </a:lnTo>
                    <a:lnTo>
                      <a:pt x="201" y="29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251"/>
              <p:cNvSpPr>
                <a:spLocks/>
              </p:cNvSpPr>
              <p:nvPr/>
            </p:nvSpPr>
            <p:spPr bwMode="auto">
              <a:xfrm>
                <a:off x="2321" y="1887"/>
                <a:ext cx="6" cy="8"/>
              </a:xfrm>
              <a:custGeom>
                <a:avLst/>
                <a:gdLst/>
                <a:ahLst/>
                <a:cxnLst>
                  <a:cxn ang="0">
                    <a:pos x="18" y="11"/>
                  </a:cxn>
                  <a:cxn ang="0">
                    <a:pos x="16" y="18"/>
                  </a:cxn>
                  <a:cxn ang="0">
                    <a:pos x="10" y="36"/>
                  </a:cxn>
                  <a:cxn ang="0">
                    <a:pos x="3" y="53"/>
                  </a:cxn>
                  <a:cxn ang="0">
                    <a:pos x="0" y="61"/>
                  </a:cxn>
                  <a:cxn ang="0">
                    <a:pos x="26" y="81"/>
                  </a:cxn>
                  <a:cxn ang="0">
                    <a:pos x="42" y="93"/>
                  </a:cxn>
                  <a:cxn ang="0">
                    <a:pos x="47" y="96"/>
                  </a:cxn>
                  <a:cxn ang="0">
                    <a:pos x="51" y="98"/>
                  </a:cxn>
                  <a:cxn ang="0">
                    <a:pos x="54" y="99"/>
                  </a:cxn>
                  <a:cxn ang="0">
                    <a:pos x="57" y="99"/>
                  </a:cxn>
                  <a:cxn ang="0">
                    <a:pos x="59" y="97"/>
                  </a:cxn>
                  <a:cxn ang="0">
                    <a:pos x="60" y="93"/>
                  </a:cxn>
                  <a:cxn ang="0">
                    <a:pos x="62" y="92"/>
                  </a:cxn>
                  <a:cxn ang="0">
                    <a:pos x="63" y="89"/>
                  </a:cxn>
                  <a:cxn ang="0">
                    <a:pos x="66" y="88"/>
                  </a:cxn>
                  <a:cxn ang="0">
                    <a:pos x="70" y="88"/>
                  </a:cxn>
                  <a:cxn ang="0">
                    <a:pos x="73" y="85"/>
                  </a:cxn>
                  <a:cxn ang="0">
                    <a:pos x="74" y="81"/>
                  </a:cxn>
                  <a:cxn ang="0">
                    <a:pos x="75" y="76"/>
                  </a:cxn>
                  <a:cxn ang="0">
                    <a:pos x="75" y="70"/>
                  </a:cxn>
                  <a:cxn ang="0">
                    <a:pos x="75" y="59"/>
                  </a:cxn>
                  <a:cxn ang="0">
                    <a:pos x="74" y="45"/>
                  </a:cxn>
                  <a:cxn ang="0">
                    <a:pos x="69" y="20"/>
                  </a:cxn>
                  <a:cxn ang="0">
                    <a:pos x="64" y="2"/>
                  </a:cxn>
                  <a:cxn ang="0">
                    <a:pos x="58" y="0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1"/>
                  </a:cxn>
                  <a:cxn ang="0">
                    <a:pos x="31" y="5"/>
                  </a:cxn>
                  <a:cxn ang="0">
                    <a:pos x="18" y="11"/>
                  </a:cxn>
                </a:cxnLst>
                <a:rect l="0" t="0" r="r" b="b"/>
                <a:pathLst>
                  <a:path w="75" h="99">
                    <a:moveTo>
                      <a:pt x="18" y="11"/>
                    </a:moveTo>
                    <a:lnTo>
                      <a:pt x="16" y="18"/>
                    </a:lnTo>
                    <a:lnTo>
                      <a:pt x="10" y="36"/>
                    </a:lnTo>
                    <a:lnTo>
                      <a:pt x="3" y="53"/>
                    </a:lnTo>
                    <a:lnTo>
                      <a:pt x="0" y="61"/>
                    </a:lnTo>
                    <a:lnTo>
                      <a:pt x="26" y="81"/>
                    </a:lnTo>
                    <a:lnTo>
                      <a:pt x="42" y="93"/>
                    </a:lnTo>
                    <a:lnTo>
                      <a:pt x="47" y="96"/>
                    </a:lnTo>
                    <a:lnTo>
                      <a:pt x="51" y="98"/>
                    </a:lnTo>
                    <a:lnTo>
                      <a:pt x="54" y="99"/>
                    </a:lnTo>
                    <a:lnTo>
                      <a:pt x="57" y="99"/>
                    </a:lnTo>
                    <a:lnTo>
                      <a:pt x="59" y="97"/>
                    </a:lnTo>
                    <a:lnTo>
                      <a:pt x="60" y="93"/>
                    </a:lnTo>
                    <a:lnTo>
                      <a:pt x="62" y="92"/>
                    </a:lnTo>
                    <a:lnTo>
                      <a:pt x="63" y="89"/>
                    </a:lnTo>
                    <a:lnTo>
                      <a:pt x="66" y="88"/>
                    </a:lnTo>
                    <a:lnTo>
                      <a:pt x="70" y="88"/>
                    </a:lnTo>
                    <a:lnTo>
                      <a:pt x="73" y="85"/>
                    </a:lnTo>
                    <a:lnTo>
                      <a:pt x="74" y="81"/>
                    </a:lnTo>
                    <a:lnTo>
                      <a:pt x="75" y="76"/>
                    </a:lnTo>
                    <a:lnTo>
                      <a:pt x="75" y="70"/>
                    </a:lnTo>
                    <a:lnTo>
                      <a:pt x="75" y="59"/>
                    </a:lnTo>
                    <a:lnTo>
                      <a:pt x="74" y="45"/>
                    </a:lnTo>
                    <a:lnTo>
                      <a:pt x="69" y="20"/>
                    </a:lnTo>
                    <a:lnTo>
                      <a:pt x="64" y="2"/>
                    </a:lnTo>
                    <a:lnTo>
                      <a:pt x="58" y="0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1"/>
                    </a:lnTo>
                    <a:lnTo>
                      <a:pt x="31" y="5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252"/>
              <p:cNvSpPr>
                <a:spLocks/>
              </p:cNvSpPr>
              <p:nvPr/>
            </p:nvSpPr>
            <p:spPr bwMode="auto">
              <a:xfrm>
                <a:off x="2654" y="2176"/>
                <a:ext cx="3" cy="1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4" y="16"/>
                  </a:cxn>
                  <a:cxn ang="0">
                    <a:pos x="0" y="13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10" y="4"/>
                  </a:cxn>
                  <a:cxn ang="0">
                    <a:pos x="16" y="3"/>
                  </a:cxn>
                  <a:cxn ang="0">
                    <a:pos x="29" y="0"/>
                  </a:cxn>
                  <a:cxn ang="0">
                    <a:pos x="39" y="0"/>
                  </a:cxn>
                  <a:cxn ang="0">
                    <a:pos x="37" y="6"/>
                  </a:cxn>
                  <a:cxn ang="0">
                    <a:pos x="32" y="11"/>
                  </a:cxn>
                  <a:cxn ang="0">
                    <a:pos x="27" y="15"/>
                  </a:cxn>
                  <a:cxn ang="0">
                    <a:pos x="23" y="17"/>
                  </a:cxn>
                  <a:cxn ang="0">
                    <a:pos x="17" y="19"/>
                  </a:cxn>
                  <a:cxn ang="0">
                    <a:pos x="13" y="20"/>
                  </a:cxn>
                  <a:cxn ang="0">
                    <a:pos x="11" y="20"/>
                  </a:cxn>
                  <a:cxn ang="0">
                    <a:pos x="10" y="19"/>
                  </a:cxn>
                </a:cxnLst>
                <a:rect l="0" t="0" r="r" b="b"/>
                <a:pathLst>
                  <a:path w="39" h="20">
                    <a:moveTo>
                      <a:pt x="10" y="19"/>
                    </a:moveTo>
                    <a:lnTo>
                      <a:pt x="4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10" y="4"/>
                    </a:lnTo>
                    <a:lnTo>
                      <a:pt x="16" y="3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37" y="6"/>
                    </a:lnTo>
                    <a:lnTo>
                      <a:pt x="32" y="11"/>
                    </a:lnTo>
                    <a:lnTo>
                      <a:pt x="27" y="15"/>
                    </a:lnTo>
                    <a:lnTo>
                      <a:pt x="23" y="17"/>
                    </a:lnTo>
                    <a:lnTo>
                      <a:pt x="17" y="19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253"/>
              <p:cNvSpPr>
                <a:spLocks/>
              </p:cNvSpPr>
              <p:nvPr/>
            </p:nvSpPr>
            <p:spPr bwMode="auto">
              <a:xfrm>
                <a:off x="2632" y="2161"/>
                <a:ext cx="2" cy="1"/>
              </a:xfrm>
              <a:custGeom>
                <a:avLst/>
                <a:gdLst/>
                <a:ahLst/>
                <a:cxnLst>
                  <a:cxn ang="0">
                    <a:pos x="31" y="12"/>
                  </a:cxn>
                  <a:cxn ang="0">
                    <a:pos x="15" y="9"/>
                  </a:cxn>
                  <a:cxn ang="0">
                    <a:pos x="0" y="6"/>
                  </a:cxn>
                  <a:cxn ang="0">
                    <a:pos x="9" y="4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29" y="3"/>
                  </a:cxn>
                  <a:cxn ang="0">
                    <a:pos x="30" y="5"/>
                  </a:cxn>
                  <a:cxn ang="0">
                    <a:pos x="31" y="7"/>
                  </a:cxn>
                  <a:cxn ang="0">
                    <a:pos x="31" y="9"/>
                  </a:cxn>
                  <a:cxn ang="0">
                    <a:pos x="31" y="12"/>
                  </a:cxn>
                </a:cxnLst>
                <a:rect l="0" t="0" r="r" b="b"/>
                <a:pathLst>
                  <a:path w="31" h="12">
                    <a:moveTo>
                      <a:pt x="31" y="12"/>
                    </a:moveTo>
                    <a:lnTo>
                      <a:pt x="15" y="9"/>
                    </a:lnTo>
                    <a:lnTo>
                      <a:pt x="0" y="6"/>
                    </a:lnTo>
                    <a:lnTo>
                      <a:pt x="9" y="4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29" y="3"/>
                    </a:lnTo>
                    <a:lnTo>
                      <a:pt x="30" y="5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3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254"/>
              <p:cNvSpPr>
                <a:spLocks/>
              </p:cNvSpPr>
              <p:nvPr/>
            </p:nvSpPr>
            <p:spPr bwMode="auto">
              <a:xfrm>
                <a:off x="2631" y="2163"/>
                <a:ext cx="1" cy="3"/>
              </a:xfrm>
              <a:custGeom>
                <a:avLst/>
                <a:gdLst/>
                <a:ahLst/>
                <a:cxnLst>
                  <a:cxn ang="0">
                    <a:pos x="13" y="38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38"/>
                  </a:cxn>
                </a:cxnLst>
                <a:rect l="0" t="0" r="r" b="b"/>
                <a:pathLst>
                  <a:path w="13" h="38">
                    <a:moveTo>
                      <a:pt x="13" y="38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255"/>
              <p:cNvSpPr>
                <a:spLocks/>
              </p:cNvSpPr>
              <p:nvPr/>
            </p:nvSpPr>
            <p:spPr bwMode="auto">
              <a:xfrm>
                <a:off x="2629" y="2166"/>
                <a:ext cx="5" cy="8"/>
              </a:xfrm>
              <a:custGeom>
                <a:avLst/>
                <a:gdLst/>
                <a:ahLst/>
                <a:cxnLst>
                  <a:cxn ang="0">
                    <a:pos x="41" y="104"/>
                  </a:cxn>
                  <a:cxn ang="0">
                    <a:pos x="35" y="96"/>
                  </a:cxn>
                  <a:cxn ang="0">
                    <a:pos x="21" y="80"/>
                  </a:cxn>
                  <a:cxn ang="0">
                    <a:pos x="6" y="64"/>
                  </a:cxn>
                  <a:cxn ang="0">
                    <a:pos x="0" y="58"/>
                  </a:cxn>
                  <a:cxn ang="0">
                    <a:pos x="3" y="48"/>
                  </a:cxn>
                  <a:cxn ang="0">
                    <a:pos x="9" y="29"/>
                  </a:cxn>
                  <a:cxn ang="0">
                    <a:pos x="16" y="9"/>
                  </a:cxn>
                  <a:cxn ang="0">
                    <a:pos x="19" y="0"/>
                  </a:cxn>
                  <a:cxn ang="0">
                    <a:pos x="21" y="7"/>
                  </a:cxn>
                  <a:cxn ang="0">
                    <a:pos x="25" y="14"/>
                  </a:cxn>
                  <a:cxn ang="0">
                    <a:pos x="29" y="21"/>
                  </a:cxn>
                  <a:cxn ang="0">
                    <a:pos x="34" y="28"/>
                  </a:cxn>
                  <a:cxn ang="0">
                    <a:pos x="43" y="41"/>
                  </a:cxn>
                  <a:cxn ang="0">
                    <a:pos x="53" y="54"/>
                  </a:cxn>
                  <a:cxn ang="0">
                    <a:pos x="56" y="60"/>
                  </a:cxn>
                  <a:cxn ang="0">
                    <a:pos x="59" y="66"/>
                  </a:cxn>
                  <a:cxn ang="0">
                    <a:pos x="60" y="73"/>
                  </a:cxn>
                  <a:cxn ang="0">
                    <a:pos x="60" y="79"/>
                  </a:cxn>
                  <a:cxn ang="0">
                    <a:pos x="59" y="86"/>
                  </a:cxn>
                  <a:cxn ang="0">
                    <a:pos x="55" y="92"/>
                  </a:cxn>
                  <a:cxn ang="0">
                    <a:pos x="50" y="98"/>
                  </a:cxn>
                  <a:cxn ang="0">
                    <a:pos x="41" y="105"/>
                  </a:cxn>
                  <a:cxn ang="0">
                    <a:pos x="41" y="104"/>
                  </a:cxn>
                </a:cxnLst>
                <a:rect l="0" t="0" r="r" b="b"/>
                <a:pathLst>
                  <a:path w="60" h="105">
                    <a:moveTo>
                      <a:pt x="41" y="104"/>
                    </a:moveTo>
                    <a:lnTo>
                      <a:pt x="35" y="96"/>
                    </a:lnTo>
                    <a:lnTo>
                      <a:pt x="21" y="80"/>
                    </a:lnTo>
                    <a:lnTo>
                      <a:pt x="6" y="64"/>
                    </a:lnTo>
                    <a:lnTo>
                      <a:pt x="0" y="58"/>
                    </a:lnTo>
                    <a:lnTo>
                      <a:pt x="3" y="48"/>
                    </a:lnTo>
                    <a:lnTo>
                      <a:pt x="9" y="29"/>
                    </a:lnTo>
                    <a:lnTo>
                      <a:pt x="16" y="9"/>
                    </a:lnTo>
                    <a:lnTo>
                      <a:pt x="19" y="0"/>
                    </a:lnTo>
                    <a:lnTo>
                      <a:pt x="21" y="7"/>
                    </a:lnTo>
                    <a:lnTo>
                      <a:pt x="25" y="14"/>
                    </a:lnTo>
                    <a:lnTo>
                      <a:pt x="29" y="21"/>
                    </a:lnTo>
                    <a:lnTo>
                      <a:pt x="34" y="28"/>
                    </a:lnTo>
                    <a:lnTo>
                      <a:pt x="43" y="41"/>
                    </a:lnTo>
                    <a:lnTo>
                      <a:pt x="53" y="54"/>
                    </a:lnTo>
                    <a:lnTo>
                      <a:pt x="56" y="60"/>
                    </a:lnTo>
                    <a:lnTo>
                      <a:pt x="59" y="66"/>
                    </a:lnTo>
                    <a:lnTo>
                      <a:pt x="60" y="73"/>
                    </a:lnTo>
                    <a:lnTo>
                      <a:pt x="60" y="79"/>
                    </a:lnTo>
                    <a:lnTo>
                      <a:pt x="59" y="86"/>
                    </a:lnTo>
                    <a:lnTo>
                      <a:pt x="55" y="92"/>
                    </a:lnTo>
                    <a:lnTo>
                      <a:pt x="50" y="98"/>
                    </a:lnTo>
                    <a:lnTo>
                      <a:pt x="41" y="105"/>
                    </a:lnTo>
                    <a:lnTo>
                      <a:pt x="41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256"/>
              <p:cNvSpPr>
                <a:spLocks/>
              </p:cNvSpPr>
              <p:nvPr/>
            </p:nvSpPr>
            <p:spPr bwMode="auto">
              <a:xfrm>
                <a:off x="2634" y="2171"/>
                <a:ext cx="2" cy="5"/>
              </a:xfrm>
              <a:custGeom>
                <a:avLst/>
                <a:gdLst/>
                <a:ahLst/>
                <a:cxnLst>
                  <a:cxn ang="0">
                    <a:pos x="16" y="50"/>
                  </a:cxn>
                  <a:cxn ang="0">
                    <a:pos x="8" y="57"/>
                  </a:cxn>
                  <a:cxn ang="0">
                    <a:pos x="0" y="63"/>
                  </a:cxn>
                  <a:cxn ang="0">
                    <a:pos x="4" y="59"/>
                  </a:cxn>
                  <a:cxn ang="0">
                    <a:pos x="7" y="52"/>
                  </a:cxn>
                  <a:cxn ang="0">
                    <a:pos x="10" y="45"/>
                  </a:cxn>
                  <a:cxn ang="0">
                    <a:pos x="12" y="36"/>
                  </a:cxn>
                  <a:cxn ang="0">
                    <a:pos x="15" y="27"/>
                  </a:cxn>
                  <a:cxn ang="0">
                    <a:pos x="15" y="18"/>
                  </a:cxn>
                  <a:cxn ang="0">
                    <a:pos x="15" y="9"/>
                  </a:cxn>
                  <a:cxn ang="0">
                    <a:pos x="12" y="0"/>
                  </a:cxn>
                  <a:cxn ang="0">
                    <a:pos x="17" y="4"/>
                  </a:cxn>
                  <a:cxn ang="0">
                    <a:pos x="19" y="10"/>
                  </a:cxn>
                  <a:cxn ang="0">
                    <a:pos x="20" y="16"/>
                  </a:cxn>
                  <a:cxn ang="0">
                    <a:pos x="20" y="23"/>
                  </a:cxn>
                  <a:cxn ang="0">
                    <a:pos x="19" y="37"/>
                  </a:cxn>
                  <a:cxn ang="0">
                    <a:pos x="16" y="50"/>
                  </a:cxn>
                </a:cxnLst>
                <a:rect l="0" t="0" r="r" b="b"/>
                <a:pathLst>
                  <a:path w="20" h="63">
                    <a:moveTo>
                      <a:pt x="16" y="50"/>
                    </a:moveTo>
                    <a:lnTo>
                      <a:pt x="8" y="57"/>
                    </a:lnTo>
                    <a:lnTo>
                      <a:pt x="0" y="63"/>
                    </a:lnTo>
                    <a:lnTo>
                      <a:pt x="4" y="59"/>
                    </a:lnTo>
                    <a:lnTo>
                      <a:pt x="7" y="52"/>
                    </a:lnTo>
                    <a:lnTo>
                      <a:pt x="10" y="45"/>
                    </a:lnTo>
                    <a:lnTo>
                      <a:pt x="12" y="36"/>
                    </a:lnTo>
                    <a:lnTo>
                      <a:pt x="15" y="27"/>
                    </a:lnTo>
                    <a:lnTo>
                      <a:pt x="15" y="18"/>
                    </a:lnTo>
                    <a:lnTo>
                      <a:pt x="15" y="9"/>
                    </a:lnTo>
                    <a:lnTo>
                      <a:pt x="12" y="0"/>
                    </a:lnTo>
                    <a:lnTo>
                      <a:pt x="17" y="4"/>
                    </a:lnTo>
                    <a:lnTo>
                      <a:pt x="19" y="10"/>
                    </a:lnTo>
                    <a:lnTo>
                      <a:pt x="20" y="16"/>
                    </a:lnTo>
                    <a:lnTo>
                      <a:pt x="20" y="23"/>
                    </a:lnTo>
                    <a:lnTo>
                      <a:pt x="19" y="37"/>
                    </a:lnTo>
                    <a:lnTo>
                      <a:pt x="1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257"/>
              <p:cNvSpPr>
                <a:spLocks/>
              </p:cNvSpPr>
              <p:nvPr/>
            </p:nvSpPr>
            <p:spPr bwMode="auto">
              <a:xfrm>
                <a:off x="2615" y="2171"/>
                <a:ext cx="4" cy="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6"/>
                  </a:cxn>
                  <a:cxn ang="0">
                    <a:pos x="47" y="9"/>
                  </a:cxn>
                  <a:cxn ang="0">
                    <a:pos x="45" y="12"/>
                  </a:cxn>
                  <a:cxn ang="0">
                    <a:pos x="43" y="14"/>
                  </a:cxn>
                  <a:cxn ang="0">
                    <a:pos x="37" y="17"/>
                  </a:cxn>
                  <a:cxn ang="0">
                    <a:pos x="30" y="19"/>
                  </a:cxn>
                  <a:cxn ang="0">
                    <a:pos x="22" y="22"/>
                  </a:cxn>
                  <a:cxn ang="0">
                    <a:pos x="14" y="23"/>
                  </a:cxn>
                  <a:cxn ang="0">
                    <a:pos x="6" y="26"/>
                  </a:cxn>
                  <a:cxn ang="0">
                    <a:pos x="0" y="29"/>
                  </a:cxn>
                  <a:cxn ang="0">
                    <a:pos x="10" y="19"/>
                  </a:cxn>
                  <a:cxn ang="0">
                    <a:pos x="20" y="9"/>
                  </a:cxn>
                  <a:cxn ang="0">
                    <a:pos x="27" y="6"/>
                  </a:cxn>
                  <a:cxn ang="0">
                    <a:pos x="33" y="2"/>
                  </a:cxn>
                  <a:cxn ang="0">
                    <a:pos x="40" y="0"/>
                  </a:cxn>
                  <a:cxn ang="0">
                    <a:pos x="48" y="0"/>
                  </a:cxn>
                </a:cxnLst>
                <a:rect l="0" t="0" r="r" b="b"/>
                <a:pathLst>
                  <a:path w="48" h="29">
                    <a:moveTo>
                      <a:pt x="48" y="0"/>
                    </a:moveTo>
                    <a:lnTo>
                      <a:pt x="48" y="6"/>
                    </a:lnTo>
                    <a:lnTo>
                      <a:pt x="47" y="9"/>
                    </a:lnTo>
                    <a:lnTo>
                      <a:pt x="45" y="12"/>
                    </a:lnTo>
                    <a:lnTo>
                      <a:pt x="43" y="14"/>
                    </a:lnTo>
                    <a:lnTo>
                      <a:pt x="37" y="17"/>
                    </a:lnTo>
                    <a:lnTo>
                      <a:pt x="30" y="19"/>
                    </a:lnTo>
                    <a:lnTo>
                      <a:pt x="22" y="22"/>
                    </a:lnTo>
                    <a:lnTo>
                      <a:pt x="14" y="23"/>
                    </a:lnTo>
                    <a:lnTo>
                      <a:pt x="6" y="26"/>
                    </a:lnTo>
                    <a:lnTo>
                      <a:pt x="0" y="29"/>
                    </a:lnTo>
                    <a:lnTo>
                      <a:pt x="10" y="19"/>
                    </a:lnTo>
                    <a:lnTo>
                      <a:pt x="20" y="9"/>
                    </a:lnTo>
                    <a:lnTo>
                      <a:pt x="27" y="6"/>
                    </a:lnTo>
                    <a:lnTo>
                      <a:pt x="33" y="2"/>
                    </a:lnTo>
                    <a:lnTo>
                      <a:pt x="40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258"/>
              <p:cNvSpPr>
                <a:spLocks/>
              </p:cNvSpPr>
              <p:nvPr/>
            </p:nvSpPr>
            <p:spPr bwMode="auto">
              <a:xfrm>
                <a:off x="2625" y="2172"/>
                <a:ext cx="7" cy="14"/>
              </a:xfrm>
              <a:custGeom>
                <a:avLst/>
                <a:gdLst/>
                <a:ahLst/>
                <a:cxnLst>
                  <a:cxn ang="0">
                    <a:pos x="89" y="57"/>
                  </a:cxn>
                  <a:cxn ang="0">
                    <a:pos x="85" y="62"/>
                  </a:cxn>
                  <a:cxn ang="0">
                    <a:pos x="82" y="66"/>
                  </a:cxn>
                  <a:cxn ang="0">
                    <a:pos x="79" y="71"/>
                  </a:cxn>
                  <a:cxn ang="0">
                    <a:pos x="77" y="76"/>
                  </a:cxn>
                  <a:cxn ang="0">
                    <a:pos x="74" y="81"/>
                  </a:cxn>
                  <a:cxn ang="0">
                    <a:pos x="73" y="86"/>
                  </a:cxn>
                  <a:cxn ang="0">
                    <a:pos x="72" y="92"/>
                  </a:cxn>
                  <a:cxn ang="0">
                    <a:pos x="72" y="97"/>
                  </a:cxn>
                  <a:cxn ang="0">
                    <a:pos x="72" y="102"/>
                  </a:cxn>
                  <a:cxn ang="0">
                    <a:pos x="73" y="108"/>
                  </a:cxn>
                  <a:cxn ang="0">
                    <a:pos x="74" y="113"/>
                  </a:cxn>
                  <a:cxn ang="0">
                    <a:pos x="77" y="118"/>
                  </a:cxn>
                  <a:cxn ang="0">
                    <a:pos x="79" y="123"/>
                  </a:cxn>
                  <a:cxn ang="0">
                    <a:pos x="82" y="128"/>
                  </a:cxn>
                  <a:cxn ang="0">
                    <a:pos x="85" y="132"/>
                  </a:cxn>
                  <a:cxn ang="0">
                    <a:pos x="89" y="136"/>
                  </a:cxn>
                  <a:cxn ang="0">
                    <a:pos x="81" y="145"/>
                  </a:cxn>
                  <a:cxn ang="0">
                    <a:pos x="65" y="163"/>
                  </a:cxn>
                  <a:cxn ang="0">
                    <a:pos x="49" y="182"/>
                  </a:cxn>
                  <a:cxn ang="0">
                    <a:pos x="41" y="191"/>
                  </a:cxn>
                  <a:cxn ang="0">
                    <a:pos x="49" y="176"/>
                  </a:cxn>
                  <a:cxn ang="0">
                    <a:pos x="62" y="154"/>
                  </a:cxn>
                  <a:cxn ang="0">
                    <a:pos x="64" y="147"/>
                  </a:cxn>
                  <a:cxn ang="0">
                    <a:pos x="65" y="142"/>
                  </a:cxn>
                  <a:cxn ang="0">
                    <a:pos x="65" y="135"/>
                  </a:cxn>
                  <a:cxn ang="0">
                    <a:pos x="64" y="130"/>
                  </a:cxn>
                  <a:cxn ang="0">
                    <a:pos x="61" y="126"/>
                  </a:cxn>
                  <a:cxn ang="0">
                    <a:pos x="55" y="121"/>
                  </a:cxn>
                  <a:cxn ang="0">
                    <a:pos x="48" y="117"/>
                  </a:cxn>
                  <a:cxn ang="0">
                    <a:pos x="38" y="114"/>
                  </a:cxn>
                  <a:cxn ang="0">
                    <a:pos x="39" y="105"/>
                  </a:cxn>
                  <a:cxn ang="0">
                    <a:pos x="42" y="97"/>
                  </a:cxn>
                  <a:cxn ang="0">
                    <a:pos x="47" y="88"/>
                  </a:cxn>
                  <a:cxn ang="0">
                    <a:pos x="51" y="81"/>
                  </a:cxn>
                  <a:cxn ang="0">
                    <a:pos x="55" y="72"/>
                  </a:cxn>
                  <a:cxn ang="0">
                    <a:pos x="57" y="64"/>
                  </a:cxn>
                  <a:cxn ang="0">
                    <a:pos x="58" y="60"/>
                  </a:cxn>
                  <a:cxn ang="0">
                    <a:pos x="58" y="55"/>
                  </a:cxn>
                  <a:cxn ang="0">
                    <a:pos x="58" y="50"/>
                  </a:cxn>
                  <a:cxn ang="0">
                    <a:pos x="56" y="45"/>
                  </a:cxn>
                  <a:cxn ang="0">
                    <a:pos x="42" y="36"/>
                  </a:cxn>
                  <a:cxn ang="0">
                    <a:pos x="30" y="28"/>
                  </a:cxn>
                  <a:cxn ang="0">
                    <a:pos x="22" y="23"/>
                  </a:cxn>
                  <a:cxn ang="0">
                    <a:pos x="15" y="21"/>
                  </a:cxn>
                  <a:cxn ang="0">
                    <a:pos x="7" y="19"/>
                  </a:cxn>
                  <a:cxn ang="0">
                    <a:pos x="0" y="19"/>
                  </a:cxn>
                  <a:cxn ang="0">
                    <a:pos x="1" y="16"/>
                  </a:cxn>
                  <a:cxn ang="0">
                    <a:pos x="3" y="13"/>
                  </a:cxn>
                  <a:cxn ang="0">
                    <a:pos x="7" y="11"/>
                  </a:cxn>
                  <a:cxn ang="0">
                    <a:pos x="11" y="9"/>
                  </a:cxn>
                  <a:cxn ang="0">
                    <a:pos x="17" y="8"/>
                  </a:cxn>
                  <a:cxn ang="0">
                    <a:pos x="22" y="6"/>
                  </a:cxn>
                  <a:cxn ang="0">
                    <a:pos x="28" y="4"/>
                  </a:cxn>
                  <a:cxn ang="0">
                    <a:pos x="32" y="0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7" y="17"/>
                  </a:cxn>
                  <a:cxn ang="0">
                    <a:pos x="65" y="23"/>
                  </a:cxn>
                  <a:cxn ang="0">
                    <a:pos x="71" y="32"/>
                  </a:cxn>
                  <a:cxn ang="0">
                    <a:pos x="78" y="39"/>
                  </a:cxn>
                  <a:cxn ang="0">
                    <a:pos x="84" y="48"/>
                  </a:cxn>
                  <a:cxn ang="0">
                    <a:pos x="89" y="57"/>
                  </a:cxn>
                </a:cxnLst>
                <a:rect l="0" t="0" r="r" b="b"/>
                <a:pathLst>
                  <a:path w="89" h="191">
                    <a:moveTo>
                      <a:pt x="89" y="57"/>
                    </a:moveTo>
                    <a:lnTo>
                      <a:pt x="85" y="62"/>
                    </a:lnTo>
                    <a:lnTo>
                      <a:pt x="82" y="66"/>
                    </a:lnTo>
                    <a:lnTo>
                      <a:pt x="79" y="71"/>
                    </a:lnTo>
                    <a:lnTo>
                      <a:pt x="77" y="76"/>
                    </a:lnTo>
                    <a:lnTo>
                      <a:pt x="74" y="81"/>
                    </a:lnTo>
                    <a:lnTo>
                      <a:pt x="73" y="86"/>
                    </a:lnTo>
                    <a:lnTo>
                      <a:pt x="72" y="92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73" y="108"/>
                    </a:lnTo>
                    <a:lnTo>
                      <a:pt x="74" y="113"/>
                    </a:lnTo>
                    <a:lnTo>
                      <a:pt x="77" y="118"/>
                    </a:lnTo>
                    <a:lnTo>
                      <a:pt x="79" y="123"/>
                    </a:lnTo>
                    <a:lnTo>
                      <a:pt x="82" y="128"/>
                    </a:lnTo>
                    <a:lnTo>
                      <a:pt x="85" y="132"/>
                    </a:lnTo>
                    <a:lnTo>
                      <a:pt x="89" y="136"/>
                    </a:lnTo>
                    <a:lnTo>
                      <a:pt x="81" y="145"/>
                    </a:lnTo>
                    <a:lnTo>
                      <a:pt x="65" y="163"/>
                    </a:lnTo>
                    <a:lnTo>
                      <a:pt x="49" y="182"/>
                    </a:lnTo>
                    <a:lnTo>
                      <a:pt x="41" y="191"/>
                    </a:lnTo>
                    <a:lnTo>
                      <a:pt x="49" y="176"/>
                    </a:lnTo>
                    <a:lnTo>
                      <a:pt x="62" y="154"/>
                    </a:lnTo>
                    <a:lnTo>
                      <a:pt x="64" y="147"/>
                    </a:lnTo>
                    <a:lnTo>
                      <a:pt x="65" y="142"/>
                    </a:lnTo>
                    <a:lnTo>
                      <a:pt x="65" y="135"/>
                    </a:lnTo>
                    <a:lnTo>
                      <a:pt x="64" y="130"/>
                    </a:lnTo>
                    <a:lnTo>
                      <a:pt x="61" y="126"/>
                    </a:lnTo>
                    <a:lnTo>
                      <a:pt x="55" y="121"/>
                    </a:lnTo>
                    <a:lnTo>
                      <a:pt x="48" y="117"/>
                    </a:lnTo>
                    <a:lnTo>
                      <a:pt x="38" y="114"/>
                    </a:lnTo>
                    <a:lnTo>
                      <a:pt x="39" y="105"/>
                    </a:lnTo>
                    <a:lnTo>
                      <a:pt x="42" y="97"/>
                    </a:lnTo>
                    <a:lnTo>
                      <a:pt x="47" y="88"/>
                    </a:lnTo>
                    <a:lnTo>
                      <a:pt x="51" y="81"/>
                    </a:lnTo>
                    <a:lnTo>
                      <a:pt x="55" y="72"/>
                    </a:lnTo>
                    <a:lnTo>
                      <a:pt x="57" y="64"/>
                    </a:lnTo>
                    <a:lnTo>
                      <a:pt x="58" y="60"/>
                    </a:lnTo>
                    <a:lnTo>
                      <a:pt x="58" y="55"/>
                    </a:lnTo>
                    <a:lnTo>
                      <a:pt x="58" y="50"/>
                    </a:lnTo>
                    <a:lnTo>
                      <a:pt x="56" y="45"/>
                    </a:lnTo>
                    <a:lnTo>
                      <a:pt x="42" y="36"/>
                    </a:lnTo>
                    <a:lnTo>
                      <a:pt x="30" y="28"/>
                    </a:lnTo>
                    <a:lnTo>
                      <a:pt x="22" y="23"/>
                    </a:lnTo>
                    <a:lnTo>
                      <a:pt x="15" y="21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3" y="13"/>
                    </a:lnTo>
                    <a:lnTo>
                      <a:pt x="7" y="11"/>
                    </a:lnTo>
                    <a:lnTo>
                      <a:pt x="11" y="9"/>
                    </a:lnTo>
                    <a:lnTo>
                      <a:pt x="17" y="8"/>
                    </a:lnTo>
                    <a:lnTo>
                      <a:pt x="22" y="6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40" y="5"/>
                    </a:lnTo>
                    <a:lnTo>
                      <a:pt x="49" y="11"/>
                    </a:lnTo>
                    <a:lnTo>
                      <a:pt x="57" y="17"/>
                    </a:lnTo>
                    <a:lnTo>
                      <a:pt x="65" y="23"/>
                    </a:lnTo>
                    <a:lnTo>
                      <a:pt x="71" y="32"/>
                    </a:lnTo>
                    <a:lnTo>
                      <a:pt x="78" y="39"/>
                    </a:lnTo>
                    <a:lnTo>
                      <a:pt x="84" y="48"/>
                    </a:lnTo>
                    <a:lnTo>
                      <a:pt x="89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259"/>
              <p:cNvSpPr>
                <a:spLocks/>
              </p:cNvSpPr>
              <p:nvPr/>
            </p:nvSpPr>
            <p:spPr bwMode="auto">
              <a:xfrm>
                <a:off x="2612" y="2174"/>
                <a:ext cx="2" cy="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4"/>
                  </a:cxn>
                  <a:cxn ang="0">
                    <a:pos x="19" y="7"/>
                  </a:cxn>
                  <a:cxn ang="0">
                    <a:pos x="16" y="10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2" y="26"/>
                  </a:cxn>
                  <a:cxn ang="0">
                    <a:pos x="1" y="21"/>
                  </a:cxn>
                  <a:cxn ang="0">
                    <a:pos x="0" y="16"/>
                  </a:cxn>
                  <a:cxn ang="0">
                    <a:pos x="1" y="11"/>
                  </a:cxn>
                  <a:cxn ang="0">
                    <a:pos x="3" y="7"/>
                  </a:cxn>
                  <a:cxn ang="0">
                    <a:pos x="7" y="4"/>
                  </a:cxn>
                  <a:cxn ang="0">
                    <a:pos x="11" y="2"/>
                  </a:cxn>
                  <a:cxn ang="0">
                    <a:pos x="16" y="0"/>
                  </a:cxn>
                  <a:cxn ang="0">
                    <a:pos x="22" y="0"/>
                  </a:cxn>
                </a:cxnLst>
                <a:rect l="0" t="0" r="r" b="b"/>
                <a:pathLst>
                  <a:path w="22" h="26">
                    <a:moveTo>
                      <a:pt x="22" y="0"/>
                    </a:moveTo>
                    <a:lnTo>
                      <a:pt x="22" y="4"/>
                    </a:lnTo>
                    <a:lnTo>
                      <a:pt x="19" y="7"/>
                    </a:lnTo>
                    <a:lnTo>
                      <a:pt x="16" y="10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2" y="26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260"/>
              <p:cNvSpPr>
                <a:spLocks/>
              </p:cNvSpPr>
              <p:nvPr/>
            </p:nvSpPr>
            <p:spPr bwMode="auto">
              <a:xfrm>
                <a:off x="2619" y="2175"/>
                <a:ext cx="8" cy="10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94" y="2"/>
                  </a:cxn>
                  <a:cxn ang="0">
                    <a:pos x="85" y="5"/>
                  </a:cxn>
                  <a:cxn ang="0">
                    <a:pos x="77" y="8"/>
                  </a:cxn>
                  <a:cxn ang="0">
                    <a:pos x="69" y="12"/>
                  </a:cxn>
                  <a:cxn ang="0">
                    <a:pos x="62" y="17"/>
                  </a:cxn>
                  <a:cxn ang="0">
                    <a:pos x="55" y="23"/>
                  </a:cxn>
                  <a:cxn ang="0">
                    <a:pos x="53" y="28"/>
                  </a:cxn>
                  <a:cxn ang="0">
                    <a:pos x="51" y="32"/>
                  </a:cxn>
                  <a:cxn ang="0">
                    <a:pos x="49" y="36"/>
                  </a:cxn>
                  <a:cxn ang="0">
                    <a:pos x="48" y="41"/>
                  </a:cxn>
                  <a:cxn ang="0">
                    <a:pos x="51" y="50"/>
                  </a:cxn>
                  <a:cxn ang="0">
                    <a:pos x="53" y="57"/>
                  </a:cxn>
                  <a:cxn ang="0">
                    <a:pos x="53" y="64"/>
                  </a:cxn>
                  <a:cxn ang="0">
                    <a:pos x="53" y="70"/>
                  </a:cxn>
                  <a:cxn ang="0">
                    <a:pos x="52" y="76"/>
                  </a:cxn>
                  <a:cxn ang="0">
                    <a:pos x="49" y="81"/>
                  </a:cxn>
                  <a:cxn ang="0">
                    <a:pos x="47" y="86"/>
                  </a:cxn>
                  <a:cxn ang="0">
                    <a:pos x="43" y="91"/>
                  </a:cxn>
                  <a:cxn ang="0">
                    <a:pos x="24" y="108"/>
                  </a:cxn>
                  <a:cxn ang="0">
                    <a:pos x="6" y="127"/>
                  </a:cxn>
                  <a:cxn ang="0">
                    <a:pos x="3" y="127"/>
                  </a:cxn>
                  <a:cxn ang="0">
                    <a:pos x="0" y="127"/>
                  </a:cxn>
                  <a:cxn ang="0">
                    <a:pos x="8" y="117"/>
                  </a:cxn>
                  <a:cxn ang="0">
                    <a:pos x="19" y="107"/>
                  </a:cxn>
                  <a:cxn ang="0">
                    <a:pos x="23" y="100"/>
                  </a:cxn>
                  <a:cxn ang="0">
                    <a:pos x="28" y="94"/>
                  </a:cxn>
                  <a:cxn ang="0">
                    <a:pos x="29" y="91"/>
                  </a:cxn>
                  <a:cxn ang="0">
                    <a:pos x="29" y="87"/>
                  </a:cxn>
                  <a:cxn ang="0">
                    <a:pos x="29" y="83"/>
                  </a:cxn>
                  <a:cxn ang="0">
                    <a:pos x="29" y="79"/>
                  </a:cxn>
                  <a:cxn ang="0">
                    <a:pos x="24" y="77"/>
                  </a:cxn>
                  <a:cxn ang="0">
                    <a:pos x="20" y="75"/>
                  </a:cxn>
                  <a:cxn ang="0">
                    <a:pos x="18" y="71"/>
                  </a:cxn>
                  <a:cxn ang="0">
                    <a:pos x="16" y="67"/>
                  </a:cxn>
                  <a:cxn ang="0">
                    <a:pos x="15" y="64"/>
                  </a:cxn>
                  <a:cxn ang="0">
                    <a:pos x="14" y="60"/>
                  </a:cxn>
                  <a:cxn ang="0">
                    <a:pos x="14" y="54"/>
                  </a:cxn>
                  <a:cxn ang="0">
                    <a:pos x="14" y="50"/>
                  </a:cxn>
                  <a:cxn ang="0">
                    <a:pos x="16" y="40"/>
                  </a:cxn>
                  <a:cxn ang="0">
                    <a:pos x="19" y="32"/>
                  </a:cxn>
                  <a:cxn ang="0">
                    <a:pos x="23" y="24"/>
                  </a:cxn>
                  <a:cxn ang="0">
                    <a:pos x="29" y="18"/>
                  </a:cxn>
                  <a:cxn ang="0">
                    <a:pos x="36" y="14"/>
                  </a:cxn>
                  <a:cxn ang="0">
                    <a:pos x="45" y="9"/>
                  </a:cxn>
                  <a:cxn ang="0">
                    <a:pos x="53" y="7"/>
                  </a:cxn>
                  <a:cxn ang="0">
                    <a:pos x="63" y="5"/>
                  </a:cxn>
                  <a:cxn ang="0">
                    <a:pos x="82" y="3"/>
                  </a:cxn>
                  <a:cxn ang="0">
                    <a:pos x="102" y="0"/>
                  </a:cxn>
                </a:cxnLst>
                <a:rect l="0" t="0" r="r" b="b"/>
                <a:pathLst>
                  <a:path w="102" h="127">
                    <a:moveTo>
                      <a:pt x="102" y="0"/>
                    </a:moveTo>
                    <a:lnTo>
                      <a:pt x="94" y="2"/>
                    </a:lnTo>
                    <a:lnTo>
                      <a:pt x="85" y="5"/>
                    </a:lnTo>
                    <a:lnTo>
                      <a:pt x="77" y="8"/>
                    </a:lnTo>
                    <a:lnTo>
                      <a:pt x="69" y="12"/>
                    </a:lnTo>
                    <a:lnTo>
                      <a:pt x="62" y="17"/>
                    </a:lnTo>
                    <a:lnTo>
                      <a:pt x="55" y="23"/>
                    </a:lnTo>
                    <a:lnTo>
                      <a:pt x="53" y="28"/>
                    </a:lnTo>
                    <a:lnTo>
                      <a:pt x="51" y="32"/>
                    </a:lnTo>
                    <a:lnTo>
                      <a:pt x="49" y="36"/>
                    </a:lnTo>
                    <a:lnTo>
                      <a:pt x="48" y="41"/>
                    </a:lnTo>
                    <a:lnTo>
                      <a:pt x="51" y="50"/>
                    </a:lnTo>
                    <a:lnTo>
                      <a:pt x="53" y="57"/>
                    </a:lnTo>
                    <a:lnTo>
                      <a:pt x="53" y="64"/>
                    </a:lnTo>
                    <a:lnTo>
                      <a:pt x="53" y="70"/>
                    </a:lnTo>
                    <a:lnTo>
                      <a:pt x="52" y="76"/>
                    </a:lnTo>
                    <a:lnTo>
                      <a:pt x="49" y="81"/>
                    </a:lnTo>
                    <a:lnTo>
                      <a:pt x="47" y="86"/>
                    </a:lnTo>
                    <a:lnTo>
                      <a:pt x="43" y="91"/>
                    </a:lnTo>
                    <a:lnTo>
                      <a:pt x="24" y="108"/>
                    </a:lnTo>
                    <a:lnTo>
                      <a:pt x="6" y="127"/>
                    </a:lnTo>
                    <a:lnTo>
                      <a:pt x="3" y="127"/>
                    </a:lnTo>
                    <a:lnTo>
                      <a:pt x="0" y="127"/>
                    </a:lnTo>
                    <a:lnTo>
                      <a:pt x="8" y="117"/>
                    </a:lnTo>
                    <a:lnTo>
                      <a:pt x="19" y="107"/>
                    </a:lnTo>
                    <a:lnTo>
                      <a:pt x="23" y="100"/>
                    </a:lnTo>
                    <a:lnTo>
                      <a:pt x="28" y="94"/>
                    </a:lnTo>
                    <a:lnTo>
                      <a:pt x="29" y="91"/>
                    </a:lnTo>
                    <a:lnTo>
                      <a:pt x="29" y="87"/>
                    </a:lnTo>
                    <a:lnTo>
                      <a:pt x="29" y="83"/>
                    </a:lnTo>
                    <a:lnTo>
                      <a:pt x="29" y="79"/>
                    </a:lnTo>
                    <a:lnTo>
                      <a:pt x="24" y="77"/>
                    </a:lnTo>
                    <a:lnTo>
                      <a:pt x="20" y="75"/>
                    </a:lnTo>
                    <a:lnTo>
                      <a:pt x="18" y="71"/>
                    </a:lnTo>
                    <a:lnTo>
                      <a:pt x="16" y="67"/>
                    </a:lnTo>
                    <a:lnTo>
                      <a:pt x="15" y="64"/>
                    </a:lnTo>
                    <a:lnTo>
                      <a:pt x="14" y="60"/>
                    </a:lnTo>
                    <a:lnTo>
                      <a:pt x="14" y="54"/>
                    </a:lnTo>
                    <a:lnTo>
                      <a:pt x="14" y="50"/>
                    </a:lnTo>
                    <a:lnTo>
                      <a:pt x="16" y="40"/>
                    </a:lnTo>
                    <a:lnTo>
                      <a:pt x="19" y="32"/>
                    </a:lnTo>
                    <a:lnTo>
                      <a:pt x="23" y="24"/>
                    </a:lnTo>
                    <a:lnTo>
                      <a:pt x="29" y="18"/>
                    </a:lnTo>
                    <a:lnTo>
                      <a:pt x="36" y="14"/>
                    </a:lnTo>
                    <a:lnTo>
                      <a:pt x="45" y="9"/>
                    </a:lnTo>
                    <a:lnTo>
                      <a:pt x="53" y="7"/>
                    </a:lnTo>
                    <a:lnTo>
                      <a:pt x="63" y="5"/>
                    </a:lnTo>
                    <a:lnTo>
                      <a:pt x="82" y="3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261"/>
              <p:cNvSpPr>
                <a:spLocks/>
              </p:cNvSpPr>
              <p:nvPr/>
            </p:nvSpPr>
            <p:spPr bwMode="auto">
              <a:xfrm>
                <a:off x="2621" y="2178"/>
                <a:ext cx="6" cy="9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69" y="5"/>
                  </a:cxn>
                  <a:cxn ang="0">
                    <a:pos x="66" y="12"/>
                  </a:cxn>
                  <a:cxn ang="0">
                    <a:pos x="64" y="20"/>
                  </a:cxn>
                  <a:cxn ang="0">
                    <a:pos x="64" y="28"/>
                  </a:cxn>
                  <a:cxn ang="0">
                    <a:pos x="64" y="37"/>
                  </a:cxn>
                  <a:cxn ang="0">
                    <a:pos x="66" y="46"/>
                  </a:cxn>
                  <a:cxn ang="0">
                    <a:pos x="69" y="53"/>
                  </a:cxn>
                  <a:cxn ang="0">
                    <a:pos x="73" y="59"/>
                  </a:cxn>
                  <a:cxn ang="0">
                    <a:pos x="78" y="63"/>
                  </a:cxn>
                  <a:cxn ang="0">
                    <a:pos x="81" y="66"/>
                  </a:cxn>
                  <a:cxn ang="0">
                    <a:pos x="83" y="68"/>
                  </a:cxn>
                  <a:cxn ang="0">
                    <a:pos x="84" y="71"/>
                  </a:cxn>
                  <a:cxn ang="0">
                    <a:pos x="84" y="73"/>
                  </a:cxn>
                  <a:cxn ang="0">
                    <a:pos x="84" y="77"/>
                  </a:cxn>
                  <a:cxn ang="0">
                    <a:pos x="82" y="79"/>
                  </a:cxn>
                  <a:cxn ang="0">
                    <a:pos x="81" y="82"/>
                  </a:cxn>
                  <a:cxn ang="0">
                    <a:pos x="77" y="86"/>
                  </a:cxn>
                  <a:cxn ang="0">
                    <a:pos x="71" y="91"/>
                  </a:cxn>
                  <a:cxn ang="0">
                    <a:pos x="68" y="96"/>
                  </a:cxn>
                  <a:cxn ang="0">
                    <a:pos x="67" y="101"/>
                  </a:cxn>
                  <a:cxn ang="0">
                    <a:pos x="61" y="100"/>
                  </a:cxn>
                  <a:cxn ang="0">
                    <a:pos x="55" y="100"/>
                  </a:cxn>
                  <a:cxn ang="0">
                    <a:pos x="51" y="101"/>
                  </a:cxn>
                  <a:cxn ang="0">
                    <a:pos x="46" y="103"/>
                  </a:cxn>
                  <a:cxn ang="0">
                    <a:pos x="37" y="109"/>
                  </a:cxn>
                  <a:cxn ang="0">
                    <a:pos x="30" y="114"/>
                  </a:cxn>
                  <a:cxn ang="0">
                    <a:pos x="22" y="118"/>
                  </a:cxn>
                  <a:cxn ang="0">
                    <a:pos x="15" y="121"/>
                  </a:cxn>
                  <a:cxn ang="0">
                    <a:pos x="11" y="122"/>
                  </a:cxn>
                  <a:cxn ang="0">
                    <a:pos x="7" y="121"/>
                  </a:cxn>
                  <a:cxn ang="0">
                    <a:pos x="3" y="120"/>
                  </a:cxn>
                  <a:cxn ang="0">
                    <a:pos x="0" y="117"/>
                  </a:cxn>
                  <a:cxn ang="0">
                    <a:pos x="2" y="112"/>
                  </a:cxn>
                  <a:cxn ang="0">
                    <a:pos x="6" y="106"/>
                  </a:cxn>
                  <a:cxn ang="0">
                    <a:pos x="11" y="102"/>
                  </a:cxn>
                  <a:cxn ang="0">
                    <a:pos x="17" y="97"/>
                  </a:cxn>
                  <a:cxn ang="0">
                    <a:pos x="30" y="87"/>
                  </a:cxn>
                  <a:cxn ang="0">
                    <a:pos x="41" y="77"/>
                  </a:cxn>
                  <a:cxn ang="0">
                    <a:pos x="47" y="71"/>
                  </a:cxn>
                  <a:cxn ang="0">
                    <a:pos x="52" y="66"/>
                  </a:cxn>
                  <a:cxn ang="0">
                    <a:pos x="55" y="59"/>
                  </a:cxn>
                  <a:cxn ang="0">
                    <a:pos x="57" y="54"/>
                  </a:cxn>
                  <a:cxn ang="0">
                    <a:pos x="58" y="47"/>
                  </a:cxn>
                  <a:cxn ang="0">
                    <a:pos x="58" y="40"/>
                  </a:cxn>
                  <a:cxn ang="0">
                    <a:pos x="55" y="33"/>
                  </a:cxn>
                  <a:cxn ang="0">
                    <a:pos x="51" y="24"/>
                  </a:cxn>
                  <a:cxn ang="0">
                    <a:pos x="53" y="22"/>
                  </a:cxn>
                  <a:cxn ang="0">
                    <a:pos x="55" y="18"/>
                  </a:cxn>
                  <a:cxn ang="0">
                    <a:pos x="56" y="14"/>
                  </a:cxn>
                  <a:cxn ang="0">
                    <a:pos x="58" y="8"/>
                  </a:cxn>
                  <a:cxn ang="0">
                    <a:pos x="59" y="5"/>
                  </a:cxn>
                  <a:cxn ang="0">
                    <a:pos x="63" y="2"/>
                  </a:cxn>
                  <a:cxn ang="0">
                    <a:pos x="65" y="1"/>
                  </a:cxn>
                  <a:cxn ang="0">
                    <a:pos x="67" y="0"/>
                  </a:cxn>
                  <a:cxn ang="0">
                    <a:pos x="70" y="0"/>
                  </a:cxn>
                  <a:cxn ang="0">
                    <a:pos x="73" y="0"/>
                  </a:cxn>
                </a:cxnLst>
                <a:rect l="0" t="0" r="r" b="b"/>
                <a:pathLst>
                  <a:path w="84" h="122">
                    <a:moveTo>
                      <a:pt x="73" y="0"/>
                    </a:moveTo>
                    <a:lnTo>
                      <a:pt x="69" y="5"/>
                    </a:lnTo>
                    <a:lnTo>
                      <a:pt x="66" y="12"/>
                    </a:lnTo>
                    <a:lnTo>
                      <a:pt x="64" y="20"/>
                    </a:lnTo>
                    <a:lnTo>
                      <a:pt x="64" y="28"/>
                    </a:lnTo>
                    <a:lnTo>
                      <a:pt x="64" y="37"/>
                    </a:lnTo>
                    <a:lnTo>
                      <a:pt x="66" y="46"/>
                    </a:lnTo>
                    <a:lnTo>
                      <a:pt x="69" y="53"/>
                    </a:lnTo>
                    <a:lnTo>
                      <a:pt x="73" y="59"/>
                    </a:lnTo>
                    <a:lnTo>
                      <a:pt x="78" y="63"/>
                    </a:lnTo>
                    <a:lnTo>
                      <a:pt x="81" y="66"/>
                    </a:lnTo>
                    <a:lnTo>
                      <a:pt x="83" y="68"/>
                    </a:lnTo>
                    <a:lnTo>
                      <a:pt x="84" y="71"/>
                    </a:lnTo>
                    <a:lnTo>
                      <a:pt x="84" y="73"/>
                    </a:lnTo>
                    <a:lnTo>
                      <a:pt x="84" y="77"/>
                    </a:lnTo>
                    <a:lnTo>
                      <a:pt x="82" y="79"/>
                    </a:lnTo>
                    <a:lnTo>
                      <a:pt x="81" y="82"/>
                    </a:lnTo>
                    <a:lnTo>
                      <a:pt x="77" y="86"/>
                    </a:lnTo>
                    <a:lnTo>
                      <a:pt x="71" y="91"/>
                    </a:lnTo>
                    <a:lnTo>
                      <a:pt x="68" y="96"/>
                    </a:lnTo>
                    <a:lnTo>
                      <a:pt x="67" y="101"/>
                    </a:lnTo>
                    <a:lnTo>
                      <a:pt x="61" y="100"/>
                    </a:lnTo>
                    <a:lnTo>
                      <a:pt x="55" y="100"/>
                    </a:lnTo>
                    <a:lnTo>
                      <a:pt x="51" y="101"/>
                    </a:lnTo>
                    <a:lnTo>
                      <a:pt x="46" y="103"/>
                    </a:lnTo>
                    <a:lnTo>
                      <a:pt x="37" y="109"/>
                    </a:lnTo>
                    <a:lnTo>
                      <a:pt x="30" y="114"/>
                    </a:lnTo>
                    <a:lnTo>
                      <a:pt x="22" y="118"/>
                    </a:lnTo>
                    <a:lnTo>
                      <a:pt x="15" y="121"/>
                    </a:lnTo>
                    <a:lnTo>
                      <a:pt x="11" y="122"/>
                    </a:lnTo>
                    <a:lnTo>
                      <a:pt x="7" y="121"/>
                    </a:lnTo>
                    <a:lnTo>
                      <a:pt x="3" y="120"/>
                    </a:lnTo>
                    <a:lnTo>
                      <a:pt x="0" y="117"/>
                    </a:lnTo>
                    <a:lnTo>
                      <a:pt x="2" y="112"/>
                    </a:lnTo>
                    <a:lnTo>
                      <a:pt x="6" y="106"/>
                    </a:lnTo>
                    <a:lnTo>
                      <a:pt x="11" y="102"/>
                    </a:lnTo>
                    <a:lnTo>
                      <a:pt x="17" y="97"/>
                    </a:lnTo>
                    <a:lnTo>
                      <a:pt x="30" y="87"/>
                    </a:lnTo>
                    <a:lnTo>
                      <a:pt x="41" y="77"/>
                    </a:lnTo>
                    <a:lnTo>
                      <a:pt x="47" y="71"/>
                    </a:lnTo>
                    <a:lnTo>
                      <a:pt x="52" y="66"/>
                    </a:lnTo>
                    <a:lnTo>
                      <a:pt x="55" y="59"/>
                    </a:lnTo>
                    <a:lnTo>
                      <a:pt x="57" y="54"/>
                    </a:lnTo>
                    <a:lnTo>
                      <a:pt x="58" y="47"/>
                    </a:lnTo>
                    <a:lnTo>
                      <a:pt x="58" y="40"/>
                    </a:lnTo>
                    <a:lnTo>
                      <a:pt x="55" y="33"/>
                    </a:lnTo>
                    <a:lnTo>
                      <a:pt x="51" y="24"/>
                    </a:lnTo>
                    <a:lnTo>
                      <a:pt x="53" y="22"/>
                    </a:lnTo>
                    <a:lnTo>
                      <a:pt x="55" y="18"/>
                    </a:lnTo>
                    <a:lnTo>
                      <a:pt x="56" y="14"/>
                    </a:lnTo>
                    <a:lnTo>
                      <a:pt x="58" y="8"/>
                    </a:lnTo>
                    <a:lnTo>
                      <a:pt x="59" y="5"/>
                    </a:lnTo>
                    <a:lnTo>
                      <a:pt x="63" y="2"/>
                    </a:lnTo>
                    <a:lnTo>
                      <a:pt x="65" y="1"/>
                    </a:lnTo>
                    <a:lnTo>
                      <a:pt x="67" y="0"/>
                    </a:lnTo>
                    <a:lnTo>
                      <a:pt x="70" y="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262"/>
              <p:cNvSpPr>
                <a:spLocks/>
              </p:cNvSpPr>
              <p:nvPr/>
            </p:nvSpPr>
            <p:spPr bwMode="auto">
              <a:xfrm>
                <a:off x="2503" y="2178"/>
                <a:ext cx="9" cy="7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4" y="80"/>
                  </a:cxn>
                  <a:cxn ang="0">
                    <a:pos x="8" y="65"/>
                  </a:cxn>
                  <a:cxn ang="0">
                    <a:pos x="13" y="50"/>
                  </a:cxn>
                  <a:cxn ang="0">
                    <a:pos x="21" y="36"/>
                  </a:cxn>
                  <a:cxn ang="0">
                    <a:pos x="25" y="30"/>
                  </a:cxn>
                  <a:cxn ang="0">
                    <a:pos x="29" y="24"/>
                  </a:cxn>
                  <a:cxn ang="0">
                    <a:pos x="34" y="18"/>
                  </a:cxn>
                  <a:cxn ang="0">
                    <a:pos x="40" y="13"/>
                  </a:cxn>
                  <a:cxn ang="0">
                    <a:pos x="46" y="9"/>
                  </a:cxn>
                  <a:cxn ang="0">
                    <a:pos x="53" y="5"/>
                  </a:cxn>
                  <a:cxn ang="0">
                    <a:pos x="60" y="2"/>
                  </a:cxn>
                  <a:cxn ang="0">
                    <a:pos x="68" y="0"/>
                  </a:cxn>
                  <a:cxn ang="0">
                    <a:pos x="63" y="8"/>
                  </a:cxn>
                  <a:cxn ang="0">
                    <a:pos x="61" y="15"/>
                  </a:cxn>
                  <a:cxn ang="0">
                    <a:pos x="60" y="21"/>
                  </a:cxn>
                  <a:cxn ang="0">
                    <a:pos x="61" y="28"/>
                  </a:cxn>
                  <a:cxn ang="0">
                    <a:pos x="64" y="33"/>
                  </a:cxn>
                  <a:cxn ang="0">
                    <a:pos x="68" y="38"/>
                  </a:cxn>
                  <a:cxn ang="0">
                    <a:pos x="72" y="44"/>
                  </a:cxn>
                  <a:cxn ang="0">
                    <a:pos x="77" y="48"/>
                  </a:cxn>
                  <a:cxn ang="0">
                    <a:pos x="90" y="57"/>
                  </a:cxn>
                  <a:cxn ang="0">
                    <a:pos x="102" y="65"/>
                  </a:cxn>
                  <a:cxn ang="0">
                    <a:pos x="108" y="69"/>
                  </a:cxn>
                  <a:cxn ang="0">
                    <a:pos x="113" y="74"/>
                  </a:cxn>
                  <a:cxn ang="0">
                    <a:pos x="118" y="78"/>
                  </a:cxn>
                  <a:cxn ang="0">
                    <a:pos x="121" y="82"/>
                  </a:cxn>
                  <a:cxn ang="0">
                    <a:pos x="107" y="89"/>
                  </a:cxn>
                  <a:cxn ang="0">
                    <a:pos x="92" y="92"/>
                  </a:cxn>
                  <a:cxn ang="0">
                    <a:pos x="77" y="95"/>
                  </a:cxn>
                  <a:cxn ang="0">
                    <a:pos x="61" y="96"/>
                  </a:cxn>
                  <a:cxn ang="0">
                    <a:pos x="31" y="95"/>
                  </a:cxn>
                  <a:cxn ang="0">
                    <a:pos x="0" y="95"/>
                  </a:cxn>
                </a:cxnLst>
                <a:rect l="0" t="0" r="r" b="b"/>
                <a:pathLst>
                  <a:path w="121" h="96">
                    <a:moveTo>
                      <a:pt x="0" y="95"/>
                    </a:moveTo>
                    <a:lnTo>
                      <a:pt x="4" y="80"/>
                    </a:lnTo>
                    <a:lnTo>
                      <a:pt x="8" y="65"/>
                    </a:lnTo>
                    <a:lnTo>
                      <a:pt x="13" y="50"/>
                    </a:lnTo>
                    <a:lnTo>
                      <a:pt x="21" y="36"/>
                    </a:lnTo>
                    <a:lnTo>
                      <a:pt x="25" y="30"/>
                    </a:lnTo>
                    <a:lnTo>
                      <a:pt x="29" y="24"/>
                    </a:lnTo>
                    <a:lnTo>
                      <a:pt x="34" y="18"/>
                    </a:lnTo>
                    <a:lnTo>
                      <a:pt x="40" y="13"/>
                    </a:lnTo>
                    <a:lnTo>
                      <a:pt x="46" y="9"/>
                    </a:lnTo>
                    <a:lnTo>
                      <a:pt x="53" y="5"/>
                    </a:lnTo>
                    <a:lnTo>
                      <a:pt x="60" y="2"/>
                    </a:lnTo>
                    <a:lnTo>
                      <a:pt x="68" y="0"/>
                    </a:lnTo>
                    <a:lnTo>
                      <a:pt x="63" y="8"/>
                    </a:lnTo>
                    <a:lnTo>
                      <a:pt x="61" y="15"/>
                    </a:lnTo>
                    <a:lnTo>
                      <a:pt x="60" y="21"/>
                    </a:lnTo>
                    <a:lnTo>
                      <a:pt x="61" y="28"/>
                    </a:lnTo>
                    <a:lnTo>
                      <a:pt x="64" y="33"/>
                    </a:lnTo>
                    <a:lnTo>
                      <a:pt x="68" y="38"/>
                    </a:lnTo>
                    <a:lnTo>
                      <a:pt x="72" y="44"/>
                    </a:lnTo>
                    <a:lnTo>
                      <a:pt x="77" y="48"/>
                    </a:lnTo>
                    <a:lnTo>
                      <a:pt x="90" y="57"/>
                    </a:lnTo>
                    <a:lnTo>
                      <a:pt x="102" y="65"/>
                    </a:lnTo>
                    <a:lnTo>
                      <a:pt x="108" y="69"/>
                    </a:lnTo>
                    <a:lnTo>
                      <a:pt x="113" y="74"/>
                    </a:lnTo>
                    <a:lnTo>
                      <a:pt x="118" y="78"/>
                    </a:lnTo>
                    <a:lnTo>
                      <a:pt x="121" y="82"/>
                    </a:lnTo>
                    <a:lnTo>
                      <a:pt x="107" y="89"/>
                    </a:lnTo>
                    <a:lnTo>
                      <a:pt x="92" y="92"/>
                    </a:lnTo>
                    <a:lnTo>
                      <a:pt x="77" y="95"/>
                    </a:lnTo>
                    <a:lnTo>
                      <a:pt x="61" y="96"/>
                    </a:lnTo>
                    <a:lnTo>
                      <a:pt x="31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Freeform 263"/>
              <p:cNvSpPr>
                <a:spLocks/>
              </p:cNvSpPr>
              <p:nvPr/>
            </p:nvSpPr>
            <p:spPr bwMode="auto">
              <a:xfrm>
                <a:off x="2527" y="2179"/>
                <a:ext cx="8" cy="5"/>
              </a:xfrm>
              <a:custGeom>
                <a:avLst/>
                <a:gdLst/>
                <a:ahLst/>
                <a:cxnLst>
                  <a:cxn ang="0">
                    <a:pos x="101" y="0"/>
                  </a:cxn>
                  <a:cxn ang="0">
                    <a:pos x="91" y="6"/>
                  </a:cxn>
                  <a:cxn ang="0">
                    <a:pos x="80" y="14"/>
                  </a:cxn>
                  <a:cxn ang="0">
                    <a:pos x="68" y="24"/>
                  </a:cxn>
                  <a:cxn ang="0">
                    <a:pos x="55" y="34"/>
                  </a:cxn>
                  <a:cxn ang="0">
                    <a:pos x="41" y="45"/>
                  </a:cxn>
                  <a:cxn ang="0">
                    <a:pos x="27" y="54"/>
                  </a:cxn>
                  <a:cxn ang="0">
                    <a:pos x="21" y="59"/>
                  </a:cxn>
                  <a:cxn ang="0">
                    <a:pos x="13" y="62"/>
                  </a:cxn>
                  <a:cxn ang="0">
                    <a:pos x="6" y="65"/>
                  </a:cxn>
                  <a:cxn ang="0">
                    <a:pos x="0" y="67"/>
                  </a:cxn>
                  <a:cxn ang="0">
                    <a:pos x="11" y="59"/>
                  </a:cxn>
                  <a:cxn ang="0">
                    <a:pos x="23" y="49"/>
                  </a:cxn>
                  <a:cxn ang="0">
                    <a:pos x="35" y="37"/>
                  </a:cxn>
                  <a:cxn ang="0">
                    <a:pos x="47" y="26"/>
                  </a:cxn>
                  <a:cxn ang="0">
                    <a:pos x="59" y="17"/>
                  </a:cxn>
                  <a:cxn ang="0">
                    <a:pos x="72" y="8"/>
                  </a:cxn>
                  <a:cxn ang="0">
                    <a:pos x="79" y="5"/>
                  </a:cxn>
                  <a:cxn ang="0">
                    <a:pos x="86" y="3"/>
                  </a:cxn>
                  <a:cxn ang="0">
                    <a:pos x="94" y="1"/>
                  </a:cxn>
                  <a:cxn ang="0">
                    <a:pos x="101" y="1"/>
                  </a:cxn>
                  <a:cxn ang="0">
                    <a:pos x="101" y="0"/>
                  </a:cxn>
                </a:cxnLst>
                <a:rect l="0" t="0" r="r" b="b"/>
                <a:pathLst>
                  <a:path w="101" h="67">
                    <a:moveTo>
                      <a:pt x="101" y="0"/>
                    </a:moveTo>
                    <a:lnTo>
                      <a:pt x="91" y="6"/>
                    </a:lnTo>
                    <a:lnTo>
                      <a:pt x="80" y="14"/>
                    </a:lnTo>
                    <a:lnTo>
                      <a:pt x="68" y="24"/>
                    </a:lnTo>
                    <a:lnTo>
                      <a:pt x="55" y="34"/>
                    </a:lnTo>
                    <a:lnTo>
                      <a:pt x="41" y="45"/>
                    </a:lnTo>
                    <a:lnTo>
                      <a:pt x="27" y="54"/>
                    </a:lnTo>
                    <a:lnTo>
                      <a:pt x="21" y="59"/>
                    </a:lnTo>
                    <a:lnTo>
                      <a:pt x="13" y="62"/>
                    </a:lnTo>
                    <a:lnTo>
                      <a:pt x="6" y="65"/>
                    </a:lnTo>
                    <a:lnTo>
                      <a:pt x="0" y="67"/>
                    </a:lnTo>
                    <a:lnTo>
                      <a:pt x="11" y="59"/>
                    </a:lnTo>
                    <a:lnTo>
                      <a:pt x="23" y="49"/>
                    </a:lnTo>
                    <a:lnTo>
                      <a:pt x="35" y="37"/>
                    </a:lnTo>
                    <a:lnTo>
                      <a:pt x="47" y="26"/>
                    </a:lnTo>
                    <a:lnTo>
                      <a:pt x="59" y="17"/>
                    </a:lnTo>
                    <a:lnTo>
                      <a:pt x="72" y="8"/>
                    </a:lnTo>
                    <a:lnTo>
                      <a:pt x="79" y="5"/>
                    </a:lnTo>
                    <a:lnTo>
                      <a:pt x="86" y="3"/>
                    </a:lnTo>
                    <a:lnTo>
                      <a:pt x="94" y="1"/>
                    </a:lnTo>
                    <a:lnTo>
                      <a:pt x="101" y="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264"/>
              <p:cNvSpPr>
                <a:spLocks/>
              </p:cNvSpPr>
              <p:nvPr/>
            </p:nvSpPr>
            <p:spPr bwMode="auto">
              <a:xfrm>
                <a:off x="2525" y="2179"/>
                <a:ext cx="27" cy="16"/>
              </a:xfrm>
              <a:custGeom>
                <a:avLst/>
                <a:gdLst/>
                <a:ahLst/>
                <a:cxnLst>
                  <a:cxn ang="0">
                    <a:pos x="266" y="125"/>
                  </a:cxn>
                  <a:cxn ang="0">
                    <a:pos x="246" y="133"/>
                  </a:cxn>
                  <a:cxn ang="0">
                    <a:pos x="189" y="137"/>
                  </a:cxn>
                  <a:cxn ang="0">
                    <a:pos x="161" y="162"/>
                  </a:cxn>
                  <a:cxn ang="0">
                    <a:pos x="105" y="194"/>
                  </a:cxn>
                  <a:cxn ang="0">
                    <a:pos x="115" y="175"/>
                  </a:cxn>
                  <a:cxn ang="0">
                    <a:pos x="146" y="153"/>
                  </a:cxn>
                  <a:cxn ang="0">
                    <a:pos x="163" y="141"/>
                  </a:cxn>
                  <a:cxn ang="0">
                    <a:pos x="172" y="126"/>
                  </a:cxn>
                  <a:cxn ang="0">
                    <a:pos x="151" y="126"/>
                  </a:cxn>
                  <a:cxn ang="0">
                    <a:pos x="51" y="201"/>
                  </a:cxn>
                  <a:cxn ang="0">
                    <a:pos x="57" y="186"/>
                  </a:cxn>
                  <a:cxn ang="0">
                    <a:pos x="83" y="161"/>
                  </a:cxn>
                  <a:cxn ang="0">
                    <a:pos x="137" y="116"/>
                  </a:cxn>
                  <a:cxn ang="0">
                    <a:pos x="156" y="106"/>
                  </a:cxn>
                  <a:cxn ang="0">
                    <a:pos x="163" y="98"/>
                  </a:cxn>
                  <a:cxn ang="0">
                    <a:pos x="164" y="89"/>
                  </a:cxn>
                  <a:cxn ang="0">
                    <a:pos x="152" y="83"/>
                  </a:cxn>
                  <a:cxn ang="0">
                    <a:pos x="115" y="105"/>
                  </a:cxn>
                  <a:cxn ang="0">
                    <a:pos x="112" y="92"/>
                  </a:cxn>
                  <a:cxn ang="0">
                    <a:pos x="128" y="74"/>
                  </a:cxn>
                  <a:cxn ang="0">
                    <a:pos x="136" y="64"/>
                  </a:cxn>
                  <a:cxn ang="0">
                    <a:pos x="136" y="52"/>
                  </a:cxn>
                  <a:cxn ang="0">
                    <a:pos x="110" y="58"/>
                  </a:cxn>
                  <a:cxn ang="0">
                    <a:pos x="64" y="98"/>
                  </a:cxn>
                  <a:cxn ang="0">
                    <a:pos x="18" y="139"/>
                  </a:cxn>
                  <a:cxn ang="0">
                    <a:pos x="13" y="129"/>
                  </a:cxn>
                  <a:cxn ang="0">
                    <a:pos x="41" y="93"/>
                  </a:cxn>
                  <a:cxn ang="0">
                    <a:pos x="95" y="48"/>
                  </a:cxn>
                  <a:cxn ang="0">
                    <a:pos x="155" y="48"/>
                  </a:cxn>
                  <a:cxn ang="0">
                    <a:pos x="221" y="133"/>
                  </a:cxn>
                  <a:cxn ang="0">
                    <a:pos x="228" y="128"/>
                  </a:cxn>
                  <a:cxn ang="0">
                    <a:pos x="231" y="118"/>
                  </a:cxn>
                  <a:cxn ang="0">
                    <a:pos x="229" y="108"/>
                  </a:cxn>
                  <a:cxn ang="0">
                    <a:pos x="226" y="96"/>
                  </a:cxn>
                  <a:cxn ang="0">
                    <a:pos x="199" y="64"/>
                  </a:cxn>
                  <a:cxn ang="0">
                    <a:pos x="173" y="35"/>
                  </a:cxn>
                  <a:cxn ang="0">
                    <a:pos x="168" y="25"/>
                  </a:cxn>
                  <a:cxn ang="0">
                    <a:pos x="171" y="16"/>
                  </a:cxn>
                  <a:cxn ang="0">
                    <a:pos x="180" y="7"/>
                  </a:cxn>
                  <a:cxn ang="0">
                    <a:pos x="198" y="0"/>
                  </a:cxn>
                  <a:cxn ang="0">
                    <a:pos x="235" y="10"/>
                  </a:cxn>
                  <a:cxn ang="0">
                    <a:pos x="263" y="33"/>
                  </a:cxn>
                  <a:cxn ang="0">
                    <a:pos x="277" y="62"/>
                  </a:cxn>
                  <a:cxn ang="0">
                    <a:pos x="282" y="86"/>
                  </a:cxn>
                  <a:cxn ang="0">
                    <a:pos x="278" y="111"/>
                  </a:cxn>
                </a:cxnLst>
                <a:rect l="0" t="0" r="r" b="b"/>
                <a:pathLst>
                  <a:path w="282" h="201">
                    <a:moveTo>
                      <a:pt x="275" y="118"/>
                    </a:moveTo>
                    <a:lnTo>
                      <a:pt x="270" y="122"/>
                    </a:lnTo>
                    <a:lnTo>
                      <a:pt x="266" y="125"/>
                    </a:lnTo>
                    <a:lnTo>
                      <a:pt x="261" y="128"/>
                    </a:lnTo>
                    <a:lnTo>
                      <a:pt x="256" y="130"/>
                    </a:lnTo>
                    <a:lnTo>
                      <a:pt x="246" y="133"/>
                    </a:lnTo>
                    <a:lnTo>
                      <a:pt x="235" y="136"/>
                    </a:lnTo>
                    <a:lnTo>
                      <a:pt x="212" y="137"/>
                    </a:lnTo>
                    <a:lnTo>
                      <a:pt x="189" y="137"/>
                    </a:lnTo>
                    <a:lnTo>
                      <a:pt x="180" y="146"/>
                    </a:lnTo>
                    <a:lnTo>
                      <a:pt x="172" y="155"/>
                    </a:lnTo>
                    <a:lnTo>
                      <a:pt x="161" y="162"/>
                    </a:lnTo>
                    <a:lnTo>
                      <a:pt x="150" y="169"/>
                    </a:lnTo>
                    <a:lnTo>
                      <a:pt x="128" y="182"/>
                    </a:lnTo>
                    <a:lnTo>
                      <a:pt x="105" y="194"/>
                    </a:lnTo>
                    <a:lnTo>
                      <a:pt x="108" y="187"/>
                    </a:lnTo>
                    <a:lnTo>
                      <a:pt x="111" y="180"/>
                    </a:lnTo>
                    <a:lnTo>
                      <a:pt x="115" y="175"/>
                    </a:lnTo>
                    <a:lnTo>
                      <a:pt x="120" y="170"/>
                    </a:lnTo>
                    <a:lnTo>
                      <a:pt x="133" y="161"/>
                    </a:lnTo>
                    <a:lnTo>
                      <a:pt x="146" y="153"/>
                    </a:lnTo>
                    <a:lnTo>
                      <a:pt x="152" y="149"/>
                    </a:lnTo>
                    <a:lnTo>
                      <a:pt x="158" y="145"/>
                    </a:lnTo>
                    <a:lnTo>
                      <a:pt x="163" y="141"/>
                    </a:lnTo>
                    <a:lnTo>
                      <a:pt x="167" y="137"/>
                    </a:lnTo>
                    <a:lnTo>
                      <a:pt x="169" y="131"/>
                    </a:lnTo>
                    <a:lnTo>
                      <a:pt x="172" y="126"/>
                    </a:lnTo>
                    <a:lnTo>
                      <a:pt x="172" y="120"/>
                    </a:lnTo>
                    <a:lnTo>
                      <a:pt x="169" y="112"/>
                    </a:lnTo>
                    <a:lnTo>
                      <a:pt x="151" y="126"/>
                    </a:lnTo>
                    <a:lnTo>
                      <a:pt x="111" y="156"/>
                    </a:lnTo>
                    <a:lnTo>
                      <a:pt x="70" y="187"/>
                    </a:lnTo>
                    <a:lnTo>
                      <a:pt x="51" y="201"/>
                    </a:lnTo>
                    <a:lnTo>
                      <a:pt x="52" y="195"/>
                    </a:lnTo>
                    <a:lnTo>
                      <a:pt x="54" y="190"/>
                    </a:lnTo>
                    <a:lnTo>
                      <a:pt x="57" y="186"/>
                    </a:lnTo>
                    <a:lnTo>
                      <a:pt x="62" y="180"/>
                    </a:lnTo>
                    <a:lnTo>
                      <a:pt x="71" y="171"/>
                    </a:lnTo>
                    <a:lnTo>
                      <a:pt x="83" y="161"/>
                    </a:lnTo>
                    <a:lnTo>
                      <a:pt x="110" y="142"/>
                    </a:lnTo>
                    <a:lnTo>
                      <a:pt x="134" y="122"/>
                    </a:lnTo>
                    <a:lnTo>
                      <a:pt x="137" y="116"/>
                    </a:lnTo>
                    <a:lnTo>
                      <a:pt x="142" y="113"/>
                    </a:lnTo>
                    <a:lnTo>
                      <a:pt x="149" y="109"/>
                    </a:lnTo>
                    <a:lnTo>
                      <a:pt x="156" y="106"/>
                    </a:lnTo>
                    <a:lnTo>
                      <a:pt x="158" y="104"/>
                    </a:lnTo>
                    <a:lnTo>
                      <a:pt x="161" y="100"/>
                    </a:lnTo>
                    <a:lnTo>
                      <a:pt x="163" y="98"/>
                    </a:lnTo>
                    <a:lnTo>
                      <a:pt x="164" y="95"/>
                    </a:lnTo>
                    <a:lnTo>
                      <a:pt x="165" y="92"/>
                    </a:lnTo>
                    <a:lnTo>
                      <a:pt x="164" y="89"/>
                    </a:lnTo>
                    <a:lnTo>
                      <a:pt x="163" y="84"/>
                    </a:lnTo>
                    <a:lnTo>
                      <a:pt x="160" y="80"/>
                    </a:lnTo>
                    <a:lnTo>
                      <a:pt x="152" y="83"/>
                    </a:lnTo>
                    <a:lnTo>
                      <a:pt x="137" y="93"/>
                    </a:lnTo>
                    <a:lnTo>
                      <a:pt x="122" y="101"/>
                    </a:lnTo>
                    <a:lnTo>
                      <a:pt x="115" y="105"/>
                    </a:lnTo>
                    <a:lnTo>
                      <a:pt x="113" y="100"/>
                    </a:lnTo>
                    <a:lnTo>
                      <a:pt x="112" y="96"/>
                    </a:lnTo>
                    <a:lnTo>
                      <a:pt x="112" y="92"/>
                    </a:lnTo>
                    <a:lnTo>
                      <a:pt x="114" y="89"/>
                    </a:lnTo>
                    <a:lnTo>
                      <a:pt x="120" y="81"/>
                    </a:lnTo>
                    <a:lnTo>
                      <a:pt x="128" y="74"/>
                    </a:lnTo>
                    <a:lnTo>
                      <a:pt x="131" y="70"/>
                    </a:lnTo>
                    <a:lnTo>
                      <a:pt x="134" y="67"/>
                    </a:lnTo>
                    <a:lnTo>
                      <a:pt x="136" y="64"/>
                    </a:lnTo>
                    <a:lnTo>
                      <a:pt x="139" y="60"/>
                    </a:lnTo>
                    <a:lnTo>
                      <a:pt x="139" y="57"/>
                    </a:lnTo>
                    <a:lnTo>
                      <a:pt x="136" y="52"/>
                    </a:lnTo>
                    <a:lnTo>
                      <a:pt x="133" y="49"/>
                    </a:lnTo>
                    <a:lnTo>
                      <a:pt x="128" y="45"/>
                    </a:lnTo>
                    <a:lnTo>
                      <a:pt x="110" y="58"/>
                    </a:lnTo>
                    <a:lnTo>
                      <a:pt x="94" y="70"/>
                    </a:lnTo>
                    <a:lnTo>
                      <a:pt x="79" y="84"/>
                    </a:lnTo>
                    <a:lnTo>
                      <a:pt x="64" y="98"/>
                    </a:lnTo>
                    <a:lnTo>
                      <a:pt x="50" y="112"/>
                    </a:lnTo>
                    <a:lnTo>
                      <a:pt x="35" y="126"/>
                    </a:lnTo>
                    <a:lnTo>
                      <a:pt x="18" y="139"/>
                    </a:lnTo>
                    <a:lnTo>
                      <a:pt x="0" y="149"/>
                    </a:lnTo>
                    <a:lnTo>
                      <a:pt x="6" y="140"/>
                    </a:lnTo>
                    <a:lnTo>
                      <a:pt x="13" y="129"/>
                    </a:lnTo>
                    <a:lnTo>
                      <a:pt x="19" y="120"/>
                    </a:lnTo>
                    <a:lnTo>
                      <a:pt x="26" y="110"/>
                    </a:lnTo>
                    <a:lnTo>
                      <a:pt x="41" y="93"/>
                    </a:lnTo>
                    <a:lnTo>
                      <a:pt x="58" y="77"/>
                    </a:lnTo>
                    <a:lnTo>
                      <a:pt x="77" y="62"/>
                    </a:lnTo>
                    <a:lnTo>
                      <a:pt x="95" y="48"/>
                    </a:lnTo>
                    <a:lnTo>
                      <a:pt x="113" y="35"/>
                    </a:lnTo>
                    <a:lnTo>
                      <a:pt x="131" y="22"/>
                    </a:lnTo>
                    <a:lnTo>
                      <a:pt x="155" y="48"/>
                    </a:lnTo>
                    <a:lnTo>
                      <a:pt x="178" y="76"/>
                    </a:lnTo>
                    <a:lnTo>
                      <a:pt x="200" y="105"/>
                    </a:lnTo>
                    <a:lnTo>
                      <a:pt x="221" y="133"/>
                    </a:lnTo>
                    <a:lnTo>
                      <a:pt x="224" y="132"/>
                    </a:lnTo>
                    <a:lnTo>
                      <a:pt x="226" y="130"/>
                    </a:lnTo>
                    <a:lnTo>
                      <a:pt x="228" y="128"/>
                    </a:lnTo>
                    <a:lnTo>
                      <a:pt x="230" y="125"/>
                    </a:lnTo>
                    <a:lnTo>
                      <a:pt x="230" y="122"/>
                    </a:lnTo>
                    <a:lnTo>
                      <a:pt x="231" y="118"/>
                    </a:lnTo>
                    <a:lnTo>
                      <a:pt x="230" y="115"/>
                    </a:lnTo>
                    <a:lnTo>
                      <a:pt x="230" y="112"/>
                    </a:lnTo>
                    <a:lnTo>
                      <a:pt x="229" y="108"/>
                    </a:lnTo>
                    <a:lnTo>
                      <a:pt x="229" y="104"/>
                    </a:lnTo>
                    <a:lnTo>
                      <a:pt x="228" y="100"/>
                    </a:lnTo>
                    <a:lnTo>
                      <a:pt x="226" y="96"/>
                    </a:lnTo>
                    <a:lnTo>
                      <a:pt x="221" y="89"/>
                    </a:lnTo>
                    <a:lnTo>
                      <a:pt x="214" y="80"/>
                    </a:lnTo>
                    <a:lnTo>
                      <a:pt x="199" y="64"/>
                    </a:lnTo>
                    <a:lnTo>
                      <a:pt x="184" y="49"/>
                    </a:lnTo>
                    <a:lnTo>
                      <a:pt x="178" y="42"/>
                    </a:lnTo>
                    <a:lnTo>
                      <a:pt x="173" y="35"/>
                    </a:lnTo>
                    <a:lnTo>
                      <a:pt x="171" y="31"/>
                    </a:lnTo>
                    <a:lnTo>
                      <a:pt x="169" y="28"/>
                    </a:lnTo>
                    <a:lnTo>
                      <a:pt x="168" y="25"/>
                    </a:lnTo>
                    <a:lnTo>
                      <a:pt x="168" y="21"/>
                    </a:lnTo>
                    <a:lnTo>
                      <a:pt x="169" y="18"/>
                    </a:lnTo>
                    <a:lnTo>
                      <a:pt x="171" y="16"/>
                    </a:lnTo>
                    <a:lnTo>
                      <a:pt x="173" y="13"/>
                    </a:lnTo>
                    <a:lnTo>
                      <a:pt x="176" y="10"/>
                    </a:lnTo>
                    <a:lnTo>
                      <a:pt x="180" y="7"/>
                    </a:lnTo>
                    <a:lnTo>
                      <a:pt x="184" y="5"/>
                    </a:lnTo>
                    <a:lnTo>
                      <a:pt x="191" y="3"/>
                    </a:lnTo>
                    <a:lnTo>
                      <a:pt x="198" y="0"/>
                    </a:lnTo>
                    <a:lnTo>
                      <a:pt x="211" y="1"/>
                    </a:lnTo>
                    <a:lnTo>
                      <a:pt x="224" y="4"/>
                    </a:lnTo>
                    <a:lnTo>
                      <a:pt x="235" y="10"/>
                    </a:lnTo>
                    <a:lnTo>
                      <a:pt x="246" y="16"/>
                    </a:lnTo>
                    <a:lnTo>
                      <a:pt x="255" y="23"/>
                    </a:lnTo>
                    <a:lnTo>
                      <a:pt x="263" y="33"/>
                    </a:lnTo>
                    <a:lnTo>
                      <a:pt x="270" y="43"/>
                    </a:lnTo>
                    <a:lnTo>
                      <a:pt x="275" y="54"/>
                    </a:lnTo>
                    <a:lnTo>
                      <a:pt x="277" y="62"/>
                    </a:lnTo>
                    <a:lnTo>
                      <a:pt x="279" y="70"/>
                    </a:lnTo>
                    <a:lnTo>
                      <a:pt x="281" y="78"/>
                    </a:lnTo>
                    <a:lnTo>
                      <a:pt x="282" y="86"/>
                    </a:lnTo>
                    <a:lnTo>
                      <a:pt x="282" y="95"/>
                    </a:lnTo>
                    <a:lnTo>
                      <a:pt x="281" y="102"/>
                    </a:lnTo>
                    <a:lnTo>
                      <a:pt x="278" y="111"/>
                    </a:lnTo>
                    <a:lnTo>
                      <a:pt x="275" y="1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265"/>
              <p:cNvSpPr>
                <a:spLocks/>
              </p:cNvSpPr>
              <p:nvPr/>
            </p:nvSpPr>
            <p:spPr bwMode="auto">
              <a:xfrm>
                <a:off x="2650" y="2179"/>
                <a:ext cx="7" cy="10"/>
              </a:xfrm>
              <a:custGeom>
                <a:avLst/>
                <a:gdLst/>
                <a:ahLst/>
                <a:cxnLst>
                  <a:cxn ang="0">
                    <a:pos x="86" y="0"/>
                  </a:cxn>
                  <a:cxn ang="0">
                    <a:pos x="79" y="6"/>
                  </a:cxn>
                  <a:cxn ang="0">
                    <a:pos x="72" y="14"/>
                  </a:cxn>
                  <a:cxn ang="0">
                    <a:pos x="67" y="21"/>
                  </a:cxn>
                  <a:cxn ang="0">
                    <a:pos x="64" y="30"/>
                  </a:cxn>
                  <a:cxn ang="0">
                    <a:pos x="57" y="49"/>
                  </a:cxn>
                  <a:cxn ang="0">
                    <a:pos x="52" y="68"/>
                  </a:cxn>
                  <a:cxn ang="0">
                    <a:pos x="50" y="78"/>
                  </a:cxn>
                  <a:cxn ang="0">
                    <a:pos x="47" y="88"/>
                  </a:cxn>
                  <a:cxn ang="0">
                    <a:pos x="42" y="97"/>
                  </a:cxn>
                  <a:cxn ang="0">
                    <a:pos x="38" y="107"/>
                  </a:cxn>
                  <a:cxn ang="0">
                    <a:pos x="33" y="114"/>
                  </a:cxn>
                  <a:cxn ang="0">
                    <a:pos x="25" y="122"/>
                  </a:cxn>
                  <a:cxn ang="0">
                    <a:pos x="17" y="128"/>
                  </a:cxn>
                  <a:cxn ang="0">
                    <a:pos x="6" y="133"/>
                  </a:cxn>
                  <a:cxn ang="0">
                    <a:pos x="2" y="122"/>
                  </a:cxn>
                  <a:cxn ang="0">
                    <a:pos x="0" y="110"/>
                  </a:cxn>
                  <a:cxn ang="0">
                    <a:pos x="0" y="99"/>
                  </a:cxn>
                  <a:cxn ang="0">
                    <a:pos x="1" y="90"/>
                  </a:cxn>
                  <a:cxn ang="0">
                    <a:pos x="5" y="81"/>
                  </a:cxn>
                  <a:cxn ang="0">
                    <a:pos x="10" y="73"/>
                  </a:cxn>
                  <a:cxn ang="0">
                    <a:pos x="16" y="65"/>
                  </a:cxn>
                  <a:cxn ang="0">
                    <a:pos x="23" y="58"/>
                  </a:cxn>
                  <a:cxn ang="0">
                    <a:pos x="40" y="44"/>
                  </a:cxn>
                  <a:cxn ang="0">
                    <a:pos x="57" y="30"/>
                  </a:cxn>
                  <a:cxn ang="0">
                    <a:pos x="66" y="23"/>
                  </a:cxn>
                  <a:cxn ang="0">
                    <a:pos x="73" y="16"/>
                  </a:cxn>
                  <a:cxn ang="0">
                    <a:pos x="80" y="9"/>
                  </a:cxn>
                  <a:cxn ang="0">
                    <a:pos x="86" y="0"/>
                  </a:cxn>
                </a:cxnLst>
                <a:rect l="0" t="0" r="r" b="b"/>
                <a:pathLst>
                  <a:path w="86" h="133">
                    <a:moveTo>
                      <a:pt x="86" y="0"/>
                    </a:moveTo>
                    <a:lnTo>
                      <a:pt x="79" y="6"/>
                    </a:lnTo>
                    <a:lnTo>
                      <a:pt x="72" y="14"/>
                    </a:lnTo>
                    <a:lnTo>
                      <a:pt x="67" y="21"/>
                    </a:lnTo>
                    <a:lnTo>
                      <a:pt x="64" y="30"/>
                    </a:lnTo>
                    <a:lnTo>
                      <a:pt x="57" y="49"/>
                    </a:lnTo>
                    <a:lnTo>
                      <a:pt x="52" y="68"/>
                    </a:lnTo>
                    <a:lnTo>
                      <a:pt x="50" y="78"/>
                    </a:lnTo>
                    <a:lnTo>
                      <a:pt x="47" y="88"/>
                    </a:lnTo>
                    <a:lnTo>
                      <a:pt x="42" y="97"/>
                    </a:lnTo>
                    <a:lnTo>
                      <a:pt x="38" y="107"/>
                    </a:lnTo>
                    <a:lnTo>
                      <a:pt x="33" y="114"/>
                    </a:lnTo>
                    <a:lnTo>
                      <a:pt x="25" y="122"/>
                    </a:lnTo>
                    <a:lnTo>
                      <a:pt x="17" y="128"/>
                    </a:lnTo>
                    <a:lnTo>
                      <a:pt x="6" y="133"/>
                    </a:lnTo>
                    <a:lnTo>
                      <a:pt x="2" y="122"/>
                    </a:lnTo>
                    <a:lnTo>
                      <a:pt x="0" y="110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5" y="81"/>
                    </a:lnTo>
                    <a:lnTo>
                      <a:pt x="10" y="73"/>
                    </a:lnTo>
                    <a:lnTo>
                      <a:pt x="16" y="65"/>
                    </a:lnTo>
                    <a:lnTo>
                      <a:pt x="23" y="58"/>
                    </a:lnTo>
                    <a:lnTo>
                      <a:pt x="40" y="44"/>
                    </a:lnTo>
                    <a:lnTo>
                      <a:pt x="57" y="30"/>
                    </a:lnTo>
                    <a:lnTo>
                      <a:pt x="66" y="23"/>
                    </a:lnTo>
                    <a:lnTo>
                      <a:pt x="73" y="16"/>
                    </a:lnTo>
                    <a:lnTo>
                      <a:pt x="80" y="9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266"/>
              <p:cNvSpPr>
                <a:spLocks/>
              </p:cNvSpPr>
              <p:nvPr/>
            </p:nvSpPr>
            <p:spPr bwMode="auto">
              <a:xfrm>
                <a:off x="2467" y="2178"/>
                <a:ext cx="4" cy="8"/>
              </a:xfrm>
              <a:custGeom>
                <a:avLst/>
                <a:gdLst/>
                <a:ahLst/>
                <a:cxnLst>
                  <a:cxn ang="0">
                    <a:pos x="53" y="100"/>
                  </a:cxn>
                  <a:cxn ang="0">
                    <a:pos x="40" y="99"/>
                  </a:cxn>
                  <a:cxn ang="0">
                    <a:pos x="28" y="98"/>
                  </a:cxn>
                  <a:cxn ang="0">
                    <a:pos x="14" y="97"/>
                  </a:cxn>
                  <a:cxn ang="0">
                    <a:pos x="0" y="96"/>
                  </a:cxn>
                  <a:cxn ang="0">
                    <a:pos x="0" y="81"/>
                  </a:cxn>
                  <a:cxn ang="0">
                    <a:pos x="0" y="48"/>
                  </a:cxn>
                  <a:cxn ang="0">
                    <a:pos x="0" y="15"/>
                  </a:cxn>
                  <a:cxn ang="0">
                    <a:pos x="0" y="0"/>
                  </a:cxn>
                  <a:cxn ang="0">
                    <a:pos x="8" y="15"/>
                  </a:cxn>
                  <a:cxn ang="0">
                    <a:pos x="26" y="50"/>
                  </a:cxn>
                  <a:cxn ang="0">
                    <a:pos x="44" y="84"/>
                  </a:cxn>
                  <a:cxn ang="0">
                    <a:pos x="53" y="100"/>
                  </a:cxn>
                </a:cxnLst>
                <a:rect l="0" t="0" r="r" b="b"/>
                <a:pathLst>
                  <a:path w="53" h="100">
                    <a:moveTo>
                      <a:pt x="53" y="100"/>
                    </a:moveTo>
                    <a:lnTo>
                      <a:pt x="40" y="99"/>
                    </a:lnTo>
                    <a:lnTo>
                      <a:pt x="28" y="98"/>
                    </a:lnTo>
                    <a:lnTo>
                      <a:pt x="14" y="97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4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8" y="15"/>
                    </a:lnTo>
                    <a:lnTo>
                      <a:pt x="26" y="50"/>
                    </a:lnTo>
                    <a:lnTo>
                      <a:pt x="44" y="84"/>
                    </a:lnTo>
                    <a:lnTo>
                      <a:pt x="53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267"/>
              <p:cNvSpPr>
                <a:spLocks/>
              </p:cNvSpPr>
              <p:nvPr/>
            </p:nvSpPr>
            <p:spPr bwMode="auto">
              <a:xfrm>
                <a:off x="2490" y="2182"/>
                <a:ext cx="6" cy="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80" y="8"/>
                  </a:cxn>
                  <a:cxn ang="0">
                    <a:pos x="76" y="14"/>
                  </a:cxn>
                  <a:cxn ang="0">
                    <a:pos x="73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6" y="45"/>
                  </a:cxn>
                  <a:cxn ang="0">
                    <a:pos x="34" y="55"/>
                  </a:cxn>
                  <a:cxn ang="0">
                    <a:pos x="21" y="63"/>
                  </a:cxn>
                  <a:cxn ang="0">
                    <a:pos x="10" y="73"/>
                  </a:cxn>
                  <a:cxn ang="0">
                    <a:pos x="0" y="83"/>
                  </a:cxn>
                  <a:cxn ang="0">
                    <a:pos x="14" y="55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8" y="14"/>
                  </a:cxn>
                  <a:cxn ang="0">
                    <a:pos x="44" y="10"/>
                  </a:cxn>
                  <a:cxn ang="0">
                    <a:pos x="50" y="6"/>
                  </a:cxn>
                  <a:cxn ang="0">
                    <a:pos x="57" y="2"/>
                  </a:cxn>
                  <a:cxn ang="0">
                    <a:pos x="64" y="0"/>
                  </a:cxn>
                  <a:cxn ang="0">
                    <a:pos x="73" y="0"/>
                  </a:cxn>
                  <a:cxn ang="0">
                    <a:pos x="82" y="0"/>
                  </a:cxn>
                </a:cxnLst>
                <a:rect l="0" t="0" r="r" b="b"/>
                <a:pathLst>
                  <a:path w="82" h="83">
                    <a:moveTo>
                      <a:pt x="82" y="0"/>
                    </a:moveTo>
                    <a:lnTo>
                      <a:pt x="80" y="8"/>
                    </a:lnTo>
                    <a:lnTo>
                      <a:pt x="76" y="14"/>
                    </a:lnTo>
                    <a:lnTo>
                      <a:pt x="73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6" y="45"/>
                    </a:lnTo>
                    <a:lnTo>
                      <a:pt x="34" y="55"/>
                    </a:lnTo>
                    <a:lnTo>
                      <a:pt x="21" y="63"/>
                    </a:lnTo>
                    <a:lnTo>
                      <a:pt x="10" y="73"/>
                    </a:lnTo>
                    <a:lnTo>
                      <a:pt x="0" y="83"/>
                    </a:lnTo>
                    <a:lnTo>
                      <a:pt x="14" y="55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8" y="14"/>
                    </a:lnTo>
                    <a:lnTo>
                      <a:pt x="44" y="10"/>
                    </a:lnTo>
                    <a:lnTo>
                      <a:pt x="50" y="6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73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268"/>
              <p:cNvSpPr>
                <a:spLocks/>
              </p:cNvSpPr>
              <p:nvPr/>
            </p:nvSpPr>
            <p:spPr bwMode="auto">
              <a:xfrm>
                <a:off x="2400" y="2174"/>
                <a:ext cx="16" cy="4"/>
              </a:xfrm>
              <a:custGeom>
                <a:avLst/>
                <a:gdLst/>
                <a:ahLst/>
                <a:cxnLst>
                  <a:cxn ang="0">
                    <a:pos x="201" y="35"/>
                  </a:cxn>
                  <a:cxn ang="0">
                    <a:pos x="185" y="39"/>
                  </a:cxn>
                  <a:cxn ang="0">
                    <a:pos x="148" y="48"/>
                  </a:cxn>
                  <a:cxn ang="0">
                    <a:pos x="112" y="56"/>
                  </a:cxn>
                  <a:cxn ang="0">
                    <a:pos x="96" y="60"/>
                  </a:cxn>
                  <a:cxn ang="0">
                    <a:pos x="81" y="51"/>
                  </a:cxn>
                  <a:cxn ang="0">
                    <a:pos x="48" y="32"/>
                  </a:cxn>
                  <a:cxn ang="0">
                    <a:pos x="15" y="11"/>
                  </a:cxn>
                  <a:cxn ang="0">
                    <a:pos x="0" y="3"/>
                  </a:cxn>
                  <a:cxn ang="0">
                    <a:pos x="25" y="2"/>
                  </a:cxn>
                  <a:cxn ang="0">
                    <a:pos x="50" y="1"/>
                  </a:cxn>
                  <a:cxn ang="0">
                    <a:pos x="76" y="0"/>
                  </a:cxn>
                  <a:cxn ang="0">
                    <a:pos x="101" y="0"/>
                  </a:cxn>
                  <a:cxn ang="0">
                    <a:pos x="114" y="1"/>
                  </a:cxn>
                  <a:cxn ang="0">
                    <a:pos x="128" y="2"/>
                  </a:cxn>
                  <a:cxn ang="0">
                    <a:pos x="141" y="5"/>
                  </a:cxn>
                  <a:cxn ang="0">
                    <a:pos x="153" y="8"/>
                  </a:cxn>
                  <a:cxn ang="0">
                    <a:pos x="166" y="12"/>
                  </a:cxn>
                  <a:cxn ang="0">
                    <a:pos x="177" y="19"/>
                  </a:cxn>
                  <a:cxn ang="0">
                    <a:pos x="190" y="26"/>
                  </a:cxn>
                  <a:cxn ang="0">
                    <a:pos x="201" y="35"/>
                  </a:cxn>
                </a:cxnLst>
                <a:rect l="0" t="0" r="r" b="b"/>
                <a:pathLst>
                  <a:path w="201" h="60">
                    <a:moveTo>
                      <a:pt x="201" y="35"/>
                    </a:moveTo>
                    <a:lnTo>
                      <a:pt x="185" y="39"/>
                    </a:lnTo>
                    <a:lnTo>
                      <a:pt x="148" y="48"/>
                    </a:lnTo>
                    <a:lnTo>
                      <a:pt x="112" y="56"/>
                    </a:lnTo>
                    <a:lnTo>
                      <a:pt x="96" y="60"/>
                    </a:lnTo>
                    <a:lnTo>
                      <a:pt x="81" y="51"/>
                    </a:lnTo>
                    <a:lnTo>
                      <a:pt x="48" y="32"/>
                    </a:lnTo>
                    <a:lnTo>
                      <a:pt x="15" y="11"/>
                    </a:lnTo>
                    <a:lnTo>
                      <a:pt x="0" y="3"/>
                    </a:lnTo>
                    <a:lnTo>
                      <a:pt x="25" y="2"/>
                    </a:lnTo>
                    <a:lnTo>
                      <a:pt x="50" y="1"/>
                    </a:lnTo>
                    <a:lnTo>
                      <a:pt x="76" y="0"/>
                    </a:lnTo>
                    <a:lnTo>
                      <a:pt x="101" y="0"/>
                    </a:lnTo>
                    <a:lnTo>
                      <a:pt x="114" y="1"/>
                    </a:lnTo>
                    <a:lnTo>
                      <a:pt x="128" y="2"/>
                    </a:lnTo>
                    <a:lnTo>
                      <a:pt x="141" y="5"/>
                    </a:lnTo>
                    <a:lnTo>
                      <a:pt x="153" y="8"/>
                    </a:lnTo>
                    <a:lnTo>
                      <a:pt x="166" y="12"/>
                    </a:lnTo>
                    <a:lnTo>
                      <a:pt x="177" y="19"/>
                    </a:lnTo>
                    <a:lnTo>
                      <a:pt x="190" y="26"/>
                    </a:lnTo>
                    <a:lnTo>
                      <a:pt x="201" y="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269"/>
              <p:cNvSpPr>
                <a:spLocks/>
              </p:cNvSpPr>
              <p:nvPr/>
            </p:nvSpPr>
            <p:spPr bwMode="auto">
              <a:xfrm>
                <a:off x="2410" y="2173"/>
                <a:ext cx="15" cy="3"/>
              </a:xfrm>
              <a:custGeom>
                <a:avLst/>
                <a:gdLst/>
                <a:ahLst/>
                <a:cxnLst>
                  <a:cxn ang="0">
                    <a:pos x="137" y="8"/>
                  </a:cxn>
                  <a:cxn ang="0">
                    <a:pos x="121" y="13"/>
                  </a:cxn>
                  <a:cxn ang="0">
                    <a:pos x="104" y="20"/>
                  </a:cxn>
                  <a:cxn ang="0">
                    <a:pos x="86" y="26"/>
                  </a:cxn>
                  <a:cxn ang="0">
                    <a:pos x="67" y="30"/>
                  </a:cxn>
                  <a:cxn ang="0">
                    <a:pos x="58" y="31"/>
                  </a:cxn>
                  <a:cxn ang="0">
                    <a:pos x="49" y="32"/>
                  </a:cxn>
                  <a:cxn ang="0">
                    <a:pos x="39" y="31"/>
                  </a:cxn>
                  <a:cxn ang="0">
                    <a:pos x="31" y="29"/>
                  </a:cxn>
                  <a:cxn ang="0">
                    <a:pos x="22" y="27"/>
                  </a:cxn>
                  <a:cxn ang="0">
                    <a:pos x="15" y="22"/>
                  </a:cxn>
                  <a:cxn ang="0">
                    <a:pos x="7" y="15"/>
                  </a:cxn>
                  <a:cxn ang="0">
                    <a:pos x="0" y="8"/>
                  </a:cxn>
                  <a:cxn ang="0">
                    <a:pos x="7" y="5"/>
                  </a:cxn>
                  <a:cxn ang="0">
                    <a:pos x="15" y="4"/>
                  </a:cxn>
                  <a:cxn ang="0">
                    <a:pos x="23" y="1"/>
                  </a:cxn>
                  <a:cxn ang="0">
                    <a:pos x="32" y="1"/>
                  </a:cxn>
                  <a:cxn ang="0">
                    <a:pos x="49" y="0"/>
                  </a:cxn>
                  <a:cxn ang="0">
                    <a:pos x="67" y="1"/>
                  </a:cxn>
                  <a:cxn ang="0">
                    <a:pos x="103" y="6"/>
                  </a:cxn>
                  <a:cxn ang="0">
                    <a:pos x="137" y="8"/>
                  </a:cxn>
                </a:cxnLst>
                <a:rect l="0" t="0" r="r" b="b"/>
                <a:pathLst>
                  <a:path w="137" h="32">
                    <a:moveTo>
                      <a:pt x="137" y="8"/>
                    </a:moveTo>
                    <a:lnTo>
                      <a:pt x="121" y="13"/>
                    </a:lnTo>
                    <a:lnTo>
                      <a:pt x="104" y="20"/>
                    </a:lnTo>
                    <a:lnTo>
                      <a:pt x="86" y="26"/>
                    </a:lnTo>
                    <a:lnTo>
                      <a:pt x="67" y="30"/>
                    </a:lnTo>
                    <a:lnTo>
                      <a:pt x="58" y="31"/>
                    </a:lnTo>
                    <a:lnTo>
                      <a:pt x="49" y="32"/>
                    </a:lnTo>
                    <a:lnTo>
                      <a:pt x="39" y="31"/>
                    </a:lnTo>
                    <a:lnTo>
                      <a:pt x="31" y="29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7" y="5"/>
                    </a:lnTo>
                    <a:lnTo>
                      <a:pt x="15" y="4"/>
                    </a:lnTo>
                    <a:lnTo>
                      <a:pt x="23" y="1"/>
                    </a:lnTo>
                    <a:lnTo>
                      <a:pt x="32" y="1"/>
                    </a:lnTo>
                    <a:lnTo>
                      <a:pt x="49" y="0"/>
                    </a:lnTo>
                    <a:lnTo>
                      <a:pt x="67" y="1"/>
                    </a:lnTo>
                    <a:lnTo>
                      <a:pt x="103" y="6"/>
                    </a:lnTo>
                    <a:lnTo>
                      <a:pt x="137" y="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270"/>
              <p:cNvSpPr>
                <a:spLocks/>
              </p:cNvSpPr>
              <p:nvPr/>
            </p:nvSpPr>
            <p:spPr bwMode="auto">
              <a:xfrm>
                <a:off x="2399" y="2175"/>
                <a:ext cx="7" cy="6"/>
              </a:xfrm>
              <a:custGeom>
                <a:avLst/>
                <a:gdLst/>
                <a:ahLst/>
                <a:cxnLst>
                  <a:cxn ang="0">
                    <a:pos x="3" y="79"/>
                  </a:cxn>
                  <a:cxn ang="0">
                    <a:pos x="3" y="68"/>
                  </a:cxn>
                  <a:cxn ang="0">
                    <a:pos x="2" y="40"/>
                  </a:cxn>
                  <a:cxn ang="0">
                    <a:pos x="1" y="13"/>
                  </a:cxn>
                  <a:cxn ang="0">
                    <a:pos x="0" y="0"/>
                  </a:cxn>
                  <a:cxn ang="0">
                    <a:pos x="22" y="14"/>
                  </a:cxn>
                  <a:cxn ang="0">
                    <a:pos x="46" y="26"/>
                  </a:cxn>
                  <a:cxn ang="0">
                    <a:pos x="58" y="32"/>
                  </a:cxn>
                  <a:cxn ang="0">
                    <a:pos x="70" y="40"/>
                  </a:cxn>
                  <a:cxn ang="0">
                    <a:pos x="81" y="46"/>
                  </a:cxn>
                  <a:cxn ang="0">
                    <a:pos x="93" y="55"/>
                  </a:cxn>
                  <a:cxn ang="0">
                    <a:pos x="70" y="59"/>
                  </a:cxn>
                  <a:cxn ang="0">
                    <a:pos x="48" y="67"/>
                  </a:cxn>
                  <a:cxn ang="0">
                    <a:pos x="25" y="73"/>
                  </a:cxn>
                  <a:cxn ang="0">
                    <a:pos x="3" y="79"/>
                  </a:cxn>
                </a:cxnLst>
                <a:rect l="0" t="0" r="r" b="b"/>
                <a:pathLst>
                  <a:path w="93" h="79">
                    <a:moveTo>
                      <a:pt x="3" y="79"/>
                    </a:moveTo>
                    <a:lnTo>
                      <a:pt x="3" y="68"/>
                    </a:lnTo>
                    <a:lnTo>
                      <a:pt x="2" y="40"/>
                    </a:lnTo>
                    <a:lnTo>
                      <a:pt x="1" y="13"/>
                    </a:lnTo>
                    <a:lnTo>
                      <a:pt x="0" y="0"/>
                    </a:lnTo>
                    <a:lnTo>
                      <a:pt x="22" y="14"/>
                    </a:lnTo>
                    <a:lnTo>
                      <a:pt x="46" y="26"/>
                    </a:lnTo>
                    <a:lnTo>
                      <a:pt x="58" y="32"/>
                    </a:lnTo>
                    <a:lnTo>
                      <a:pt x="70" y="40"/>
                    </a:lnTo>
                    <a:lnTo>
                      <a:pt x="81" y="46"/>
                    </a:lnTo>
                    <a:lnTo>
                      <a:pt x="93" y="55"/>
                    </a:lnTo>
                    <a:lnTo>
                      <a:pt x="70" y="59"/>
                    </a:lnTo>
                    <a:lnTo>
                      <a:pt x="48" y="67"/>
                    </a:lnTo>
                    <a:lnTo>
                      <a:pt x="25" y="73"/>
                    </a:lnTo>
                    <a:lnTo>
                      <a:pt x="3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271"/>
              <p:cNvSpPr>
                <a:spLocks/>
              </p:cNvSpPr>
              <p:nvPr/>
            </p:nvSpPr>
            <p:spPr bwMode="auto">
              <a:xfrm>
                <a:off x="2415" y="2176"/>
                <a:ext cx="11" cy="5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4" y="3"/>
                  </a:cxn>
                  <a:cxn ang="0">
                    <a:pos x="72" y="8"/>
                  </a:cxn>
                  <a:cxn ang="0">
                    <a:pos x="71" y="12"/>
                  </a:cxn>
                  <a:cxn ang="0">
                    <a:pos x="71" y="17"/>
                  </a:cxn>
                  <a:cxn ang="0">
                    <a:pos x="73" y="26"/>
                  </a:cxn>
                  <a:cxn ang="0">
                    <a:pos x="76" y="35"/>
                  </a:cxn>
                  <a:cxn ang="0">
                    <a:pos x="79" y="45"/>
                  </a:cxn>
                  <a:cxn ang="0">
                    <a:pos x="81" y="53"/>
                  </a:cxn>
                  <a:cxn ang="0">
                    <a:pos x="81" y="58"/>
                  </a:cxn>
                  <a:cxn ang="0">
                    <a:pos x="80" y="61"/>
                  </a:cxn>
                  <a:cxn ang="0">
                    <a:pos x="79" y="64"/>
                  </a:cxn>
                  <a:cxn ang="0">
                    <a:pos x="77" y="66"/>
                  </a:cxn>
                  <a:cxn ang="0">
                    <a:pos x="65" y="59"/>
                  </a:cxn>
                  <a:cxn ang="0">
                    <a:pos x="39" y="43"/>
                  </a:cxn>
                  <a:cxn ang="0">
                    <a:pos x="12" y="27"/>
                  </a:cxn>
                  <a:cxn ang="0">
                    <a:pos x="0" y="19"/>
                  </a:cxn>
                  <a:cxn ang="0">
                    <a:pos x="16" y="14"/>
                  </a:cxn>
                  <a:cxn ang="0">
                    <a:pos x="35" y="9"/>
                  </a:cxn>
                  <a:cxn ang="0">
                    <a:pos x="56" y="3"/>
                  </a:cxn>
                  <a:cxn ang="0">
                    <a:pos x="77" y="0"/>
                  </a:cxn>
                </a:cxnLst>
                <a:rect l="0" t="0" r="r" b="b"/>
                <a:pathLst>
                  <a:path w="81" h="66">
                    <a:moveTo>
                      <a:pt x="77" y="0"/>
                    </a:moveTo>
                    <a:lnTo>
                      <a:pt x="74" y="3"/>
                    </a:lnTo>
                    <a:lnTo>
                      <a:pt x="72" y="8"/>
                    </a:lnTo>
                    <a:lnTo>
                      <a:pt x="71" y="12"/>
                    </a:lnTo>
                    <a:lnTo>
                      <a:pt x="71" y="17"/>
                    </a:lnTo>
                    <a:lnTo>
                      <a:pt x="73" y="26"/>
                    </a:lnTo>
                    <a:lnTo>
                      <a:pt x="76" y="35"/>
                    </a:lnTo>
                    <a:lnTo>
                      <a:pt x="79" y="45"/>
                    </a:lnTo>
                    <a:lnTo>
                      <a:pt x="81" y="53"/>
                    </a:lnTo>
                    <a:lnTo>
                      <a:pt x="81" y="58"/>
                    </a:lnTo>
                    <a:lnTo>
                      <a:pt x="80" y="61"/>
                    </a:lnTo>
                    <a:lnTo>
                      <a:pt x="79" y="64"/>
                    </a:lnTo>
                    <a:lnTo>
                      <a:pt x="77" y="66"/>
                    </a:lnTo>
                    <a:lnTo>
                      <a:pt x="65" y="59"/>
                    </a:lnTo>
                    <a:lnTo>
                      <a:pt x="39" y="43"/>
                    </a:lnTo>
                    <a:lnTo>
                      <a:pt x="12" y="27"/>
                    </a:lnTo>
                    <a:lnTo>
                      <a:pt x="0" y="19"/>
                    </a:lnTo>
                    <a:lnTo>
                      <a:pt x="16" y="14"/>
                    </a:lnTo>
                    <a:lnTo>
                      <a:pt x="35" y="9"/>
                    </a:lnTo>
                    <a:lnTo>
                      <a:pt x="56" y="3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272"/>
              <p:cNvSpPr>
                <a:spLocks/>
              </p:cNvSpPr>
              <p:nvPr/>
            </p:nvSpPr>
            <p:spPr bwMode="auto">
              <a:xfrm>
                <a:off x="2405" y="2178"/>
                <a:ext cx="19" cy="6"/>
              </a:xfrm>
              <a:custGeom>
                <a:avLst/>
                <a:gdLst/>
                <a:ahLst/>
                <a:cxnLst>
                  <a:cxn ang="0">
                    <a:pos x="185" y="51"/>
                  </a:cxn>
                  <a:cxn ang="0">
                    <a:pos x="180" y="55"/>
                  </a:cxn>
                  <a:cxn ang="0">
                    <a:pos x="175" y="58"/>
                  </a:cxn>
                  <a:cxn ang="0">
                    <a:pos x="169" y="60"/>
                  </a:cxn>
                  <a:cxn ang="0">
                    <a:pos x="163" y="63"/>
                  </a:cxn>
                  <a:cxn ang="0">
                    <a:pos x="152" y="66"/>
                  </a:cxn>
                  <a:cxn ang="0">
                    <a:pos x="139" y="68"/>
                  </a:cxn>
                  <a:cxn ang="0">
                    <a:pos x="126" y="70"/>
                  </a:cxn>
                  <a:cxn ang="0">
                    <a:pos x="114" y="72"/>
                  </a:cxn>
                  <a:cxn ang="0">
                    <a:pos x="102" y="74"/>
                  </a:cxn>
                  <a:cxn ang="0">
                    <a:pos x="93" y="79"/>
                  </a:cxn>
                  <a:cxn ang="0">
                    <a:pos x="78" y="71"/>
                  </a:cxn>
                  <a:cxn ang="0">
                    <a:pos x="46" y="53"/>
                  </a:cxn>
                  <a:cxn ang="0">
                    <a:pos x="14" y="36"/>
                  </a:cxn>
                  <a:cxn ang="0">
                    <a:pos x="0" y="27"/>
                  </a:cxn>
                  <a:cxn ang="0">
                    <a:pos x="14" y="23"/>
                  </a:cxn>
                  <a:cxn ang="0">
                    <a:pos x="46" y="14"/>
                  </a:cxn>
                  <a:cxn ang="0">
                    <a:pos x="78" y="4"/>
                  </a:cxn>
                  <a:cxn ang="0">
                    <a:pos x="93" y="0"/>
                  </a:cxn>
                  <a:cxn ang="0">
                    <a:pos x="116" y="9"/>
                  </a:cxn>
                  <a:cxn ang="0">
                    <a:pos x="141" y="20"/>
                  </a:cxn>
                  <a:cxn ang="0">
                    <a:pos x="154" y="26"/>
                  </a:cxn>
                  <a:cxn ang="0">
                    <a:pos x="165" y="33"/>
                  </a:cxn>
                  <a:cxn ang="0">
                    <a:pos x="177" y="41"/>
                  </a:cxn>
                  <a:cxn ang="0">
                    <a:pos x="188" y="50"/>
                  </a:cxn>
                  <a:cxn ang="0">
                    <a:pos x="185" y="51"/>
                  </a:cxn>
                </a:cxnLst>
                <a:rect l="0" t="0" r="r" b="b"/>
                <a:pathLst>
                  <a:path w="188" h="79">
                    <a:moveTo>
                      <a:pt x="185" y="51"/>
                    </a:moveTo>
                    <a:lnTo>
                      <a:pt x="180" y="55"/>
                    </a:lnTo>
                    <a:lnTo>
                      <a:pt x="175" y="58"/>
                    </a:lnTo>
                    <a:lnTo>
                      <a:pt x="169" y="60"/>
                    </a:lnTo>
                    <a:lnTo>
                      <a:pt x="163" y="63"/>
                    </a:lnTo>
                    <a:lnTo>
                      <a:pt x="152" y="66"/>
                    </a:lnTo>
                    <a:lnTo>
                      <a:pt x="139" y="68"/>
                    </a:lnTo>
                    <a:lnTo>
                      <a:pt x="126" y="70"/>
                    </a:lnTo>
                    <a:lnTo>
                      <a:pt x="114" y="72"/>
                    </a:lnTo>
                    <a:lnTo>
                      <a:pt x="102" y="74"/>
                    </a:lnTo>
                    <a:lnTo>
                      <a:pt x="93" y="79"/>
                    </a:lnTo>
                    <a:lnTo>
                      <a:pt x="78" y="71"/>
                    </a:lnTo>
                    <a:lnTo>
                      <a:pt x="46" y="53"/>
                    </a:lnTo>
                    <a:lnTo>
                      <a:pt x="14" y="36"/>
                    </a:lnTo>
                    <a:lnTo>
                      <a:pt x="0" y="27"/>
                    </a:lnTo>
                    <a:lnTo>
                      <a:pt x="14" y="23"/>
                    </a:lnTo>
                    <a:lnTo>
                      <a:pt x="46" y="14"/>
                    </a:lnTo>
                    <a:lnTo>
                      <a:pt x="78" y="4"/>
                    </a:lnTo>
                    <a:lnTo>
                      <a:pt x="93" y="0"/>
                    </a:lnTo>
                    <a:lnTo>
                      <a:pt x="116" y="9"/>
                    </a:lnTo>
                    <a:lnTo>
                      <a:pt x="141" y="20"/>
                    </a:lnTo>
                    <a:lnTo>
                      <a:pt x="154" y="26"/>
                    </a:lnTo>
                    <a:lnTo>
                      <a:pt x="165" y="33"/>
                    </a:lnTo>
                    <a:lnTo>
                      <a:pt x="177" y="41"/>
                    </a:lnTo>
                    <a:lnTo>
                      <a:pt x="188" y="50"/>
                    </a:lnTo>
                    <a:lnTo>
                      <a:pt x="185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273"/>
              <p:cNvSpPr>
                <a:spLocks/>
              </p:cNvSpPr>
              <p:nvPr/>
            </p:nvSpPr>
            <p:spPr bwMode="auto">
              <a:xfrm>
                <a:off x="2400" y="2180"/>
                <a:ext cx="15" cy="6"/>
              </a:xfrm>
              <a:custGeom>
                <a:avLst/>
                <a:gdLst/>
                <a:ahLst/>
                <a:cxnLst>
                  <a:cxn ang="0">
                    <a:pos x="90" y="82"/>
                  </a:cxn>
                  <a:cxn ang="0">
                    <a:pos x="78" y="73"/>
                  </a:cxn>
                  <a:cxn ang="0">
                    <a:pos x="67" y="67"/>
                  </a:cxn>
                  <a:cxn ang="0">
                    <a:pos x="56" y="61"/>
                  </a:cxn>
                  <a:cxn ang="0">
                    <a:pos x="44" y="55"/>
                  </a:cxn>
                  <a:cxn ang="0">
                    <a:pos x="32" y="49"/>
                  </a:cxn>
                  <a:cxn ang="0">
                    <a:pos x="21" y="42"/>
                  </a:cxn>
                  <a:cxn ang="0">
                    <a:pos x="11" y="35"/>
                  </a:cxn>
                  <a:cxn ang="0">
                    <a:pos x="0" y="27"/>
                  </a:cxn>
                  <a:cxn ang="0">
                    <a:pos x="14" y="23"/>
                  </a:cxn>
                  <a:cxn ang="0">
                    <a:pos x="45" y="14"/>
                  </a:cxn>
                  <a:cxn ang="0">
                    <a:pos x="76" y="4"/>
                  </a:cxn>
                  <a:cxn ang="0">
                    <a:pos x="90" y="0"/>
                  </a:cxn>
                  <a:cxn ang="0">
                    <a:pos x="114" y="11"/>
                  </a:cxn>
                  <a:cxn ang="0">
                    <a:pos x="139" y="22"/>
                  </a:cxn>
                  <a:cxn ang="0">
                    <a:pos x="151" y="28"/>
                  </a:cxn>
                  <a:cxn ang="0">
                    <a:pos x="161" y="35"/>
                  </a:cxn>
                  <a:cxn ang="0">
                    <a:pos x="173" y="43"/>
                  </a:cxn>
                  <a:cxn ang="0">
                    <a:pos x="185" y="53"/>
                  </a:cxn>
                  <a:cxn ang="0">
                    <a:pos x="160" y="58"/>
                  </a:cxn>
                  <a:cxn ang="0">
                    <a:pos x="137" y="66"/>
                  </a:cxn>
                  <a:cxn ang="0">
                    <a:pos x="112" y="74"/>
                  </a:cxn>
                  <a:cxn ang="0">
                    <a:pos x="90" y="82"/>
                  </a:cxn>
                </a:cxnLst>
                <a:rect l="0" t="0" r="r" b="b"/>
                <a:pathLst>
                  <a:path w="185" h="82">
                    <a:moveTo>
                      <a:pt x="90" y="82"/>
                    </a:moveTo>
                    <a:lnTo>
                      <a:pt x="78" y="73"/>
                    </a:lnTo>
                    <a:lnTo>
                      <a:pt x="67" y="67"/>
                    </a:lnTo>
                    <a:lnTo>
                      <a:pt x="56" y="61"/>
                    </a:lnTo>
                    <a:lnTo>
                      <a:pt x="44" y="55"/>
                    </a:lnTo>
                    <a:lnTo>
                      <a:pt x="32" y="49"/>
                    </a:lnTo>
                    <a:lnTo>
                      <a:pt x="21" y="42"/>
                    </a:lnTo>
                    <a:lnTo>
                      <a:pt x="11" y="35"/>
                    </a:lnTo>
                    <a:lnTo>
                      <a:pt x="0" y="27"/>
                    </a:lnTo>
                    <a:lnTo>
                      <a:pt x="14" y="23"/>
                    </a:lnTo>
                    <a:lnTo>
                      <a:pt x="45" y="14"/>
                    </a:lnTo>
                    <a:lnTo>
                      <a:pt x="76" y="4"/>
                    </a:lnTo>
                    <a:lnTo>
                      <a:pt x="90" y="0"/>
                    </a:lnTo>
                    <a:lnTo>
                      <a:pt x="114" y="11"/>
                    </a:lnTo>
                    <a:lnTo>
                      <a:pt x="139" y="22"/>
                    </a:lnTo>
                    <a:lnTo>
                      <a:pt x="151" y="28"/>
                    </a:lnTo>
                    <a:lnTo>
                      <a:pt x="161" y="35"/>
                    </a:lnTo>
                    <a:lnTo>
                      <a:pt x="173" y="43"/>
                    </a:lnTo>
                    <a:lnTo>
                      <a:pt x="185" y="53"/>
                    </a:lnTo>
                    <a:lnTo>
                      <a:pt x="160" y="58"/>
                    </a:lnTo>
                    <a:lnTo>
                      <a:pt x="137" y="66"/>
                    </a:lnTo>
                    <a:lnTo>
                      <a:pt x="112" y="74"/>
                    </a:lnTo>
                    <a:lnTo>
                      <a:pt x="90" y="8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274"/>
              <p:cNvSpPr>
                <a:spLocks/>
              </p:cNvSpPr>
              <p:nvPr/>
            </p:nvSpPr>
            <p:spPr bwMode="auto">
              <a:xfrm>
                <a:off x="2399" y="2183"/>
                <a:ext cx="6" cy="5"/>
              </a:xfrm>
              <a:custGeom>
                <a:avLst/>
                <a:gdLst/>
                <a:ahLst/>
                <a:cxnLst>
                  <a:cxn ang="0">
                    <a:pos x="80" y="48"/>
                  </a:cxn>
                  <a:cxn ang="0">
                    <a:pos x="72" y="52"/>
                  </a:cxn>
                  <a:cxn ang="0">
                    <a:pos x="63" y="57"/>
                  </a:cxn>
                  <a:cxn ang="0">
                    <a:pos x="53" y="60"/>
                  </a:cxn>
                  <a:cxn ang="0">
                    <a:pos x="43" y="63"/>
                  </a:cxn>
                  <a:cxn ang="0">
                    <a:pos x="22" y="67"/>
                  </a:cxn>
                  <a:cxn ang="0">
                    <a:pos x="0" y="70"/>
                  </a:cxn>
                  <a:cxn ang="0">
                    <a:pos x="1" y="59"/>
                  </a:cxn>
                  <a:cxn ang="0">
                    <a:pos x="2" y="35"/>
                  </a:cxn>
                  <a:cxn ang="0">
                    <a:pos x="3" y="11"/>
                  </a:cxn>
                  <a:cxn ang="0">
                    <a:pos x="3" y="0"/>
                  </a:cxn>
                  <a:cxn ang="0">
                    <a:pos x="15" y="8"/>
                  </a:cxn>
                  <a:cxn ang="0">
                    <a:pos x="41" y="24"/>
                  </a:cxn>
                  <a:cxn ang="0">
                    <a:pos x="68" y="41"/>
                  </a:cxn>
                  <a:cxn ang="0">
                    <a:pos x="80" y="48"/>
                  </a:cxn>
                </a:cxnLst>
                <a:rect l="0" t="0" r="r" b="b"/>
                <a:pathLst>
                  <a:path w="80" h="70">
                    <a:moveTo>
                      <a:pt x="80" y="48"/>
                    </a:moveTo>
                    <a:lnTo>
                      <a:pt x="72" y="52"/>
                    </a:lnTo>
                    <a:lnTo>
                      <a:pt x="63" y="57"/>
                    </a:lnTo>
                    <a:lnTo>
                      <a:pt x="53" y="60"/>
                    </a:lnTo>
                    <a:lnTo>
                      <a:pt x="43" y="63"/>
                    </a:lnTo>
                    <a:lnTo>
                      <a:pt x="22" y="67"/>
                    </a:lnTo>
                    <a:lnTo>
                      <a:pt x="0" y="70"/>
                    </a:lnTo>
                    <a:lnTo>
                      <a:pt x="1" y="59"/>
                    </a:lnTo>
                    <a:lnTo>
                      <a:pt x="2" y="35"/>
                    </a:lnTo>
                    <a:lnTo>
                      <a:pt x="3" y="11"/>
                    </a:lnTo>
                    <a:lnTo>
                      <a:pt x="3" y="0"/>
                    </a:lnTo>
                    <a:lnTo>
                      <a:pt x="15" y="8"/>
                    </a:lnTo>
                    <a:lnTo>
                      <a:pt x="41" y="24"/>
                    </a:lnTo>
                    <a:lnTo>
                      <a:pt x="68" y="41"/>
                    </a:lnTo>
                    <a:lnTo>
                      <a:pt x="80" y="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275"/>
              <p:cNvSpPr>
                <a:spLocks/>
              </p:cNvSpPr>
              <p:nvPr/>
            </p:nvSpPr>
            <p:spPr bwMode="auto">
              <a:xfrm>
                <a:off x="2414" y="2183"/>
                <a:ext cx="12" cy="6"/>
              </a:xfrm>
              <a:custGeom>
                <a:avLst/>
                <a:gdLst/>
                <a:ahLst/>
                <a:cxnLst>
                  <a:cxn ang="0">
                    <a:pos x="93" y="78"/>
                  </a:cxn>
                  <a:cxn ang="0">
                    <a:pos x="80" y="73"/>
                  </a:cxn>
                  <a:cxn ang="0">
                    <a:pos x="69" y="68"/>
                  </a:cxn>
                  <a:cxn ang="0">
                    <a:pos x="57" y="60"/>
                  </a:cxn>
                  <a:cxn ang="0">
                    <a:pos x="45" y="53"/>
                  </a:cxn>
                  <a:cxn ang="0">
                    <a:pos x="24" y="38"/>
                  </a:cxn>
                  <a:cxn ang="0">
                    <a:pos x="0" y="25"/>
                  </a:cxn>
                  <a:cxn ang="0">
                    <a:pos x="9" y="18"/>
                  </a:cxn>
                  <a:cxn ang="0">
                    <a:pos x="20" y="12"/>
                  </a:cxn>
                  <a:cxn ang="0">
                    <a:pos x="31" y="8"/>
                  </a:cxn>
                  <a:cxn ang="0">
                    <a:pos x="44" y="4"/>
                  </a:cxn>
                  <a:cxn ang="0">
                    <a:pos x="57" y="1"/>
                  </a:cxn>
                  <a:cxn ang="0">
                    <a:pos x="71" y="0"/>
                  </a:cxn>
                  <a:cxn ang="0">
                    <a:pos x="84" y="0"/>
                  </a:cxn>
                  <a:cxn ang="0">
                    <a:pos x="97" y="2"/>
                  </a:cxn>
                  <a:cxn ang="0">
                    <a:pos x="95" y="14"/>
                  </a:cxn>
                  <a:cxn ang="0">
                    <a:pos x="94" y="41"/>
                  </a:cxn>
                  <a:cxn ang="0">
                    <a:pos x="93" y="66"/>
                  </a:cxn>
                  <a:cxn ang="0">
                    <a:pos x="93" y="78"/>
                  </a:cxn>
                </a:cxnLst>
                <a:rect l="0" t="0" r="r" b="b"/>
                <a:pathLst>
                  <a:path w="97" h="78">
                    <a:moveTo>
                      <a:pt x="93" y="78"/>
                    </a:moveTo>
                    <a:lnTo>
                      <a:pt x="80" y="73"/>
                    </a:lnTo>
                    <a:lnTo>
                      <a:pt x="69" y="68"/>
                    </a:lnTo>
                    <a:lnTo>
                      <a:pt x="57" y="60"/>
                    </a:lnTo>
                    <a:lnTo>
                      <a:pt x="45" y="53"/>
                    </a:lnTo>
                    <a:lnTo>
                      <a:pt x="24" y="38"/>
                    </a:lnTo>
                    <a:lnTo>
                      <a:pt x="0" y="25"/>
                    </a:lnTo>
                    <a:lnTo>
                      <a:pt x="9" y="18"/>
                    </a:lnTo>
                    <a:lnTo>
                      <a:pt x="20" y="12"/>
                    </a:lnTo>
                    <a:lnTo>
                      <a:pt x="31" y="8"/>
                    </a:lnTo>
                    <a:lnTo>
                      <a:pt x="44" y="4"/>
                    </a:lnTo>
                    <a:lnTo>
                      <a:pt x="57" y="1"/>
                    </a:lnTo>
                    <a:lnTo>
                      <a:pt x="71" y="0"/>
                    </a:lnTo>
                    <a:lnTo>
                      <a:pt x="84" y="0"/>
                    </a:lnTo>
                    <a:lnTo>
                      <a:pt x="97" y="2"/>
                    </a:lnTo>
                    <a:lnTo>
                      <a:pt x="95" y="14"/>
                    </a:lnTo>
                    <a:lnTo>
                      <a:pt x="94" y="41"/>
                    </a:lnTo>
                    <a:lnTo>
                      <a:pt x="93" y="66"/>
                    </a:lnTo>
                    <a:lnTo>
                      <a:pt x="93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276"/>
              <p:cNvSpPr>
                <a:spLocks/>
              </p:cNvSpPr>
              <p:nvPr/>
            </p:nvSpPr>
            <p:spPr bwMode="auto">
              <a:xfrm>
                <a:off x="2500" y="2186"/>
                <a:ext cx="30" cy="6"/>
              </a:xfrm>
              <a:custGeom>
                <a:avLst/>
                <a:gdLst/>
                <a:ahLst/>
                <a:cxnLst>
                  <a:cxn ang="0">
                    <a:pos x="373" y="37"/>
                  </a:cxn>
                  <a:cxn ang="0">
                    <a:pos x="363" y="43"/>
                  </a:cxn>
                  <a:cxn ang="0">
                    <a:pos x="352" y="49"/>
                  </a:cxn>
                  <a:cxn ang="0">
                    <a:pos x="341" y="56"/>
                  </a:cxn>
                  <a:cxn ang="0">
                    <a:pos x="331" y="60"/>
                  </a:cxn>
                  <a:cxn ang="0">
                    <a:pos x="308" y="70"/>
                  </a:cxn>
                  <a:cxn ang="0">
                    <a:pos x="285" y="76"/>
                  </a:cxn>
                  <a:cxn ang="0">
                    <a:pos x="260" y="81"/>
                  </a:cxn>
                  <a:cxn ang="0">
                    <a:pos x="236" y="85"/>
                  </a:cxn>
                  <a:cxn ang="0">
                    <a:pos x="211" y="87"/>
                  </a:cxn>
                  <a:cxn ang="0">
                    <a:pos x="187" y="87"/>
                  </a:cxn>
                  <a:cxn ang="0">
                    <a:pos x="162" y="86"/>
                  </a:cxn>
                  <a:cxn ang="0">
                    <a:pos x="136" y="84"/>
                  </a:cxn>
                  <a:cxn ang="0">
                    <a:pos x="113" y="79"/>
                  </a:cxn>
                  <a:cxn ang="0">
                    <a:pos x="88" y="75"/>
                  </a:cxn>
                  <a:cxn ang="0">
                    <a:pos x="65" y="70"/>
                  </a:cxn>
                  <a:cxn ang="0">
                    <a:pos x="43" y="63"/>
                  </a:cxn>
                  <a:cxn ang="0">
                    <a:pos x="20" y="56"/>
                  </a:cxn>
                  <a:cxn ang="0">
                    <a:pos x="0" y="48"/>
                  </a:cxn>
                  <a:cxn ang="0">
                    <a:pos x="11" y="38"/>
                  </a:cxn>
                  <a:cxn ang="0">
                    <a:pos x="21" y="28"/>
                  </a:cxn>
                  <a:cxn ang="0">
                    <a:pos x="57" y="36"/>
                  </a:cxn>
                  <a:cxn ang="0">
                    <a:pos x="97" y="42"/>
                  </a:cxn>
                  <a:cxn ang="0">
                    <a:pos x="138" y="47"/>
                  </a:cxn>
                  <a:cxn ang="0">
                    <a:pos x="179" y="51"/>
                  </a:cxn>
                  <a:cxn ang="0">
                    <a:pos x="201" y="52"/>
                  </a:cxn>
                  <a:cxn ang="0">
                    <a:pos x="221" y="52"/>
                  </a:cxn>
                  <a:cxn ang="0">
                    <a:pos x="241" y="52"/>
                  </a:cxn>
                  <a:cxn ang="0">
                    <a:pos x="262" y="51"/>
                  </a:cxn>
                  <a:cxn ang="0">
                    <a:pos x="282" y="49"/>
                  </a:cxn>
                  <a:cxn ang="0">
                    <a:pos x="302" y="47"/>
                  </a:cxn>
                  <a:cxn ang="0">
                    <a:pos x="321" y="44"/>
                  </a:cxn>
                  <a:cxn ang="0">
                    <a:pos x="340" y="40"/>
                  </a:cxn>
                  <a:cxn ang="0">
                    <a:pos x="345" y="39"/>
                  </a:cxn>
                  <a:cxn ang="0">
                    <a:pos x="348" y="37"/>
                  </a:cxn>
                  <a:cxn ang="0">
                    <a:pos x="351" y="33"/>
                  </a:cxn>
                  <a:cxn ang="0">
                    <a:pos x="355" y="30"/>
                  </a:cxn>
                  <a:cxn ang="0">
                    <a:pos x="362" y="23"/>
                  </a:cxn>
                  <a:cxn ang="0">
                    <a:pos x="367" y="15"/>
                  </a:cxn>
                  <a:cxn ang="0">
                    <a:pos x="373" y="8"/>
                  </a:cxn>
                  <a:cxn ang="0">
                    <a:pos x="380" y="3"/>
                  </a:cxn>
                  <a:cxn ang="0">
                    <a:pos x="384" y="1"/>
                  </a:cxn>
                  <a:cxn ang="0">
                    <a:pos x="387" y="0"/>
                  </a:cxn>
                  <a:cxn ang="0">
                    <a:pos x="391" y="1"/>
                  </a:cxn>
                  <a:cxn ang="0">
                    <a:pos x="395" y="4"/>
                  </a:cxn>
                  <a:cxn ang="0">
                    <a:pos x="392" y="9"/>
                  </a:cxn>
                  <a:cxn ang="0">
                    <a:pos x="384" y="21"/>
                  </a:cxn>
                  <a:cxn ang="0">
                    <a:pos x="377" y="31"/>
                  </a:cxn>
                  <a:cxn ang="0">
                    <a:pos x="373" y="37"/>
                  </a:cxn>
                </a:cxnLst>
                <a:rect l="0" t="0" r="r" b="b"/>
                <a:pathLst>
                  <a:path w="395" h="87">
                    <a:moveTo>
                      <a:pt x="373" y="37"/>
                    </a:moveTo>
                    <a:lnTo>
                      <a:pt x="363" y="43"/>
                    </a:lnTo>
                    <a:lnTo>
                      <a:pt x="352" y="49"/>
                    </a:lnTo>
                    <a:lnTo>
                      <a:pt x="341" y="56"/>
                    </a:lnTo>
                    <a:lnTo>
                      <a:pt x="331" y="60"/>
                    </a:lnTo>
                    <a:lnTo>
                      <a:pt x="308" y="70"/>
                    </a:lnTo>
                    <a:lnTo>
                      <a:pt x="285" y="76"/>
                    </a:lnTo>
                    <a:lnTo>
                      <a:pt x="260" y="81"/>
                    </a:lnTo>
                    <a:lnTo>
                      <a:pt x="236" y="85"/>
                    </a:lnTo>
                    <a:lnTo>
                      <a:pt x="211" y="87"/>
                    </a:lnTo>
                    <a:lnTo>
                      <a:pt x="187" y="87"/>
                    </a:lnTo>
                    <a:lnTo>
                      <a:pt x="162" y="86"/>
                    </a:lnTo>
                    <a:lnTo>
                      <a:pt x="136" y="84"/>
                    </a:lnTo>
                    <a:lnTo>
                      <a:pt x="113" y="79"/>
                    </a:lnTo>
                    <a:lnTo>
                      <a:pt x="88" y="75"/>
                    </a:lnTo>
                    <a:lnTo>
                      <a:pt x="65" y="70"/>
                    </a:lnTo>
                    <a:lnTo>
                      <a:pt x="43" y="63"/>
                    </a:lnTo>
                    <a:lnTo>
                      <a:pt x="20" y="56"/>
                    </a:lnTo>
                    <a:lnTo>
                      <a:pt x="0" y="48"/>
                    </a:lnTo>
                    <a:lnTo>
                      <a:pt x="11" y="38"/>
                    </a:lnTo>
                    <a:lnTo>
                      <a:pt x="21" y="28"/>
                    </a:lnTo>
                    <a:lnTo>
                      <a:pt x="57" y="36"/>
                    </a:lnTo>
                    <a:lnTo>
                      <a:pt x="97" y="42"/>
                    </a:lnTo>
                    <a:lnTo>
                      <a:pt x="138" y="47"/>
                    </a:lnTo>
                    <a:lnTo>
                      <a:pt x="179" y="51"/>
                    </a:lnTo>
                    <a:lnTo>
                      <a:pt x="201" y="52"/>
                    </a:lnTo>
                    <a:lnTo>
                      <a:pt x="221" y="52"/>
                    </a:lnTo>
                    <a:lnTo>
                      <a:pt x="241" y="52"/>
                    </a:lnTo>
                    <a:lnTo>
                      <a:pt x="262" y="51"/>
                    </a:lnTo>
                    <a:lnTo>
                      <a:pt x="282" y="49"/>
                    </a:lnTo>
                    <a:lnTo>
                      <a:pt x="302" y="47"/>
                    </a:lnTo>
                    <a:lnTo>
                      <a:pt x="321" y="44"/>
                    </a:lnTo>
                    <a:lnTo>
                      <a:pt x="340" y="40"/>
                    </a:lnTo>
                    <a:lnTo>
                      <a:pt x="345" y="39"/>
                    </a:lnTo>
                    <a:lnTo>
                      <a:pt x="348" y="37"/>
                    </a:lnTo>
                    <a:lnTo>
                      <a:pt x="351" y="33"/>
                    </a:lnTo>
                    <a:lnTo>
                      <a:pt x="355" y="30"/>
                    </a:lnTo>
                    <a:lnTo>
                      <a:pt x="362" y="23"/>
                    </a:lnTo>
                    <a:lnTo>
                      <a:pt x="367" y="15"/>
                    </a:lnTo>
                    <a:lnTo>
                      <a:pt x="373" y="8"/>
                    </a:lnTo>
                    <a:lnTo>
                      <a:pt x="380" y="3"/>
                    </a:lnTo>
                    <a:lnTo>
                      <a:pt x="384" y="1"/>
                    </a:lnTo>
                    <a:lnTo>
                      <a:pt x="387" y="0"/>
                    </a:lnTo>
                    <a:lnTo>
                      <a:pt x="391" y="1"/>
                    </a:lnTo>
                    <a:lnTo>
                      <a:pt x="395" y="4"/>
                    </a:lnTo>
                    <a:lnTo>
                      <a:pt x="392" y="9"/>
                    </a:lnTo>
                    <a:lnTo>
                      <a:pt x="384" y="21"/>
                    </a:lnTo>
                    <a:lnTo>
                      <a:pt x="377" y="31"/>
                    </a:lnTo>
                    <a:lnTo>
                      <a:pt x="373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277"/>
              <p:cNvSpPr>
                <a:spLocks/>
              </p:cNvSpPr>
              <p:nvPr/>
            </p:nvSpPr>
            <p:spPr bwMode="auto">
              <a:xfrm>
                <a:off x="2526" y="2187"/>
                <a:ext cx="7" cy="7"/>
              </a:xfrm>
              <a:custGeom>
                <a:avLst/>
                <a:gdLst/>
                <a:ahLst/>
                <a:cxnLst>
                  <a:cxn ang="0">
                    <a:pos x="0" y="86"/>
                  </a:cxn>
                  <a:cxn ang="0">
                    <a:pos x="1" y="79"/>
                  </a:cxn>
                  <a:cxn ang="0">
                    <a:pos x="2" y="74"/>
                  </a:cxn>
                  <a:cxn ang="0">
                    <a:pos x="5" y="68"/>
                  </a:cxn>
                  <a:cxn ang="0">
                    <a:pos x="8" y="62"/>
                  </a:cxn>
                  <a:cxn ang="0">
                    <a:pos x="17" y="51"/>
                  </a:cxn>
                  <a:cxn ang="0">
                    <a:pos x="27" y="39"/>
                  </a:cxn>
                  <a:cxn ang="0">
                    <a:pos x="53" y="19"/>
                  </a:cxn>
                  <a:cxn ang="0">
                    <a:pos x="77" y="0"/>
                  </a:cxn>
                  <a:cxn ang="0">
                    <a:pos x="85" y="7"/>
                  </a:cxn>
                  <a:cxn ang="0">
                    <a:pos x="93" y="13"/>
                  </a:cxn>
                  <a:cxn ang="0">
                    <a:pos x="78" y="24"/>
                  </a:cxn>
                  <a:cxn ang="0">
                    <a:pos x="47" y="50"/>
                  </a:cxn>
                  <a:cxn ang="0">
                    <a:pos x="15" y="74"/>
                  </a:cxn>
                  <a:cxn ang="0">
                    <a:pos x="0" y="86"/>
                  </a:cxn>
                </a:cxnLst>
                <a:rect l="0" t="0" r="r" b="b"/>
                <a:pathLst>
                  <a:path w="93" h="86">
                    <a:moveTo>
                      <a:pt x="0" y="86"/>
                    </a:moveTo>
                    <a:lnTo>
                      <a:pt x="1" y="79"/>
                    </a:lnTo>
                    <a:lnTo>
                      <a:pt x="2" y="74"/>
                    </a:lnTo>
                    <a:lnTo>
                      <a:pt x="5" y="68"/>
                    </a:lnTo>
                    <a:lnTo>
                      <a:pt x="8" y="62"/>
                    </a:lnTo>
                    <a:lnTo>
                      <a:pt x="17" y="51"/>
                    </a:lnTo>
                    <a:lnTo>
                      <a:pt x="27" y="39"/>
                    </a:lnTo>
                    <a:lnTo>
                      <a:pt x="53" y="19"/>
                    </a:lnTo>
                    <a:lnTo>
                      <a:pt x="77" y="0"/>
                    </a:lnTo>
                    <a:lnTo>
                      <a:pt x="85" y="7"/>
                    </a:lnTo>
                    <a:lnTo>
                      <a:pt x="93" y="13"/>
                    </a:lnTo>
                    <a:lnTo>
                      <a:pt x="78" y="24"/>
                    </a:lnTo>
                    <a:lnTo>
                      <a:pt x="47" y="50"/>
                    </a:lnTo>
                    <a:lnTo>
                      <a:pt x="15" y="74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278"/>
              <p:cNvSpPr>
                <a:spLocks/>
              </p:cNvSpPr>
              <p:nvPr/>
            </p:nvSpPr>
            <p:spPr bwMode="auto">
              <a:xfrm>
                <a:off x="2651" y="2190"/>
                <a:ext cx="27" cy="20"/>
              </a:xfrm>
              <a:custGeom>
                <a:avLst/>
                <a:gdLst/>
                <a:ahLst/>
                <a:cxnLst>
                  <a:cxn ang="0">
                    <a:pos x="9" y="260"/>
                  </a:cxn>
                  <a:cxn ang="0">
                    <a:pos x="5" y="257"/>
                  </a:cxn>
                  <a:cxn ang="0">
                    <a:pos x="0" y="254"/>
                  </a:cxn>
                  <a:cxn ang="0">
                    <a:pos x="12" y="239"/>
                  </a:cxn>
                  <a:cxn ang="0">
                    <a:pos x="23" y="225"/>
                  </a:cxn>
                  <a:cxn ang="0">
                    <a:pos x="36" y="212"/>
                  </a:cxn>
                  <a:cxn ang="0">
                    <a:pos x="51" y="199"/>
                  </a:cxn>
                  <a:cxn ang="0">
                    <a:pos x="65" y="188"/>
                  </a:cxn>
                  <a:cxn ang="0">
                    <a:pos x="81" y="176"/>
                  </a:cxn>
                  <a:cxn ang="0">
                    <a:pos x="97" y="165"/>
                  </a:cxn>
                  <a:cxn ang="0">
                    <a:pos x="113" y="155"/>
                  </a:cxn>
                  <a:cxn ang="0">
                    <a:pos x="146" y="134"/>
                  </a:cxn>
                  <a:cxn ang="0">
                    <a:pos x="179" y="114"/>
                  </a:cxn>
                  <a:cxn ang="0">
                    <a:pos x="195" y="103"/>
                  </a:cxn>
                  <a:cxn ang="0">
                    <a:pos x="211" y="93"/>
                  </a:cxn>
                  <a:cxn ang="0">
                    <a:pos x="227" y="81"/>
                  </a:cxn>
                  <a:cxn ang="0">
                    <a:pos x="242" y="70"/>
                  </a:cxn>
                  <a:cxn ang="0">
                    <a:pos x="249" y="59"/>
                  </a:cxn>
                  <a:cxn ang="0">
                    <a:pos x="263" y="35"/>
                  </a:cxn>
                  <a:cxn ang="0">
                    <a:pos x="277" y="11"/>
                  </a:cxn>
                  <a:cxn ang="0">
                    <a:pos x="284" y="0"/>
                  </a:cxn>
                  <a:cxn ang="0">
                    <a:pos x="275" y="26"/>
                  </a:cxn>
                  <a:cxn ang="0">
                    <a:pos x="267" y="50"/>
                  </a:cxn>
                  <a:cxn ang="0">
                    <a:pos x="258" y="75"/>
                  </a:cxn>
                  <a:cxn ang="0">
                    <a:pos x="249" y="99"/>
                  </a:cxn>
                  <a:cxn ang="0">
                    <a:pos x="238" y="123"/>
                  </a:cxn>
                  <a:cxn ang="0">
                    <a:pos x="227" y="146"/>
                  </a:cxn>
                  <a:cxn ang="0">
                    <a:pos x="214" y="169"/>
                  </a:cxn>
                  <a:cxn ang="0">
                    <a:pos x="202" y="191"/>
                  </a:cxn>
                  <a:cxn ang="0">
                    <a:pos x="177" y="199"/>
                  </a:cxn>
                  <a:cxn ang="0">
                    <a:pos x="154" y="209"/>
                  </a:cxn>
                  <a:cxn ang="0">
                    <a:pos x="129" y="217"/>
                  </a:cxn>
                  <a:cxn ang="0">
                    <a:pos x="105" y="225"/>
                  </a:cxn>
                  <a:cxn ang="0">
                    <a:pos x="81" y="234"/>
                  </a:cxn>
                  <a:cxn ang="0">
                    <a:pos x="56" y="242"/>
                  </a:cxn>
                  <a:cxn ang="0">
                    <a:pos x="33" y="251"/>
                  </a:cxn>
                  <a:cxn ang="0">
                    <a:pos x="9" y="260"/>
                  </a:cxn>
                </a:cxnLst>
                <a:rect l="0" t="0" r="r" b="b"/>
                <a:pathLst>
                  <a:path w="284" h="260">
                    <a:moveTo>
                      <a:pt x="9" y="260"/>
                    </a:moveTo>
                    <a:lnTo>
                      <a:pt x="5" y="257"/>
                    </a:lnTo>
                    <a:lnTo>
                      <a:pt x="0" y="254"/>
                    </a:lnTo>
                    <a:lnTo>
                      <a:pt x="12" y="239"/>
                    </a:lnTo>
                    <a:lnTo>
                      <a:pt x="23" y="225"/>
                    </a:lnTo>
                    <a:lnTo>
                      <a:pt x="36" y="212"/>
                    </a:lnTo>
                    <a:lnTo>
                      <a:pt x="51" y="199"/>
                    </a:lnTo>
                    <a:lnTo>
                      <a:pt x="65" y="188"/>
                    </a:lnTo>
                    <a:lnTo>
                      <a:pt x="81" y="176"/>
                    </a:lnTo>
                    <a:lnTo>
                      <a:pt x="97" y="165"/>
                    </a:lnTo>
                    <a:lnTo>
                      <a:pt x="113" y="155"/>
                    </a:lnTo>
                    <a:lnTo>
                      <a:pt x="146" y="134"/>
                    </a:lnTo>
                    <a:lnTo>
                      <a:pt x="179" y="114"/>
                    </a:lnTo>
                    <a:lnTo>
                      <a:pt x="195" y="103"/>
                    </a:lnTo>
                    <a:lnTo>
                      <a:pt x="211" y="93"/>
                    </a:lnTo>
                    <a:lnTo>
                      <a:pt x="227" y="81"/>
                    </a:lnTo>
                    <a:lnTo>
                      <a:pt x="242" y="70"/>
                    </a:lnTo>
                    <a:lnTo>
                      <a:pt x="249" y="59"/>
                    </a:lnTo>
                    <a:lnTo>
                      <a:pt x="263" y="35"/>
                    </a:lnTo>
                    <a:lnTo>
                      <a:pt x="277" y="11"/>
                    </a:lnTo>
                    <a:lnTo>
                      <a:pt x="284" y="0"/>
                    </a:lnTo>
                    <a:lnTo>
                      <a:pt x="275" y="26"/>
                    </a:lnTo>
                    <a:lnTo>
                      <a:pt x="267" y="50"/>
                    </a:lnTo>
                    <a:lnTo>
                      <a:pt x="258" y="75"/>
                    </a:lnTo>
                    <a:lnTo>
                      <a:pt x="249" y="99"/>
                    </a:lnTo>
                    <a:lnTo>
                      <a:pt x="238" y="123"/>
                    </a:lnTo>
                    <a:lnTo>
                      <a:pt x="227" y="146"/>
                    </a:lnTo>
                    <a:lnTo>
                      <a:pt x="214" y="169"/>
                    </a:lnTo>
                    <a:lnTo>
                      <a:pt x="202" y="191"/>
                    </a:lnTo>
                    <a:lnTo>
                      <a:pt x="177" y="199"/>
                    </a:lnTo>
                    <a:lnTo>
                      <a:pt x="154" y="209"/>
                    </a:lnTo>
                    <a:lnTo>
                      <a:pt x="129" y="217"/>
                    </a:lnTo>
                    <a:lnTo>
                      <a:pt x="105" y="225"/>
                    </a:lnTo>
                    <a:lnTo>
                      <a:pt x="81" y="234"/>
                    </a:lnTo>
                    <a:lnTo>
                      <a:pt x="56" y="242"/>
                    </a:lnTo>
                    <a:lnTo>
                      <a:pt x="33" y="251"/>
                    </a:lnTo>
                    <a:lnTo>
                      <a:pt x="9" y="2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279"/>
              <p:cNvSpPr>
                <a:spLocks/>
              </p:cNvSpPr>
              <p:nvPr/>
            </p:nvSpPr>
            <p:spPr bwMode="auto">
              <a:xfrm>
                <a:off x="2518" y="2195"/>
                <a:ext cx="11" cy="3"/>
              </a:xfrm>
              <a:custGeom>
                <a:avLst/>
                <a:gdLst/>
                <a:ahLst/>
                <a:cxnLst>
                  <a:cxn ang="0">
                    <a:pos x="149" y="12"/>
                  </a:cxn>
                  <a:cxn ang="0">
                    <a:pos x="141" y="18"/>
                  </a:cxn>
                  <a:cxn ang="0">
                    <a:pos x="131" y="23"/>
                  </a:cxn>
                  <a:cxn ang="0">
                    <a:pos x="121" y="28"/>
                  </a:cxn>
                  <a:cxn ang="0">
                    <a:pos x="111" y="32"/>
                  </a:cxn>
                  <a:cxn ang="0">
                    <a:pos x="88" y="36"/>
                  </a:cxn>
                  <a:cxn ang="0">
                    <a:pos x="65" y="38"/>
                  </a:cxn>
                  <a:cxn ang="0">
                    <a:pos x="56" y="37"/>
                  </a:cxn>
                  <a:cxn ang="0">
                    <a:pos x="47" y="35"/>
                  </a:cxn>
                  <a:cxn ang="0">
                    <a:pos x="39" y="32"/>
                  </a:cxn>
                  <a:cxn ang="0">
                    <a:pos x="31" y="29"/>
                  </a:cxn>
                  <a:cxn ang="0">
                    <a:pos x="15" y="21"/>
                  </a:cxn>
                  <a:cxn ang="0">
                    <a:pos x="0" y="14"/>
                  </a:cxn>
                  <a:cxn ang="0">
                    <a:pos x="9" y="16"/>
                  </a:cxn>
                  <a:cxn ang="0">
                    <a:pos x="19" y="16"/>
                  </a:cxn>
                  <a:cxn ang="0">
                    <a:pos x="29" y="16"/>
                  </a:cxn>
                  <a:cxn ang="0">
                    <a:pos x="37" y="15"/>
                  </a:cxn>
                  <a:cxn ang="0">
                    <a:pos x="55" y="10"/>
                  </a:cxn>
                  <a:cxn ang="0">
                    <a:pos x="73" y="5"/>
                  </a:cxn>
                  <a:cxn ang="0">
                    <a:pos x="83" y="3"/>
                  </a:cxn>
                  <a:cxn ang="0">
                    <a:pos x="92" y="1"/>
                  </a:cxn>
                  <a:cxn ang="0">
                    <a:pos x="101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0" y="3"/>
                  </a:cxn>
                  <a:cxn ang="0">
                    <a:pos x="140" y="6"/>
                  </a:cxn>
                  <a:cxn ang="0">
                    <a:pos x="149" y="12"/>
                  </a:cxn>
                </a:cxnLst>
                <a:rect l="0" t="0" r="r" b="b"/>
                <a:pathLst>
                  <a:path w="149" h="38">
                    <a:moveTo>
                      <a:pt x="149" y="12"/>
                    </a:moveTo>
                    <a:lnTo>
                      <a:pt x="141" y="18"/>
                    </a:lnTo>
                    <a:lnTo>
                      <a:pt x="131" y="23"/>
                    </a:lnTo>
                    <a:lnTo>
                      <a:pt x="121" y="28"/>
                    </a:lnTo>
                    <a:lnTo>
                      <a:pt x="111" y="32"/>
                    </a:lnTo>
                    <a:lnTo>
                      <a:pt x="88" y="36"/>
                    </a:lnTo>
                    <a:lnTo>
                      <a:pt x="65" y="38"/>
                    </a:lnTo>
                    <a:lnTo>
                      <a:pt x="56" y="37"/>
                    </a:lnTo>
                    <a:lnTo>
                      <a:pt x="47" y="35"/>
                    </a:lnTo>
                    <a:lnTo>
                      <a:pt x="39" y="32"/>
                    </a:lnTo>
                    <a:lnTo>
                      <a:pt x="31" y="29"/>
                    </a:lnTo>
                    <a:lnTo>
                      <a:pt x="15" y="21"/>
                    </a:lnTo>
                    <a:lnTo>
                      <a:pt x="0" y="14"/>
                    </a:lnTo>
                    <a:lnTo>
                      <a:pt x="9" y="16"/>
                    </a:lnTo>
                    <a:lnTo>
                      <a:pt x="19" y="16"/>
                    </a:lnTo>
                    <a:lnTo>
                      <a:pt x="29" y="16"/>
                    </a:lnTo>
                    <a:lnTo>
                      <a:pt x="37" y="15"/>
                    </a:lnTo>
                    <a:lnTo>
                      <a:pt x="55" y="10"/>
                    </a:lnTo>
                    <a:lnTo>
                      <a:pt x="73" y="5"/>
                    </a:lnTo>
                    <a:lnTo>
                      <a:pt x="83" y="3"/>
                    </a:lnTo>
                    <a:lnTo>
                      <a:pt x="92" y="1"/>
                    </a:lnTo>
                    <a:lnTo>
                      <a:pt x="101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0" y="3"/>
                    </a:lnTo>
                    <a:lnTo>
                      <a:pt x="140" y="6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280"/>
              <p:cNvSpPr>
                <a:spLocks/>
              </p:cNvSpPr>
              <p:nvPr/>
            </p:nvSpPr>
            <p:spPr bwMode="auto">
              <a:xfrm>
                <a:off x="2405" y="2185"/>
                <a:ext cx="19" cy="6"/>
              </a:xfrm>
              <a:custGeom>
                <a:avLst/>
                <a:gdLst/>
                <a:ahLst/>
                <a:cxnLst>
                  <a:cxn ang="0">
                    <a:pos x="181" y="57"/>
                  </a:cxn>
                  <a:cxn ang="0">
                    <a:pos x="165" y="60"/>
                  </a:cxn>
                  <a:cxn ang="0">
                    <a:pos x="132" y="68"/>
                  </a:cxn>
                  <a:cxn ang="0">
                    <a:pos x="98" y="76"/>
                  </a:cxn>
                  <a:cxn ang="0">
                    <a:pos x="82" y="79"/>
                  </a:cxn>
                  <a:cxn ang="0">
                    <a:pos x="69" y="72"/>
                  </a:cxn>
                  <a:cxn ang="0">
                    <a:pos x="40" y="56"/>
                  </a:cxn>
                  <a:cxn ang="0">
                    <a:pos x="13" y="40"/>
                  </a:cxn>
                  <a:cxn ang="0">
                    <a:pos x="0" y="32"/>
                  </a:cxn>
                  <a:cxn ang="0">
                    <a:pos x="1" y="27"/>
                  </a:cxn>
                  <a:cxn ang="0">
                    <a:pos x="3" y="22"/>
                  </a:cxn>
                  <a:cxn ang="0">
                    <a:pos x="5" y="20"/>
                  </a:cxn>
                  <a:cxn ang="0">
                    <a:pos x="9" y="17"/>
                  </a:cxn>
                  <a:cxn ang="0">
                    <a:pos x="18" y="14"/>
                  </a:cxn>
                  <a:cxn ang="0">
                    <a:pos x="29" y="12"/>
                  </a:cxn>
                  <a:cxn ang="0">
                    <a:pos x="40" y="11"/>
                  </a:cxn>
                  <a:cxn ang="0">
                    <a:pos x="51" y="9"/>
                  </a:cxn>
                  <a:cxn ang="0">
                    <a:pos x="56" y="8"/>
                  </a:cxn>
                  <a:cxn ang="0">
                    <a:pos x="61" y="5"/>
                  </a:cxn>
                  <a:cxn ang="0">
                    <a:pos x="66" y="3"/>
                  </a:cxn>
                  <a:cxn ang="0">
                    <a:pos x="69" y="0"/>
                  </a:cxn>
                  <a:cxn ang="0">
                    <a:pos x="86" y="3"/>
                  </a:cxn>
                  <a:cxn ang="0">
                    <a:pos x="101" y="8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42" y="27"/>
                  </a:cxn>
                  <a:cxn ang="0">
                    <a:pos x="156" y="35"/>
                  </a:cxn>
                  <a:cxn ang="0">
                    <a:pos x="168" y="46"/>
                  </a:cxn>
                  <a:cxn ang="0">
                    <a:pos x="181" y="57"/>
                  </a:cxn>
                </a:cxnLst>
                <a:rect l="0" t="0" r="r" b="b"/>
                <a:pathLst>
                  <a:path w="181" h="79">
                    <a:moveTo>
                      <a:pt x="181" y="57"/>
                    </a:moveTo>
                    <a:lnTo>
                      <a:pt x="165" y="60"/>
                    </a:lnTo>
                    <a:lnTo>
                      <a:pt x="132" y="68"/>
                    </a:lnTo>
                    <a:lnTo>
                      <a:pt x="98" y="76"/>
                    </a:lnTo>
                    <a:lnTo>
                      <a:pt x="82" y="79"/>
                    </a:lnTo>
                    <a:lnTo>
                      <a:pt x="69" y="72"/>
                    </a:lnTo>
                    <a:lnTo>
                      <a:pt x="40" y="56"/>
                    </a:lnTo>
                    <a:lnTo>
                      <a:pt x="13" y="40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3" y="22"/>
                    </a:lnTo>
                    <a:lnTo>
                      <a:pt x="5" y="20"/>
                    </a:lnTo>
                    <a:lnTo>
                      <a:pt x="9" y="17"/>
                    </a:lnTo>
                    <a:lnTo>
                      <a:pt x="18" y="14"/>
                    </a:lnTo>
                    <a:lnTo>
                      <a:pt x="29" y="12"/>
                    </a:lnTo>
                    <a:lnTo>
                      <a:pt x="40" y="11"/>
                    </a:lnTo>
                    <a:lnTo>
                      <a:pt x="51" y="9"/>
                    </a:lnTo>
                    <a:lnTo>
                      <a:pt x="56" y="8"/>
                    </a:lnTo>
                    <a:lnTo>
                      <a:pt x="61" y="5"/>
                    </a:lnTo>
                    <a:lnTo>
                      <a:pt x="66" y="3"/>
                    </a:lnTo>
                    <a:lnTo>
                      <a:pt x="69" y="0"/>
                    </a:lnTo>
                    <a:lnTo>
                      <a:pt x="86" y="3"/>
                    </a:lnTo>
                    <a:lnTo>
                      <a:pt x="101" y="8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42" y="27"/>
                    </a:lnTo>
                    <a:lnTo>
                      <a:pt x="156" y="35"/>
                    </a:lnTo>
                    <a:lnTo>
                      <a:pt x="168" y="46"/>
                    </a:lnTo>
                    <a:lnTo>
                      <a:pt x="181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281"/>
              <p:cNvSpPr>
                <a:spLocks/>
              </p:cNvSpPr>
              <p:nvPr/>
            </p:nvSpPr>
            <p:spPr bwMode="auto">
              <a:xfrm>
                <a:off x="2400" y="2188"/>
                <a:ext cx="14" cy="6"/>
              </a:xfrm>
              <a:custGeom>
                <a:avLst/>
                <a:gdLst/>
                <a:ahLst/>
                <a:cxnLst>
                  <a:cxn ang="0">
                    <a:pos x="180" y="57"/>
                  </a:cxn>
                  <a:cxn ang="0">
                    <a:pos x="168" y="63"/>
                  </a:cxn>
                  <a:cxn ang="0">
                    <a:pos x="156" y="67"/>
                  </a:cxn>
                  <a:cxn ang="0">
                    <a:pos x="144" y="70"/>
                  </a:cxn>
                  <a:cxn ang="0">
                    <a:pos x="132" y="74"/>
                  </a:cxn>
                  <a:cxn ang="0">
                    <a:pos x="120" y="75"/>
                  </a:cxn>
                  <a:cxn ang="0">
                    <a:pos x="109" y="75"/>
                  </a:cxn>
                  <a:cxn ang="0">
                    <a:pos x="98" y="74"/>
                  </a:cxn>
                  <a:cxn ang="0">
                    <a:pos x="86" y="73"/>
                  </a:cxn>
                  <a:cxn ang="0">
                    <a:pos x="75" y="69"/>
                  </a:cxn>
                  <a:cxn ang="0">
                    <a:pos x="65" y="66"/>
                  </a:cxn>
                  <a:cxn ang="0">
                    <a:pos x="54" y="62"/>
                  </a:cxn>
                  <a:cxn ang="0">
                    <a:pos x="42" y="57"/>
                  </a:cxn>
                  <a:cxn ang="0">
                    <a:pos x="32" y="50"/>
                  </a:cxn>
                  <a:cxn ang="0">
                    <a:pos x="21" y="44"/>
                  </a:cxn>
                  <a:cxn ang="0">
                    <a:pos x="10" y="36"/>
                  </a:cxn>
                  <a:cxn ang="0">
                    <a:pos x="0" y="28"/>
                  </a:cxn>
                  <a:cxn ang="0">
                    <a:pos x="8" y="22"/>
                  </a:cxn>
                  <a:cxn ang="0">
                    <a:pos x="17" y="17"/>
                  </a:cxn>
                  <a:cxn ang="0">
                    <a:pos x="27" y="14"/>
                  </a:cxn>
                  <a:cxn ang="0">
                    <a:pos x="39" y="12"/>
                  </a:cxn>
                  <a:cxn ang="0">
                    <a:pos x="50" y="10"/>
                  </a:cxn>
                  <a:cxn ang="0">
                    <a:pos x="62" y="6"/>
                  </a:cxn>
                  <a:cxn ang="0">
                    <a:pos x="72" y="3"/>
                  </a:cxn>
                  <a:cxn ang="0">
                    <a:pos x="83" y="0"/>
                  </a:cxn>
                  <a:cxn ang="0">
                    <a:pos x="97" y="4"/>
                  </a:cxn>
                  <a:cxn ang="0">
                    <a:pos x="122" y="16"/>
                  </a:cxn>
                  <a:cxn ang="0">
                    <a:pos x="137" y="24"/>
                  </a:cxn>
                  <a:cxn ang="0">
                    <a:pos x="152" y="33"/>
                  </a:cxn>
                  <a:cxn ang="0">
                    <a:pos x="167" y="44"/>
                  </a:cxn>
                  <a:cxn ang="0">
                    <a:pos x="180" y="57"/>
                  </a:cxn>
                </a:cxnLst>
                <a:rect l="0" t="0" r="r" b="b"/>
                <a:pathLst>
                  <a:path w="180" h="75">
                    <a:moveTo>
                      <a:pt x="180" y="57"/>
                    </a:moveTo>
                    <a:lnTo>
                      <a:pt x="168" y="63"/>
                    </a:lnTo>
                    <a:lnTo>
                      <a:pt x="156" y="67"/>
                    </a:lnTo>
                    <a:lnTo>
                      <a:pt x="144" y="70"/>
                    </a:lnTo>
                    <a:lnTo>
                      <a:pt x="132" y="74"/>
                    </a:lnTo>
                    <a:lnTo>
                      <a:pt x="120" y="75"/>
                    </a:lnTo>
                    <a:lnTo>
                      <a:pt x="109" y="75"/>
                    </a:lnTo>
                    <a:lnTo>
                      <a:pt x="98" y="74"/>
                    </a:lnTo>
                    <a:lnTo>
                      <a:pt x="86" y="73"/>
                    </a:lnTo>
                    <a:lnTo>
                      <a:pt x="75" y="69"/>
                    </a:lnTo>
                    <a:lnTo>
                      <a:pt x="65" y="66"/>
                    </a:lnTo>
                    <a:lnTo>
                      <a:pt x="54" y="62"/>
                    </a:lnTo>
                    <a:lnTo>
                      <a:pt x="42" y="57"/>
                    </a:lnTo>
                    <a:lnTo>
                      <a:pt x="32" y="50"/>
                    </a:lnTo>
                    <a:lnTo>
                      <a:pt x="21" y="44"/>
                    </a:lnTo>
                    <a:lnTo>
                      <a:pt x="10" y="36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7" y="17"/>
                    </a:lnTo>
                    <a:lnTo>
                      <a:pt x="27" y="14"/>
                    </a:lnTo>
                    <a:lnTo>
                      <a:pt x="39" y="12"/>
                    </a:lnTo>
                    <a:lnTo>
                      <a:pt x="50" y="10"/>
                    </a:lnTo>
                    <a:lnTo>
                      <a:pt x="62" y="6"/>
                    </a:lnTo>
                    <a:lnTo>
                      <a:pt x="72" y="3"/>
                    </a:lnTo>
                    <a:lnTo>
                      <a:pt x="83" y="0"/>
                    </a:lnTo>
                    <a:lnTo>
                      <a:pt x="97" y="4"/>
                    </a:lnTo>
                    <a:lnTo>
                      <a:pt x="122" y="16"/>
                    </a:lnTo>
                    <a:lnTo>
                      <a:pt x="137" y="24"/>
                    </a:lnTo>
                    <a:lnTo>
                      <a:pt x="152" y="33"/>
                    </a:lnTo>
                    <a:lnTo>
                      <a:pt x="167" y="44"/>
                    </a:lnTo>
                    <a:lnTo>
                      <a:pt x="180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282"/>
              <p:cNvSpPr>
                <a:spLocks/>
              </p:cNvSpPr>
              <p:nvPr/>
            </p:nvSpPr>
            <p:spPr bwMode="auto">
              <a:xfrm>
                <a:off x="2414" y="2191"/>
                <a:ext cx="13" cy="6"/>
              </a:xfrm>
              <a:custGeom>
                <a:avLst/>
                <a:gdLst/>
                <a:ahLst/>
                <a:cxnLst>
                  <a:cxn ang="0">
                    <a:pos x="99" y="60"/>
                  </a:cxn>
                  <a:cxn ang="0">
                    <a:pos x="94" y="67"/>
                  </a:cxn>
                  <a:cxn ang="0">
                    <a:pos x="90" y="73"/>
                  </a:cxn>
                  <a:cxn ang="0">
                    <a:pos x="76" y="66"/>
                  </a:cxn>
                  <a:cxn ang="0">
                    <a:pos x="45" y="49"/>
                  </a:cxn>
                  <a:cxn ang="0">
                    <a:pos x="14" y="33"/>
                  </a:cxn>
                  <a:cxn ang="0">
                    <a:pos x="0" y="25"/>
                  </a:cxn>
                  <a:cxn ang="0">
                    <a:pos x="11" y="19"/>
                  </a:cxn>
                  <a:cxn ang="0">
                    <a:pos x="30" y="11"/>
                  </a:cxn>
                  <a:cxn ang="0">
                    <a:pos x="41" y="7"/>
                  </a:cxn>
                  <a:cxn ang="0">
                    <a:pos x="52" y="4"/>
                  </a:cxn>
                  <a:cxn ang="0">
                    <a:pos x="64" y="2"/>
                  </a:cxn>
                  <a:cxn ang="0">
                    <a:pos x="75" y="0"/>
                  </a:cxn>
                  <a:cxn ang="0">
                    <a:pos x="85" y="0"/>
                  </a:cxn>
                  <a:cxn ang="0">
                    <a:pos x="94" y="2"/>
                  </a:cxn>
                  <a:cxn ang="0">
                    <a:pos x="98" y="3"/>
                  </a:cxn>
                  <a:cxn ang="0">
                    <a:pos x="103" y="5"/>
                  </a:cxn>
                  <a:cxn ang="0">
                    <a:pos x="105" y="7"/>
                  </a:cxn>
                  <a:cxn ang="0">
                    <a:pos x="108" y="10"/>
                  </a:cxn>
                  <a:cxn ang="0">
                    <a:pos x="109" y="13"/>
                  </a:cxn>
                  <a:cxn ang="0">
                    <a:pos x="110" y="18"/>
                  </a:cxn>
                  <a:cxn ang="0">
                    <a:pos x="111" y="23"/>
                  </a:cxn>
                  <a:cxn ang="0">
                    <a:pos x="110" y="29"/>
                  </a:cxn>
                  <a:cxn ang="0">
                    <a:pos x="109" y="36"/>
                  </a:cxn>
                  <a:cxn ang="0">
                    <a:pos x="107" y="43"/>
                  </a:cxn>
                  <a:cxn ang="0">
                    <a:pos x="104" y="51"/>
                  </a:cxn>
                  <a:cxn ang="0">
                    <a:pos x="99" y="60"/>
                  </a:cxn>
                </a:cxnLst>
                <a:rect l="0" t="0" r="r" b="b"/>
                <a:pathLst>
                  <a:path w="111" h="73">
                    <a:moveTo>
                      <a:pt x="99" y="60"/>
                    </a:moveTo>
                    <a:lnTo>
                      <a:pt x="94" y="67"/>
                    </a:lnTo>
                    <a:lnTo>
                      <a:pt x="90" y="73"/>
                    </a:lnTo>
                    <a:lnTo>
                      <a:pt x="76" y="66"/>
                    </a:lnTo>
                    <a:lnTo>
                      <a:pt x="45" y="49"/>
                    </a:lnTo>
                    <a:lnTo>
                      <a:pt x="14" y="33"/>
                    </a:lnTo>
                    <a:lnTo>
                      <a:pt x="0" y="25"/>
                    </a:lnTo>
                    <a:lnTo>
                      <a:pt x="11" y="19"/>
                    </a:lnTo>
                    <a:lnTo>
                      <a:pt x="30" y="11"/>
                    </a:lnTo>
                    <a:lnTo>
                      <a:pt x="41" y="7"/>
                    </a:lnTo>
                    <a:lnTo>
                      <a:pt x="52" y="4"/>
                    </a:lnTo>
                    <a:lnTo>
                      <a:pt x="64" y="2"/>
                    </a:lnTo>
                    <a:lnTo>
                      <a:pt x="75" y="0"/>
                    </a:lnTo>
                    <a:lnTo>
                      <a:pt x="85" y="0"/>
                    </a:lnTo>
                    <a:lnTo>
                      <a:pt x="94" y="2"/>
                    </a:lnTo>
                    <a:lnTo>
                      <a:pt x="98" y="3"/>
                    </a:lnTo>
                    <a:lnTo>
                      <a:pt x="103" y="5"/>
                    </a:lnTo>
                    <a:lnTo>
                      <a:pt x="105" y="7"/>
                    </a:lnTo>
                    <a:lnTo>
                      <a:pt x="108" y="10"/>
                    </a:lnTo>
                    <a:lnTo>
                      <a:pt x="109" y="13"/>
                    </a:lnTo>
                    <a:lnTo>
                      <a:pt x="110" y="18"/>
                    </a:lnTo>
                    <a:lnTo>
                      <a:pt x="111" y="23"/>
                    </a:lnTo>
                    <a:lnTo>
                      <a:pt x="110" y="29"/>
                    </a:lnTo>
                    <a:lnTo>
                      <a:pt x="109" y="36"/>
                    </a:lnTo>
                    <a:lnTo>
                      <a:pt x="107" y="43"/>
                    </a:lnTo>
                    <a:lnTo>
                      <a:pt x="104" y="51"/>
                    </a:lnTo>
                    <a:lnTo>
                      <a:pt x="99" y="6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283"/>
              <p:cNvSpPr>
                <a:spLocks/>
              </p:cNvSpPr>
              <p:nvPr/>
            </p:nvSpPr>
            <p:spPr bwMode="auto">
              <a:xfrm>
                <a:off x="2399" y="2191"/>
                <a:ext cx="5" cy="5"/>
              </a:xfrm>
              <a:custGeom>
                <a:avLst/>
                <a:gdLst/>
                <a:ahLst/>
                <a:cxnLst>
                  <a:cxn ang="0">
                    <a:pos x="72" y="38"/>
                  </a:cxn>
                  <a:cxn ang="0">
                    <a:pos x="70" y="42"/>
                  </a:cxn>
                  <a:cxn ang="0">
                    <a:pos x="68" y="46"/>
                  </a:cxn>
                  <a:cxn ang="0">
                    <a:pos x="66" y="48"/>
                  </a:cxn>
                  <a:cxn ang="0">
                    <a:pos x="63" y="50"/>
                  </a:cxn>
                  <a:cxn ang="0">
                    <a:pos x="55" y="53"/>
                  </a:cxn>
                  <a:cxn ang="0">
                    <a:pos x="47" y="55"/>
                  </a:cxn>
                  <a:cxn ang="0">
                    <a:pos x="29" y="57"/>
                  </a:cxn>
                  <a:cxn ang="0">
                    <a:pos x="11" y="61"/>
                  </a:cxn>
                  <a:cxn ang="0">
                    <a:pos x="7" y="57"/>
                  </a:cxn>
                  <a:cxn ang="0">
                    <a:pos x="4" y="55"/>
                  </a:cxn>
                  <a:cxn ang="0">
                    <a:pos x="2" y="52"/>
                  </a:cxn>
                  <a:cxn ang="0">
                    <a:pos x="1" y="49"/>
                  </a:cxn>
                  <a:cxn ang="0">
                    <a:pos x="0" y="41"/>
                  </a:cxn>
                  <a:cxn ang="0">
                    <a:pos x="1" y="34"/>
                  </a:cxn>
                  <a:cxn ang="0">
                    <a:pos x="3" y="25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8"/>
                  </a:cxn>
                  <a:cxn ang="0">
                    <a:pos x="3" y="4"/>
                  </a:cxn>
                  <a:cxn ang="0">
                    <a:pos x="2" y="0"/>
                  </a:cxn>
                  <a:cxn ang="0">
                    <a:pos x="13" y="6"/>
                  </a:cxn>
                  <a:cxn ang="0">
                    <a:pos x="37" y="19"/>
                  </a:cxn>
                  <a:cxn ang="0">
                    <a:pos x="62" y="33"/>
                  </a:cxn>
                  <a:cxn ang="0">
                    <a:pos x="72" y="38"/>
                  </a:cxn>
                </a:cxnLst>
                <a:rect l="0" t="0" r="r" b="b"/>
                <a:pathLst>
                  <a:path w="72" h="61">
                    <a:moveTo>
                      <a:pt x="72" y="38"/>
                    </a:moveTo>
                    <a:lnTo>
                      <a:pt x="70" y="42"/>
                    </a:lnTo>
                    <a:lnTo>
                      <a:pt x="68" y="46"/>
                    </a:lnTo>
                    <a:lnTo>
                      <a:pt x="66" y="48"/>
                    </a:lnTo>
                    <a:lnTo>
                      <a:pt x="63" y="50"/>
                    </a:lnTo>
                    <a:lnTo>
                      <a:pt x="55" y="53"/>
                    </a:lnTo>
                    <a:lnTo>
                      <a:pt x="47" y="55"/>
                    </a:lnTo>
                    <a:lnTo>
                      <a:pt x="29" y="57"/>
                    </a:lnTo>
                    <a:lnTo>
                      <a:pt x="11" y="61"/>
                    </a:lnTo>
                    <a:lnTo>
                      <a:pt x="7" y="57"/>
                    </a:lnTo>
                    <a:lnTo>
                      <a:pt x="4" y="55"/>
                    </a:lnTo>
                    <a:lnTo>
                      <a:pt x="2" y="52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4"/>
                    </a:lnTo>
                    <a:lnTo>
                      <a:pt x="3" y="25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8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13" y="6"/>
                    </a:lnTo>
                    <a:lnTo>
                      <a:pt x="37" y="19"/>
                    </a:lnTo>
                    <a:lnTo>
                      <a:pt x="62" y="33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284"/>
              <p:cNvSpPr>
                <a:spLocks/>
              </p:cNvSpPr>
              <p:nvPr/>
            </p:nvSpPr>
            <p:spPr bwMode="auto">
              <a:xfrm>
                <a:off x="2404" y="2193"/>
                <a:ext cx="19" cy="6"/>
              </a:xfrm>
              <a:custGeom>
                <a:avLst/>
                <a:gdLst/>
                <a:ahLst/>
                <a:cxnLst>
                  <a:cxn ang="0">
                    <a:pos x="181" y="55"/>
                  </a:cxn>
                  <a:cxn ang="0">
                    <a:pos x="170" y="60"/>
                  </a:cxn>
                  <a:cxn ang="0">
                    <a:pos x="159" y="64"/>
                  </a:cxn>
                  <a:cxn ang="0">
                    <a:pos x="146" y="67"/>
                  </a:cxn>
                  <a:cxn ang="0">
                    <a:pos x="134" y="71"/>
                  </a:cxn>
                  <a:cxn ang="0">
                    <a:pos x="107" y="75"/>
                  </a:cxn>
                  <a:cxn ang="0">
                    <a:pos x="79" y="79"/>
                  </a:cxn>
                  <a:cxn ang="0">
                    <a:pos x="67" y="73"/>
                  </a:cxn>
                  <a:cxn ang="0">
                    <a:pos x="40" y="56"/>
                  </a:cxn>
                  <a:cxn ang="0">
                    <a:pos x="12" y="40"/>
                  </a:cxn>
                  <a:cxn ang="0">
                    <a:pos x="0" y="32"/>
                  </a:cxn>
                  <a:cxn ang="0">
                    <a:pos x="14" y="27"/>
                  </a:cxn>
                  <a:cxn ang="0">
                    <a:pos x="44" y="16"/>
                  </a:cxn>
                  <a:cxn ang="0">
                    <a:pos x="75" y="4"/>
                  </a:cxn>
                  <a:cxn ang="0">
                    <a:pos x="89" y="0"/>
                  </a:cxn>
                  <a:cxn ang="0">
                    <a:pos x="110" y="11"/>
                  </a:cxn>
                  <a:cxn ang="0">
                    <a:pos x="140" y="27"/>
                  </a:cxn>
                  <a:cxn ang="0">
                    <a:pos x="155" y="35"/>
                  </a:cxn>
                  <a:cxn ang="0">
                    <a:pos x="168" y="43"/>
                  </a:cxn>
                  <a:cxn ang="0">
                    <a:pos x="176" y="49"/>
                  </a:cxn>
                  <a:cxn ang="0">
                    <a:pos x="181" y="55"/>
                  </a:cxn>
                </a:cxnLst>
                <a:rect l="0" t="0" r="r" b="b"/>
                <a:pathLst>
                  <a:path w="181" h="79">
                    <a:moveTo>
                      <a:pt x="181" y="55"/>
                    </a:moveTo>
                    <a:lnTo>
                      <a:pt x="170" y="60"/>
                    </a:lnTo>
                    <a:lnTo>
                      <a:pt x="159" y="64"/>
                    </a:lnTo>
                    <a:lnTo>
                      <a:pt x="146" y="67"/>
                    </a:lnTo>
                    <a:lnTo>
                      <a:pt x="134" y="71"/>
                    </a:lnTo>
                    <a:lnTo>
                      <a:pt x="107" y="75"/>
                    </a:lnTo>
                    <a:lnTo>
                      <a:pt x="79" y="79"/>
                    </a:lnTo>
                    <a:lnTo>
                      <a:pt x="67" y="73"/>
                    </a:lnTo>
                    <a:lnTo>
                      <a:pt x="40" y="56"/>
                    </a:lnTo>
                    <a:lnTo>
                      <a:pt x="12" y="40"/>
                    </a:lnTo>
                    <a:lnTo>
                      <a:pt x="0" y="32"/>
                    </a:lnTo>
                    <a:lnTo>
                      <a:pt x="14" y="27"/>
                    </a:lnTo>
                    <a:lnTo>
                      <a:pt x="44" y="16"/>
                    </a:lnTo>
                    <a:lnTo>
                      <a:pt x="75" y="4"/>
                    </a:lnTo>
                    <a:lnTo>
                      <a:pt x="89" y="0"/>
                    </a:lnTo>
                    <a:lnTo>
                      <a:pt x="110" y="11"/>
                    </a:lnTo>
                    <a:lnTo>
                      <a:pt x="140" y="27"/>
                    </a:lnTo>
                    <a:lnTo>
                      <a:pt x="155" y="35"/>
                    </a:lnTo>
                    <a:lnTo>
                      <a:pt x="168" y="43"/>
                    </a:lnTo>
                    <a:lnTo>
                      <a:pt x="176" y="49"/>
                    </a:lnTo>
                    <a:lnTo>
                      <a:pt x="181" y="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285"/>
              <p:cNvSpPr>
                <a:spLocks/>
              </p:cNvSpPr>
              <p:nvPr/>
            </p:nvSpPr>
            <p:spPr bwMode="auto">
              <a:xfrm>
                <a:off x="2400" y="2196"/>
                <a:ext cx="13" cy="5"/>
              </a:xfrm>
              <a:custGeom>
                <a:avLst/>
                <a:gdLst/>
                <a:ahLst/>
                <a:cxnLst>
                  <a:cxn ang="0">
                    <a:pos x="166" y="52"/>
                  </a:cxn>
                  <a:cxn ang="0">
                    <a:pos x="153" y="55"/>
                  </a:cxn>
                  <a:cxn ang="0">
                    <a:pos x="123" y="62"/>
                  </a:cxn>
                  <a:cxn ang="0">
                    <a:pos x="93" y="68"/>
                  </a:cxn>
                  <a:cxn ang="0">
                    <a:pos x="80" y="71"/>
                  </a:cxn>
                  <a:cxn ang="0">
                    <a:pos x="56" y="59"/>
                  </a:cxn>
                  <a:cxn ang="0">
                    <a:pos x="34" y="48"/>
                  </a:cxn>
                  <a:cxn ang="0">
                    <a:pos x="23" y="40"/>
                  </a:cxn>
                  <a:cxn ang="0">
                    <a:pos x="14" y="33"/>
                  </a:cxn>
                  <a:cxn ang="0">
                    <a:pos x="9" y="28"/>
                  </a:cxn>
                  <a:cxn ang="0">
                    <a:pos x="6" y="24"/>
                  </a:cxn>
                  <a:cxn ang="0">
                    <a:pos x="3" y="19"/>
                  </a:cxn>
                  <a:cxn ang="0">
                    <a:pos x="0" y="15"/>
                  </a:cxn>
                  <a:cxn ang="0">
                    <a:pos x="12" y="8"/>
                  </a:cxn>
                  <a:cxn ang="0">
                    <a:pos x="23" y="4"/>
                  </a:cxn>
                  <a:cxn ang="0">
                    <a:pos x="35" y="2"/>
                  </a:cxn>
                  <a:cxn ang="0">
                    <a:pos x="47" y="0"/>
                  </a:cxn>
                  <a:cxn ang="0">
                    <a:pos x="59" y="0"/>
                  </a:cxn>
                  <a:cxn ang="0">
                    <a:pos x="70" y="0"/>
                  </a:cxn>
                  <a:cxn ang="0">
                    <a:pos x="81" y="2"/>
                  </a:cxn>
                  <a:cxn ang="0">
                    <a:pos x="93" y="5"/>
                  </a:cxn>
                  <a:cxn ang="0">
                    <a:pos x="103" y="8"/>
                  </a:cxn>
                  <a:cxn ang="0">
                    <a:pos x="114" y="12"/>
                  </a:cxn>
                  <a:cxn ang="0">
                    <a:pos x="124" y="18"/>
                  </a:cxn>
                  <a:cxn ang="0">
                    <a:pos x="133" y="24"/>
                  </a:cxn>
                  <a:cxn ang="0">
                    <a:pos x="143" y="31"/>
                  </a:cxn>
                  <a:cxn ang="0">
                    <a:pos x="151" y="37"/>
                  </a:cxn>
                  <a:cxn ang="0">
                    <a:pos x="159" y="44"/>
                  </a:cxn>
                  <a:cxn ang="0">
                    <a:pos x="166" y="52"/>
                  </a:cxn>
                </a:cxnLst>
                <a:rect l="0" t="0" r="r" b="b"/>
                <a:pathLst>
                  <a:path w="166" h="71">
                    <a:moveTo>
                      <a:pt x="166" y="52"/>
                    </a:moveTo>
                    <a:lnTo>
                      <a:pt x="153" y="55"/>
                    </a:lnTo>
                    <a:lnTo>
                      <a:pt x="123" y="62"/>
                    </a:lnTo>
                    <a:lnTo>
                      <a:pt x="93" y="68"/>
                    </a:lnTo>
                    <a:lnTo>
                      <a:pt x="80" y="71"/>
                    </a:lnTo>
                    <a:lnTo>
                      <a:pt x="56" y="59"/>
                    </a:lnTo>
                    <a:lnTo>
                      <a:pt x="34" y="48"/>
                    </a:lnTo>
                    <a:lnTo>
                      <a:pt x="23" y="40"/>
                    </a:lnTo>
                    <a:lnTo>
                      <a:pt x="14" y="33"/>
                    </a:lnTo>
                    <a:lnTo>
                      <a:pt x="9" y="28"/>
                    </a:lnTo>
                    <a:lnTo>
                      <a:pt x="6" y="24"/>
                    </a:lnTo>
                    <a:lnTo>
                      <a:pt x="3" y="19"/>
                    </a:lnTo>
                    <a:lnTo>
                      <a:pt x="0" y="15"/>
                    </a:lnTo>
                    <a:lnTo>
                      <a:pt x="12" y="8"/>
                    </a:lnTo>
                    <a:lnTo>
                      <a:pt x="23" y="4"/>
                    </a:lnTo>
                    <a:lnTo>
                      <a:pt x="35" y="2"/>
                    </a:lnTo>
                    <a:lnTo>
                      <a:pt x="47" y="0"/>
                    </a:lnTo>
                    <a:lnTo>
                      <a:pt x="59" y="0"/>
                    </a:lnTo>
                    <a:lnTo>
                      <a:pt x="70" y="0"/>
                    </a:lnTo>
                    <a:lnTo>
                      <a:pt x="81" y="2"/>
                    </a:lnTo>
                    <a:lnTo>
                      <a:pt x="93" y="5"/>
                    </a:lnTo>
                    <a:lnTo>
                      <a:pt x="103" y="8"/>
                    </a:lnTo>
                    <a:lnTo>
                      <a:pt x="114" y="12"/>
                    </a:lnTo>
                    <a:lnTo>
                      <a:pt x="124" y="18"/>
                    </a:lnTo>
                    <a:lnTo>
                      <a:pt x="133" y="24"/>
                    </a:lnTo>
                    <a:lnTo>
                      <a:pt x="143" y="31"/>
                    </a:lnTo>
                    <a:lnTo>
                      <a:pt x="151" y="37"/>
                    </a:lnTo>
                    <a:lnTo>
                      <a:pt x="159" y="44"/>
                    </a:lnTo>
                    <a:lnTo>
                      <a:pt x="166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286"/>
              <p:cNvSpPr>
                <a:spLocks/>
              </p:cNvSpPr>
              <p:nvPr/>
            </p:nvSpPr>
            <p:spPr bwMode="auto">
              <a:xfrm>
                <a:off x="2413" y="2199"/>
                <a:ext cx="13" cy="4"/>
              </a:xfrm>
              <a:custGeom>
                <a:avLst/>
                <a:gdLst/>
                <a:ahLst/>
                <a:cxnLst>
                  <a:cxn ang="0">
                    <a:pos x="103" y="0"/>
                  </a:cxn>
                  <a:cxn ang="0">
                    <a:pos x="104" y="3"/>
                  </a:cxn>
                  <a:cxn ang="0">
                    <a:pos x="105" y="7"/>
                  </a:cxn>
                  <a:cxn ang="0">
                    <a:pos x="105" y="12"/>
                  </a:cxn>
                  <a:cxn ang="0">
                    <a:pos x="105" y="16"/>
                  </a:cxn>
                  <a:cxn ang="0">
                    <a:pos x="103" y="23"/>
                  </a:cxn>
                  <a:cxn ang="0">
                    <a:pos x="98" y="31"/>
                  </a:cxn>
                  <a:cxn ang="0">
                    <a:pos x="89" y="46"/>
                  </a:cxn>
                  <a:cxn ang="0">
                    <a:pos x="80" y="60"/>
                  </a:cxn>
                  <a:cxn ang="0">
                    <a:pos x="75" y="60"/>
                  </a:cxn>
                  <a:cxn ang="0">
                    <a:pos x="70" y="60"/>
                  </a:cxn>
                  <a:cxn ang="0">
                    <a:pos x="64" y="58"/>
                  </a:cxn>
                  <a:cxn ang="0">
                    <a:pos x="59" y="57"/>
                  </a:cxn>
                  <a:cxn ang="0">
                    <a:pos x="49" y="53"/>
                  </a:cxn>
                  <a:cxn ang="0">
                    <a:pos x="39" y="48"/>
                  </a:cxn>
                  <a:cxn ang="0">
                    <a:pos x="19" y="36"/>
                  </a:cxn>
                  <a:cxn ang="0">
                    <a:pos x="0" y="24"/>
                  </a:cxn>
                  <a:cxn ang="0">
                    <a:pos x="6" y="20"/>
                  </a:cxn>
                  <a:cxn ang="0">
                    <a:pos x="11" y="18"/>
                  </a:cxn>
                  <a:cxn ang="0">
                    <a:pos x="16" y="15"/>
                  </a:cxn>
                  <a:cxn ang="0">
                    <a:pos x="23" y="13"/>
                  </a:cxn>
                  <a:cxn ang="0">
                    <a:pos x="35" y="9"/>
                  </a:cxn>
                  <a:cxn ang="0">
                    <a:pos x="49" y="7"/>
                  </a:cxn>
                  <a:cxn ang="0">
                    <a:pos x="77" y="4"/>
                  </a:cxn>
                  <a:cxn ang="0">
                    <a:pos x="103" y="0"/>
                  </a:cxn>
                </a:cxnLst>
                <a:rect l="0" t="0" r="r" b="b"/>
                <a:pathLst>
                  <a:path w="105" h="60">
                    <a:moveTo>
                      <a:pt x="103" y="0"/>
                    </a:moveTo>
                    <a:lnTo>
                      <a:pt x="104" y="3"/>
                    </a:lnTo>
                    <a:lnTo>
                      <a:pt x="105" y="7"/>
                    </a:lnTo>
                    <a:lnTo>
                      <a:pt x="105" y="12"/>
                    </a:lnTo>
                    <a:lnTo>
                      <a:pt x="105" y="16"/>
                    </a:lnTo>
                    <a:lnTo>
                      <a:pt x="103" y="23"/>
                    </a:lnTo>
                    <a:lnTo>
                      <a:pt x="98" y="31"/>
                    </a:lnTo>
                    <a:lnTo>
                      <a:pt x="89" y="46"/>
                    </a:lnTo>
                    <a:lnTo>
                      <a:pt x="80" y="60"/>
                    </a:lnTo>
                    <a:lnTo>
                      <a:pt x="75" y="60"/>
                    </a:lnTo>
                    <a:lnTo>
                      <a:pt x="70" y="60"/>
                    </a:lnTo>
                    <a:lnTo>
                      <a:pt x="64" y="58"/>
                    </a:lnTo>
                    <a:lnTo>
                      <a:pt x="59" y="57"/>
                    </a:lnTo>
                    <a:lnTo>
                      <a:pt x="49" y="53"/>
                    </a:lnTo>
                    <a:lnTo>
                      <a:pt x="39" y="48"/>
                    </a:lnTo>
                    <a:lnTo>
                      <a:pt x="19" y="36"/>
                    </a:lnTo>
                    <a:lnTo>
                      <a:pt x="0" y="24"/>
                    </a:lnTo>
                    <a:lnTo>
                      <a:pt x="6" y="20"/>
                    </a:lnTo>
                    <a:lnTo>
                      <a:pt x="11" y="18"/>
                    </a:lnTo>
                    <a:lnTo>
                      <a:pt x="16" y="15"/>
                    </a:lnTo>
                    <a:lnTo>
                      <a:pt x="23" y="13"/>
                    </a:lnTo>
                    <a:lnTo>
                      <a:pt x="35" y="9"/>
                    </a:lnTo>
                    <a:lnTo>
                      <a:pt x="49" y="7"/>
                    </a:lnTo>
                    <a:lnTo>
                      <a:pt x="77" y="4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287"/>
              <p:cNvSpPr>
                <a:spLocks/>
              </p:cNvSpPr>
              <p:nvPr/>
            </p:nvSpPr>
            <p:spPr bwMode="auto">
              <a:xfrm>
                <a:off x="2612" y="2188"/>
                <a:ext cx="19" cy="7"/>
              </a:xfrm>
              <a:custGeom>
                <a:avLst/>
                <a:gdLst/>
                <a:ahLst/>
                <a:cxnLst>
                  <a:cxn ang="0">
                    <a:pos x="245" y="54"/>
                  </a:cxn>
                  <a:cxn ang="0">
                    <a:pos x="247" y="57"/>
                  </a:cxn>
                  <a:cxn ang="0">
                    <a:pos x="247" y="60"/>
                  </a:cxn>
                  <a:cxn ang="0">
                    <a:pos x="247" y="63"/>
                  </a:cxn>
                  <a:cxn ang="0">
                    <a:pos x="246" y="66"/>
                  </a:cxn>
                  <a:cxn ang="0">
                    <a:pos x="244" y="71"/>
                  </a:cxn>
                  <a:cxn ang="0">
                    <a:pos x="240" y="76"/>
                  </a:cxn>
                  <a:cxn ang="0">
                    <a:pos x="236" y="80"/>
                  </a:cxn>
                  <a:cxn ang="0">
                    <a:pos x="232" y="85"/>
                  </a:cxn>
                  <a:cxn ang="0">
                    <a:pos x="230" y="87"/>
                  </a:cxn>
                  <a:cxn ang="0">
                    <a:pos x="230" y="90"/>
                  </a:cxn>
                  <a:cxn ang="0">
                    <a:pos x="229" y="92"/>
                  </a:cxn>
                  <a:cxn ang="0">
                    <a:pos x="229" y="95"/>
                  </a:cxn>
                  <a:cxn ang="0">
                    <a:pos x="215" y="91"/>
                  </a:cxn>
                  <a:cxn ang="0">
                    <a:pos x="200" y="88"/>
                  </a:cxn>
                  <a:cxn ang="0">
                    <a:pos x="185" y="86"/>
                  </a:cxn>
                  <a:cxn ang="0">
                    <a:pos x="169" y="85"/>
                  </a:cxn>
                  <a:cxn ang="0">
                    <a:pos x="137" y="82"/>
                  </a:cxn>
                  <a:cxn ang="0">
                    <a:pos x="105" y="81"/>
                  </a:cxn>
                  <a:cxn ang="0">
                    <a:pos x="89" y="79"/>
                  </a:cxn>
                  <a:cxn ang="0">
                    <a:pos x="74" y="77"/>
                  </a:cxn>
                  <a:cxn ang="0">
                    <a:pos x="59" y="73"/>
                  </a:cxn>
                  <a:cxn ang="0">
                    <a:pos x="46" y="66"/>
                  </a:cxn>
                  <a:cxn ang="0">
                    <a:pos x="39" y="63"/>
                  </a:cxn>
                  <a:cxn ang="0">
                    <a:pos x="33" y="59"/>
                  </a:cxn>
                  <a:cxn ang="0">
                    <a:pos x="26" y="55"/>
                  </a:cxn>
                  <a:cxn ang="0">
                    <a:pos x="21" y="49"/>
                  </a:cxn>
                  <a:cxn ang="0">
                    <a:pos x="15" y="44"/>
                  </a:cxn>
                  <a:cxn ang="0">
                    <a:pos x="9" y="37"/>
                  </a:cxn>
                  <a:cxn ang="0">
                    <a:pos x="5" y="30"/>
                  </a:cxn>
                  <a:cxn ang="0">
                    <a:pos x="0" y="22"/>
                  </a:cxn>
                  <a:cxn ang="0">
                    <a:pos x="16" y="30"/>
                  </a:cxn>
                  <a:cxn ang="0">
                    <a:pos x="32" y="37"/>
                  </a:cxn>
                  <a:cxn ang="0">
                    <a:pos x="50" y="43"/>
                  </a:cxn>
                  <a:cxn ang="0">
                    <a:pos x="68" y="47"/>
                  </a:cxn>
                  <a:cxn ang="0">
                    <a:pos x="87" y="50"/>
                  </a:cxn>
                  <a:cxn ang="0">
                    <a:pos x="106" y="51"/>
                  </a:cxn>
                  <a:cxn ang="0">
                    <a:pos x="116" y="51"/>
                  </a:cxn>
                  <a:cxn ang="0">
                    <a:pos x="126" y="50"/>
                  </a:cxn>
                  <a:cxn ang="0">
                    <a:pos x="134" y="49"/>
                  </a:cxn>
                  <a:cxn ang="0">
                    <a:pos x="144" y="47"/>
                  </a:cxn>
                  <a:cxn ang="0">
                    <a:pos x="148" y="43"/>
                  </a:cxn>
                  <a:cxn ang="0">
                    <a:pos x="153" y="38"/>
                  </a:cxn>
                  <a:cxn ang="0">
                    <a:pos x="144" y="32"/>
                  </a:cxn>
                  <a:cxn ang="0">
                    <a:pos x="121" y="18"/>
                  </a:cxn>
                  <a:cxn ang="0">
                    <a:pos x="99" y="6"/>
                  </a:cxn>
                  <a:cxn ang="0">
                    <a:pos x="89" y="0"/>
                  </a:cxn>
                  <a:cxn ang="0">
                    <a:pos x="133" y="6"/>
                  </a:cxn>
                  <a:cxn ang="0">
                    <a:pos x="175" y="10"/>
                  </a:cxn>
                  <a:cxn ang="0">
                    <a:pos x="184" y="12"/>
                  </a:cxn>
                  <a:cxn ang="0">
                    <a:pos x="194" y="15"/>
                  </a:cxn>
                  <a:cxn ang="0">
                    <a:pos x="204" y="18"/>
                  </a:cxn>
                  <a:cxn ang="0">
                    <a:pos x="212" y="23"/>
                  </a:cxn>
                  <a:cxn ang="0">
                    <a:pos x="221" y="29"/>
                  </a:cxn>
                  <a:cxn ang="0">
                    <a:pos x="229" y="35"/>
                  </a:cxn>
                  <a:cxn ang="0">
                    <a:pos x="238" y="44"/>
                  </a:cxn>
                  <a:cxn ang="0">
                    <a:pos x="245" y="54"/>
                  </a:cxn>
                </a:cxnLst>
                <a:rect l="0" t="0" r="r" b="b"/>
                <a:pathLst>
                  <a:path w="247" h="95">
                    <a:moveTo>
                      <a:pt x="245" y="54"/>
                    </a:moveTo>
                    <a:lnTo>
                      <a:pt x="247" y="57"/>
                    </a:lnTo>
                    <a:lnTo>
                      <a:pt x="247" y="60"/>
                    </a:lnTo>
                    <a:lnTo>
                      <a:pt x="247" y="63"/>
                    </a:lnTo>
                    <a:lnTo>
                      <a:pt x="246" y="66"/>
                    </a:lnTo>
                    <a:lnTo>
                      <a:pt x="244" y="71"/>
                    </a:lnTo>
                    <a:lnTo>
                      <a:pt x="240" y="76"/>
                    </a:lnTo>
                    <a:lnTo>
                      <a:pt x="236" y="80"/>
                    </a:lnTo>
                    <a:lnTo>
                      <a:pt x="232" y="85"/>
                    </a:lnTo>
                    <a:lnTo>
                      <a:pt x="230" y="87"/>
                    </a:lnTo>
                    <a:lnTo>
                      <a:pt x="230" y="90"/>
                    </a:lnTo>
                    <a:lnTo>
                      <a:pt x="229" y="92"/>
                    </a:lnTo>
                    <a:lnTo>
                      <a:pt x="229" y="95"/>
                    </a:lnTo>
                    <a:lnTo>
                      <a:pt x="215" y="91"/>
                    </a:lnTo>
                    <a:lnTo>
                      <a:pt x="200" y="88"/>
                    </a:lnTo>
                    <a:lnTo>
                      <a:pt x="185" y="86"/>
                    </a:lnTo>
                    <a:lnTo>
                      <a:pt x="169" y="85"/>
                    </a:lnTo>
                    <a:lnTo>
                      <a:pt x="137" y="82"/>
                    </a:lnTo>
                    <a:lnTo>
                      <a:pt x="105" y="81"/>
                    </a:lnTo>
                    <a:lnTo>
                      <a:pt x="89" y="79"/>
                    </a:lnTo>
                    <a:lnTo>
                      <a:pt x="74" y="77"/>
                    </a:lnTo>
                    <a:lnTo>
                      <a:pt x="59" y="73"/>
                    </a:lnTo>
                    <a:lnTo>
                      <a:pt x="46" y="66"/>
                    </a:lnTo>
                    <a:lnTo>
                      <a:pt x="39" y="63"/>
                    </a:lnTo>
                    <a:lnTo>
                      <a:pt x="33" y="59"/>
                    </a:lnTo>
                    <a:lnTo>
                      <a:pt x="26" y="55"/>
                    </a:lnTo>
                    <a:lnTo>
                      <a:pt x="21" y="49"/>
                    </a:lnTo>
                    <a:lnTo>
                      <a:pt x="15" y="44"/>
                    </a:lnTo>
                    <a:lnTo>
                      <a:pt x="9" y="37"/>
                    </a:lnTo>
                    <a:lnTo>
                      <a:pt x="5" y="30"/>
                    </a:lnTo>
                    <a:lnTo>
                      <a:pt x="0" y="22"/>
                    </a:lnTo>
                    <a:lnTo>
                      <a:pt x="16" y="30"/>
                    </a:lnTo>
                    <a:lnTo>
                      <a:pt x="32" y="37"/>
                    </a:lnTo>
                    <a:lnTo>
                      <a:pt x="50" y="43"/>
                    </a:lnTo>
                    <a:lnTo>
                      <a:pt x="68" y="47"/>
                    </a:lnTo>
                    <a:lnTo>
                      <a:pt x="87" y="50"/>
                    </a:lnTo>
                    <a:lnTo>
                      <a:pt x="106" y="51"/>
                    </a:lnTo>
                    <a:lnTo>
                      <a:pt x="116" y="51"/>
                    </a:lnTo>
                    <a:lnTo>
                      <a:pt x="126" y="50"/>
                    </a:lnTo>
                    <a:lnTo>
                      <a:pt x="134" y="49"/>
                    </a:lnTo>
                    <a:lnTo>
                      <a:pt x="144" y="47"/>
                    </a:lnTo>
                    <a:lnTo>
                      <a:pt x="148" y="43"/>
                    </a:lnTo>
                    <a:lnTo>
                      <a:pt x="153" y="38"/>
                    </a:lnTo>
                    <a:lnTo>
                      <a:pt x="144" y="32"/>
                    </a:lnTo>
                    <a:lnTo>
                      <a:pt x="121" y="18"/>
                    </a:lnTo>
                    <a:lnTo>
                      <a:pt x="99" y="6"/>
                    </a:lnTo>
                    <a:lnTo>
                      <a:pt x="89" y="0"/>
                    </a:lnTo>
                    <a:lnTo>
                      <a:pt x="133" y="6"/>
                    </a:lnTo>
                    <a:lnTo>
                      <a:pt x="175" y="10"/>
                    </a:lnTo>
                    <a:lnTo>
                      <a:pt x="184" y="12"/>
                    </a:lnTo>
                    <a:lnTo>
                      <a:pt x="194" y="15"/>
                    </a:lnTo>
                    <a:lnTo>
                      <a:pt x="204" y="18"/>
                    </a:lnTo>
                    <a:lnTo>
                      <a:pt x="212" y="23"/>
                    </a:lnTo>
                    <a:lnTo>
                      <a:pt x="221" y="29"/>
                    </a:lnTo>
                    <a:lnTo>
                      <a:pt x="229" y="35"/>
                    </a:lnTo>
                    <a:lnTo>
                      <a:pt x="238" y="44"/>
                    </a:lnTo>
                    <a:lnTo>
                      <a:pt x="245" y="5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288"/>
              <p:cNvSpPr>
                <a:spLocks/>
              </p:cNvSpPr>
              <p:nvPr/>
            </p:nvSpPr>
            <p:spPr bwMode="auto">
              <a:xfrm>
                <a:off x="2649" y="2188"/>
                <a:ext cx="7" cy="8"/>
              </a:xfrm>
              <a:custGeom>
                <a:avLst/>
                <a:gdLst/>
                <a:ahLst/>
                <a:cxnLst>
                  <a:cxn ang="0">
                    <a:pos x="92" y="19"/>
                  </a:cxn>
                  <a:cxn ang="0">
                    <a:pos x="79" y="29"/>
                  </a:cxn>
                  <a:cxn ang="0">
                    <a:pos x="49" y="54"/>
                  </a:cxn>
                  <a:cxn ang="0">
                    <a:pos x="20" y="78"/>
                  </a:cxn>
                  <a:cxn ang="0">
                    <a:pos x="6" y="89"/>
                  </a:cxn>
                  <a:cxn ang="0">
                    <a:pos x="8" y="90"/>
                  </a:cxn>
                  <a:cxn ang="0">
                    <a:pos x="12" y="92"/>
                  </a:cxn>
                  <a:cxn ang="0">
                    <a:pos x="12" y="93"/>
                  </a:cxn>
                  <a:cxn ang="0">
                    <a:pos x="12" y="95"/>
                  </a:cxn>
                  <a:cxn ang="0">
                    <a:pos x="6" y="95"/>
                  </a:cxn>
                  <a:cxn ang="0">
                    <a:pos x="0" y="95"/>
                  </a:cxn>
                  <a:cxn ang="0">
                    <a:pos x="0" y="88"/>
                  </a:cxn>
                  <a:cxn ang="0">
                    <a:pos x="2" y="82"/>
                  </a:cxn>
                  <a:cxn ang="0">
                    <a:pos x="4" y="75"/>
                  </a:cxn>
                  <a:cxn ang="0">
                    <a:pos x="7" y="69"/>
                  </a:cxn>
                  <a:cxn ang="0">
                    <a:pos x="17" y="57"/>
                  </a:cxn>
                  <a:cxn ang="0">
                    <a:pos x="27" y="45"/>
                  </a:cxn>
                  <a:cxn ang="0">
                    <a:pos x="40" y="34"/>
                  </a:cxn>
                  <a:cxn ang="0">
                    <a:pos x="52" y="23"/>
                  </a:cxn>
                  <a:cxn ang="0">
                    <a:pos x="57" y="18"/>
                  </a:cxn>
                  <a:cxn ang="0">
                    <a:pos x="63" y="12"/>
                  </a:cxn>
                  <a:cxn ang="0">
                    <a:pos x="67" y="6"/>
                  </a:cxn>
                  <a:cxn ang="0">
                    <a:pos x="70" y="0"/>
                  </a:cxn>
                  <a:cxn ang="0">
                    <a:pos x="77" y="3"/>
                  </a:cxn>
                  <a:cxn ang="0">
                    <a:pos x="85" y="6"/>
                  </a:cxn>
                  <a:cxn ang="0">
                    <a:pos x="87" y="8"/>
                  </a:cxn>
                  <a:cxn ang="0">
                    <a:pos x="90" y="11"/>
                  </a:cxn>
                  <a:cxn ang="0">
                    <a:pos x="91" y="14"/>
                  </a:cxn>
                  <a:cxn ang="0">
                    <a:pos x="92" y="19"/>
                  </a:cxn>
                </a:cxnLst>
                <a:rect l="0" t="0" r="r" b="b"/>
                <a:pathLst>
                  <a:path w="92" h="95">
                    <a:moveTo>
                      <a:pt x="92" y="19"/>
                    </a:moveTo>
                    <a:lnTo>
                      <a:pt x="79" y="29"/>
                    </a:lnTo>
                    <a:lnTo>
                      <a:pt x="49" y="54"/>
                    </a:lnTo>
                    <a:lnTo>
                      <a:pt x="20" y="78"/>
                    </a:lnTo>
                    <a:lnTo>
                      <a:pt x="6" y="89"/>
                    </a:lnTo>
                    <a:lnTo>
                      <a:pt x="8" y="90"/>
                    </a:lnTo>
                    <a:lnTo>
                      <a:pt x="12" y="92"/>
                    </a:lnTo>
                    <a:lnTo>
                      <a:pt x="12" y="93"/>
                    </a:lnTo>
                    <a:lnTo>
                      <a:pt x="12" y="95"/>
                    </a:lnTo>
                    <a:lnTo>
                      <a:pt x="6" y="95"/>
                    </a:lnTo>
                    <a:lnTo>
                      <a:pt x="0" y="95"/>
                    </a:lnTo>
                    <a:lnTo>
                      <a:pt x="0" y="88"/>
                    </a:lnTo>
                    <a:lnTo>
                      <a:pt x="2" y="82"/>
                    </a:lnTo>
                    <a:lnTo>
                      <a:pt x="4" y="75"/>
                    </a:lnTo>
                    <a:lnTo>
                      <a:pt x="7" y="69"/>
                    </a:lnTo>
                    <a:lnTo>
                      <a:pt x="17" y="57"/>
                    </a:lnTo>
                    <a:lnTo>
                      <a:pt x="27" y="45"/>
                    </a:lnTo>
                    <a:lnTo>
                      <a:pt x="40" y="34"/>
                    </a:lnTo>
                    <a:lnTo>
                      <a:pt x="52" y="23"/>
                    </a:lnTo>
                    <a:lnTo>
                      <a:pt x="57" y="18"/>
                    </a:lnTo>
                    <a:lnTo>
                      <a:pt x="63" y="12"/>
                    </a:lnTo>
                    <a:lnTo>
                      <a:pt x="67" y="6"/>
                    </a:lnTo>
                    <a:lnTo>
                      <a:pt x="70" y="0"/>
                    </a:lnTo>
                    <a:lnTo>
                      <a:pt x="77" y="3"/>
                    </a:lnTo>
                    <a:lnTo>
                      <a:pt x="85" y="6"/>
                    </a:lnTo>
                    <a:lnTo>
                      <a:pt x="87" y="8"/>
                    </a:lnTo>
                    <a:lnTo>
                      <a:pt x="90" y="11"/>
                    </a:lnTo>
                    <a:lnTo>
                      <a:pt x="91" y="14"/>
                    </a:lnTo>
                    <a:lnTo>
                      <a:pt x="92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289"/>
              <p:cNvSpPr>
                <a:spLocks/>
              </p:cNvSpPr>
              <p:nvPr/>
            </p:nvSpPr>
            <p:spPr bwMode="auto">
              <a:xfrm>
                <a:off x="2650" y="2191"/>
                <a:ext cx="8" cy="7"/>
              </a:xfrm>
              <a:custGeom>
                <a:avLst/>
                <a:gdLst/>
                <a:ahLst/>
                <a:cxnLst>
                  <a:cxn ang="0">
                    <a:pos x="105" y="0"/>
                  </a:cxn>
                  <a:cxn ang="0">
                    <a:pos x="94" y="13"/>
                  </a:cxn>
                  <a:cxn ang="0">
                    <a:pos x="82" y="26"/>
                  </a:cxn>
                  <a:cxn ang="0">
                    <a:pos x="69" y="40"/>
                  </a:cxn>
                  <a:cxn ang="0">
                    <a:pos x="56" y="53"/>
                  </a:cxn>
                  <a:cxn ang="0">
                    <a:pos x="42" y="65"/>
                  </a:cxn>
                  <a:cxn ang="0">
                    <a:pos x="28" y="75"/>
                  </a:cxn>
                  <a:cxn ang="0">
                    <a:pos x="15" y="85"/>
                  </a:cxn>
                  <a:cxn ang="0">
                    <a:pos x="0" y="91"/>
                  </a:cxn>
                  <a:cxn ang="0">
                    <a:pos x="10" y="77"/>
                  </a:cxn>
                  <a:cxn ang="0">
                    <a:pos x="22" y="63"/>
                  </a:cxn>
                  <a:cxn ang="0">
                    <a:pos x="36" y="49"/>
                  </a:cxn>
                  <a:cxn ang="0">
                    <a:pos x="50" y="35"/>
                  </a:cxn>
                  <a:cxn ang="0">
                    <a:pos x="65" y="23"/>
                  </a:cxn>
                  <a:cxn ang="0">
                    <a:pos x="79" y="12"/>
                  </a:cxn>
                  <a:cxn ang="0">
                    <a:pos x="92" y="5"/>
                  </a:cxn>
                  <a:cxn ang="0">
                    <a:pos x="105" y="0"/>
                  </a:cxn>
                </a:cxnLst>
                <a:rect l="0" t="0" r="r" b="b"/>
                <a:pathLst>
                  <a:path w="105" h="91">
                    <a:moveTo>
                      <a:pt x="105" y="0"/>
                    </a:moveTo>
                    <a:lnTo>
                      <a:pt x="94" y="13"/>
                    </a:lnTo>
                    <a:lnTo>
                      <a:pt x="82" y="26"/>
                    </a:lnTo>
                    <a:lnTo>
                      <a:pt x="69" y="40"/>
                    </a:lnTo>
                    <a:lnTo>
                      <a:pt x="56" y="53"/>
                    </a:lnTo>
                    <a:lnTo>
                      <a:pt x="42" y="65"/>
                    </a:lnTo>
                    <a:lnTo>
                      <a:pt x="28" y="75"/>
                    </a:lnTo>
                    <a:lnTo>
                      <a:pt x="15" y="85"/>
                    </a:lnTo>
                    <a:lnTo>
                      <a:pt x="0" y="91"/>
                    </a:lnTo>
                    <a:lnTo>
                      <a:pt x="10" y="77"/>
                    </a:lnTo>
                    <a:lnTo>
                      <a:pt x="22" y="63"/>
                    </a:lnTo>
                    <a:lnTo>
                      <a:pt x="36" y="49"/>
                    </a:lnTo>
                    <a:lnTo>
                      <a:pt x="50" y="35"/>
                    </a:lnTo>
                    <a:lnTo>
                      <a:pt x="65" y="23"/>
                    </a:lnTo>
                    <a:lnTo>
                      <a:pt x="79" y="12"/>
                    </a:lnTo>
                    <a:lnTo>
                      <a:pt x="92" y="5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290"/>
              <p:cNvSpPr>
                <a:spLocks/>
              </p:cNvSpPr>
              <p:nvPr/>
            </p:nvSpPr>
            <p:spPr bwMode="auto">
              <a:xfrm>
                <a:off x="2632" y="2191"/>
                <a:ext cx="18" cy="13"/>
              </a:xfrm>
              <a:custGeom>
                <a:avLst/>
                <a:gdLst/>
                <a:ahLst/>
                <a:cxnLst>
                  <a:cxn ang="0">
                    <a:pos x="235" y="61"/>
                  </a:cxn>
                  <a:cxn ang="0">
                    <a:pos x="232" y="69"/>
                  </a:cxn>
                  <a:cxn ang="0">
                    <a:pos x="226" y="87"/>
                  </a:cxn>
                  <a:cxn ang="0">
                    <a:pos x="219" y="106"/>
                  </a:cxn>
                  <a:cxn ang="0">
                    <a:pos x="217" y="114"/>
                  </a:cxn>
                  <a:cxn ang="0">
                    <a:pos x="209" y="112"/>
                  </a:cxn>
                  <a:cxn ang="0">
                    <a:pos x="186" y="105"/>
                  </a:cxn>
                  <a:cxn ang="0">
                    <a:pos x="154" y="95"/>
                  </a:cxn>
                  <a:cxn ang="0">
                    <a:pos x="118" y="84"/>
                  </a:cxn>
                  <a:cxn ang="0">
                    <a:pos x="82" y="74"/>
                  </a:cxn>
                  <a:cxn ang="0">
                    <a:pos x="50" y="63"/>
                  </a:cxn>
                  <a:cxn ang="0">
                    <a:pos x="27" y="57"/>
                  </a:cxn>
                  <a:cxn ang="0">
                    <a:pos x="19" y="54"/>
                  </a:cxn>
                  <a:cxn ang="0">
                    <a:pos x="15" y="58"/>
                  </a:cxn>
                  <a:cxn ang="0">
                    <a:pos x="12" y="61"/>
                  </a:cxn>
                  <a:cxn ang="0">
                    <a:pos x="23" y="69"/>
                  </a:cxn>
                  <a:cxn ang="0">
                    <a:pos x="34" y="77"/>
                  </a:cxn>
                  <a:cxn ang="0">
                    <a:pos x="46" y="83"/>
                  </a:cxn>
                  <a:cxn ang="0">
                    <a:pos x="58" y="89"/>
                  </a:cxn>
                  <a:cxn ang="0">
                    <a:pos x="84" y="96"/>
                  </a:cxn>
                  <a:cxn ang="0">
                    <a:pos x="110" y="102"/>
                  </a:cxn>
                  <a:cxn ang="0">
                    <a:pos x="137" y="110"/>
                  </a:cxn>
                  <a:cxn ang="0">
                    <a:pos x="163" y="117"/>
                  </a:cxn>
                  <a:cxn ang="0">
                    <a:pos x="176" y="122"/>
                  </a:cxn>
                  <a:cxn ang="0">
                    <a:pos x="187" y="128"/>
                  </a:cxn>
                  <a:cxn ang="0">
                    <a:pos x="199" y="134"/>
                  </a:cxn>
                  <a:cxn ang="0">
                    <a:pos x="210" y="143"/>
                  </a:cxn>
                  <a:cxn ang="0">
                    <a:pos x="208" y="153"/>
                  </a:cxn>
                  <a:cxn ang="0">
                    <a:pos x="204" y="162"/>
                  </a:cxn>
                  <a:cxn ang="0">
                    <a:pos x="180" y="156"/>
                  </a:cxn>
                  <a:cxn ang="0">
                    <a:pos x="154" y="147"/>
                  </a:cxn>
                  <a:cxn ang="0">
                    <a:pos x="129" y="138"/>
                  </a:cxn>
                  <a:cxn ang="0">
                    <a:pos x="103" y="127"/>
                  </a:cxn>
                  <a:cxn ang="0">
                    <a:pos x="77" y="115"/>
                  </a:cxn>
                  <a:cxn ang="0">
                    <a:pos x="51" y="102"/>
                  </a:cxn>
                  <a:cxn ang="0">
                    <a:pos x="25" y="91"/>
                  </a:cxn>
                  <a:cxn ang="0">
                    <a:pos x="0" y="80"/>
                  </a:cxn>
                  <a:cxn ang="0">
                    <a:pos x="2" y="68"/>
                  </a:cxn>
                  <a:cxn ang="0">
                    <a:pos x="5" y="58"/>
                  </a:cxn>
                  <a:cxn ang="0">
                    <a:pos x="9" y="47"/>
                  </a:cxn>
                  <a:cxn ang="0">
                    <a:pos x="13" y="37"/>
                  </a:cxn>
                  <a:cxn ang="0">
                    <a:pos x="24" y="19"/>
                  </a:cxn>
                  <a:cxn ang="0">
                    <a:pos x="35" y="0"/>
                  </a:cxn>
                  <a:cxn ang="0">
                    <a:pos x="60" y="9"/>
                  </a:cxn>
                  <a:cxn ang="0">
                    <a:pos x="86" y="15"/>
                  </a:cxn>
                  <a:cxn ang="0">
                    <a:pos x="110" y="21"/>
                  </a:cxn>
                  <a:cxn ang="0">
                    <a:pos x="136" y="27"/>
                  </a:cxn>
                  <a:cxn ang="0">
                    <a:pos x="162" y="33"/>
                  </a:cxn>
                  <a:cxn ang="0">
                    <a:pos x="187" y="41"/>
                  </a:cxn>
                  <a:cxn ang="0">
                    <a:pos x="199" y="45"/>
                  </a:cxn>
                  <a:cxn ang="0">
                    <a:pos x="212" y="49"/>
                  </a:cxn>
                  <a:cxn ang="0">
                    <a:pos x="224" y="54"/>
                  </a:cxn>
                  <a:cxn ang="0">
                    <a:pos x="235" y="61"/>
                  </a:cxn>
                </a:cxnLst>
                <a:rect l="0" t="0" r="r" b="b"/>
                <a:pathLst>
                  <a:path w="235" h="162">
                    <a:moveTo>
                      <a:pt x="235" y="61"/>
                    </a:moveTo>
                    <a:lnTo>
                      <a:pt x="232" y="69"/>
                    </a:lnTo>
                    <a:lnTo>
                      <a:pt x="226" y="87"/>
                    </a:lnTo>
                    <a:lnTo>
                      <a:pt x="219" y="106"/>
                    </a:lnTo>
                    <a:lnTo>
                      <a:pt x="217" y="114"/>
                    </a:lnTo>
                    <a:lnTo>
                      <a:pt x="209" y="112"/>
                    </a:lnTo>
                    <a:lnTo>
                      <a:pt x="186" y="105"/>
                    </a:lnTo>
                    <a:lnTo>
                      <a:pt x="154" y="95"/>
                    </a:lnTo>
                    <a:lnTo>
                      <a:pt x="118" y="84"/>
                    </a:lnTo>
                    <a:lnTo>
                      <a:pt x="82" y="74"/>
                    </a:lnTo>
                    <a:lnTo>
                      <a:pt x="50" y="63"/>
                    </a:lnTo>
                    <a:lnTo>
                      <a:pt x="27" y="57"/>
                    </a:lnTo>
                    <a:lnTo>
                      <a:pt x="19" y="54"/>
                    </a:lnTo>
                    <a:lnTo>
                      <a:pt x="15" y="58"/>
                    </a:lnTo>
                    <a:lnTo>
                      <a:pt x="12" y="61"/>
                    </a:lnTo>
                    <a:lnTo>
                      <a:pt x="23" y="69"/>
                    </a:lnTo>
                    <a:lnTo>
                      <a:pt x="34" y="77"/>
                    </a:lnTo>
                    <a:lnTo>
                      <a:pt x="46" y="83"/>
                    </a:lnTo>
                    <a:lnTo>
                      <a:pt x="58" y="89"/>
                    </a:lnTo>
                    <a:lnTo>
                      <a:pt x="84" y="96"/>
                    </a:lnTo>
                    <a:lnTo>
                      <a:pt x="110" y="102"/>
                    </a:lnTo>
                    <a:lnTo>
                      <a:pt x="137" y="110"/>
                    </a:lnTo>
                    <a:lnTo>
                      <a:pt x="163" y="117"/>
                    </a:lnTo>
                    <a:lnTo>
                      <a:pt x="176" y="122"/>
                    </a:lnTo>
                    <a:lnTo>
                      <a:pt x="187" y="128"/>
                    </a:lnTo>
                    <a:lnTo>
                      <a:pt x="199" y="134"/>
                    </a:lnTo>
                    <a:lnTo>
                      <a:pt x="210" y="143"/>
                    </a:lnTo>
                    <a:lnTo>
                      <a:pt x="208" y="153"/>
                    </a:lnTo>
                    <a:lnTo>
                      <a:pt x="204" y="162"/>
                    </a:lnTo>
                    <a:lnTo>
                      <a:pt x="180" y="156"/>
                    </a:lnTo>
                    <a:lnTo>
                      <a:pt x="154" y="147"/>
                    </a:lnTo>
                    <a:lnTo>
                      <a:pt x="129" y="138"/>
                    </a:lnTo>
                    <a:lnTo>
                      <a:pt x="103" y="127"/>
                    </a:lnTo>
                    <a:lnTo>
                      <a:pt x="77" y="115"/>
                    </a:lnTo>
                    <a:lnTo>
                      <a:pt x="51" y="102"/>
                    </a:lnTo>
                    <a:lnTo>
                      <a:pt x="25" y="91"/>
                    </a:lnTo>
                    <a:lnTo>
                      <a:pt x="0" y="80"/>
                    </a:lnTo>
                    <a:lnTo>
                      <a:pt x="2" y="68"/>
                    </a:lnTo>
                    <a:lnTo>
                      <a:pt x="5" y="58"/>
                    </a:lnTo>
                    <a:lnTo>
                      <a:pt x="9" y="47"/>
                    </a:lnTo>
                    <a:lnTo>
                      <a:pt x="13" y="37"/>
                    </a:lnTo>
                    <a:lnTo>
                      <a:pt x="24" y="19"/>
                    </a:lnTo>
                    <a:lnTo>
                      <a:pt x="35" y="0"/>
                    </a:lnTo>
                    <a:lnTo>
                      <a:pt x="60" y="9"/>
                    </a:lnTo>
                    <a:lnTo>
                      <a:pt x="86" y="15"/>
                    </a:lnTo>
                    <a:lnTo>
                      <a:pt x="110" y="21"/>
                    </a:lnTo>
                    <a:lnTo>
                      <a:pt x="136" y="27"/>
                    </a:lnTo>
                    <a:lnTo>
                      <a:pt x="162" y="33"/>
                    </a:lnTo>
                    <a:lnTo>
                      <a:pt x="187" y="41"/>
                    </a:lnTo>
                    <a:lnTo>
                      <a:pt x="199" y="45"/>
                    </a:lnTo>
                    <a:lnTo>
                      <a:pt x="212" y="49"/>
                    </a:lnTo>
                    <a:lnTo>
                      <a:pt x="224" y="54"/>
                    </a:lnTo>
                    <a:lnTo>
                      <a:pt x="235" y="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291"/>
              <p:cNvSpPr>
                <a:spLocks/>
              </p:cNvSpPr>
              <p:nvPr/>
            </p:nvSpPr>
            <p:spPr bwMode="auto">
              <a:xfrm>
                <a:off x="2651" y="2192"/>
                <a:ext cx="13" cy="12"/>
              </a:xfrm>
              <a:custGeom>
                <a:avLst/>
                <a:gdLst/>
                <a:ahLst/>
                <a:cxnLst>
                  <a:cxn ang="0">
                    <a:pos x="24" y="149"/>
                  </a:cxn>
                  <a:cxn ang="0">
                    <a:pos x="17" y="143"/>
                  </a:cxn>
                  <a:cxn ang="0">
                    <a:pos x="11" y="136"/>
                  </a:cxn>
                  <a:cxn ang="0">
                    <a:pos x="7" y="130"/>
                  </a:cxn>
                  <a:cxn ang="0">
                    <a:pos x="4" y="124"/>
                  </a:cxn>
                  <a:cxn ang="0">
                    <a:pos x="2" y="118"/>
                  </a:cxn>
                  <a:cxn ang="0">
                    <a:pos x="0" y="112"/>
                  </a:cxn>
                  <a:cxn ang="0">
                    <a:pos x="0" y="106"/>
                  </a:cxn>
                  <a:cxn ang="0">
                    <a:pos x="0" y="101"/>
                  </a:cxn>
                  <a:cxn ang="0">
                    <a:pos x="1" y="97"/>
                  </a:cxn>
                  <a:cxn ang="0">
                    <a:pos x="3" y="92"/>
                  </a:cxn>
                  <a:cxn ang="0">
                    <a:pos x="6" y="87"/>
                  </a:cxn>
                  <a:cxn ang="0">
                    <a:pos x="9" y="82"/>
                  </a:cxn>
                  <a:cxn ang="0">
                    <a:pos x="17" y="73"/>
                  </a:cxn>
                  <a:cxn ang="0">
                    <a:pos x="26" y="65"/>
                  </a:cxn>
                  <a:cxn ang="0">
                    <a:pos x="50" y="49"/>
                  </a:cxn>
                  <a:cxn ang="0">
                    <a:pos x="73" y="33"/>
                  </a:cxn>
                  <a:cxn ang="0">
                    <a:pos x="85" y="25"/>
                  </a:cxn>
                  <a:cxn ang="0">
                    <a:pos x="95" y="17"/>
                  </a:cxn>
                  <a:cxn ang="0">
                    <a:pos x="103" y="9"/>
                  </a:cxn>
                  <a:cxn ang="0">
                    <a:pos x="111" y="0"/>
                  </a:cxn>
                  <a:cxn ang="0">
                    <a:pos x="119" y="7"/>
                  </a:cxn>
                  <a:cxn ang="0">
                    <a:pos x="141" y="22"/>
                  </a:cxn>
                  <a:cxn ang="0">
                    <a:pos x="162" y="37"/>
                  </a:cxn>
                  <a:cxn ang="0">
                    <a:pos x="170" y="45"/>
                  </a:cxn>
                  <a:cxn ang="0">
                    <a:pos x="148" y="61"/>
                  </a:cxn>
                  <a:cxn ang="0">
                    <a:pos x="98" y="97"/>
                  </a:cxn>
                  <a:cxn ang="0">
                    <a:pos x="47" y="133"/>
                  </a:cxn>
                  <a:cxn ang="0">
                    <a:pos x="24" y="149"/>
                  </a:cxn>
                </a:cxnLst>
                <a:rect l="0" t="0" r="r" b="b"/>
                <a:pathLst>
                  <a:path w="170" h="149">
                    <a:moveTo>
                      <a:pt x="24" y="149"/>
                    </a:moveTo>
                    <a:lnTo>
                      <a:pt x="17" y="143"/>
                    </a:lnTo>
                    <a:lnTo>
                      <a:pt x="11" y="136"/>
                    </a:lnTo>
                    <a:lnTo>
                      <a:pt x="7" y="130"/>
                    </a:lnTo>
                    <a:lnTo>
                      <a:pt x="4" y="124"/>
                    </a:lnTo>
                    <a:lnTo>
                      <a:pt x="2" y="118"/>
                    </a:lnTo>
                    <a:lnTo>
                      <a:pt x="0" y="112"/>
                    </a:lnTo>
                    <a:lnTo>
                      <a:pt x="0" y="106"/>
                    </a:lnTo>
                    <a:lnTo>
                      <a:pt x="0" y="101"/>
                    </a:lnTo>
                    <a:lnTo>
                      <a:pt x="1" y="97"/>
                    </a:lnTo>
                    <a:lnTo>
                      <a:pt x="3" y="92"/>
                    </a:lnTo>
                    <a:lnTo>
                      <a:pt x="6" y="87"/>
                    </a:lnTo>
                    <a:lnTo>
                      <a:pt x="9" y="82"/>
                    </a:lnTo>
                    <a:lnTo>
                      <a:pt x="17" y="73"/>
                    </a:lnTo>
                    <a:lnTo>
                      <a:pt x="26" y="65"/>
                    </a:lnTo>
                    <a:lnTo>
                      <a:pt x="50" y="49"/>
                    </a:lnTo>
                    <a:lnTo>
                      <a:pt x="73" y="33"/>
                    </a:lnTo>
                    <a:lnTo>
                      <a:pt x="85" y="25"/>
                    </a:lnTo>
                    <a:lnTo>
                      <a:pt x="95" y="17"/>
                    </a:lnTo>
                    <a:lnTo>
                      <a:pt x="103" y="9"/>
                    </a:lnTo>
                    <a:lnTo>
                      <a:pt x="111" y="0"/>
                    </a:lnTo>
                    <a:lnTo>
                      <a:pt x="119" y="7"/>
                    </a:lnTo>
                    <a:lnTo>
                      <a:pt x="141" y="22"/>
                    </a:lnTo>
                    <a:lnTo>
                      <a:pt x="162" y="37"/>
                    </a:lnTo>
                    <a:lnTo>
                      <a:pt x="170" y="45"/>
                    </a:lnTo>
                    <a:lnTo>
                      <a:pt x="148" y="61"/>
                    </a:lnTo>
                    <a:lnTo>
                      <a:pt x="98" y="97"/>
                    </a:lnTo>
                    <a:lnTo>
                      <a:pt x="47" y="133"/>
                    </a:lnTo>
                    <a:lnTo>
                      <a:pt x="24" y="1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292"/>
              <p:cNvSpPr>
                <a:spLocks/>
              </p:cNvSpPr>
              <p:nvPr/>
            </p:nvSpPr>
            <p:spPr bwMode="auto">
              <a:xfrm>
                <a:off x="2647" y="2197"/>
                <a:ext cx="4" cy="9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17" y="20"/>
                  </a:cxn>
                  <a:cxn ang="0">
                    <a:pos x="24" y="33"/>
                  </a:cxn>
                  <a:cxn ang="0">
                    <a:pos x="30" y="46"/>
                  </a:cxn>
                  <a:cxn ang="0">
                    <a:pos x="38" y="60"/>
                  </a:cxn>
                  <a:cxn ang="0">
                    <a:pos x="43" y="74"/>
                  </a:cxn>
                  <a:cxn ang="0">
                    <a:pos x="48" y="88"/>
                  </a:cxn>
                  <a:cxn ang="0">
                    <a:pos x="51" y="95"/>
                  </a:cxn>
                  <a:cxn ang="0">
                    <a:pos x="52" y="103"/>
                  </a:cxn>
                  <a:cxn ang="0">
                    <a:pos x="52" y="110"/>
                  </a:cxn>
                  <a:cxn ang="0">
                    <a:pos x="52" y="119"/>
                  </a:cxn>
                  <a:cxn ang="0">
                    <a:pos x="47" y="117"/>
                  </a:cxn>
                  <a:cxn ang="0">
                    <a:pos x="43" y="114"/>
                  </a:cxn>
                  <a:cxn ang="0">
                    <a:pos x="40" y="111"/>
                  </a:cxn>
                  <a:cxn ang="0">
                    <a:pos x="37" y="107"/>
                  </a:cxn>
                  <a:cxn ang="0">
                    <a:pos x="32" y="98"/>
                  </a:cxn>
                  <a:cxn ang="0">
                    <a:pos x="29" y="88"/>
                  </a:cxn>
                  <a:cxn ang="0">
                    <a:pos x="26" y="76"/>
                  </a:cxn>
                  <a:cxn ang="0">
                    <a:pos x="23" y="64"/>
                  </a:cxn>
                  <a:cxn ang="0">
                    <a:pos x="18" y="53"/>
                  </a:cxn>
                  <a:cxn ang="0">
                    <a:pos x="13" y="42"/>
                  </a:cxn>
                  <a:cxn ang="0">
                    <a:pos x="11" y="36"/>
                  </a:cxn>
                  <a:cxn ang="0">
                    <a:pos x="7" y="22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7" y="2"/>
                  </a:cxn>
                  <a:cxn ang="0">
                    <a:pos x="13" y="5"/>
                  </a:cxn>
                </a:cxnLst>
                <a:rect l="0" t="0" r="r" b="b"/>
                <a:pathLst>
                  <a:path w="52" h="119">
                    <a:moveTo>
                      <a:pt x="13" y="5"/>
                    </a:moveTo>
                    <a:lnTo>
                      <a:pt x="17" y="20"/>
                    </a:lnTo>
                    <a:lnTo>
                      <a:pt x="24" y="33"/>
                    </a:lnTo>
                    <a:lnTo>
                      <a:pt x="30" y="46"/>
                    </a:lnTo>
                    <a:lnTo>
                      <a:pt x="38" y="60"/>
                    </a:lnTo>
                    <a:lnTo>
                      <a:pt x="43" y="74"/>
                    </a:lnTo>
                    <a:lnTo>
                      <a:pt x="48" y="88"/>
                    </a:lnTo>
                    <a:lnTo>
                      <a:pt x="51" y="95"/>
                    </a:lnTo>
                    <a:lnTo>
                      <a:pt x="52" y="103"/>
                    </a:lnTo>
                    <a:lnTo>
                      <a:pt x="52" y="110"/>
                    </a:lnTo>
                    <a:lnTo>
                      <a:pt x="52" y="119"/>
                    </a:lnTo>
                    <a:lnTo>
                      <a:pt x="47" y="117"/>
                    </a:lnTo>
                    <a:lnTo>
                      <a:pt x="43" y="114"/>
                    </a:lnTo>
                    <a:lnTo>
                      <a:pt x="40" y="111"/>
                    </a:lnTo>
                    <a:lnTo>
                      <a:pt x="37" y="107"/>
                    </a:lnTo>
                    <a:lnTo>
                      <a:pt x="32" y="98"/>
                    </a:lnTo>
                    <a:lnTo>
                      <a:pt x="29" y="88"/>
                    </a:lnTo>
                    <a:lnTo>
                      <a:pt x="26" y="76"/>
                    </a:lnTo>
                    <a:lnTo>
                      <a:pt x="23" y="64"/>
                    </a:lnTo>
                    <a:lnTo>
                      <a:pt x="18" y="53"/>
                    </a:lnTo>
                    <a:lnTo>
                      <a:pt x="13" y="42"/>
                    </a:lnTo>
                    <a:lnTo>
                      <a:pt x="11" y="36"/>
                    </a:lnTo>
                    <a:lnTo>
                      <a:pt x="7" y="22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293"/>
              <p:cNvSpPr>
                <a:spLocks/>
              </p:cNvSpPr>
              <p:nvPr/>
            </p:nvSpPr>
            <p:spPr bwMode="auto">
              <a:xfrm>
                <a:off x="2646" y="2200"/>
                <a:ext cx="3" cy="9"/>
              </a:xfrm>
              <a:custGeom>
                <a:avLst/>
                <a:gdLst/>
                <a:ahLst/>
                <a:cxnLst>
                  <a:cxn ang="0">
                    <a:pos x="25" y="111"/>
                  </a:cxn>
                  <a:cxn ang="0">
                    <a:pos x="13" y="110"/>
                  </a:cxn>
                  <a:cxn ang="0">
                    <a:pos x="0" y="108"/>
                  </a:cxn>
                  <a:cxn ang="0">
                    <a:pos x="1" y="91"/>
                  </a:cxn>
                  <a:cxn ang="0">
                    <a:pos x="2" y="55"/>
                  </a:cxn>
                  <a:cxn ang="0">
                    <a:pos x="3" y="17"/>
                  </a:cxn>
                  <a:cxn ang="0">
                    <a:pos x="3" y="0"/>
                  </a:cxn>
                  <a:cxn ang="0">
                    <a:pos x="14" y="29"/>
                  </a:cxn>
                  <a:cxn ang="0">
                    <a:pos x="25" y="56"/>
                  </a:cxn>
                  <a:cxn ang="0">
                    <a:pos x="27" y="63"/>
                  </a:cxn>
                  <a:cxn ang="0">
                    <a:pos x="30" y="69"/>
                  </a:cxn>
                  <a:cxn ang="0">
                    <a:pos x="31" y="77"/>
                  </a:cxn>
                  <a:cxn ang="0">
                    <a:pos x="32" y="83"/>
                  </a:cxn>
                  <a:cxn ang="0">
                    <a:pos x="32" y="91"/>
                  </a:cxn>
                  <a:cxn ang="0">
                    <a:pos x="31" y="97"/>
                  </a:cxn>
                  <a:cxn ang="0">
                    <a:pos x="29" y="105"/>
                  </a:cxn>
                  <a:cxn ang="0">
                    <a:pos x="25" y="111"/>
                  </a:cxn>
                </a:cxnLst>
                <a:rect l="0" t="0" r="r" b="b"/>
                <a:pathLst>
                  <a:path w="32" h="111">
                    <a:moveTo>
                      <a:pt x="25" y="111"/>
                    </a:moveTo>
                    <a:lnTo>
                      <a:pt x="13" y="110"/>
                    </a:lnTo>
                    <a:lnTo>
                      <a:pt x="0" y="108"/>
                    </a:lnTo>
                    <a:lnTo>
                      <a:pt x="1" y="91"/>
                    </a:lnTo>
                    <a:lnTo>
                      <a:pt x="2" y="55"/>
                    </a:lnTo>
                    <a:lnTo>
                      <a:pt x="3" y="17"/>
                    </a:lnTo>
                    <a:lnTo>
                      <a:pt x="3" y="0"/>
                    </a:lnTo>
                    <a:lnTo>
                      <a:pt x="14" y="29"/>
                    </a:lnTo>
                    <a:lnTo>
                      <a:pt x="25" y="56"/>
                    </a:lnTo>
                    <a:lnTo>
                      <a:pt x="27" y="63"/>
                    </a:lnTo>
                    <a:lnTo>
                      <a:pt x="30" y="69"/>
                    </a:lnTo>
                    <a:lnTo>
                      <a:pt x="31" y="77"/>
                    </a:lnTo>
                    <a:lnTo>
                      <a:pt x="32" y="83"/>
                    </a:lnTo>
                    <a:lnTo>
                      <a:pt x="32" y="91"/>
                    </a:lnTo>
                    <a:lnTo>
                      <a:pt x="31" y="97"/>
                    </a:lnTo>
                    <a:lnTo>
                      <a:pt x="29" y="105"/>
                    </a:lnTo>
                    <a:lnTo>
                      <a:pt x="25" y="1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294"/>
              <p:cNvSpPr>
                <a:spLocks/>
              </p:cNvSpPr>
              <p:nvPr/>
            </p:nvSpPr>
            <p:spPr bwMode="auto">
              <a:xfrm>
                <a:off x="2644" y="2201"/>
                <a:ext cx="1" cy="6"/>
              </a:xfrm>
              <a:custGeom>
                <a:avLst/>
                <a:gdLst/>
                <a:ahLst/>
                <a:cxnLst>
                  <a:cxn ang="0">
                    <a:pos x="12" y="77"/>
                  </a:cxn>
                  <a:cxn ang="0">
                    <a:pos x="8" y="74"/>
                  </a:cxn>
                  <a:cxn ang="0">
                    <a:pos x="5" y="69"/>
                  </a:cxn>
                  <a:cxn ang="0">
                    <a:pos x="2" y="66"/>
                  </a:cxn>
                  <a:cxn ang="0">
                    <a:pos x="1" y="61"/>
                  </a:cxn>
                  <a:cxn ang="0">
                    <a:pos x="0" y="56"/>
                  </a:cxn>
                  <a:cxn ang="0">
                    <a:pos x="1" y="52"/>
                  </a:cxn>
                  <a:cxn ang="0">
                    <a:pos x="1" y="47"/>
                  </a:cxn>
                  <a:cxn ang="0">
                    <a:pos x="3" y="42"/>
                  </a:cxn>
                  <a:cxn ang="0">
                    <a:pos x="10" y="20"/>
                  </a:cxn>
                  <a:cxn ang="0">
                    <a:pos x="16" y="0"/>
                  </a:cxn>
                  <a:cxn ang="0">
                    <a:pos x="16" y="12"/>
                  </a:cxn>
                  <a:cxn ang="0">
                    <a:pos x="14" y="38"/>
                  </a:cxn>
                  <a:cxn ang="0">
                    <a:pos x="13" y="64"/>
                  </a:cxn>
                  <a:cxn ang="0">
                    <a:pos x="12" y="77"/>
                  </a:cxn>
                </a:cxnLst>
                <a:rect l="0" t="0" r="r" b="b"/>
                <a:pathLst>
                  <a:path w="16" h="77">
                    <a:moveTo>
                      <a:pt x="12" y="77"/>
                    </a:moveTo>
                    <a:lnTo>
                      <a:pt x="8" y="74"/>
                    </a:lnTo>
                    <a:lnTo>
                      <a:pt x="5" y="69"/>
                    </a:lnTo>
                    <a:lnTo>
                      <a:pt x="2" y="66"/>
                    </a:lnTo>
                    <a:lnTo>
                      <a:pt x="1" y="61"/>
                    </a:lnTo>
                    <a:lnTo>
                      <a:pt x="0" y="56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3" y="42"/>
                    </a:lnTo>
                    <a:lnTo>
                      <a:pt x="10" y="20"/>
                    </a:lnTo>
                    <a:lnTo>
                      <a:pt x="16" y="0"/>
                    </a:lnTo>
                    <a:lnTo>
                      <a:pt x="16" y="12"/>
                    </a:lnTo>
                    <a:lnTo>
                      <a:pt x="14" y="38"/>
                    </a:lnTo>
                    <a:lnTo>
                      <a:pt x="13" y="64"/>
                    </a:lnTo>
                    <a:lnTo>
                      <a:pt x="12" y="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295"/>
              <p:cNvSpPr>
                <a:spLocks/>
              </p:cNvSpPr>
              <p:nvPr/>
            </p:nvSpPr>
            <p:spPr bwMode="auto">
              <a:xfrm>
                <a:off x="2400" y="2199"/>
                <a:ext cx="4" cy="4"/>
              </a:xfrm>
              <a:custGeom>
                <a:avLst/>
                <a:gdLst/>
                <a:ahLst/>
                <a:cxnLst>
                  <a:cxn ang="0">
                    <a:pos x="54" y="45"/>
                  </a:cxn>
                  <a:cxn ang="0">
                    <a:pos x="43" y="48"/>
                  </a:cxn>
                  <a:cxn ang="0">
                    <a:pos x="35" y="50"/>
                  </a:cxn>
                  <a:cxn ang="0">
                    <a:pos x="31" y="50"/>
                  </a:cxn>
                  <a:cxn ang="0">
                    <a:pos x="26" y="49"/>
                  </a:cxn>
                  <a:cxn ang="0">
                    <a:pos x="23" y="48"/>
                  </a:cxn>
                  <a:cxn ang="0">
                    <a:pos x="20" y="46"/>
                  </a:cxn>
                  <a:cxn ang="0">
                    <a:pos x="14" y="42"/>
                  </a:cxn>
                  <a:cxn ang="0">
                    <a:pos x="8" y="36"/>
                  </a:cxn>
                  <a:cxn ang="0">
                    <a:pos x="4" y="28"/>
                  </a:cxn>
                  <a:cxn ang="0">
                    <a:pos x="0" y="19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5" y="11"/>
                  </a:cxn>
                  <a:cxn ang="0">
                    <a:pos x="31" y="20"/>
                  </a:cxn>
                  <a:cxn ang="0">
                    <a:pos x="38" y="26"/>
                  </a:cxn>
                  <a:cxn ang="0">
                    <a:pos x="45" y="31"/>
                  </a:cxn>
                  <a:cxn ang="0">
                    <a:pos x="50" y="37"/>
                  </a:cxn>
                  <a:cxn ang="0">
                    <a:pos x="54" y="45"/>
                  </a:cxn>
                </a:cxnLst>
                <a:rect l="0" t="0" r="r" b="b"/>
                <a:pathLst>
                  <a:path w="54" h="50">
                    <a:moveTo>
                      <a:pt x="54" y="45"/>
                    </a:moveTo>
                    <a:lnTo>
                      <a:pt x="43" y="48"/>
                    </a:lnTo>
                    <a:lnTo>
                      <a:pt x="35" y="50"/>
                    </a:lnTo>
                    <a:lnTo>
                      <a:pt x="31" y="50"/>
                    </a:lnTo>
                    <a:lnTo>
                      <a:pt x="26" y="49"/>
                    </a:lnTo>
                    <a:lnTo>
                      <a:pt x="23" y="48"/>
                    </a:lnTo>
                    <a:lnTo>
                      <a:pt x="20" y="46"/>
                    </a:lnTo>
                    <a:lnTo>
                      <a:pt x="14" y="42"/>
                    </a:lnTo>
                    <a:lnTo>
                      <a:pt x="8" y="36"/>
                    </a:lnTo>
                    <a:lnTo>
                      <a:pt x="4" y="28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5" y="11"/>
                    </a:lnTo>
                    <a:lnTo>
                      <a:pt x="31" y="20"/>
                    </a:lnTo>
                    <a:lnTo>
                      <a:pt x="38" y="26"/>
                    </a:lnTo>
                    <a:lnTo>
                      <a:pt x="45" y="31"/>
                    </a:lnTo>
                    <a:lnTo>
                      <a:pt x="50" y="37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296"/>
              <p:cNvSpPr>
                <a:spLocks/>
              </p:cNvSpPr>
              <p:nvPr/>
            </p:nvSpPr>
            <p:spPr bwMode="auto">
              <a:xfrm>
                <a:off x="2404" y="2201"/>
                <a:ext cx="12" cy="5"/>
              </a:xfrm>
              <a:custGeom>
                <a:avLst/>
                <a:gdLst/>
                <a:ahLst/>
                <a:cxnLst>
                  <a:cxn ang="0">
                    <a:pos x="153" y="41"/>
                  </a:cxn>
                  <a:cxn ang="0">
                    <a:pos x="134" y="49"/>
                  </a:cxn>
                  <a:cxn ang="0">
                    <a:pos x="112" y="57"/>
                  </a:cxn>
                  <a:cxn ang="0">
                    <a:pos x="103" y="62"/>
                  </a:cxn>
                  <a:cxn ang="0">
                    <a:pos x="92" y="65"/>
                  </a:cxn>
                  <a:cxn ang="0">
                    <a:pos x="81" y="68"/>
                  </a:cxn>
                  <a:cxn ang="0">
                    <a:pos x="71" y="70"/>
                  </a:cxn>
                  <a:cxn ang="0">
                    <a:pos x="70" y="62"/>
                  </a:cxn>
                  <a:cxn ang="0">
                    <a:pos x="68" y="55"/>
                  </a:cxn>
                  <a:cxn ang="0">
                    <a:pos x="66" y="50"/>
                  </a:cxn>
                  <a:cxn ang="0">
                    <a:pos x="63" y="46"/>
                  </a:cxn>
                  <a:cxn ang="0">
                    <a:pos x="59" y="42"/>
                  </a:cxn>
                  <a:cxn ang="0">
                    <a:pos x="55" y="39"/>
                  </a:cxn>
                  <a:cxn ang="0">
                    <a:pos x="49" y="37"/>
                  </a:cxn>
                  <a:cxn ang="0">
                    <a:pos x="43" y="36"/>
                  </a:cxn>
                  <a:cxn ang="0">
                    <a:pos x="31" y="33"/>
                  </a:cxn>
                  <a:cxn ang="0">
                    <a:pos x="19" y="32"/>
                  </a:cxn>
                  <a:cxn ang="0">
                    <a:pos x="9" y="29"/>
                  </a:cxn>
                  <a:cxn ang="0">
                    <a:pos x="0" y="25"/>
                  </a:cxn>
                  <a:cxn ang="0">
                    <a:pos x="1" y="22"/>
                  </a:cxn>
                  <a:cxn ang="0">
                    <a:pos x="3" y="20"/>
                  </a:cxn>
                  <a:cxn ang="0">
                    <a:pos x="7" y="18"/>
                  </a:cxn>
                  <a:cxn ang="0">
                    <a:pos x="10" y="16"/>
                  </a:cxn>
                  <a:cxn ang="0">
                    <a:pos x="18" y="11"/>
                  </a:cxn>
                  <a:cxn ang="0">
                    <a:pos x="27" y="9"/>
                  </a:cxn>
                  <a:cxn ang="0">
                    <a:pos x="48" y="4"/>
                  </a:cxn>
                  <a:cxn ang="0">
                    <a:pos x="66" y="0"/>
                  </a:cxn>
                  <a:cxn ang="0">
                    <a:pos x="73" y="0"/>
                  </a:cxn>
                  <a:cxn ang="0">
                    <a:pos x="79" y="1"/>
                  </a:cxn>
                  <a:cxn ang="0">
                    <a:pos x="86" y="2"/>
                  </a:cxn>
                  <a:cxn ang="0">
                    <a:pos x="91" y="4"/>
                  </a:cxn>
                  <a:cxn ang="0">
                    <a:pos x="102" y="9"/>
                  </a:cxn>
                  <a:cxn ang="0">
                    <a:pos x="112" y="16"/>
                  </a:cxn>
                  <a:cxn ang="0">
                    <a:pos x="122" y="23"/>
                  </a:cxn>
                  <a:cxn ang="0">
                    <a:pos x="133" y="31"/>
                  </a:cxn>
                  <a:cxn ang="0">
                    <a:pos x="142" y="36"/>
                  </a:cxn>
                  <a:cxn ang="0">
                    <a:pos x="153" y="41"/>
                  </a:cxn>
                </a:cxnLst>
                <a:rect l="0" t="0" r="r" b="b"/>
                <a:pathLst>
                  <a:path w="153" h="70">
                    <a:moveTo>
                      <a:pt x="153" y="41"/>
                    </a:moveTo>
                    <a:lnTo>
                      <a:pt x="134" y="49"/>
                    </a:lnTo>
                    <a:lnTo>
                      <a:pt x="112" y="57"/>
                    </a:lnTo>
                    <a:lnTo>
                      <a:pt x="103" y="62"/>
                    </a:lnTo>
                    <a:lnTo>
                      <a:pt x="92" y="65"/>
                    </a:lnTo>
                    <a:lnTo>
                      <a:pt x="81" y="68"/>
                    </a:lnTo>
                    <a:lnTo>
                      <a:pt x="71" y="70"/>
                    </a:lnTo>
                    <a:lnTo>
                      <a:pt x="70" y="62"/>
                    </a:lnTo>
                    <a:lnTo>
                      <a:pt x="68" y="55"/>
                    </a:lnTo>
                    <a:lnTo>
                      <a:pt x="66" y="50"/>
                    </a:lnTo>
                    <a:lnTo>
                      <a:pt x="63" y="46"/>
                    </a:lnTo>
                    <a:lnTo>
                      <a:pt x="59" y="42"/>
                    </a:lnTo>
                    <a:lnTo>
                      <a:pt x="55" y="39"/>
                    </a:lnTo>
                    <a:lnTo>
                      <a:pt x="49" y="37"/>
                    </a:lnTo>
                    <a:lnTo>
                      <a:pt x="43" y="36"/>
                    </a:lnTo>
                    <a:lnTo>
                      <a:pt x="31" y="33"/>
                    </a:lnTo>
                    <a:lnTo>
                      <a:pt x="19" y="32"/>
                    </a:lnTo>
                    <a:lnTo>
                      <a:pt x="9" y="29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3" y="20"/>
                    </a:lnTo>
                    <a:lnTo>
                      <a:pt x="7" y="18"/>
                    </a:lnTo>
                    <a:lnTo>
                      <a:pt x="10" y="16"/>
                    </a:lnTo>
                    <a:lnTo>
                      <a:pt x="18" y="11"/>
                    </a:lnTo>
                    <a:lnTo>
                      <a:pt x="27" y="9"/>
                    </a:lnTo>
                    <a:lnTo>
                      <a:pt x="48" y="4"/>
                    </a:lnTo>
                    <a:lnTo>
                      <a:pt x="66" y="0"/>
                    </a:lnTo>
                    <a:lnTo>
                      <a:pt x="73" y="0"/>
                    </a:lnTo>
                    <a:lnTo>
                      <a:pt x="79" y="1"/>
                    </a:lnTo>
                    <a:lnTo>
                      <a:pt x="86" y="2"/>
                    </a:lnTo>
                    <a:lnTo>
                      <a:pt x="91" y="4"/>
                    </a:lnTo>
                    <a:lnTo>
                      <a:pt x="102" y="9"/>
                    </a:lnTo>
                    <a:lnTo>
                      <a:pt x="112" y="16"/>
                    </a:lnTo>
                    <a:lnTo>
                      <a:pt x="122" y="23"/>
                    </a:lnTo>
                    <a:lnTo>
                      <a:pt x="133" y="31"/>
                    </a:lnTo>
                    <a:lnTo>
                      <a:pt x="142" y="36"/>
                    </a:lnTo>
                    <a:lnTo>
                      <a:pt x="153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297"/>
              <p:cNvSpPr>
                <a:spLocks/>
              </p:cNvSpPr>
              <p:nvPr/>
            </p:nvSpPr>
            <p:spPr bwMode="auto">
              <a:xfrm>
                <a:off x="2402" y="2203"/>
                <a:ext cx="7" cy="3"/>
              </a:xfrm>
              <a:custGeom>
                <a:avLst/>
                <a:gdLst/>
                <a:ahLst/>
                <a:cxnLst>
                  <a:cxn ang="0">
                    <a:pos x="82" y="19"/>
                  </a:cxn>
                  <a:cxn ang="0">
                    <a:pos x="60" y="27"/>
                  </a:cxn>
                  <a:cxn ang="0">
                    <a:pos x="38" y="37"/>
                  </a:cxn>
                  <a:cxn ang="0">
                    <a:pos x="33" y="38"/>
                  </a:cxn>
                  <a:cxn ang="0">
                    <a:pos x="27" y="38"/>
                  </a:cxn>
                  <a:cxn ang="0">
                    <a:pos x="22" y="38"/>
                  </a:cxn>
                  <a:cxn ang="0">
                    <a:pos x="18" y="37"/>
                  </a:cxn>
                  <a:cxn ang="0">
                    <a:pos x="12" y="35"/>
                  </a:cxn>
                  <a:cxn ang="0">
                    <a:pos x="8" y="30"/>
                  </a:cxn>
                  <a:cxn ang="0">
                    <a:pos x="5" y="25"/>
                  </a:cxn>
                  <a:cxn ang="0">
                    <a:pos x="2" y="19"/>
                  </a:cxn>
                  <a:cxn ang="0">
                    <a:pos x="1" y="13"/>
                  </a:cxn>
                  <a:cxn ang="0">
                    <a:pos x="0" y="10"/>
                  </a:cxn>
                  <a:cxn ang="0">
                    <a:pos x="1" y="7"/>
                  </a:cxn>
                  <a:cxn ang="0">
                    <a:pos x="2" y="5"/>
                  </a:cxn>
                  <a:cxn ang="0">
                    <a:pos x="5" y="3"/>
                  </a:cxn>
                  <a:cxn ang="0">
                    <a:pos x="11" y="3"/>
                  </a:cxn>
                  <a:cxn ang="0">
                    <a:pos x="19" y="4"/>
                  </a:cxn>
                  <a:cxn ang="0">
                    <a:pos x="26" y="4"/>
                  </a:cxn>
                  <a:cxn ang="0">
                    <a:pos x="29" y="4"/>
                  </a:cxn>
                  <a:cxn ang="0">
                    <a:pos x="34" y="3"/>
                  </a:cxn>
                  <a:cxn ang="0">
                    <a:pos x="37" y="2"/>
                  </a:cxn>
                  <a:cxn ang="0">
                    <a:pos x="40" y="0"/>
                  </a:cxn>
                  <a:cxn ang="0">
                    <a:pos x="45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61" y="3"/>
                  </a:cxn>
                  <a:cxn ang="0">
                    <a:pos x="72" y="9"/>
                  </a:cxn>
                  <a:cxn ang="0">
                    <a:pos x="82" y="19"/>
                  </a:cxn>
                </a:cxnLst>
                <a:rect l="0" t="0" r="r" b="b"/>
                <a:pathLst>
                  <a:path w="82" h="38">
                    <a:moveTo>
                      <a:pt x="82" y="19"/>
                    </a:moveTo>
                    <a:lnTo>
                      <a:pt x="60" y="27"/>
                    </a:lnTo>
                    <a:lnTo>
                      <a:pt x="38" y="37"/>
                    </a:lnTo>
                    <a:lnTo>
                      <a:pt x="33" y="38"/>
                    </a:lnTo>
                    <a:lnTo>
                      <a:pt x="27" y="38"/>
                    </a:lnTo>
                    <a:lnTo>
                      <a:pt x="22" y="38"/>
                    </a:lnTo>
                    <a:lnTo>
                      <a:pt x="18" y="37"/>
                    </a:lnTo>
                    <a:lnTo>
                      <a:pt x="12" y="35"/>
                    </a:lnTo>
                    <a:lnTo>
                      <a:pt x="8" y="30"/>
                    </a:lnTo>
                    <a:lnTo>
                      <a:pt x="5" y="25"/>
                    </a:lnTo>
                    <a:lnTo>
                      <a:pt x="2" y="19"/>
                    </a:lnTo>
                    <a:lnTo>
                      <a:pt x="1" y="13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11" y="3"/>
                    </a:lnTo>
                    <a:lnTo>
                      <a:pt x="19" y="4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34" y="3"/>
                    </a:lnTo>
                    <a:lnTo>
                      <a:pt x="37" y="2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61" y="3"/>
                    </a:lnTo>
                    <a:lnTo>
                      <a:pt x="72" y="9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298"/>
              <p:cNvSpPr>
                <a:spLocks/>
              </p:cNvSpPr>
              <p:nvPr/>
            </p:nvSpPr>
            <p:spPr bwMode="auto">
              <a:xfrm>
                <a:off x="2399" y="2204"/>
                <a:ext cx="3" cy="4"/>
              </a:xfrm>
              <a:custGeom>
                <a:avLst/>
                <a:gdLst/>
                <a:ahLst/>
                <a:cxnLst>
                  <a:cxn ang="0">
                    <a:pos x="39" y="44"/>
                  </a:cxn>
                  <a:cxn ang="0">
                    <a:pos x="37" y="48"/>
                  </a:cxn>
                  <a:cxn ang="0">
                    <a:pos x="34" y="52"/>
                  </a:cxn>
                  <a:cxn ang="0">
                    <a:pos x="32" y="54"/>
                  </a:cxn>
                  <a:cxn ang="0">
                    <a:pos x="30" y="55"/>
                  </a:cxn>
                  <a:cxn ang="0">
                    <a:pos x="28" y="56"/>
                  </a:cxn>
                  <a:cxn ang="0">
                    <a:pos x="26" y="56"/>
                  </a:cxn>
                  <a:cxn ang="0">
                    <a:pos x="24" y="55"/>
                  </a:cxn>
                  <a:cxn ang="0">
                    <a:pos x="22" y="54"/>
                  </a:cxn>
                  <a:cxn ang="0">
                    <a:pos x="12" y="46"/>
                  </a:cxn>
                  <a:cxn ang="0">
                    <a:pos x="3" y="41"/>
                  </a:cxn>
                  <a:cxn ang="0">
                    <a:pos x="3" y="34"/>
                  </a:cxn>
                  <a:cxn ang="0">
                    <a:pos x="2" y="21"/>
                  </a:cxn>
                  <a:cxn ang="0">
                    <a:pos x="1" y="7"/>
                  </a:cxn>
                  <a:cxn ang="0">
                    <a:pos x="0" y="0"/>
                  </a:cxn>
                  <a:cxn ang="0">
                    <a:pos x="7" y="2"/>
                  </a:cxn>
                  <a:cxn ang="0">
                    <a:pos x="13" y="7"/>
                  </a:cxn>
                  <a:cxn ang="0">
                    <a:pos x="18" y="12"/>
                  </a:cxn>
                  <a:cxn ang="0">
                    <a:pos x="23" y="17"/>
                  </a:cxn>
                  <a:cxn ang="0">
                    <a:pos x="31" y="30"/>
                  </a:cxn>
                  <a:cxn ang="0">
                    <a:pos x="39" y="44"/>
                  </a:cxn>
                </a:cxnLst>
                <a:rect l="0" t="0" r="r" b="b"/>
                <a:pathLst>
                  <a:path w="39" h="56">
                    <a:moveTo>
                      <a:pt x="39" y="44"/>
                    </a:moveTo>
                    <a:lnTo>
                      <a:pt x="37" y="48"/>
                    </a:lnTo>
                    <a:lnTo>
                      <a:pt x="34" y="52"/>
                    </a:lnTo>
                    <a:lnTo>
                      <a:pt x="32" y="54"/>
                    </a:lnTo>
                    <a:lnTo>
                      <a:pt x="30" y="55"/>
                    </a:lnTo>
                    <a:lnTo>
                      <a:pt x="28" y="56"/>
                    </a:lnTo>
                    <a:lnTo>
                      <a:pt x="26" y="56"/>
                    </a:lnTo>
                    <a:lnTo>
                      <a:pt x="24" y="55"/>
                    </a:lnTo>
                    <a:lnTo>
                      <a:pt x="22" y="54"/>
                    </a:lnTo>
                    <a:lnTo>
                      <a:pt x="12" y="46"/>
                    </a:lnTo>
                    <a:lnTo>
                      <a:pt x="3" y="41"/>
                    </a:lnTo>
                    <a:lnTo>
                      <a:pt x="3" y="34"/>
                    </a:lnTo>
                    <a:lnTo>
                      <a:pt x="2" y="21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3" y="7"/>
                    </a:lnTo>
                    <a:lnTo>
                      <a:pt x="18" y="12"/>
                    </a:lnTo>
                    <a:lnTo>
                      <a:pt x="23" y="17"/>
                    </a:lnTo>
                    <a:lnTo>
                      <a:pt x="31" y="30"/>
                    </a:lnTo>
                    <a:lnTo>
                      <a:pt x="39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299"/>
              <p:cNvSpPr>
                <a:spLocks/>
              </p:cNvSpPr>
              <p:nvPr/>
            </p:nvSpPr>
            <p:spPr bwMode="auto">
              <a:xfrm>
                <a:off x="2653" y="2207"/>
                <a:ext cx="14" cy="5"/>
              </a:xfrm>
              <a:custGeom>
                <a:avLst/>
                <a:gdLst/>
                <a:ahLst/>
                <a:cxnLst>
                  <a:cxn ang="0">
                    <a:pos x="3" y="66"/>
                  </a:cxn>
                  <a:cxn ang="0">
                    <a:pos x="1" y="65"/>
                  </a:cxn>
                  <a:cxn ang="0">
                    <a:pos x="0" y="63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7" y="54"/>
                  </a:cxn>
                  <a:cxn ang="0">
                    <a:pos x="28" y="47"/>
                  </a:cxn>
                  <a:cxn ang="0">
                    <a:pos x="56" y="38"/>
                  </a:cxn>
                  <a:cxn ang="0">
                    <a:pos x="89" y="28"/>
                  </a:cxn>
                  <a:cxn ang="0">
                    <a:pos x="122" y="17"/>
                  </a:cxn>
                  <a:cxn ang="0">
                    <a:pos x="150" y="8"/>
                  </a:cxn>
                  <a:cxn ang="0">
                    <a:pos x="171" y="2"/>
                  </a:cxn>
                  <a:cxn ang="0">
                    <a:pos x="178" y="0"/>
                  </a:cxn>
                  <a:cxn ang="0">
                    <a:pos x="183" y="2"/>
                  </a:cxn>
                  <a:cxn ang="0">
                    <a:pos x="188" y="5"/>
                  </a:cxn>
                  <a:cxn ang="0">
                    <a:pos x="165" y="17"/>
                  </a:cxn>
                  <a:cxn ang="0">
                    <a:pos x="142" y="26"/>
                  </a:cxn>
                  <a:cxn ang="0">
                    <a:pos x="119" y="35"/>
                  </a:cxn>
                  <a:cxn ang="0">
                    <a:pos x="96" y="41"/>
                  </a:cxn>
                  <a:cxn ang="0">
                    <a:pos x="72" y="48"/>
                  </a:cxn>
                  <a:cxn ang="0">
                    <a:pos x="50" y="53"/>
                  </a:cxn>
                  <a:cxn ang="0">
                    <a:pos x="26" y="60"/>
                  </a:cxn>
                  <a:cxn ang="0">
                    <a:pos x="3" y="66"/>
                  </a:cxn>
                </a:cxnLst>
                <a:rect l="0" t="0" r="r" b="b"/>
                <a:pathLst>
                  <a:path w="188" h="66">
                    <a:moveTo>
                      <a:pt x="3" y="66"/>
                    </a:moveTo>
                    <a:lnTo>
                      <a:pt x="1" y="65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7" y="54"/>
                    </a:lnTo>
                    <a:lnTo>
                      <a:pt x="28" y="47"/>
                    </a:lnTo>
                    <a:lnTo>
                      <a:pt x="56" y="38"/>
                    </a:lnTo>
                    <a:lnTo>
                      <a:pt x="89" y="28"/>
                    </a:lnTo>
                    <a:lnTo>
                      <a:pt x="122" y="17"/>
                    </a:lnTo>
                    <a:lnTo>
                      <a:pt x="150" y="8"/>
                    </a:lnTo>
                    <a:lnTo>
                      <a:pt x="171" y="2"/>
                    </a:lnTo>
                    <a:lnTo>
                      <a:pt x="178" y="0"/>
                    </a:lnTo>
                    <a:lnTo>
                      <a:pt x="183" y="2"/>
                    </a:lnTo>
                    <a:lnTo>
                      <a:pt x="188" y="5"/>
                    </a:lnTo>
                    <a:lnTo>
                      <a:pt x="165" y="17"/>
                    </a:lnTo>
                    <a:lnTo>
                      <a:pt x="142" y="26"/>
                    </a:lnTo>
                    <a:lnTo>
                      <a:pt x="119" y="35"/>
                    </a:lnTo>
                    <a:lnTo>
                      <a:pt x="96" y="41"/>
                    </a:lnTo>
                    <a:lnTo>
                      <a:pt x="72" y="48"/>
                    </a:lnTo>
                    <a:lnTo>
                      <a:pt x="50" y="53"/>
                    </a:lnTo>
                    <a:lnTo>
                      <a:pt x="26" y="60"/>
                    </a:lnTo>
                    <a:lnTo>
                      <a:pt x="3" y="6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300"/>
              <p:cNvSpPr>
                <a:spLocks/>
              </p:cNvSpPr>
              <p:nvPr/>
            </p:nvSpPr>
            <p:spPr bwMode="auto">
              <a:xfrm>
                <a:off x="2402" y="2205"/>
                <a:ext cx="18" cy="9"/>
              </a:xfrm>
              <a:custGeom>
                <a:avLst/>
                <a:gdLst/>
                <a:ahLst/>
                <a:cxnLst>
                  <a:cxn ang="0">
                    <a:pos x="116" y="9"/>
                  </a:cxn>
                  <a:cxn ang="0">
                    <a:pos x="111" y="16"/>
                  </a:cxn>
                  <a:cxn ang="0">
                    <a:pos x="101" y="23"/>
                  </a:cxn>
                  <a:cxn ang="0">
                    <a:pos x="85" y="29"/>
                  </a:cxn>
                  <a:cxn ang="0">
                    <a:pos x="75" y="35"/>
                  </a:cxn>
                  <a:cxn ang="0">
                    <a:pos x="70" y="41"/>
                  </a:cxn>
                  <a:cxn ang="0">
                    <a:pos x="72" y="49"/>
                  </a:cxn>
                  <a:cxn ang="0">
                    <a:pos x="83" y="58"/>
                  </a:cxn>
                  <a:cxn ang="0">
                    <a:pos x="93" y="63"/>
                  </a:cxn>
                  <a:cxn ang="0">
                    <a:pos x="103" y="67"/>
                  </a:cxn>
                  <a:cxn ang="0">
                    <a:pos x="118" y="68"/>
                  </a:cxn>
                  <a:cxn ang="0">
                    <a:pos x="139" y="62"/>
                  </a:cxn>
                  <a:cxn ang="0">
                    <a:pos x="170" y="47"/>
                  </a:cxn>
                  <a:cxn ang="0">
                    <a:pos x="201" y="30"/>
                  </a:cxn>
                  <a:cxn ang="0">
                    <a:pos x="223" y="22"/>
                  </a:cxn>
                  <a:cxn ang="0">
                    <a:pos x="207" y="36"/>
                  </a:cxn>
                  <a:cxn ang="0">
                    <a:pos x="165" y="62"/>
                  </a:cxn>
                  <a:cxn ang="0">
                    <a:pos x="149" y="79"/>
                  </a:cxn>
                  <a:cxn ang="0">
                    <a:pos x="141" y="91"/>
                  </a:cxn>
                  <a:cxn ang="0">
                    <a:pos x="132" y="103"/>
                  </a:cxn>
                  <a:cxn ang="0">
                    <a:pos x="118" y="109"/>
                  </a:cxn>
                  <a:cxn ang="0">
                    <a:pos x="94" y="113"/>
                  </a:cxn>
                  <a:cxn ang="0">
                    <a:pos x="58" y="113"/>
                  </a:cxn>
                  <a:cxn ang="0">
                    <a:pos x="33" y="113"/>
                  </a:cxn>
                  <a:cxn ang="0">
                    <a:pos x="18" y="116"/>
                  </a:cxn>
                  <a:cxn ang="0">
                    <a:pos x="7" y="110"/>
                  </a:cxn>
                  <a:cxn ang="0">
                    <a:pos x="2" y="96"/>
                  </a:cxn>
                  <a:cxn ang="0">
                    <a:pos x="0" y="83"/>
                  </a:cxn>
                  <a:cxn ang="0">
                    <a:pos x="1" y="70"/>
                  </a:cxn>
                  <a:cxn ang="0">
                    <a:pos x="5" y="58"/>
                  </a:cxn>
                  <a:cxn ang="0">
                    <a:pos x="11" y="47"/>
                  </a:cxn>
                  <a:cxn ang="0">
                    <a:pos x="22" y="38"/>
                  </a:cxn>
                  <a:cxn ang="0">
                    <a:pos x="35" y="29"/>
                  </a:cxn>
                  <a:cxn ang="0">
                    <a:pos x="52" y="24"/>
                  </a:cxn>
                  <a:cxn ang="0">
                    <a:pos x="70" y="20"/>
                  </a:cxn>
                  <a:cxn ang="0">
                    <a:pos x="97" y="9"/>
                  </a:cxn>
                  <a:cxn ang="0">
                    <a:pos x="117" y="1"/>
                  </a:cxn>
                </a:cxnLst>
                <a:rect l="0" t="0" r="r" b="b"/>
                <a:pathLst>
                  <a:path w="233" h="118">
                    <a:moveTo>
                      <a:pt x="118" y="4"/>
                    </a:moveTo>
                    <a:lnTo>
                      <a:pt x="116" y="9"/>
                    </a:lnTo>
                    <a:lnTo>
                      <a:pt x="114" y="12"/>
                    </a:lnTo>
                    <a:lnTo>
                      <a:pt x="111" y="16"/>
                    </a:lnTo>
                    <a:lnTo>
                      <a:pt x="107" y="18"/>
                    </a:lnTo>
                    <a:lnTo>
                      <a:pt x="101" y="23"/>
                    </a:lnTo>
                    <a:lnTo>
                      <a:pt x="94" y="26"/>
                    </a:lnTo>
                    <a:lnTo>
                      <a:pt x="85" y="29"/>
                    </a:lnTo>
                    <a:lnTo>
                      <a:pt x="79" y="32"/>
                    </a:lnTo>
                    <a:lnTo>
                      <a:pt x="75" y="35"/>
                    </a:lnTo>
                    <a:lnTo>
                      <a:pt x="72" y="38"/>
                    </a:lnTo>
                    <a:lnTo>
                      <a:pt x="70" y="41"/>
                    </a:lnTo>
                    <a:lnTo>
                      <a:pt x="68" y="44"/>
                    </a:lnTo>
                    <a:lnTo>
                      <a:pt x="72" y="49"/>
                    </a:lnTo>
                    <a:lnTo>
                      <a:pt x="78" y="54"/>
                    </a:lnTo>
                    <a:lnTo>
                      <a:pt x="83" y="58"/>
                    </a:lnTo>
                    <a:lnTo>
                      <a:pt x="88" y="61"/>
                    </a:lnTo>
                    <a:lnTo>
                      <a:pt x="93" y="63"/>
                    </a:lnTo>
                    <a:lnTo>
                      <a:pt x="98" y="65"/>
                    </a:lnTo>
                    <a:lnTo>
                      <a:pt x="103" y="67"/>
                    </a:lnTo>
                    <a:lnTo>
                      <a:pt x="109" y="68"/>
                    </a:lnTo>
                    <a:lnTo>
                      <a:pt x="118" y="68"/>
                    </a:lnTo>
                    <a:lnTo>
                      <a:pt x="129" y="65"/>
                    </a:lnTo>
                    <a:lnTo>
                      <a:pt x="139" y="62"/>
                    </a:lnTo>
                    <a:lnTo>
                      <a:pt x="149" y="58"/>
                    </a:lnTo>
                    <a:lnTo>
                      <a:pt x="170" y="47"/>
                    </a:lnTo>
                    <a:lnTo>
                      <a:pt x="191" y="36"/>
                    </a:lnTo>
                    <a:lnTo>
                      <a:pt x="201" y="30"/>
                    </a:lnTo>
                    <a:lnTo>
                      <a:pt x="212" y="25"/>
                    </a:lnTo>
                    <a:lnTo>
                      <a:pt x="223" y="22"/>
                    </a:lnTo>
                    <a:lnTo>
                      <a:pt x="233" y="18"/>
                    </a:lnTo>
                    <a:lnTo>
                      <a:pt x="207" y="36"/>
                    </a:lnTo>
                    <a:lnTo>
                      <a:pt x="179" y="53"/>
                    </a:lnTo>
                    <a:lnTo>
                      <a:pt x="165" y="62"/>
                    </a:lnTo>
                    <a:lnTo>
                      <a:pt x="153" y="73"/>
                    </a:lnTo>
                    <a:lnTo>
                      <a:pt x="149" y="79"/>
                    </a:lnTo>
                    <a:lnTo>
                      <a:pt x="145" y="85"/>
                    </a:lnTo>
                    <a:lnTo>
                      <a:pt x="141" y="91"/>
                    </a:lnTo>
                    <a:lnTo>
                      <a:pt x="138" y="99"/>
                    </a:lnTo>
                    <a:lnTo>
                      <a:pt x="132" y="103"/>
                    </a:lnTo>
                    <a:lnTo>
                      <a:pt x="126" y="107"/>
                    </a:lnTo>
                    <a:lnTo>
                      <a:pt x="118" y="109"/>
                    </a:lnTo>
                    <a:lnTo>
                      <a:pt x="111" y="111"/>
                    </a:lnTo>
                    <a:lnTo>
                      <a:pt x="94" y="113"/>
                    </a:lnTo>
                    <a:lnTo>
                      <a:pt x="76" y="113"/>
                    </a:lnTo>
                    <a:lnTo>
                      <a:pt x="58" y="113"/>
                    </a:lnTo>
                    <a:lnTo>
                      <a:pt x="41" y="113"/>
                    </a:lnTo>
                    <a:lnTo>
                      <a:pt x="33" y="113"/>
                    </a:lnTo>
                    <a:lnTo>
                      <a:pt x="25" y="115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7" y="110"/>
                    </a:lnTo>
                    <a:lnTo>
                      <a:pt x="4" y="103"/>
                    </a:lnTo>
                    <a:lnTo>
                      <a:pt x="2" y="96"/>
                    </a:lnTo>
                    <a:lnTo>
                      <a:pt x="0" y="90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1" y="70"/>
                    </a:lnTo>
                    <a:lnTo>
                      <a:pt x="3" y="64"/>
                    </a:lnTo>
                    <a:lnTo>
                      <a:pt x="5" y="58"/>
                    </a:lnTo>
                    <a:lnTo>
                      <a:pt x="8" y="53"/>
                    </a:lnTo>
                    <a:lnTo>
                      <a:pt x="11" y="47"/>
                    </a:lnTo>
                    <a:lnTo>
                      <a:pt x="17" y="42"/>
                    </a:lnTo>
                    <a:lnTo>
                      <a:pt x="22" y="38"/>
                    </a:lnTo>
                    <a:lnTo>
                      <a:pt x="28" y="33"/>
                    </a:lnTo>
                    <a:lnTo>
                      <a:pt x="35" y="29"/>
                    </a:lnTo>
                    <a:lnTo>
                      <a:pt x="42" y="25"/>
                    </a:lnTo>
                    <a:lnTo>
                      <a:pt x="52" y="24"/>
                    </a:lnTo>
                    <a:lnTo>
                      <a:pt x="60" y="22"/>
                    </a:lnTo>
                    <a:lnTo>
                      <a:pt x="70" y="20"/>
                    </a:lnTo>
                    <a:lnTo>
                      <a:pt x="79" y="16"/>
                    </a:lnTo>
                    <a:lnTo>
                      <a:pt x="97" y="9"/>
                    </a:lnTo>
                    <a:lnTo>
                      <a:pt x="116" y="0"/>
                    </a:lnTo>
                    <a:lnTo>
                      <a:pt x="117" y="1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301"/>
              <p:cNvSpPr>
                <a:spLocks/>
              </p:cNvSpPr>
              <p:nvPr/>
            </p:nvSpPr>
            <p:spPr bwMode="auto">
              <a:xfrm>
                <a:off x="2408" y="2207"/>
                <a:ext cx="1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22" y="7"/>
                  </a:cxn>
                  <a:cxn ang="0">
                    <a:pos x="21" y="11"/>
                  </a:cxn>
                  <a:cxn ang="0">
                    <a:pos x="20" y="13"/>
                  </a:cxn>
                  <a:cxn ang="0">
                    <a:pos x="17" y="14"/>
                  </a:cxn>
                  <a:cxn ang="0">
                    <a:pos x="11" y="15"/>
                  </a:cxn>
                  <a:cxn ang="0">
                    <a:pos x="5" y="18"/>
                  </a:cxn>
                  <a:cxn ang="0">
                    <a:pos x="3" y="18"/>
                  </a:cxn>
                  <a:cxn ang="0">
                    <a:pos x="1" y="17"/>
                  </a:cxn>
                  <a:cxn ang="0">
                    <a:pos x="0" y="16"/>
                  </a:cxn>
                  <a:cxn ang="0">
                    <a:pos x="0" y="15"/>
                  </a:cxn>
                  <a:cxn ang="0">
                    <a:pos x="1" y="11"/>
                  </a:cxn>
                  <a:cxn ang="0">
                    <a:pos x="3" y="6"/>
                  </a:cxn>
                  <a:cxn ang="0">
                    <a:pos x="6" y="3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6" y="1"/>
                  </a:cxn>
                  <a:cxn ang="0">
                    <a:pos x="18" y="1"/>
                  </a:cxn>
                  <a:cxn ang="0">
                    <a:pos x="20" y="2"/>
                  </a:cxn>
                </a:cxnLst>
                <a:rect l="0" t="0" r="r" b="b"/>
                <a:pathLst>
                  <a:path w="22" h="18">
                    <a:moveTo>
                      <a:pt x="20" y="2"/>
                    </a:moveTo>
                    <a:lnTo>
                      <a:pt x="22" y="7"/>
                    </a:lnTo>
                    <a:lnTo>
                      <a:pt x="21" y="11"/>
                    </a:lnTo>
                    <a:lnTo>
                      <a:pt x="20" y="13"/>
                    </a:lnTo>
                    <a:lnTo>
                      <a:pt x="17" y="14"/>
                    </a:lnTo>
                    <a:lnTo>
                      <a:pt x="11" y="15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8" y="1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302"/>
              <p:cNvSpPr>
                <a:spLocks/>
              </p:cNvSpPr>
              <p:nvPr/>
            </p:nvSpPr>
            <p:spPr bwMode="auto">
              <a:xfrm>
                <a:off x="2411" y="2209"/>
                <a:ext cx="4" cy="3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0" y="36"/>
                  </a:cxn>
                  <a:cxn ang="0">
                    <a:pos x="0" y="34"/>
                  </a:cxn>
                  <a:cxn ang="0">
                    <a:pos x="1" y="32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5" y="19"/>
                  </a:cxn>
                  <a:cxn ang="0">
                    <a:pos x="32" y="9"/>
                  </a:cxn>
                  <a:cxn ang="0">
                    <a:pos x="48" y="0"/>
                  </a:cxn>
                  <a:cxn ang="0">
                    <a:pos x="51" y="2"/>
                  </a:cxn>
                  <a:cxn ang="0">
                    <a:pos x="54" y="3"/>
                  </a:cxn>
                  <a:cxn ang="0">
                    <a:pos x="46" y="9"/>
                  </a:cxn>
                  <a:cxn ang="0">
                    <a:pos x="28" y="21"/>
                  </a:cxn>
                  <a:cxn ang="0">
                    <a:pos x="8" y="33"/>
                  </a:cxn>
                  <a:cxn ang="0">
                    <a:pos x="0" y="39"/>
                  </a:cxn>
                </a:cxnLst>
                <a:rect l="0" t="0" r="r" b="b"/>
                <a:pathLst>
                  <a:path w="54" h="39">
                    <a:moveTo>
                      <a:pt x="0" y="39"/>
                    </a:moveTo>
                    <a:lnTo>
                      <a:pt x="0" y="36"/>
                    </a:lnTo>
                    <a:lnTo>
                      <a:pt x="0" y="34"/>
                    </a:lnTo>
                    <a:lnTo>
                      <a:pt x="1" y="32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5" y="19"/>
                    </a:lnTo>
                    <a:lnTo>
                      <a:pt x="32" y="9"/>
                    </a:lnTo>
                    <a:lnTo>
                      <a:pt x="48" y="0"/>
                    </a:lnTo>
                    <a:lnTo>
                      <a:pt x="51" y="2"/>
                    </a:lnTo>
                    <a:lnTo>
                      <a:pt x="54" y="3"/>
                    </a:lnTo>
                    <a:lnTo>
                      <a:pt x="46" y="9"/>
                    </a:lnTo>
                    <a:lnTo>
                      <a:pt x="28" y="21"/>
                    </a:lnTo>
                    <a:lnTo>
                      <a:pt x="8" y="33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303"/>
              <p:cNvSpPr>
                <a:spLocks/>
              </p:cNvSpPr>
              <p:nvPr/>
            </p:nvSpPr>
            <p:spPr bwMode="auto">
              <a:xfrm>
                <a:off x="2384" y="1914"/>
                <a:ext cx="6" cy="41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74" y="173"/>
                  </a:cxn>
                  <a:cxn ang="0">
                    <a:pos x="73" y="263"/>
                  </a:cxn>
                  <a:cxn ang="0">
                    <a:pos x="74" y="365"/>
                  </a:cxn>
                  <a:cxn ang="0">
                    <a:pos x="33" y="527"/>
                  </a:cxn>
                  <a:cxn ang="0">
                    <a:pos x="0" y="361"/>
                  </a:cxn>
                  <a:cxn ang="0">
                    <a:pos x="0" y="176"/>
                  </a:cxn>
                  <a:cxn ang="0">
                    <a:pos x="39" y="0"/>
                  </a:cxn>
                </a:cxnLst>
                <a:rect l="0" t="0" r="r" b="b"/>
                <a:pathLst>
                  <a:path w="74" h="527">
                    <a:moveTo>
                      <a:pt x="39" y="0"/>
                    </a:moveTo>
                    <a:lnTo>
                      <a:pt x="74" y="173"/>
                    </a:lnTo>
                    <a:lnTo>
                      <a:pt x="73" y="263"/>
                    </a:lnTo>
                    <a:lnTo>
                      <a:pt x="74" y="365"/>
                    </a:lnTo>
                    <a:lnTo>
                      <a:pt x="33" y="527"/>
                    </a:lnTo>
                    <a:lnTo>
                      <a:pt x="0" y="361"/>
                    </a:lnTo>
                    <a:lnTo>
                      <a:pt x="0" y="176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304"/>
              <p:cNvSpPr>
                <a:spLocks/>
              </p:cNvSpPr>
              <p:nvPr/>
            </p:nvSpPr>
            <p:spPr bwMode="auto">
              <a:xfrm>
                <a:off x="2355" y="1998"/>
                <a:ext cx="47" cy="3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23" y="0"/>
                  </a:cxn>
                  <a:cxn ang="0">
                    <a:pos x="590" y="1"/>
                  </a:cxn>
                  <a:cxn ang="0">
                    <a:pos x="610" y="19"/>
                  </a:cxn>
                  <a:cxn ang="0">
                    <a:pos x="590" y="37"/>
                  </a:cxn>
                  <a:cxn ang="0">
                    <a:pos x="23" y="36"/>
                  </a:cxn>
                  <a:cxn ang="0">
                    <a:pos x="0" y="19"/>
                  </a:cxn>
                </a:cxnLst>
                <a:rect l="0" t="0" r="r" b="b"/>
                <a:pathLst>
                  <a:path w="610" h="37">
                    <a:moveTo>
                      <a:pt x="0" y="19"/>
                    </a:moveTo>
                    <a:lnTo>
                      <a:pt x="23" y="0"/>
                    </a:lnTo>
                    <a:lnTo>
                      <a:pt x="590" y="1"/>
                    </a:lnTo>
                    <a:lnTo>
                      <a:pt x="610" y="19"/>
                    </a:lnTo>
                    <a:lnTo>
                      <a:pt x="590" y="37"/>
                    </a:lnTo>
                    <a:lnTo>
                      <a:pt x="23" y="3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305"/>
              <p:cNvSpPr>
                <a:spLocks/>
              </p:cNvSpPr>
              <p:nvPr/>
            </p:nvSpPr>
            <p:spPr bwMode="auto">
              <a:xfrm>
                <a:off x="2355" y="2010"/>
                <a:ext cx="47" cy="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4" y="0"/>
                  </a:cxn>
                  <a:cxn ang="0">
                    <a:pos x="591" y="1"/>
                  </a:cxn>
                  <a:cxn ang="0">
                    <a:pos x="612" y="20"/>
                  </a:cxn>
                  <a:cxn ang="0">
                    <a:pos x="591" y="38"/>
                  </a:cxn>
                  <a:cxn ang="0">
                    <a:pos x="24" y="37"/>
                  </a:cxn>
                  <a:cxn ang="0">
                    <a:pos x="0" y="20"/>
                  </a:cxn>
                </a:cxnLst>
                <a:rect l="0" t="0" r="r" b="b"/>
                <a:pathLst>
                  <a:path w="612" h="38">
                    <a:moveTo>
                      <a:pt x="0" y="20"/>
                    </a:moveTo>
                    <a:lnTo>
                      <a:pt x="24" y="0"/>
                    </a:lnTo>
                    <a:lnTo>
                      <a:pt x="591" y="1"/>
                    </a:lnTo>
                    <a:lnTo>
                      <a:pt x="612" y="20"/>
                    </a:lnTo>
                    <a:lnTo>
                      <a:pt x="591" y="38"/>
                    </a:lnTo>
                    <a:lnTo>
                      <a:pt x="24" y="3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306"/>
              <p:cNvSpPr>
                <a:spLocks/>
              </p:cNvSpPr>
              <p:nvPr/>
            </p:nvSpPr>
            <p:spPr bwMode="auto">
              <a:xfrm>
                <a:off x="2580" y="1911"/>
                <a:ext cx="27" cy="65"/>
              </a:xfrm>
              <a:custGeom>
                <a:avLst/>
                <a:gdLst/>
                <a:ahLst/>
                <a:cxnLst>
                  <a:cxn ang="0">
                    <a:pos x="21" y="213"/>
                  </a:cxn>
                  <a:cxn ang="0">
                    <a:pos x="63" y="221"/>
                  </a:cxn>
                  <a:cxn ang="0">
                    <a:pos x="101" y="234"/>
                  </a:cxn>
                  <a:cxn ang="0">
                    <a:pos x="137" y="252"/>
                  </a:cxn>
                  <a:cxn ang="0">
                    <a:pos x="173" y="273"/>
                  </a:cxn>
                  <a:cxn ang="0">
                    <a:pos x="205" y="299"/>
                  </a:cxn>
                  <a:cxn ang="0">
                    <a:pos x="233" y="327"/>
                  </a:cxn>
                  <a:cxn ang="0">
                    <a:pos x="259" y="358"/>
                  </a:cxn>
                  <a:cxn ang="0">
                    <a:pos x="276" y="381"/>
                  </a:cxn>
                  <a:cxn ang="0">
                    <a:pos x="283" y="399"/>
                  </a:cxn>
                  <a:cxn ang="0">
                    <a:pos x="292" y="432"/>
                  </a:cxn>
                  <a:cxn ang="0">
                    <a:pos x="301" y="485"/>
                  </a:cxn>
                  <a:cxn ang="0">
                    <a:pos x="307" y="543"/>
                  </a:cxn>
                  <a:cxn ang="0">
                    <a:pos x="311" y="637"/>
                  </a:cxn>
                  <a:cxn ang="0">
                    <a:pos x="311" y="753"/>
                  </a:cxn>
                  <a:cxn ang="0">
                    <a:pos x="310" y="796"/>
                  </a:cxn>
                  <a:cxn ang="0">
                    <a:pos x="314" y="793"/>
                  </a:cxn>
                  <a:cxn ang="0">
                    <a:pos x="323" y="801"/>
                  </a:cxn>
                  <a:cxn ang="0">
                    <a:pos x="343" y="837"/>
                  </a:cxn>
                  <a:cxn ang="0">
                    <a:pos x="347" y="779"/>
                  </a:cxn>
                  <a:cxn ang="0">
                    <a:pos x="343" y="621"/>
                  </a:cxn>
                  <a:cxn ang="0">
                    <a:pos x="343" y="470"/>
                  </a:cxn>
                  <a:cxn ang="0">
                    <a:pos x="342" y="360"/>
                  </a:cxn>
                  <a:cxn ang="0">
                    <a:pos x="320" y="314"/>
                  </a:cxn>
                  <a:cxn ang="0">
                    <a:pos x="278" y="273"/>
                  </a:cxn>
                  <a:cxn ang="0">
                    <a:pos x="214" y="208"/>
                  </a:cxn>
                  <a:cxn ang="0">
                    <a:pos x="129" y="119"/>
                  </a:cxn>
                  <a:cxn ang="0">
                    <a:pos x="65" y="55"/>
                  </a:cxn>
                  <a:cxn ang="0">
                    <a:pos x="21" y="17"/>
                  </a:cxn>
                  <a:cxn ang="0">
                    <a:pos x="0" y="9"/>
                  </a:cxn>
                  <a:cxn ang="0">
                    <a:pos x="0" y="66"/>
                  </a:cxn>
                  <a:cxn ang="0">
                    <a:pos x="0" y="144"/>
                  </a:cxn>
                  <a:cxn ang="0">
                    <a:pos x="0" y="201"/>
                  </a:cxn>
                </a:cxnLst>
                <a:rect l="0" t="0" r="r" b="b"/>
                <a:pathLst>
                  <a:path w="350" h="849">
                    <a:moveTo>
                      <a:pt x="0" y="210"/>
                    </a:moveTo>
                    <a:lnTo>
                      <a:pt x="21" y="213"/>
                    </a:lnTo>
                    <a:lnTo>
                      <a:pt x="42" y="216"/>
                    </a:lnTo>
                    <a:lnTo>
                      <a:pt x="63" y="221"/>
                    </a:lnTo>
                    <a:lnTo>
                      <a:pt x="82" y="226"/>
                    </a:lnTo>
                    <a:lnTo>
                      <a:pt x="101" y="234"/>
                    </a:lnTo>
                    <a:lnTo>
                      <a:pt x="120" y="242"/>
                    </a:lnTo>
                    <a:lnTo>
                      <a:pt x="137" y="252"/>
                    </a:lnTo>
                    <a:lnTo>
                      <a:pt x="156" y="263"/>
                    </a:lnTo>
                    <a:lnTo>
                      <a:pt x="173" y="273"/>
                    </a:lnTo>
                    <a:lnTo>
                      <a:pt x="189" y="286"/>
                    </a:lnTo>
                    <a:lnTo>
                      <a:pt x="205" y="299"/>
                    </a:lnTo>
                    <a:lnTo>
                      <a:pt x="220" y="313"/>
                    </a:lnTo>
                    <a:lnTo>
                      <a:pt x="233" y="327"/>
                    </a:lnTo>
                    <a:lnTo>
                      <a:pt x="247" y="342"/>
                    </a:lnTo>
                    <a:lnTo>
                      <a:pt x="259" y="358"/>
                    </a:lnTo>
                    <a:lnTo>
                      <a:pt x="272" y="373"/>
                    </a:lnTo>
                    <a:lnTo>
                      <a:pt x="276" y="381"/>
                    </a:lnTo>
                    <a:lnTo>
                      <a:pt x="279" y="390"/>
                    </a:lnTo>
                    <a:lnTo>
                      <a:pt x="283" y="399"/>
                    </a:lnTo>
                    <a:lnTo>
                      <a:pt x="286" y="409"/>
                    </a:lnTo>
                    <a:lnTo>
                      <a:pt x="292" y="432"/>
                    </a:lnTo>
                    <a:lnTo>
                      <a:pt x="297" y="457"/>
                    </a:lnTo>
                    <a:lnTo>
                      <a:pt x="301" y="485"/>
                    </a:lnTo>
                    <a:lnTo>
                      <a:pt x="305" y="513"/>
                    </a:lnTo>
                    <a:lnTo>
                      <a:pt x="307" y="543"/>
                    </a:lnTo>
                    <a:lnTo>
                      <a:pt x="309" y="574"/>
                    </a:lnTo>
                    <a:lnTo>
                      <a:pt x="311" y="637"/>
                    </a:lnTo>
                    <a:lnTo>
                      <a:pt x="312" y="698"/>
                    </a:lnTo>
                    <a:lnTo>
                      <a:pt x="311" y="753"/>
                    </a:lnTo>
                    <a:lnTo>
                      <a:pt x="309" y="801"/>
                    </a:lnTo>
                    <a:lnTo>
                      <a:pt x="310" y="796"/>
                    </a:lnTo>
                    <a:lnTo>
                      <a:pt x="311" y="794"/>
                    </a:lnTo>
                    <a:lnTo>
                      <a:pt x="314" y="793"/>
                    </a:lnTo>
                    <a:lnTo>
                      <a:pt x="317" y="794"/>
                    </a:lnTo>
                    <a:lnTo>
                      <a:pt x="323" y="801"/>
                    </a:lnTo>
                    <a:lnTo>
                      <a:pt x="331" y="812"/>
                    </a:lnTo>
                    <a:lnTo>
                      <a:pt x="343" y="837"/>
                    </a:lnTo>
                    <a:lnTo>
                      <a:pt x="350" y="849"/>
                    </a:lnTo>
                    <a:lnTo>
                      <a:pt x="347" y="779"/>
                    </a:lnTo>
                    <a:lnTo>
                      <a:pt x="344" y="701"/>
                    </a:lnTo>
                    <a:lnTo>
                      <a:pt x="343" y="621"/>
                    </a:lnTo>
                    <a:lnTo>
                      <a:pt x="343" y="542"/>
                    </a:lnTo>
                    <a:lnTo>
                      <a:pt x="343" y="470"/>
                    </a:lnTo>
                    <a:lnTo>
                      <a:pt x="342" y="407"/>
                    </a:lnTo>
                    <a:lnTo>
                      <a:pt x="342" y="360"/>
                    </a:lnTo>
                    <a:lnTo>
                      <a:pt x="340" y="332"/>
                    </a:lnTo>
                    <a:lnTo>
                      <a:pt x="320" y="314"/>
                    </a:lnTo>
                    <a:lnTo>
                      <a:pt x="300" y="294"/>
                    </a:lnTo>
                    <a:lnTo>
                      <a:pt x="278" y="273"/>
                    </a:lnTo>
                    <a:lnTo>
                      <a:pt x="257" y="252"/>
                    </a:lnTo>
                    <a:lnTo>
                      <a:pt x="214" y="208"/>
                    </a:lnTo>
                    <a:lnTo>
                      <a:pt x="172" y="163"/>
                    </a:lnTo>
                    <a:lnTo>
                      <a:pt x="129" y="119"/>
                    </a:lnTo>
                    <a:lnTo>
                      <a:pt x="86" y="76"/>
                    </a:lnTo>
                    <a:lnTo>
                      <a:pt x="65" y="55"/>
                    </a:lnTo>
                    <a:lnTo>
                      <a:pt x="43" y="35"/>
                    </a:lnTo>
                    <a:lnTo>
                      <a:pt x="21" y="17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32"/>
                    </a:lnTo>
                    <a:lnTo>
                      <a:pt x="0" y="66"/>
                    </a:lnTo>
                    <a:lnTo>
                      <a:pt x="0" y="105"/>
                    </a:lnTo>
                    <a:lnTo>
                      <a:pt x="0" y="144"/>
                    </a:lnTo>
                    <a:lnTo>
                      <a:pt x="0" y="177"/>
                    </a:lnTo>
                    <a:lnTo>
                      <a:pt x="0" y="201"/>
                    </a:ln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307"/>
              <p:cNvSpPr>
                <a:spLocks/>
              </p:cNvSpPr>
              <p:nvPr/>
            </p:nvSpPr>
            <p:spPr bwMode="auto">
              <a:xfrm>
                <a:off x="2496" y="1944"/>
                <a:ext cx="18" cy="89"/>
              </a:xfrm>
              <a:custGeom>
                <a:avLst/>
                <a:gdLst/>
                <a:ahLst/>
                <a:cxnLst>
                  <a:cxn ang="0">
                    <a:pos x="12" y="1163"/>
                  </a:cxn>
                  <a:cxn ang="0">
                    <a:pos x="0" y="1150"/>
                  </a:cxn>
                  <a:cxn ang="0">
                    <a:pos x="0" y="1056"/>
                  </a:cxn>
                  <a:cxn ang="0">
                    <a:pos x="0" y="894"/>
                  </a:cxn>
                  <a:cxn ang="0">
                    <a:pos x="0" y="690"/>
                  </a:cxn>
                  <a:cxn ang="0">
                    <a:pos x="0" y="474"/>
                  </a:cxn>
                  <a:cxn ang="0">
                    <a:pos x="0" y="270"/>
                  </a:cxn>
                  <a:cxn ang="0">
                    <a:pos x="0" y="108"/>
                  </a:cxn>
                  <a:cxn ang="0">
                    <a:pos x="0" y="14"/>
                  </a:cxn>
                  <a:cxn ang="0">
                    <a:pos x="10" y="0"/>
                  </a:cxn>
                  <a:cxn ang="0">
                    <a:pos x="72" y="0"/>
                  </a:cxn>
                  <a:cxn ang="0">
                    <a:pos x="157" y="0"/>
                  </a:cxn>
                  <a:cxn ang="0">
                    <a:pos x="219" y="0"/>
                  </a:cxn>
                  <a:cxn ang="0">
                    <a:pos x="228" y="2"/>
                  </a:cxn>
                  <a:cxn ang="0">
                    <a:pos x="230" y="11"/>
                  </a:cxn>
                  <a:cxn ang="0">
                    <a:pos x="236" y="23"/>
                  </a:cxn>
                  <a:cxn ang="0">
                    <a:pos x="239" y="29"/>
                  </a:cxn>
                  <a:cxn ang="0">
                    <a:pos x="237" y="35"/>
                  </a:cxn>
                  <a:cxn ang="0">
                    <a:pos x="230" y="42"/>
                  </a:cxn>
                  <a:cxn ang="0">
                    <a:pos x="209" y="52"/>
                  </a:cxn>
                  <a:cxn ang="0">
                    <a:pos x="192" y="58"/>
                  </a:cxn>
                  <a:cxn ang="0">
                    <a:pos x="186" y="61"/>
                  </a:cxn>
                  <a:cxn ang="0">
                    <a:pos x="180" y="68"/>
                  </a:cxn>
                  <a:cxn ang="0">
                    <a:pos x="176" y="78"/>
                  </a:cxn>
                  <a:cxn ang="0">
                    <a:pos x="174" y="88"/>
                  </a:cxn>
                  <a:cxn ang="0">
                    <a:pos x="174" y="107"/>
                  </a:cxn>
                  <a:cxn ang="0">
                    <a:pos x="179" y="124"/>
                  </a:cxn>
                  <a:cxn ang="0">
                    <a:pos x="179" y="139"/>
                  </a:cxn>
                  <a:cxn ang="0">
                    <a:pos x="175" y="146"/>
                  </a:cxn>
                  <a:cxn ang="0">
                    <a:pos x="170" y="154"/>
                  </a:cxn>
                  <a:cxn ang="0">
                    <a:pos x="165" y="161"/>
                  </a:cxn>
                  <a:cxn ang="0">
                    <a:pos x="165" y="183"/>
                  </a:cxn>
                  <a:cxn ang="0">
                    <a:pos x="165" y="260"/>
                  </a:cxn>
                  <a:cxn ang="0">
                    <a:pos x="165" y="359"/>
                  </a:cxn>
                  <a:cxn ang="0">
                    <a:pos x="165" y="431"/>
                  </a:cxn>
                  <a:cxn ang="0">
                    <a:pos x="154" y="456"/>
                  </a:cxn>
                  <a:cxn ang="0">
                    <a:pos x="143" y="456"/>
                  </a:cxn>
                  <a:cxn ang="0">
                    <a:pos x="143" y="368"/>
                  </a:cxn>
                  <a:cxn ang="0">
                    <a:pos x="143" y="250"/>
                  </a:cxn>
                  <a:cxn ang="0">
                    <a:pos x="143" y="162"/>
                  </a:cxn>
                  <a:cxn ang="0">
                    <a:pos x="139" y="142"/>
                  </a:cxn>
                  <a:cxn ang="0">
                    <a:pos x="118" y="121"/>
                  </a:cxn>
                  <a:cxn ang="0">
                    <a:pos x="101" y="111"/>
                  </a:cxn>
                  <a:cxn ang="0">
                    <a:pos x="88" y="108"/>
                  </a:cxn>
                  <a:cxn ang="0">
                    <a:pos x="73" y="108"/>
                  </a:cxn>
                  <a:cxn ang="0">
                    <a:pos x="61" y="111"/>
                  </a:cxn>
                  <a:cxn ang="0">
                    <a:pos x="45" y="121"/>
                  </a:cxn>
                  <a:cxn ang="0">
                    <a:pos x="25" y="142"/>
                  </a:cxn>
                  <a:cxn ang="0">
                    <a:pos x="22" y="170"/>
                  </a:cxn>
                  <a:cxn ang="0">
                    <a:pos x="22" y="305"/>
                  </a:cxn>
                  <a:cxn ang="0">
                    <a:pos x="22" y="488"/>
                  </a:cxn>
                  <a:cxn ang="0">
                    <a:pos x="22" y="623"/>
                  </a:cxn>
                  <a:cxn ang="0">
                    <a:pos x="22" y="1163"/>
                  </a:cxn>
                </a:cxnLst>
                <a:rect l="0" t="0" r="r" b="b"/>
                <a:pathLst>
                  <a:path w="239" h="1163">
                    <a:moveTo>
                      <a:pt x="22" y="1163"/>
                    </a:moveTo>
                    <a:lnTo>
                      <a:pt x="12" y="1163"/>
                    </a:lnTo>
                    <a:lnTo>
                      <a:pt x="0" y="1163"/>
                    </a:lnTo>
                    <a:lnTo>
                      <a:pt x="0" y="1150"/>
                    </a:lnTo>
                    <a:lnTo>
                      <a:pt x="0" y="1114"/>
                    </a:lnTo>
                    <a:lnTo>
                      <a:pt x="0" y="1056"/>
                    </a:lnTo>
                    <a:lnTo>
                      <a:pt x="0" y="982"/>
                    </a:lnTo>
                    <a:lnTo>
                      <a:pt x="0" y="894"/>
                    </a:lnTo>
                    <a:lnTo>
                      <a:pt x="0" y="796"/>
                    </a:lnTo>
                    <a:lnTo>
                      <a:pt x="0" y="690"/>
                    </a:lnTo>
                    <a:lnTo>
                      <a:pt x="0" y="582"/>
                    </a:lnTo>
                    <a:lnTo>
                      <a:pt x="0" y="474"/>
                    </a:lnTo>
                    <a:lnTo>
                      <a:pt x="0" y="368"/>
                    </a:lnTo>
                    <a:lnTo>
                      <a:pt x="0" y="270"/>
                    </a:lnTo>
                    <a:lnTo>
                      <a:pt x="0" y="183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36" y="0"/>
                    </a:lnTo>
                    <a:lnTo>
                      <a:pt x="72" y="0"/>
                    </a:lnTo>
                    <a:lnTo>
                      <a:pt x="114" y="0"/>
                    </a:lnTo>
                    <a:lnTo>
                      <a:pt x="157" y="0"/>
                    </a:lnTo>
                    <a:lnTo>
                      <a:pt x="193" y="0"/>
                    </a:lnTo>
                    <a:lnTo>
                      <a:pt x="219" y="0"/>
                    </a:lnTo>
                    <a:lnTo>
                      <a:pt x="228" y="0"/>
                    </a:lnTo>
                    <a:lnTo>
                      <a:pt x="228" y="2"/>
                    </a:lnTo>
                    <a:lnTo>
                      <a:pt x="228" y="5"/>
                    </a:lnTo>
                    <a:lnTo>
                      <a:pt x="230" y="11"/>
                    </a:lnTo>
                    <a:lnTo>
                      <a:pt x="234" y="18"/>
                    </a:lnTo>
                    <a:lnTo>
                      <a:pt x="236" y="23"/>
                    </a:lnTo>
                    <a:lnTo>
                      <a:pt x="238" y="26"/>
                    </a:lnTo>
                    <a:lnTo>
                      <a:pt x="239" y="29"/>
                    </a:lnTo>
                    <a:lnTo>
                      <a:pt x="239" y="32"/>
                    </a:lnTo>
                    <a:lnTo>
                      <a:pt x="237" y="35"/>
                    </a:lnTo>
                    <a:lnTo>
                      <a:pt x="235" y="39"/>
                    </a:lnTo>
                    <a:lnTo>
                      <a:pt x="230" y="42"/>
                    </a:lnTo>
                    <a:lnTo>
                      <a:pt x="224" y="46"/>
                    </a:lnTo>
                    <a:lnTo>
                      <a:pt x="209" y="52"/>
                    </a:lnTo>
                    <a:lnTo>
                      <a:pt x="197" y="57"/>
                    </a:lnTo>
                    <a:lnTo>
                      <a:pt x="192" y="58"/>
                    </a:lnTo>
                    <a:lnTo>
                      <a:pt x="188" y="60"/>
                    </a:lnTo>
                    <a:lnTo>
                      <a:pt x="186" y="61"/>
                    </a:lnTo>
                    <a:lnTo>
                      <a:pt x="183" y="64"/>
                    </a:lnTo>
                    <a:lnTo>
                      <a:pt x="180" y="68"/>
                    </a:lnTo>
                    <a:lnTo>
                      <a:pt x="177" y="75"/>
                    </a:lnTo>
                    <a:lnTo>
                      <a:pt x="176" y="78"/>
                    </a:lnTo>
                    <a:lnTo>
                      <a:pt x="174" y="82"/>
                    </a:lnTo>
                    <a:lnTo>
                      <a:pt x="174" y="88"/>
                    </a:lnTo>
                    <a:lnTo>
                      <a:pt x="174" y="94"/>
                    </a:lnTo>
                    <a:lnTo>
                      <a:pt x="174" y="107"/>
                    </a:lnTo>
                    <a:lnTo>
                      <a:pt x="177" y="116"/>
                    </a:lnTo>
                    <a:lnTo>
                      <a:pt x="179" y="124"/>
                    </a:lnTo>
                    <a:lnTo>
                      <a:pt x="180" y="133"/>
                    </a:lnTo>
                    <a:lnTo>
                      <a:pt x="179" y="139"/>
                    </a:lnTo>
                    <a:lnTo>
                      <a:pt x="177" y="143"/>
                    </a:lnTo>
                    <a:lnTo>
                      <a:pt x="175" y="146"/>
                    </a:lnTo>
                    <a:lnTo>
                      <a:pt x="173" y="151"/>
                    </a:lnTo>
                    <a:lnTo>
                      <a:pt x="170" y="154"/>
                    </a:lnTo>
                    <a:lnTo>
                      <a:pt x="167" y="157"/>
                    </a:lnTo>
                    <a:lnTo>
                      <a:pt x="165" y="161"/>
                    </a:lnTo>
                    <a:lnTo>
                      <a:pt x="165" y="167"/>
                    </a:lnTo>
                    <a:lnTo>
                      <a:pt x="165" y="183"/>
                    </a:lnTo>
                    <a:lnTo>
                      <a:pt x="165" y="216"/>
                    </a:lnTo>
                    <a:lnTo>
                      <a:pt x="165" y="260"/>
                    </a:lnTo>
                    <a:lnTo>
                      <a:pt x="165" y="309"/>
                    </a:lnTo>
                    <a:lnTo>
                      <a:pt x="165" y="359"/>
                    </a:lnTo>
                    <a:lnTo>
                      <a:pt x="165" y="401"/>
                    </a:lnTo>
                    <a:lnTo>
                      <a:pt x="165" y="431"/>
                    </a:lnTo>
                    <a:lnTo>
                      <a:pt x="165" y="443"/>
                    </a:lnTo>
                    <a:lnTo>
                      <a:pt x="154" y="456"/>
                    </a:lnTo>
                    <a:lnTo>
                      <a:pt x="143" y="470"/>
                    </a:lnTo>
                    <a:lnTo>
                      <a:pt x="143" y="456"/>
                    </a:lnTo>
                    <a:lnTo>
                      <a:pt x="143" y="419"/>
                    </a:lnTo>
                    <a:lnTo>
                      <a:pt x="143" y="368"/>
                    </a:lnTo>
                    <a:lnTo>
                      <a:pt x="143" y="308"/>
                    </a:lnTo>
                    <a:lnTo>
                      <a:pt x="143" y="250"/>
                    </a:lnTo>
                    <a:lnTo>
                      <a:pt x="143" y="199"/>
                    </a:lnTo>
                    <a:lnTo>
                      <a:pt x="143" y="162"/>
                    </a:lnTo>
                    <a:lnTo>
                      <a:pt x="143" y="148"/>
                    </a:lnTo>
                    <a:lnTo>
                      <a:pt x="139" y="142"/>
                    </a:lnTo>
                    <a:lnTo>
                      <a:pt x="127" y="128"/>
                    </a:lnTo>
                    <a:lnTo>
                      <a:pt x="118" y="121"/>
                    </a:lnTo>
                    <a:lnTo>
                      <a:pt x="108" y="114"/>
                    </a:lnTo>
                    <a:lnTo>
                      <a:pt x="101" y="111"/>
                    </a:lnTo>
                    <a:lnTo>
                      <a:pt x="95" y="109"/>
                    </a:lnTo>
                    <a:lnTo>
                      <a:pt x="88" y="108"/>
                    </a:lnTo>
                    <a:lnTo>
                      <a:pt x="81" y="108"/>
                    </a:lnTo>
                    <a:lnTo>
                      <a:pt x="73" y="108"/>
                    </a:lnTo>
                    <a:lnTo>
                      <a:pt x="67" y="109"/>
                    </a:lnTo>
                    <a:lnTo>
                      <a:pt x="61" y="111"/>
                    </a:lnTo>
                    <a:lnTo>
                      <a:pt x="54" y="114"/>
                    </a:lnTo>
                    <a:lnTo>
                      <a:pt x="45" y="121"/>
                    </a:lnTo>
                    <a:lnTo>
                      <a:pt x="36" y="128"/>
                    </a:lnTo>
                    <a:lnTo>
                      <a:pt x="25" y="142"/>
                    </a:lnTo>
                    <a:lnTo>
                      <a:pt x="22" y="148"/>
                    </a:lnTo>
                    <a:lnTo>
                      <a:pt x="22" y="170"/>
                    </a:lnTo>
                    <a:lnTo>
                      <a:pt x="22" y="226"/>
                    </a:lnTo>
                    <a:lnTo>
                      <a:pt x="22" y="305"/>
                    </a:lnTo>
                    <a:lnTo>
                      <a:pt x="22" y="397"/>
                    </a:lnTo>
                    <a:lnTo>
                      <a:pt x="22" y="488"/>
                    </a:lnTo>
                    <a:lnTo>
                      <a:pt x="22" y="568"/>
                    </a:lnTo>
                    <a:lnTo>
                      <a:pt x="22" y="623"/>
                    </a:lnTo>
                    <a:lnTo>
                      <a:pt x="22" y="645"/>
                    </a:lnTo>
                    <a:lnTo>
                      <a:pt x="22" y="11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308"/>
              <p:cNvSpPr>
                <a:spLocks/>
              </p:cNvSpPr>
              <p:nvPr/>
            </p:nvSpPr>
            <p:spPr bwMode="auto">
              <a:xfrm>
                <a:off x="2522" y="1944"/>
                <a:ext cx="20" cy="90"/>
              </a:xfrm>
              <a:custGeom>
                <a:avLst/>
                <a:gdLst/>
                <a:ahLst/>
                <a:cxnLst>
                  <a:cxn ang="0">
                    <a:pos x="104" y="450"/>
                  </a:cxn>
                  <a:cxn ang="0">
                    <a:pos x="104" y="364"/>
                  </a:cxn>
                  <a:cxn ang="0">
                    <a:pos x="104" y="249"/>
                  </a:cxn>
                  <a:cxn ang="0">
                    <a:pos x="104" y="163"/>
                  </a:cxn>
                  <a:cxn ang="0">
                    <a:pos x="104" y="148"/>
                  </a:cxn>
                  <a:cxn ang="0">
                    <a:pos x="108" y="137"/>
                  </a:cxn>
                  <a:cxn ang="0">
                    <a:pos x="115" y="125"/>
                  </a:cxn>
                  <a:cxn ang="0">
                    <a:pos x="123" y="116"/>
                  </a:cxn>
                  <a:cxn ang="0">
                    <a:pos x="134" y="111"/>
                  </a:cxn>
                  <a:cxn ang="0">
                    <a:pos x="150" y="108"/>
                  </a:cxn>
                  <a:cxn ang="0">
                    <a:pos x="177" y="108"/>
                  </a:cxn>
                  <a:cxn ang="0">
                    <a:pos x="202" y="114"/>
                  </a:cxn>
                  <a:cxn ang="0">
                    <a:pos x="217" y="125"/>
                  </a:cxn>
                  <a:cxn ang="0">
                    <a:pos x="224" y="139"/>
                  </a:cxn>
                  <a:cxn ang="0">
                    <a:pos x="225" y="159"/>
                  </a:cxn>
                  <a:cxn ang="0">
                    <a:pos x="225" y="247"/>
                  </a:cxn>
                  <a:cxn ang="0">
                    <a:pos x="225" y="392"/>
                  </a:cxn>
                  <a:cxn ang="0">
                    <a:pos x="225" y="572"/>
                  </a:cxn>
                  <a:cxn ang="0">
                    <a:pos x="225" y="763"/>
                  </a:cxn>
                  <a:cxn ang="0">
                    <a:pos x="225" y="941"/>
                  </a:cxn>
                  <a:cxn ang="0">
                    <a:pos x="225" y="1083"/>
                  </a:cxn>
                  <a:cxn ang="0">
                    <a:pos x="225" y="1165"/>
                  </a:cxn>
                  <a:cxn ang="0">
                    <a:pos x="239" y="1178"/>
                  </a:cxn>
                  <a:cxn ang="0">
                    <a:pos x="252" y="1165"/>
                  </a:cxn>
                  <a:cxn ang="0">
                    <a:pos x="252" y="1070"/>
                  </a:cxn>
                  <a:cxn ang="0">
                    <a:pos x="252" y="906"/>
                  </a:cxn>
                  <a:cxn ang="0">
                    <a:pos x="252" y="700"/>
                  </a:cxn>
                  <a:cxn ang="0">
                    <a:pos x="252" y="480"/>
                  </a:cxn>
                  <a:cxn ang="0">
                    <a:pos x="252" y="274"/>
                  </a:cxn>
                  <a:cxn ang="0">
                    <a:pos x="252" y="110"/>
                  </a:cxn>
                  <a:cxn ang="0">
                    <a:pos x="252" y="15"/>
                  </a:cxn>
                  <a:cxn ang="0">
                    <a:pos x="242" y="1"/>
                  </a:cxn>
                  <a:cxn ang="0">
                    <a:pos x="177" y="1"/>
                  </a:cxn>
                  <a:cxn ang="0">
                    <a:pos x="88" y="0"/>
                  </a:cxn>
                  <a:cxn ang="0">
                    <a:pos x="22" y="0"/>
                  </a:cxn>
                  <a:cxn ang="0">
                    <a:pos x="15" y="5"/>
                  </a:cxn>
                  <a:cxn ang="0">
                    <a:pos x="18" y="16"/>
                  </a:cxn>
                  <a:cxn ang="0">
                    <a:pos x="12" y="18"/>
                  </a:cxn>
                  <a:cxn ang="0">
                    <a:pos x="6" y="20"/>
                  </a:cxn>
                  <a:cxn ang="0">
                    <a:pos x="2" y="25"/>
                  </a:cxn>
                  <a:cxn ang="0">
                    <a:pos x="3" y="33"/>
                  </a:cxn>
                  <a:cxn ang="0">
                    <a:pos x="12" y="41"/>
                  </a:cxn>
                  <a:cxn ang="0">
                    <a:pos x="26" y="47"/>
                  </a:cxn>
                  <a:cxn ang="0">
                    <a:pos x="38" y="55"/>
                  </a:cxn>
                  <a:cxn ang="0">
                    <a:pos x="46" y="67"/>
                  </a:cxn>
                  <a:cxn ang="0">
                    <a:pos x="54" y="80"/>
                  </a:cxn>
                  <a:cxn ang="0">
                    <a:pos x="56" y="90"/>
                  </a:cxn>
                  <a:cxn ang="0">
                    <a:pos x="58" y="109"/>
                  </a:cxn>
                  <a:cxn ang="0">
                    <a:pos x="66" y="136"/>
                  </a:cxn>
                  <a:cxn ang="0">
                    <a:pos x="71" y="146"/>
                  </a:cxn>
                  <a:cxn ang="0">
                    <a:pos x="75" y="149"/>
                  </a:cxn>
                  <a:cxn ang="0">
                    <a:pos x="77" y="162"/>
                  </a:cxn>
                  <a:cxn ang="0">
                    <a:pos x="77" y="243"/>
                  </a:cxn>
                  <a:cxn ang="0">
                    <a:pos x="77" y="352"/>
                  </a:cxn>
                  <a:cxn ang="0">
                    <a:pos x="77" y="433"/>
                  </a:cxn>
                  <a:cxn ang="0">
                    <a:pos x="89" y="455"/>
                  </a:cxn>
                </a:cxnLst>
                <a:rect l="0" t="0" r="r" b="b"/>
                <a:pathLst>
                  <a:path w="252" h="1179">
                    <a:moveTo>
                      <a:pt x="104" y="463"/>
                    </a:moveTo>
                    <a:lnTo>
                      <a:pt x="104" y="450"/>
                    </a:lnTo>
                    <a:lnTo>
                      <a:pt x="104" y="414"/>
                    </a:lnTo>
                    <a:lnTo>
                      <a:pt x="104" y="364"/>
                    </a:lnTo>
                    <a:lnTo>
                      <a:pt x="104" y="306"/>
                    </a:lnTo>
                    <a:lnTo>
                      <a:pt x="104" y="249"/>
                    </a:lnTo>
                    <a:lnTo>
                      <a:pt x="104" y="199"/>
                    </a:lnTo>
                    <a:lnTo>
                      <a:pt x="104" y="163"/>
                    </a:lnTo>
                    <a:lnTo>
                      <a:pt x="104" y="149"/>
                    </a:lnTo>
                    <a:lnTo>
                      <a:pt x="104" y="148"/>
                    </a:lnTo>
                    <a:lnTo>
                      <a:pt x="105" y="143"/>
                    </a:lnTo>
                    <a:lnTo>
                      <a:pt x="108" y="137"/>
                    </a:lnTo>
                    <a:lnTo>
                      <a:pt x="113" y="128"/>
                    </a:lnTo>
                    <a:lnTo>
                      <a:pt x="115" y="125"/>
                    </a:lnTo>
                    <a:lnTo>
                      <a:pt x="119" y="121"/>
                    </a:lnTo>
                    <a:lnTo>
                      <a:pt x="123" y="116"/>
                    </a:lnTo>
                    <a:lnTo>
                      <a:pt x="129" y="113"/>
                    </a:lnTo>
                    <a:lnTo>
                      <a:pt x="134" y="111"/>
                    </a:lnTo>
                    <a:lnTo>
                      <a:pt x="141" y="109"/>
                    </a:lnTo>
                    <a:lnTo>
                      <a:pt x="150" y="108"/>
                    </a:lnTo>
                    <a:lnTo>
                      <a:pt x="158" y="107"/>
                    </a:lnTo>
                    <a:lnTo>
                      <a:pt x="177" y="108"/>
                    </a:lnTo>
                    <a:lnTo>
                      <a:pt x="190" y="110"/>
                    </a:lnTo>
                    <a:lnTo>
                      <a:pt x="202" y="114"/>
                    </a:lnTo>
                    <a:lnTo>
                      <a:pt x="211" y="120"/>
                    </a:lnTo>
                    <a:lnTo>
                      <a:pt x="217" y="125"/>
                    </a:lnTo>
                    <a:lnTo>
                      <a:pt x="221" y="131"/>
                    </a:lnTo>
                    <a:lnTo>
                      <a:pt x="224" y="139"/>
                    </a:lnTo>
                    <a:lnTo>
                      <a:pt x="225" y="145"/>
                    </a:lnTo>
                    <a:lnTo>
                      <a:pt x="225" y="159"/>
                    </a:lnTo>
                    <a:lnTo>
                      <a:pt x="225" y="194"/>
                    </a:lnTo>
                    <a:lnTo>
                      <a:pt x="225" y="247"/>
                    </a:lnTo>
                    <a:lnTo>
                      <a:pt x="225" y="314"/>
                    </a:lnTo>
                    <a:lnTo>
                      <a:pt x="225" y="392"/>
                    </a:lnTo>
                    <a:lnTo>
                      <a:pt x="225" y="479"/>
                    </a:lnTo>
                    <a:lnTo>
                      <a:pt x="225" y="572"/>
                    </a:lnTo>
                    <a:lnTo>
                      <a:pt x="225" y="668"/>
                    </a:lnTo>
                    <a:lnTo>
                      <a:pt x="225" y="763"/>
                    </a:lnTo>
                    <a:lnTo>
                      <a:pt x="225" y="855"/>
                    </a:lnTo>
                    <a:lnTo>
                      <a:pt x="225" y="941"/>
                    </a:lnTo>
                    <a:lnTo>
                      <a:pt x="225" y="1018"/>
                    </a:lnTo>
                    <a:lnTo>
                      <a:pt x="225" y="1083"/>
                    </a:lnTo>
                    <a:lnTo>
                      <a:pt x="225" y="1133"/>
                    </a:lnTo>
                    <a:lnTo>
                      <a:pt x="225" y="1165"/>
                    </a:lnTo>
                    <a:lnTo>
                      <a:pt x="225" y="1177"/>
                    </a:lnTo>
                    <a:lnTo>
                      <a:pt x="239" y="1178"/>
                    </a:lnTo>
                    <a:lnTo>
                      <a:pt x="252" y="1179"/>
                    </a:lnTo>
                    <a:lnTo>
                      <a:pt x="252" y="1165"/>
                    </a:lnTo>
                    <a:lnTo>
                      <a:pt x="252" y="1128"/>
                    </a:lnTo>
                    <a:lnTo>
                      <a:pt x="252" y="1070"/>
                    </a:lnTo>
                    <a:lnTo>
                      <a:pt x="252" y="994"/>
                    </a:lnTo>
                    <a:lnTo>
                      <a:pt x="252" y="906"/>
                    </a:lnTo>
                    <a:lnTo>
                      <a:pt x="252" y="807"/>
                    </a:lnTo>
                    <a:lnTo>
                      <a:pt x="252" y="700"/>
                    </a:lnTo>
                    <a:lnTo>
                      <a:pt x="252" y="590"/>
                    </a:lnTo>
                    <a:lnTo>
                      <a:pt x="252" y="480"/>
                    </a:lnTo>
                    <a:lnTo>
                      <a:pt x="252" y="375"/>
                    </a:lnTo>
                    <a:lnTo>
                      <a:pt x="252" y="274"/>
                    </a:lnTo>
                    <a:lnTo>
                      <a:pt x="252" y="186"/>
                    </a:lnTo>
                    <a:lnTo>
                      <a:pt x="252" y="110"/>
                    </a:lnTo>
                    <a:lnTo>
                      <a:pt x="252" y="52"/>
                    </a:lnTo>
                    <a:lnTo>
                      <a:pt x="252" y="15"/>
                    </a:lnTo>
                    <a:lnTo>
                      <a:pt x="252" y="2"/>
                    </a:lnTo>
                    <a:lnTo>
                      <a:pt x="242" y="1"/>
                    </a:lnTo>
                    <a:lnTo>
                      <a:pt x="215" y="1"/>
                    </a:lnTo>
                    <a:lnTo>
                      <a:pt x="177" y="1"/>
                    </a:lnTo>
                    <a:lnTo>
                      <a:pt x="132" y="1"/>
                    </a:lnTo>
                    <a:lnTo>
                      <a:pt x="88" y="0"/>
                    </a:lnTo>
                    <a:lnTo>
                      <a:pt x="50" y="0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15" y="5"/>
                    </a:lnTo>
                    <a:lnTo>
                      <a:pt x="19" y="14"/>
                    </a:lnTo>
                    <a:lnTo>
                      <a:pt x="18" y="16"/>
                    </a:lnTo>
                    <a:lnTo>
                      <a:pt x="15" y="17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6" y="20"/>
                    </a:lnTo>
                    <a:lnTo>
                      <a:pt x="3" y="23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3" y="33"/>
                    </a:lnTo>
                    <a:lnTo>
                      <a:pt x="7" y="36"/>
                    </a:lnTo>
                    <a:lnTo>
                      <a:pt x="12" y="41"/>
                    </a:lnTo>
                    <a:lnTo>
                      <a:pt x="19" y="44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8" y="55"/>
                    </a:lnTo>
                    <a:lnTo>
                      <a:pt x="41" y="59"/>
                    </a:lnTo>
                    <a:lnTo>
                      <a:pt x="46" y="67"/>
                    </a:lnTo>
                    <a:lnTo>
                      <a:pt x="52" y="76"/>
                    </a:lnTo>
                    <a:lnTo>
                      <a:pt x="54" y="80"/>
                    </a:lnTo>
                    <a:lnTo>
                      <a:pt x="55" y="85"/>
                    </a:lnTo>
                    <a:lnTo>
                      <a:pt x="56" y="90"/>
                    </a:lnTo>
                    <a:lnTo>
                      <a:pt x="57" y="95"/>
                    </a:lnTo>
                    <a:lnTo>
                      <a:pt x="58" y="109"/>
                    </a:lnTo>
                    <a:lnTo>
                      <a:pt x="62" y="127"/>
                    </a:lnTo>
                    <a:lnTo>
                      <a:pt x="66" y="136"/>
                    </a:lnTo>
                    <a:lnTo>
                      <a:pt x="69" y="143"/>
                    </a:lnTo>
                    <a:lnTo>
                      <a:pt x="71" y="146"/>
                    </a:lnTo>
                    <a:lnTo>
                      <a:pt x="73" y="148"/>
                    </a:lnTo>
                    <a:lnTo>
                      <a:pt x="75" y="149"/>
                    </a:lnTo>
                    <a:lnTo>
                      <a:pt x="77" y="149"/>
                    </a:lnTo>
                    <a:lnTo>
                      <a:pt x="77" y="162"/>
                    </a:lnTo>
                    <a:lnTo>
                      <a:pt x="77" y="196"/>
                    </a:lnTo>
                    <a:lnTo>
                      <a:pt x="77" y="243"/>
                    </a:lnTo>
                    <a:lnTo>
                      <a:pt x="77" y="298"/>
                    </a:lnTo>
                    <a:lnTo>
                      <a:pt x="77" y="352"/>
                    </a:lnTo>
                    <a:lnTo>
                      <a:pt x="77" y="400"/>
                    </a:lnTo>
                    <a:lnTo>
                      <a:pt x="77" y="433"/>
                    </a:lnTo>
                    <a:lnTo>
                      <a:pt x="77" y="446"/>
                    </a:lnTo>
                    <a:lnTo>
                      <a:pt x="89" y="455"/>
                    </a:lnTo>
                    <a:lnTo>
                      <a:pt x="104" y="46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309"/>
              <p:cNvSpPr>
                <a:spLocks/>
              </p:cNvSpPr>
              <p:nvPr/>
            </p:nvSpPr>
            <p:spPr bwMode="auto">
              <a:xfrm>
                <a:off x="2367" y="1914"/>
                <a:ext cx="6" cy="4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73" y="174"/>
                  </a:cxn>
                  <a:cxn ang="0">
                    <a:pos x="73" y="263"/>
                  </a:cxn>
                  <a:cxn ang="0">
                    <a:pos x="73" y="366"/>
                  </a:cxn>
                  <a:cxn ang="0">
                    <a:pos x="33" y="527"/>
                  </a:cxn>
                  <a:cxn ang="0">
                    <a:pos x="0" y="360"/>
                  </a:cxn>
                  <a:cxn ang="0">
                    <a:pos x="0" y="176"/>
                  </a:cxn>
                  <a:cxn ang="0">
                    <a:pos x="38" y="0"/>
                  </a:cxn>
                </a:cxnLst>
                <a:rect l="0" t="0" r="r" b="b"/>
                <a:pathLst>
                  <a:path w="73" h="527">
                    <a:moveTo>
                      <a:pt x="38" y="0"/>
                    </a:moveTo>
                    <a:lnTo>
                      <a:pt x="73" y="174"/>
                    </a:lnTo>
                    <a:lnTo>
                      <a:pt x="73" y="263"/>
                    </a:lnTo>
                    <a:lnTo>
                      <a:pt x="73" y="366"/>
                    </a:lnTo>
                    <a:lnTo>
                      <a:pt x="33" y="527"/>
                    </a:lnTo>
                    <a:lnTo>
                      <a:pt x="0" y="360"/>
                    </a:lnTo>
                    <a:lnTo>
                      <a:pt x="0" y="17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310"/>
              <p:cNvSpPr>
                <a:spLocks/>
              </p:cNvSpPr>
              <p:nvPr/>
            </p:nvSpPr>
            <p:spPr bwMode="auto">
              <a:xfrm>
                <a:off x="2658" y="1914"/>
                <a:ext cx="6" cy="40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80" y="170"/>
                  </a:cxn>
                  <a:cxn ang="0">
                    <a:pos x="79" y="259"/>
                  </a:cxn>
                  <a:cxn ang="0">
                    <a:pos x="80" y="360"/>
                  </a:cxn>
                  <a:cxn ang="0">
                    <a:pos x="35" y="519"/>
                  </a:cxn>
                  <a:cxn ang="0">
                    <a:pos x="0" y="355"/>
                  </a:cxn>
                  <a:cxn ang="0">
                    <a:pos x="0" y="174"/>
                  </a:cxn>
                  <a:cxn ang="0">
                    <a:pos x="43" y="0"/>
                  </a:cxn>
                </a:cxnLst>
                <a:rect l="0" t="0" r="r" b="b"/>
                <a:pathLst>
                  <a:path w="80" h="519">
                    <a:moveTo>
                      <a:pt x="43" y="0"/>
                    </a:moveTo>
                    <a:lnTo>
                      <a:pt x="80" y="170"/>
                    </a:lnTo>
                    <a:lnTo>
                      <a:pt x="79" y="259"/>
                    </a:lnTo>
                    <a:lnTo>
                      <a:pt x="80" y="360"/>
                    </a:lnTo>
                    <a:lnTo>
                      <a:pt x="35" y="519"/>
                    </a:lnTo>
                    <a:lnTo>
                      <a:pt x="0" y="355"/>
                    </a:lnTo>
                    <a:lnTo>
                      <a:pt x="0" y="17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311"/>
              <p:cNvSpPr>
                <a:spLocks/>
              </p:cNvSpPr>
              <p:nvPr/>
            </p:nvSpPr>
            <p:spPr bwMode="auto">
              <a:xfrm>
                <a:off x="2642" y="1914"/>
                <a:ext cx="6" cy="4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73" y="171"/>
                  </a:cxn>
                  <a:cxn ang="0">
                    <a:pos x="72" y="259"/>
                  </a:cxn>
                  <a:cxn ang="0">
                    <a:pos x="73" y="360"/>
                  </a:cxn>
                  <a:cxn ang="0">
                    <a:pos x="32" y="519"/>
                  </a:cxn>
                  <a:cxn ang="0">
                    <a:pos x="0" y="355"/>
                  </a:cxn>
                  <a:cxn ang="0">
                    <a:pos x="0" y="173"/>
                  </a:cxn>
                  <a:cxn ang="0">
                    <a:pos x="39" y="0"/>
                  </a:cxn>
                </a:cxnLst>
                <a:rect l="0" t="0" r="r" b="b"/>
                <a:pathLst>
                  <a:path w="73" h="519">
                    <a:moveTo>
                      <a:pt x="39" y="0"/>
                    </a:moveTo>
                    <a:lnTo>
                      <a:pt x="73" y="171"/>
                    </a:lnTo>
                    <a:lnTo>
                      <a:pt x="72" y="259"/>
                    </a:lnTo>
                    <a:lnTo>
                      <a:pt x="73" y="360"/>
                    </a:lnTo>
                    <a:lnTo>
                      <a:pt x="32" y="519"/>
                    </a:lnTo>
                    <a:lnTo>
                      <a:pt x="0" y="355"/>
                    </a:lnTo>
                    <a:lnTo>
                      <a:pt x="0" y="17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312"/>
              <p:cNvSpPr>
                <a:spLocks/>
              </p:cNvSpPr>
              <p:nvPr/>
            </p:nvSpPr>
            <p:spPr bwMode="auto">
              <a:xfrm>
                <a:off x="2439" y="2187"/>
                <a:ext cx="33" cy="3"/>
              </a:xfrm>
              <a:custGeom>
                <a:avLst/>
                <a:gdLst/>
                <a:ahLst/>
                <a:cxnLst>
                  <a:cxn ang="0">
                    <a:pos x="415" y="0"/>
                  </a:cxn>
                  <a:cxn ang="0">
                    <a:pos x="422" y="45"/>
                  </a:cxn>
                  <a:cxn ang="0">
                    <a:pos x="0" y="45"/>
                  </a:cxn>
                  <a:cxn ang="0">
                    <a:pos x="0" y="0"/>
                  </a:cxn>
                  <a:cxn ang="0">
                    <a:pos x="415" y="0"/>
                  </a:cxn>
                </a:cxnLst>
                <a:rect l="0" t="0" r="r" b="b"/>
                <a:pathLst>
                  <a:path w="422" h="45">
                    <a:moveTo>
                      <a:pt x="415" y="0"/>
                    </a:moveTo>
                    <a:lnTo>
                      <a:pt x="422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313"/>
              <p:cNvSpPr>
                <a:spLocks/>
              </p:cNvSpPr>
              <p:nvPr/>
            </p:nvSpPr>
            <p:spPr bwMode="auto">
              <a:xfrm>
                <a:off x="2560" y="2187"/>
                <a:ext cx="41" cy="3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0" y="45"/>
                  </a:cxn>
                  <a:cxn ang="0">
                    <a:pos x="534" y="45"/>
                  </a:cxn>
                  <a:cxn ang="0">
                    <a:pos x="534" y="0"/>
                  </a:cxn>
                  <a:cxn ang="0">
                    <a:pos x="23" y="0"/>
                  </a:cxn>
                </a:cxnLst>
                <a:rect l="0" t="0" r="r" b="b"/>
                <a:pathLst>
                  <a:path w="534" h="45">
                    <a:moveTo>
                      <a:pt x="23" y="0"/>
                    </a:moveTo>
                    <a:lnTo>
                      <a:pt x="0" y="45"/>
                    </a:lnTo>
                    <a:lnTo>
                      <a:pt x="534" y="45"/>
                    </a:lnTo>
                    <a:lnTo>
                      <a:pt x="534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314"/>
              <p:cNvSpPr>
                <a:spLocks/>
              </p:cNvSpPr>
              <p:nvPr/>
            </p:nvSpPr>
            <p:spPr bwMode="auto">
              <a:xfrm>
                <a:off x="2508" y="2119"/>
                <a:ext cx="6" cy="11"/>
              </a:xfrm>
              <a:custGeom>
                <a:avLst/>
                <a:gdLst/>
                <a:ahLst/>
                <a:cxnLst>
                  <a:cxn ang="0">
                    <a:pos x="18" y="147"/>
                  </a:cxn>
                  <a:cxn ang="0">
                    <a:pos x="17" y="143"/>
                  </a:cxn>
                  <a:cxn ang="0">
                    <a:pos x="17" y="137"/>
                  </a:cxn>
                  <a:cxn ang="0">
                    <a:pos x="18" y="132"/>
                  </a:cxn>
                  <a:cxn ang="0">
                    <a:pos x="19" y="127"/>
                  </a:cxn>
                  <a:cxn ang="0">
                    <a:pos x="22" y="116"/>
                  </a:cxn>
                  <a:cxn ang="0">
                    <a:pos x="28" y="105"/>
                  </a:cxn>
                  <a:cxn ang="0">
                    <a:pos x="41" y="84"/>
                  </a:cxn>
                  <a:cxn ang="0">
                    <a:pos x="53" y="64"/>
                  </a:cxn>
                  <a:cxn ang="0">
                    <a:pos x="50" y="59"/>
                  </a:cxn>
                  <a:cxn ang="0">
                    <a:pos x="47" y="53"/>
                  </a:cxn>
                  <a:cxn ang="0">
                    <a:pos x="44" y="50"/>
                  </a:cxn>
                  <a:cxn ang="0">
                    <a:pos x="39" y="46"/>
                  </a:cxn>
                  <a:cxn ang="0">
                    <a:pos x="31" y="39"/>
                  </a:cxn>
                  <a:cxn ang="0">
                    <a:pos x="22" y="33"/>
                  </a:cxn>
                  <a:cxn ang="0">
                    <a:pos x="14" y="27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2" y="11"/>
                  </a:cxn>
                  <a:cxn ang="0">
                    <a:pos x="1" y="5"/>
                  </a:cxn>
                  <a:cxn ang="0">
                    <a:pos x="0" y="0"/>
                  </a:cxn>
                  <a:cxn ang="0">
                    <a:pos x="12" y="6"/>
                  </a:cxn>
                  <a:cxn ang="0">
                    <a:pos x="38" y="23"/>
                  </a:cxn>
                  <a:cxn ang="0">
                    <a:pos x="64" y="39"/>
                  </a:cxn>
                  <a:cxn ang="0">
                    <a:pos x="77" y="46"/>
                  </a:cxn>
                  <a:cxn ang="0">
                    <a:pos x="67" y="62"/>
                  </a:cxn>
                  <a:cxn ang="0">
                    <a:pos x="47" y="97"/>
                  </a:cxn>
                  <a:cxn ang="0">
                    <a:pos x="27" y="131"/>
                  </a:cxn>
                  <a:cxn ang="0">
                    <a:pos x="18" y="147"/>
                  </a:cxn>
                </a:cxnLst>
                <a:rect l="0" t="0" r="r" b="b"/>
                <a:pathLst>
                  <a:path w="77" h="147">
                    <a:moveTo>
                      <a:pt x="18" y="147"/>
                    </a:moveTo>
                    <a:lnTo>
                      <a:pt x="17" y="143"/>
                    </a:lnTo>
                    <a:lnTo>
                      <a:pt x="17" y="137"/>
                    </a:lnTo>
                    <a:lnTo>
                      <a:pt x="18" y="132"/>
                    </a:lnTo>
                    <a:lnTo>
                      <a:pt x="19" y="127"/>
                    </a:lnTo>
                    <a:lnTo>
                      <a:pt x="22" y="116"/>
                    </a:lnTo>
                    <a:lnTo>
                      <a:pt x="28" y="105"/>
                    </a:lnTo>
                    <a:lnTo>
                      <a:pt x="41" y="84"/>
                    </a:lnTo>
                    <a:lnTo>
                      <a:pt x="53" y="64"/>
                    </a:lnTo>
                    <a:lnTo>
                      <a:pt x="50" y="59"/>
                    </a:lnTo>
                    <a:lnTo>
                      <a:pt x="47" y="53"/>
                    </a:lnTo>
                    <a:lnTo>
                      <a:pt x="44" y="50"/>
                    </a:lnTo>
                    <a:lnTo>
                      <a:pt x="39" y="46"/>
                    </a:lnTo>
                    <a:lnTo>
                      <a:pt x="31" y="39"/>
                    </a:lnTo>
                    <a:lnTo>
                      <a:pt x="22" y="33"/>
                    </a:lnTo>
                    <a:lnTo>
                      <a:pt x="14" y="27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2" y="11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38" y="23"/>
                    </a:lnTo>
                    <a:lnTo>
                      <a:pt x="64" y="39"/>
                    </a:lnTo>
                    <a:lnTo>
                      <a:pt x="77" y="46"/>
                    </a:lnTo>
                    <a:lnTo>
                      <a:pt x="67" y="62"/>
                    </a:lnTo>
                    <a:lnTo>
                      <a:pt x="47" y="97"/>
                    </a:lnTo>
                    <a:lnTo>
                      <a:pt x="27" y="131"/>
                    </a:lnTo>
                    <a:lnTo>
                      <a:pt x="18" y="1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315"/>
              <p:cNvSpPr>
                <a:spLocks/>
              </p:cNvSpPr>
              <p:nvPr/>
            </p:nvSpPr>
            <p:spPr bwMode="auto">
              <a:xfrm>
                <a:off x="2513" y="2119"/>
                <a:ext cx="12" cy="4"/>
              </a:xfrm>
              <a:custGeom>
                <a:avLst/>
                <a:gdLst/>
                <a:ahLst/>
                <a:cxnLst>
                  <a:cxn ang="0">
                    <a:pos x="151" y="16"/>
                  </a:cxn>
                  <a:cxn ang="0">
                    <a:pos x="123" y="21"/>
                  </a:cxn>
                  <a:cxn ang="0">
                    <a:pos x="94" y="28"/>
                  </a:cxn>
                  <a:cxn ang="0">
                    <a:pos x="79" y="32"/>
                  </a:cxn>
                  <a:cxn ang="0">
                    <a:pos x="66" y="39"/>
                  </a:cxn>
                  <a:cxn ang="0">
                    <a:pos x="54" y="45"/>
                  </a:cxn>
                  <a:cxn ang="0">
                    <a:pos x="42" y="55"/>
                  </a:cxn>
                  <a:cxn ang="0">
                    <a:pos x="45" y="46"/>
                  </a:cxn>
                  <a:cxn ang="0">
                    <a:pos x="46" y="40"/>
                  </a:cxn>
                  <a:cxn ang="0">
                    <a:pos x="46" y="34"/>
                  </a:cxn>
                  <a:cxn ang="0">
                    <a:pos x="45" y="30"/>
                  </a:cxn>
                  <a:cxn ang="0">
                    <a:pos x="43" y="27"/>
                  </a:cxn>
                  <a:cxn ang="0">
                    <a:pos x="40" y="24"/>
                  </a:cxn>
                  <a:cxn ang="0">
                    <a:pos x="36" y="20"/>
                  </a:cxn>
                  <a:cxn ang="0">
                    <a:pos x="32" y="18"/>
                  </a:cxn>
                  <a:cxn ang="0">
                    <a:pos x="23" y="15"/>
                  </a:cxn>
                  <a:cxn ang="0">
                    <a:pos x="14" y="12"/>
                  </a:cxn>
                  <a:cxn ang="0">
                    <a:pos x="10" y="10"/>
                  </a:cxn>
                  <a:cxn ang="0">
                    <a:pos x="6" y="7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" y="5"/>
                  </a:cxn>
                  <a:cxn ang="0">
                    <a:pos x="17" y="10"/>
                  </a:cxn>
                  <a:cxn ang="0">
                    <a:pos x="26" y="14"/>
                  </a:cxn>
                  <a:cxn ang="0">
                    <a:pos x="34" y="16"/>
                  </a:cxn>
                  <a:cxn ang="0">
                    <a:pos x="44" y="18"/>
                  </a:cxn>
                  <a:cxn ang="0">
                    <a:pos x="54" y="19"/>
                  </a:cxn>
                  <a:cxn ang="0">
                    <a:pos x="63" y="19"/>
                  </a:cxn>
                  <a:cxn ang="0">
                    <a:pos x="73" y="20"/>
                  </a:cxn>
                  <a:cxn ang="0">
                    <a:pos x="112" y="18"/>
                  </a:cxn>
                  <a:cxn ang="0">
                    <a:pos x="151" y="16"/>
                  </a:cxn>
                </a:cxnLst>
                <a:rect l="0" t="0" r="r" b="b"/>
                <a:pathLst>
                  <a:path w="151" h="55">
                    <a:moveTo>
                      <a:pt x="151" y="16"/>
                    </a:moveTo>
                    <a:lnTo>
                      <a:pt x="123" y="21"/>
                    </a:lnTo>
                    <a:lnTo>
                      <a:pt x="94" y="28"/>
                    </a:lnTo>
                    <a:lnTo>
                      <a:pt x="79" y="32"/>
                    </a:lnTo>
                    <a:lnTo>
                      <a:pt x="66" y="39"/>
                    </a:lnTo>
                    <a:lnTo>
                      <a:pt x="54" y="45"/>
                    </a:lnTo>
                    <a:lnTo>
                      <a:pt x="42" y="55"/>
                    </a:lnTo>
                    <a:lnTo>
                      <a:pt x="45" y="46"/>
                    </a:lnTo>
                    <a:lnTo>
                      <a:pt x="46" y="40"/>
                    </a:lnTo>
                    <a:lnTo>
                      <a:pt x="46" y="34"/>
                    </a:lnTo>
                    <a:lnTo>
                      <a:pt x="45" y="30"/>
                    </a:lnTo>
                    <a:lnTo>
                      <a:pt x="43" y="27"/>
                    </a:lnTo>
                    <a:lnTo>
                      <a:pt x="40" y="24"/>
                    </a:lnTo>
                    <a:lnTo>
                      <a:pt x="36" y="20"/>
                    </a:lnTo>
                    <a:lnTo>
                      <a:pt x="32" y="18"/>
                    </a:lnTo>
                    <a:lnTo>
                      <a:pt x="23" y="15"/>
                    </a:lnTo>
                    <a:lnTo>
                      <a:pt x="14" y="12"/>
                    </a:lnTo>
                    <a:lnTo>
                      <a:pt x="10" y="10"/>
                    </a:lnTo>
                    <a:lnTo>
                      <a:pt x="6" y="7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17" y="10"/>
                    </a:lnTo>
                    <a:lnTo>
                      <a:pt x="26" y="14"/>
                    </a:lnTo>
                    <a:lnTo>
                      <a:pt x="34" y="16"/>
                    </a:lnTo>
                    <a:lnTo>
                      <a:pt x="44" y="18"/>
                    </a:lnTo>
                    <a:lnTo>
                      <a:pt x="54" y="19"/>
                    </a:lnTo>
                    <a:lnTo>
                      <a:pt x="63" y="19"/>
                    </a:lnTo>
                    <a:lnTo>
                      <a:pt x="73" y="20"/>
                    </a:lnTo>
                    <a:lnTo>
                      <a:pt x="112" y="18"/>
                    </a:lnTo>
                    <a:lnTo>
                      <a:pt x="151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316"/>
              <p:cNvSpPr>
                <a:spLocks/>
              </p:cNvSpPr>
              <p:nvPr/>
            </p:nvSpPr>
            <p:spPr bwMode="auto">
              <a:xfrm>
                <a:off x="2518" y="2124"/>
                <a:ext cx="3" cy="3"/>
              </a:xfrm>
              <a:custGeom>
                <a:avLst/>
                <a:gdLst/>
                <a:ahLst/>
                <a:cxnLst>
                  <a:cxn ang="0">
                    <a:pos x="32" y="19"/>
                  </a:cxn>
                  <a:cxn ang="0">
                    <a:pos x="31" y="26"/>
                  </a:cxn>
                  <a:cxn ang="0">
                    <a:pos x="31" y="33"/>
                  </a:cxn>
                  <a:cxn ang="0">
                    <a:pos x="30" y="35"/>
                  </a:cxn>
                  <a:cxn ang="0">
                    <a:pos x="29" y="38"/>
                  </a:cxn>
                  <a:cxn ang="0">
                    <a:pos x="27" y="39"/>
                  </a:cxn>
                  <a:cxn ang="0">
                    <a:pos x="24" y="40"/>
                  </a:cxn>
                  <a:cxn ang="0">
                    <a:pos x="17" y="38"/>
                  </a:cxn>
                  <a:cxn ang="0">
                    <a:pos x="11" y="35"/>
                  </a:cxn>
                  <a:cxn ang="0">
                    <a:pos x="7" y="31"/>
                  </a:cxn>
                  <a:cxn ang="0">
                    <a:pos x="2" y="27"/>
                  </a:cxn>
                  <a:cxn ang="0">
                    <a:pos x="0" y="21"/>
                  </a:cxn>
                  <a:cxn ang="0">
                    <a:pos x="0" y="16"/>
                  </a:cxn>
                  <a:cxn ang="0">
                    <a:pos x="1" y="10"/>
                  </a:cxn>
                  <a:cxn ang="0">
                    <a:pos x="5" y="3"/>
                  </a:cxn>
                  <a:cxn ang="0">
                    <a:pos x="9" y="1"/>
                  </a:cxn>
                  <a:cxn ang="0">
                    <a:pos x="14" y="0"/>
                  </a:cxn>
                  <a:cxn ang="0">
                    <a:pos x="20" y="0"/>
                  </a:cxn>
                  <a:cxn ang="0">
                    <a:pos x="25" y="2"/>
                  </a:cxn>
                  <a:cxn ang="0">
                    <a:pos x="28" y="4"/>
                  </a:cxn>
                  <a:cxn ang="0">
                    <a:pos x="31" y="8"/>
                  </a:cxn>
                  <a:cxn ang="0">
                    <a:pos x="32" y="14"/>
                  </a:cxn>
                  <a:cxn ang="0">
                    <a:pos x="32" y="19"/>
                  </a:cxn>
                </a:cxnLst>
                <a:rect l="0" t="0" r="r" b="b"/>
                <a:pathLst>
                  <a:path w="32" h="40">
                    <a:moveTo>
                      <a:pt x="32" y="19"/>
                    </a:moveTo>
                    <a:lnTo>
                      <a:pt x="31" y="26"/>
                    </a:lnTo>
                    <a:lnTo>
                      <a:pt x="31" y="33"/>
                    </a:lnTo>
                    <a:lnTo>
                      <a:pt x="30" y="35"/>
                    </a:lnTo>
                    <a:lnTo>
                      <a:pt x="29" y="38"/>
                    </a:lnTo>
                    <a:lnTo>
                      <a:pt x="27" y="39"/>
                    </a:lnTo>
                    <a:lnTo>
                      <a:pt x="24" y="40"/>
                    </a:lnTo>
                    <a:lnTo>
                      <a:pt x="17" y="38"/>
                    </a:lnTo>
                    <a:lnTo>
                      <a:pt x="11" y="35"/>
                    </a:lnTo>
                    <a:lnTo>
                      <a:pt x="7" y="31"/>
                    </a:lnTo>
                    <a:lnTo>
                      <a:pt x="2" y="27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5" y="2"/>
                    </a:lnTo>
                    <a:lnTo>
                      <a:pt x="28" y="4"/>
                    </a:lnTo>
                    <a:lnTo>
                      <a:pt x="31" y="8"/>
                    </a:lnTo>
                    <a:lnTo>
                      <a:pt x="32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317"/>
              <p:cNvSpPr>
                <a:spLocks/>
              </p:cNvSpPr>
              <p:nvPr/>
            </p:nvSpPr>
            <p:spPr bwMode="auto">
              <a:xfrm>
                <a:off x="2512" y="2128"/>
                <a:ext cx="5" cy="23"/>
              </a:xfrm>
              <a:custGeom>
                <a:avLst/>
                <a:gdLst/>
                <a:ahLst/>
                <a:cxnLst>
                  <a:cxn ang="0">
                    <a:pos x="63" y="304"/>
                  </a:cxn>
                  <a:cxn ang="0">
                    <a:pos x="56" y="304"/>
                  </a:cxn>
                  <a:cxn ang="0">
                    <a:pos x="49" y="304"/>
                  </a:cxn>
                  <a:cxn ang="0">
                    <a:pos x="37" y="266"/>
                  </a:cxn>
                  <a:cxn ang="0">
                    <a:pos x="24" y="226"/>
                  </a:cxn>
                  <a:cxn ang="0">
                    <a:pos x="17" y="207"/>
                  </a:cxn>
                  <a:cxn ang="0">
                    <a:pos x="12" y="188"/>
                  </a:cxn>
                  <a:cxn ang="0">
                    <a:pos x="7" y="168"/>
                  </a:cxn>
                  <a:cxn ang="0">
                    <a:pos x="3" y="148"/>
                  </a:cxn>
                  <a:cxn ang="0">
                    <a:pos x="1" y="129"/>
                  </a:cxn>
                  <a:cxn ang="0">
                    <a:pos x="0" y="110"/>
                  </a:cxn>
                  <a:cxn ang="0">
                    <a:pos x="0" y="100"/>
                  </a:cxn>
                  <a:cxn ang="0">
                    <a:pos x="1" y="92"/>
                  </a:cxn>
                  <a:cxn ang="0">
                    <a:pos x="3" y="82"/>
                  </a:cxn>
                  <a:cxn ang="0">
                    <a:pos x="5" y="73"/>
                  </a:cxn>
                  <a:cxn ang="0">
                    <a:pos x="8" y="63"/>
                  </a:cxn>
                  <a:cxn ang="0">
                    <a:pos x="12" y="54"/>
                  </a:cxn>
                  <a:cxn ang="0">
                    <a:pos x="16" y="45"/>
                  </a:cxn>
                  <a:cxn ang="0">
                    <a:pos x="20" y="36"/>
                  </a:cxn>
                  <a:cxn ang="0">
                    <a:pos x="27" y="27"/>
                  </a:cxn>
                  <a:cxn ang="0">
                    <a:pos x="33" y="18"/>
                  </a:cxn>
                  <a:cxn ang="0">
                    <a:pos x="41" y="9"/>
                  </a:cxn>
                  <a:cxn ang="0">
                    <a:pos x="49" y="0"/>
                  </a:cxn>
                  <a:cxn ang="0">
                    <a:pos x="51" y="39"/>
                  </a:cxn>
                  <a:cxn ang="0">
                    <a:pos x="53" y="77"/>
                  </a:cxn>
                  <a:cxn ang="0">
                    <a:pos x="57" y="115"/>
                  </a:cxn>
                  <a:cxn ang="0">
                    <a:pos x="60" y="152"/>
                  </a:cxn>
                  <a:cxn ang="0">
                    <a:pos x="62" y="189"/>
                  </a:cxn>
                  <a:cxn ang="0">
                    <a:pos x="63" y="227"/>
                  </a:cxn>
                  <a:cxn ang="0">
                    <a:pos x="64" y="265"/>
                  </a:cxn>
                  <a:cxn ang="0">
                    <a:pos x="63" y="304"/>
                  </a:cxn>
                </a:cxnLst>
                <a:rect l="0" t="0" r="r" b="b"/>
                <a:pathLst>
                  <a:path w="64" h="304">
                    <a:moveTo>
                      <a:pt x="63" y="304"/>
                    </a:moveTo>
                    <a:lnTo>
                      <a:pt x="56" y="304"/>
                    </a:lnTo>
                    <a:lnTo>
                      <a:pt x="49" y="304"/>
                    </a:lnTo>
                    <a:lnTo>
                      <a:pt x="37" y="266"/>
                    </a:lnTo>
                    <a:lnTo>
                      <a:pt x="24" y="226"/>
                    </a:lnTo>
                    <a:lnTo>
                      <a:pt x="17" y="207"/>
                    </a:lnTo>
                    <a:lnTo>
                      <a:pt x="12" y="188"/>
                    </a:lnTo>
                    <a:lnTo>
                      <a:pt x="7" y="168"/>
                    </a:lnTo>
                    <a:lnTo>
                      <a:pt x="3" y="148"/>
                    </a:lnTo>
                    <a:lnTo>
                      <a:pt x="1" y="129"/>
                    </a:lnTo>
                    <a:lnTo>
                      <a:pt x="0" y="110"/>
                    </a:lnTo>
                    <a:lnTo>
                      <a:pt x="0" y="100"/>
                    </a:lnTo>
                    <a:lnTo>
                      <a:pt x="1" y="92"/>
                    </a:lnTo>
                    <a:lnTo>
                      <a:pt x="3" y="82"/>
                    </a:lnTo>
                    <a:lnTo>
                      <a:pt x="5" y="73"/>
                    </a:lnTo>
                    <a:lnTo>
                      <a:pt x="8" y="63"/>
                    </a:lnTo>
                    <a:lnTo>
                      <a:pt x="12" y="54"/>
                    </a:lnTo>
                    <a:lnTo>
                      <a:pt x="16" y="45"/>
                    </a:lnTo>
                    <a:lnTo>
                      <a:pt x="20" y="36"/>
                    </a:lnTo>
                    <a:lnTo>
                      <a:pt x="27" y="27"/>
                    </a:lnTo>
                    <a:lnTo>
                      <a:pt x="33" y="18"/>
                    </a:lnTo>
                    <a:lnTo>
                      <a:pt x="41" y="9"/>
                    </a:lnTo>
                    <a:lnTo>
                      <a:pt x="49" y="0"/>
                    </a:lnTo>
                    <a:lnTo>
                      <a:pt x="51" y="39"/>
                    </a:lnTo>
                    <a:lnTo>
                      <a:pt x="53" y="77"/>
                    </a:lnTo>
                    <a:lnTo>
                      <a:pt x="57" y="115"/>
                    </a:lnTo>
                    <a:lnTo>
                      <a:pt x="60" y="152"/>
                    </a:lnTo>
                    <a:lnTo>
                      <a:pt x="62" y="189"/>
                    </a:lnTo>
                    <a:lnTo>
                      <a:pt x="63" y="227"/>
                    </a:lnTo>
                    <a:lnTo>
                      <a:pt x="64" y="265"/>
                    </a:lnTo>
                    <a:lnTo>
                      <a:pt x="63" y="3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318"/>
              <p:cNvSpPr>
                <a:spLocks/>
              </p:cNvSpPr>
              <p:nvPr/>
            </p:nvSpPr>
            <p:spPr bwMode="auto">
              <a:xfrm>
                <a:off x="2519" y="2130"/>
                <a:ext cx="8" cy="37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0" y="23"/>
                  </a:cxn>
                  <a:cxn ang="0">
                    <a:pos x="0" y="14"/>
                  </a:cxn>
                  <a:cxn ang="0">
                    <a:pos x="1" y="8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8" y="1"/>
                  </a:cxn>
                  <a:cxn ang="0">
                    <a:pos x="11" y="1"/>
                  </a:cxn>
                  <a:cxn ang="0">
                    <a:pos x="14" y="0"/>
                  </a:cxn>
                  <a:cxn ang="0">
                    <a:pos x="19" y="1"/>
                  </a:cxn>
                  <a:cxn ang="0">
                    <a:pos x="25" y="3"/>
                  </a:cxn>
                  <a:cxn ang="0">
                    <a:pos x="29" y="7"/>
                  </a:cxn>
                  <a:cxn ang="0">
                    <a:pos x="32" y="14"/>
                  </a:cxn>
                  <a:cxn ang="0">
                    <a:pos x="37" y="30"/>
                  </a:cxn>
                  <a:cxn ang="0">
                    <a:pos x="43" y="53"/>
                  </a:cxn>
                  <a:cxn ang="0">
                    <a:pos x="48" y="72"/>
                  </a:cxn>
                  <a:cxn ang="0">
                    <a:pos x="55" y="101"/>
                  </a:cxn>
                  <a:cxn ang="0">
                    <a:pos x="63" y="136"/>
                  </a:cxn>
                  <a:cxn ang="0">
                    <a:pos x="73" y="173"/>
                  </a:cxn>
                  <a:cxn ang="0">
                    <a:pos x="81" y="208"/>
                  </a:cxn>
                  <a:cxn ang="0">
                    <a:pos x="88" y="237"/>
                  </a:cxn>
                  <a:cxn ang="0">
                    <a:pos x="93" y="258"/>
                  </a:cxn>
                  <a:cxn ang="0">
                    <a:pos x="95" y="265"/>
                  </a:cxn>
                  <a:cxn ang="0">
                    <a:pos x="95" y="272"/>
                  </a:cxn>
                  <a:cxn ang="0">
                    <a:pos x="95" y="290"/>
                  </a:cxn>
                  <a:cxn ang="0">
                    <a:pos x="95" y="316"/>
                  </a:cxn>
                  <a:cxn ang="0">
                    <a:pos x="95" y="345"/>
                  </a:cxn>
                  <a:cxn ang="0">
                    <a:pos x="95" y="375"/>
                  </a:cxn>
                  <a:cxn ang="0">
                    <a:pos x="95" y="401"/>
                  </a:cxn>
                  <a:cxn ang="0">
                    <a:pos x="95" y="419"/>
                  </a:cxn>
                  <a:cxn ang="0">
                    <a:pos x="95" y="427"/>
                  </a:cxn>
                  <a:cxn ang="0">
                    <a:pos x="97" y="435"/>
                  </a:cxn>
                  <a:cxn ang="0">
                    <a:pos x="99" y="455"/>
                  </a:cxn>
                  <a:cxn ang="0">
                    <a:pos x="99" y="466"/>
                  </a:cxn>
                  <a:cxn ang="0">
                    <a:pos x="97" y="476"/>
                  </a:cxn>
                  <a:cxn ang="0">
                    <a:pos x="96" y="480"/>
                  </a:cxn>
                  <a:cxn ang="0">
                    <a:pos x="93" y="482"/>
                  </a:cxn>
                  <a:cxn ang="0">
                    <a:pos x="90" y="484"/>
                  </a:cxn>
                  <a:cxn ang="0">
                    <a:pos x="85" y="485"/>
                  </a:cxn>
                  <a:cxn ang="0">
                    <a:pos x="81" y="484"/>
                  </a:cxn>
                  <a:cxn ang="0">
                    <a:pos x="78" y="483"/>
                  </a:cxn>
                  <a:cxn ang="0">
                    <a:pos x="75" y="482"/>
                  </a:cxn>
                  <a:cxn ang="0">
                    <a:pos x="72" y="480"/>
                  </a:cxn>
                  <a:cxn ang="0">
                    <a:pos x="66" y="475"/>
                  </a:cxn>
                  <a:cxn ang="0">
                    <a:pos x="63" y="468"/>
                  </a:cxn>
                  <a:cxn ang="0">
                    <a:pos x="58" y="451"/>
                  </a:cxn>
                  <a:cxn ang="0">
                    <a:pos x="52" y="434"/>
                  </a:cxn>
                  <a:cxn ang="0">
                    <a:pos x="48" y="422"/>
                  </a:cxn>
                  <a:cxn ang="0">
                    <a:pos x="43" y="405"/>
                  </a:cxn>
                  <a:cxn ang="0">
                    <a:pos x="37" y="385"/>
                  </a:cxn>
                  <a:cxn ang="0">
                    <a:pos x="32" y="363"/>
                  </a:cxn>
                  <a:cxn ang="0">
                    <a:pos x="27" y="338"/>
                  </a:cxn>
                  <a:cxn ang="0">
                    <a:pos x="22" y="315"/>
                  </a:cxn>
                  <a:cxn ang="0">
                    <a:pos x="19" y="291"/>
                  </a:cxn>
                  <a:cxn ang="0">
                    <a:pos x="18" y="271"/>
                  </a:cxn>
                  <a:cxn ang="0">
                    <a:pos x="17" y="245"/>
                  </a:cxn>
                  <a:cxn ang="0">
                    <a:pos x="15" y="211"/>
                  </a:cxn>
                  <a:cxn ang="0">
                    <a:pos x="13" y="172"/>
                  </a:cxn>
                  <a:cxn ang="0">
                    <a:pos x="9" y="130"/>
                  </a:cxn>
                  <a:cxn ang="0">
                    <a:pos x="5" y="91"/>
                  </a:cxn>
                  <a:cxn ang="0">
                    <a:pos x="3" y="58"/>
                  </a:cxn>
                  <a:cxn ang="0">
                    <a:pos x="1" y="36"/>
                  </a:cxn>
                  <a:cxn ang="0">
                    <a:pos x="0" y="28"/>
                  </a:cxn>
                </a:cxnLst>
                <a:rect l="0" t="0" r="r" b="b"/>
                <a:pathLst>
                  <a:path w="99" h="485">
                    <a:moveTo>
                      <a:pt x="0" y="28"/>
                    </a:moveTo>
                    <a:lnTo>
                      <a:pt x="0" y="23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5" y="3"/>
                    </a:lnTo>
                    <a:lnTo>
                      <a:pt x="29" y="7"/>
                    </a:lnTo>
                    <a:lnTo>
                      <a:pt x="32" y="14"/>
                    </a:lnTo>
                    <a:lnTo>
                      <a:pt x="37" y="30"/>
                    </a:lnTo>
                    <a:lnTo>
                      <a:pt x="43" y="53"/>
                    </a:lnTo>
                    <a:lnTo>
                      <a:pt x="48" y="72"/>
                    </a:lnTo>
                    <a:lnTo>
                      <a:pt x="55" y="101"/>
                    </a:lnTo>
                    <a:lnTo>
                      <a:pt x="63" y="136"/>
                    </a:lnTo>
                    <a:lnTo>
                      <a:pt x="73" y="173"/>
                    </a:lnTo>
                    <a:lnTo>
                      <a:pt x="81" y="208"/>
                    </a:lnTo>
                    <a:lnTo>
                      <a:pt x="88" y="237"/>
                    </a:lnTo>
                    <a:lnTo>
                      <a:pt x="93" y="258"/>
                    </a:lnTo>
                    <a:lnTo>
                      <a:pt x="95" y="265"/>
                    </a:lnTo>
                    <a:lnTo>
                      <a:pt x="95" y="272"/>
                    </a:lnTo>
                    <a:lnTo>
                      <a:pt x="95" y="290"/>
                    </a:lnTo>
                    <a:lnTo>
                      <a:pt x="95" y="316"/>
                    </a:lnTo>
                    <a:lnTo>
                      <a:pt x="95" y="345"/>
                    </a:lnTo>
                    <a:lnTo>
                      <a:pt x="95" y="375"/>
                    </a:lnTo>
                    <a:lnTo>
                      <a:pt x="95" y="401"/>
                    </a:lnTo>
                    <a:lnTo>
                      <a:pt x="95" y="419"/>
                    </a:lnTo>
                    <a:lnTo>
                      <a:pt x="95" y="427"/>
                    </a:lnTo>
                    <a:lnTo>
                      <a:pt x="97" y="435"/>
                    </a:lnTo>
                    <a:lnTo>
                      <a:pt x="99" y="455"/>
                    </a:lnTo>
                    <a:lnTo>
                      <a:pt x="99" y="466"/>
                    </a:lnTo>
                    <a:lnTo>
                      <a:pt x="97" y="476"/>
                    </a:lnTo>
                    <a:lnTo>
                      <a:pt x="96" y="480"/>
                    </a:lnTo>
                    <a:lnTo>
                      <a:pt x="93" y="482"/>
                    </a:lnTo>
                    <a:lnTo>
                      <a:pt x="90" y="484"/>
                    </a:lnTo>
                    <a:lnTo>
                      <a:pt x="85" y="485"/>
                    </a:lnTo>
                    <a:lnTo>
                      <a:pt x="81" y="484"/>
                    </a:lnTo>
                    <a:lnTo>
                      <a:pt x="78" y="483"/>
                    </a:lnTo>
                    <a:lnTo>
                      <a:pt x="75" y="482"/>
                    </a:lnTo>
                    <a:lnTo>
                      <a:pt x="72" y="480"/>
                    </a:lnTo>
                    <a:lnTo>
                      <a:pt x="66" y="475"/>
                    </a:lnTo>
                    <a:lnTo>
                      <a:pt x="63" y="468"/>
                    </a:lnTo>
                    <a:lnTo>
                      <a:pt x="58" y="451"/>
                    </a:lnTo>
                    <a:lnTo>
                      <a:pt x="52" y="434"/>
                    </a:lnTo>
                    <a:lnTo>
                      <a:pt x="48" y="422"/>
                    </a:lnTo>
                    <a:lnTo>
                      <a:pt x="43" y="405"/>
                    </a:lnTo>
                    <a:lnTo>
                      <a:pt x="37" y="385"/>
                    </a:lnTo>
                    <a:lnTo>
                      <a:pt x="32" y="363"/>
                    </a:lnTo>
                    <a:lnTo>
                      <a:pt x="27" y="338"/>
                    </a:lnTo>
                    <a:lnTo>
                      <a:pt x="22" y="315"/>
                    </a:lnTo>
                    <a:lnTo>
                      <a:pt x="19" y="291"/>
                    </a:lnTo>
                    <a:lnTo>
                      <a:pt x="18" y="271"/>
                    </a:lnTo>
                    <a:lnTo>
                      <a:pt x="17" y="245"/>
                    </a:lnTo>
                    <a:lnTo>
                      <a:pt x="15" y="211"/>
                    </a:lnTo>
                    <a:lnTo>
                      <a:pt x="13" y="172"/>
                    </a:lnTo>
                    <a:lnTo>
                      <a:pt x="9" y="130"/>
                    </a:lnTo>
                    <a:lnTo>
                      <a:pt x="5" y="91"/>
                    </a:lnTo>
                    <a:lnTo>
                      <a:pt x="3" y="58"/>
                    </a:lnTo>
                    <a:lnTo>
                      <a:pt x="1" y="3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319"/>
              <p:cNvSpPr>
                <a:spLocks/>
              </p:cNvSpPr>
              <p:nvPr/>
            </p:nvSpPr>
            <p:spPr bwMode="auto">
              <a:xfrm>
                <a:off x="2302" y="2145"/>
                <a:ext cx="18" cy="30"/>
              </a:xfrm>
              <a:custGeom>
                <a:avLst/>
                <a:gdLst/>
                <a:ahLst/>
                <a:cxnLst>
                  <a:cxn ang="0">
                    <a:pos x="234" y="0"/>
                  </a:cxn>
                  <a:cxn ang="0">
                    <a:pos x="224" y="0"/>
                  </a:cxn>
                  <a:cxn ang="0">
                    <a:pos x="197" y="0"/>
                  </a:cxn>
                  <a:cxn ang="0">
                    <a:pos x="160" y="0"/>
                  </a:cxn>
                  <a:cxn ang="0">
                    <a:pos x="117" y="0"/>
                  </a:cxn>
                  <a:cxn ang="0">
                    <a:pos x="75" y="0"/>
                  </a:cxn>
                  <a:cxn ang="0">
                    <a:pos x="36" y="0"/>
                  </a:cxn>
                  <a:cxn ang="0">
                    <a:pos x="11" y="0"/>
                  </a:cxn>
                  <a:cxn ang="0">
                    <a:pos x="0" y="0"/>
                  </a:cxn>
                  <a:cxn ang="0">
                    <a:pos x="7" y="21"/>
                  </a:cxn>
                  <a:cxn ang="0">
                    <a:pos x="23" y="66"/>
                  </a:cxn>
                  <a:cxn ang="0">
                    <a:pos x="31" y="92"/>
                  </a:cxn>
                  <a:cxn ang="0">
                    <a:pos x="35" y="118"/>
                  </a:cxn>
                  <a:cxn ang="0">
                    <a:pos x="36" y="129"/>
                  </a:cxn>
                  <a:cxn ang="0">
                    <a:pos x="36" y="139"/>
                  </a:cxn>
                  <a:cxn ang="0">
                    <a:pos x="34" y="149"/>
                  </a:cxn>
                  <a:cxn ang="0">
                    <a:pos x="32" y="155"/>
                  </a:cxn>
                  <a:cxn ang="0">
                    <a:pos x="40" y="156"/>
                  </a:cxn>
                  <a:cxn ang="0">
                    <a:pos x="63" y="159"/>
                  </a:cxn>
                  <a:cxn ang="0">
                    <a:pos x="79" y="161"/>
                  </a:cxn>
                  <a:cxn ang="0">
                    <a:pos x="96" y="167"/>
                  </a:cxn>
                  <a:cxn ang="0">
                    <a:pos x="114" y="173"/>
                  </a:cxn>
                  <a:cxn ang="0">
                    <a:pos x="133" y="181"/>
                  </a:cxn>
                  <a:cxn ang="0">
                    <a:pos x="142" y="186"/>
                  </a:cxn>
                  <a:cxn ang="0">
                    <a:pos x="151" y="191"/>
                  </a:cxn>
                  <a:cxn ang="0">
                    <a:pos x="161" y="198"/>
                  </a:cxn>
                  <a:cxn ang="0">
                    <a:pos x="170" y="204"/>
                  </a:cxn>
                  <a:cxn ang="0">
                    <a:pos x="179" y="212"/>
                  </a:cxn>
                  <a:cxn ang="0">
                    <a:pos x="187" y="220"/>
                  </a:cxn>
                  <a:cxn ang="0">
                    <a:pos x="195" y="229"/>
                  </a:cxn>
                  <a:cxn ang="0">
                    <a:pos x="203" y="238"/>
                  </a:cxn>
                  <a:cxn ang="0">
                    <a:pos x="209" y="249"/>
                  </a:cxn>
                  <a:cxn ang="0">
                    <a:pos x="216" y="260"/>
                  </a:cxn>
                  <a:cxn ang="0">
                    <a:pos x="221" y="272"/>
                  </a:cxn>
                  <a:cxn ang="0">
                    <a:pos x="225" y="285"/>
                  </a:cxn>
                  <a:cxn ang="0">
                    <a:pos x="229" y="299"/>
                  </a:cxn>
                  <a:cxn ang="0">
                    <a:pos x="232" y="314"/>
                  </a:cxn>
                  <a:cxn ang="0">
                    <a:pos x="234" y="331"/>
                  </a:cxn>
                  <a:cxn ang="0">
                    <a:pos x="234" y="348"/>
                  </a:cxn>
                  <a:cxn ang="0">
                    <a:pos x="234" y="386"/>
                  </a:cxn>
                  <a:cxn ang="0">
                    <a:pos x="234" y="373"/>
                  </a:cxn>
                  <a:cxn ang="0">
                    <a:pos x="234" y="320"/>
                  </a:cxn>
                  <a:cxn ang="0">
                    <a:pos x="234" y="245"/>
                  </a:cxn>
                  <a:cxn ang="0">
                    <a:pos x="234" y="160"/>
                  </a:cxn>
                  <a:cxn ang="0">
                    <a:pos x="234" y="81"/>
                  </a:cxn>
                  <a:cxn ang="0">
                    <a:pos x="234" y="23"/>
                  </a:cxn>
                  <a:cxn ang="0">
                    <a:pos x="234" y="0"/>
                  </a:cxn>
                </a:cxnLst>
                <a:rect l="0" t="0" r="r" b="b"/>
                <a:pathLst>
                  <a:path w="234" h="386">
                    <a:moveTo>
                      <a:pt x="234" y="0"/>
                    </a:moveTo>
                    <a:lnTo>
                      <a:pt x="224" y="0"/>
                    </a:lnTo>
                    <a:lnTo>
                      <a:pt x="197" y="0"/>
                    </a:lnTo>
                    <a:lnTo>
                      <a:pt x="160" y="0"/>
                    </a:lnTo>
                    <a:lnTo>
                      <a:pt x="117" y="0"/>
                    </a:lnTo>
                    <a:lnTo>
                      <a:pt x="75" y="0"/>
                    </a:lnTo>
                    <a:lnTo>
                      <a:pt x="3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7" y="21"/>
                    </a:lnTo>
                    <a:lnTo>
                      <a:pt x="23" y="66"/>
                    </a:lnTo>
                    <a:lnTo>
                      <a:pt x="31" y="92"/>
                    </a:lnTo>
                    <a:lnTo>
                      <a:pt x="35" y="118"/>
                    </a:lnTo>
                    <a:lnTo>
                      <a:pt x="36" y="129"/>
                    </a:lnTo>
                    <a:lnTo>
                      <a:pt x="36" y="139"/>
                    </a:lnTo>
                    <a:lnTo>
                      <a:pt x="34" y="149"/>
                    </a:lnTo>
                    <a:lnTo>
                      <a:pt x="32" y="155"/>
                    </a:lnTo>
                    <a:lnTo>
                      <a:pt x="40" y="156"/>
                    </a:lnTo>
                    <a:lnTo>
                      <a:pt x="63" y="159"/>
                    </a:lnTo>
                    <a:lnTo>
                      <a:pt x="79" y="161"/>
                    </a:lnTo>
                    <a:lnTo>
                      <a:pt x="96" y="167"/>
                    </a:lnTo>
                    <a:lnTo>
                      <a:pt x="114" y="173"/>
                    </a:lnTo>
                    <a:lnTo>
                      <a:pt x="133" y="181"/>
                    </a:lnTo>
                    <a:lnTo>
                      <a:pt x="142" y="186"/>
                    </a:lnTo>
                    <a:lnTo>
                      <a:pt x="151" y="191"/>
                    </a:lnTo>
                    <a:lnTo>
                      <a:pt x="161" y="198"/>
                    </a:lnTo>
                    <a:lnTo>
                      <a:pt x="170" y="204"/>
                    </a:lnTo>
                    <a:lnTo>
                      <a:pt x="179" y="212"/>
                    </a:lnTo>
                    <a:lnTo>
                      <a:pt x="187" y="220"/>
                    </a:lnTo>
                    <a:lnTo>
                      <a:pt x="195" y="229"/>
                    </a:lnTo>
                    <a:lnTo>
                      <a:pt x="203" y="238"/>
                    </a:lnTo>
                    <a:lnTo>
                      <a:pt x="209" y="249"/>
                    </a:lnTo>
                    <a:lnTo>
                      <a:pt x="216" y="260"/>
                    </a:lnTo>
                    <a:lnTo>
                      <a:pt x="221" y="272"/>
                    </a:lnTo>
                    <a:lnTo>
                      <a:pt x="225" y="285"/>
                    </a:lnTo>
                    <a:lnTo>
                      <a:pt x="229" y="299"/>
                    </a:lnTo>
                    <a:lnTo>
                      <a:pt x="232" y="314"/>
                    </a:lnTo>
                    <a:lnTo>
                      <a:pt x="234" y="331"/>
                    </a:lnTo>
                    <a:lnTo>
                      <a:pt x="234" y="348"/>
                    </a:lnTo>
                    <a:lnTo>
                      <a:pt x="234" y="386"/>
                    </a:lnTo>
                    <a:lnTo>
                      <a:pt x="234" y="373"/>
                    </a:lnTo>
                    <a:lnTo>
                      <a:pt x="234" y="320"/>
                    </a:lnTo>
                    <a:lnTo>
                      <a:pt x="234" y="245"/>
                    </a:lnTo>
                    <a:lnTo>
                      <a:pt x="234" y="160"/>
                    </a:lnTo>
                    <a:lnTo>
                      <a:pt x="234" y="81"/>
                    </a:lnTo>
                    <a:lnTo>
                      <a:pt x="234" y="23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320"/>
              <p:cNvSpPr>
                <a:spLocks/>
              </p:cNvSpPr>
              <p:nvPr/>
            </p:nvSpPr>
            <p:spPr bwMode="auto">
              <a:xfrm>
                <a:off x="2715" y="2144"/>
                <a:ext cx="19" cy="32"/>
              </a:xfrm>
              <a:custGeom>
                <a:avLst/>
                <a:gdLst/>
                <a:ahLst/>
                <a:cxnLst>
                  <a:cxn ang="0">
                    <a:pos x="250" y="0"/>
                  </a:cxn>
                  <a:cxn ang="0">
                    <a:pos x="248" y="5"/>
                  </a:cxn>
                  <a:cxn ang="0">
                    <a:pos x="242" y="21"/>
                  </a:cxn>
                  <a:cxn ang="0">
                    <a:pos x="234" y="43"/>
                  </a:cxn>
                  <a:cxn ang="0">
                    <a:pos x="225" y="70"/>
                  </a:cxn>
                  <a:cxn ang="0">
                    <a:pos x="221" y="84"/>
                  </a:cxn>
                  <a:cxn ang="0">
                    <a:pos x="218" y="98"/>
                  </a:cxn>
                  <a:cxn ang="0">
                    <a:pos x="215" y="112"/>
                  </a:cxn>
                  <a:cxn ang="0">
                    <a:pos x="213" y="124"/>
                  </a:cxn>
                  <a:cxn ang="0">
                    <a:pos x="212" y="137"/>
                  </a:cxn>
                  <a:cxn ang="0">
                    <a:pos x="212" y="148"/>
                  </a:cxn>
                  <a:cxn ang="0">
                    <a:pos x="214" y="157"/>
                  </a:cxn>
                  <a:cxn ang="0">
                    <a:pos x="217" y="165"/>
                  </a:cxn>
                  <a:cxn ang="0">
                    <a:pos x="207" y="165"/>
                  </a:cxn>
                  <a:cxn ang="0">
                    <a:pos x="183" y="168"/>
                  </a:cxn>
                  <a:cxn ang="0">
                    <a:pos x="167" y="171"/>
                  </a:cxn>
                  <a:cxn ang="0">
                    <a:pos x="149" y="177"/>
                  </a:cxn>
                  <a:cxn ang="0">
                    <a:pos x="128" y="183"/>
                  </a:cxn>
                  <a:cxn ang="0">
                    <a:pos x="109" y="192"/>
                  </a:cxn>
                  <a:cxn ang="0">
                    <a:pos x="98" y="197"/>
                  </a:cxn>
                  <a:cxn ang="0">
                    <a:pos x="89" y="203"/>
                  </a:cxn>
                  <a:cxn ang="0">
                    <a:pos x="78" y="210"/>
                  </a:cxn>
                  <a:cxn ang="0">
                    <a:pos x="68" y="217"/>
                  </a:cxn>
                  <a:cxn ang="0">
                    <a:pos x="60" y="225"/>
                  </a:cxn>
                  <a:cxn ang="0">
                    <a:pos x="50" y="233"/>
                  </a:cxn>
                  <a:cxn ang="0">
                    <a:pos x="42" y="243"/>
                  </a:cxn>
                  <a:cxn ang="0">
                    <a:pos x="34" y="254"/>
                  </a:cxn>
                  <a:cxn ang="0">
                    <a:pos x="27" y="264"/>
                  </a:cxn>
                  <a:cxn ang="0">
                    <a:pos x="20" y="277"/>
                  </a:cxn>
                  <a:cxn ang="0">
                    <a:pos x="14" y="290"/>
                  </a:cxn>
                  <a:cxn ang="0">
                    <a:pos x="10" y="304"/>
                  </a:cxn>
                  <a:cxn ang="0">
                    <a:pos x="5" y="319"/>
                  </a:cxn>
                  <a:cxn ang="0">
                    <a:pos x="3" y="335"/>
                  </a:cxn>
                  <a:cxn ang="0">
                    <a:pos x="1" y="352"/>
                  </a:cxn>
                  <a:cxn ang="0">
                    <a:pos x="0" y="370"/>
                  </a:cxn>
                  <a:cxn ang="0">
                    <a:pos x="0" y="399"/>
                  </a:cxn>
                  <a:cxn ang="0">
                    <a:pos x="0" y="412"/>
                  </a:cxn>
                  <a:cxn ang="0">
                    <a:pos x="0" y="410"/>
                  </a:cxn>
                  <a:cxn ang="0">
                    <a:pos x="0" y="398"/>
                  </a:cxn>
                  <a:cxn ang="0">
                    <a:pos x="0" y="373"/>
                  </a:cxn>
                  <a:cxn ang="0">
                    <a:pos x="0" y="341"/>
                  </a:cxn>
                  <a:cxn ang="0">
                    <a:pos x="0" y="303"/>
                  </a:cxn>
                  <a:cxn ang="0">
                    <a:pos x="0" y="260"/>
                  </a:cxn>
                  <a:cxn ang="0">
                    <a:pos x="0" y="215"/>
                  </a:cxn>
                  <a:cxn ang="0">
                    <a:pos x="0" y="170"/>
                  </a:cxn>
                  <a:cxn ang="0">
                    <a:pos x="0" y="127"/>
                  </a:cxn>
                  <a:cxn ang="0">
                    <a:pos x="0" y="86"/>
                  </a:cxn>
                  <a:cxn ang="0">
                    <a:pos x="0" y="51"/>
                  </a:cxn>
                  <a:cxn ang="0">
                    <a:pos x="0" y="24"/>
                  </a:cxn>
                  <a:cxn ang="0">
                    <a:pos x="0" y="6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40" y="0"/>
                  </a:cxn>
                  <a:cxn ang="0">
                    <a:pos x="79" y="0"/>
                  </a:cxn>
                  <a:cxn ang="0">
                    <a:pos x="125" y="0"/>
                  </a:cxn>
                  <a:cxn ang="0">
                    <a:pos x="171" y="0"/>
                  </a:cxn>
                  <a:cxn ang="0">
                    <a:pos x="212" y="0"/>
                  </a:cxn>
                  <a:cxn ang="0">
                    <a:pos x="239" y="0"/>
                  </a:cxn>
                  <a:cxn ang="0">
                    <a:pos x="250" y="0"/>
                  </a:cxn>
                </a:cxnLst>
                <a:rect l="0" t="0" r="r" b="b"/>
                <a:pathLst>
                  <a:path w="250" h="412">
                    <a:moveTo>
                      <a:pt x="250" y="0"/>
                    </a:moveTo>
                    <a:lnTo>
                      <a:pt x="248" y="5"/>
                    </a:lnTo>
                    <a:lnTo>
                      <a:pt x="242" y="21"/>
                    </a:lnTo>
                    <a:lnTo>
                      <a:pt x="234" y="43"/>
                    </a:lnTo>
                    <a:lnTo>
                      <a:pt x="225" y="70"/>
                    </a:lnTo>
                    <a:lnTo>
                      <a:pt x="221" y="84"/>
                    </a:lnTo>
                    <a:lnTo>
                      <a:pt x="218" y="98"/>
                    </a:lnTo>
                    <a:lnTo>
                      <a:pt x="215" y="112"/>
                    </a:lnTo>
                    <a:lnTo>
                      <a:pt x="213" y="124"/>
                    </a:lnTo>
                    <a:lnTo>
                      <a:pt x="212" y="137"/>
                    </a:lnTo>
                    <a:lnTo>
                      <a:pt x="212" y="148"/>
                    </a:lnTo>
                    <a:lnTo>
                      <a:pt x="214" y="157"/>
                    </a:lnTo>
                    <a:lnTo>
                      <a:pt x="217" y="165"/>
                    </a:lnTo>
                    <a:lnTo>
                      <a:pt x="207" y="165"/>
                    </a:lnTo>
                    <a:lnTo>
                      <a:pt x="183" y="168"/>
                    </a:lnTo>
                    <a:lnTo>
                      <a:pt x="167" y="171"/>
                    </a:lnTo>
                    <a:lnTo>
                      <a:pt x="149" y="177"/>
                    </a:lnTo>
                    <a:lnTo>
                      <a:pt x="128" y="183"/>
                    </a:lnTo>
                    <a:lnTo>
                      <a:pt x="109" y="192"/>
                    </a:lnTo>
                    <a:lnTo>
                      <a:pt x="98" y="197"/>
                    </a:lnTo>
                    <a:lnTo>
                      <a:pt x="89" y="203"/>
                    </a:lnTo>
                    <a:lnTo>
                      <a:pt x="78" y="210"/>
                    </a:lnTo>
                    <a:lnTo>
                      <a:pt x="68" y="217"/>
                    </a:lnTo>
                    <a:lnTo>
                      <a:pt x="60" y="225"/>
                    </a:lnTo>
                    <a:lnTo>
                      <a:pt x="50" y="233"/>
                    </a:lnTo>
                    <a:lnTo>
                      <a:pt x="42" y="243"/>
                    </a:lnTo>
                    <a:lnTo>
                      <a:pt x="34" y="254"/>
                    </a:lnTo>
                    <a:lnTo>
                      <a:pt x="27" y="264"/>
                    </a:lnTo>
                    <a:lnTo>
                      <a:pt x="20" y="277"/>
                    </a:lnTo>
                    <a:lnTo>
                      <a:pt x="14" y="290"/>
                    </a:lnTo>
                    <a:lnTo>
                      <a:pt x="10" y="304"/>
                    </a:lnTo>
                    <a:lnTo>
                      <a:pt x="5" y="319"/>
                    </a:lnTo>
                    <a:lnTo>
                      <a:pt x="3" y="335"/>
                    </a:lnTo>
                    <a:lnTo>
                      <a:pt x="1" y="352"/>
                    </a:lnTo>
                    <a:lnTo>
                      <a:pt x="0" y="370"/>
                    </a:lnTo>
                    <a:lnTo>
                      <a:pt x="0" y="399"/>
                    </a:lnTo>
                    <a:lnTo>
                      <a:pt x="0" y="412"/>
                    </a:lnTo>
                    <a:lnTo>
                      <a:pt x="0" y="410"/>
                    </a:lnTo>
                    <a:lnTo>
                      <a:pt x="0" y="398"/>
                    </a:lnTo>
                    <a:lnTo>
                      <a:pt x="0" y="373"/>
                    </a:lnTo>
                    <a:lnTo>
                      <a:pt x="0" y="341"/>
                    </a:lnTo>
                    <a:lnTo>
                      <a:pt x="0" y="303"/>
                    </a:lnTo>
                    <a:lnTo>
                      <a:pt x="0" y="260"/>
                    </a:lnTo>
                    <a:lnTo>
                      <a:pt x="0" y="215"/>
                    </a:lnTo>
                    <a:lnTo>
                      <a:pt x="0" y="170"/>
                    </a:lnTo>
                    <a:lnTo>
                      <a:pt x="0" y="127"/>
                    </a:lnTo>
                    <a:lnTo>
                      <a:pt x="0" y="86"/>
                    </a:lnTo>
                    <a:lnTo>
                      <a:pt x="0" y="51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40" y="0"/>
                    </a:lnTo>
                    <a:lnTo>
                      <a:pt x="79" y="0"/>
                    </a:lnTo>
                    <a:lnTo>
                      <a:pt x="125" y="0"/>
                    </a:lnTo>
                    <a:lnTo>
                      <a:pt x="171" y="0"/>
                    </a:lnTo>
                    <a:lnTo>
                      <a:pt x="212" y="0"/>
                    </a:lnTo>
                    <a:lnTo>
                      <a:pt x="239" y="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321"/>
              <p:cNvSpPr>
                <a:spLocks/>
              </p:cNvSpPr>
              <p:nvPr/>
            </p:nvSpPr>
            <p:spPr bwMode="auto">
              <a:xfrm>
                <a:off x="2496" y="1842"/>
                <a:ext cx="4" cy="16"/>
              </a:xfrm>
              <a:custGeom>
                <a:avLst/>
                <a:gdLst/>
                <a:ahLst/>
                <a:cxnLst>
                  <a:cxn ang="0">
                    <a:pos x="0" y="209"/>
                  </a:cxn>
                  <a:cxn ang="0">
                    <a:pos x="8" y="209"/>
                  </a:cxn>
                  <a:cxn ang="0">
                    <a:pos x="28" y="209"/>
                  </a:cxn>
                  <a:cxn ang="0">
                    <a:pos x="46" y="209"/>
                  </a:cxn>
                  <a:cxn ang="0">
                    <a:pos x="54" y="209"/>
                  </a:cxn>
                  <a:cxn ang="0">
                    <a:pos x="54" y="201"/>
                  </a:cxn>
                  <a:cxn ang="0">
                    <a:pos x="54" y="178"/>
                  </a:cxn>
                  <a:cxn ang="0">
                    <a:pos x="54" y="146"/>
                  </a:cxn>
                  <a:cxn ang="0">
                    <a:pos x="54" y="110"/>
                  </a:cxn>
                  <a:cxn ang="0">
                    <a:pos x="54" y="73"/>
                  </a:cxn>
                  <a:cxn ang="0">
                    <a:pos x="54" y="41"/>
                  </a:cxn>
                  <a:cxn ang="0">
                    <a:pos x="54" y="18"/>
                  </a:cxn>
                  <a:cxn ang="0">
                    <a:pos x="54" y="10"/>
                  </a:cxn>
                  <a:cxn ang="0">
                    <a:pos x="54" y="9"/>
                  </a:cxn>
                  <a:cxn ang="0">
                    <a:pos x="51" y="6"/>
                  </a:cxn>
                  <a:cxn ang="0">
                    <a:pos x="48" y="3"/>
                  </a:cxn>
                  <a:cxn ang="0">
                    <a:pos x="43" y="2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18" y="0"/>
                  </a:cxn>
                  <a:cxn ang="0">
                    <a:pos x="12" y="2"/>
                  </a:cxn>
                  <a:cxn ang="0">
                    <a:pos x="7" y="3"/>
                  </a:cxn>
                  <a:cxn ang="0">
                    <a:pos x="4" y="6"/>
                  </a:cxn>
                  <a:cxn ang="0">
                    <a:pos x="1" y="9"/>
                  </a:cxn>
                  <a:cxn ang="0">
                    <a:pos x="0" y="10"/>
                  </a:cxn>
                  <a:cxn ang="0">
                    <a:pos x="0" y="18"/>
                  </a:cxn>
                  <a:cxn ang="0">
                    <a:pos x="0" y="41"/>
                  </a:cxn>
                  <a:cxn ang="0">
                    <a:pos x="0" y="73"/>
                  </a:cxn>
                  <a:cxn ang="0">
                    <a:pos x="0" y="110"/>
                  </a:cxn>
                  <a:cxn ang="0">
                    <a:pos x="0" y="146"/>
                  </a:cxn>
                  <a:cxn ang="0">
                    <a:pos x="0" y="178"/>
                  </a:cxn>
                  <a:cxn ang="0">
                    <a:pos x="0" y="201"/>
                  </a:cxn>
                  <a:cxn ang="0">
                    <a:pos x="0" y="209"/>
                  </a:cxn>
                </a:cxnLst>
                <a:rect l="0" t="0" r="r" b="b"/>
                <a:pathLst>
                  <a:path w="54" h="209">
                    <a:moveTo>
                      <a:pt x="0" y="209"/>
                    </a:moveTo>
                    <a:lnTo>
                      <a:pt x="8" y="209"/>
                    </a:lnTo>
                    <a:lnTo>
                      <a:pt x="28" y="209"/>
                    </a:lnTo>
                    <a:lnTo>
                      <a:pt x="46" y="209"/>
                    </a:lnTo>
                    <a:lnTo>
                      <a:pt x="54" y="209"/>
                    </a:lnTo>
                    <a:lnTo>
                      <a:pt x="54" y="201"/>
                    </a:lnTo>
                    <a:lnTo>
                      <a:pt x="54" y="178"/>
                    </a:lnTo>
                    <a:lnTo>
                      <a:pt x="54" y="146"/>
                    </a:lnTo>
                    <a:lnTo>
                      <a:pt x="54" y="110"/>
                    </a:lnTo>
                    <a:lnTo>
                      <a:pt x="54" y="73"/>
                    </a:lnTo>
                    <a:lnTo>
                      <a:pt x="54" y="41"/>
                    </a:lnTo>
                    <a:lnTo>
                      <a:pt x="54" y="18"/>
                    </a:lnTo>
                    <a:lnTo>
                      <a:pt x="54" y="10"/>
                    </a:lnTo>
                    <a:lnTo>
                      <a:pt x="54" y="9"/>
                    </a:lnTo>
                    <a:lnTo>
                      <a:pt x="51" y="6"/>
                    </a:lnTo>
                    <a:lnTo>
                      <a:pt x="48" y="3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8"/>
                    </a:lnTo>
                    <a:lnTo>
                      <a:pt x="0" y="41"/>
                    </a:lnTo>
                    <a:lnTo>
                      <a:pt x="0" y="73"/>
                    </a:lnTo>
                    <a:lnTo>
                      <a:pt x="0" y="110"/>
                    </a:lnTo>
                    <a:lnTo>
                      <a:pt x="0" y="146"/>
                    </a:lnTo>
                    <a:lnTo>
                      <a:pt x="0" y="178"/>
                    </a:lnTo>
                    <a:lnTo>
                      <a:pt x="0" y="201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322"/>
              <p:cNvSpPr>
                <a:spLocks/>
              </p:cNvSpPr>
              <p:nvPr/>
            </p:nvSpPr>
            <p:spPr bwMode="auto">
              <a:xfrm>
                <a:off x="2364" y="1981"/>
                <a:ext cx="1" cy="9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9" y="105"/>
                  </a:cxn>
                  <a:cxn ang="0">
                    <a:pos x="18" y="105"/>
                  </a:cxn>
                  <a:cxn ang="0">
                    <a:pos x="18" y="89"/>
                  </a:cxn>
                  <a:cxn ang="0">
                    <a:pos x="18" y="54"/>
                  </a:cxn>
                  <a:cxn ang="0">
                    <a:pos x="18" y="20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7" y="2"/>
                  </a:cxn>
                  <a:cxn ang="0">
                    <a:pos x="15" y="1"/>
                  </a:cxn>
                  <a:cxn ang="0">
                    <a:pos x="9" y="0"/>
                  </a:cxn>
                  <a:cxn ang="0">
                    <a:pos x="4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4"/>
                  </a:cxn>
                  <a:cxn ang="0">
                    <a:pos x="0" y="20"/>
                  </a:cxn>
                  <a:cxn ang="0">
                    <a:pos x="0" y="54"/>
                  </a:cxn>
                  <a:cxn ang="0">
                    <a:pos x="0" y="89"/>
                  </a:cxn>
                  <a:cxn ang="0">
                    <a:pos x="0" y="105"/>
                  </a:cxn>
                </a:cxnLst>
                <a:rect l="0" t="0" r="r" b="b"/>
                <a:pathLst>
                  <a:path w="18" h="105">
                    <a:moveTo>
                      <a:pt x="0" y="105"/>
                    </a:moveTo>
                    <a:lnTo>
                      <a:pt x="9" y="105"/>
                    </a:lnTo>
                    <a:lnTo>
                      <a:pt x="18" y="105"/>
                    </a:lnTo>
                    <a:lnTo>
                      <a:pt x="18" y="89"/>
                    </a:lnTo>
                    <a:lnTo>
                      <a:pt x="18" y="54"/>
                    </a:lnTo>
                    <a:lnTo>
                      <a:pt x="18" y="2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20"/>
                    </a:lnTo>
                    <a:lnTo>
                      <a:pt x="0" y="54"/>
                    </a:lnTo>
                    <a:lnTo>
                      <a:pt x="0" y="8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323"/>
              <p:cNvSpPr>
                <a:spLocks/>
              </p:cNvSpPr>
              <p:nvPr/>
            </p:nvSpPr>
            <p:spPr bwMode="auto">
              <a:xfrm>
                <a:off x="2392" y="1981"/>
                <a:ext cx="2" cy="8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10" y="105"/>
                  </a:cxn>
                  <a:cxn ang="0">
                    <a:pos x="19" y="105"/>
                  </a:cxn>
                  <a:cxn ang="0">
                    <a:pos x="19" y="89"/>
                  </a:cxn>
                  <a:cxn ang="0">
                    <a:pos x="19" y="55"/>
                  </a:cxn>
                  <a:cxn ang="0">
                    <a:pos x="19" y="20"/>
                  </a:cxn>
                  <a:cxn ang="0">
                    <a:pos x="19" y="5"/>
                  </a:cxn>
                  <a:cxn ang="0">
                    <a:pos x="19" y="4"/>
                  </a:cxn>
                  <a:cxn ang="0">
                    <a:pos x="18" y="2"/>
                  </a:cxn>
                  <a:cxn ang="0">
                    <a:pos x="15" y="1"/>
                  </a:cxn>
                  <a:cxn ang="0">
                    <a:pos x="10" y="0"/>
                  </a:cxn>
                  <a:cxn ang="0">
                    <a:pos x="5" y="1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20"/>
                  </a:cxn>
                  <a:cxn ang="0">
                    <a:pos x="0" y="55"/>
                  </a:cxn>
                  <a:cxn ang="0">
                    <a:pos x="0" y="89"/>
                  </a:cxn>
                  <a:cxn ang="0">
                    <a:pos x="0" y="105"/>
                  </a:cxn>
                </a:cxnLst>
                <a:rect l="0" t="0" r="r" b="b"/>
                <a:pathLst>
                  <a:path w="19" h="105">
                    <a:moveTo>
                      <a:pt x="0" y="105"/>
                    </a:moveTo>
                    <a:lnTo>
                      <a:pt x="10" y="105"/>
                    </a:lnTo>
                    <a:lnTo>
                      <a:pt x="19" y="105"/>
                    </a:lnTo>
                    <a:lnTo>
                      <a:pt x="19" y="89"/>
                    </a:lnTo>
                    <a:lnTo>
                      <a:pt x="19" y="55"/>
                    </a:lnTo>
                    <a:lnTo>
                      <a:pt x="19" y="20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20"/>
                    </a:lnTo>
                    <a:lnTo>
                      <a:pt x="0" y="55"/>
                    </a:lnTo>
                    <a:lnTo>
                      <a:pt x="0" y="8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324"/>
              <p:cNvSpPr>
                <a:spLocks/>
              </p:cNvSpPr>
              <p:nvPr/>
            </p:nvSpPr>
            <p:spPr bwMode="auto">
              <a:xfrm>
                <a:off x="2377" y="1981"/>
                <a:ext cx="2" cy="8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5" y="105"/>
                  </a:cxn>
                  <a:cxn ang="0">
                    <a:pos x="16" y="105"/>
                  </a:cxn>
                  <a:cxn ang="0">
                    <a:pos x="27" y="105"/>
                  </a:cxn>
                  <a:cxn ang="0">
                    <a:pos x="32" y="105"/>
                  </a:cxn>
                  <a:cxn ang="0">
                    <a:pos x="32" y="90"/>
                  </a:cxn>
                  <a:cxn ang="0">
                    <a:pos x="32" y="55"/>
                  </a:cxn>
                  <a:cxn ang="0">
                    <a:pos x="32" y="21"/>
                  </a:cxn>
                  <a:cxn ang="0">
                    <a:pos x="32" y="5"/>
                  </a:cxn>
                  <a:cxn ang="0">
                    <a:pos x="32" y="4"/>
                  </a:cxn>
                  <a:cxn ang="0">
                    <a:pos x="29" y="3"/>
                  </a:cxn>
                  <a:cxn ang="0">
                    <a:pos x="25" y="1"/>
                  </a:cxn>
                  <a:cxn ang="0">
                    <a:pos x="16" y="0"/>
                  </a:cxn>
                  <a:cxn ang="0">
                    <a:pos x="7" y="1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21"/>
                  </a:cxn>
                  <a:cxn ang="0">
                    <a:pos x="0" y="55"/>
                  </a:cxn>
                  <a:cxn ang="0">
                    <a:pos x="0" y="90"/>
                  </a:cxn>
                  <a:cxn ang="0">
                    <a:pos x="0" y="105"/>
                  </a:cxn>
                </a:cxnLst>
                <a:rect l="0" t="0" r="r" b="b"/>
                <a:pathLst>
                  <a:path w="32" h="105">
                    <a:moveTo>
                      <a:pt x="0" y="105"/>
                    </a:moveTo>
                    <a:lnTo>
                      <a:pt x="5" y="105"/>
                    </a:lnTo>
                    <a:lnTo>
                      <a:pt x="16" y="105"/>
                    </a:lnTo>
                    <a:lnTo>
                      <a:pt x="27" y="105"/>
                    </a:lnTo>
                    <a:lnTo>
                      <a:pt x="32" y="105"/>
                    </a:lnTo>
                    <a:lnTo>
                      <a:pt x="32" y="90"/>
                    </a:lnTo>
                    <a:lnTo>
                      <a:pt x="32" y="55"/>
                    </a:lnTo>
                    <a:lnTo>
                      <a:pt x="32" y="21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5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0" y="55"/>
                    </a:lnTo>
                    <a:lnTo>
                      <a:pt x="0" y="9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325"/>
              <p:cNvSpPr>
                <a:spLocks/>
              </p:cNvSpPr>
              <p:nvPr/>
            </p:nvSpPr>
            <p:spPr bwMode="auto">
              <a:xfrm>
                <a:off x="2641" y="1982"/>
                <a:ext cx="1" cy="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9" y="106"/>
                  </a:cxn>
                  <a:cxn ang="0">
                    <a:pos x="19" y="106"/>
                  </a:cxn>
                  <a:cxn ang="0">
                    <a:pos x="19" y="90"/>
                  </a:cxn>
                  <a:cxn ang="0">
                    <a:pos x="19" y="56"/>
                  </a:cxn>
                  <a:cxn ang="0">
                    <a:pos x="19" y="21"/>
                  </a:cxn>
                  <a:cxn ang="0">
                    <a:pos x="19" y="6"/>
                  </a:cxn>
                  <a:cxn ang="0">
                    <a:pos x="19" y="5"/>
                  </a:cxn>
                  <a:cxn ang="0">
                    <a:pos x="18" y="3"/>
                  </a:cxn>
                  <a:cxn ang="0">
                    <a:pos x="15" y="2"/>
                  </a:cxn>
                  <a:cxn ang="0">
                    <a:pos x="9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21"/>
                  </a:cxn>
                  <a:cxn ang="0">
                    <a:pos x="0" y="56"/>
                  </a:cxn>
                  <a:cxn ang="0">
                    <a:pos x="0" y="90"/>
                  </a:cxn>
                  <a:cxn ang="0">
                    <a:pos x="0" y="106"/>
                  </a:cxn>
                </a:cxnLst>
                <a:rect l="0" t="0" r="r" b="b"/>
                <a:pathLst>
                  <a:path w="19" h="106">
                    <a:moveTo>
                      <a:pt x="0" y="106"/>
                    </a:moveTo>
                    <a:lnTo>
                      <a:pt x="9" y="106"/>
                    </a:lnTo>
                    <a:lnTo>
                      <a:pt x="19" y="106"/>
                    </a:lnTo>
                    <a:lnTo>
                      <a:pt x="19" y="90"/>
                    </a:lnTo>
                    <a:lnTo>
                      <a:pt x="19" y="56"/>
                    </a:lnTo>
                    <a:lnTo>
                      <a:pt x="19" y="21"/>
                    </a:lnTo>
                    <a:lnTo>
                      <a:pt x="19" y="6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21"/>
                    </a:lnTo>
                    <a:lnTo>
                      <a:pt x="0" y="56"/>
                    </a:lnTo>
                    <a:lnTo>
                      <a:pt x="0" y="9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326"/>
              <p:cNvSpPr>
                <a:spLocks/>
              </p:cNvSpPr>
              <p:nvPr/>
            </p:nvSpPr>
            <p:spPr bwMode="auto">
              <a:xfrm>
                <a:off x="2666" y="1982"/>
                <a:ext cx="2" cy="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10" y="106"/>
                  </a:cxn>
                  <a:cxn ang="0">
                    <a:pos x="18" y="106"/>
                  </a:cxn>
                  <a:cxn ang="0">
                    <a:pos x="18" y="90"/>
                  </a:cxn>
                  <a:cxn ang="0">
                    <a:pos x="18" y="56"/>
                  </a:cxn>
                  <a:cxn ang="0">
                    <a:pos x="18" y="21"/>
                  </a:cxn>
                  <a:cxn ang="0">
                    <a:pos x="18" y="6"/>
                  </a:cxn>
                  <a:cxn ang="0">
                    <a:pos x="18" y="5"/>
                  </a:cxn>
                  <a:cxn ang="0">
                    <a:pos x="17" y="2"/>
                  </a:cxn>
                  <a:cxn ang="0">
                    <a:pos x="14" y="1"/>
                  </a:cxn>
                  <a:cxn ang="0">
                    <a:pos x="9" y="0"/>
                  </a:cxn>
                  <a:cxn ang="0">
                    <a:pos x="3" y="1"/>
                  </a:cxn>
                  <a:cxn ang="0">
                    <a:pos x="1" y="2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21"/>
                  </a:cxn>
                  <a:cxn ang="0">
                    <a:pos x="0" y="56"/>
                  </a:cxn>
                  <a:cxn ang="0">
                    <a:pos x="0" y="90"/>
                  </a:cxn>
                  <a:cxn ang="0">
                    <a:pos x="0" y="106"/>
                  </a:cxn>
                </a:cxnLst>
                <a:rect l="0" t="0" r="r" b="b"/>
                <a:pathLst>
                  <a:path w="18" h="106">
                    <a:moveTo>
                      <a:pt x="0" y="106"/>
                    </a:moveTo>
                    <a:lnTo>
                      <a:pt x="10" y="106"/>
                    </a:lnTo>
                    <a:lnTo>
                      <a:pt x="18" y="106"/>
                    </a:lnTo>
                    <a:lnTo>
                      <a:pt x="18" y="90"/>
                    </a:lnTo>
                    <a:lnTo>
                      <a:pt x="18" y="56"/>
                    </a:lnTo>
                    <a:lnTo>
                      <a:pt x="18" y="21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7" y="2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21"/>
                    </a:lnTo>
                    <a:lnTo>
                      <a:pt x="0" y="56"/>
                    </a:lnTo>
                    <a:lnTo>
                      <a:pt x="0" y="9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327"/>
              <p:cNvSpPr>
                <a:spLocks/>
              </p:cNvSpPr>
              <p:nvPr/>
            </p:nvSpPr>
            <p:spPr bwMode="auto">
              <a:xfrm>
                <a:off x="2651" y="1982"/>
                <a:ext cx="2" cy="8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15" y="106"/>
                  </a:cxn>
                  <a:cxn ang="0">
                    <a:pos x="30" y="106"/>
                  </a:cxn>
                  <a:cxn ang="0">
                    <a:pos x="30" y="91"/>
                  </a:cxn>
                  <a:cxn ang="0">
                    <a:pos x="30" y="56"/>
                  </a:cxn>
                  <a:cxn ang="0">
                    <a:pos x="30" y="22"/>
                  </a:cxn>
                  <a:cxn ang="0">
                    <a:pos x="30" y="6"/>
                  </a:cxn>
                  <a:cxn ang="0">
                    <a:pos x="30" y="5"/>
                  </a:cxn>
                  <a:cxn ang="0">
                    <a:pos x="27" y="4"/>
                  </a:cxn>
                  <a:cxn ang="0">
                    <a:pos x="23" y="1"/>
                  </a:cxn>
                  <a:cxn ang="0">
                    <a:pos x="15" y="0"/>
                  </a:cxn>
                  <a:cxn ang="0">
                    <a:pos x="6" y="1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22"/>
                  </a:cxn>
                  <a:cxn ang="0">
                    <a:pos x="0" y="56"/>
                  </a:cxn>
                  <a:cxn ang="0">
                    <a:pos x="0" y="91"/>
                  </a:cxn>
                  <a:cxn ang="0">
                    <a:pos x="0" y="106"/>
                  </a:cxn>
                </a:cxnLst>
                <a:rect l="0" t="0" r="r" b="b"/>
                <a:pathLst>
                  <a:path w="30" h="106">
                    <a:moveTo>
                      <a:pt x="0" y="106"/>
                    </a:moveTo>
                    <a:lnTo>
                      <a:pt x="15" y="106"/>
                    </a:lnTo>
                    <a:lnTo>
                      <a:pt x="30" y="106"/>
                    </a:lnTo>
                    <a:lnTo>
                      <a:pt x="30" y="91"/>
                    </a:lnTo>
                    <a:lnTo>
                      <a:pt x="30" y="56"/>
                    </a:lnTo>
                    <a:lnTo>
                      <a:pt x="30" y="22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27" y="4"/>
                    </a:lnTo>
                    <a:lnTo>
                      <a:pt x="23" y="1"/>
                    </a:lnTo>
                    <a:lnTo>
                      <a:pt x="15" y="0"/>
                    </a:lnTo>
                    <a:lnTo>
                      <a:pt x="6" y="1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22"/>
                    </a:lnTo>
                    <a:lnTo>
                      <a:pt x="0" y="56"/>
                    </a:lnTo>
                    <a:lnTo>
                      <a:pt x="0" y="9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328"/>
              <p:cNvSpPr>
                <a:spLocks/>
              </p:cNvSpPr>
              <p:nvPr/>
            </p:nvSpPr>
            <p:spPr bwMode="auto">
              <a:xfrm>
                <a:off x="2308" y="2105"/>
                <a:ext cx="3" cy="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15" y="120"/>
                  </a:cxn>
                  <a:cxn ang="0">
                    <a:pos x="29" y="120"/>
                  </a:cxn>
                  <a:cxn ang="0">
                    <a:pos x="29" y="102"/>
                  </a:cxn>
                  <a:cxn ang="0">
                    <a:pos x="29" y="63"/>
                  </a:cxn>
                  <a:cxn ang="0">
                    <a:pos x="29" y="24"/>
                  </a:cxn>
                  <a:cxn ang="0">
                    <a:pos x="29" y="6"/>
                  </a:cxn>
                  <a:cxn ang="0">
                    <a:pos x="29" y="5"/>
                  </a:cxn>
                  <a:cxn ang="0">
                    <a:pos x="27" y="3"/>
                  </a:cxn>
                  <a:cxn ang="0">
                    <a:pos x="23" y="1"/>
                  </a:cxn>
                  <a:cxn ang="0">
                    <a:pos x="15" y="0"/>
                  </a:cxn>
                  <a:cxn ang="0">
                    <a:pos x="7" y="1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24"/>
                  </a:cxn>
                  <a:cxn ang="0">
                    <a:pos x="0" y="63"/>
                  </a:cxn>
                  <a:cxn ang="0">
                    <a:pos x="0" y="102"/>
                  </a:cxn>
                  <a:cxn ang="0">
                    <a:pos x="0" y="120"/>
                  </a:cxn>
                </a:cxnLst>
                <a:rect l="0" t="0" r="r" b="b"/>
                <a:pathLst>
                  <a:path w="29" h="120">
                    <a:moveTo>
                      <a:pt x="0" y="120"/>
                    </a:moveTo>
                    <a:lnTo>
                      <a:pt x="15" y="120"/>
                    </a:lnTo>
                    <a:lnTo>
                      <a:pt x="29" y="120"/>
                    </a:lnTo>
                    <a:lnTo>
                      <a:pt x="29" y="102"/>
                    </a:lnTo>
                    <a:lnTo>
                      <a:pt x="29" y="63"/>
                    </a:lnTo>
                    <a:lnTo>
                      <a:pt x="29" y="24"/>
                    </a:lnTo>
                    <a:lnTo>
                      <a:pt x="29" y="6"/>
                    </a:lnTo>
                    <a:lnTo>
                      <a:pt x="29" y="5"/>
                    </a:lnTo>
                    <a:lnTo>
                      <a:pt x="27" y="3"/>
                    </a:lnTo>
                    <a:lnTo>
                      <a:pt x="23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63"/>
                    </a:lnTo>
                    <a:lnTo>
                      <a:pt x="0" y="102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329"/>
              <p:cNvSpPr>
                <a:spLocks/>
              </p:cNvSpPr>
              <p:nvPr/>
            </p:nvSpPr>
            <p:spPr bwMode="auto">
              <a:xfrm>
                <a:off x="2333" y="2056"/>
                <a:ext cx="2" cy="43"/>
              </a:xfrm>
              <a:custGeom>
                <a:avLst/>
                <a:gdLst/>
                <a:ahLst/>
                <a:cxnLst>
                  <a:cxn ang="0">
                    <a:pos x="0" y="635"/>
                  </a:cxn>
                  <a:cxn ang="0">
                    <a:pos x="2" y="623"/>
                  </a:cxn>
                  <a:cxn ang="0">
                    <a:pos x="8" y="596"/>
                  </a:cxn>
                  <a:cxn ang="0">
                    <a:pos x="15" y="568"/>
                  </a:cxn>
                  <a:cxn ang="0">
                    <a:pos x="18" y="555"/>
                  </a:cxn>
                  <a:cxn ang="0">
                    <a:pos x="18" y="533"/>
                  </a:cxn>
                  <a:cxn ang="0">
                    <a:pos x="18" y="473"/>
                  </a:cxn>
                  <a:cxn ang="0">
                    <a:pos x="18" y="387"/>
                  </a:cxn>
                  <a:cxn ang="0">
                    <a:pos x="18" y="290"/>
                  </a:cxn>
                  <a:cxn ang="0">
                    <a:pos x="18" y="194"/>
                  </a:cxn>
                  <a:cxn ang="0">
                    <a:pos x="18" y="109"/>
                  </a:cxn>
                  <a:cxn ang="0">
                    <a:pos x="18" y="49"/>
                  </a:cxn>
                  <a:cxn ang="0">
                    <a:pos x="18" y="27"/>
                  </a:cxn>
                  <a:cxn ang="0">
                    <a:pos x="18" y="23"/>
                  </a:cxn>
                  <a:cxn ang="0">
                    <a:pos x="17" y="14"/>
                  </a:cxn>
                  <a:cxn ang="0">
                    <a:pos x="16" y="9"/>
                  </a:cxn>
                  <a:cxn ang="0">
                    <a:pos x="14" y="4"/>
                  </a:cxn>
                  <a:cxn ang="0">
                    <a:pos x="11" y="2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3" y="4"/>
                  </a:cxn>
                  <a:cxn ang="0">
                    <a:pos x="2" y="9"/>
                  </a:cxn>
                  <a:cxn ang="0">
                    <a:pos x="1" y="14"/>
                  </a:cxn>
                  <a:cxn ang="0">
                    <a:pos x="0" y="23"/>
                  </a:cxn>
                  <a:cxn ang="0">
                    <a:pos x="0" y="27"/>
                  </a:cxn>
                  <a:cxn ang="0">
                    <a:pos x="0" y="52"/>
                  </a:cxn>
                  <a:cxn ang="0">
                    <a:pos x="0" y="122"/>
                  </a:cxn>
                  <a:cxn ang="0">
                    <a:pos x="0" y="219"/>
                  </a:cxn>
                  <a:cxn ang="0">
                    <a:pos x="0" y="331"/>
                  </a:cxn>
                  <a:cxn ang="0">
                    <a:pos x="0" y="443"/>
                  </a:cxn>
                  <a:cxn ang="0">
                    <a:pos x="0" y="540"/>
                  </a:cxn>
                  <a:cxn ang="0">
                    <a:pos x="0" y="609"/>
                  </a:cxn>
                  <a:cxn ang="0">
                    <a:pos x="0" y="635"/>
                  </a:cxn>
                </a:cxnLst>
                <a:rect l="0" t="0" r="r" b="b"/>
                <a:pathLst>
                  <a:path w="18" h="635">
                    <a:moveTo>
                      <a:pt x="0" y="635"/>
                    </a:moveTo>
                    <a:lnTo>
                      <a:pt x="2" y="623"/>
                    </a:lnTo>
                    <a:lnTo>
                      <a:pt x="8" y="596"/>
                    </a:lnTo>
                    <a:lnTo>
                      <a:pt x="15" y="568"/>
                    </a:lnTo>
                    <a:lnTo>
                      <a:pt x="18" y="555"/>
                    </a:lnTo>
                    <a:lnTo>
                      <a:pt x="18" y="533"/>
                    </a:lnTo>
                    <a:lnTo>
                      <a:pt x="18" y="473"/>
                    </a:lnTo>
                    <a:lnTo>
                      <a:pt x="18" y="387"/>
                    </a:lnTo>
                    <a:lnTo>
                      <a:pt x="18" y="290"/>
                    </a:lnTo>
                    <a:lnTo>
                      <a:pt x="18" y="194"/>
                    </a:lnTo>
                    <a:lnTo>
                      <a:pt x="18" y="109"/>
                    </a:lnTo>
                    <a:lnTo>
                      <a:pt x="18" y="49"/>
                    </a:lnTo>
                    <a:lnTo>
                      <a:pt x="18" y="27"/>
                    </a:lnTo>
                    <a:lnTo>
                      <a:pt x="18" y="23"/>
                    </a:lnTo>
                    <a:lnTo>
                      <a:pt x="17" y="14"/>
                    </a:lnTo>
                    <a:lnTo>
                      <a:pt x="16" y="9"/>
                    </a:lnTo>
                    <a:lnTo>
                      <a:pt x="14" y="4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9"/>
                    </a:lnTo>
                    <a:lnTo>
                      <a:pt x="1" y="14"/>
                    </a:lnTo>
                    <a:lnTo>
                      <a:pt x="0" y="23"/>
                    </a:lnTo>
                    <a:lnTo>
                      <a:pt x="0" y="27"/>
                    </a:lnTo>
                    <a:lnTo>
                      <a:pt x="0" y="52"/>
                    </a:lnTo>
                    <a:lnTo>
                      <a:pt x="0" y="122"/>
                    </a:lnTo>
                    <a:lnTo>
                      <a:pt x="0" y="219"/>
                    </a:lnTo>
                    <a:lnTo>
                      <a:pt x="0" y="331"/>
                    </a:lnTo>
                    <a:lnTo>
                      <a:pt x="0" y="443"/>
                    </a:lnTo>
                    <a:lnTo>
                      <a:pt x="0" y="540"/>
                    </a:lnTo>
                    <a:lnTo>
                      <a:pt x="0" y="609"/>
                    </a:lnTo>
                    <a:lnTo>
                      <a:pt x="0" y="63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330"/>
              <p:cNvSpPr>
                <a:spLocks/>
              </p:cNvSpPr>
              <p:nvPr/>
            </p:nvSpPr>
            <p:spPr bwMode="auto">
              <a:xfrm>
                <a:off x="2346" y="2056"/>
                <a:ext cx="1" cy="46"/>
              </a:xfrm>
              <a:custGeom>
                <a:avLst/>
                <a:gdLst/>
                <a:ahLst/>
                <a:cxnLst>
                  <a:cxn ang="0">
                    <a:pos x="0" y="555"/>
                  </a:cxn>
                  <a:cxn ang="0">
                    <a:pos x="2" y="571"/>
                  </a:cxn>
                  <a:cxn ang="0">
                    <a:pos x="9" y="604"/>
                  </a:cxn>
                  <a:cxn ang="0">
                    <a:pos x="15" y="638"/>
                  </a:cxn>
                  <a:cxn ang="0">
                    <a:pos x="18" y="653"/>
                  </a:cxn>
                  <a:cxn ang="0">
                    <a:pos x="18" y="626"/>
                  </a:cxn>
                  <a:cxn ang="0">
                    <a:pos x="18" y="555"/>
                  </a:cxn>
                  <a:cxn ang="0">
                    <a:pos x="18" y="454"/>
                  </a:cxn>
                  <a:cxn ang="0">
                    <a:pos x="18" y="339"/>
                  </a:cxn>
                  <a:cxn ang="0">
                    <a:pos x="18" y="224"/>
                  </a:cxn>
                  <a:cxn ang="0">
                    <a:pos x="18" y="124"/>
                  </a:cxn>
                  <a:cxn ang="0">
                    <a:pos x="18" y="52"/>
                  </a:cxn>
                  <a:cxn ang="0">
                    <a:pos x="18" y="25"/>
                  </a:cxn>
                  <a:cxn ang="0">
                    <a:pos x="18" y="21"/>
                  </a:cxn>
                  <a:cxn ang="0">
                    <a:pos x="17" y="13"/>
                  </a:cxn>
                  <a:cxn ang="0">
                    <a:pos x="16" y="8"/>
                  </a:cxn>
                  <a:cxn ang="0">
                    <a:pos x="14" y="4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1" y="13"/>
                  </a:cxn>
                  <a:cxn ang="0">
                    <a:pos x="0" y="21"/>
                  </a:cxn>
                  <a:cxn ang="0">
                    <a:pos x="0" y="25"/>
                  </a:cxn>
                  <a:cxn ang="0">
                    <a:pos x="0" y="49"/>
                  </a:cxn>
                  <a:cxn ang="0">
                    <a:pos x="0" y="109"/>
                  </a:cxn>
                  <a:cxn ang="0">
                    <a:pos x="0" y="193"/>
                  </a:cxn>
                  <a:cxn ang="0">
                    <a:pos x="0" y="290"/>
                  </a:cxn>
                  <a:cxn ang="0">
                    <a:pos x="0" y="387"/>
                  </a:cxn>
                  <a:cxn ang="0">
                    <a:pos x="0" y="472"/>
                  </a:cxn>
                  <a:cxn ang="0">
                    <a:pos x="0" y="532"/>
                  </a:cxn>
                  <a:cxn ang="0">
                    <a:pos x="0" y="555"/>
                  </a:cxn>
                </a:cxnLst>
                <a:rect l="0" t="0" r="r" b="b"/>
                <a:pathLst>
                  <a:path w="18" h="653">
                    <a:moveTo>
                      <a:pt x="0" y="555"/>
                    </a:moveTo>
                    <a:lnTo>
                      <a:pt x="2" y="571"/>
                    </a:lnTo>
                    <a:lnTo>
                      <a:pt x="9" y="604"/>
                    </a:lnTo>
                    <a:lnTo>
                      <a:pt x="15" y="638"/>
                    </a:lnTo>
                    <a:lnTo>
                      <a:pt x="18" y="653"/>
                    </a:lnTo>
                    <a:lnTo>
                      <a:pt x="18" y="626"/>
                    </a:lnTo>
                    <a:lnTo>
                      <a:pt x="18" y="555"/>
                    </a:lnTo>
                    <a:lnTo>
                      <a:pt x="18" y="454"/>
                    </a:lnTo>
                    <a:lnTo>
                      <a:pt x="18" y="339"/>
                    </a:lnTo>
                    <a:lnTo>
                      <a:pt x="18" y="224"/>
                    </a:lnTo>
                    <a:lnTo>
                      <a:pt x="18" y="124"/>
                    </a:lnTo>
                    <a:lnTo>
                      <a:pt x="18" y="52"/>
                    </a:lnTo>
                    <a:lnTo>
                      <a:pt x="18" y="25"/>
                    </a:lnTo>
                    <a:lnTo>
                      <a:pt x="18" y="21"/>
                    </a:lnTo>
                    <a:lnTo>
                      <a:pt x="17" y="13"/>
                    </a:lnTo>
                    <a:lnTo>
                      <a:pt x="16" y="8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49"/>
                    </a:lnTo>
                    <a:lnTo>
                      <a:pt x="0" y="109"/>
                    </a:lnTo>
                    <a:lnTo>
                      <a:pt x="0" y="193"/>
                    </a:lnTo>
                    <a:lnTo>
                      <a:pt x="0" y="290"/>
                    </a:lnTo>
                    <a:lnTo>
                      <a:pt x="0" y="387"/>
                    </a:lnTo>
                    <a:lnTo>
                      <a:pt x="0" y="472"/>
                    </a:lnTo>
                    <a:lnTo>
                      <a:pt x="0" y="532"/>
                    </a:lnTo>
                    <a:lnTo>
                      <a:pt x="0" y="55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331"/>
              <p:cNvSpPr>
                <a:spLocks/>
              </p:cNvSpPr>
              <p:nvPr/>
            </p:nvSpPr>
            <p:spPr bwMode="auto">
              <a:xfrm>
                <a:off x="2359" y="2056"/>
                <a:ext cx="1" cy="39"/>
              </a:xfrm>
              <a:custGeom>
                <a:avLst/>
                <a:gdLst/>
                <a:ahLst/>
                <a:cxnLst>
                  <a:cxn ang="0">
                    <a:pos x="0" y="575"/>
                  </a:cxn>
                  <a:cxn ang="0">
                    <a:pos x="3" y="560"/>
                  </a:cxn>
                  <a:cxn ang="0">
                    <a:pos x="9" y="528"/>
                  </a:cxn>
                  <a:cxn ang="0">
                    <a:pos x="16" y="496"/>
                  </a:cxn>
                  <a:cxn ang="0">
                    <a:pos x="19" y="481"/>
                  </a:cxn>
                  <a:cxn ang="0">
                    <a:pos x="19" y="462"/>
                  </a:cxn>
                  <a:cxn ang="0">
                    <a:pos x="19" y="410"/>
                  </a:cxn>
                  <a:cxn ang="0">
                    <a:pos x="19" y="336"/>
                  </a:cxn>
                  <a:cxn ang="0">
                    <a:pos x="19" y="252"/>
                  </a:cxn>
                  <a:cxn ang="0">
                    <a:pos x="19" y="168"/>
                  </a:cxn>
                  <a:cxn ang="0">
                    <a:pos x="19" y="94"/>
                  </a:cxn>
                  <a:cxn ang="0">
                    <a:pos x="19" y="42"/>
                  </a:cxn>
                  <a:cxn ang="0">
                    <a:pos x="19" y="23"/>
                  </a:cxn>
                  <a:cxn ang="0">
                    <a:pos x="19" y="19"/>
                  </a:cxn>
                  <a:cxn ang="0">
                    <a:pos x="18" y="11"/>
                  </a:cxn>
                  <a:cxn ang="0">
                    <a:pos x="17" y="7"/>
                  </a:cxn>
                  <a:cxn ang="0">
                    <a:pos x="15" y="3"/>
                  </a:cxn>
                  <a:cxn ang="0">
                    <a:pos x="13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3"/>
                  </a:cxn>
                  <a:cxn ang="0">
                    <a:pos x="3" y="7"/>
                  </a:cxn>
                  <a:cxn ang="0">
                    <a:pos x="2" y="11"/>
                  </a:cxn>
                  <a:cxn ang="0">
                    <a:pos x="1" y="19"/>
                  </a:cxn>
                  <a:cxn ang="0">
                    <a:pos x="0" y="23"/>
                  </a:cxn>
                  <a:cxn ang="0">
                    <a:pos x="0" y="46"/>
                  </a:cxn>
                  <a:cxn ang="0">
                    <a:pos x="0" y="109"/>
                  </a:cxn>
                  <a:cxn ang="0">
                    <a:pos x="0" y="198"/>
                  </a:cxn>
                  <a:cxn ang="0">
                    <a:pos x="0" y="299"/>
                  </a:cxn>
                  <a:cxn ang="0">
                    <a:pos x="0" y="400"/>
                  </a:cxn>
                  <a:cxn ang="0">
                    <a:pos x="0" y="489"/>
                  </a:cxn>
                  <a:cxn ang="0">
                    <a:pos x="0" y="552"/>
                  </a:cxn>
                  <a:cxn ang="0">
                    <a:pos x="0" y="575"/>
                  </a:cxn>
                </a:cxnLst>
                <a:rect l="0" t="0" r="r" b="b"/>
                <a:pathLst>
                  <a:path w="19" h="575">
                    <a:moveTo>
                      <a:pt x="0" y="575"/>
                    </a:moveTo>
                    <a:lnTo>
                      <a:pt x="3" y="560"/>
                    </a:lnTo>
                    <a:lnTo>
                      <a:pt x="9" y="528"/>
                    </a:lnTo>
                    <a:lnTo>
                      <a:pt x="16" y="496"/>
                    </a:lnTo>
                    <a:lnTo>
                      <a:pt x="19" y="481"/>
                    </a:lnTo>
                    <a:lnTo>
                      <a:pt x="19" y="462"/>
                    </a:lnTo>
                    <a:lnTo>
                      <a:pt x="19" y="410"/>
                    </a:lnTo>
                    <a:lnTo>
                      <a:pt x="19" y="336"/>
                    </a:lnTo>
                    <a:lnTo>
                      <a:pt x="19" y="252"/>
                    </a:lnTo>
                    <a:lnTo>
                      <a:pt x="19" y="168"/>
                    </a:lnTo>
                    <a:lnTo>
                      <a:pt x="19" y="94"/>
                    </a:lnTo>
                    <a:lnTo>
                      <a:pt x="19" y="42"/>
                    </a:lnTo>
                    <a:lnTo>
                      <a:pt x="19" y="23"/>
                    </a:lnTo>
                    <a:lnTo>
                      <a:pt x="19" y="19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3" y="7"/>
                    </a:lnTo>
                    <a:lnTo>
                      <a:pt x="2" y="11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0" y="46"/>
                    </a:lnTo>
                    <a:lnTo>
                      <a:pt x="0" y="109"/>
                    </a:lnTo>
                    <a:lnTo>
                      <a:pt x="0" y="198"/>
                    </a:lnTo>
                    <a:lnTo>
                      <a:pt x="0" y="299"/>
                    </a:lnTo>
                    <a:lnTo>
                      <a:pt x="0" y="400"/>
                    </a:lnTo>
                    <a:lnTo>
                      <a:pt x="0" y="489"/>
                    </a:lnTo>
                    <a:lnTo>
                      <a:pt x="0" y="552"/>
                    </a:lnTo>
                    <a:lnTo>
                      <a:pt x="0" y="5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332"/>
              <p:cNvSpPr>
                <a:spLocks/>
              </p:cNvSpPr>
              <p:nvPr/>
            </p:nvSpPr>
            <p:spPr bwMode="auto">
              <a:xfrm>
                <a:off x="2372" y="2054"/>
                <a:ext cx="1" cy="44"/>
              </a:xfrm>
              <a:custGeom>
                <a:avLst/>
                <a:gdLst/>
                <a:ahLst/>
                <a:cxnLst>
                  <a:cxn ang="0">
                    <a:pos x="0" y="536"/>
                  </a:cxn>
                  <a:cxn ang="0">
                    <a:pos x="2" y="551"/>
                  </a:cxn>
                  <a:cxn ang="0">
                    <a:pos x="8" y="584"/>
                  </a:cxn>
                  <a:cxn ang="0">
                    <a:pos x="15" y="617"/>
                  </a:cxn>
                  <a:cxn ang="0">
                    <a:pos x="18" y="632"/>
                  </a:cxn>
                  <a:cxn ang="0">
                    <a:pos x="18" y="606"/>
                  </a:cxn>
                  <a:cxn ang="0">
                    <a:pos x="18" y="538"/>
                  </a:cxn>
                  <a:cxn ang="0">
                    <a:pos x="18" y="441"/>
                  </a:cxn>
                  <a:cxn ang="0">
                    <a:pos x="18" y="330"/>
                  </a:cxn>
                  <a:cxn ang="0">
                    <a:pos x="18" y="219"/>
                  </a:cxn>
                  <a:cxn ang="0">
                    <a:pos x="18" y="123"/>
                  </a:cxn>
                  <a:cxn ang="0">
                    <a:pos x="18" y="53"/>
                  </a:cxn>
                  <a:cxn ang="0">
                    <a:pos x="18" y="28"/>
                  </a:cxn>
                  <a:cxn ang="0">
                    <a:pos x="18" y="24"/>
                  </a:cxn>
                  <a:cxn ang="0">
                    <a:pos x="17" y="14"/>
                  </a:cxn>
                  <a:cxn ang="0">
                    <a:pos x="16" y="10"/>
                  </a:cxn>
                  <a:cxn ang="0">
                    <a:pos x="14" y="4"/>
                  </a:cxn>
                  <a:cxn ang="0">
                    <a:pos x="11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3" y="4"/>
                  </a:cxn>
                  <a:cxn ang="0">
                    <a:pos x="2" y="10"/>
                  </a:cxn>
                  <a:cxn ang="0">
                    <a:pos x="1" y="1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0" y="50"/>
                  </a:cxn>
                  <a:cxn ang="0">
                    <a:pos x="0" y="107"/>
                  </a:cxn>
                  <a:cxn ang="0">
                    <a:pos x="0" y="189"/>
                  </a:cxn>
                  <a:cxn ang="0">
                    <a:pos x="0" y="282"/>
                  </a:cxn>
                  <a:cxn ang="0">
                    <a:pos x="0" y="375"/>
                  </a:cxn>
                  <a:cxn ang="0">
                    <a:pos x="0" y="457"/>
                  </a:cxn>
                  <a:cxn ang="0">
                    <a:pos x="0" y="513"/>
                  </a:cxn>
                  <a:cxn ang="0">
                    <a:pos x="0" y="536"/>
                  </a:cxn>
                </a:cxnLst>
                <a:rect l="0" t="0" r="r" b="b"/>
                <a:pathLst>
                  <a:path w="18" h="632">
                    <a:moveTo>
                      <a:pt x="0" y="536"/>
                    </a:moveTo>
                    <a:lnTo>
                      <a:pt x="2" y="551"/>
                    </a:lnTo>
                    <a:lnTo>
                      <a:pt x="8" y="584"/>
                    </a:lnTo>
                    <a:lnTo>
                      <a:pt x="15" y="617"/>
                    </a:lnTo>
                    <a:lnTo>
                      <a:pt x="18" y="632"/>
                    </a:lnTo>
                    <a:lnTo>
                      <a:pt x="18" y="606"/>
                    </a:lnTo>
                    <a:lnTo>
                      <a:pt x="18" y="538"/>
                    </a:lnTo>
                    <a:lnTo>
                      <a:pt x="18" y="441"/>
                    </a:lnTo>
                    <a:lnTo>
                      <a:pt x="18" y="330"/>
                    </a:lnTo>
                    <a:lnTo>
                      <a:pt x="18" y="219"/>
                    </a:lnTo>
                    <a:lnTo>
                      <a:pt x="18" y="123"/>
                    </a:lnTo>
                    <a:lnTo>
                      <a:pt x="18" y="53"/>
                    </a:lnTo>
                    <a:lnTo>
                      <a:pt x="18" y="28"/>
                    </a:lnTo>
                    <a:lnTo>
                      <a:pt x="18" y="24"/>
                    </a:lnTo>
                    <a:lnTo>
                      <a:pt x="17" y="14"/>
                    </a:lnTo>
                    <a:lnTo>
                      <a:pt x="16" y="10"/>
                    </a:lnTo>
                    <a:lnTo>
                      <a:pt x="14" y="4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50"/>
                    </a:lnTo>
                    <a:lnTo>
                      <a:pt x="0" y="107"/>
                    </a:lnTo>
                    <a:lnTo>
                      <a:pt x="0" y="189"/>
                    </a:lnTo>
                    <a:lnTo>
                      <a:pt x="0" y="282"/>
                    </a:lnTo>
                    <a:lnTo>
                      <a:pt x="0" y="375"/>
                    </a:lnTo>
                    <a:lnTo>
                      <a:pt x="0" y="457"/>
                    </a:lnTo>
                    <a:lnTo>
                      <a:pt x="0" y="513"/>
                    </a:lnTo>
                    <a:lnTo>
                      <a:pt x="0" y="5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333"/>
              <p:cNvSpPr>
                <a:spLocks/>
              </p:cNvSpPr>
              <p:nvPr/>
            </p:nvSpPr>
            <p:spPr bwMode="auto">
              <a:xfrm>
                <a:off x="2385" y="2054"/>
                <a:ext cx="1" cy="35"/>
              </a:xfrm>
              <a:custGeom>
                <a:avLst/>
                <a:gdLst/>
                <a:ahLst/>
                <a:cxnLst>
                  <a:cxn ang="0">
                    <a:pos x="0" y="516"/>
                  </a:cxn>
                  <a:cxn ang="0">
                    <a:pos x="3" y="502"/>
                  </a:cxn>
                  <a:cxn ang="0">
                    <a:pos x="10" y="472"/>
                  </a:cxn>
                  <a:cxn ang="0">
                    <a:pos x="16" y="441"/>
                  </a:cxn>
                  <a:cxn ang="0">
                    <a:pos x="19" y="428"/>
                  </a:cxn>
                  <a:cxn ang="0">
                    <a:pos x="18" y="411"/>
                  </a:cxn>
                  <a:cxn ang="0">
                    <a:pos x="18" y="365"/>
                  </a:cxn>
                  <a:cxn ang="0">
                    <a:pos x="18" y="301"/>
                  </a:cxn>
                  <a:cxn ang="0">
                    <a:pos x="18" y="226"/>
                  </a:cxn>
                  <a:cxn ang="0">
                    <a:pos x="18" y="152"/>
                  </a:cxn>
                  <a:cxn ang="0">
                    <a:pos x="18" y="87"/>
                  </a:cxn>
                  <a:cxn ang="0">
                    <a:pos x="18" y="41"/>
                  </a:cxn>
                  <a:cxn ang="0">
                    <a:pos x="18" y="24"/>
                  </a:cxn>
                  <a:cxn ang="0">
                    <a:pos x="18" y="20"/>
                  </a:cxn>
                  <a:cxn ang="0">
                    <a:pos x="17" y="13"/>
                  </a:cxn>
                  <a:cxn ang="0">
                    <a:pos x="16" y="8"/>
                  </a:cxn>
                  <a:cxn ang="0">
                    <a:pos x="15" y="4"/>
                  </a:cxn>
                  <a:cxn ang="0">
                    <a:pos x="13" y="1"/>
                  </a:cxn>
                  <a:cxn ang="0">
                    <a:pos x="10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1" y="13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46"/>
                  </a:cxn>
                  <a:cxn ang="0">
                    <a:pos x="0" y="101"/>
                  </a:cxn>
                  <a:cxn ang="0">
                    <a:pos x="0" y="180"/>
                  </a:cxn>
                  <a:cxn ang="0">
                    <a:pos x="0" y="270"/>
                  </a:cxn>
                  <a:cxn ang="0">
                    <a:pos x="0" y="360"/>
                  </a:cxn>
                  <a:cxn ang="0">
                    <a:pos x="0" y="439"/>
                  </a:cxn>
                  <a:cxn ang="0">
                    <a:pos x="0" y="495"/>
                  </a:cxn>
                  <a:cxn ang="0">
                    <a:pos x="0" y="516"/>
                  </a:cxn>
                </a:cxnLst>
                <a:rect l="0" t="0" r="r" b="b"/>
                <a:pathLst>
                  <a:path w="19" h="516">
                    <a:moveTo>
                      <a:pt x="0" y="516"/>
                    </a:moveTo>
                    <a:lnTo>
                      <a:pt x="3" y="502"/>
                    </a:lnTo>
                    <a:lnTo>
                      <a:pt x="10" y="472"/>
                    </a:lnTo>
                    <a:lnTo>
                      <a:pt x="16" y="441"/>
                    </a:lnTo>
                    <a:lnTo>
                      <a:pt x="19" y="428"/>
                    </a:lnTo>
                    <a:lnTo>
                      <a:pt x="18" y="411"/>
                    </a:lnTo>
                    <a:lnTo>
                      <a:pt x="18" y="365"/>
                    </a:lnTo>
                    <a:lnTo>
                      <a:pt x="18" y="301"/>
                    </a:lnTo>
                    <a:lnTo>
                      <a:pt x="18" y="226"/>
                    </a:lnTo>
                    <a:lnTo>
                      <a:pt x="18" y="152"/>
                    </a:lnTo>
                    <a:lnTo>
                      <a:pt x="18" y="87"/>
                    </a:lnTo>
                    <a:lnTo>
                      <a:pt x="18" y="41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3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3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101"/>
                    </a:lnTo>
                    <a:lnTo>
                      <a:pt x="0" y="180"/>
                    </a:lnTo>
                    <a:lnTo>
                      <a:pt x="0" y="270"/>
                    </a:lnTo>
                    <a:lnTo>
                      <a:pt x="0" y="360"/>
                    </a:lnTo>
                    <a:lnTo>
                      <a:pt x="0" y="439"/>
                    </a:lnTo>
                    <a:lnTo>
                      <a:pt x="0" y="495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334"/>
              <p:cNvSpPr>
                <a:spLocks/>
              </p:cNvSpPr>
              <p:nvPr/>
            </p:nvSpPr>
            <p:spPr bwMode="auto">
              <a:xfrm>
                <a:off x="2397" y="2056"/>
                <a:ext cx="1" cy="37"/>
              </a:xfrm>
              <a:custGeom>
                <a:avLst/>
                <a:gdLst/>
                <a:ahLst/>
                <a:cxnLst>
                  <a:cxn ang="0">
                    <a:pos x="0" y="446"/>
                  </a:cxn>
                  <a:cxn ang="0">
                    <a:pos x="4" y="462"/>
                  </a:cxn>
                  <a:cxn ang="0">
                    <a:pos x="10" y="496"/>
                  </a:cxn>
                  <a:cxn ang="0">
                    <a:pos x="16" y="531"/>
                  </a:cxn>
                  <a:cxn ang="0">
                    <a:pos x="18" y="546"/>
                  </a:cxn>
                  <a:cxn ang="0">
                    <a:pos x="18" y="524"/>
                  </a:cxn>
                  <a:cxn ang="0">
                    <a:pos x="18" y="465"/>
                  </a:cxn>
                  <a:cxn ang="0">
                    <a:pos x="18" y="381"/>
                  </a:cxn>
                  <a:cxn ang="0">
                    <a:pos x="18" y="286"/>
                  </a:cxn>
                  <a:cxn ang="0">
                    <a:pos x="18" y="190"/>
                  </a:cxn>
                  <a:cxn ang="0">
                    <a:pos x="18" y="105"/>
                  </a:cxn>
                  <a:cxn ang="0">
                    <a:pos x="18" y="47"/>
                  </a:cxn>
                  <a:cxn ang="0">
                    <a:pos x="18" y="24"/>
                  </a:cxn>
                  <a:cxn ang="0">
                    <a:pos x="18" y="20"/>
                  </a:cxn>
                  <a:cxn ang="0">
                    <a:pos x="17" y="11"/>
                  </a:cxn>
                  <a:cxn ang="0">
                    <a:pos x="16" y="7"/>
                  </a:cxn>
                  <a:cxn ang="0">
                    <a:pos x="15" y="4"/>
                  </a:cxn>
                  <a:cxn ang="0">
                    <a:pos x="13" y="1"/>
                  </a:cxn>
                  <a:cxn ang="0">
                    <a:pos x="10" y="0"/>
                  </a:cxn>
                  <a:cxn ang="0">
                    <a:pos x="7" y="1"/>
                  </a:cxn>
                  <a:cxn ang="0">
                    <a:pos x="5" y="4"/>
                  </a:cxn>
                  <a:cxn ang="0">
                    <a:pos x="2" y="7"/>
                  </a:cxn>
                  <a:cxn ang="0">
                    <a:pos x="1" y="11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42"/>
                  </a:cxn>
                  <a:cxn ang="0">
                    <a:pos x="0" y="89"/>
                  </a:cxn>
                  <a:cxn ang="0">
                    <a:pos x="0" y="158"/>
                  </a:cxn>
                  <a:cxn ang="0">
                    <a:pos x="0" y="234"/>
                  </a:cxn>
                  <a:cxn ang="0">
                    <a:pos x="0" y="312"/>
                  </a:cxn>
                  <a:cxn ang="0">
                    <a:pos x="0" y="379"/>
                  </a:cxn>
                  <a:cxn ang="0">
                    <a:pos x="0" y="427"/>
                  </a:cxn>
                  <a:cxn ang="0">
                    <a:pos x="0" y="446"/>
                  </a:cxn>
                </a:cxnLst>
                <a:rect l="0" t="0" r="r" b="b"/>
                <a:pathLst>
                  <a:path w="18" h="546">
                    <a:moveTo>
                      <a:pt x="0" y="446"/>
                    </a:moveTo>
                    <a:lnTo>
                      <a:pt x="4" y="462"/>
                    </a:lnTo>
                    <a:lnTo>
                      <a:pt x="10" y="496"/>
                    </a:lnTo>
                    <a:lnTo>
                      <a:pt x="16" y="531"/>
                    </a:lnTo>
                    <a:lnTo>
                      <a:pt x="18" y="546"/>
                    </a:lnTo>
                    <a:lnTo>
                      <a:pt x="18" y="524"/>
                    </a:lnTo>
                    <a:lnTo>
                      <a:pt x="18" y="465"/>
                    </a:lnTo>
                    <a:lnTo>
                      <a:pt x="18" y="381"/>
                    </a:lnTo>
                    <a:lnTo>
                      <a:pt x="18" y="286"/>
                    </a:lnTo>
                    <a:lnTo>
                      <a:pt x="18" y="190"/>
                    </a:lnTo>
                    <a:lnTo>
                      <a:pt x="18" y="105"/>
                    </a:lnTo>
                    <a:lnTo>
                      <a:pt x="18" y="47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5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89"/>
                    </a:lnTo>
                    <a:lnTo>
                      <a:pt x="0" y="158"/>
                    </a:lnTo>
                    <a:lnTo>
                      <a:pt x="0" y="234"/>
                    </a:lnTo>
                    <a:lnTo>
                      <a:pt x="0" y="312"/>
                    </a:lnTo>
                    <a:lnTo>
                      <a:pt x="0" y="379"/>
                    </a:lnTo>
                    <a:lnTo>
                      <a:pt x="0" y="427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335"/>
              <p:cNvSpPr>
                <a:spLocks/>
              </p:cNvSpPr>
              <p:nvPr/>
            </p:nvSpPr>
            <p:spPr bwMode="auto">
              <a:xfrm>
                <a:off x="2405" y="2055"/>
                <a:ext cx="1" cy="35"/>
              </a:xfrm>
              <a:custGeom>
                <a:avLst/>
                <a:gdLst/>
                <a:ahLst/>
                <a:cxnLst>
                  <a:cxn ang="0">
                    <a:pos x="0" y="516"/>
                  </a:cxn>
                  <a:cxn ang="0">
                    <a:pos x="3" y="503"/>
                  </a:cxn>
                  <a:cxn ang="0">
                    <a:pos x="9" y="473"/>
                  </a:cxn>
                  <a:cxn ang="0">
                    <a:pos x="16" y="443"/>
                  </a:cxn>
                  <a:cxn ang="0">
                    <a:pos x="18" y="430"/>
                  </a:cxn>
                  <a:cxn ang="0">
                    <a:pos x="18" y="413"/>
                  </a:cxn>
                  <a:cxn ang="0">
                    <a:pos x="18" y="366"/>
                  </a:cxn>
                  <a:cxn ang="0">
                    <a:pos x="18" y="302"/>
                  </a:cxn>
                  <a:cxn ang="0">
                    <a:pos x="18" y="227"/>
                  </a:cxn>
                  <a:cxn ang="0">
                    <a:pos x="18" y="153"/>
                  </a:cxn>
                  <a:cxn ang="0">
                    <a:pos x="18" y="87"/>
                  </a:cxn>
                  <a:cxn ang="0">
                    <a:pos x="18" y="42"/>
                  </a:cxn>
                  <a:cxn ang="0">
                    <a:pos x="18" y="23"/>
                  </a:cxn>
                  <a:cxn ang="0">
                    <a:pos x="18" y="20"/>
                  </a:cxn>
                  <a:cxn ang="0">
                    <a:pos x="17" y="12"/>
                  </a:cxn>
                  <a:cxn ang="0">
                    <a:pos x="16" y="7"/>
                  </a:cxn>
                  <a:cxn ang="0">
                    <a:pos x="14" y="4"/>
                  </a:cxn>
                  <a:cxn ang="0">
                    <a:pos x="12" y="1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1" y="12"/>
                  </a:cxn>
                  <a:cxn ang="0">
                    <a:pos x="0" y="20"/>
                  </a:cxn>
                  <a:cxn ang="0">
                    <a:pos x="0" y="23"/>
                  </a:cxn>
                  <a:cxn ang="0">
                    <a:pos x="0" y="45"/>
                  </a:cxn>
                  <a:cxn ang="0">
                    <a:pos x="0" y="101"/>
                  </a:cxn>
                  <a:cxn ang="0">
                    <a:pos x="0" y="179"/>
                  </a:cxn>
                  <a:cxn ang="0">
                    <a:pos x="0" y="270"/>
                  </a:cxn>
                  <a:cxn ang="0">
                    <a:pos x="0" y="361"/>
                  </a:cxn>
                  <a:cxn ang="0">
                    <a:pos x="0" y="440"/>
                  </a:cxn>
                  <a:cxn ang="0">
                    <a:pos x="0" y="495"/>
                  </a:cxn>
                  <a:cxn ang="0">
                    <a:pos x="0" y="516"/>
                  </a:cxn>
                </a:cxnLst>
                <a:rect l="0" t="0" r="r" b="b"/>
                <a:pathLst>
                  <a:path w="18" h="516">
                    <a:moveTo>
                      <a:pt x="0" y="516"/>
                    </a:moveTo>
                    <a:lnTo>
                      <a:pt x="3" y="503"/>
                    </a:lnTo>
                    <a:lnTo>
                      <a:pt x="9" y="473"/>
                    </a:lnTo>
                    <a:lnTo>
                      <a:pt x="16" y="443"/>
                    </a:lnTo>
                    <a:lnTo>
                      <a:pt x="18" y="430"/>
                    </a:lnTo>
                    <a:lnTo>
                      <a:pt x="18" y="413"/>
                    </a:lnTo>
                    <a:lnTo>
                      <a:pt x="18" y="366"/>
                    </a:lnTo>
                    <a:lnTo>
                      <a:pt x="18" y="302"/>
                    </a:lnTo>
                    <a:lnTo>
                      <a:pt x="18" y="227"/>
                    </a:lnTo>
                    <a:lnTo>
                      <a:pt x="18" y="153"/>
                    </a:lnTo>
                    <a:lnTo>
                      <a:pt x="18" y="87"/>
                    </a:lnTo>
                    <a:lnTo>
                      <a:pt x="18" y="42"/>
                    </a:lnTo>
                    <a:lnTo>
                      <a:pt x="18" y="23"/>
                    </a:lnTo>
                    <a:lnTo>
                      <a:pt x="18" y="20"/>
                    </a:lnTo>
                    <a:lnTo>
                      <a:pt x="17" y="12"/>
                    </a:lnTo>
                    <a:lnTo>
                      <a:pt x="16" y="7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45"/>
                    </a:lnTo>
                    <a:lnTo>
                      <a:pt x="0" y="101"/>
                    </a:lnTo>
                    <a:lnTo>
                      <a:pt x="0" y="179"/>
                    </a:lnTo>
                    <a:lnTo>
                      <a:pt x="0" y="270"/>
                    </a:lnTo>
                    <a:lnTo>
                      <a:pt x="0" y="361"/>
                    </a:lnTo>
                    <a:lnTo>
                      <a:pt x="0" y="440"/>
                    </a:lnTo>
                    <a:lnTo>
                      <a:pt x="0" y="495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336"/>
              <p:cNvSpPr>
                <a:spLocks/>
              </p:cNvSpPr>
              <p:nvPr/>
            </p:nvSpPr>
            <p:spPr bwMode="auto">
              <a:xfrm>
                <a:off x="2423" y="2056"/>
                <a:ext cx="1" cy="35"/>
              </a:xfrm>
              <a:custGeom>
                <a:avLst/>
                <a:gdLst/>
                <a:ahLst/>
                <a:cxnLst>
                  <a:cxn ang="0">
                    <a:pos x="0" y="443"/>
                  </a:cxn>
                  <a:cxn ang="0">
                    <a:pos x="3" y="454"/>
                  </a:cxn>
                  <a:cxn ang="0">
                    <a:pos x="9" y="479"/>
                  </a:cxn>
                  <a:cxn ang="0">
                    <a:pos x="16" y="505"/>
                  </a:cxn>
                  <a:cxn ang="0">
                    <a:pos x="19" y="516"/>
                  </a:cxn>
                  <a:cxn ang="0">
                    <a:pos x="19" y="495"/>
                  </a:cxn>
                  <a:cxn ang="0">
                    <a:pos x="19" y="439"/>
                  </a:cxn>
                  <a:cxn ang="0">
                    <a:pos x="19" y="360"/>
                  </a:cxn>
                  <a:cxn ang="0">
                    <a:pos x="19" y="270"/>
                  </a:cxn>
                  <a:cxn ang="0">
                    <a:pos x="19" y="180"/>
                  </a:cxn>
                  <a:cxn ang="0">
                    <a:pos x="19" y="101"/>
                  </a:cxn>
                  <a:cxn ang="0">
                    <a:pos x="19" y="46"/>
                  </a:cxn>
                  <a:cxn ang="0">
                    <a:pos x="19" y="24"/>
                  </a:cxn>
                  <a:cxn ang="0">
                    <a:pos x="19" y="20"/>
                  </a:cxn>
                  <a:cxn ang="0">
                    <a:pos x="18" y="13"/>
                  </a:cxn>
                  <a:cxn ang="0">
                    <a:pos x="17" y="8"/>
                  </a:cxn>
                  <a:cxn ang="0">
                    <a:pos x="15" y="4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3" y="8"/>
                  </a:cxn>
                  <a:cxn ang="0">
                    <a:pos x="2" y="13"/>
                  </a:cxn>
                  <a:cxn ang="0">
                    <a:pos x="1" y="20"/>
                  </a:cxn>
                  <a:cxn ang="0">
                    <a:pos x="1" y="24"/>
                  </a:cxn>
                  <a:cxn ang="0">
                    <a:pos x="1" y="43"/>
                  </a:cxn>
                  <a:cxn ang="0">
                    <a:pos x="1" y="89"/>
                  </a:cxn>
                  <a:cxn ang="0">
                    <a:pos x="1" y="157"/>
                  </a:cxn>
                  <a:cxn ang="0">
                    <a:pos x="1" y="234"/>
                  </a:cxn>
                  <a:cxn ang="0">
                    <a:pos x="1" y="310"/>
                  </a:cxn>
                  <a:cxn ang="0">
                    <a:pos x="0" y="376"/>
                  </a:cxn>
                  <a:cxn ang="0">
                    <a:pos x="0" y="424"/>
                  </a:cxn>
                  <a:cxn ang="0">
                    <a:pos x="0" y="443"/>
                  </a:cxn>
                </a:cxnLst>
                <a:rect l="0" t="0" r="r" b="b"/>
                <a:pathLst>
                  <a:path w="19" h="516">
                    <a:moveTo>
                      <a:pt x="0" y="443"/>
                    </a:moveTo>
                    <a:lnTo>
                      <a:pt x="3" y="454"/>
                    </a:lnTo>
                    <a:lnTo>
                      <a:pt x="9" y="479"/>
                    </a:lnTo>
                    <a:lnTo>
                      <a:pt x="16" y="505"/>
                    </a:lnTo>
                    <a:lnTo>
                      <a:pt x="19" y="516"/>
                    </a:lnTo>
                    <a:lnTo>
                      <a:pt x="19" y="495"/>
                    </a:lnTo>
                    <a:lnTo>
                      <a:pt x="19" y="439"/>
                    </a:lnTo>
                    <a:lnTo>
                      <a:pt x="19" y="360"/>
                    </a:lnTo>
                    <a:lnTo>
                      <a:pt x="19" y="270"/>
                    </a:lnTo>
                    <a:lnTo>
                      <a:pt x="19" y="180"/>
                    </a:lnTo>
                    <a:lnTo>
                      <a:pt x="19" y="101"/>
                    </a:lnTo>
                    <a:lnTo>
                      <a:pt x="19" y="46"/>
                    </a:lnTo>
                    <a:lnTo>
                      <a:pt x="19" y="24"/>
                    </a:lnTo>
                    <a:lnTo>
                      <a:pt x="19" y="20"/>
                    </a:lnTo>
                    <a:lnTo>
                      <a:pt x="18" y="13"/>
                    </a:lnTo>
                    <a:lnTo>
                      <a:pt x="17" y="8"/>
                    </a:lnTo>
                    <a:lnTo>
                      <a:pt x="15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3" y="8"/>
                    </a:lnTo>
                    <a:lnTo>
                      <a:pt x="2" y="13"/>
                    </a:lnTo>
                    <a:lnTo>
                      <a:pt x="1" y="20"/>
                    </a:lnTo>
                    <a:lnTo>
                      <a:pt x="1" y="24"/>
                    </a:lnTo>
                    <a:lnTo>
                      <a:pt x="1" y="43"/>
                    </a:lnTo>
                    <a:lnTo>
                      <a:pt x="1" y="89"/>
                    </a:lnTo>
                    <a:lnTo>
                      <a:pt x="1" y="157"/>
                    </a:lnTo>
                    <a:lnTo>
                      <a:pt x="1" y="234"/>
                    </a:lnTo>
                    <a:lnTo>
                      <a:pt x="1" y="310"/>
                    </a:lnTo>
                    <a:lnTo>
                      <a:pt x="0" y="376"/>
                    </a:lnTo>
                    <a:lnTo>
                      <a:pt x="0" y="424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337"/>
              <p:cNvSpPr>
                <a:spLocks/>
              </p:cNvSpPr>
              <p:nvPr/>
            </p:nvSpPr>
            <p:spPr bwMode="auto">
              <a:xfrm>
                <a:off x="2612" y="2057"/>
                <a:ext cx="2" cy="40"/>
              </a:xfrm>
              <a:custGeom>
                <a:avLst/>
                <a:gdLst/>
                <a:ahLst/>
                <a:cxnLst>
                  <a:cxn ang="0">
                    <a:pos x="0" y="584"/>
                  </a:cxn>
                  <a:cxn ang="0">
                    <a:pos x="3" y="572"/>
                  </a:cxn>
                  <a:cxn ang="0">
                    <a:pos x="9" y="548"/>
                  </a:cxn>
                  <a:cxn ang="0">
                    <a:pos x="15" y="522"/>
                  </a:cxn>
                  <a:cxn ang="0">
                    <a:pos x="18" y="510"/>
                  </a:cxn>
                  <a:cxn ang="0">
                    <a:pos x="18" y="489"/>
                  </a:cxn>
                  <a:cxn ang="0">
                    <a:pos x="18" y="435"/>
                  </a:cxn>
                  <a:cxn ang="0">
                    <a:pos x="18" y="357"/>
                  </a:cxn>
                  <a:cxn ang="0">
                    <a:pos x="18" y="267"/>
                  </a:cxn>
                  <a:cxn ang="0">
                    <a:pos x="18" y="178"/>
                  </a:cxn>
                  <a:cxn ang="0">
                    <a:pos x="18" y="100"/>
                  </a:cxn>
                  <a:cxn ang="0">
                    <a:pos x="18" y="44"/>
                  </a:cxn>
                  <a:cxn ang="0">
                    <a:pos x="18" y="24"/>
                  </a:cxn>
                  <a:cxn ang="0">
                    <a:pos x="18" y="20"/>
                  </a:cxn>
                  <a:cxn ang="0">
                    <a:pos x="17" y="12"/>
                  </a:cxn>
                  <a:cxn ang="0">
                    <a:pos x="16" y="8"/>
                  </a:cxn>
                  <a:cxn ang="0">
                    <a:pos x="15" y="4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1" y="12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47"/>
                  </a:cxn>
                  <a:cxn ang="0">
                    <a:pos x="0" y="111"/>
                  </a:cxn>
                  <a:cxn ang="0">
                    <a:pos x="0" y="201"/>
                  </a:cxn>
                  <a:cxn ang="0">
                    <a:pos x="0" y="303"/>
                  </a:cxn>
                  <a:cxn ang="0">
                    <a:pos x="0" y="407"/>
                  </a:cxn>
                  <a:cxn ang="0">
                    <a:pos x="0" y="497"/>
                  </a:cxn>
                  <a:cxn ang="0">
                    <a:pos x="0" y="561"/>
                  </a:cxn>
                  <a:cxn ang="0">
                    <a:pos x="0" y="584"/>
                  </a:cxn>
                </a:cxnLst>
                <a:rect l="0" t="0" r="r" b="b"/>
                <a:pathLst>
                  <a:path w="18" h="584">
                    <a:moveTo>
                      <a:pt x="0" y="584"/>
                    </a:moveTo>
                    <a:lnTo>
                      <a:pt x="3" y="572"/>
                    </a:lnTo>
                    <a:lnTo>
                      <a:pt x="9" y="548"/>
                    </a:lnTo>
                    <a:lnTo>
                      <a:pt x="15" y="522"/>
                    </a:lnTo>
                    <a:lnTo>
                      <a:pt x="18" y="510"/>
                    </a:lnTo>
                    <a:lnTo>
                      <a:pt x="18" y="489"/>
                    </a:lnTo>
                    <a:lnTo>
                      <a:pt x="18" y="435"/>
                    </a:lnTo>
                    <a:lnTo>
                      <a:pt x="18" y="357"/>
                    </a:lnTo>
                    <a:lnTo>
                      <a:pt x="18" y="267"/>
                    </a:lnTo>
                    <a:lnTo>
                      <a:pt x="18" y="178"/>
                    </a:lnTo>
                    <a:lnTo>
                      <a:pt x="18" y="100"/>
                    </a:lnTo>
                    <a:lnTo>
                      <a:pt x="18" y="44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2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0" y="111"/>
                    </a:lnTo>
                    <a:lnTo>
                      <a:pt x="0" y="201"/>
                    </a:lnTo>
                    <a:lnTo>
                      <a:pt x="0" y="303"/>
                    </a:lnTo>
                    <a:lnTo>
                      <a:pt x="0" y="407"/>
                    </a:lnTo>
                    <a:lnTo>
                      <a:pt x="0" y="497"/>
                    </a:lnTo>
                    <a:lnTo>
                      <a:pt x="0" y="561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338"/>
              <p:cNvSpPr>
                <a:spLocks/>
              </p:cNvSpPr>
              <p:nvPr/>
            </p:nvSpPr>
            <p:spPr bwMode="auto">
              <a:xfrm>
                <a:off x="2625" y="2056"/>
                <a:ext cx="2" cy="38"/>
              </a:xfrm>
              <a:custGeom>
                <a:avLst/>
                <a:gdLst/>
                <a:ahLst/>
                <a:cxnLst>
                  <a:cxn ang="0">
                    <a:pos x="0" y="474"/>
                  </a:cxn>
                  <a:cxn ang="0">
                    <a:pos x="2" y="488"/>
                  </a:cxn>
                  <a:cxn ang="0">
                    <a:pos x="9" y="517"/>
                  </a:cxn>
                  <a:cxn ang="0">
                    <a:pos x="15" y="546"/>
                  </a:cxn>
                  <a:cxn ang="0">
                    <a:pos x="18" y="559"/>
                  </a:cxn>
                  <a:cxn ang="0">
                    <a:pos x="18" y="536"/>
                  </a:cxn>
                  <a:cxn ang="0">
                    <a:pos x="18" y="475"/>
                  </a:cxn>
                  <a:cxn ang="0">
                    <a:pos x="18" y="389"/>
                  </a:cxn>
                  <a:cxn ang="0">
                    <a:pos x="18" y="291"/>
                  </a:cxn>
                  <a:cxn ang="0">
                    <a:pos x="18" y="192"/>
                  </a:cxn>
                  <a:cxn ang="0">
                    <a:pos x="18" y="106"/>
                  </a:cxn>
                  <a:cxn ang="0">
                    <a:pos x="18" y="45"/>
                  </a:cxn>
                  <a:cxn ang="0">
                    <a:pos x="18" y="22"/>
                  </a:cxn>
                  <a:cxn ang="0">
                    <a:pos x="18" y="19"/>
                  </a:cxn>
                  <a:cxn ang="0">
                    <a:pos x="17" y="11"/>
                  </a:cxn>
                  <a:cxn ang="0">
                    <a:pos x="16" y="7"/>
                  </a:cxn>
                  <a:cxn ang="0">
                    <a:pos x="14" y="3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5" y="1"/>
                  </a:cxn>
                  <a:cxn ang="0">
                    <a:pos x="3" y="3"/>
                  </a:cxn>
                  <a:cxn ang="0">
                    <a:pos x="2" y="7"/>
                  </a:cxn>
                  <a:cxn ang="0">
                    <a:pos x="1" y="11"/>
                  </a:cxn>
                  <a:cxn ang="0">
                    <a:pos x="0" y="19"/>
                  </a:cxn>
                  <a:cxn ang="0">
                    <a:pos x="0" y="22"/>
                  </a:cxn>
                  <a:cxn ang="0">
                    <a:pos x="0" y="41"/>
                  </a:cxn>
                  <a:cxn ang="0">
                    <a:pos x="0" y="92"/>
                  </a:cxn>
                  <a:cxn ang="0">
                    <a:pos x="0" y="165"/>
                  </a:cxn>
                  <a:cxn ang="0">
                    <a:pos x="0" y="248"/>
                  </a:cxn>
                  <a:cxn ang="0">
                    <a:pos x="0" y="331"/>
                  </a:cxn>
                  <a:cxn ang="0">
                    <a:pos x="0" y="404"/>
                  </a:cxn>
                  <a:cxn ang="0">
                    <a:pos x="0" y="455"/>
                  </a:cxn>
                  <a:cxn ang="0">
                    <a:pos x="0" y="474"/>
                  </a:cxn>
                </a:cxnLst>
                <a:rect l="0" t="0" r="r" b="b"/>
                <a:pathLst>
                  <a:path w="18" h="559">
                    <a:moveTo>
                      <a:pt x="0" y="474"/>
                    </a:moveTo>
                    <a:lnTo>
                      <a:pt x="2" y="488"/>
                    </a:lnTo>
                    <a:lnTo>
                      <a:pt x="9" y="517"/>
                    </a:lnTo>
                    <a:lnTo>
                      <a:pt x="15" y="546"/>
                    </a:lnTo>
                    <a:lnTo>
                      <a:pt x="18" y="559"/>
                    </a:lnTo>
                    <a:lnTo>
                      <a:pt x="18" y="536"/>
                    </a:lnTo>
                    <a:lnTo>
                      <a:pt x="18" y="475"/>
                    </a:lnTo>
                    <a:lnTo>
                      <a:pt x="18" y="389"/>
                    </a:lnTo>
                    <a:lnTo>
                      <a:pt x="18" y="291"/>
                    </a:lnTo>
                    <a:lnTo>
                      <a:pt x="18" y="192"/>
                    </a:lnTo>
                    <a:lnTo>
                      <a:pt x="18" y="106"/>
                    </a:lnTo>
                    <a:lnTo>
                      <a:pt x="18" y="45"/>
                    </a:lnTo>
                    <a:lnTo>
                      <a:pt x="18" y="22"/>
                    </a:lnTo>
                    <a:lnTo>
                      <a:pt x="18" y="19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4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41"/>
                    </a:lnTo>
                    <a:lnTo>
                      <a:pt x="0" y="92"/>
                    </a:lnTo>
                    <a:lnTo>
                      <a:pt x="0" y="165"/>
                    </a:lnTo>
                    <a:lnTo>
                      <a:pt x="0" y="248"/>
                    </a:lnTo>
                    <a:lnTo>
                      <a:pt x="0" y="331"/>
                    </a:lnTo>
                    <a:lnTo>
                      <a:pt x="0" y="404"/>
                    </a:lnTo>
                    <a:lnTo>
                      <a:pt x="0" y="455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339"/>
              <p:cNvSpPr>
                <a:spLocks/>
              </p:cNvSpPr>
              <p:nvPr/>
            </p:nvSpPr>
            <p:spPr bwMode="auto">
              <a:xfrm>
                <a:off x="2638" y="2055"/>
                <a:ext cx="2" cy="37"/>
              </a:xfrm>
              <a:custGeom>
                <a:avLst/>
                <a:gdLst/>
                <a:ahLst/>
                <a:cxnLst>
                  <a:cxn ang="0">
                    <a:pos x="0" y="553"/>
                  </a:cxn>
                  <a:cxn ang="0">
                    <a:pos x="3" y="539"/>
                  </a:cxn>
                  <a:cxn ang="0">
                    <a:pos x="9" y="508"/>
                  </a:cxn>
                  <a:cxn ang="0">
                    <a:pos x="16" y="477"/>
                  </a:cxn>
                  <a:cxn ang="0">
                    <a:pos x="19" y="464"/>
                  </a:cxn>
                  <a:cxn ang="0">
                    <a:pos x="19" y="444"/>
                  </a:cxn>
                  <a:cxn ang="0">
                    <a:pos x="19" y="394"/>
                  </a:cxn>
                  <a:cxn ang="0">
                    <a:pos x="19" y="324"/>
                  </a:cxn>
                  <a:cxn ang="0">
                    <a:pos x="19" y="243"/>
                  </a:cxn>
                  <a:cxn ang="0">
                    <a:pos x="19" y="162"/>
                  </a:cxn>
                  <a:cxn ang="0">
                    <a:pos x="19" y="90"/>
                  </a:cxn>
                  <a:cxn ang="0">
                    <a:pos x="19" y="40"/>
                  </a:cxn>
                  <a:cxn ang="0">
                    <a:pos x="19" y="22"/>
                  </a:cxn>
                  <a:cxn ang="0">
                    <a:pos x="19" y="19"/>
                  </a:cxn>
                  <a:cxn ang="0">
                    <a:pos x="18" y="11"/>
                  </a:cxn>
                  <a:cxn ang="0">
                    <a:pos x="17" y="7"/>
                  </a:cxn>
                  <a:cxn ang="0">
                    <a:pos x="15" y="4"/>
                  </a:cxn>
                  <a:cxn ang="0">
                    <a:pos x="13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2" y="11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44"/>
                  </a:cxn>
                  <a:cxn ang="0">
                    <a:pos x="0" y="105"/>
                  </a:cxn>
                  <a:cxn ang="0">
                    <a:pos x="0" y="189"/>
                  </a:cxn>
                  <a:cxn ang="0">
                    <a:pos x="0" y="288"/>
                  </a:cxn>
                  <a:cxn ang="0">
                    <a:pos x="0" y="385"/>
                  </a:cxn>
                  <a:cxn ang="0">
                    <a:pos x="0" y="470"/>
                  </a:cxn>
                  <a:cxn ang="0">
                    <a:pos x="0" y="531"/>
                  </a:cxn>
                  <a:cxn ang="0">
                    <a:pos x="0" y="553"/>
                  </a:cxn>
                </a:cxnLst>
                <a:rect l="0" t="0" r="r" b="b"/>
                <a:pathLst>
                  <a:path w="19" h="553">
                    <a:moveTo>
                      <a:pt x="0" y="553"/>
                    </a:moveTo>
                    <a:lnTo>
                      <a:pt x="3" y="539"/>
                    </a:lnTo>
                    <a:lnTo>
                      <a:pt x="9" y="508"/>
                    </a:lnTo>
                    <a:lnTo>
                      <a:pt x="16" y="477"/>
                    </a:lnTo>
                    <a:lnTo>
                      <a:pt x="19" y="464"/>
                    </a:lnTo>
                    <a:lnTo>
                      <a:pt x="19" y="444"/>
                    </a:lnTo>
                    <a:lnTo>
                      <a:pt x="19" y="394"/>
                    </a:lnTo>
                    <a:lnTo>
                      <a:pt x="19" y="324"/>
                    </a:lnTo>
                    <a:lnTo>
                      <a:pt x="19" y="243"/>
                    </a:lnTo>
                    <a:lnTo>
                      <a:pt x="19" y="162"/>
                    </a:lnTo>
                    <a:lnTo>
                      <a:pt x="19" y="90"/>
                    </a:lnTo>
                    <a:lnTo>
                      <a:pt x="19" y="40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2" y="11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44"/>
                    </a:lnTo>
                    <a:lnTo>
                      <a:pt x="0" y="105"/>
                    </a:lnTo>
                    <a:lnTo>
                      <a:pt x="0" y="189"/>
                    </a:lnTo>
                    <a:lnTo>
                      <a:pt x="0" y="288"/>
                    </a:lnTo>
                    <a:lnTo>
                      <a:pt x="0" y="385"/>
                    </a:lnTo>
                    <a:lnTo>
                      <a:pt x="0" y="470"/>
                    </a:lnTo>
                    <a:lnTo>
                      <a:pt x="0" y="531"/>
                    </a:lnTo>
                    <a:lnTo>
                      <a:pt x="0" y="5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340"/>
              <p:cNvSpPr>
                <a:spLocks/>
              </p:cNvSpPr>
              <p:nvPr/>
            </p:nvSpPr>
            <p:spPr bwMode="auto">
              <a:xfrm>
                <a:off x="2646" y="2054"/>
                <a:ext cx="2" cy="33"/>
              </a:xfrm>
              <a:custGeom>
                <a:avLst/>
                <a:gdLst/>
                <a:ahLst/>
                <a:cxnLst>
                  <a:cxn ang="0">
                    <a:pos x="0" y="425"/>
                  </a:cxn>
                  <a:cxn ang="0">
                    <a:pos x="2" y="437"/>
                  </a:cxn>
                  <a:cxn ang="0">
                    <a:pos x="8" y="464"/>
                  </a:cxn>
                  <a:cxn ang="0">
                    <a:pos x="15" y="490"/>
                  </a:cxn>
                  <a:cxn ang="0">
                    <a:pos x="18" y="502"/>
                  </a:cxn>
                  <a:cxn ang="0">
                    <a:pos x="18" y="481"/>
                  </a:cxn>
                  <a:cxn ang="0">
                    <a:pos x="18" y="426"/>
                  </a:cxn>
                  <a:cxn ang="0">
                    <a:pos x="18" y="349"/>
                  </a:cxn>
                  <a:cxn ang="0">
                    <a:pos x="18" y="262"/>
                  </a:cxn>
                  <a:cxn ang="0">
                    <a:pos x="18" y="173"/>
                  </a:cxn>
                  <a:cxn ang="0">
                    <a:pos x="18" y="97"/>
                  </a:cxn>
                  <a:cxn ang="0">
                    <a:pos x="18" y="42"/>
                  </a:cxn>
                  <a:cxn ang="0">
                    <a:pos x="18" y="21"/>
                  </a:cxn>
                  <a:cxn ang="0">
                    <a:pos x="18" y="18"/>
                  </a:cxn>
                  <a:cxn ang="0">
                    <a:pos x="17" y="10"/>
                  </a:cxn>
                  <a:cxn ang="0">
                    <a:pos x="16" y="6"/>
                  </a:cxn>
                  <a:cxn ang="0">
                    <a:pos x="14" y="3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3" y="3"/>
                  </a:cxn>
                  <a:cxn ang="0">
                    <a:pos x="2" y="6"/>
                  </a:cxn>
                  <a:cxn ang="0">
                    <a:pos x="1" y="10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0" y="39"/>
                  </a:cxn>
                  <a:cxn ang="0">
                    <a:pos x="0" y="85"/>
                  </a:cxn>
                  <a:cxn ang="0">
                    <a:pos x="0" y="149"/>
                  </a:cxn>
                  <a:cxn ang="0">
                    <a:pos x="0" y="224"/>
                  </a:cxn>
                  <a:cxn ang="0">
                    <a:pos x="0" y="297"/>
                  </a:cxn>
                  <a:cxn ang="0">
                    <a:pos x="0" y="362"/>
                  </a:cxn>
                  <a:cxn ang="0">
                    <a:pos x="0" y="408"/>
                  </a:cxn>
                  <a:cxn ang="0">
                    <a:pos x="0" y="425"/>
                  </a:cxn>
                </a:cxnLst>
                <a:rect l="0" t="0" r="r" b="b"/>
                <a:pathLst>
                  <a:path w="18" h="502">
                    <a:moveTo>
                      <a:pt x="0" y="425"/>
                    </a:moveTo>
                    <a:lnTo>
                      <a:pt x="2" y="437"/>
                    </a:lnTo>
                    <a:lnTo>
                      <a:pt x="8" y="464"/>
                    </a:lnTo>
                    <a:lnTo>
                      <a:pt x="15" y="490"/>
                    </a:lnTo>
                    <a:lnTo>
                      <a:pt x="18" y="502"/>
                    </a:lnTo>
                    <a:lnTo>
                      <a:pt x="18" y="481"/>
                    </a:lnTo>
                    <a:lnTo>
                      <a:pt x="18" y="426"/>
                    </a:lnTo>
                    <a:lnTo>
                      <a:pt x="18" y="349"/>
                    </a:lnTo>
                    <a:lnTo>
                      <a:pt x="18" y="262"/>
                    </a:lnTo>
                    <a:lnTo>
                      <a:pt x="18" y="173"/>
                    </a:lnTo>
                    <a:lnTo>
                      <a:pt x="18" y="97"/>
                    </a:lnTo>
                    <a:lnTo>
                      <a:pt x="18" y="42"/>
                    </a:lnTo>
                    <a:lnTo>
                      <a:pt x="18" y="21"/>
                    </a:lnTo>
                    <a:lnTo>
                      <a:pt x="18" y="18"/>
                    </a:lnTo>
                    <a:lnTo>
                      <a:pt x="17" y="10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39"/>
                    </a:lnTo>
                    <a:lnTo>
                      <a:pt x="0" y="85"/>
                    </a:lnTo>
                    <a:lnTo>
                      <a:pt x="0" y="149"/>
                    </a:lnTo>
                    <a:lnTo>
                      <a:pt x="0" y="224"/>
                    </a:lnTo>
                    <a:lnTo>
                      <a:pt x="0" y="297"/>
                    </a:lnTo>
                    <a:lnTo>
                      <a:pt x="0" y="362"/>
                    </a:lnTo>
                    <a:lnTo>
                      <a:pt x="0" y="408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341"/>
              <p:cNvSpPr>
                <a:spLocks/>
              </p:cNvSpPr>
              <p:nvPr/>
            </p:nvSpPr>
            <p:spPr bwMode="auto">
              <a:xfrm>
                <a:off x="2659" y="2055"/>
                <a:ext cx="1" cy="34"/>
              </a:xfrm>
              <a:custGeom>
                <a:avLst/>
                <a:gdLst/>
                <a:ahLst/>
                <a:cxnLst>
                  <a:cxn ang="0">
                    <a:pos x="0" y="510"/>
                  </a:cxn>
                  <a:cxn ang="0">
                    <a:pos x="3" y="497"/>
                  </a:cxn>
                  <a:cxn ang="0">
                    <a:pos x="10" y="467"/>
                  </a:cxn>
                  <a:cxn ang="0">
                    <a:pos x="16" y="437"/>
                  </a:cxn>
                  <a:cxn ang="0">
                    <a:pos x="19" y="423"/>
                  </a:cxn>
                  <a:cxn ang="0">
                    <a:pos x="19" y="406"/>
                  </a:cxn>
                  <a:cxn ang="0">
                    <a:pos x="19" y="360"/>
                  </a:cxn>
                  <a:cxn ang="0">
                    <a:pos x="19" y="296"/>
                  </a:cxn>
                  <a:cxn ang="0">
                    <a:pos x="19" y="224"/>
                  </a:cxn>
                  <a:cxn ang="0">
                    <a:pos x="19" y="150"/>
                  </a:cxn>
                  <a:cxn ang="0">
                    <a:pos x="19" y="86"/>
                  </a:cxn>
                  <a:cxn ang="0">
                    <a:pos x="19" y="40"/>
                  </a:cxn>
                  <a:cxn ang="0">
                    <a:pos x="19" y="23"/>
                  </a:cxn>
                  <a:cxn ang="0">
                    <a:pos x="18" y="20"/>
                  </a:cxn>
                  <a:cxn ang="0">
                    <a:pos x="17" y="11"/>
                  </a:cxn>
                  <a:cxn ang="0">
                    <a:pos x="16" y="7"/>
                  </a:cxn>
                  <a:cxn ang="0">
                    <a:pos x="15" y="4"/>
                  </a:cxn>
                  <a:cxn ang="0">
                    <a:pos x="13" y="1"/>
                  </a:cxn>
                  <a:cxn ang="0">
                    <a:pos x="10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1" y="11"/>
                  </a:cxn>
                  <a:cxn ang="0">
                    <a:pos x="0" y="20"/>
                  </a:cxn>
                  <a:cxn ang="0">
                    <a:pos x="0" y="23"/>
                  </a:cxn>
                  <a:cxn ang="0">
                    <a:pos x="0" y="44"/>
                  </a:cxn>
                  <a:cxn ang="0">
                    <a:pos x="0" y="99"/>
                  </a:cxn>
                  <a:cxn ang="0">
                    <a:pos x="0" y="178"/>
                  </a:cxn>
                  <a:cxn ang="0">
                    <a:pos x="0" y="266"/>
                  </a:cxn>
                  <a:cxn ang="0">
                    <a:pos x="0" y="356"/>
                  </a:cxn>
                  <a:cxn ang="0">
                    <a:pos x="0" y="434"/>
                  </a:cxn>
                  <a:cxn ang="0">
                    <a:pos x="0" y="489"/>
                  </a:cxn>
                  <a:cxn ang="0">
                    <a:pos x="0" y="510"/>
                  </a:cxn>
                </a:cxnLst>
                <a:rect l="0" t="0" r="r" b="b"/>
                <a:pathLst>
                  <a:path w="19" h="510">
                    <a:moveTo>
                      <a:pt x="0" y="510"/>
                    </a:moveTo>
                    <a:lnTo>
                      <a:pt x="3" y="497"/>
                    </a:lnTo>
                    <a:lnTo>
                      <a:pt x="10" y="467"/>
                    </a:lnTo>
                    <a:lnTo>
                      <a:pt x="16" y="437"/>
                    </a:lnTo>
                    <a:lnTo>
                      <a:pt x="19" y="423"/>
                    </a:lnTo>
                    <a:lnTo>
                      <a:pt x="19" y="406"/>
                    </a:lnTo>
                    <a:lnTo>
                      <a:pt x="19" y="360"/>
                    </a:lnTo>
                    <a:lnTo>
                      <a:pt x="19" y="296"/>
                    </a:lnTo>
                    <a:lnTo>
                      <a:pt x="19" y="224"/>
                    </a:lnTo>
                    <a:lnTo>
                      <a:pt x="19" y="150"/>
                    </a:lnTo>
                    <a:lnTo>
                      <a:pt x="19" y="86"/>
                    </a:lnTo>
                    <a:lnTo>
                      <a:pt x="19" y="40"/>
                    </a:lnTo>
                    <a:lnTo>
                      <a:pt x="19" y="23"/>
                    </a:lnTo>
                    <a:lnTo>
                      <a:pt x="18" y="20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44"/>
                    </a:lnTo>
                    <a:lnTo>
                      <a:pt x="0" y="99"/>
                    </a:lnTo>
                    <a:lnTo>
                      <a:pt x="0" y="178"/>
                    </a:lnTo>
                    <a:lnTo>
                      <a:pt x="0" y="266"/>
                    </a:lnTo>
                    <a:lnTo>
                      <a:pt x="0" y="356"/>
                    </a:lnTo>
                    <a:lnTo>
                      <a:pt x="0" y="434"/>
                    </a:lnTo>
                    <a:lnTo>
                      <a:pt x="0" y="489"/>
                    </a:lnTo>
                    <a:lnTo>
                      <a:pt x="0" y="5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342"/>
              <p:cNvSpPr>
                <a:spLocks/>
              </p:cNvSpPr>
              <p:nvPr/>
            </p:nvSpPr>
            <p:spPr bwMode="auto">
              <a:xfrm>
                <a:off x="2671" y="2057"/>
                <a:ext cx="7" cy="37"/>
              </a:xfrm>
              <a:custGeom>
                <a:avLst/>
                <a:gdLst/>
                <a:ahLst/>
                <a:cxnLst>
                  <a:cxn ang="0">
                    <a:pos x="0" y="442"/>
                  </a:cxn>
                  <a:cxn ang="0">
                    <a:pos x="3" y="458"/>
                  </a:cxn>
                  <a:cxn ang="0">
                    <a:pos x="10" y="492"/>
                  </a:cxn>
                  <a:cxn ang="0">
                    <a:pos x="16" y="526"/>
                  </a:cxn>
                  <a:cxn ang="0">
                    <a:pos x="18" y="541"/>
                  </a:cxn>
                  <a:cxn ang="0">
                    <a:pos x="18" y="520"/>
                  </a:cxn>
                  <a:cxn ang="0">
                    <a:pos x="18" y="461"/>
                  </a:cxn>
                  <a:cxn ang="0">
                    <a:pos x="18" y="378"/>
                  </a:cxn>
                  <a:cxn ang="0">
                    <a:pos x="18" y="283"/>
                  </a:cxn>
                  <a:cxn ang="0">
                    <a:pos x="18" y="188"/>
                  </a:cxn>
                  <a:cxn ang="0">
                    <a:pos x="18" y="105"/>
                  </a:cxn>
                  <a:cxn ang="0">
                    <a:pos x="18" y="47"/>
                  </a:cxn>
                  <a:cxn ang="0">
                    <a:pos x="18" y="25"/>
                  </a:cxn>
                  <a:cxn ang="0">
                    <a:pos x="18" y="21"/>
                  </a:cxn>
                  <a:cxn ang="0">
                    <a:pos x="17" y="13"/>
                  </a:cxn>
                  <a:cxn ang="0">
                    <a:pos x="16" y="9"/>
                  </a:cxn>
                  <a:cxn ang="0">
                    <a:pos x="15" y="5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7" y="2"/>
                  </a:cxn>
                  <a:cxn ang="0">
                    <a:pos x="4" y="5"/>
                  </a:cxn>
                  <a:cxn ang="0">
                    <a:pos x="2" y="9"/>
                  </a:cxn>
                  <a:cxn ang="0">
                    <a:pos x="1" y="13"/>
                  </a:cxn>
                  <a:cxn ang="0">
                    <a:pos x="0" y="21"/>
                  </a:cxn>
                  <a:cxn ang="0">
                    <a:pos x="0" y="25"/>
                  </a:cxn>
                  <a:cxn ang="0">
                    <a:pos x="0" y="43"/>
                  </a:cxn>
                  <a:cxn ang="0">
                    <a:pos x="0" y="90"/>
                  </a:cxn>
                  <a:cxn ang="0">
                    <a:pos x="0" y="157"/>
                  </a:cxn>
                  <a:cxn ang="0">
                    <a:pos x="0" y="233"/>
                  </a:cxn>
                  <a:cxn ang="0">
                    <a:pos x="0" y="310"/>
                  </a:cxn>
                  <a:cxn ang="0">
                    <a:pos x="0" y="377"/>
                  </a:cxn>
                  <a:cxn ang="0">
                    <a:pos x="0" y="424"/>
                  </a:cxn>
                  <a:cxn ang="0">
                    <a:pos x="0" y="442"/>
                  </a:cxn>
                </a:cxnLst>
                <a:rect l="0" t="0" r="r" b="b"/>
                <a:pathLst>
                  <a:path w="18" h="541">
                    <a:moveTo>
                      <a:pt x="0" y="442"/>
                    </a:moveTo>
                    <a:lnTo>
                      <a:pt x="3" y="458"/>
                    </a:lnTo>
                    <a:lnTo>
                      <a:pt x="10" y="492"/>
                    </a:lnTo>
                    <a:lnTo>
                      <a:pt x="16" y="526"/>
                    </a:lnTo>
                    <a:lnTo>
                      <a:pt x="18" y="541"/>
                    </a:lnTo>
                    <a:lnTo>
                      <a:pt x="18" y="520"/>
                    </a:lnTo>
                    <a:lnTo>
                      <a:pt x="18" y="461"/>
                    </a:lnTo>
                    <a:lnTo>
                      <a:pt x="18" y="378"/>
                    </a:lnTo>
                    <a:lnTo>
                      <a:pt x="18" y="283"/>
                    </a:lnTo>
                    <a:lnTo>
                      <a:pt x="18" y="188"/>
                    </a:lnTo>
                    <a:lnTo>
                      <a:pt x="18" y="105"/>
                    </a:lnTo>
                    <a:lnTo>
                      <a:pt x="18" y="47"/>
                    </a:lnTo>
                    <a:lnTo>
                      <a:pt x="18" y="25"/>
                    </a:lnTo>
                    <a:lnTo>
                      <a:pt x="18" y="21"/>
                    </a:lnTo>
                    <a:lnTo>
                      <a:pt x="17" y="13"/>
                    </a:lnTo>
                    <a:lnTo>
                      <a:pt x="16" y="9"/>
                    </a:lnTo>
                    <a:lnTo>
                      <a:pt x="15" y="5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2" y="9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43"/>
                    </a:lnTo>
                    <a:lnTo>
                      <a:pt x="0" y="90"/>
                    </a:lnTo>
                    <a:lnTo>
                      <a:pt x="0" y="157"/>
                    </a:lnTo>
                    <a:lnTo>
                      <a:pt x="0" y="233"/>
                    </a:lnTo>
                    <a:lnTo>
                      <a:pt x="0" y="310"/>
                    </a:lnTo>
                    <a:lnTo>
                      <a:pt x="0" y="377"/>
                    </a:lnTo>
                    <a:lnTo>
                      <a:pt x="0" y="424"/>
                    </a:lnTo>
                    <a:lnTo>
                      <a:pt x="0" y="4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343"/>
              <p:cNvSpPr>
                <a:spLocks/>
              </p:cNvSpPr>
              <p:nvPr/>
            </p:nvSpPr>
            <p:spPr bwMode="auto">
              <a:xfrm>
                <a:off x="2689" y="2056"/>
                <a:ext cx="1" cy="42"/>
              </a:xfrm>
              <a:custGeom>
                <a:avLst/>
                <a:gdLst/>
                <a:ahLst/>
                <a:cxnLst>
                  <a:cxn ang="0">
                    <a:pos x="0" y="608"/>
                  </a:cxn>
                  <a:cxn ang="0">
                    <a:pos x="3" y="593"/>
                  </a:cxn>
                  <a:cxn ang="0">
                    <a:pos x="9" y="558"/>
                  </a:cxn>
                  <a:cxn ang="0">
                    <a:pos x="16" y="523"/>
                  </a:cxn>
                  <a:cxn ang="0">
                    <a:pos x="18" y="507"/>
                  </a:cxn>
                  <a:cxn ang="0">
                    <a:pos x="18" y="486"/>
                  </a:cxn>
                  <a:cxn ang="0">
                    <a:pos x="18" y="432"/>
                  </a:cxn>
                  <a:cxn ang="0">
                    <a:pos x="18" y="355"/>
                  </a:cxn>
                  <a:cxn ang="0">
                    <a:pos x="18" y="268"/>
                  </a:cxn>
                  <a:cxn ang="0">
                    <a:pos x="18" y="180"/>
                  </a:cxn>
                  <a:cxn ang="0">
                    <a:pos x="18" y="103"/>
                  </a:cxn>
                  <a:cxn ang="0">
                    <a:pos x="18" y="49"/>
                  </a:cxn>
                  <a:cxn ang="0">
                    <a:pos x="18" y="29"/>
                  </a:cxn>
                  <a:cxn ang="0">
                    <a:pos x="18" y="24"/>
                  </a:cxn>
                  <a:cxn ang="0">
                    <a:pos x="17" y="15"/>
                  </a:cxn>
                  <a:cxn ang="0">
                    <a:pos x="16" y="9"/>
                  </a:cxn>
                  <a:cxn ang="0">
                    <a:pos x="15" y="4"/>
                  </a:cxn>
                  <a:cxn ang="0">
                    <a:pos x="12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1" y="15"/>
                  </a:cxn>
                  <a:cxn ang="0">
                    <a:pos x="0" y="24"/>
                  </a:cxn>
                  <a:cxn ang="0">
                    <a:pos x="0" y="29"/>
                  </a:cxn>
                  <a:cxn ang="0">
                    <a:pos x="0" y="53"/>
                  </a:cxn>
                  <a:cxn ang="0">
                    <a:pos x="0" y="119"/>
                  </a:cxn>
                  <a:cxn ang="0">
                    <a:pos x="0" y="212"/>
                  </a:cxn>
                  <a:cxn ang="0">
                    <a:pos x="0" y="319"/>
                  </a:cxn>
                  <a:cxn ang="0">
                    <a:pos x="0" y="424"/>
                  </a:cxn>
                  <a:cxn ang="0">
                    <a:pos x="0" y="517"/>
                  </a:cxn>
                  <a:cxn ang="0">
                    <a:pos x="0" y="583"/>
                  </a:cxn>
                  <a:cxn ang="0">
                    <a:pos x="0" y="608"/>
                  </a:cxn>
                </a:cxnLst>
                <a:rect l="0" t="0" r="r" b="b"/>
                <a:pathLst>
                  <a:path w="18" h="608">
                    <a:moveTo>
                      <a:pt x="0" y="608"/>
                    </a:moveTo>
                    <a:lnTo>
                      <a:pt x="3" y="593"/>
                    </a:lnTo>
                    <a:lnTo>
                      <a:pt x="9" y="558"/>
                    </a:lnTo>
                    <a:lnTo>
                      <a:pt x="16" y="523"/>
                    </a:lnTo>
                    <a:lnTo>
                      <a:pt x="18" y="507"/>
                    </a:lnTo>
                    <a:lnTo>
                      <a:pt x="18" y="486"/>
                    </a:lnTo>
                    <a:lnTo>
                      <a:pt x="18" y="432"/>
                    </a:lnTo>
                    <a:lnTo>
                      <a:pt x="18" y="355"/>
                    </a:lnTo>
                    <a:lnTo>
                      <a:pt x="18" y="268"/>
                    </a:lnTo>
                    <a:lnTo>
                      <a:pt x="18" y="180"/>
                    </a:lnTo>
                    <a:lnTo>
                      <a:pt x="18" y="103"/>
                    </a:lnTo>
                    <a:lnTo>
                      <a:pt x="18" y="49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17" y="15"/>
                    </a:lnTo>
                    <a:lnTo>
                      <a:pt x="16" y="9"/>
                    </a:lnTo>
                    <a:lnTo>
                      <a:pt x="15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1" y="15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53"/>
                    </a:lnTo>
                    <a:lnTo>
                      <a:pt x="0" y="119"/>
                    </a:lnTo>
                    <a:lnTo>
                      <a:pt x="0" y="212"/>
                    </a:lnTo>
                    <a:lnTo>
                      <a:pt x="0" y="319"/>
                    </a:lnTo>
                    <a:lnTo>
                      <a:pt x="0" y="424"/>
                    </a:lnTo>
                    <a:lnTo>
                      <a:pt x="0" y="517"/>
                    </a:lnTo>
                    <a:lnTo>
                      <a:pt x="0" y="583"/>
                    </a:lnTo>
                    <a:lnTo>
                      <a:pt x="0" y="6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344"/>
              <p:cNvSpPr>
                <a:spLocks/>
              </p:cNvSpPr>
              <p:nvPr/>
            </p:nvSpPr>
            <p:spPr bwMode="auto">
              <a:xfrm>
                <a:off x="2702" y="2058"/>
                <a:ext cx="2" cy="41"/>
              </a:xfrm>
              <a:custGeom>
                <a:avLst/>
                <a:gdLst/>
                <a:ahLst/>
                <a:cxnLst>
                  <a:cxn ang="0">
                    <a:pos x="0" y="522"/>
                  </a:cxn>
                  <a:cxn ang="0">
                    <a:pos x="2" y="534"/>
                  </a:cxn>
                  <a:cxn ang="0">
                    <a:pos x="9" y="565"/>
                  </a:cxn>
                  <a:cxn ang="0">
                    <a:pos x="16" y="595"/>
                  </a:cxn>
                  <a:cxn ang="0">
                    <a:pos x="18" y="608"/>
                  </a:cxn>
                  <a:cxn ang="0">
                    <a:pos x="18" y="583"/>
                  </a:cxn>
                  <a:cxn ang="0">
                    <a:pos x="18" y="517"/>
                  </a:cxn>
                  <a:cxn ang="0">
                    <a:pos x="18" y="424"/>
                  </a:cxn>
                  <a:cxn ang="0">
                    <a:pos x="18" y="319"/>
                  </a:cxn>
                  <a:cxn ang="0">
                    <a:pos x="18" y="212"/>
                  </a:cxn>
                  <a:cxn ang="0">
                    <a:pos x="18" y="119"/>
                  </a:cxn>
                  <a:cxn ang="0">
                    <a:pos x="18" y="53"/>
                  </a:cxn>
                  <a:cxn ang="0">
                    <a:pos x="18" y="29"/>
                  </a:cxn>
                  <a:cxn ang="0">
                    <a:pos x="18" y="24"/>
                  </a:cxn>
                  <a:cxn ang="0">
                    <a:pos x="17" y="15"/>
                  </a:cxn>
                  <a:cxn ang="0">
                    <a:pos x="16" y="9"/>
                  </a:cxn>
                  <a:cxn ang="0">
                    <a:pos x="13" y="4"/>
                  </a:cxn>
                  <a:cxn ang="0">
                    <a:pos x="11" y="1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1" y="15"/>
                  </a:cxn>
                  <a:cxn ang="0">
                    <a:pos x="0" y="24"/>
                  </a:cxn>
                  <a:cxn ang="0">
                    <a:pos x="0" y="29"/>
                  </a:cxn>
                  <a:cxn ang="0">
                    <a:pos x="0" y="50"/>
                  </a:cxn>
                  <a:cxn ang="0">
                    <a:pos x="0" y="105"/>
                  </a:cxn>
                  <a:cxn ang="0">
                    <a:pos x="0" y="184"/>
                  </a:cxn>
                  <a:cxn ang="0">
                    <a:pos x="0" y="275"/>
                  </a:cxn>
                  <a:cxn ang="0">
                    <a:pos x="0" y="366"/>
                  </a:cxn>
                  <a:cxn ang="0">
                    <a:pos x="0" y="444"/>
                  </a:cxn>
                  <a:cxn ang="0">
                    <a:pos x="0" y="500"/>
                  </a:cxn>
                  <a:cxn ang="0">
                    <a:pos x="0" y="522"/>
                  </a:cxn>
                </a:cxnLst>
                <a:rect l="0" t="0" r="r" b="b"/>
                <a:pathLst>
                  <a:path w="18" h="608">
                    <a:moveTo>
                      <a:pt x="0" y="522"/>
                    </a:moveTo>
                    <a:lnTo>
                      <a:pt x="2" y="534"/>
                    </a:lnTo>
                    <a:lnTo>
                      <a:pt x="9" y="565"/>
                    </a:lnTo>
                    <a:lnTo>
                      <a:pt x="16" y="595"/>
                    </a:lnTo>
                    <a:lnTo>
                      <a:pt x="18" y="608"/>
                    </a:lnTo>
                    <a:lnTo>
                      <a:pt x="18" y="583"/>
                    </a:lnTo>
                    <a:lnTo>
                      <a:pt x="18" y="517"/>
                    </a:lnTo>
                    <a:lnTo>
                      <a:pt x="18" y="424"/>
                    </a:lnTo>
                    <a:lnTo>
                      <a:pt x="18" y="319"/>
                    </a:lnTo>
                    <a:lnTo>
                      <a:pt x="18" y="212"/>
                    </a:lnTo>
                    <a:lnTo>
                      <a:pt x="18" y="119"/>
                    </a:lnTo>
                    <a:lnTo>
                      <a:pt x="18" y="53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17" y="15"/>
                    </a:lnTo>
                    <a:lnTo>
                      <a:pt x="16" y="9"/>
                    </a:lnTo>
                    <a:lnTo>
                      <a:pt x="13" y="4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1" y="15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50"/>
                    </a:lnTo>
                    <a:lnTo>
                      <a:pt x="0" y="105"/>
                    </a:lnTo>
                    <a:lnTo>
                      <a:pt x="0" y="184"/>
                    </a:lnTo>
                    <a:lnTo>
                      <a:pt x="0" y="275"/>
                    </a:lnTo>
                    <a:lnTo>
                      <a:pt x="0" y="366"/>
                    </a:lnTo>
                    <a:lnTo>
                      <a:pt x="0" y="444"/>
                    </a:lnTo>
                    <a:lnTo>
                      <a:pt x="0" y="500"/>
                    </a:lnTo>
                    <a:lnTo>
                      <a:pt x="0" y="5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345"/>
              <p:cNvSpPr>
                <a:spLocks/>
              </p:cNvSpPr>
              <p:nvPr/>
            </p:nvSpPr>
            <p:spPr bwMode="auto">
              <a:xfrm>
                <a:off x="2438" y="1932"/>
                <a:ext cx="20" cy="37"/>
              </a:xfrm>
              <a:custGeom>
                <a:avLst/>
                <a:gdLst/>
                <a:ahLst/>
                <a:cxnLst>
                  <a:cxn ang="0">
                    <a:pos x="1" y="415"/>
                  </a:cxn>
                  <a:cxn ang="0">
                    <a:pos x="0" y="343"/>
                  </a:cxn>
                  <a:cxn ang="0">
                    <a:pos x="6" y="292"/>
                  </a:cxn>
                  <a:cxn ang="0">
                    <a:pos x="11" y="255"/>
                  </a:cxn>
                  <a:cxn ang="0">
                    <a:pos x="20" y="217"/>
                  </a:cxn>
                  <a:cxn ang="0">
                    <a:pos x="34" y="178"/>
                  </a:cxn>
                  <a:cxn ang="0">
                    <a:pos x="51" y="141"/>
                  </a:cxn>
                  <a:cxn ang="0">
                    <a:pos x="75" y="106"/>
                  </a:cxn>
                  <a:cxn ang="0">
                    <a:pos x="103" y="74"/>
                  </a:cxn>
                  <a:cxn ang="0">
                    <a:pos x="137" y="46"/>
                  </a:cxn>
                  <a:cxn ang="0">
                    <a:pos x="178" y="23"/>
                  </a:cxn>
                  <a:cxn ang="0">
                    <a:pos x="228" y="6"/>
                  </a:cxn>
                  <a:cxn ang="0">
                    <a:pos x="254" y="21"/>
                  </a:cxn>
                  <a:cxn ang="0">
                    <a:pos x="254" y="154"/>
                  </a:cxn>
                  <a:cxn ang="0">
                    <a:pos x="254" y="333"/>
                  </a:cxn>
                  <a:cxn ang="0">
                    <a:pos x="254" y="466"/>
                  </a:cxn>
                  <a:cxn ang="0">
                    <a:pos x="243" y="464"/>
                  </a:cxn>
                  <a:cxn ang="0">
                    <a:pos x="191" y="361"/>
                  </a:cxn>
                  <a:cxn ang="0">
                    <a:pos x="180" y="322"/>
                  </a:cxn>
                  <a:cxn ang="0">
                    <a:pos x="186" y="302"/>
                  </a:cxn>
                  <a:cxn ang="0">
                    <a:pos x="204" y="284"/>
                  </a:cxn>
                  <a:cxn ang="0">
                    <a:pos x="212" y="273"/>
                  </a:cxn>
                  <a:cxn ang="0">
                    <a:pos x="217" y="260"/>
                  </a:cxn>
                  <a:cxn ang="0">
                    <a:pos x="221" y="242"/>
                  </a:cxn>
                  <a:cxn ang="0">
                    <a:pos x="221" y="224"/>
                  </a:cxn>
                  <a:cxn ang="0">
                    <a:pos x="217" y="209"/>
                  </a:cxn>
                  <a:cxn ang="0">
                    <a:pos x="212" y="197"/>
                  </a:cxn>
                  <a:cxn ang="0">
                    <a:pos x="204" y="187"/>
                  </a:cxn>
                  <a:cxn ang="0">
                    <a:pos x="186" y="173"/>
                  </a:cxn>
                  <a:cxn ang="0">
                    <a:pos x="178" y="167"/>
                  </a:cxn>
                  <a:cxn ang="0">
                    <a:pos x="175" y="146"/>
                  </a:cxn>
                  <a:cxn ang="0">
                    <a:pos x="168" y="126"/>
                  </a:cxn>
                  <a:cxn ang="0">
                    <a:pos x="158" y="114"/>
                  </a:cxn>
                  <a:cxn ang="0">
                    <a:pos x="144" y="105"/>
                  </a:cxn>
                  <a:cxn ang="0">
                    <a:pos x="126" y="101"/>
                  </a:cxn>
                  <a:cxn ang="0">
                    <a:pos x="105" y="111"/>
                  </a:cxn>
                  <a:cxn ang="0">
                    <a:pos x="76" y="147"/>
                  </a:cxn>
                  <a:cxn ang="0">
                    <a:pos x="62" y="169"/>
                  </a:cxn>
                  <a:cxn ang="0">
                    <a:pos x="50" y="194"/>
                  </a:cxn>
                  <a:cxn ang="0">
                    <a:pos x="40" y="222"/>
                  </a:cxn>
                  <a:cxn ang="0">
                    <a:pos x="32" y="256"/>
                  </a:cxn>
                  <a:cxn ang="0">
                    <a:pos x="29" y="289"/>
                  </a:cxn>
                  <a:cxn ang="0">
                    <a:pos x="31" y="313"/>
                  </a:cxn>
                  <a:cxn ang="0">
                    <a:pos x="36" y="330"/>
                  </a:cxn>
                  <a:cxn ang="0">
                    <a:pos x="44" y="341"/>
                  </a:cxn>
                  <a:cxn ang="0">
                    <a:pos x="52" y="347"/>
                  </a:cxn>
                  <a:cxn ang="0">
                    <a:pos x="62" y="350"/>
                  </a:cxn>
                  <a:cxn ang="0">
                    <a:pos x="55" y="363"/>
                  </a:cxn>
                  <a:cxn ang="0">
                    <a:pos x="12" y="420"/>
                  </a:cxn>
                </a:cxnLst>
                <a:rect l="0" t="0" r="r" b="b"/>
                <a:pathLst>
                  <a:path w="254" h="488">
                    <a:moveTo>
                      <a:pt x="3" y="432"/>
                    </a:moveTo>
                    <a:lnTo>
                      <a:pt x="1" y="415"/>
                    </a:lnTo>
                    <a:lnTo>
                      <a:pt x="0" y="372"/>
                    </a:lnTo>
                    <a:lnTo>
                      <a:pt x="0" y="343"/>
                    </a:lnTo>
                    <a:lnTo>
                      <a:pt x="3" y="310"/>
                    </a:lnTo>
                    <a:lnTo>
                      <a:pt x="6" y="292"/>
                    </a:lnTo>
                    <a:lnTo>
                      <a:pt x="8" y="273"/>
                    </a:lnTo>
                    <a:lnTo>
                      <a:pt x="11" y="255"/>
                    </a:lnTo>
                    <a:lnTo>
                      <a:pt x="15" y="236"/>
                    </a:lnTo>
                    <a:lnTo>
                      <a:pt x="20" y="217"/>
                    </a:lnTo>
                    <a:lnTo>
                      <a:pt x="27" y="198"/>
                    </a:lnTo>
                    <a:lnTo>
                      <a:pt x="34" y="178"/>
                    </a:lnTo>
                    <a:lnTo>
                      <a:pt x="42" y="160"/>
                    </a:lnTo>
                    <a:lnTo>
                      <a:pt x="51" y="141"/>
                    </a:lnTo>
                    <a:lnTo>
                      <a:pt x="62" y="124"/>
                    </a:lnTo>
                    <a:lnTo>
                      <a:pt x="75" y="106"/>
                    </a:lnTo>
                    <a:lnTo>
                      <a:pt x="88" y="90"/>
                    </a:lnTo>
                    <a:lnTo>
                      <a:pt x="103" y="74"/>
                    </a:lnTo>
                    <a:lnTo>
                      <a:pt x="120" y="59"/>
                    </a:lnTo>
                    <a:lnTo>
                      <a:pt x="137" y="46"/>
                    </a:lnTo>
                    <a:lnTo>
                      <a:pt x="157" y="33"/>
                    </a:lnTo>
                    <a:lnTo>
                      <a:pt x="178" y="23"/>
                    </a:lnTo>
                    <a:lnTo>
                      <a:pt x="202" y="13"/>
                    </a:lnTo>
                    <a:lnTo>
                      <a:pt x="228" y="6"/>
                    </a:lnTo>
                    <a:lnTo>
                      <a:pt x="254" y="0"/>
                    </a:lnTo>
                    <a:lnTo>
                      <a:pt x="254" y="21"/>
                    </a:lnTo>
                    <a:lnTo>
                      <a:pt x="254" y="76"/>
                    </a:lnTo>
                    <a:lnTo>
                      <a:pt x="254" y="154"/>
                    </a:lnTo>
                    <a:lnTo>
                      <a:pt x="254" y="244"/>
                    </a:lnTo>
                    <a:lnTo>
                      <a:pt x="254" y="333"/>
                    </a:lnTo>
                    <a:lnTo>
                      <a:pt x="254" y="411"/>
                    </a:lnTo>
                    <a:lnTo>
                      <a:pt x="254" y="466"/>
                    </a:lnTo>
                    <a:lnTo>
                      <a:pt x="254" y="488"/>
                    </a:lnTo>
                    <a:lnTo>
                      <a:pt x="243" y="464"/>
                    </a:lnTo>
                    <a:lnTo>
                      <a:pt x="217" y="412"/>
                    </a:lnTo>
                    <a:lnTo>
                      <a:pt x="191" y="361"/>
                    </a:lnTo>
                    <a:lnTo>
                      <a:pt x="180" y="337"/>
                    </a:lnTo>
                    <a:lnTo>
                      <a:pt x="180" y="322"/>
                    </a:lnTo>
                    <a:lnTo>
                      <a:pt x="180" y="306"/>
                    </a:lnTo>
                    <a:lnTo>
                      <a:pt x="186" y="302"/>
                    </a:lnTo>
                    <a:lnTo>
                      <a:pt x="200" y="289"/>
                    </a:lnTo>
                    <a:lnTo>
                      <a:pt x="204" y="284"/>
                    </a:lnTo>
                    <a:lnTo>
                      <a:pt x="208" y="279"/>
                    </a:lnTo>
                    <a:lnTo>
                      <a:pt x="212" y="273"/>
                    </a:lnTo>
                    <a:lnTo>
                      <a:pt x="215" y="267"/>
                    </a:lnTo>
                    <a:lnTo>
                      <a:pt x="217" y="260"/>
                    </a:lnTo>
                    <a:lnTo>
                      <a:pt x="219" y="251"/>
                    </a:lnTo>
                    <a:lnTo>
                      <a:pt x="221" y="242"/>
                    </a:lnTo>
                    <a:lnTo>
                      <a:pt x="221" y="234"/>
                    </a:lnTo>
                    <a:lnTo>
                      <a:pt x="221" y="224"/>
                    </a:lnTo>
                    <a:lnTo>
                      <a:pt x="219" y="217"/>
                    </a:lnTo>
                    <a:lnTo>
                      <a:pt x="217" y="209"/>
                    </a:lnTo>
                    <a:lnTo>
                      <a:pt x="215" y="202"/>
                    </a:lnTo>
                    <a:lnTo>
                      <a:pt x="212" y="197"/>
                    </a:lnTo>
                    <a:lnTo>
                      <a:pt x="208" y="191"/>
                    </a:lnTo>
                    <a:lnTo>
                      <a:pt x="204" y="187"/>
                    </a:lnTo>
                    <a:lnTo>
                      <a:pt x="200" y="183"/>
                    </a:lnTo>
                    <a:lnTo>
                      <a:pt x="186" y="173"/>
                    </a:lnTo>
                    <a:lnTo>
                      <a:pt x="180" y="170"/>
                    </a:lnTo>
                    <a:lnTo>
                      <a:pt x="178" y="167"/>
                    </a:lnTo>
                    <a:lnTo>
                      <a:pt x="178" y="158"/>
                    </a:lnTo>
                    <a:lnTo>
                      <a:pt x="175" y="146"/>
                    </a:lnTo>
                    <a:lnTo>
                      <a:pt x="171" y="133"/>
                    </a:lnTo>
                    <a:lnTo>
                      <a:pt x="168" y="126"/>
                    </a:lnTo>
                    <a:lnTo>
                      <a:pt x="164" y="120"/>
                    </a:lnTo>
                    <a:lnTo>
                      <a:pt x="158" y="114"/>
                    </a:lnTo>
                    <a:lnTo>
                      <a:pt x="152" y="109"/>
                    </a:lnTo>
                    <a:lnTo>
                      <a:pt x="144" y="105"/>
                    </a:lnTo>
                    <a:lnTo>
                      <a:pt x="136" y="103"/>
                    </a:lnTo>
                    <a:lnTo>
                      <a:pt x="126" y="101"/>
                    </a:lnTo>
                    <a:lnTo>
                      <a:pt x="114" y="102"/>
                    </a:lnTo>
                    <a:lnTo>
                      <a:pt x="105" y="111"/>
                    </a:lnTo>
                    <a:lnTo>
                      <a:pt x="82" y="138"/>
                    </a:lnTo>
                    <a:lnTo>
                      <a:pt x="76" y="147"/>
                    </a:lnTo>
                    <a:lnTo>
                      <a:pt x="70" y="158"/>
                    </a:lnTo>
                    <a:lnTo>
                      <a:pt x="62" y="169"/>
                    </a:lnTo>
                    <a:lnTo>
                      <a:pt x="56" y="182"/>
                    </a:lnTo>
                    <a:lnTo>
                      <a:pt x="50" y="194"/>
                    </a:lnTo>
                    <a:lnTo>
                      <a:pt x="45" y="207"/>
                    </a:lnTo>
                    <a:lnTo>
                      <a:pt x="40" y="222"/>
                    </a:lnTo>
                    <a:lnTo>
                      <a:pt x="35" y="237"/>
                    </a:lnTo>
                    <a:lnTo>
                      <a:pt x="32" y="256"/>
                    </a:lnTo>
                    <a:lnTo>
                      <a:pt x="29" y="273"/>
                    </a:lnTo>
                    <a:lnTo>
                      <a:pt x="29" y="289"/>
                    </a:lnTo>
                    <a:lnTo>
                      <a:pt x="29" y="302"/>
                    </a:lnTo>
                    <a:lnTo>
                      <a:pt x="31" y="313"/>
                    </a:lnTo>
                    <a:lnTo>
                      <a:pt x="33" y="322"/>
                    </a:lnTo>
                    <a:lnTo>
                      <a:pt x="36" y="330"/>
                    </a:lnTo>
                    <a:lnTo>
                      <a:pt x="40" y="335"/>
                    </a:lnTo>
                    <a:lnTo>
                      <a:pt x="44" y="341"/>
                    </a:lnTo>
                    <a:lnTo>
                      <a:pt x="48" y="344"/>
                    </a:lnTo>
                    <a:lnTo>
                      <a:pt x="52" y="347"/>
                    </a:lnTo>
                    <a:lnTo>
                      <a:pt x="56" y="348"/>
                    </a:lnTo>
                    <a:lnTo>
                      <a:pt x="62" y="350"/>
                    </a:lnTo>
                    <a:lnTo>
                      <a:pt x="64" y="350"/>
                    </a:lnTo>
                    <a:lnTo>
                      <a:pt x="55" y="363"/>
                    </a:lnTo>
                    <a:lnTo>
                      <a:pt x="33" y="391"/>
                    </a:lnTo>
                    <a:lnTo>
                      <a:pt x="12" y="420"/>
                    </a:lnTo>
                    <a:lnTo>
                      <a:pt x="3" y="4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346"/>
              <p:cNvSpPr>
                <a:spLocks/>
              </p:cNvSpPr>
              <p:nvPr/>
            </p:nvSpPr>
            <p:spPr bwMode="auto">
              <a:xfrm>
                <a:off x="2580" y="1930"/>
                <a:ext cx="20" cy="38"/>
              </a:xfrm>
              <a:custGeom>
                <a:avLst/>
                <a:gdLst/>
                <a:ahLst/>
                <a:cxnLst>
                  <a:cxn ang="0">
                    <a:pos x="256" y="430"/>
                  </a:cxn>
                  <a:cxn ang="0">
                    <a:pos x="257" y="354"/>
                  </a:cxn>
                  <a:cxn ang="0">
                    <a:pos x="252" y="302"/>
                  </a:cxn>
                  <a:cxn ang="0">
                    <a:pos x="245" y="264"/>
                  </a:cxn>
                  <a:cxn ang="0">
                    <a:pos x="235" y="224"/>
                  </a:cxn>
                  <a:cxn ang="0">
                    <a:pos x="222" y="185"/>
                  </a:cxn>
                  <a:cxn ang="0">
                    <a:pos x="204" y="146"/>
                  </a:cxn>
                  <a:cxn ang="0">
                    <a:pos x="180" y="109"/>
                  </a:cxn>
                  <a:cxn ang="0">
                    <a:pos x="152" y="76"/>
                  </a:cxn>
                  <a:cxn ang="0">
                    <a:pos x="117" y="47"/>
                  </a:cxn>
                  <a:cxn ang="0">
                    <a:pos x="76" y="24"/>
                  </a:cxn>
                  <a:cxn ang="0">
                    <a:pos x="28" y="6"/>
                  </a:cxn>
                  <a:cxn ang="0">
                    <a:pos x="0" y="20"/>
                  </a:cxn>
                  <a:cxn ang="0">
                    <a:pos x="0" y="154"/>
                  </a:cxn>
                  <a:cxn ang="0">
                    <a:pos x="0" y="333"/>
                  </a:cxn>
                  <a:cxn ang="0">
                    <a:pos x="0" y="466"/>
                  </a:cxn>
                  <a:cxn ang="0">
                    <a:pos x="13" y="470"/>
                  </a:cxn>
                  <a:cxn ang="0">
                    <a:pos x="66" y="390"/>
                  </a:cxn>
                  <a:cxn ang="0">
                    <a:pos x="78" y="361"/>
                  </a:cxn>
                  <a:cxn ang="0">
                    <a:pos x="76" y="317"/>
                  </a:cxn>
                  <a:cxn ang="0">
                    <a:pos x="69" y="302"/>
                  </a:cxn>
                  <a:cxn ang="0">
                    <a:pos x="50" y="284"/>
                  </a:cxn>
                  <a:cxn ang="0">
                    <a:pos x="42" y="273"/>
                  </a:cxn>
                  <a:cxn ang="0">
                    <a:pos x="37" y="259"/>
                  </a:cxn>
                  <a:cxn ang="0">
                    <a:pos x="34" y="242"/>
                  </a:cxn>
                  <a:cxn ang="0">
                    <a:pos x="34" y="224"/>
                  </a:cxn>
                  <a:cxn ang="0">
                    <a:pos x="37" y="209"/>
                  </a:cxn>
                  <a:cxn ang="0">
                    <a:pos x="42" y="197"/>
                  </a:cxn>
                  <a:cxn ang="0">
                    <a:pos x="50" y="187"/>
                  </a:cxn>
                  <a:cxn ang="0">
                    <a:pos x="69" y="172"/>
                  </a:cxn>
                  <a:cxn ang="0">
                    <a:pos x="76" y="167"/>
                  </a:cxn>
                  <a:cxn ang="0">
                    <a:pos x="79" y="146"/>
                  </a:cxn>
                  <a:cxn ang="0">
                    <a:pos x="86" y="126"/>
                  </a:cxn>
                  <a:cxn ang="0">
                    <a:pos x="96" y="114"/>
                  </a:cxn>
                  <a:cxn ang="0">
                    <a:pos x="110" y="105"/>
                  </a:cxn>
                  <a:cxn ang="0">
                    <a:pos x="128" y="100"/>
                  </a:cxn>
                  <a:cxn ang="0">
                    <a:pos x="147" y="108"/>
                  </a:cxn>
                  <a:cxn ang="0">
                    <a:pos x="171" y="139"/>
                  </a:cxn>
                  <a:cxn ang="0">
                    <a:pos x="179" y="157"/>
                  </a:cxn>
                  <a:cxn ang="0">
                    <a:pos x="180" y="170"/>
                  </a:cxn>
                  <a:cxn ang="0">
                    <a:pos x="187" y="187"/>
                  </a:cxn>
                  <a:cxn ang="0">
                    <a:pos x="213" y="232"/>
                  </a:cxn>
                  <a:cxn ang="0">
                    <a:pos x="224" y="256"/>
                  </a:cxn>
                  <a:cxn ang="0">
                    <a:pos x="228" y="271"/>
                  </a:cxn>
                  <a:cxn ang="0">
                    <a:pos x="228" y="300"/>
                  </a:cxn>
                  <a:cxn ang="0">
                    <a:pos x="223" y="328"/>
                  </a:cxn>
                  <a:cxn ang="0">
                    <a:pos x="219" y="336"/>
                  </a:cxn>
                  <a:cxn ang="0">
                    <a:pos x="215" y="338"/>
                  </a:cxn>
                  <a:cxn ang="0">
                    <a:pos x="211" y="339"/>
                  </a:cxn>
                  <a:cxn ang="0">
                    <a:pos x="209" y="344"/>
                  </a:cxn>
                  <a:cxn ang="0">
                    <a:pos x="209" y="357"/>
                  </a:cxn>
                  <a:cxn ang="0">
                    <a:pos x="212" y="385"/>
                  </a:cxn>
                  <a:cxn ang="0">
                    <a:pos x="221" y="402"/>
                  </a:cxn>
                  <a:cxn ang="0">
                    <a:pos x="249" y="439"/>
                  </a:cxn>
                </a:cxnLst>
                <a:rect l="0" t="0" r="r" b="b"/>
                <a:pathLst>
                  <a:path w="257" h="488">
                    <a:moveTo>
                      <a:pt x="255" y="447"/>
                    </a:moveTo>
                    <a:lnTo>
                      <a:pt x="256" y="430"/>
                    </a:lnTo>
                    <a:lnTo>
                      <a:pt x="257" y="385"/>
                    </a:lnTo>
                    <a:lnTo>
                      <a:pt x="257" y="354"/>
                    </a:lnTo>
                    <a:lnTo>
                      <a:pt x="254" y="320"/>
                    </a:lnTo>
                    <a:lnTo>
                      <a:pt x="252" y="302"/>
                    </a:lnTo>
                    <a:lnTo>
                      <a:pt x="249" y="283"/>
                    </a:lnTo>
                    <a:lnTo>
                      <a:pt x="245" y="264"/>
                    </a:lnTo>
                    <a:lnTo>
                      <a:pt x="241" y="243"/>
                    </a:lnTo>
                    <a:lnTo>
                      <a:pt x="235" y="224"/>
                    </a:lnTo>
                    <a:lnTo>
                      <a:pt x="229" y="204"/>
                    </a:lnTo>
                    <a:lnTo>
                      <a:pt x="222" y="185"/>
                    </a:lnTo>
                    <a:lnTo>
                      <a:pt x="213" y="164"/>
                    </a:lnTo>
                    <a:lnTo>
                      <a:pt x="204" y="146"/>
                    </a:lnTo>
                    <a:lnTo>
                      <a:pt x="193" y="127"/>
                    </a:lnTo>
                    <a:lnTo>
                      <a:pt x="180" y="109"/>
                    </a:lnTo>
                    <a:lnTo>
                      <a:pt x="167" y="92"/>
                    </a:lnTo>
                    <a:lnTo>
                      <a:pt x="152" y="76"/>
                    </a:lnTo>
                    <a:lnTo>
                      <a:pt x="135" y="61"/>
                    </a:lnTo>
                    <a:lnTo>
                      <a:pt x="117" y="47"/>
                    </a:lnTo>
                    <a:lnTo>
                      <a:pt x="98" y="34"/>
                    </a:lnTo>
                    <a:lnTo>
                      <a:pt x="76" y="24"/>
                    </a:lnTo>
                    <a:lnTo>
                      <a:pt x="52" y="14"/>
                    </a:lnTo>
                    <a:lnTo>
                      <a:pt x="28" y="6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0" y="76"/>
                    </a:lnTo>
                    <a:lnTo>
                      <a:pt x="0" y="154"/>
                    </a:lnTo>
                    <a:lnTo>
                      <a:pt x="0" y="243"/>
                    </a:lnTo>
                    <a:lnTo>
                      <a:pt x="0" y="333"/>
                    </a:lnTo>
                    <a:lnTo>
                      <a:pt x="0" y="411"/>
                    </a:lnTo>
                    <a:lnTo>
                      <a:pt x="0" y="466"/>
                    </a:lnTo>
                    <a:lnTo>
                      <a:pt x="0" y="488"/>
                    </a:lnTo>
                    <a:lnTo>
                      <a:pt x="13" y="470"/>
                    </a:lnTo>
                    <a:lnTo>
                      <a:pt x="39" y="429"/>
                    </a:lnTo>
                    <a:lnTo>
                      <a:pt x="66" y="390"/>
                    </a:lnTo>
                    <a:lnTo>
                      <a:pt x="78" y="371"/>
                    </a:lnTo>
                    <a:lnTo>
                      <a:pt x="78" y="361"/>
                    </a:lnTo>
                    <a:lnTo>
                      <a:pt x="77" y="338"/>
                    </a:lnTo>
                    <a:lnTo>
                      <a:pt x="76" y="317"/>
                    </a:lnTo>
                    <a:lnTo>
                      <a:pt x="76" y="306"/>
                    </a:lnTo>
                    <a:lnTo>
                      <a:pt x="69" y="302"/>
                    </a:lnTo>
                    <a:lnTo>
                      <a:pt x="54" y="289"/>
                    </a:lnTo>
                    <a:lnTo>
                      <a:pt x="50" y="284"/>
                    </a:lnTo>
                    <a:lnTo>
                      <a:pt x="47" y="279"/>
                    </a:lnTo>
                    <a:lnTo>
                      <a:pt x="42" y="273"/>
                    </a:lnTo>
                    <a:lnTo>
                      <a:pt x="39" y="267"/>
                    </a:lnTo>
                    <a:lnTo>
                      <a:pt x="37" y="259"/>
                    </a:lnTo>
                    <a:lnTo>
                      <a:pt x="35" y="251"/>
                    </a:lnTo>
                    <a:lnTo>
                      <a:pt x="34" y="242"/>
                    </a:lnTo>
                    <a:lnTo>
                      <a:pt x="33" y="234"/>
                    </a:lnTo>
                    <a:lnTo>
                      <a:pt x="34" y="224"/>
                    </a:lnTo>
                    <a:lnTo>
                      <a:pt x="35" y="217"/>
                    </a:lnTo>
                    <a:lnTo>
                      <a:pt x="37" y="209"/>
                    </a:lnTo>
                    <a:lnTo>
                      <a:pt x="39" y="202"/>
                    </a:lnTo>
                    <a:lnTo>
                      <a:pt x="42" y="197"/>
                    </a:lnTo>
                    <a:lnTo>
                      <a:pt x="47" y="191"/>
                    </a:lnTo>
                    <a:lnTo>
                      <a:pt x="50" y="187"/>
                    </a:lnTo>
                    <a:lnTo>
                      <a:pt x="54" y="183"/>
                    </a:lnTo>
                    <a:lnTo>
                      <a:pt x="69" y="172"/>
                    </a:lnTo>
                    <a:lnTo>
                      <a:pt x="76" y="170"/>
                    </a:lnTo>
                    <a:lnTo>
                      <a:pt x="76" y="167"/>
                    </a:lnTo>
                    <a:lnTo>
                      <a:pt x="77" y="158"/>
                    </a:lnTo>
                    <a:lnTo>
                      <a:pt x="79" y="146"/>
                    </a:lnTo>
                    <a:lnTo>
                      <a:pt x="83" y="132"/>
                    </a:lnTo>
                    <a:lnTo>
                      <a:pt x="86" y="126"/>
                    </a:lnTo>
                    <a:lnTo>
                      <a:pt x="91" y="120"/>
                    </a:lnTo>
                    <a:lnTo>
                      <a:pt x="96" y="114"/>
                    </a:lnTo>
                    <a:lnTo>
                      <a:pt x="102" y="109"/>
                    </a:lnTo>
                    <a:lnTo>
                      <a:pt x="110" y="105"/>
                    </a:lnTo>
                    <a:lnTo>
                      <a:pt x="118" y="103"/>
                    </a:lnTo>
                    <a:lnTo>
                      <a:pt x="128" y="100"/>
                    </a:lnTo>
                    <a:lnTo>
                      <a:pt x="140" y="102"/>
                    </a:lnTo>
                    <a:lnTo>
                      <a:pt x="147" y="108"/>
                    </a:lnTo>
                    <a:lnTo>
                      <a:pt x="163" y="127"/>
                    </a:lnTo>
                    <a:lnTo>
                      <a:pt x="171" y="139"/>
                    </a:lnTo>
                    <a:lnTo>
                      <a:pt x="177" y="151"/>
                    </a:lnTo>
                    <a:lnTo>
                      <a:pt x="179" y="157"/>
                    </a:lnTo>
                    <a:lnTo>
                      <a:pt x="180" y="163"/>
                    </a:lnTo>
                    <a:lnTo>
                      <a:pt x="180" y="170"/>
                    </a:lnTo>
                    <a:lnTo>
                      <a:pt x="179" y="175"/>
                    </a:lnTo>
                    <a:lnTo>
                      <a:pt x="187" y="187"/>
                    </a:lnTo>
                    <a:lnTo>
                      <a:pt x="204" y="215"/>
                    </a:lnTo>
                    <a:lnTo>
                      <a:pt x="213" y="232"/>
                    </a:lnTo>
                    <a:lnTo>
                      <a:pt x="221" y="249"/>
                    </a:lnTo>
                    <a:lnTo>
                      <a:pt x="224" y="256"/>
                    </a:lnTo>
                    <a:lnTo>
                      <a:pt x="226" y="265"/>
                    </a:lnTo>
                    <a:lnTo>
                      <a:pt x="228" y="271"/>
                    </a:lnTo>
                    <a:lnTo>
                      <a:pt x="229" y="278"/>
                    </a:lnTo>
                    <a:lnTo>
                      <a:pt x="228" y="300"/>
                    </a:lnTo>
                    <a:lnTo>
                      <a:pt x="225" y="320"/>
                    </a:lnTo>
                    <a:lnTo>
                      <a:pt x="223" y="328"/>
                    </a:lnTo>
                    <a:lnTo>
                      <a:pt x="221" y="334"/>
                    </a:lnTo>
                    <a:lnTo>
                      <a:pt x="219" y="336"/>
                    </a:lnTo>
                    <a:lnTo>
                      <a:pt x="218" y="337"/>
                    </a:lnTo>
                    <a:lnTo>
                      <a:pt x="215" y="338"/>
                    </a:lnTo>
                    <a:lnTo>
                      <a:pt x="213" y="338"/>
                    </a:lnTo>
                    <a:lnTo>
                      <a:pt x="211" y="339"/>
                    </a:lnTo>
                    <a:lnTo>
                      <a:pt x="210" y="342"/>
                    </a:lnTo>
                    <a:lnTo>
                      <a:pt x="209" y="344"/>
                    </a:lnTo>
                    <a:lnTo>
                      <a:pt x="209" y="347"/>
                    </a:lnTo>
                    <a:lnTo>
                      <a:pt x="209" y="357"/>
                    </a:lnTo>
                    <a:lnTo>
                      <a:pt x="210" y="366"/>
                    </a:lnTo>
                    <a:lnTo>
                      <a:pt x="212" y="385"/>
                    </a:lnTo>
                    <a:lnTo>
                      <a:pt x="214" y="394"/>
                    </a:lnTo>
                    <a:lnTo>
                      <a:pt x="221" y="402"/>
                    </a:lnTo>
                    <a:lnTo>
                      <a:pt x="235" y="421"/>
                    </a:lnTo>
                    <a:lnTo>
                      <a:pt x="249" y="439"/>
                    </a:lnTo>
                    <a:lnTo>
                      <a:pt x="255" y="4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347"/>
              <p:cNvSpPr>
                <a:spLocks/>
              </p:cNvSpPr>
              <p:nvPr/>
            </p:nvSpPr>
            <p:spPr bwMode="auto">
              <a:xfrm>
                <a:off x="2398" y="2022"/>
                <a:ext cx="3" cy="7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16" y="3"/>
                  </a:cxn>
                  <a:cxn ang="0">
                    <a:pos x="23" y="3"/>
                  </a:cxn>
                  <a:cxn ang="0">
                    <a:pos x="26" y="3"/>
                  </a:cxn>
                  <a:cxn ang="0">
                    <a:pos x="29" y="3"/>
                  </a:cxn>
                  <a:cxn ang="0">
                    <a:pos x="32" y="1"/>
                  </a:cxn>
                  <a:cxn ang="0">
                    <a:pos x="34" y="0"/>
                  </a:cxn>
                  <a:cxn ang="0">
                    <a:pos x="34" y="15"/>
                  </a:cxn>
                  <a:cxn ang="0">
                    <a:pos x="34" y="48"/>
                  </a:cxn>
                  <a:cxn ang="0">
                    <a:pos x="34" y="81"/>
                  </a:cxn>
                  <a:cxn ang="0">
                    <a:pos x="34" y="97"/>
                  </a:cxn>
                  <a:cxn ang="0">
                    <a:pos x="29" y="84"/>
                  </a:cxn>
                  <a:cxn ang="0">
                    <a:pos x="17" y="57"/>
                  </a:cxn>
                  <a:cxn ang="0">
                    <a:pos x="6" y="30"/>
                  </a:cxn>
                  <a:cxn ang="0">
                    <a:pos x="0" y="18"/>
                  </a:cxn>
                  <a:cxn ang="0">
                    <a:pos x="4" y="10"/>
                  </a:cxn>
                  <a:cxn ang="0">
                    <a:pos x="10" y="3"/>
                  </a:cxn>
                </a:cxnLst>
                <a:rect l="0" t="0" r="r" b="b"/>
                <a:pathLst>
                  <a:path w="34" h="97">
                    <a:moveTo>
                      <a:pt x="10" y="3"/>
                    </a:moveTo>
                    <a:lnTo>
                      <a:pt x="16" y="3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9" y="3"/>
                    </a:lnTo>
                    <a:lnTo>
                      <a:pt x="32" y="1"/>
                    </a:lnTo>
                    <a:lnTo>
                      <a:pt x="34" y="0"/>
                    </a:lnTo>
                    <a:lnTo>
                      <a:pt x="34" y="15"/>
                    </a:lnTo>
                    <a:lnTo>
                      <a:pt x="34" y="48"/>
                    </a:lnTo>
                    <a:lnTo>
                      <a:pt x="34" y="81"/>
                    </a:lnTo>
                    <a:lnTo>
                      <a:pt x="34" y="97"/>
                    </a:lnTo>
                    <a:lnTo>
                      <a:pt x="29" y="84"/>
                    </a:lnTo>
                    <a:lnTo>
                      <a:pt x="17" y="57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4" y="10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348"/>
              <p:cNvSpPr>
                <a:spLocks/>
              </p:cNvSpPr>
              <p:nvPr/>
            </p:nvSpPr>
            <p:spPr bwMode="auto">
              <a:xfrm>
                <a:off x="2356" y="2017"/>
                <a:ext cx="4" cy="17"/>
              </a:xfrm>
              <a:custGeom>
                <a:avLst/>
                <a:gdLst/>
                <a:ahLst/>
                <a:cxnLst>
                  <a:cxn ang="0">
                    <a:pos x="2" y="212"/>
                  </a:cxn>
                  <a:cxn ang="0">
                    <a:pos x="0" y="190"/>
                  </a:cxn>
                  <a:cxn ang="0">
                    <a:pos x="0" y="166"/>
                  </a:cxn>
                  <a:cxn ang="0">
                    <a:pos x="0" y="139"/>
                  </a:cxn>
                  <a:cxn ang="0">
                    <a:pos x="0" y="111"/>
                  </a:cxn>
                  <a:cxn ang="0">
                    <a:pos x="1" y="83"/>
                  </a:cxn>
                  <a:cxn ang="0">
                    <a:pos x="2" y="56"/>
                  </a:cxn>
                  <a:cxn ang="0">
                    <a:pos x="3" y="29"/>
                  </a:cxn>
                  <a:cxn ang="0">
                    <a:pos x="4" y="3"/>
                  </a:cxn>
                  <a:cxn ang="0">
                    <a:pos x="9" y="1"/>
                  </a:cxn>
                  <a:cxn ang="0">
                    <a:pos x="14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5" y="2"/>
                  </a:cxn>
                  <a:cxn ang="0">
                    <a:pos x="29" y="4"/>
                  </a:cxn>
                  <a:cxn ang="0">
                    <a:pos x="32" y="7"/>
                  </a:cxn>
                  <a:cxn ang="0">
                    <a:pos x="34" y="10"/>
                  </a:cxn>
                  <a:cxn ang="0">
                    <a:pos x="45" y="24"/>
                  </a:cxn>
                  <a:cxn ang="0">
                    <a:pos x="54" y="36"/>
                  </a:cxn>
                  <a:cxn ang="0">
                    <a:pos x="50" y="59"/>
                  </a:cxn>
                  <a:cxn ang="0">
                    <a:pos x="45" y="81"/>
                  </a:cxn>
                  <a:cxn ang="0">
                    <a:pos x="38" y="104"/>
                  </a:cxn>
                  <a:cxn ang="0">
                    <a:pos x="31" y="125"/>
                  </a:cxn>
                  <a:cxn ang="0">
                    <a:pos x="23" y="147"/>
                  </a:cxn>
                  <a:cxn ang="0">
                    <a:pos x="16" y="169"/>
                  </a:cxn>
                  <a:cxn ang="0">
                    <a:pos x="8" y="191"/>
                  </a:cxn>
                  <a:cxn ang="0">
                    <a:pos x="2" y="212"/>
                  </a:cxn>
                </a:cxnLst>
                <a:rect l="0" t="0" r="r" b="b"/>
                <a:pathLst>
                  <a:path w="54" h="212">
                    <a:moveTo>
                      <a:pt x="2" y="212"/>
                    </a:moveTo>
                    <a:lnTo>
                      <a:pt x="0" y="190"/>
                    </a:lnTo>
                    <a:lnTo>
                      <a:pt x="0" y="166"/>
                    </a:lnTo>
                    <a:lnTo>
                      <a:pt x="0" y="139"/>
                    </a:lnTo>
                    <a:lnTo>
                      <a:pt x="0" y="111"/>
                    </a:lnTo>
                    <a:lnTo>
                      <a:pt x="1" y="83"/>
                    </a:lnTo>
                    <a:lnTo>
                      <a:pt x="2" y="56"/>
                    </a:lnTo>
                    <a:lnTo>
                      <a:pt x="3" y="29"/>
                    </a:lnTo>
                    <a:lnTo>
                      <a:pt x="4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5" y="2"/>
                    </a:lnTo>
                    <a:lnTo>
                      <a:pt x="29" y="4"/>
                    </a:lnTo>
                    <a:lnTo>
                      <a:pt x="32" y="7"/>
                    </a:lnTo>
                    <a:lnTo>
                      <a:pt x="34" y="10"/>
                    </a:lnTo>
                    <a:lnTo>
                      <a:pt x="45" y="24"/>
                    </a:lnTo>
                    <a:lnTo>
                      <a:pt x="54" y="36"/>
                    </a:lnTo>
                    <a:lnTo>
                      <a:pt x="50" y="59"/>
                    </a:lnTo>
                    <a:lnTo>
                      <a:pt x="45" y="81"/>
                    </a:lnTo>
                    <a:lnTo>
                      <a:pt x="38" y="104"/>
                    </a:lnTo>
                    <a:lnTo>
                      <a:pt x="31" y="125"/>
                    </a:lnTo>
                    <a:lnTo>
                      <a:pt x="23" y="147"/>
                    </a:lnTo>
                    <a:lnTo>
                      <a:pt x="16" y="169"/>
                    </a:lnTo>
                    <a:lnTo>
                      <a:pt x="8" y="191"/>
                    </a:lnTo>
                    <a:lnTo>
                      <a:pt x="2" y="2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349"/>
              <p:cNvSpPr>
                <a:spLocks/>
              </p:cNvSpPr>
              <p:nvPr/>
            </p:nvSpPr>
            <p:spPr bwMode="auto">
              <a:xfrm>
                <a:off x="2382" y="2022"/>
                <a:ext cx="3" cy="8"/>
              </a:xfrm>
              <a:custGeom>
                <a:avLst/>
                <a:gdLst/>
                <a:ahLst/>
                <a:cxnLst>
                  <a:cxn ang="0">
                    <a:pos x="3" y="101"/>
                  </a:cxn>
                  <a:cxn ang="0">
                    <a:pos x="2" y="86"/>
                  </a:cxn>
                  <a:cxn ang="0">
                    <a:pos x="1" y="53"/>
                  </a:cxn>
                  <a:cxn ang="0">
                    <a:pos x="0" y="20"/>
                  </a:cxn>
                  <a:cxn ang="0">
                    <a:pos x="0" y="4"/>
                  </a:cxn>
                  <a:cxn ang="0">
                    <a:pos x="4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20" y="2"/>
                  </a:cxn>
                  <a:cxn ang="0">
                    <a:pos x="26" y="4"/>
                  </a:cxn>
                  <a:cxn ang="0">
                    <a:pos x="30" y="8"/>
                  </a:cxn>
                  <a:cxn ang="0">
                    <a:pos x="34" y="13"/>
                  </a:cxn>
                  <a:cxn ang="0">
                    <a:pos x="36" y="18"/>
                  </a:cxn>
                  <a:cxn ang="0">
                    <a:pos x="31" y="31"/>
                  </a:cxn>
                  <a:cxn ang="0">
                    <a:pos x="20" y="59"/>
                  </a:cxn>
                  <a:cxn ang="0">
                    <a:pos x="8" y="88"/>
                  </a:cxn>
                  <a:cxn ang="0">
                    <a:pos x="3" y="101"/>
                  </a:cxn>
                </a:cxnLst>
                <a:rect l="0" t="0" r="r" b="b"/>
                <a:pathLst>
                  <a:path w="36" h="101">
                    <a:moveTo>
                      <a:pt x="3" y="101"/>
                    </a:moveTo>
                    <a:lnTo>
                      <a:pt x="2" y="86"/>
                    </a:lnTo>
                    <a:lnTo>
                      <a:pt x="1" y="53"/>
                    </a:lnTo>
                    <a:lnTo>
                      <a:pt x="0" y="20"/>
                    </a:lnTo>
                    <a:lnTo>
                      <a:pt x="0" y="4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0" y="8"/>
                    </a:lnTo>
                    <a:lnTo>
                      <a:pt x="34" y="13"/>
                    </a:lnTo>
                    <a:lnTo>
                      <a:pt x="36" y="18"/>
                    </a:lnTo>
                    <a:lnTo>
                      <a:pt x="31" y="31"/>
                    </a:lnTo>
                    <a:lnTo>
                      <a:pt x="20" y="59"/>
                    </a:lnTo>
                    <a:lnTo>
                      <a:pt x="8" y="88"/>
                    </a:lnTo>
                    <a:lnTo>
                      <a:pt x="3" y="1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350"/>
              <p:cNvSpPr>
                <a:spLocks/>
              </p:cNvSpPr>
              <p:nvPr/>
            </p:nvSpPr>
            <p:spPr bwMode="auto">
              <a:xfrm>
                <a:off x="2374" y="2024"/>
                <a:ext cx="1" cy="4"/>
              </a:xfrm>
              <a:custGeom>
                <a:avLst/>
                <a:gdLst/>
                <a:ahLst/>
                <a:cxnLst>
                  <a:cxn ang="0">
                    <a:pos x="12" y="53"/>
                  </a:cxn>
                  <a:cxn ang="0">
                    <a:pos x="8" y="40"/>
                  </a:cxn>
                  <a:cxn ang="0">
                    <a:pos x="4" y="27"/>
                  </a:cxn>
                  <a:cxn ang="0">
                    <a:pos x="2" y="21"/>
                  </a:cxn>
                  <a:cxn ang="0">
                    <a:pos x="0" y="14"/>
                  </a:cxn>
                  <a:cxn ang="0">
                    <a:pos x="0" y="7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1" y="0"/>
                  </a:cxn>
                  <a:cxn ang="0">
                    <a:pos x="12" y="14"/>
                  </a:cxn>
                  <a:cxn ang="0">
                    <a:pos x="12" y="26"/>
                  </a:cxn>
                  <a:cxn ang="0">
                    <a:pos x="12" y="40"/>
                  </a:cxn>
                  <a:cxn ang="0">
                    <a:pos x="12" y="53"/>
                  </a:cxn>
                </a:cxnLst>
                <a:rect l="0" t="0" r="r" b="b"/>
                <a:pathLst>
                  <a:path w="12" h="53">
                    <a:moveTo>
                      <a:pt x="12" y="53"/>
                    </a:moveTo>
                    <a:lnTo>
                      <a:pt x="8" y="40"/>
                    </a:lnTo>
                    <a:lnTo>
                      <a:pt x="4" y="27"/>
                    </a:lnTo>
                    <a:lnTo>
                      <a:pt x="2" y="21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2" y="14"/>
                    </a:lnTo>
                    <a:lnTo>
                      <a:pt x="12" y="26"/>
                    </a:lnTo>
                    <a:lnTo>
                      <a:pt x="12" y="40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351"/>
              <p:cNvSpPr>
                <a:spLocks/>
              </p:cNvSpPr>
              <p:nvPr/>
            </p:nvSpPr>
            <p:spPr bwMode="auto">
              <a:xfrm>
                <a:off x="2678" y="2021"/>
                <a:ext cx="2" cy="8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26" y="4"/>
                  </a:cxn>
                  <a:cxn ang="0">
                    <a:pos x="29" y="4"/>
                  </a:cxn>
                  <a:cxn ang="0">
                    <a:pos x="32" y="2"/>
                  </a:cxn>
                  <a:cxn ang="0">
                    <a:pos x="35" y="0"/>
                  </a:cxn>
                  <a:cxn ang="0">
                    <a:pos x="35" y="15"/>
                  </a:cxn>
                  <a:cxn ang="0">
                    <a:pos x="35" y="48"/>
                  </a:cxn>
                  <a:cxn ang="0">
                    <a:pos x="35" y="82"/>
                  </a:cxn>
                  <a:cxn ang="0">
                    <a:pos x="35" y="97"/>
                  </a:cxn>
                  <a:cxn ang="0">
                    <a:pos x="29" y="85"/>
                  </a:cxn>
                  <a:cxn ang="0">
                    <a:pos x="17" y="58"/>
                  </a:cxn>
                  <a:cxn ang="0">
                    <a:pos x="6" y="30"/>
                  </a:cxn>
                  <a:cxn ang="0">
                    <a:pos x="0" y="18"/>
                  </a:cxn>
                  <a:cxn ang="0">
                    <a:pos x="5" y="11"/>
                  </a:cxn>
                  <a:cxn ang="0">
                    <a:pos x="10" y="4"/>
                  </a:cxn>
                </a:cxnLst>
                <a:rect l="0" t="0" r="r" b="b"/>
                <a:pathLst>
                  <a:path w="35" h="97">
                    <a:moveTo>
                      <a:pt x="10" y="4"/>
                    </a:moveTo>
                    <a:lnTo>
                      <a:pt x="16" y="4"/>
                    </a:lnTo>
                    <a:lnTo>
                      <a:pt x="23" y="4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32" y="2"/>
                    </a:lnTo>
                    <a:lnTo>
                      <a:pt x="35" y="0"/>
                    </a:lnTo>
                    <a:lnTo>
                      <a:pt x="35" y="15"/>
                    </a:lnTo>
                    <a:lnTo>
                      <a:pt x="35" y="48"/>
                    </a:lnTo>
                    <a:lnTo>
                      <a:pt x="35" y="82"/>
                    </a:lnTo>
                    <a:lnTo>
                      <a:pt x="35" y="97"/>
                    </a:lnTo>
                    <a:lnTo>
                      <a:pt x="29" y="85"/>
                    </a:lnTo>
                    <a:lnTo>
                      <a:pt x="17" y="58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5" y="11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352"/>
              <p:cNvSpPr>
                <a:spLocks/>
              </p:cNvSpPr>
              <p:nvPr/>
            </p:nvSpPr>
            <p:spPr bwMode="auto">
              <a:xfrm>
                <a:off x="2637" y="2021"/>
                <a:ext cx="2" cy="8"/>
              </a:xfrm>
              <a:custGeom>
                <a:avLst/>
                <a:gdLst/>
                <a:ahLst/>
                <a:cxnLst>
                  <a:cxn ang="0">
                    <a:pos x="0" y="107"/>
                  </a:cxn>
                  <a:cxn ang="0">
                    <a:pos x="0" y="82"/>
                  </a:cxn>
                  <a:cxn ang="0">
                    <a:pos x="0" y="56"/>
                  </a:cxn>
                  <a:cxn ang="0">
                    <a:pos x="1" y="28"/>
                  </a:cxn>
                  <a:cxn ang="0">
                    <a:pos x="2" y="1"/>
                  </a:cxn>
                  <a:cxn ang="0">
                    <a:pos x="6" y="0"/>
                  </a:cxn>
                  <a:cxn ang="0">
                    <a:pos x="10" y="0"/>
                  </a:cxn>
                  <a:cxn ang="0">
                    <a:pos x="14" y="2"/>
                  </a:cxn>
                  <a:cxn ang="0">
                    <a:pos x="17" y="4"/>
                  </a:cxn>
                  <a:cxn ang="0">
                    <a:pos x="22" y="12"/>
                  </a:cxn>
                  <a:cxn ang="0">
                    <a:pos x="26" y="18"/>
                  </a:cxn>
                  <a:cxn ang="0">
                    <a:pos x="22" y="41"/>
                  </a:cxn>
                  <a:cxn ang="0">
                    <a:pos x="15" y="63"/>
                  </a:cxn>
                  <a:cxn ang="0">
                    <a:pos x="7" y="84"/>
                  </a:cxn>
                  <a:cxn ang="0">
                    <a:pos x="0" y="107"/>
                  </a:cxn>
                </a:cxnLst>
                <a:rect l="0" t="0" r="r" b="b"/>
                <a:pathLst>
                  <a:path w="26" h="107">
                    <a:moveTo>
                      <a:pt x="0" y="107"/>
                    </a:moveTo>
                    <a:lnTo>
                      <a:pt x="0" y="82"/>
                    </a:lnTo>
                    <a:lnTo>
                      <a:pt x="0" y="56"/>
                    </a:lnTo>
                    <a:lnTo>
                      <a:pt x="1" y="28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17" y="4"/>
                    </a:lnTo>
                    <a:lnTo>
                      <a:pt x="22" y="12"/>
                    </a:lnTo>
                    <a:lnTo>
                      <a:pt x="26" y="18"/>
                    </a:lnTo>
                    <a:lnTo>
                      <a:pt x="22" y="41"/>
                    </a:lnTo>
                    <a:lnTo>
                      <a:pt x="15" y="63"/>
                    </a:lnTo>
                    <a:lnTo>
                      <a:pt x="7" y="84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353"/>
              <p:cNvSpPr>
                <a:spLocks/>
              </p:cNvSpPr>
              <p:nvPr/>
            </p:nvSpPr>
            <p:spPr bwMode="auto">
              <a:xfrm>
                <a:off x="2657" y="2021"/>
                <a:ext cx="2" cy="8"/>
              </a:xfrm>
              <a:custGeom>
                <a:avLst/>
                <a:gdLst/>
                <a:ahLst/>
                <a:cxnLst>
                  <a:cxn ang="0">
                    <a:pos x="3" y="103"/>
                  </a:cxn>
                  <a:cxn ang="0">
                    <a:pos x="3" y="87"/>
                  </a:cxn>
                  <a:cxn ang="0">
                    <a:pos x="2" y="54"/>
                  </a:cxn>
                  <a:cxn ang="0">
                    <a:pos x="1" y="21"/>
                  </a:cxn>
                  <a:cxn ang="0">
                    <a:pos x="0" y="5"/>
                  </a:cxn>
                  <a:cxn ang="0">
                    <a:pos x="4" y="1"/>
                  </a:cxn>
                  <a:cxn ang="0">
                    <a:pos x="10" y="0"/>
                  </a:cxn>
                  <a:cxn ang="0">
                    <a:pos x="15" y="0"/>
                  </a:cxn>
                  <a:cxn ang="0">
                    <a:pos x="20" y="3"/>
                  </a:cxn>
                  <a:cxn ang="0">
                    <a:pos x="26" y="6"/>
                  </a:cxn>
                  <a:cxn ang="0">
                    <a:pos x="31" y="9"/>
                  </a:cxn>
                  <a:cxn ang="0">
                    <a:pos x="34" y="13"/>
                  </a:cxn>
                  <a:cxn ang="0">
                    <a:pos x="36" y="19"/>
                  </a:cxn>
                  <a:cxn ang="0">
                    <a:pos x="32" y="31"/>
                  </a:cxn>
                  <a:cxn ang="0">
                    <a:pos x="20" y="60"/>
                  </a:cxn>
                  <a:cxn ang="0">
                    <a:pos x="9" y="89"/>
                  </a:cxn>
                  <a:cxn ang="0">
                    <a:pos x="3" y="103"/>
                  </a:cxn>
                </a:cxnLst>
                <a:rect l="0" t="0" r="r" b="b"/>
                <a:pathLst>
                  <a:path w="36" h="103">
                    <a:moveTo>
                      <a:pt x="3" y="103"/>
                    </a:moveTo>
                    <a:lnTo>
                      <a:pt x="3" y="87"/>
                    </a:lnTo>
                    <a:lnTo>
                      <a:pt x="2" y="54"/>
                    </a:lnTo>
                    <a:lnTo>
                      <a:pt x="1" y="21"/>
                    </a:lnTo>
                    <a:lnTo>
                      <a:pt x="0" y="5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3"/>
                    </a:lnTo>
                    <a:lnTo>
                      <a:pt x="26" y="6"/>
                    </a:lnTo>
                    <a:lnTo>
                      <a:pt x="31" y="9"/>
                    </a:lnTo>
                    <a:lnTo>
                      <a:pt x="34" y="13"/>
                    </a:lnTo>
                    <a:lnTo>
                      <a:pt x="36" y="19"/>
                    </a:lnTo>
                    <a:lnTo>
                      <a:pt x="32" y="31"/>
                    </a:lnTo>
                    <a:lnTo>
                      <a:pt x="20" y="60"/>
                    </a:lnTo>
                    <a:lnTo>
                      <a:pt x="9" y="89"/>
                    </a:lnTo>
                    <a:lnTo>
                      <a:pt x="3" y="1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354"/>
              <p:cNvSpPr>
                <a:spLocks/>
              </p:cNvSpPr>
              <p:nvPr/>
            </p:nvSpPr>
            <p:spPr bwMode="auto">
              <a:xfrm>
                <a:off x="2648" y="2022"/>
                <a:ext cx="2" cy="8"/>
              </a:xfrm>
              <a:custGeom>
                <a:avLst/>
                <a:gdLst/>
                <a:ahLst/>
                <a:cxnLst>
                  <a:cxn ang="0">
                    <a:pos x="24" y="105"/>
                  </a:cxn>
                  <a:cxn ang="0">
                    <a:pos x="22" y="93"/>
                  </a:cxn>
                  <a:cxn ang="0">
                    <a:pos x="17" y="80"/>
                  </a:cxn>
                  <a:cxn ang="0">
                    <a:pos x="12" y="67"/>
                  </a:cxn>
                  <a:cxn ang="0">
                    <a:pos x="7" y="53"/>
                  </a:cxn>
                  <a:cxn ang="0">
                    <a:pos x="2" y="40"/>
                  </a:cxn>
                  <a:cxn ang="0">
                    <a:pos x="0" y="28"/>
                  </a:cxn>
                  <a:cxn ang="0">
                    <a:pos x="0" y="20"/>
                  </a:cxn>
                  <a:cxn ang="0">
                    <a:pos x="1" y="14"/>
                  </a:cxn>
                  <a:cxn ang="0">
                    <a:pos x="3" y="6"/>
                  </a:cxn>
                  <a:cxn ang="0">
                    <a:pos x="7" y="0"/>
                  </a:cxn>
                  <a:cxn ang="0">
                    <a:pos x="14" y="0"/>
                  </a:cxn>
                  <a:cxn ang="0">
                    <a:pos x="23" y="0"/>
                  </a:cxn>
                  <a:cxn ang="0">
                    <a:pos x="24" y="25"/>
                  </a:cxn>
                  <a:cxn ang="0">
                    <a:pos x="25" y="52"/>
                  </a:cxn>
                  <a:cxn ang="0">
                    <a:pos x="24" y="79"/>
                  </a:cxn>
                  <a:cxn ang="0">
                    <a:pos x="24" y="105"/>
                  </a:cxn>
                </a:cxnLst>
                <a:rect l="0" t="0" r="r" b="b"/>
                <a:pathLst>
                  <a:path w="25" h="105">
                    <a:moveTo>
                      <a:pt x="24" y="105"/>
                    </a:moveTo>
                    <a:lnTo>
                      <a:pt x="22" y="93"/>
                    </a:lnTo>
                    <a:lnTo>
                      <a:pt x="17" y="80"/>
                    </a:lnTo>
                    <a:lnTo>
                      <a:pt x="12" y="67"/>
                    </a:lnTo>
                    <a:lnTo>
                      <a:pt x="7" y="53"/>
                    </a:lnTo>
                    <a:lnTo>
                      <a:pt x="2" y="40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3" y="6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24" y="25"/>
                    </a:lnTo>
                    <a:lnTo>
                      <a:pt x="25" y="52"/>
                    </a:lnTo>
                    <a:lnTo>
                      <a:pt x="24" y="79"/>
                    </a:lnTo>
                    <a:lnTo>
                      <a:pt x="24" y="10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355"/>
              <p:cNvSpPr>
                <a:spLocks/>
              </p:cNvSpPr>
              <p:nvPr/>
            </p:nvSpPr>
            <p:spPr bwMode="auto">
              <a:xfrm>
                <a:off x="2433" y="1867"/>
                <a:ext cx="4" cy="5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0" y="725"/>
                  </a:cxn>
                  <a:cxn ang="0">
                    <a:pos x="49" y="689"/>
                  </a:cxn>
                  <a:cxn ang="0">
                    <a:pos x="13" y="0"/>
                  </a:cxn>
                </a:cxnLst>
                <a:rect l="0" t="0" r="r" b="b"/>
                <a:pathLst>
                  <a:path w="49" h="725">
                    <a:moveTo>
                      <a:pt x="13" y="0"/>
                    </a:moveTo>
                    <a:lnTo>
                      <a:pt x="0" y="725"/>
                    </a:lnTo>
                    <a:lnTo>
                      <a:pt x="49" y="68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356"/>
              <p:cNvSpPr>
                <a:spLocks/>
              </p:cNvSpPr>
              <p:nvPr/>
            </p:nvSpPr>
            <p:spPr bwMode="auto">
              <a:xfrm>
                <a:off x="2602" y="1869"/>
                <a:ext cx="4" cy="5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42" y="729"/>
                  </a:cxn>
                  <a:cxn ang="0">
                    <a:pos x="0" y="711"/>
                  </a:cxn>
                  <a:cxn ang="0">
                    <a:pos x="17" y="0"/>
                  </a:cxn>
                </a:cxnLst>
                <a:rect l="0" t="0" r="r" b="b"/>
                <a:pathLst>
                  <a:path w="42" h="729">
                    <a:moveTo>
                      <a:pt x="17" y="0"/>
                    </a:moveTo>
                    <a:lnTo>
                      <a:pt x="42" y="729"/>
                    </a:lnTo>
                    <a:lnTo>
                      <a:pt x="0" y="7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357"/>
              <p:cNvSpPr>
                <a:spLocks/>
              </p:cNvSpPr>
              <p:nvPr/>
            </p:nvSpPr>
            <p:spPr bwMode="auto">
              <a:xfrm>
                <a:off x="2438" y="1996"/>
                <a:ext cx="1" cy="69"/>
              </a:xfrm>
              <a:custGeom>
                <a:avLst/>
                <a:gdLst/>
                <a:ahLst/>
                <a:cxnLst>
                  <a:cxn ang="0">
                    <a:pos x="0" y="902"/>
                  </a:cxn>
                  <a:cxn ang="0">
                    <a:pos x="3" y="895"/>
                  </a:cxn>
                  <a:cxn ang="0">
                    <a:pos x="7" y="875"/>
                  </a:cxn>
                  <a:cxn ang="0">
                    <a:pos x="10" y="857"/>
                  </a:cxn>
                  <a:cxn ang="0">
                    <a:pos x="12" y="849"/>
                  </a:cxn>
                  <a:cxn ang="0">
                    <a:pos x="12" y="839"/>
                  </a:cxn>
                  <a:cxn ang="0">
                    <a:pos x="12" y="813"/>
                  </a:cxn>
                  <a:cxn ang="0">
                    <a:pos x="12" y="774"/>
                  </a:cxn>
                  <a:cxn ang="0">
                    <a:pos x="12" y="723"/>
                  </a:cxn>
                  <a:cxn ang="0">
                    <a:pos x="12" y="661"/>
                  </a:cxn>
                  <a:cxn ang="0">
                    <a:pos x="12" y="593"/>
                  </a:cxn>
                  <a:cxn ang="0">
                    <a:pos x="12" y="520"/>
                  </a:cxn>
                  <a:cxn ang="0">
                    <a:pos x="12" y="444"/>
                  </a:cxn>
                  <a:cxn ang="0">
                    <a:pos x="12" y="369"/>
                  </a:cxn>
                  <a:cxn ang="0">
                    <a:pos x="12" y="296"/>
                  </a:cxn>
                  <a:cxn ang="0">
                    <a:pos x="11" y="228"/>
                  </a:cxn>
                  <a:cxn ang="0">
                    <a:pos x="11" y="166"/>
                  </a:cxn>
                  <a:cxn ang="0">
                    <a:pos x="11" y="115"/>
                  </a:cxn>
                  <a:cxn ang="0">
                    <a:pos x="11" y="74"/>
                  </a:cxn>
                  <a:cxn ang="0">
                    <a:pos x="11" y="49"/>
                  </a:cxn>
                  <a:cxn ang="0">
                    <a:pos x="11" y="40"/>
                  </a:cxn>
                  <a:cxn ang="0">
                    <a:pos x="11" y="34"/>
                  </a:cxn>
                  <a:cxn ang="0">
                    <a:pos x="11" y="20"/>
                  </a:cxn>
                  <a:cxn ang="0">
                    <a:pos x="10" y="12"/>
                  </a:cxn>
                  <a:cxn ang="0">
                    <a:pos x="9" y="7"/>
                  </a:cxn>
                  <a:cxn ang="0">
                    <a:pos x="8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7"/>
                  </a:cxn>
                  <a:cxn ang="0">
                    <a:pos x="3" y="12"/>
                  </a:cxn>
                  <a:cxn ang="0">
                    <a:pos x="2" y="20"/>
                  </a:cxn>
                  <a:cxn ang="0">
                    <a:pos x="2" y="34"/>
                  </a:cxn>
                  <a:cxn ang="0">
                    <a:pos x="2" y="40"/>
                  </a:cxn>
                  <a:cxn ang="0">
                    <a:pos x="2" y="50"/>
                  </a:cxn>
                  <a:cxn ang="0">
                    <a:pos x="2" y="77"/>
                  </a:cxn>
                  <a:cxn ang="0">
                    <a:pos x="2" y="120"/>
                  </a:cxn>
                  <a:cxn ang="0">
                    <a:pos x="2" y="174"/>
                  </a:cxn>
                  <a:cxn ang="0">
                    <a:pos x="2" y="239"/>
                  </a:cxn>
                  <a:cxn ang="0">
                    <a:pos x="2" y="313"/>
                  </a:cxn>
                  <a:cxn ang="0">
                    <a:pos x="2" y="391"/>
                  </a:cxn>
                  <a:cxn ang="0">
                    <a:pos x="2" y="471"/>
                  </a:cxn>
                  <a:cxn ang="0">
                    <a:pos x="2" y="552"/>
                  </a:cxn>
                  <a:cxn ang="0">
                    <a:pos x="2" y="630"/>
                  </a:cxn>
                  <a:cxn ang="0">
                    <a:pos x="0" y="703"/>
                  </a:cxn>
                  <a:cxn ang="0">
                    <a:pos x="0" y="768"/>
                  </a:cxn>
                  <a:cxn ang="0">
                    <a:pos x="0" y="823"/>
                  </a:cxn>
                  <a:cxn ang="0">
                    <a:pos x="0" y="866"/>
                  </a:cxn>
                  <a:cxn ang="0">
                    <a:pos x="0" y="892"/>
                  </a:cxn>
                  <a:cxn ang="0">
                    <a:pos x="0" y="902"/>
                  </a:cxn>
                </a:cxnLst>
                <a:rect l="0" t="0" r="r" b="b"/>
                <a:pathLst>
                  <a:path w="12" h="902">
                    <a:moveTo>
                      <a:pt x="0" y="902"/>
                    </a:moveTo>
                    <a:lnTo>
                      <a:pt x="3" y="895"/>
                    </a:lnTo>
                    <a:lnTo>
                      <a:pt x="7" y="875"/>
                    </a:lnTo>
                    <a:lnTo>
                      <a:pt x="10" y="857"/>
                    </a:lnTo>
                    <a:lnTo>
                      <a:pt x="12" y="849"/>
                    </a:lnTo>
                    <a:lnTo>
                      <a:pt x="12" y="839"/>
                    </a:lnTo>
                    <a:lnTo>
                      <a:pt x="12" y="813"/>
                    </a:lnTo>
                    <a:lnTo>
                      <a:pt x="12" y="774"/>
                    </a:lnTo>
                    <a:lnTo>
                      <a:pt x="12" y="723"/>
                    </a:lnTo>
                    <a:lnTo>
                      <a:pt x="12" y="661"/>
                    </a:lnTo>
                    <a:lnTo>
                      <a:pt x="12" y="593"/>
                    </a:lnTo>
                    <a:lnTo>
                      <a:pt x="12" y="520"/>
                    </a:lnTo>
                    <a:lnTo>
                      <a:pt x="12" y="444"/>
                    </a:lnTo>
                    <a:lnTo>
                      <a:pt x="12" y="369"/>
                    </a:lnTo>
                    <a:lnTo>
                      <a:pt x="12" y="296"/>
                    </a:lnTo>
                    <a:lnTo>
                      <a:pt x="11" y="228"/>
                    </a:lnTo>
                    <a:lnTo>
                      <a:pt x="11" y="166"/>
                    </a:lnTo>
                    <a:lnTo>
                      <a:pt x="11" y="115"/>
                    </a:lnTo>
                    <a:lnTo>
                      <a:pt x="11" y="74"/>
                    </a:lnTo>
                    <a:lnTo>
                      <a:pt x="11" y="49"/>
                    </a:lnTo>
                    <a:lnTo>
                      <a:pt x="11" y="40"/>
                    </a:lnTo>
                    <a:lnTo>
                      <a:pt x="11" y="34"/>
                    </a:lnTo>
                    <a:lnTo>
                      <a:pt x="11" y="20"/>
                    </a:lnTo>
                    <a:lnTo>
                      <a:pt x="10" y="12"/>
                    </a:lnTo>
                    <a:lnTo>
                      <a:pt x="9" y="7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7"/>
                    </a:lnTo>
                    <a:lnTo>
                      <a:pt x="3" y="12"/>
                    </a:lnTo>
                    <a:lnTo>
                      <a:pt x="2" y="20"/>
                    </a:lnTo>
                    <a:lnTo>
                      <a:pt x="2" y="34"/>
                    </a:lnTo>
                    <a:lnTo>
                      <a:pt x="2" y="40"/>
                    </a:lnTo>
                    <a:lnTo>
                      <a:pt x="2" y="50"/>
                    </a:lnTo>
                    <a:lnTo>
                      <a:pt x="2" y="77"/>
                    </a:lnTo>
                    <a:lnTo>
                      <a:pt x="2" y="120"/>
                    </a:lnTo>
                    <a:lnTo>
                      <a:pt x="2" y="174"/>
                    </a:lnTo>
                    <a:lnTo>
                      <a:pt x="2" y="239"/>
                    </a:lnTo>
                    <a:lnTo>
                      <a:pt x="2" y="313"/>
                    </a:lnTo>
                    <a:lnTo>
                      <a:pt x="2" y="391"/>
                    </a:lnTo>
                    <a:lnTo>
                      <a:pt x="2" y="471"/>
                    </a:lnTo>
                    <a:lnTo>
                      <a:pt x="2" y="552"/>
                    </a:lnTo>
                    <a:lnTo>
                      <a:pt x="2" y="630"/>
                    </a:lnTo>
                    <a:lnTo>
                      <a:pt x="0" y="703"/>
                    </a:lnTo>
                    <a:lnTo>
                      <a:pt x="0" y="768"/>
                    </a:lnTo>
                    <a:lnTo>
                      <a:pt x="0" y="823"/>
                    </a:lnTo>
                    <a:lnTo>
                      <a:pt x="0" y="866"/>
                    </a:lnTo>
                    <a:lnTo>
                      <a:pt x="0" y="892"/>
                    </a:lnTo>
                    <a:lnTo>
                      <a:pt x="0" y="90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358"/>
              <p:cNvSpPr>
                <a:spLocks/>
              </p:cNvSpPr>
              <p:nvPr/>
            </p:nvSpPr>
            <p:spPr bwMode="auto">
              <a:xfrm>
                <a:off x="2552" y="1987"/>
                <a:ext cx="1" cy="33"/>
              </a:xfrm>
              <a:custGeom>
                <a:avLst/>
                <a:gdLst/>
                <a:ahLst/>
                <a:cxnLst>
                  <a:cxn ang="0">
                    <a:pos x="0" y="438"/>
                  </a:cxn>
                  <a:cxn ang="0">
                    <a:pos x="2" y="426"/>
                  </a:cxn>
                  <a:cxn ang="0">
                    <a:pos x="6" y="401"/>
                  </a:cxn>
                  <a:cxn ang="0">
                    <a:pos x="9" y="377"/>
                  </a:cxn>
                  <a:cxn ang="0">
                    <a:pos x="12" y="365"/>
                  </a:cxn>
                  <a:cxn ang="0">
                    <a:pos x="12" y="350"/>
                  </a:cxn>
                  <a:cxn ang="0">
                    <a:pos x="12" y="312"/>
                  </a:cxn>
                  <a:cxn ang="0">
                    <a:pos x="12" y="256"/>
                  </a:cxn>
                  <a:cxn ang="0">
                    <a:pos x="12" y="193"/>
                  </a:cxn>
                  <a:cxn ang="0">
                    <a:pos x="12" y="130"/>
                  </a:cxn>
                  <a:cxn ang="0">
                    <a:pos x="12" y="75"/>
                  </a:cxn>
                  <a:cxn ang="0">
                    <a:pos x="12" y="35"/>
                  </a:cxn>
                  <a:cxn ang="0">
                    <a:pos x="12" y="20"/>
                  </a:cxn>
                  <a:cxn ang="0">
                    <a:pos x="12" y="17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9" y="3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1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0"/>
                  </a:cxn>
                  <a:cxn ang="0">
                    <a:pos x="0" y="39"/>
                  </a:cxn>
                  <a:cxn ang="0">
                    <a:pos x="0" y="87"/>
                  </a:cxn>
                  <a:cxn ang="0">
                    <a:pos x="0" y="153"/>
                  </a:cxn>
                  <a:cxn ang="0">
                    <a:pos x="0" y="230"/>
                  </a:cxn>
                  <a:cxn ang="0">
                    <a:pos x="0" y="306"/>
                  </a:cxn>
                  <a:cxn ang="0">
                    <a:pos x="0" y="372"/>
                  </a:cxn>
                  <a:cxn ang="0">
                    <a:pos x="0" y="419"/>
                  </a:cxn>
                  <a:cxn ang="0">
                    <a:pos x="0" y="438"/>
                  </a:cxn>
                </a:cxnLst>
                <a:rect l="0" t="0" r="r" b="b"/>
                <a:pathLst>
                  <a:path w="12" h="438">
                    <a:moveTo>
                      <a:pt x="0" y="438"/>
                    </a:moveTo>
                    <a:lnTo>
                      <a:pt x="2" y="426"/>
                    </a:lnTo>
                    <a:lnTo>
                      <a:pt x="6" y="401"/>
                    </a:lnTo>
                    <a:lnTo>
                      <a:pt x="9" y="377"/>
                    </a:lnTo>
                    <a:lnTo>
                      <a:pt x="12" y="365"/>
                    </a:lnTo>
                    <a:lnTo>
                      <a:pt x="12" y="350"/>
                    </a:lnTo>
                    <a:lnTo>
                      <a:pt x="12" y="312"/>
                    </a:lnTo>
                    <a:lnTo>
                      <a:pt x="12" y="256"/>
                    </a:lnTo>
                    <a:lnTo>
                      <a:pt x="12" y="193"/>
                    </a:lnTo>
                    <a:lnTo>
                      <a:pt x="12" y="130"/>
                    </a:lnTo>
                    <a:lnTo>
                      <a:pt x="12" y="75"/>
                    </a:lnTo>
                    <a:lnTo>
                      <a:pt x="12" y="35"/>
                    </a:lnTo>
                    <a:lnTo>
                      <a:pt x="12" y="20"/>
                    </a:lnTo>
                    <a:lnTo>
                      <a:pt x="12" y="17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39"/>
                    </a:lnTo>
                    <a:lnTo>
                      <a:pt x="0" y="87"/>
                    </a:lnTo>
                    <a:lnTo>
                      <a:pt x="0" y="153"/>
                    </a:lnTo>
                    <a:lnTo>
                      <a:pt x="0" y="230"/>
                    </a:lnTo>
                    <a:lnTo>
                      <a:pt x="0" y="306"/>
                    </a:lnTo>
                    <a:lnTo>
                      <a:pt x="0" y="372"/>
                    </a:lnTo>
                    <a:lnTo>
                      <a:pt x="0" y="419"/>
                    </a:lnTo>
                    <a:lnTo>
                      <a:pt x="0" y="4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359"/>
              <p:cNvSpPr>
                <a:spLocks/>
              </p:cNvSpPr>
              <p:nvPr/>
            </p:nvSpPr>
            <p:spPr bwMode="auto">
              <a:xfrm>
                <a:off x="2586" y="1991"/>
                <a:ext cx="1" cy="76"/>
              </a:xfrm>
              <a:custGeom>
                <a:avLst/>
                <a:gdLst/>
                <a:ahLst/>
                <a:cxnLst>
                  <a:cxn ang="0">
                    <a:pos x="0" y="1009"/>
                  </a:cxn>
                  <a:cxn ang="0">
                    <a:pos x="2" y="1000"/>
                  </a:cxn>
                  <a:cxn ang="0">
                    <a:pos x="7" y="982"/>
                  </a:cxn>
                  <a:cxn ang="0">
                    <a:pos x="13" y="963"/>
                  </a:cxn>
                  <a:cxn ang="0">
                    <a:pos x="15" y="954"/>
                  </a:cxn>
                  <a:cxn ang="0">
                    <a:pos x="15" y="945"/>
                  </a:cxn>
                  <a:cxn ang="0">
                    <a:pos x="15" y="916"/>
                  </a:cxn>
                  <a:cxn ang="0">
                    <a:pos x="15" y="871"/>
                  </a:cxn>
                  <a:cxn ang="0">
                    <a:pos x="15" y="812"/>
                  </a:cxn>
                  <a:cxn ang="0">
                    <a:pos x="15" y="744"/>
                  </a:cxn>
                  <a:cxn ang="0">
                    <a:pos x="15" y="667"/>
                  </a:cxn>
                  <a:cxn ang="0">
                    <a:pos x="14" y="585"/>
                  </a:cxn>
                  <a:cxn ang="0">
                    <a:pos x="14" y="501"/>
                  </a:cxn>
                  <a:cxn ang="0">
                    <a:pos x="14" y="417"/>
                  </a:cxn>
                  <a:cxn ang="0">
                    <a:pos x="14" y="334"/>
                  </a:cxn>
                  <a:cxn ang="0">
                    <a:pos x="14" y="258"/>
                  </a:cxn>
                  <a:cxn ang="0">
                    <a:pos x="14" y="189"/>
                  </a:cxn>
                  <a:cxn ang="0">
                    <a:pos x="14" y="132"/>
                  </a:cxn>
                  <a:cxn ang="0">
                    <a:pos x="14" y="87"/>
                  </a:cxn>
                  <a:cxn ang="0">
                    <a:pos x="14" y="58"/>
                  </a:cxn>
                  <a:cxn ang="0">
                    <a:pos x="14" y="47"/>
                  </a:cxn>
                  <a:cxn ang="0">
                    <a:pos x="14" y="40"/>
                  </a:cxn>
                  <a:cxn ang="0">
                    <a:pos x="13" y="24"/>
                  </a:cxn>
                  <a:cxn ang="0">
                    <a:pos x="12" y="15"/>
                  </a:cxn>
                  <a:cxn ang="0">
                    <a:pos x="11" y="8"/>
                  </a:cxn>
                  <a:cxn ang="0">
                    <a:pos x="8" y="3"/>
                  </a:cxn>
                  <a:cxn ang="0">
                    <a:pos x="6" y="0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8"/>
                  </a:cxn>
                  <a:cxn ang="0">
                    <a:pos x="1" y="15"/>
                  </a:cxn>
                  <a:cxn ang="0">
                    <a:pos x="1" y="24"/>
                  </a:cxn>
                  <a:cxn ang="0">
                    <a:pos x="0" y="40"/>
                  </a:cxn>
                  <a:cxn ang="0">
                    <a:pos x="0" y="47"/>
                  </a:cxn>
                  <a:cxn ang="0">
                    <a:pos x="0" y="58"/>
                  </a:cxn>
                  <a:cxn ang="0">
                    <a:pos x="0" y="89"/>
                  </a:cxn>
                  <a:cxn ang="0">
                    <a:pos x="0" y="136"/>
                  </a:cxn>
                  <a:cxn ang="0">
                    <a:pos x="0" y="198"/>
                  </a:cxn>
                  <a:cxn ang="0">
                    <a:pos x="0" y="270"/>
                  </a:cxn>
                  <a:cxn ang="0">
                    <a:pos x="0" y="351"/>
                  </a:cxn>
                  <a:cxn ang="0">
                    <a:pos x="0" y="439"/>
                  </a:cxn>
                  <a:cxn ang="0">
                    <a:pos x="0" y="529"/>
                  </a:cxn>
                  <a:cxn ang="0">
                    <a:pos x="0" y="618"/>
                  </a:cxn>
                  <a:cxn ang="0">
                    <a:pos x="0" y="705"/>
                  </a:cxn>
                  <a:cxn ang="0">
                    <a:pos x="0" y="786"/>
                  </a:cxn>
                  <a:cxn ang="0">
                    <a:pos x="0" y="858"/>
                  </a:cxn>
                  <a:cxn ang="0">
                    <a:pos x="0" y="920"/>
                  </a:cxn>
                  <a:cxn ang="0">
                    <a:pos x="0" y="968"/>
                  </a:cxn>
                  <a:cxn ang="0">
                    <a:pos x="0" y="998"/>
                  </a:cxn>
                  <a:cxn ang="0">
                    <a:pos x="0" y="1009"/>
                  </a:cxn>
                </a:cxnLst>
                <a:rect l="0" t="0" r="r" b="b"/>
                <a:pathLst>
                  <a:path w="15" h="1009">
                    <a:moveTo>
                      <a:pt x="0" y="1009"/>
                    </a:moveTo>
                    <a:lnTo>
                      <a:pt x="2" y="1000"/>
                    </a:lnTo>
                    <a:lnTo>
                      <a:pt x="7" y="982"/>
                    </a:lnTo>
                    <a:lnTo>
                      <a:pt x="13" y="963"/>
                    </a:lnTo>
                    <a:lnTo>
                      <a:pt x="15" y="954"/>
                    </a:lnTo>
                    <a:lnTo>
                      <a:pt x="15" y="945"/>
                    </a:lnTo>
                    <a:lnTo>
                      <a:pt x="15" y="916"/>
                    </a:lnTo>
                    <a:lnTo>
                      <a:pt x="15" y="871"/>
                    </a:lnTo>
                    <a:lnTo>
                      <a:pt x="15" y="812"/>
                    </a:lnTo>
                    <a:lnTo>
                      <a:pt x="15" y="744"/>
                    </a:lnTo>
                    <a:lnTo>
                      <a:pt x="15" y="667"/>
                    </a:lnTo>
                    <a:lnTo>
                      <a:pt x="14" y="585"/>
                    </a:lnTo>
                    <a:lnTo>
                      <a:pt x="14" y="501"/>
                    </a:lnTo>
                    <a:lnTo>
                      <a:pt x="14" y="417"/>
                    </a:lnTo>
                    <a:lnTo>
                      <a:pt x="14" y="334"/>
                    </a:lnTo>
                    <a:lnTo>
                      <a:pt x="14" y="258"/>
                    </a:lnTo>
                    <a:lnTo>
                      <a:pt x="14" y="189"/>
                    </a:lnTo>
                    <a:lnTo>
                      <a:pt x="14" y="132"/>
                    </a:lnTo>
                    <a:lnTo>
                      <a:pt x="14" y="87"/>
                    </a:lnTo>
                    <a:lnTo>
                      <a:pt x="14" y="58"/>
                    </a:lnTo>
                    <a:lnTo>
                      <a:pt x="14" y="47"/>
                    </a:lnTo>
                    <a:lnTo>
                      <a:pt x="14" y="40"/>
                    </a:lnTo>
                    <a:lnTo>
                      <a:pt x="13" y="24"/>
                    </a:lnTo>
                    <a:lnTo>
                      <a:pt x="12" y="15"/>
                    </a:lnTo>
                    <a:lnTo>
                      <a:pt x="11" y="8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1" y="15"/>
                    </a:lnTo>
                    <a:lnTo>
                      <a:pt x="1" y="24"/>
                    </a:lnTo>
                    <a:lnTo>
                      <a:pt x="0" y="40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0" y="89"/>
                    </a:lnTo>
                    <a:lnTo>
                      <a:pt x="0" y="136"/>
                    </a:lnTo>
                    <a:lnTo>
                      <a:pt x="0" y="198"/>
                    </a:lnTo>
                    <a:lnTo>
                      <a:pt x="0" y="270"/>
                    </a:lnTo>
                    <a:lnTo>
                      <a:pt x="0" y="351"/>
                    </a:lnTo>
                    <a:lnTo>
                      <a:pt x="0" y="439"/>
                    </a:lnTo>
                    <a:lnTo>
                      <a:pt x="0" y="529"/>
                    </a:lnTo>
                    <a:lnTo>
                      <a:pt x="0" y="618"/>
                    </a:lnTo>
                    <a:lnTo>
                      <a:pt x="0" y="705"/>
                    </a:lnTo>
                    <a:lnTo>
                      <a:pt x="0" y="786"/>
                    </a:lnTo>
                    <a:lnTo>
                      <a:pt x="0" y="858"/>
                    </a:lnTo>
                    <a:lnTo>
                      <a:pt x="0" y="920"/>
                    </a:lnTo>
                    <a:lnTo>
                      <a:pt x="0" y="968"/>
                    </a:lnTo>
                    <a:lnTo>
                      <a:pt x="0" y="998"/>
                    </a:lnTo>
                    <a:lnTo>
                      <a:pt x="0" y="100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360"/>
              <p:cNvSpPr>
                <a:spLocks/>
              </p:cNvSpPr>
              <p:nvPr/>
            </p:nvSpPr>
            <p:spPr bwMode="auto">
              <a:xfrm>
                <a:off x="2599" y="1990"/>
                <a:ext cx="1" cy="77"/>
              </a:xfrm>
              <a:custGeom>
                <a:avLst/>
                <a:gdLst/>
                <a:ahLst/>
                <a:cxnLst>
                  <a:cxn ang="0">
                    <a:pos x="1" y="957"/>
                  </a:cxn>
                  <a:cxn ang="0">
                    <a:pos x="2" y="965"/>
                  </a:cxn>
                  <a:cxn ang="0">
                    <a:pos x="7" y="983"/>
                  </a:cxn>
                  <a:cxn ang="0">
                    <a:pos x="11" y="1000"/>
                  </a:cxn>
                  <a:cxn ang="0">
                    <a:pos x="13" y="1007"/>
                  </a:cxn>
                  <a:cxn ang="0">
                    <a:pos x="13" y="997"/>
                  </a:cxn>
                  <a:cxn ang="0">
                    <a:pos x="13" y="967"/>
                  </a:cxn>
                  <a:cxn ang="0">
                    <a:pos x="13" y="919"/>
                  </a:cxn>
                  <a:cxn ang="0">
                    <a:pos x="13" y="858"/>
                  </a:cxn>
                  <a:cxn ang="0">
                    <a:pos x="13" y="785"/>
                  </a:cxn>
                  <a:cxn ang="0">
                    <a:pos x="13" y="704"/>
                  </a:cxn>
                  <a:cxn ang="0">
                    <a:pos x="13" y="618"/>
                  </a:cxn>
                  <a:cxn ang="0">
                    <a:pos x="13" y="528"/>
                  </a:cxn>
                  <a:cxn ang="0">
                    <a:pos x="13" y="439"/>
                  </a:cxn>
                  <a:cxn ang="0">
                    <a:pos x="13" y="352"/>
                  </a:cxn>
                  <a:cxn ang="0">
                    <a:pos x="13" y="271"/>
                  </a:cxn>
                  <a:cxn ang="0">
                    <a:pos x="13" y="199"/>
                  </a:cxn>
                  <a:cxn ang="0">
                    <a:pos x="13" y="137"/>
                  </a:cxn>
                  <a:cxn ang="0">
                    <a:pos x="13" y="90"/>
                  </a:cxn>
                  <a:cxn ang="0">
                    <a:pos x="13" y="59"/>
                  </a:cxn>
                  <a:cxn ang="0">
                    <a:pos x="13" y="48"/>
                  </a:cxn>
                  <a:cxn ang="0">
                    <a:pos x="12" y="41"/>
                  </a:cxn>
                  <a:cxn ang="0">
                    <a:pos x="12" y="25"/>
                  </a:cxn>
                  <a:cxn ang="0">
                    <a:pos x="11" y="15"/>
                  </a:cxn>
                  <a:cxn ang="0">
                    <a:pos x="10" y="8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2" y="8"/>
                  </a:cxn>
                  <a:cxn ang="0">
                    <a:pos x="1" y="15"/>
                  </a:cxn>
                  <a:cxn ang="0">
                    <a:pos x="1" y="25"/>
                  </a:cxn>
                  <a:cxn ang="0">
                    <a:pos x="0" y="41"/>
                  </a:cxn>
                  <a:cxn ang="0">
                    <a:pos x="0" y="48"/>
                  </a:cxn>
                  <a:cxn ang="0">
                    <a:pos x="0" y="59"/>
                  </a:cxn>
                  <a:cxn ang="0">
                    <a:pos x="0" y="88"/>
                  </a:cxn>
                  <a:cxn ang="0">
                    <a:pos x="0" y="132"/>
                  </a:cxn>
                  <a:cxn ang="0">
                    <a:pos x="0" y="190"/>
                  </a:cxn>
                  <a:cxn ang="0">
                    <a:pos x="0" y="259"/>
                  </a:cxn>
                  <a:cxn ang="0">
                    <a:pos x="0" y="336"/>
                  </a:cxn>
                  <a:cxn ang="0">
                    <a:pos x="0" y="418"/>
                  </a:cxn>
                  <a:cxn ang="0">
                    <a:pos x="0" y="503"/>
                  </a:cxn>
                  <a:cxn ang="0">
                    <a:pos x="0" y="587"/>
                  </a:cxn>
                  <a:cxn ang="0">
                    <a:pos x="0" y="669"/>
                  </a:cxn>
                  <a:cxn ang="0">
                    <a:pos x="0" y="746"/>
                  </a:cxn>
                  <a:cxn ang="0">
                    <a:pos x="0" y="815"/>
                  </a:cxn>
                  <a:cxn ang="0">
                    <a:pos x="0" y="873"/>
                  </a:cxn>
                  <a:cxn ang="0">
                    <a:pos x="0" y="918"/>
                  </a:cxn>
                  <a:cxn ang="0">
                    <a:pos x="0" y="946"/>
                  </a:cxn>
                  <a:cxn ang="0">
                    <a:pos x="1" y="957"/>
                  </a:cxn>
                </a:cxnLst>
                <a:rect l="0" t="0" r="r" b="b"/>
                <a:pathLst>
                  <a:path w="13" h="1007">
                    <a:moveTo>
                      <a:pt x="1" y="957"/>
                    </a:moveTo>
                    <a:lnTo>
                      <a:pt x="2" y="965"/>
                    </a:lnTo>
                    <a:lnTo>
                      <a:pt x="7" y="983"/>
                    </a:lnTo>
                    <a:lnTo>
                      <a:pt x="11" y="1000"/>
                    </a:lnTo>
                    <a:lnTo>
                      <a:pt x="13" y="1007"/>
                    </a:lnTo>
                    <a:lnTo>
                      <a:pt x="13" y="997"/>
                    </a:lnTo>
                    <a:lnTo>
                      <a:pt x="13" y="967"/>
                    </a:lnTo>
                    <a:lnTo>
                      <a:pt x="13" y="919"/>
                    </a:lnTo>
                    <a:lnTo>
                      <a:pt x="13" y="858"/>
                    </a:lnTo>
                    <a:lnTo>
                      <a:pt x="13" y="785"/>
                    </a:lnTo>
                    <a:lnTo>
                      <a:pt x="13" y="704"/>
                    </a:lnTo>
                    <a:lnTo>
                      <a:pt x="13" y="618"/>
                    </a:lnTo>
                    <a:lnTo>
                      <a:pt x="13" y="528"/>
                    </a:lnTo>
                    <a:lnTo>
                      <a:pt x="13" y="439"/>
                    </a:lnTo>
                    <a:lnTo>
                      <a:pt x="13" y="352"/>
                    </a:lnTo>
                    <a:lnTo>
                      <a:pt x="13" y="271"/>
                    </a:lnTo>
                    <a:lnTo>
                      <a:pt x="13" y="199"/>
                    </a:lnTo>
                    <a:lnTo>
                      <a:pt x="13" y="137"/>
                    </a:lnTo>
                    <a:lnTo>
                      <a:pt x="13" y="90"/>
                    </a:lnTo>
                    <a:lnTo>
                      <a:pt x="13" y="59"/>
                    </a:lnTo>
                    <a:lnTo>
                      <a:pt x="13" y="48"/>
                    </a:lnTo>
                    <a:lnTo>
                      <a:pt x="12" y="41"/>
                    </a:lnTo>
                    <a:lnTo>
                      <a:pt x="12" y="25"/>
                    </a:lnTo>
                    <a:lnTo>
                      <a:pt x="11" y="15"/>
                    </a:lnTo>
                    <a:lnTo>
                      <a:pt x="10" y="8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8"/>
                    </a:lnTo>
                    <a:lnTo>
                      <a:pt x="1" y="15"/>
                    </a:lnTo>
                    <a:lnTo>
                      <a:pt x="1" y="25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0" y="88"/>
                    </a:lnTo>
                    <a:lnTo>
                      <a:pt x="0" y="132"/>
                    </a:lnTo>
                    <a:lnTo>
                      <a:pt x="0" y="190"/>
                    </a:lnTo>
                    <a:lnTo>
                      <a:pt x="0" y="259"/>
                    </a:lnTo>
                    <a:lnTo>
                      <a:pt x="0" y="336"/>
                    </a:lnTo>
                    <a:lnTo>
                      <a:pt x="0" y="418"/>
                    </a:lnTo>
                    <a:lnTo>
                      <a:pt x="0" y="503"/>
                    </a:lnTo>
                    <a:lnTo>
                      <a:pt x="0" y="587"/>
                    </a:lnTo>
                    <a:lnTo>
                      <a:pt x="0" y="669"/>
                    </a:lnTo>
                    <a:lnTo>
                      <a:pt x="0" y="746"/>
                    </a:lnTo>
                    <a:lnTo>
                      <a:pt x="0" y="815"/>
                    </a:lnTo>
                    <a:lnTo>
                      <a:pt x="0" y="873"/>
                    </a:lnTo>
                    <a:lnTo>
                      <a:pt x="0" y="918"/>
                    </a:lnTo>
                    <a:lnTo>
                      <a:pt x="0" y="946"/>
                    </a:lnTo>
                    <a:lnTo>
                      <a:pt x="1" y="9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361"/>
              <p:cNvSpPr>
                <a:spLocks/>
              </p:cNvSpPr>
              <p:nvPr/>
            </p:nvSpPr>
            <p:spPr bwMode="auto">
              <a:xfrm>
                <a:off x="2564" y="1986"/>
                <a:ext cx="1" cy="32"/>
              </a:xfrm>
              <a:custGeom>
                <a:avLst/>
                <a:gdLst/>
                <a:ahLst/>
                <a:cxnLst>
                  <a:cxn ang="0">
                    <a:pos x="0" y="349"/>
                  </a:cxn>
                  <a:cxn ang="0">
                    <a:pos x="2" y="360"/>
                  </a:cxn>
                  <a:cxn ang="0">
                    <a:pos x="6" y="383"/>
                  </a:cxn>
                  <a:cxn ang="0">
                    <a:pos x="12" y="407"/>
                  </a:cxn>
                  <a:cxn ang="0">
                    <a:pos x="14" y="417"/>
                  </a:cxn>
                  <a:cxn ang="0">
                    <a:pos x="14" y="401"/>
                  </a:cxn>
                  <a:cxn ang="0">
                    <a:pos x="14" y="356"/>
                  </a:cxn>
                  <a:cxn ang="0">
                    <a:pos x="14" y="292"/>
                  </a:cxn>
                  <a:cxn ang="0">
                    <a:pos x="14" y="219"/>
                  </a:cxn>
                  <a:cxn ang="0">
                    <a:pos x="14" y="147"/>
                  </a:cxn>
                  <a:cxn ang="0">
                    <a:pos x="13" y="83"/>
                  </a:cxn>
                  <a:cxn ang="0">
                    <a:pos x="13" y="38"/>
                  </a:cxn>
                  <a:cxn ang="0">
                    <a:pos x="13" y="21"/>
                  </a:cxn>
                  <a:cxn ang="0">
                    <a:pos x="13" y="18"/>
                  </a:cxn>
                  <a:cxn ang="0">
                    <a:pos x="13" y="11"/>
                  </a:cxn>
                  <a:cxn ang="0">
                    <a:pos x="12" y="7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1" y="7"/>
                  </a:cxn>
                  <a:cxn ang="0">
                    <a:pos x="1" y="11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0" y="36"/>
                  </a:cxn>
                  <a:cxn ang="0">
                    <a:pos x="0" y="73"/>
                  </a:cxn>
                  <a:cxn ang="0">
                    <a:pos x="0" y="125"/>
                  </a:cxn>
                  <a:cxn ang="0">
                    <a:pos x="0" y="185"/>
                  </a:cxn>
                  <a:cxn ang="0">
                    <a:pos x="0" y="246"/>
                  </a:cxn>
                  <a:cxn ang="0">
                    <a:pos x="0" y="298"/>
                  </a:cxn>
                  <a:cxn ang="0">
                    <a:pos x="0" y="335"/>
                  </a:cxn>
                  <a:cxn ang="0">
                    <a:pos x="0" y="349"/>
                  </a:cxn>
                </a:cxnLst>
                <a:rect l="0" t="0" r="r" b="b"/>
                <a:pathLst>
                  <a:path w="14" h="417">
                    <a:moveTo>
                      <a:pt x="0" y="349"/>
                    </a:moveTo>
                    <a:lnTo>
                      <a:pt x="2" y="360"/>
                    </a:lnTo>
                    <a:lnTo>
                      <a:pt x="6" y="383"/>
                    </a:lnTo>
                    <a:lnTo>
                      <a:pt x="12" y="407"/>
                    </a:lnTo>
                    <a:lnTo>
                      <a:pt x="14" y="417"/>
                    </a:lnTo>
                    <a:lnTo>
                      <a:pt x="14" y="401"/>
                    </a:lnTo>
                    <a:lnTo>
                      <a:pt x="14" y="356"/>
                    </a:lnTo>
                    <a:lnTo>
                      <a:pt x="14" y="292"/>
                    </a:lnTo>
                    <a:lnTo>
                      <a:pt x="14" y="219"/>
                    </a:lnTo>
                    <a:lnTo>
                      <a:pt x="14" y="147"/>
                    </a:lnTo>
                    <a:lnTo>
                      <a:pt x="13" y="83"/>
                    </a:lnTo>
                    <a:lnTo>
                      <a:pt x="13" y="38"/>
                    </a:lnTo>
                    <a:lnTo>
                      <a:pt x="13" y="21"/>
                    </a:lnTo>
                    <a:lnTo>
                      <a:pt x="13" y="18"/>
                    </a:lnTo>
                    <a:lnTo>
                      <a:pt x="13" y="11"/>
                    </a:lnTo>
                    <a:lnTo>
                      <a:pt x="12" y="7"/>
                    </a:lnTo>
                    <a:lnTo>
                      <a:pt x="11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36"/>
                    </a:lnTo>
                    <a:lnTo>
                      <a:pt x="0" y="73"/>
                    </a:lnTo>
                    <a:lnTo>
                      <a:pt x="0" y="125"/>
                    </a:lnTo>
                    <a:lnTo>
                      <a:pt x="0" y="185"/>
                    </a:lnTo>
                    <a:lnTo>
                      <a:pt x="0" y="246"/>
                    </a:lnTo>
                    <a:lnTo>
                      <a:pt x="0" y="298"/>
                    </a:lnTo>
                    <a:lnTo>
                      <a:pt x="0" y="335"/>
                    </a:lnTo>
                    <a:lnTo>
                      <a:pt x="0" y="3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362"/>
              <p:cNvSpPr>
                <a:spLocks/>
              </p:cNvSpPr>
              <p:nvPr/>
            </p:nvSpPr>
            <p:spPr bwMode="auto">
              <a:xfrm>
                <a:off x="2530" y="1964"/>
                <a:ext cx="1" cy="20"/>
              </a:xfrm>
              <a:custGeom>
                <a:avLst/>
                <a:gdLst/>
                <a:ahLst/>
                <a:cxnLst>
                  <a:cxn ang="0">
                    <a:pos x="1" y="208"/>
                  </a:cxn>
                  <a:cxn ang="0">
                    <a:pos x="3" y="216"/>
                  </a:cxn>
                  <a:cxn ang="0">
                    <a:pos x="10" y="235"/>
                  </a:cxn>
                  <a:cxn ang="0">
                    <a:pos x="17" y="253"/>
                  </a:cxn>
                  <a:cxn ang="0">
                    <a:pos x="20" y="262"/>
                  </a:cxn>
                  <a:cxn ang="0">
                    <a:pos x="20" y="251"/>
                  </a:cxn>
                  <a:cxn ang="0">
                    <a:pos x="20" y="223"/>
                  </a:cxn>
                  <a:cxn ang="0">
                    <a:pos x="20" y="183"/>
                  </a:cxn>
                  <a:cxn ang="0">
                    <a:pos x="20" y="137"/>
                  </a:cxn>
                  <a:cxn ang="0">
                    <a:pos x="20" y="91"/>
                  </a:cxn>
                  <a:cxn ang="0">
                    <a:pos x="20" y="51"/>
                  </a:cxn>
                  <a:cxn ang="0">
                    <a:pos x="20" y="22"/>
                  </a:cxn>
                  <a:cxn ang="0">
                    <a:pos x="20" y="11"/>
                  </a:cxn>
                  <a:cxn ang="0">
                    <a:pos x="19" y="9"/>
                  </a:cxn>
                  <a:cxn ang="0">
                    <a:pos x="18" y="5"/>
                  </a:cxn>
                  <a:cxn ang="0">
                    <a:pos x="17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4" y="2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20"/>
                  </a:cxn>
                  <a:cxn ang="0">
                    <a:pos x="0" y="42"/>
                  </a:cxn>
                  <a:cxn ang="0">
                    <a:pos x="0" y="74"/>
                  </a:cxn>
                  <a:cxn ang="0">
                    <a:pos x="0" y="109"/>
                  </a:cxn>
                  <a:cxn ang="0">
                    <a:pos x="0" y="146"/>
                  </a:cxn>
                  <a:cxn ang="0">
                    <a:pos x="1" y="178"/>
                  </a:cxn>
                  <a:cxn ang="0">
                    <a:pos x="1" y="200"/>
                  </a:cxn>
                  <a:cxn ang="0">
                    <a:pos x="1" y="208"/>
                  </a:cxn>
                </a:cxnLst>
                <a:rect l="0" t="0" r="r" b="b"/>
                <a:pathLst>
                  <a:path w="20" h="262">
                    <a:moveTo>
                      <a:pt x="1" y="208"/>
                    </a:moveTo>
                    <a:lnTo>
                      <a:pt x="3" y="216"/>
                    </a:lnTo>
                    <a:lnTo>
                      <a:pt x="10" y="235"/>
                    </a:lnTo>
                    <a:lnTo>
                      <a:pt x="17" y="253"/>
                    </a:lnTo>
                    <a:lnTo>
                      <a:pt x="20" y="262"/>
                    </a:lnTo>
                    <a:lnTo>
                      <a:pt x="20" y="251"/>
                    </a:lnTo>
                    <a:lnTo>
                      <a:pt x="20" y="223"/>
                    </a:lnTo>
                    <a:lnTo>
                      <a:pt x="20" y="183"/>
                    </a:lnTo>
                    <a:lnTo>
                      <a:pt x="20" y="137"/>
                    </a:lnTo>
                    <a:lnTo>
                      <a:pt x="20" y="91"/>
                    </a:lnTo>
                    <a:lnTo>
                      <a:pt x="20" y="51"/>
                    </a:lnTo>
                    <a:lnTo>
                      <a:pt x="20" y="22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8" y="5"/>
                    </a:lnTo>
                    <a:lnTo>
                      <a:pt x="17" y="3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20"/>
                    </a:lnTo>
                    <a:lnTo>
                      <a:pt x="0" y="42"/>
                    </a:lnTo>
                    <a:lnTo>
                      <a:pt x="0" y="74"/>
                    </a:lnTo>
                    <a:lnTo>
                      <a:pt x="0" y="109"/>
                    </a:lnTo>
                    <a:lnTo>
                      <a:pt x="0" y="146"/>
                    </a:lnTo>
                    <a:lnTo>
                      <a:pt x="1" y="178"/>
                    </a:lnTo>
                    <a:lnTo>
                      <a:pt x="1" y="200"/>
                    </a:lnTo>
                    <a:lnTo>
                      <a:pt x="1" y="20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363"/>
              <p:cNvSpPr>
                <a:spLocks/>
              </p:cNvSpPr>
              <p:nvPr/>
            </p:nvSpPr>
            <p:spPr bwMode="auto">
              <a:xfrm>
                <a:off x="2522" y="1960"/>
                <a:ext cx="1" cy="11"/>
              </a:xfrm>
              <a:custGeom>
                <a:avLst/>
                <a:gdLst/>
                <a:ahLst/>
                <a:cxnLst>
                  <a:cxn ang="0">
                    <a:pos x="0" y="115"/>
                  </a:cxn>
                  <a:cxn ang="0">
                    <a:pos x="8" y="129"/>
                  </a:cxn>
                  <a:cxn ang="0">
                    <a:pos x="17" y="144"/>
                  </a:cxn>
                  <a:cxn ang="0">
                    <a:pos x="17" y="123"/>
                  </a:cxn>
                  <a:cxn ang="0">
                    <a:pos x="17" y="76"/>
                  </a:cxn>
                  <a:cxn ang="0">
                    <a:pos x="17" y="29"/>
                  </a:cxn>
                  <a:cxn ang="0">
                    <a:pos x="17" y="8"/>
                  </a:cxn>
                  <a:cxn ang="0">
                    <a:pos x="17" y="7"/>
                  </a:cxn>
                  <a:cxn ang="0">
                    <a:pos x="16" y="5"/>
                  </a:cxn>
                  <a:cxn ang="0">
                    <a:pos x="14" y="1"/>
                  </a:cxn>
                  <a:cxn ang="0">
                    <a:pos x="8" y="0"/>
                  </a:cxn>
                  <a:cxn ang="0">
                    <a:pos x="3" y="1"/>
                  </a:cxn>
                  <a:cxn ang="0">
                    <a:pos x="1" y="5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0" y="24"/>
                  </a:cxn>
                  <a:cxn ang="0">
                    <a:pos x="0" y="61"/>
                  </a:cxn>
                  <a:cxn ang="0">
                    <a:pos x="0" y="97"/>
                  </a:cxn>
                  <a:cxn ang="0">
                    <a:pos x="0" y="115"/>
                  </a:cxn>
                </a:cxnLst>
                <a:rect l="0" t="0" r="r" b="b"/>
                <a:pathLst>
                  <a:path w="17" h="144">
                    <a:moveTo>
                      <a:pt x="0" y="115"/>
                    </a:moveTo>
                    <a:lnTo>
                      <a:pt x="8" y="129"/>
                    </a:lnTo>
                    <a:lnTo>
                      <a:pt x="17" y="144"/>
                    </a:lnTo>
                    <a:lnTo>
                      <a:pt x="17" y="123"/>
                    </a:lnTo>
                    <a:lnTo>
                      <a:pt x="17" y="76"/>
                    </a:lnTo>
                    <a:lnTo>
                      <a:pt x="17" y="2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6" y="5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24"/>
                    </a:lnTo>
                    <a:lnTo>
                      <a:pt x="0" y="61"/>
                    </a:lnTo>
                    <a:lnTo>
                      <a:pt x="0" y="97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364"/>
              <p:cNvSpPr>
                <a:spLocks/>
              </p:cNvSpPr>
              <p:nvPr/>
            </p:nvSpPr>
            <p:spPr bwMode="auto">
              <a:xfrm>
                <a:off x="2450" y="1995"/>
                <a:ext cx="1" cy="68"/>
              </a:xfrm>
              <a:custGeom>
                <a:avLst/>
                <a:gdLst/>
                <a:ahLst/>
                <a:cxnLst>
                  <a:cxn ang="0">
                    <a:pos x="0" y="842"/>
                  </a:cxn>
                  <a:cxn ang="0">
                    <a:pos x="2" y="848"/>
                  </a:cxn>
                  <a:cxn ang="0">
                    <a:pos x="7" y="861"/>
                  </a:cxn>
                  <a:cxn ang="0">
                    <a:pos x="13" y="875"/>
                  </a:cxn>
                  <a:cxn ang="0">
                    <a:pos x="16" y="881"/>
                  </a:cxn>
                  <a:cxn ang="0">
                    <a:pos x="15" y="872"/>
                  </a:cxn>
                  <a:cxn ang="0">
                    <a:pos x="15" y="845"/>
                  </a:cxn>
                  <a:cxn ang="0">
                    <a:pos x="15" y="803"/>
                  </a:cxn>
                  <a:cxn ang="0">
                    <a:pos x="15" y="750"/>
                  </a:cxn>
                  <a:cxn ang="0">
                    <a:pos x="15" y="687"/>
                  </a:cxn>
                  <a:cxn ang="0">
                    <a:pos x="15" y="615"/>
                  </a:cxn>
                  <a:cxn ang="0">
                    <a:pos x="15" y="540"/>
                  </a:cxn>
                  <a:cxn ang="0">
                    <a:pos x="15" y="462"/>
                  </a:cxn>
                  <a:cxn ang="0">
                    <a:pos x="15" y="384"/>
                  </a:cxn>
                  <a:cxn ang="0">
                    <a:pos x="15" y="308"/>
                  </a:cxn>
                  <a:cxn ang="0">
                    <a:pos x="15" y="238"/>
                  </a:cxn>
                  <a:cxn ang="0">
                    <a:pos x="15" y="174"/>
                  </a:cxn>
                  <a:cxn ang="0">
                    <a:pos x="15" y="120"/>
                  </a:cxn>
                  <a:cxn ang="0">
                    <a:pos x="15" y="79"/>
                  </a:cxn>
                  <a:cxn ang="0">
                    <a:pos x="15" y="52"/>
                  </a:cxn>
                  <a:cxn ang="0">
                    <a:pos x="15" y="44"/>
                  </a:cxn>
                  <a:cxn ang="0">
                    <a:pos x="15" y="36"/>
                  </a:cxn>
                  <a:cxn ang="0">
                    <a:pos x="14" y="21"/>
                  </a:cxn>
                  <a:cxn ang="0">
                    <a:pos x="13" y="14"/>
                  </a:cxn>
                  <a:cxn ang="0">
                    <a:pos x="12" y="6"/>
                  </a:cxn>
                  <a:cxn ang="0">
                    <a:pos x="11" y="1"/>
                  </a:cxn>
                  <a:cxn ang="0">
                    <a:pos x="7" y="0"/>
                  </a:cxn>
                  <a:cxn ang="0">
                    <a:pos x="5" y="1"/>
                  </a:cxn>
                  <a:cxn ang="0">
                    <a:pos x="4" y="6"/>
                  </a:cxn>
                  <a:cxn ang="0">
                    <a:pos x="2" y="14"/>
                  </a:cxn>
                  <a:cxn ang="0">
                    <a:pos x="2" y="21"/>
                  </a:cxn>
                  <a:cxn ang="0">
                    <a:pos x="1" y="36"/>
                  </a:cxn>
                  <a:cxn ang="0">
                    <a:pos x="1" y="44"/>
                  </a:cxn>
                  <a:cxn ang="0">
                    <a:pos x="1" y="52"/>
                  </a:cxn>
                  <a:cxn ang="0">
                    <a:pos x="1" y="78"/>
                  </a:cxn>
                  <a:cxn ang="0">
                    <a:pos x="1" y="117"/>
                  </a:cxn>
                  <a:cxn ang="0">
                    <a:pos x="1" y="168"/>
                  </a:cxn>
                  <a:cxn ang="0">
                    <a:pos x="1" y="228"/>
                  </a:cxn>
                  <a:cxn ang="0">
                    <a:pos x="1" y="295"/>
                  </a:cxn>
                  <a:cxn ang="0">
                    <a:pos x="0" y="368"/>
                  </a:cxn>
                  <a:cxn ang="0">
                    <a:pos x="0" y="443"/>
                  </a:cxn>
                  <a:cxn ang="0">
                    <a:pos x="0" y="516"/>
                  </a:cxn>
                  <a:cxn ang="0">
                    <a:pos x="0" y="589"/>
                  </a:cxn>
                  <a:cxn ang="0">
                    <a:pos x="0" y="656"/>
                  </a:cxn>
                  <a:cxn ang="0">
                    <a:pos x="0" y="717"/>
                  </a:cxn>
                  <a:cxn ang="0">
                    <a:pos x="0" y="768"/>
                  </a:cxn>
                  <a:cxn ang="0">
                    <a:pos x="0" y="808"/>
                  </a:cxn>
                  <a:cxn ang="0">
                    <a:pos x="0" y="832"/>
                  </a:cxn>
                  <a:cxn ang="0">
                    <a:pos x="0" y="842"/>
                  </a:cxn>
                </a:cxnLst>
                <a:rect l="0" t="0" r="r" b="b"/>
                <a:pathLst>
                  <a:path w="16" h="881">
                    <a:moveTo>
                      <a:pt x="0" y="842"/>
                    </a:moveTo>
                    <a:lnTo>
                      <a:pt x="2" y="848"/>
                    </a:lnTo>
                    <a:lnTo>
                      <a:pt x="7" y="861"/>
                    </a:lnTo>
                    <a:lnTo>
                      <a:pt x="13" y="875"/>
                    </a:lnTo>
                    <a:lnTo>
                      <a:pt x="16" y="881"/>
                    </a:lnTo>
                    <a:lnTo>
                      <a:pt x="15" y="872"/>
                    </a:lnTo>
                    <a:lnTo>
                      <a:pt x="15" y="845"/>
                    </a:lnTo>
                    <a:lnTo>
                      <a:pt x="15" y="803"/>
                    </a:lnTo>
                    <a:lnTo>
                      <a:pt x="15" y="750"/>
                    </a:lnTo>
                    <a:lnTo>
                      <a:pt x="15" y="687"/>
                    </a:lnTo>
                    <a:lnTo>
                      <a:pt x="15" y="615"/>
                    </a:lnTo>
                    <a:lnTo>
                      <a:pt x="15" y="540"/>
                    </a:lnTo>
                    <a:lnTo>
                      <a:pt x="15" y="462"/>
                    </a:lnTo>
                    <a:lnTo>
                      <a:pt x="15" y="384"/>
                    </a:lnTo>
                    <a:lnTo>
                      <a:pt x="15" y="308"/>
                    </a:lnTo>
                    <a:lnTo>
                      <a:pt x="15" y="238"/>
                    </a:lnTo>
                    <a:lnTo>
                      <a:pt x="15" y="174"/>
                    </a:lnTo>
                    <a:lnTo>
                      <a:pt x="15" y="120"/>
                    </a:lnTo>
                    <a:lnTo>
                      <a:pt x="15" y="79"/>
                    </a:lnTo>
                    <a:lnTo>
                      <a:pt x="15" y="52"/>
                    </a:lnTo>
                    <a:lnTo>
                      <a:pt x="15" y="44"/>
                    </a:lnTo>
                    <a:lnTo>
                      <a:pt x="15" y="36"/>
                    </a:lnTo>
                    <a:lnTo>
                      <a:pt x="14" y="21"/>
                    </a:lnTo>
                    <a:lnTo>
                      <a:pt x="13" y="14"/>
                    </a:lnTo>
                    <a:lnTo>
                      <a:pt x="12" y="6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6"/>
                    </a:lnTo>
                    <a:lnTo>
                      <a:pt x="2" y="14"/>
                    </a:lnTo>
                    <a:lnTo>
                      <a:pt x="2" y="21"/>
                    </a:lnTo>
                    <a:lnTo>
                      <a:pt x="1" y="36"/>
                    </a:lnTo>
                    <a:lnTo>
                      <a:pt x="1" y="44"/>
                    </a:lnTo>
                    <a:lnTo>
                      <a:pt x="1" y="52"/>
                    </a:lnTo>
                    <a:lnTo>
                      <a:pt x="1" y="78"/>
                    </a:lnTo>
                    <a:lnTo>
                      <a:pt x="1" y="117"/>
                    </a:lnTo>
                    <a:lnTo>
                      <a:pt x="1" y="168"/>
                    </a:lnTo>
                    <a:lnTo>
                      <a:pt x="1" y="228"/>
                    </a:lnTo>
                    <a:lnTo>
                      <a:pt x="1" y="295"/>
                    </a:lnTo>
                    <a:lnTo>
                      <a:pt x="0" y="368"/>
                    </a:lnTo>
                    <a:lnTo>
                      <a:pt x="0" y="443"/>
                    </a:lnTo>
                    <a:lnTo>
                      <a:pt x="0" y="516"/>
                    </a:lnTo>
                    <a:lnTo>
                      <a:pt x="0" y="589"/>
                    </a:lnTo>
                    <a:lnTo>
                      <a:pt x="0" y="656"/>
                    </a:lnTo>
                    <a:lnTo>
                      <a:pt x="0" y="717"/>
                    </a:lnTo>
                    <a:lnTo>
                      <a:pt x="0" y="768"/>
                    </a:lnTo>
                    <a:lnTo>
                      <a:pt x="0" y="808"/>
                    </a:lnTo>
                    <a:lnTo>
                      <a:pt x="0" y="832"/>
                    </a:lnTo>
                    <a:lnTo>
                      <a:pt x="0" y="8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365"/>
              <p:cNvSpPr>
                <a:spLocks/>
              </p:cNvSpPr>
              <p:nvPr/>
            </p:nvSpPr>
            <p:spPr bwMode="auto">
              <a:xfrm>
                <a:off x="2501" y="1963"/>
                <a:ext cx="2" cy="18"/>
              </a:xfrm>
              <a:custGeom>
                <a:avLst/>
                <a:gdLst/>
                <a:ahLst/>
                <a:cxnLst>
                  <a:cxn ang="0">
                    <a:pos x="22" y="191"/>
                  </a:cxn>
                  <a:cxn ang="0">
                    <a:pos x="22" y="183"/>
                  </a:cxn>
                  <a:cxn ang="0">
                    <a:pos x="22" y="162"/>
                  </a:cxn>
                  <a:cxn ang="0">
                    <a:pos x="22" y="133"/>
                  </a:cxn>
                  <a:cxn ang="0">
                    <a:pos x="22" y="100"/>
                  </a:cxn>
                  <a:cxn ang="0">
                    <a:pos x="22" y="67"/>
                  </a:cxn>
                  <a:cxn ang="0">
                    <a:pos x="22" y="38"/>
                  </a:cxn>
                  <a:cxn ang="0">
                    <a:pos x="22" y="18"/>
                  </a:cxn>
                  <a:cxn ang="0">
                    <a:pos x="22" y="10"/>
                  </a:cxn>
                  <a:cxn ang="0">
                    <a:pos x="22" y="8"/>
                  </a:cxn>
                  <a:cxn ang="0">
                    <a:pos x="21" y="5"/>
                  </a:cxn>
                  <a:cxn ang="0">
                    <a:pos x="19" y="3"/>
                  </a:cxn>
                  <a:cxn ang="0">
                    <a:pos x="17" y="1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2" y="3"/>
                  </a:cxn>
                  <a:cxn ang="0">
                    <a:pos x="1" y="5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0" y="20"/>
                  </a:cxn>
                  <a:cxn ang="0">
                    <a:pos x="0" y="44"/>
                  </a:cxn>
                  <a:cxn ang="0">
                    <a:pos x="0" y="80"/>
                  </a:cxn>
                  <a:cxn ang="0">
                    <a:pos x="0" y="120"/>
                  </a:cxn>
                  <a:cxn ang="0">
                    <a:pos x="0" y="161"/>
                  </a:cxn>
                  <a:cxn ang="0">
                    <a:pos x="0" y="197"/>
                  </a:cxn>
                  <a:cxn ang="0">
                    <a:pos x="0" y="222"/>
                  </a:cxn>
                  <a:cxn ang="0">
                    <a:pos x="0" y="231"/>
                  </a:cxn>
                  <a:cxn ang="0">
                    <a:pos x="5" y="222"/>
                  </a:cxn>
                  <a:cxn ang="0">
                    <a:pos x="11" y="210"/>
                  </a:cxn>
                  <a:cxn ang="0">
                    <a:pos x="16" y="199"/>
                  </a:cxn>
                  <a:cxn ang="0">
                    <a:pos x="22" y="191"/>
                  </a:cxn>
                </a:cxnLst>
                <a:rect l="0" t="0" r="r" b="b"/>
                <a:pathLst>
                  <a:path w="22" h="231">
                    <a:moveTo>
                      <a:pt x="22" y="191"/>
                    </a:moveTo>
                    <a:lnTo>
                      <a:pt x="22" y="183"/>
                    </a:lnTo>
                    <a:lnTo>
                      <a:pt x="22" y="162"/>
                    </a:lnTo>
                    <a:lnTo>
                      <a:pt x="22" y="133"/>
                    </a:lnTo>
                    <a:lnTo>
                      <a:pt x="22" y="100"/>
                    </a:lnTo>
                    <a:lnTo>
                      <a:pt x="22" y="67"/>
                    </a:lnTo>
                    <a:lnTo>
                      <a:pt x="22" y="38"/>
                    </a:lnTo>
                    <a:lnTo>
                      <a:pt x="22" y="18"/>
                    </a:lnTo>
                    <a:lnTo>
                      <a:pt x="22" y="10"/>
                    </a:lnTo>
                    <a:lnTo>
                      <a:pt x="22" y="8"/>
                    </a:lnTo>
                    <a:lnTo>
                      <a:pt x="21" y="5"/>
                    </a:lnTo>
                    <a:lnTo>
                      <a:pt x="19" y="3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20"/>
                    </a:lnTo>
                    <a:lnTo>
                      <a:pt x="0" y="44"/>
                    </a:lnTo>
                    <a:lnTo>
                      <a:pt x="0" y="80"/>
                    </a:lnTo>
                    <a:lnTo>
                      <a:pt x="0" y="120"/>
                    </a:lnTo>
                    <a:lnTo>
                      <a:pt x="0" y="161"/>
                    </a:lnTo>
                    <a:lnTo>
                      <a:pt x="0" y="197"/>
                    </a:lnTo>
                    <a:lnTo>
                      <a:pt x="0" y="222"/>
                    </a:lnTo>
                    <a:lnTo>
                      <a:pt x="0" y="231"/>
                    </a:lnTo>
                    <a:lnTo>
                      <a:pt x="5" y="222"/>
                    </a:lnTo>
                    <a:lnTo>
                      <a:pt x="11" y="210"/>
                    </a:lnTo>
                    <a:lnTo>
                      <a:pt x="16" y="199"/>
                    </a:lnTo>
                    <a:lnTo>
                      <a:pt x="22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366"/>
              <p:cNvSpPr>
                <a:spLocks/>
              </p:cNvSpPr>
              <p:nvPr/>
            </p:nvSpPr>
            <p:spPr bwMode="auto">
              <a:xfrm>
                <a:off x="2512" y="1960"/>
                <a:ext cx="1" cy="10"/>
              </a:xfrm>
              <a:custGeom>
                <a:avLst/>
                <a:gdLst/>
                <a:ahLst/>
                <a:cxnLst>
                  <a:cxn ang="0">
                    <a:pos x="0" y="134"/>
                  </a:cxn>
                  <a:cxn ang="0">
                    <a:pos x="8" y="122"/>
                  </a:cxn>
                  <a:cxn ang="0">
                    <a:pos x="15" y="110"/>
                  </a:cxn>
                  <a:cxn ang="0">
                    <a:pos x="15" y="94"/>
                  </a:cxn>
                  <a:cxn ang="0">
                    <a:pos x="15" y="59"/>
                  </a:cxn>
                  <a:cxn ang="0">
                    <a:pos x="15" y="23"/>
                  </a:cxn>
                  <a:cxn ang="0">
                    <a:pos x="15" y="7"/>
                  </a:cxn>
                  <a:cxn ang="0">
                    <a:pos x="15" y="6"/>
                  </a:cxn>
                  <a:cxn ang="0">
                    <a:pos x="14" y="4"/>
                  </a:cxn>
                  <a:cxn ang="0">
                    <a:pos x="12" y="1"/>
                  </a:cxn>
                  <a:cxn ang="0">
                    <a:pos x="8" y="0"/>
                  </a:cxn>
                  <a:cxn ang="0">
                    <a:pos x="3" y="1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27"/>
                  </a:cxn>
                  <a:cxn ang="0">
                    <a:pos x="0" y="71"/>
                  </a:cxn>
                  <a:cxn ang="0">
                    <a:pos x="0" y="115"/>
                  </a:cxn>
                  <a:cxn ang="0">
                    <a:pos x="0" y="134"/>
                  </a:cxn>
                </a:cxnLst>
                <a:rect l="0" t="0" r="r" b="b"/>
                <a:pathLst>
                  <a:path w="15" h="134">
                    <a:moveTo>
                      <a:pt x="0" y="134"/>
                    </a:moveTo>
                    <a:lnTo>
                      <a:pt x="8" y="122"/>
                    </a:lnTo>
                    <a:lnTo>
                      <a:pt x="15" y="110"/>
                    </a:lnTo>
                    <a:lnTo>
                      <a:pt x="15" y="94"/>
                    </a:lnTo>
                    <a:lnTo>
                      <a:pt x="15" y="59"/>
                    </a:lnTo>
                    <a:lnTo>
                      <a:pt x="15" y="23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27"/>
                    </a:lnTo>
                    <a:lnTo>
                      <a:pt x="0" y="71"/>
                    </a:lnTo>
                    <a:lnTo>
                      <a:pt x="0" y="115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367"/>
              <p:cNvSpPr>
                <a:spLocks/>
              </p:cNvSpPr>
              <p:nvPr/>
            </p:nvSpPr>
            <p:spPr bwMode="auto">
              <a:xfrm>
                <a:off x="2439" y="2108"/>
                <a:ext cx="1" cy="71"/>
              </a:xfrm>
              <a:custGeom>
                <a:avLst/>
                <a:gdLst/>
                <a:ahLst/>
                <a:cxnLst>
                  <a:cxn ang="0">
                    <a:pos x="0" y="920"/>
                  </a:cxn>
                  <a:cxn ang="0">
                    <a:pos x="5" y="920"/>
                  </a:cxn>
                  <a:cxn ang="0">
                    <a:pos x="10" y="920"/>
                  </a:cxn>
                  <a:cxn ang="0">
                    <a:pos x="10" y="909"/>
                  </a:cxn>
                  <a:cxn ang="0">
                    <a:pos x="10" y="881"/>
                  </a:cxn>
                  <a:cxn ang="0">
                    <a:pos x="10" y="839"/>
                  </a:cxn>
                  <a:cxn ang="0">
                    <a:pos x="10" y="782"/>
                  </a:cxn>
                  <a:cxn ang="0">
                    <a:pos x="10" y="716"/>
                  </a:cxn>
                  <a:cxn ang="0">
                    <a:pos x="10" y="642"/>
                  </a:cxn>
                  <a:cxn ang="0">
                    <a:pos x="10" y="563"/>
                  </a:cxn>
                  <a:cxn ang="0">
                    <a:pos x="10" y="481"/>
                  </a:cxn>
                  <a:cxn ang="0">
                    <a:pos x="10" y="399"/>
                  </a:cxn>
                  <a:cxn ang="0">
                    <a:pos x="10" y="320"/>
                  </a:cxn>
                  <a:cxn ang="0">
                    <a:pos x="10" y="247"/>
                  </a:cxn>
                  <a:cxn ang="0">
                    <a:pos x="10" y="179"/>
                  </a:cxn>
                  <a:cxn ang="0">
                    <a:pos x="10" y="124"/>
                  </a:cxn>
                  <a:cxn ang="0">
                    <a:pos x="10" y="80"/>
                  </a:cxn>
                  <a:cxn ang="0">
                    <a:pos x="10" y="52"/>
                  </a:cxn>
                  <a:cxn ang="0">
                    <a:pos x="10" y="43"/>
                  </a:cxn>
                  <a:cxn ang="0">
                    <a:pos x="10" y="36"/>
                  </a:cxn>
                  <a:cxn ang="0">
                    <a:pos x="9" y="21"/>
                  </a:cxn>
                  <a:cxn ang="0">
                    <a:pos x="9" y="14"/>
                  </a:cxn>
                  <a:cxn ang="0">
                    <a:pos x="8" y="6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6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0" y="52"/>
                  </a:cxn>
                  <a:cxn ang="0">
                    <a:pos x="0" y="80"/>
                  </a:cxn>
                  <a:cxn ang="0">
                    <a:pos x="0" y="124"/>
                  </a:cxn>
                  <a:cxn ang="0">
                    <a:pos x="0" y="179"/>
                  </a:cxn>
                  <a:cxn ang="0">
                    <a:pos x="0" y="247"/>
                  </a:cxn>
                  <a:cxn ang="0">
                    <a:pos x="0" y="320"/>
                  </a:cxn>
                  <a:cxn ang="0">
                    <a:pos x="0" y="399"/>
                  </a:cxn>
                  <a:cxn ang="0">
                    <a:pos x="0" y="481"/>
                  </a:cxn>
                  <a:cxn ang="0">
                    <a:pos x="0" y="563"/>
                  </a:cxn>
                  <a:cxn ang="0">
                    <a:pos x="0" y="642"/>
                  </a:cxn>
                  <a:cxn ang="0">
                    <a:pos x="0" y="716"/>
                  </a:cxn>
                  <a:cxn ang="0">
                    <a:pos x="0" y="782"/>
                  </a:cxn>
                  <a:cxn ang="0">
                    <a:pos x="0" y="839"/>
                  </a:cxn>
                  <a:cxn ang="0">
                    <a:pos x="0" y="881"/>
                  </a:cxn>
                  <a:cxn ang="0">
                    <a:pos x="0" y="909"/>
                  </a:cxn>
                  <a:cxn ang="0">
                    <a:pos x="0" y="920"/>
                  </a:cxn>
                </a:cxnLst>
                <a:rect l="0" t="0" r="r" b="b"/>
                <a:pathLst>
                  <a:path w="10" h="920">
                    <a:moveTo>
                      <a:pt x="0" y="920"/>
                    </a:moveTo>
                    <a:lnTo>
                      <a:pt x="5" y="920"/>
                    </a:lnTo>
                    <a:lnTo>
                      <a:pt x="10" y="920"/>
                    </a:lnTo>
                    <a:lnTo>
                      <a:pt x="10" y="909"/>
                    </a:lnTo>
                    <a:lnTo>
                      <a:pt x="10" y="881"/>
                    </a:lnTo>
                    <a:lnTo>
                      <a:pt x="10" y="839"/>
                    </a:lnTo>
                    <a:lnTo>
                      <a:pt x="10" y="782"/>
                    </a:lnTo>
                    <a:lnTo>
                      <a:pt x="10" y="716"/>
                    </a:lnTo>
                    <a:lnTo>
                      <a:pt x="10" y="642"/>
                    </a:lnTo>
                    <a:lnTo>
                      <a:pt x="10" y="563"/>
                    </a:lnTo>
                    <a:lnTo>
                      <a:pt x="10" y="481"/>
                    </a:lnTo>
                    <a:lnTo>
                      <a:pt x="10" y="399"/>
                    </a:lnTo>
                    <a:lnTo>
                      <a:pt x="10" y="320"/>
                    </a:lnTo>
                    <a:lnTo>
                      <a:pt x="10" y="247"/>
                    </a:lnTo>
                    <a:lnTo>
                      <a:pt x="10" y="179"/>
                    </a:lnTo>
                    <a:lnTo>
                      <a:pt x="10" y="124"/>
                    </a:lnTo>
                    <a:lnTo>
                      <a:pt x="10" y="80"/>
                    </a:lnTo>
                    <a:lnTo>
                      <a:pt x="10" y="52"/>
                    </a:lnTo>
                    <a:lnTo>
                      <a:pt x="10" y="43"/>
                    </a:lnTo>
                    <a:lnTo>
                      <a:pt x="10" y="36"/>
                    </a:lnTo>
                    <a:lnTo>
                      <a:pt x="9" y="21"/>
                    </a:lnTo>
                    <a:lnTo>
                      <a:pt x="9" y="14"/>
                    </a:lnTo>
                    <a:lnTo>
                      <a:pt x="8" y="6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6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80"/>
                    </a:lnTo>
                    <a:lnTo>
                      <a:pt x="0" y="124"/>
                    </a:lnTo>
                    <a:lnTo>
                      <a:pt x="0" y="179"/>
                    </a:lnTo>
                    <a:lnTo>
                      <a:pt x="0" y="247"/>
                    </a:lnTo>
                    <a:lnTo>
                      <a:pt x="0" y="320"/>
                    </a:lnTo>
                    <a:lnTo>
                      <a:pt x="0" y="399"/>
                    </a:lnTo>
                    <a:lnTo>
                      <a:pt x="0" y="481"/>
                    </a:lnTo>
                    <a:lnTo>
                      <a:pt x="0" y="563"/>
                    </a:lnTo>
                    <a:lnTo>
                      <a:pt x="0" y="642"/>
                    </a:lnTo>
                    <a:lnTo>
                      <a:pt x="0" y="716"/>
                    </a:lnTo>
                    <a:lnTo>
                      <a:pt x="0" y="782"/>
                    </a:lnTo>
                    <a:lnTo>
                      <a:pt x="0" y="839"/>
                    </a:lnTo>
                    <a:lnTo>
                      <a:pt x="0" y="881"/>
                    </a:lnTo>
                    <a:lnTo>
                      <a:pt x="0" y="909"/>
                    </a:lnTo>
                    <a:lnTo>
                      <a:pt x="0" y="9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368"/>
              <p:cNvSpPr>
                <a:spLocks/>
              </p:cNvSpPr>
              <p:nvPr/>
            </p:nvSpPr>
            <p:spPr bwMode="auto">
              <a:xfrm>
                <a:off x="2450" y="2109"/>
                <a:ext cx="1" cy="70"/>
              </a:xfrm>
              <a:custGeom>
                <a:avLst/>
                <a:gdLst/>
                <a:ahLst/>
                <a:cxnLst>
                  <a:cxn ang="0">
                    <a:pos x="0" y="911"/>
                  </a:cxn>
                  <a:cxn ang="0">
                    <a:pos x="6" y="911"/>
                  </a:cxn>
                  <a:cxn ang="0">
                    <a:pos x="13" y="911"/>
                  </a:cxn>
                  <a:cxn ang="0">
                    <a:pos x="13" y="901"/>
                  </a:cxn>
                  <a:cxn ang="0">
                    <a:pos x="13" y="874"/>
                  </a:cxn>
                  <a:cxn ang="0">
                    <a:pos x="13" y="831"/>
                  </a:cxn>
                  <a:cxn ang="0">
                    <a:pos x="13" y="775"/>
                  </a:cxn>
                  <a:cxn ang="0">
                    <a:pos x="13" y="709"/>
                  </a:cxn>
                  <a:cxn ang="0">
                    <a:pos x="13" y="636"/>
                  </a:cxn>
                  <a:cxn ang="0">
                    <a:pos x="13" y="558"/>
                  </a:cxn>
                  <a:cxn ang="0">
                    <a:pos x="13" y="477"/>
                  </a:cxn>
                  <a:cxn ang="0">
                    <a:pos x="13" y="396"/>
                  </a:cxn>
                  <a:cxn ang="0">
                    <a:pos x="13" y="317"/>
                  </a:cxn>
                  <a:cxn ang="0">
                    <a:pos x="13" y="243"/>
                  </a:cxn>
                  <a:cxn ang="0">
                    <a:pos x="13" y="178"/>
                  </a:cxn>
                  <a:cxn ang="0">
                    <a:pos x="13" y="123"/>
                  </a:cxn>
                  <a:cxn ang="0">
                    <a:pos x="13" y="79"/>
                  </a:cxn>
                  <a:cxn ang="0">
                    <a:pos x="13" y="52"/>
                  </a:cxn>
                  <a:cxn ang="0">
                    <a:pos x="13" y="41"/>
                  </a:cxn>
                  <a:cxn ang="0">
                    <a:pos x="13" y="35"/>
                  </a:cxn>
                  <a:cxn ang="0">
                    <a:pos x="12" y="20"/>
                  </a:cxn>
                  <a:cxn ang="0">
                    <a:pos x="11" y="13"/>
                  </a:cxn>
                  <a:cxn ang="0">
                    <a:pos x="10" y="6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2" y="6"/>
                  </a:cxn>
                  <a:cxn ang="0">
                    <a:pos x="1" y="13"/>
                  </a:cxn>
                  <a:cxn ang="0">
                    <a:pos x="0" y="20"/>
                  </a:cxn>
                  <a:cxn ang="0">
                    <a:pos x="0" y="35"/>
                  </a:cxn>
                  <a:cxn ang="0">
                    <a:pos x="0" y="41"/>
                  </a:cxn>
                  <a:cxn ang="0">
                    <a:pos x="0" y="52"/>
                  </a:cxn>
                  <a:cxn ang="0">
                    <a:pos x="0" y="79"/>
                  </a:cxn>
                  <a:cxn ang="0">
                    <a:pos x="0" y="123"/>
                  </a:cxn>
                  <a:cxn ang="0">
                    <a:pos x="0" y="178"/>
                  </a:cxn>
                  <a:cxn ang="0">
                    <a:pos x="0" y="243"/>
                  </a:cxn>
                  <a:cxn ang="0">
                    <a:pos x="0" y="317"/>
                  </a:cxn>
                  <a:cxn ang="0">
                    <a:pos x="0" y="396"/>
                  </a:cxn>
                  <a:cxn ang="0">
                    <a:pos x="0" y="477"/>
                  </a:cxn>
                  <a:cxn ang="0">
                    <a:pos x="0" y="558"/>
                  </a:cxn>
                  <a:cxn ang="0">
                    <a:pos x="0" y="636"/>
                  </a:cxn>
                  <a:cxn ang="0">
                    <a:pos x="0" y="709"/>
                  </a:cxn>
                  <a:cxn ang="0">
                    <a:pos x="0" y="775"/>
                  </a:cxn>
                  <a:cxn ang="0">
                    <a:pos x="0" y="831"/>
                  </a:cxn>
                  <a:cxn ang="0">
                    <a:pos x="0" y="874"/>
                  </a:cxn>
                  <a:cxn ang="0">
                    <a:pos x="0" y="901"/>
                  </a:cxn>
                  <a:cxn ang="0">
                    <a:pos x="0" y="911"/>
                  </a:cxn>
                </a:cxnLst>
                <a:rect l="0" t="0" r="r" b="b"/>
                <a:pathLst>
                  <a:path w="13" h="911">
                    <a:moveTo>
                      <a:pt x="0" y="911"/>
                    </a:moveTo>
                    <a:lnTo>
                      <a:pt x="6" y="911"/>
                    </a:lnTo>
                    <a:lnTo>
                      <a:pt x="13" y="911"/>
                    </a:lnTo>
                    <a:lnTo>
                      <a:pt x="13" y="901"/>
                    </a:lnTo>
                    <a:lnTo>
                      <a:pt x="13" y="874"/>
                    </a:lnTo>
                    <a:lnTo>
                      <a:pt x="13" y="831"/>
                    </a:lnTo>
                    <a:lnTo>
                      <a:pt x="13" y="775"/>
                    </a:lnTo>
                    <a:lnTo>
                      <a:pt x="13" y="709"/>
                    </a:lnTo>
                    <a:lnTo>
                      <a:pt x="13" y="636"/>
                    </a:lnTo>
                    <a:lnTo>
                      <a:pt x="13" y="558"/>
                    </a:lnTo>
                    <a:lnTo>
                      <a:pt x="13" y="477"/>
                    </a:lnTo>
                    <a:lnTo>
                      <a:pt x="13" y="396"/>
                    </a:lnTo>
                    <a:lnTo>
                      <a:pt x="13" y="317"/>
                    </a:lnTo>
                    <a:lnTo>
                      <a:pt x="13" y="243"/>
                    </a:lnTo>
                    <a:lnTo>
                      <a:pt x="13" y="178"/>
                    </a:lnTo>
                    <a:lnTo>
                      <a:pt x="13" y="123"/>
                    </a:lnTo>
                    <a:lnTo>
                      <a:pt x="13" y="79"/>
                    </a:lnTo>
                    <a:lnTo>
                      <a:pt x="13" y="52"/>
                    </a:lnTo>
                    <a:lnTo>
                      <a:pt x="13" y="41"/>
                    </a:lnTo>
                    <a:lnTo>
                      <a:pt x="13" y="35"/>
                    </a:lnTo>
                    <a:lnTo>
                      <a:pt x="12" y="20"/>
                    </a:lnTo>
                    <a:lnTo>
                      <a:pt x="11" y="13"/>
                    </a:lnTo>
                    <a:lnTo>
                      <a:pt x="10" y="6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6"/>
                    </a:lnTo>
                    <a:lnTo>
                      <a:pt x="1" y="13"/>
                    </a:lnTo>
                    <a:lnTo>
                      <a:pt x="0" y="20"/>
                    </a:lnTo>
                    <a:lnTo>
                      <a:pt x="0" y="35"/>
                    </a:lnTo>
                    <a:lnTo>
                      <a:pt x="0" y="41"/>
                    </a:lnTo>
                    <a:lnTo>
                      <a:pt x="0" y="52"/>
                    </a:lnTo>
                    <a:lnTo>
                      <a:pt x="0" y="79"/>
                    </a:lnTo>
                    <a:lnTo>
                      <a:pt x="0" y="123"/>
                    </a:lnTo>
                    <a:lnTo>
                      <a:pt x="0" y="178"/>
                    </a:lnTo>
                    <a:lnTo>
                      <a:pt x="0" y="243"/>
                    </a:lnTo>
                    <a:lnTo>
                      <a:pt x="0" y="317"/>
                    </a:lnTo>
                    <a:lnTo>
                      <a:pt x="0" y="396"/>
                    </a:lnTo>
                    <a:lnTo>
                      <a:pt x="0" y="477"/>
                    </a:lnTo>
                    <a:lnTo>
                      <a:pt x="0" y="558"/>
                    </a:lnTo>
                    <a:lnTo>
                      <a:pt x="0" y="636"/>
                    </a:lnTo>
                    <a:lnTo>
                      <a:pt x="0" y="709"/>
                    </a:lnTo>
                    <a:lnTo>
                      <a:pt x="0" y="775"/>
                    </a:lnTo>
                    <a:lnTo>
                      <a:pt x="0" y="831"/>
                    </a:lnTo>
                    <a:lnTo>
                      <a:pt x="0" y="874"/>
                    </a:lnTo>
                    <a:lnTo>
                      <a:pt x="0" y="901"/>
                    </a:lnTo>
                    <a:lnTo>
                      <a:pt x="0" y="9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369"/>
              <p:cNvSpPr>
                <a:spLocks/>
              </p:cNvSpPr>
              <p:nvPr/>
            </p:nvSpPr>
            <p:spPr bwMode="auto">
              <a:xfrm>
                <a:off x="2597" y="2113"/>
                <a:ext cx="1" cy="70"/>
              </a:xfrm>
              <a:custGeom>
                <a:avLst/>
                <a:gdLst/>
                <a:ahLst/>
                <a:cxnLst>
                  <a:cxn ang="0">
                    <a:pos x="0" y="907"/>
                  </a:cxn>
                  <a:cxn ang="0">
                    <a:pos x="7" y="907"/>
                  </a:cxn>
                  <a:cxn ang="0">
                    <a:pos x="13" y="907"/>
                  </a:cxn>
                  <a:cxn ang="0">
                    <a:pos x="13" y="897"/>
                  </a:cxn>
                  <a:cxn ang="0">
                    <a:pos x="13" y="870"/>
                  </a:cxn>
                  <a:cxn ang="0">
                    <a:pos x="13" y="827"/>
                  </a:cxn>
                  <a:cxn ang="0">
                    <a:pos x="13" y="772"/>
                  </a:cxn>
                  <a:cxn ang="0">
                    <a:pos x="13" y="707"/>
                  </a:cxn>
                  <a:cxn ang="0">
                    <a:pos x="13" y="633"/>
                  </a:cxn>
                  <a:cxn ang="0">
                    <a:pos x="13" y="555"/>
                  </a:cxn>
                  <a:cxn ang="0">
                    <a:pos x="13" y="475"/>
                  </a:cxn>
                  <a:cxn ang="0">
                    <a:pos x="13" y="394"/>
                  </a:cxn>
                  <a:cxn ang="0">
                    <a:pos x="13" y="316"/>
                  </a:cxn>
                  <a:cxn ang="0">
                    <a:pos x="13" y="243"/>
                  </a:cxn>
                  <a:cxn ang="0">
                    <a:pos x="13" y="177"/>
                  </a:cxn>
                  <a:cxn ang="0">
                    <a:pos x="13" y="123"/>
                  </a:cxn>
                  <a:cxn ang="0">
                    <a:pos x="13" y="80"/>
                  </a:cxn>
                  <a:cxn ang="0">
                    <a:pos x="13" y="53"/>
                  </a:cxn>
                  <a:cxn ang="0">
                    <a:pos x="13" y="43"/>
                  </a:cxn>
                  <a:cxn ang="0">
                    <a:pos x="13" y="35"/>
                  </a:cxn>
                  <a:cxn ang="0">
                    <a:pos x="12" y="22"/>
                  </a:cxn>
                  <a:cxn ang="0">
                    <a:pos x="11" y="13"/>
                  </a:cxn>
                  <a:cxn ang="0">
                    <a:pos x="10" y="7"/>
                  </a:cxn>
                  <a:cxn ang="0">
                    <a:pos x="9" y="1"/>
                  </a:cxn>
                  <a:cxn ang="0">
                    <a:pos x="7" y="0"/>
                  </a:cxn>
                  <a:cxn ang="0">
                    <a:pos x="5" y="1"/>
                  </a:cxn>
                  <a:cxn ang="0">
                    <a:pos x="2" y="7"/>
                  </a:cxn>
                  <a:cxn ang="0">
                    <a:pos x="1" y="13"/>
                  </a:cxn>
                  <a:cxn ang="0">
                    <a:pos x="0" y="22"/>
                  </a:cxn>
                  <a:cxn ang="0">
                    <a:pos x="0" y="35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80"/>
                  </a:cxn>
                  <a:cxn ang="0">
                    <a:pos x="0" y="123"/>
                  </a:cxn>
                  <a:cxn ang="0">
                    <a:pos x="0" y="177"/>
                  </a:cxn>
                  <a:cxn ang="0">
                    <a:pos x="0" y="243"/>
                  </a:cxn>
                  <a:cxn ang="0">
                    <a:pos x="0" y="316"/>
                  </a:cxn>
                  <a:cxn ang="0">
                    <a:pos x="0" y="394"/>
                  </a:cxn>
                  <a:cxn ang="0">
                    <a:pos x="0" y="475"/>
                  </a:cxn>
                  <a:cxn ang="0">
                    <a:pos x="0" y="555"/>
                  </a:cxn>
                  <a:cxn ang="0">
                    <a:pos x="0" y="633"/>
                  </a:cxn>
                  <a:cxn ang="0">
                    <a:pos x="0" y="707"/>
                  </a:cxn>
                  <a:cxn ang="0">
                    <a:pos x="0" y="772"/>
                  </a:cxn>
                  <a:cxn ang="0">
                    <a:pos x="0" y="827"/>
                  </a:cxn>
                  <a:cxn ang="0">
                    <a:pos x="0" y="870"/>
                  </a:cxn>
                  <a:cxn ang="0">
                    <a:pos x="0" y="897"/>
                  </a:cxn>
                  <a:cxn ang="0">
                    <a:pos x="0" y="907"/>
                  </a:cxn>
                </a:cxnLst>
                <a:rect l="0" t="0" r="r" b="b"/>
                <a:pathLst>
                  <a:path w="13" h="907">
                    <a:moveTo>
                      <a:pt x="0" y="907"/>
                    </a:moveTo>
                    <a:lnTo>
                      <a:pt x="7" y="907"/>
                    </a:lnTo>
                    <a:lnTo>
                      <a:pt x="13" y="907"/>
                    </a:lnTo>
                    <a:lnTo>
                      <a:pt x="13" y="897"/>
                    </a:lnTo>
                    <a:lnTo>
                      <a:pt x="13" y="870"/>
                    </a:lnTo>
                    <a:lnTo>
                      <a:pt x="13" y="827"/>
                    </a:lnTo>
                    <a:lnTo>
                      <a:pt x="13" y="772"/>
                    </a:lnTo>
                    <a:lnTo>
                      <a:pt x="13" y="707"/>
                    </a:lnTo>
                    <a:lnTo>
                      <a:pt x="13" y="633"/>
                    </a:lnTo>
                    <a:lnTo>
                      <a:pt x="13" y="555"/>
                    </a:lnTo>
                    <a:lnTo>
                      <a:pt x="13" y="475"/>
                    </a:lnTo>
                    <a:lnTo>
                      <a:pt x="13" y="394"/>
                    </a:lnTo>
                    <a:lnTo>
                      <a:pt x="13" y="316"/>
                    </a:lnTo>
                    <a:lnTo>
                      <a:pt x="13" y="243"/>
                    </a:lnTo>
                    <a:lnTo>
                      <a:pt x="13" y="177"/>
                    </a:lnTo>
                    <a:lnTo>
                      <a:pt x="13" y="123"/>
                    </a:lnTo>
                    <a:lnTo>
                      <a:pt x="13" y="80"/>
                    </a:lnTo>
                    <a:lnTo>
                      <a:pt x="13" y="53"/>
                    </a:lnTo>
                    <a:lnTo>
                      <a:pt x="13" y="43"/>
                    </a:lnTo>
                    <a:lnTo>
                      <a:pt x="13" y="35"/>
                    </a:lnTo>
                    <a:lnTo>
                      <a:pt x="12" y="22"/>
                    </a:lnTo>
                    <a:lnTo>
                      <a:pt x="11" y="13"/>
                    </a:lnTo>
                    <a:lnTo>
                      <a:pt x="10" y="7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7"/>
                    </a:lnTo>
                    <a:lnTo>
                      <a:pt x="1" y="13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80"/>
                    </a:lnTo>
                    <a:lnTo>
                      <a:pt x="0" y="123"/>
                    </a:lnTo>
                    <a:lnTo>
                      <a:pt x="0" y="177"/>
                    </a:lnTo>
                    <a:lnTo>
                      <a:pt x="0" y="243"/>
                    </a:lnTo>
                    <a:lnTo>
                      <a:pt x="0" y="316"/>
                    </a:lnTo>
                    <a:lnTo>
                      <a:pt x="0" y="394"/>
                    </a:lnTo>
                    <a:lnTo>
                      <a:pt x="0" y="475"/>
                    </a:lnTo>
                    <a:lnTo>
                      <a:pt x="0" y="555"/>
                    </a:lnTo>
                    <a:lnTo>
                      <a:pt x="0" y="633"/>
                    </a:lnTo>
                    <a:lnTo>
                      <a:pt x="0" y="707"/>
                    </a:lnTo>
                    <a:lnTo>
                      <a:pt x="0" y="772"/>
                    </a:lnTo>
                    <a:lnTo>
                      <a:pt x="0" y="827"/>
                    </a:lnTo>
                    <a:lnTo>
                      <a:pt x="0" y="870"/>
                    </a:lnTo>
                    <a:lnTo>
                      <a:pt x="0" y="897"/>
                    </a:lnTo>
                    <a:lnTo>
                      <a:pt x="0" y="90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370"/>
              <p:cNvSpPr>
                <a:spLocks/>
              </p:cNvSpPr>
              <p:nvPr/>
            </p:nvSpPr>
            <p:spPr bwMode="auto">
              <a:xfrm>
                <a:off x="2586" y="2113"/>
                <a:ext cx="1" cy="71"/>
              </a:xfrm>
              <a:custGeom>
                <a:avLst/>
                <a:gdLst/>
                <a:ahLst/>
                <a:cxnLst>
                  <a:cxn ang="0">
                    <a:pos x="0" y="921"/>
                  </a:cxn>
                  <a:cxn ang="0">
                    <a:pos x="7" y="921"/>
                  </a:cxn>
                  <a:cxn ang="0">
                    <a:pos x="14" y="921"/>
                  </a:cxn>
                  <a:cxn ang="0">
                    <a:pos x="14" y="911"/>
                  </a:cxn>
                  <a:cxn ang="0">
                    <a:pos x="14" y="883"/>
                  </a:cxn>
                  <a:cxn ang="0">
                    <a:pos x="14" y="839"/>
                  </a:cxn>
                  <a:cxn ang="0">
                    <a:pos x="14" y="784"/>
                  </a:cxn>
                  <a:cxn ang="0">
                    <a:pos x="14" y="717"/>
                  </a:cxn>
                  <a:cxn ang="0">
                    <a:pos x="14" y="643"/>
                  </a:cxn>
                  <a:cxn ang="0">
                    <a:pos x="14" y="564"/>
                  </a:cxn>
                  <a:cxn ang="0">
                    <a:pos x="14" y="482"/>
                  </a:cxn>
                  <a:cxn ang="0">
                    <a:pos x="14" y="400"/>
                  </a:cxn>
                  <a:cxn ang="0">
                    <a:pos x="14" y="321"/>
                  </a:cxn>
                  <a:cxn ang="0">
                    <a:pos x="14" y="246"/>
                  </a:cxn>
                  <a:cxn ang="0">
                    <a:pos x="14" y="180"/>
                  </a:cxn>
                  <a:cxn ang="0">
                    <a:pos x="14" y="124"/>
                  </a:cxn>
                  <a:cxn ang="0">
                    <a:pos x="14" y="81"/>
                  </a:cxn>
                  <a:cxn ang="0">
                    <a:pos x="14" y="53"/>
                  </a:cxn>
                  <a:cxn ang="0">
                    <a:pos x="14" y="43"/>
                  </a:cxn>
                  <a:cxn ang="0">
                    <a:pos x="14" y="36"/>
                  </a:cxn>
                  <a:cxn ang="0">
                    <a:pos x="13" y="21"/>
                  </a:cxn>
                  <a:cxn ang="0">
                    <a:pos x="12" y="14"/>
                  </a:cxn>
                  <a:cxn ang="0">
                    <a:pos x="10" y="6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4" y="2"/>
                  </a:cxn>
                  <a:cxn ang="0">
                    <a:pos x="3" y="6"/>
                  </a:cxn>
                  <a:cxn ang="0">
                    <a:pos x="2" y="14"/>
                  </a:cxn>
                  <a:cxn ang="0">
                    <a:pos x="1" y="21"/>
                  </a:cxn>
                  <a:cxn ang="0">
                    <a:pos x="0" y="36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81"/>
                  </a:cxn>
                  <a:cxn ang="0">
                    <a:pos x="0" y="124"/>
                  </a:cxn>
                  <a:cxn ang="0">
                    <a:pos x="0" y="180"/>
                  </a:cxn>
                  <a:cxn ang="0">
                    <a:pos x="0" y="246"/>
                  </a:cxn>
                  <a:cxn ang="0">
                    <a:pos x="0" y="321"/>
                  </a:cxn>
                  <a:cxn ang="0">
                    <a:pos x="0" y="400"/>
                  </a:cxn>
                  <a:cxn ang="0">
                    <a:pos x="0" y="482"/>
                  </a:cxn>
                  <a:cxn ang="0">
                    <a:pos x="0" y="564"/>
                  </a:cxn>
                  <a:cxn ang="0">
                    <a:pos x="0" y="643"/>
                  </a:cxn>
                  <a:cxn ang="0">
                    <a:pos x="0" y="717"/>
                  </a:cxn>
                  <a:cxn ang="0">
                    <a:pos x="0" y="784"/>
                  </a:cxn>
                  <a:cxn ang="0">
                    <a:pos x="0" y="839"/>
                  </a:cxn>
                  <a:cxn ang="0">
                    <a:pos x="0" y="883"/>
                  </a:cxn>
                  <a:cxn ang="0">
                    <a:pos x="0" y="911"/>
                  </a:cxn>
                  <a:cxn ang="0">
                    <a:pos x="0" y="921"/>
                  </a:cxn>
                </a:cxnLst>
                <a:rect l="0" t="0" r="r" b="b"/>
                <a:pathLst>
                  <a:path w="14" h="921">
                    <a:moveTo>
                      <a:pt x="0" y="921"/>
                    </a:moveTo>
                    <a:lnTo>
                      <a:pt x="7" y="921"/>
                    </a:lnTo>
                    <a:lnTo>
                      <a:pt x="14" y="921"/>
                    </a:lnTo>
                    <a:lnTo>
                      <a:pt x="14" y="911"/>
                    </a:lnTo>
                    <a:lnTo>
                      <a:pt x="14" y="883"/>
                    </a:lnTo>
                    <a:lnTo>
                      <a:pt x="14" y="839"/>
                    </a:lnTo>
                    <a:lnTo>
                      <a:pt x="14" y="784"/>
                    </a:lnTo>
                    <a:lnTo>
                      <a:pt x="14" y="717"/>
                    </a:lnTo>
                    <a:lnTo>
                      <a:pt x="14" y="643"/>
                    </a:lnTo>
                    <a:lnTo>
                      <a:pt x="14" y="564"/>
                    </a:lnTo>
                    <a:lnTo>
                      <a:pt x="14" y="482"/>
                    </a:lnTo>
                    <a:lnTo>
                      <a:pt x="14" y="400"/>
                    </a:lnTo>
                    <a:lnTo>
                      <a:pt x="14" y="321"/>
                    </a:lnTo>
                    <a:lnTo>
                      <a:pt x="14" y="246"/>
                    </a:lnTo>
                    <a:lnTo>
                      <a:pt x="14" y="180"/>
                    </a:lnTo>
                    <a:lnTo>
                      <a:pt x="14" y="124"/>
                    </a:lnTo>
                    <a:lnTo>
                      <a:pt x="14" y="81"/>
                    </a:lnTo>
                    <a:lnTo>
                      <a:pt x="14" y="53"/>
                    </a:lnTo>
                    <a:lnTo>
                      <a:pt x="14" y="43"/>
                    </a:lnTo>
                    <a:lnTo>
                      <a:pt x="14" y="36"/>
                    </a:lnTo>
                    <a:lnTo>
                      <a:pt x="13" y="21"/>
                    </a:lnTo>
                    <a:lnTo>
                      <a:pt x="12" y="14"/>
                    </a:lnTo>
                    <a:lnTo>
                      <a:pt x="10" y="6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3" y="6"/>
                    </a:lnTo>
                    <a:lnTo>
                      <a:pt x="2" y="14"/>
                    </a:lnTo>
                    <a:lnTo>
                      <a:pt x="1" y="21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81"/>
                    </a:lnTo>
                    <a:lnTo>
                      <a:pt x="0" y="124"/>
                    </a:lnTo>
                    <a:lnTo>
                      <a:pt x="0" y="180"/>
                    </a:lnTo>
                    <a:lnTo>
                      <a:pt x="0" y="246"/>
                    </a:lnTo>
                    <a:lnTo>
                      <a:pt x="0" y="321"/>
                    </a:lnTo>
                    <a:lnTo>
                      <a:pt x="0" y="400"/>
                    </a:lnTo>
                    <a:lnTo>
                      <a:pt x="0" y="482"/>
                    </a:lnTo>
                    <a:lnTo>
                      <a:pt x="0" y="564"/>
                    </a:lnTo>
                    <a:lnTo>
                      <a:pt x="0" y="643"/>
                    </a:lnTo>
                    <a:lnTo>
                      <a:pt x="0" y="717"/>
                    </a:lnTo>
                    <a:lnTo>
                      <a:pt x="0" y="784"/>
                    </a:lnTo>
                    <a:lnTo>
                      <a:pt x="0" y="839"/>
                    </a:lnTo>
                    <a:lnTo>
                      <a:pt x="0" y="883"/>
                    </a:lnTo>
                    <a:lnTo>
                      <a:pt x="0" y="911"/>
                    </a:lnTo>
                    <a:lnTo>
                      <a:pt x="0" y="9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371"/>
              <p:cNvSpPr>
                <a:spLocks/>
              </p:cNvSpPr>
              <p:nvPr/>
            </p:nvSpPr>
            <p:spPr bwMode="auto">
              <a:xfrm>
                <a:off x="2565" y="2194"/>
                <a:ext cx="1" cy="16"/>
              </a:xfrm>
              <a:custGeom>
                <a:avLst/>
                <a:gdLst/>
                <a:ahLst/>
                <a:cxnLst>
                  <a:cxn ang="0">
                    <a:pos x="20" y="210"/>
                  </a:cxn>
                  <a:cxn ang="0">
                    <a:pos x="17" y="185"/>
                  </a:cxn>
                  <a:cxn ang="0">
                    <a:pos x="13" y="156"/>
                  </a:cxn>
                  <a:cxn ang="0">
                    <a:pos x="9" y="125"/>
                  </a:cxn>
                  <a:cxn ang="0">
                    <a:pos x="5" y="94"/>
                  </a:cxn>
                  <a:cxn ang="0">
                    <a:pos x="1" y="65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1" y="19"/>
                  </a:cxn>
                  <a:cxn ang="0">
                    <a:pos x="3" y="12"/>
                  </a:cxn>
                  <a:cxn ang="0">
                    <a:pos x="5" y="6"/>
                  </a:cxn>
                  <a:cxn ang="0">
                    <a:pos x="7" y="3"/>
                  </a:cxn>
                  <a:cxn ang="0">
                    <a:pos x="9" y="1"/>
                  </a:cxn>
                  <a:cxn ang="0">
                    <a:pos x="10" y="0"/>
                  </a:cxn>
                  <a:cxn ang="0">
                    <a:pos x="12" y="1"/>
                  </a:cxn>
                  <a:cxn ang="0">
                    <a:pos x="15" y="5"/>
                  </a:cxn>
                  <a:cxn ang="0">
                    <a:pos x="17" y="13"/>
                  </a:cxn>
                  <a:cxn ang="0">
                    <a:pos x="20" y="25"/>
                  </a:cxn>
                  <a:cxn ang="0">
                    <a:pos x="21" y="40"/>
                  </a:cxn>
                  <a:cxn ang="0">
                    <a:pos x="22" y="57"/>
                  </a:cxn>
                  <a:cxn ang="0">
                    <a:pos x="22" y="75"/>
                  </a:cxn>
                  <a:cxn ang="0">
                    <a:pos x="22" y="114"/>
                  </a:cxn>
                  <a:cxn ang="0">
                    <a:pos x="22" y="154"/>
                  </a:cxn>
                  <a:cxn ang="0">
                    <a:pos x="21" y="187"/>
                  </a:cxn>
                  <a:cxn ang="0">
                    <a:pos x="20" y="210"/>
                  </a:cxn>
                </a:cxnLst>
                <a:rect l="0" t="0" r="r" b="b"/>
                <a:pathLst>
                  <a:path w="22" h="210">
                    <a:moveTo>
                      <a:pt x="20" y="210"/>
                    </a:moveTo>
                    <a:lnTo>
                      <a:pt x="17" y="185"/>
                    </a:lnTo>
                    <a:lnTo>
                      <a:pt x="13" y="156"/>
                    </a:lnTo>
                    <a:lnTo>
                      <a:pt x="9" y="125"/>
                    </a:lnTo>
                    <a:lnTo>
                      <a:pt x="5" y="94"/>
                    </a:lnTo>
                    <a:lnTo>
                      <a:pt x="1" y="65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1" y="19"/>
                    </a:lnTo>
                    <a:lnTo>
                      <a:pt x="3" y="12"/>
                    </a:lnTo>
                    <a:lnTo>
                      <a:pt x="5" y="6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5" y="5"/>
                    </a:lnTo>
                    <a:lnTo>
                      <a:pt x="17" y="13"/>
                    </a:lnTo>
                    <a:lnTo>
                      <a:pt x="20" y="25"/>
                    </a:lnTo>
                    <a:lnTo>
                      <a:pt x="21" y="40"/>
                    </a:lnTo>
                    <a:lnTo>
                      <a:pt x="22" y="57"/>
                    </a:lnTo>
                    <a:lnTo>
                      <a:pt x="22" y="75"/>
                    </a:lnTo>
                    <a:lnTo>
                      <a:pt x="22" y="114"/>
                    </a:lnTo>
                    <a:lnTo>
                      <a:pt x="22" y="154"/>
                    </a:lnTo>
                    <a:lnTo>
                      <a:pt x="21" y="187"/>
                    </a:lnTo>
                    <a:lnTo>
                      <a:pt x="20" y="21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372"/>
              <p:cNvSpPr>
                <a:spLocks/>
              </p:cNvSpPr>
              <p:nvPr/>
            </p:nvSpPr>
            <p:spPr bwMode="auto">
              <a:xfrm>
                <a:off x="2475" y="2192"/>
                <a:ext cx="3" cy="15"/>
              </a:xfrm>
              <a:custGeom>
                <a:avLst/>
                <a:gdLst/>
                <a:ahLst/>
                <a:cxnLst>
                  <a:cxn ang="0">
                    <a:pos x="0" y="191"/>
                  </a:cxn>
                  <a:cxn ang="0">
                    <a:pos x="0" y="183"/>
                  </a:cxn>
                  <a:cxn ang="0">
                    <a:pos x="0" y="164"/>
                  </a:cxn>
                  <a:cxn ang="0">
                    <a:pos x="0" y="137"/>
                  </a:cxn>
                  <a:cxn ang="0">
                    <a:pos x="0" y="106"/>
                  </a:cxn>
                  <a:cxn ang="0">
                    <a:pos x="0" y="77"/>
                  </a:cxn>
                  <a:cxn ang="0">
                    <a:pos x="0" y="49"/>
                  </a:cxn>
                  <a:cxn ang="0">
                    <a:pos x="0" y="31"/>
                  </a:cxn>
                  <a:cxn ang="0">
                    <a:pos x="0" y="23"/>
                  </a:cxn>
                  <a:cxn ang="0">
                    <a:pos x="3" y="14"/>
                  </a:cxn>
                  <a:cxn ang="0">
                    <a:pos x="9" y="7"/>
                  </a:cxn>
                  <a:cxn ang="0">
                    <a:pos x="11" y="4"/>
                  </a:cxn>
                  <a:cxn ang="0">
                    <a:pos x="14" y="3"/>
                  </a:cxn>
                  <a:cxn ang="0">
                    <a:pos x="17" y="1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6" y="1"/>
                  </a:cxn>
                  <a:cxn ang="0">
                    <a:pos x="29" y="2"/>
                  </a:cxn>
                  <a:cxn ang="0">
                    <a:pos x="32" y="3"/>
                  </a:cxn>
                  <a:cxn ang="0">
                    <a:pos x="34" y="5"/>
                  </a:cxn>
                  <a:cxn ang="0">
                    <a:pos x="38" y="8"/>
                  </a:cxn>
                  <a:cxn ang="0">
                    <a:pos x="40" y="11"/>
                  </a:cxn>
                  <a:cxn ang="0">
                    <a:pos x="42" y="16"/>
                  </a:cxn>
                  <a:cxn ang="0">
                    <a:pos x="38" y="37"/>
                  </a:cxn>
                  <a:cxn ang="0">
                    <a:pos x="31" y="59"/>
                  </a:cxn>
                  <a:cxn ang="0">
                    <a:pos x="25" y="81"/>
                  </a:cxn>
                  <a:cxn ang="0">
                    <a:pos x="18" y="102"/>
                  </a:cxn>
                  <a:cxn ang="0">
                    <a:pos x="12" y="123"/>
                  </a:cxn>
                  <a:cxn ang="0">
                    <a:pos x="7" y="146"/>
                  </a:cxn>
                  <a:cxn ang="0">
                    <a:pos x="2" y="168"/>
                  </a:cxn>
                  <a:cxn ang="0">
                    <a:pos x="0" y="191"/>
                  </a:cxn>
                </a:cxnLst>
                <a:rect l="0" t="0" r="r" b="b"/>
                <a:pathLst>
                  <a:path w="42" h="191">
                    <a:moveTo>
                      <a:pt x="0" y="191"/>
                    </a:moveTo>
                    <a:lnTo>
                      <a:pt x="0" y="183"/>
                    </a:lnTo>
                    <a:lnTo>
                      <a:pt x="0" y="164"/>
                    </a:lnTo>
                    <a:lnTo>
                      <a:pt x="0" y="137"/>
                    </a:lnTo>
                    <a:lnTo>
                      <a:pt x="0" y="106"/>
                    </a:lnTo>
                    <a:lnTo>
                      <a:pt x="0" y="77"/>
                    </a:lnTo>
                    <a:lnTo>
                      <a:pt x="0" y="49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3" y="14"/>
                    </a:lnTo>
                    <a:lnTo>
                      <a:pt x="9" y="7"/>
                    </a:lnTo>
                    <a:lnTo>
                      <a:pt x="11" y="4"/>
                    </a:lnTo>
                    <a:lnTo>
                      <a:pt x="14" y="3"/>
                    </a:lnTo>
                    <a:lnTo>
                      <a:pt x="17" y="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9" y="2"/>
                    </a:lnTo>
                    <a:lnTo>
                      <a:pt x="32" y="3"/>
                    </a:lnTo>
                    <a:lnTo>
                      <a:pt x="34" y="5"/>
                    </a:lnTo>
                    <a:lnTo>
                      <a:pt x="38" y="8"/>
                    </a:lnTo>
                    <a:lnTo>
                      <a:pt x="40" y="11"/>
                    </a:lnTo>
                    <a:lnTo>
                      <a:pt x="42" y="16"/>
                    </a:lnTo>
                    <a:lnTo>
                      <a:pt x="38" y="37"/>
                    </a:lnTo>
                    <a:lnTo>
                      <a:pt x="31" y="59"/>
                    </a:lnTo>
                    <a:lnTo>
                      <a:pt x="25" y="81"/>
                    </a:lnTo>
                    <a:lnTo>
                      <a:pt x="18" y="102"/>
                    </a:lnTo>
                    <a:lnTo>
                      <a:pt x="12" y="123"/>
                    </a:lnTo>
                    <a:lnTo>
                      <a:pt x="7" y="146"/>
                    </a:lnTo>
                    <a:lnTo>
                      <a:pt x="2" y="168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373"/>
              <p:cNvSpPr>
                <a:spLocks/>
              </p:cNvSpPr>
              <p:nvPr/>
            </p:nvSpPr>
            <p:spPr bwMode="auto">
              <a:xfrm>
                <a:off x="2492" y="1866"/>
                <a:ext cx="10" cy="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1" y="175"/>
                  </a:cxn>
                  <a:cxn ang="0">
                    <a:pos x="142" y="0"/>
                  </a:cxn>
                  <a:cxn ang="0">
                    <a:pos x="0" y="5"/>
                  </a:cxn>
                </a:cxnLst>
                <a:rect l="0" t="0" r="r" b="b"/>
                <a:pathLst>
                  <a:path w="142" h="175">
                    <a:moveTo>
                      <a:pt x="0" y="5"/>
                    </a:moveTo>
                    <a:lnTo>
                      <a:pt x="71" y="175"/>
                    </a:lnTo>
                    <a:lnTo>
                      <a:pt x="14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374"/>
              <p:cNvSpPr>
                <a:spLocks/>
              </p:cNvSpPr>
              <p:nvPr/>
            </p:nvSpPr>
            <p:spPr bwMode="auto">
              <a:xfrm>
                <a:off x="2515" y="1867"/>
                <a:ext cx="10" cy="1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9" y="175"/>
                  </a:cxn>
                  <a:cxn ang="0">
                    <a:pos x="141" y="0"/>
                  </a:cxn>
                  <a:cxn ang="0">
                    <a:pos x="0" y="7"/>
                  </a:cxn>
                </a:cxnLst>
                <a:rect l="0" t="0" r="r" b="b"/>
                <a:pathLst>
                  <a:path w="141" h="175">
                    <a:moveTo>
                      <a:pt x="0" y="7"/>
                    </a:moveTo>
                    <a:lnTo>
                      <a:pt x="69" y="175"/>
                    </a:lnTo>
                    <a:lnTo>
                      <a:pt x="14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375"/>
              <p:cNvSpPr>
                <a:spLocks/>
              </p:cNvSpPr>
              <p:nvPr/>
            </p:nvSpPr>
            <p:spPr bwMode="auto">
              <a:xfrm>
                <a:off x="2532" y="1867"/>
                <a:ext cx="11" cy="13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69" y="175"/>
                  </a:cxn>
                  <a:cxn ang="0">
                    <a:pos x="141" y="0"/>
                  </a:cxn>
                  <a:cxn ang="0">
                    <a:pos x="0" y="7"/>
                  </a:cxn>
                </a:cxnLst>
                <a:rect l="0" t="0" r="r" b="b"/>
                <a:pathLst>
                  <a:path w="141" h="175">
                    <a:moveTo>
                      <a:pt x="0" y="7"/>
                    </a:moveTo>
                    <a:lnTo>
                      <a:pt x="69" y="175"/>
                    </a:lnTo>
                    <a:lnTo>
                      <a:pt x="14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376"/>
              <p:cNvSpPr>
                <a:spLocks/>
              </p:cNvSpPr>
              <p:nvPr/>
            </p:nvSpPr>
            <p:spPr bwMode="auto">
              <a:xfrm>
                <a:off x="2324" y="1969"/>
                <a:ext cx="3" cy="4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561"/>
                  </a:cxn>
                  <a:cxn ang="0">
                    <a:pos x="37" y="561"/>
                  </a:cxn>
                  <a:cxn ang="0">
                    <a:pos x="14" y="0"/>
                  </a:cxn>
                </a:cxnLst>
                <a:rect l="0" t="0" r="r" b="b"/>
                <a:pathLst>
                  <a:path w="37" h="561">
                    <a:moveTo>
                      <a:pt x="14" y="0"/>
                    </a:moveTo>
                    <a:lnTo>
                      <a:pt x="0" y="561"/>
                    </a:lnTo>
                    <a:lnTo>
                      <a:pt x="37" y="56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377"/>
              <p:cNvSpPr>
                <a:spLocks/>
              </p:cNvSpPr>
              <p:nvPr/>
            </p:nvSpPr>
            <p:spPr bwMode="auto">
              <a:xfrm>
                <a:off x="2710" y="1969"/>
                <a:ext cx="4" cy="6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549"/>
                  </a:cxn>
                  <a:cxn ang="0">
                    <a:pos x="10" y="561"/>
                  </a:cxn>
                  <a:cxn ang="0">
                    <a:pos x="17" y="877"/>
                  </a:cxn>
                  <a:cxn ang="0">
                    <a:pos x="30" y="877"/>
                  </a:cxn>
                  <a:cxn ang="0">
                    <a:pos x="30" y="557"/>
                  </a:cxn>
                  <a:cxn ang="0">
                    <a:pos x="49" y="553"/>
                  </a:cxn>
                  <a:cxn ang="0">
                    <a:pos x="17" y="0"/>
                  </a:cxn>
                </a:cxnLst>
                <a:rect l="0" t="0" r="r" b="b"/>
                <a:pathLst>
                  <a:path w="49" h="877">
                    <a:moveTo>
                      <a:pt x="17" y="0"/>
                    </a:moveTo>
                    <a:lnTo>
                      <a:pt x="0" y="549"/>
                    </a:lnTo>
                    <a:lnTo>
                      <a:pt x="10" y="561"/>
                    </a:lnTo>
                    <a:lnTo>
                      <a:pt x="17" y="877"/>
                    </a:lnTo>
                    <a:lnTo>
                      <a:pt x="30" y="877"/>
                    </a:lnTo>
                    <a:lnTo>
                      <a:pt x="30" y="557"/>
                    </a:lnTo>
                    <a:lnTo>
                      <a:pt x="49" y="55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Rectangle 378"/>
              <p:cNvSpPr>
                <a:spLocks noChangeArrowheads="1"/>
              </p:cNvSpPr>
              <p:nvPr/>
            </p:nvSpPr>
            <p:spPr bwMode="auto">
              <a:xfrm>
                <a:off x="2296" y="2042"/>
                <a:ext cx="1" cy="7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Rectangle 379"/>
              <p:cNvSpPr>
                <a:spLocks noChangeArrowheads="1"/>
              </p:cNvSpPr>
              <p:nvPr/>
            </p:nvSpPr>
            <p:spPr bwMode="auto">
              <a:xfrm>
                <a:off x="2740" y="2043"/>
                <a:ext cx="1" cy="7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380"/>
              <p:cNvSpPr>
                <a:spLocks/>
              </p:cNvSpPr>
              <p:nvPr/>
            </p:nvSpPr>
            <p:spPr bwMode="auto">
              <a:xfrm>
                <a:off x="2725" y="2106"/>
                <a:ext cx="2" cy="9"/>
              </a:xfrm>
              <a:custGeom>
                <a:avLst/>
                <a:gdLst/>
                <a:ahLst/>
                <a:cxnLst>
                  <a:cxn ang="0">
                    <a:pos x="29" y="121"/>
                  </a:cxn>
                  <a:cxn ang="0">
                    <a:pos x="29" y="103"/>
                  </a:cxn>
                  <a:cxn ang="0">
                    <a:pos x="29" y="63"/>
                  </a:cxn>
                  <a:cxn ang="0">
                    <a:pos x="29" y="24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27" y="3"/>
                  </a:cxn>
                  <a:cxn ang="0">
                    <a:pos x="23" y="1"/>
                  </a:cxn>
                  <a:cxn ang="0">
                    <a:pos x="14" y="0"/>
                  </a:cxn>
                  <a:cxn ang="0">
                    <a:pos x="7" y="1"/>
                  </a:cxn>
                  <a:cxn ang="0">
                    <a:pos x="2" y="3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24"/>
                  </a:cxn>
                  <a:cxn ang="0">
                    <a:pos x="0" y="63"/>
                  </a:cxn>
                  <a:cxn ang="0">
                    <a:pos x="0" y="103"/>
                  </a:cxn>
                  <a:cxn ang="0">
                    <a:pos x="0" y="121"/>
                  </a:cxn>
                  <a:cxn ang="0">
                    <a:pos x="14" y="121"/>
                  </a:cxn>
                  <a:cxn ang="0">
                    <a:pos x="29" y="121"/>
                  </a:cxn>
                </a:cxnLst>
                <a:rect l="0" t="0" r="r" b="b"/>
                <a:pathLst>
                  <a:path w="29" h="121">
                    <a:moveTo>
                      <a:pt x="29" y="121"/>
                    </a:moveTo>
                    <a:lnTo>
                      <a:pt x="29" y="103"/>
                    </a:lnTo>
                    <a:lnTo>
                      <a:pt x="29" y="63"/>
                    </a:lnTo>
                    <a:lnTo>
                      <a:pt x="29" y="24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7" y="3"/>
                    </a:lnTo>
                    <a:lnTo>
                      <a:pt x="23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24"/>
                    </a:lnTo>
                    <a:lnTo>
                      <a:pt x="0" y="63"/>
                    </a:lnTo>
                    <a:lnTo>
                      <a:pt x="0" y="103"/>
                    </a:lnTo>
                    <a:lnTo>
                      <a:pt x="0" y="121"/>
                    </a:lnTo>
                    <a:lnTo>
                      <a:pt x="14" y="121"/>
                    </a:lnTo>
                    <a:lnTo>
                      <a:pt x="29" y="1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381"/>
              <p:cNvSpPr>
                <a:spLocks/>
              </p:cNvSpPr>
              <p:nvPr/>
            </p:nvSpPr>
            <p:spPr bwMode="auto">
              <a:xfrm>
                <a:off x="2554" y="2086"/>
                <a:ext cx="2" cy="18"/>
              </a:xfrm>
              <a:custGeom>
                <a:avLst/>
                <a:gdLst/>
                <a:ahLst/>
                <a:cxnLst>
                  <a:cxn ang="0">
                    <a:pos x="21" y="239"/>
                  </a:cxn>
                  <a:cxn ang="0">
                    <a:pos x="17" y="238"/>
                  </a:cxn>
                  <a:cxn ang="0">
                    <a:pos x="13" y="236"/>
                  </a:cxn>
                  <a:cxn ang="0">
                    <a:pos x="10" y="233"/>
                  </a:cxn>
                  <a:cxn ang="0">
                    <a:pos x="7" y="229"/>
                  </a:cxn>
                  <a:cxn ang="0">
                    <a:pos x="5" y="224"/>
                  </a:cxn>
                  <a:cxn ang="0">
                    <a:pos x="3" y="220"/>
                  </a:cxn>
                  <a:cxn ang="0">
                    <a:pos x="2" y="213"/>
                  </a:cxn>
                  <a:cxn ang="0">
                    <a:pos x="1" y="207"/>
                  </a:cxn>
                  <a:cxn ang="0">
                    <a:pos x="0" y="192"/>
                  </a:cxn>
                  <a:cxn ang="0">
                    <a:pos x="1" y="176"/>
                  </a:cxn>
                  <a:cxn ang="0">
                    <a:pos x="2" y="158"/>
                  </a:cxn>
                  <a:cxn ang="0">
                    <a:pos x="4" y="140"/>
                  </a:cxn>
                  <a:cxn ang="0">
                    <a:pos x="9" y="100"/>
                  </a:cxn>
                  <a:cxn ang="0">
                    <a:pos x="16" y="62"/>
                  </a:cxn>
                  <a:cxn ang="0">
                    <a:pos x="18" y="44"/>
                  </a:cxn>
                  <a:cxn ang="0">
                    <a:pos x="20" y="28"/>
                  </a:cxn>
                  <a:cxn ang="0">
                    <a:pos x="21" y="13"/>
                  </a:cxn>
                  <a:cxn ang="0">
                    <a:pos x="21" y="0"/>
                  </a:cxn>
                  <a:cxn ang="0">
                    <a:pos x="22" y="21"/>
                  </a:cxn>
                  <a:cxn ang="0">
                    <a:pos x="22" y="49"/>
                  </a:cxn>
                  <a:cxn ang="0">
                    <a:pos x="22" y="80"/>
                  </a:cxn>
                  <a:cxn ang="0">
                    <a:pos x="22" y="114"/>
                  </a:cxn>
                  <a:cxn ang="0">
                    <a:pos x="21" y="149"/>
                  </a:cxn>
                  <a:cxn ang="0">
                    <a:pos x="21" y="182"/>
                  </a:cxn>
                  <a:cxn ang="0">
                    <a:pos x="21" y="213"/>
                  </a:cxn>
                  <a:cxn ang="0">
                    <a:pos x="21" y="239"/>
                  </a:cxn>
                </a:cxnLst>
                <a:rect l="0" t="0" r="r" b="b"/>
                <a:pathLst>
                  <a:path w="22" h="239">
                    <a:moveTo>
                      <a:pt x="21" y="239"/>
                    </a:moveTo>
                    <a:lnTo>
                      <a:pt x="17" y="238"/>
                    </a:lnTo>
                    <a:lnTo>
                      <a:pt x="13" y="236"/>
                    </a:lnTo>
                    <a:lnTo>
                      <a:pt x="10" y="233"/>
                    </a:lnTo>
                    <a:lnTo>
                      <a:pt x="7" y="229"/>
                    </a:lnTo>
                    <a:lnTo>
                      <a:pt x="5" y="224"/>
                    </a:lnTo>
                    <a:lnTo>
                      <a:pt x="3" y="220"/>
                    </a:lnTo>
                    <a:lnTo>
                      <a:pt x="2" y="213"/>
                    </a:lnTo>
                    <a:lnTo>
                      <a:pt x="1" y="207"/>
                    </a:lnTo>
                    <a:lnTo>
                      <a:pt x="0" y="192"/>
                    </a:lnTo>
                    <a:lnTo>
                      <a:pt x="1" y="176"/>
                    </a:lnTo>
                    <a:lnTo>
                      <a:pt x="2" y="158"/>
                    </a:lnTo>
                    <a:lnTo>
                      <a:pt x="4" y="140"/>
                    </a:lnTo>
                    <a:lnTo>
                      <a:pt x="9" y="100"/>
                    </a:lnTo>
                    <a:lnTo>
                      <a:pt x="16" y="62"/>
                    </a:lnTo>
                    <a:lnTo>
                      <a:pt x="18" y="44"/>
                    </a:lnTo>
                    <a:lnTo>
                      <a:pt x="20" y="28"/>
                    </a:lnTo>
                    <a:lnTo>
                      <a:pt x="21" y="13"/>
                    </a:lnTo>
                    <a:lnTo>
                      <a:pt x="21" y="0"/>
                    </a:lnTo>
                    <a:lnTo>
                      <a:pt x="22" y="21"/>
                    </a:lnTo>
                    <a:lnTo>
                      <a:pt x="22" y="49"/>
                    </a:lnTo>
                    <a:lnTo>
                      <a:pt x="22" y="80"/>
                    </a:lnTo>
                    <a:lnTo>
                      <a:pt x="22" y="114"/>
                    </a:lnTo>
                    <a:lnTo>
                      <a:pt x="21" y="149"/>
                    </a:lnTo>
                    <a:lnTo>
                      <a:pt x="21" y="182"/>
                    </a:lnTo>
                    <a:lnTo>
                      <a:pt x="21" y="213"/>
                    </a:lnTo>
                    <a:lnTo>
                      <a:pt x="21" y="2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382"/>
              <p:cNvSpPr>
                <a:spLocks/>
              </p:cNvSpPr>
              <p:nvPr/>
            </p:nvSpPr>
            <p:spPr bwMode="auto">
              <a:xfrm>
                <a:off x="2481" y="2089"/>
                <a:ext cx="4" cy="14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8" y="176"/>
                  </a:cxn>
                  <a:cxn ang="0">
                    <a:pos x="16" y="174"/>
                  </a:cxn>
                  <a:cxn ang="0">
                    <a:pos x="21" y="172"/>
                  </a:cxn>
                  <a:cxn ang="0">
                    <a:pos x="27" y="169"/>
                  </a:cxn>
                  <a:cxn ang="0">
                    <a:pos x="31" y="166"/>
                  </a:cxn>
                  <a:cxn ang="0">
                    <a:pos x="35" y="163"/>
                  </a:cxn>
                  <a:cxn ang="0">
                    <a:pos x="37" y="159"/>
                  </a:cxn>
                  <a:cxn ang="0">
                    <a:pos x="39" y="154"/>
                  </a:cxn>
                  <a:cxn ang="0">
                    <a:pos x="40" y="149"/>
                  </a:cxn>
                  <a:cxn ang="0">
                    <a:pos x="41" y="144"/>
                  </a:cxn>
                  <a:cxn ang="0">
                    <a:pos x="41" y="138"/>
                  </a:cxn>
                  <a:cxn ang="0">
                    <a:pos x="40" y="133"/>
                  </a:cxn>
                  <a:cxn ang="0">
                    <a:pos x="38" y="121"/>
                  </a:cxn>
                  <a:cxn ang="0">
                    <a:pos x="34" y="109"/>
                  </a:cxn>
                  <a:cxn ang="0">
                    <a:pos x="24" y="81"/>
                  </a:cxn>
                  <a:cxn ang="0">
                    <a:pos x="14" y="52"/>
                  </a:cxn>
                  <a:cxn ang="0">
                    <a:pos x="8" y="38"/>
                  </a:cxn>
                  <a:cxn ang="0">
                    <a:pos x="5" y="24"/>
                  </a:cxn>
                  <a:cxn ang="0">
                    <a:pos x="3" y="12"/>
                  </a:cxn>
                  <a:cxn ang="0">
                    <a:pos x="3" y="0"/>
                  </a:cxn>
                  <a:cxn ang="0">
                    <a:pos x="2" y="18"/>
                  </a:cxn>
                  <a:cxn ang="0">
                    <a:pos x="1" y="39"/>
                  </a:cxn>
                  <a:cxn ang="0">
                    <a:pos x="1" y="61"/>
                  </a:cxn>
                  <a:cxn ang="0">
                    <a:pos x="1" y="83"/>
                  </a:cxn>
                  <a:cxn ang="0">
                    <a:pos x="1" y="106"/>
                  </a:cxn>
                  <a:cxn ang="0">
                    <a:pos x="1" y="130"/>
                  </a:cxn>
                  <a:cxn ang="0">
                    <a:pos x="1" y="153"/>
                  </a:cxn>
                  <a:cxn ang="0">
                    <a:pos x="0" y="177"/>
                  </a:cxn>
                </a:cxnLst>
                <a:rect l="0" t="0" r="r" b="b"/>
                <a:pathLst>
                  <a:path w="41" h="177">
                    <a:moveTo>
                      <a:pt x="0" y="177"/>
                    </a:moveTo>
                    <a:lnTo>
                      <a:pt x="8" y="176"/>
                    </a:lnTo>
                    <a:lnTo>
                      <a:pt x="16" y="174"/>
                    </a:lnTo>
                    <a:lnTo>
                      <a:pt x="21" y="172"/>
                    </a:lnTo>
                    <a:lnTo>
                      <a:pt x="27" y="169"/>
                    </a:lnTo>
                    <a:lnTo>
                      <a:pt x="31" y="166"/>
                    </a:lnTo>
                    <a:lnTo>
                      <a:pt x="35" y="163"/>
                    </a:lnTo>
                    <a:lnTo>
                      <a:pt x="37" y="159"/>
                    </a:lnTo>
                    <a:lnTo>
                      <a:pt x="39" y="154"/>
                    </a:lnTo>
                    <a:lnTo>
                      <a:pt x="40" y="149"/>
                    </a:lnTo>
                    <a:lnTo>
                      <a:pt x="41" y="144"/>
                    </a:lnTo>
                    <a:lnTo>
                      <a:pt x="41" y="138"/>
                    </a:lnTo>
                    <a:lnTo>
                      <a:pt x="40" y="133"/>
                    </a:lnTo>
                    <a:lnTo>
                      <a:pt x="38" y="121"/>
                    </a:lnTo>
                    <a:lnTo>
                      <a:pt x="34" y="109"/>
                    </a:lnTo>
                    <a:lnTo>
                      <a:pt x="24" y="81"/>
                    </a:lnTo>
                    <a:lnTo>
                      <a:pt x="14" y="52"/>
                    </a:lnTo>
                    <a:lnTo>
                      <a:pt x="8" y="38"/>
                    </a:lnTo>
                    <a:lnTo>
                      <a:pt x="5" y="24"/>
                    </a:lnTo>
                    <a:lnTo>
                      <a:pt x="3" y="12"/>
                    </a:lnTo>
                    <a:lnTo>
                      <a:pt x="3" y="0"/>
                    </a:lnTo>
                    <a:lnTo>
                      <a:pt x="2" y="18"/>
                    </a:lnTo>
                    <a:lnTo>
                      <a:pt x="1" y="39"/>
                    </a:lnTo>
                    <a:lnTo>
                      <a:pt x="1" y="61"/>
                    </a:lnTo>
                    <a:lnTo>
                      <a:pt x="1" y="83"/>
                    </a:lnTo>
                    <a:lnTo>
                      <a:pt x="1" y="106"/>
                    </a:lnTo>
                    <a:lnTo>
                      <a:pt x="1" y="130"/>
                    </a:lnTo>
                    <a:lnTo>
                      <a:pt x="1" y="153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383"/>
              <p:cNvSpPr>
                <a:spLocks/>
              </p:cNvSpPr>
              <p:nvPr/>
            </p:nvSpPr>
            <p:spPr bwMode="auto">
              <a:xfrm>
                <a:off x="2480" y="2123"/>
                <a:ext cx="2" cy="16"/>
              </a:xfrm>
              <a:custGeom>
                <a:avLst/>
                <a:gdLst/>
                <a:ahLst/>
                <a:cxnLst>
                  <a:cxn ang="0">
                    <a:pos x="3" y="212"/>
                  </a:cxn>
                  <a:cxn ang="0">
                    <a:pos x="3" y="204"/>
                  </a:cxn>
                  <a:cxn ang="0">
                    <a:pos x="2" y="184"/>
                  </a:cxn>
                  <a:cxn ang="0">
                    <a:pos x="2" y="154"/>
                  </a:cxn>
                  <a:cxn ang="0">
                    <a:pos x="1" y="121"/>
                  </a:cxn>
                  <a:cxn ang="0">
                    <a:pos x="1" y="88"/>
                  </a:cxn>
                  <a:cxn ang="0">
                    <a:pos x="1" y="58"/>
                  </a:cxn>
                  <a:cxn ang="0">
                    <a:pos x="0" y="38"/>
                  </a:cxn>
                  <a:cxn ang="0">
                    <a:pos x="0" y="30"/>
                  </a:cxn>
                  <a:cxn ang="0">
                    <a:pos x="15" y="15"/>
                  </a:cxn>
                  <a:cxn ang="0">
                    <a:pos x="30" y="0"/>
                  </a:cxn>
                  <a:cxn ang="0">
                    <a:pos x="30" y="11"/>
                  </a:cxn>
                  <a:cxn ang="0">
                    <a:pos x="30" y="24"/>
                  </a:cxn>
                  <a:cxn ang="0">
                    <a:pos x="31" y="37"/>
                  </a:cxn>
                  <a:cxn ang="0">
                    <a:pos x="32" y="49"/>
                  </a:cxn>
                  <a:cxn ang="0">
                    <a:pos x="35" y="77"/>
                  </a:cxn>
                  <a:cxn ang="0">
                    <a:pos x="38" y="107"/>
                  </a:cxn>
                  <a:cxn ang="0">
                    <a:pos x="38" y="121"/>
                  </a:cxn>
                  <a:cxn ang="0">
                    <a:pos x="37" y="136"/>
                  </a:cxn>
                  <a:cxn ang="0">
                    <a:pos x="34" y="150"/>
                  </a:cxn>
                  <a:cxn ang="0">
                    <a:pos x="32" y="164"/>
                  </a:cxn>
                  <a:cxn ang="0">
                    <a:pos x="27" y="176"/>
                  </a:cxn>
                  <a:cxn ang="0">
                    <a:pos x="22" y="189"/>
                  </a:cxn>
                  <a:cxn ang="0">
                    <a:pos x="17" y="196"/>
                  </a:cxn>
                  <a:cxn ang="0">
                    <a:pos x="13" y="201"/>
                  </a:cxn>
                  <a:cxn ang="0">
                    <a:pos x="9" y="206"/>
                  </a:cxn>
                  <a:cxn ang="0">
                    <a:pos x="3" y="212"/>
                  </a:cxn>
                </a:cxnLst>
                <a:rect l="0" t="0" r="r" b="b"/>
                <a:pathLst>
                  <a:path w="38" h="212">
                    <a:moveTo>
                      <a:pt x="3" y="212"/>
                    </a:moveTo>
                    <a:lnTo>
                      <a:pt x="3" y="204"/>
                    </a:lnTo>
                    <a:lnTo>
                      <a:pt x="2" y="184"/>
                    </a:lnTo>
                    <a:lnTo>
                      <a:pt x="2" y="154"/>
                    </a:lnTo>
                    <a:lnTo>
                      <a:pt x="1" y="121"/>
                    </a:lnTo>
                    <a:lnTo>
                      <a:pt x="1" y="88"/>
                    </a:lnTo>
                    <a:lnTo>
                      <a:pt x="1" y="5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15" y="15"/>
                    </a:lnTo>
                    <a:lnTo>
                      <a:pt x="30" y="0"/>
                    </a:lnTo>
                    <a:lnTo>
                      <a:pt x="30" y="11"/>
                    </a:lnTo>
                    <a:lnTo>
                      <a:pt x="30" y="24"/>
                    </a:lnTo>
                    <a:lnTo>
                      <a:pt x="31" y="37"/>
                    </a:lnTo>
                    <a:lnTo>
                      <a:pt x="32" y="49"/>
                    </a:lnTo>
                    <a:lnTo>
                      <a:pt x="35" y="77"/>
                    </a:lnTo>
                    <a:lnTo>
                      <a:pt x="38" y="107"/>
                    </a:lnTo>
                    <a:lnTo>
                      <a:pt x="38" y="121"/>
                    </a:lnTo>
                    <a:lnTo>
                      <a:pt x="37" y="136"/>
                    </a:lnTo>
                    <a:lnTo>
                      <a:pt x="34" y="150"/>
                    </a:lnTo>
                    <a:lnTo>
                      <a:pt x="32" y="164"/>
                    </a:lnTo>
                    <a:lnTo>
                      <a:pt x="27" y="176"/>
                    </a:lnTo>
                    <a:lnTo>
                      <a:pt x="22" y="189"/>
                    </a:lnTo>
                    <a:lnTo>
                      <a:pt x="17" y="196"/>
                    </a:lnTo>
                    <a:lnTo>
                      <a:pt x="13" y="201"/>
                    </a:lnTo>
                    <a:lnTo>
                      <a:pt x="9" y="206"/>
                    </a:lnTo>
                    <a:lnTo>
                      <a:pt x="3" y="2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384"/>
              <p:cNvSpPr>
                <a:spLocks/>
              </p:cNvSpPr>
              <p:nvPr/>
            </p:nvSpPr>
            <p:spPr bwMode="auto">
              <a:xfrm>
                <a:off x="2543" y="2127"/>
                <a:ext cx="7" cy="6"/>
              </a:xfrm>
              <a:custGeom>
                <a:avLst/>
                <a:gdLst/>
                <a:ahLst/>
                <a:cxnLst>
                  <a:cxn ang="0">
                    <a:pos x="26" y="68"/>
                  </a:cxn>
                  <a:cxn ang="0">
                    <a:pos x="17" y="55"/>
                  </a:cxn>
                  <a:cxn ang="0">
                    <a:pos x="7" y="43"/>
                  </a:cxn>
                  <a:cxn ang="0">
                    <a:pos x="3" y="35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1" y="20"/>
                  </a:cxn>
                  <a:cxn ang="0">
                    <a:pos x="1" y="16"/>
                  </a:cxn>
                  <a:cxn ang="0">
                    <a:pos x="3" y="12"/>
                  </a:cxn>
                  <a:cxn ang="0">
                    <a:pos x="13" y="5"/>
                  </a:cxn>
                  <a:cxn ang="0">
                    <a:pos x="23" y="0"/>
                  </a:cxn>
                  <a:cxn ang="0">
                    <a:pos x="24" y="7"/>
                  </a:cxn>
                  <a:cxn ang="0">
                    <a:pos x="25" y="15"/>
                  </a:cxn>
                  <a:cxn ang="0">
                    <a:pos x="26" y="23"/>
                  </a:cxn>
                  <a:cxn ang="0">
                    <a:pos x="26" y="33"/>
                  </a:cxn>
                  <a:cxn ang="0">
                    <a:pos x="26" y="50"/>
                  </a:cxn>
                  <a:cxn ang="0">
                    <a:pos x="26" y="68"/>
                  </a:cxn>
                </a:cxnLst>
                <a:rect l="0" t="0" r="r" b="b"/>
                <a:pathLst>
                  <a:path w="26" h="68">
                    <a:moveTo>
                      <a:pt x="26" y="68"/>
                    </a:moveTo>
                    <a:lnTo>
                      <a:pt x="17" y="55"/>
                    </a:lnTo>
                    <a:lnTo>
                      <a:pt x="7" y="43"/>
                    </a:lnTo>
                    <a:lnTo>
                      <a:pt x="3" y="35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20"/>
                    </a:lnTo>
                    <a:lnTo>
                      <a:pt x="1" y="16"/>
                    </a:lnTo>
                    <a:lnTo>
                      <a:pt x="3" y="12"/>
                    </a:lnTo>
                    <a:lnTo>
                      <a:pt x="13" y="5"/>
                    </a:lnTo>
                    <a:lnTo>
                      <a:pt x="23" y="0"/>
                    </a:lnTo>
                    <a:lnTo>
                      <a:pt x="24" y="7"/>
                    </a:lnTo>
                    <a:lnTo>
                      <a:pt x="25" y="15"/>
                    </a:lnTo>
                    <a:lnTo>
                      <a:pt x="26" y="23"/>
                    </a:lnTo>
                    <a:lnTo>
                      <a:pt x="26" y="33"/>
                    </a:lnTo>
                    <a:lnTo>
                      <a:pt x="26" y="50"/>
                    </a:lnTo>
                    <a:lnTo>
                      <a:pt x="26" y="6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385"/>
              <p:cNvSpPr>
                <a:spLocks/>
              </p:cNvSpPr>
              <p:nvPr/>
            </p:nvSpPr>
            <p:spPr bwMode="auto">
              <a:xfrm>
                <a:off x="2557" y="2132"/>
                <a:ext cx="3" cy="11"/>
              </a:xfrm>
              <a:custGeom>
                <a:avLst/>
                <a:gdLst/>
                <a:ahLst/>
                <a:cxnLst>
                  <a:cxn ang="0">
                    <a:pos x="35" y="144"/>
                  </a:cxn>
                  <a:cxn ang="0">
                    <a:pos x="25" y="137"/>
                  </a:cxn>
                  <a:cxn ang="0">
                    <a:pos x="17" y="130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3" y="104"/>
                  </a:cxn>
                  <a:cxn ang="0">
                    <a:pos x="1" y="95"/>
                  </a:cxn>
                  <a:cxn ang="0">
                    <a:pos x="0" y="86"/>
                  </a:cxn>
                  <a:cxn ang="0">
                    <a:pos x="0" y="77"/>
                  </a:cxn>
                  <a:cxn ang="0">
                    <a:pos x="1" y="58"/>
                  </a:cxn>
                  <a:cxn ang="0">
                    <a:pos x="3" y="39"/>
                  </a:cxn>
                  <a:cxn ang="0">
                    <a:pos x="5" y="29"/>
                  </a:cxn>
                  <a:cxn ang="0">
                    <a:pos x="5" y="20"/>
                  </a:cxn>
                  <a:cxn ang="0">
                    <a:pos x="5" y="10"/>
                  </a:cxn>
                  <a:cxn ang="0">
                    <a:pos x="3" y="0"/>
                  </a:cxn>
                  <a:cxn ang="0">
                    <a:pos x="8" y="1"/>
                  </a:cxn>
                  <a:cxn ang="0">
                    <a:pos x="19" y="5"/>
                  </a:cxn>
                  <a:cxn ang="0">
                    <a:pos x="30" y="8"/>
                  </a:cxn>
                  <a:cxn ang="0">
                    <a:pos x="35" y="9"/>
                  </a:cxn>
                  <a:cxn ang="0">
                    <a:pos x="35" y="30"/>
                  </a:cxn>
                  <a:cxn ang="0">
                    <a:pos x="35" y="76"/>
                  </a:cxn>
                  <a:cxn ang="0">
                    <a:pos x="35" y="123"/>
                  </a:cxn>
                  <a:cxn ang="0">
                    <a:pos x="35" y="144"/>
                  </a:cxn>
                </a:cxnLst>
                <a:rect l="0" t="0" r="r" b="b"/>
                <a:pathLst>
                  <a:path w="35" h="144">
                    <a:moveTo>
                      <a:pt x="35" y="144"/>
                    </a:moveTo>
                    <a:lnTo>
                      <a:pt x="25" y="137"/>
                    </a:lnTo>
                    <a:lnTo>
                      <a:pt x="17" y="130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3" y="104"/>
                    </a:lnTo>
                    <a:lnTo>
                      <a:pt x="1" y="95"/>
                    </a:lnTo>
                    <a:lnTo>
                      <a:pt x="0" y="86"/>
                    </a:lnTo>
                    <a:lnTo>
                      <a:pt x="0" y="77"/>
                    </a:lnTo>
                    <a:lnTo>
                      <a:pt x="1" y="58"/>
                    </a:lnTo>
                    <a:lnTo>
                      <a:pt x="3" y="39"/>
                    </a:lnTo>
                    <a:lnTo>
                      <a:pt x="5" y="29"/>
                    </a:lnTo>
                    <a:lnTo>
                      <a:pt x="5" y="20"/>
                    </a:lnTo>
                    <a:lnTo>
                      <a:pt x="5" y="10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19" y="5"/>
                    </a:lnTo>
                    <a:lnTo>
                      <a:pt x="30" y="8"/>
                    </a:lnTo>
                    <a:lnTo>
                      <a:pt x="35" y="9"/>
                    </a:lnTo>
                    <a:lnTo>
                      <a:pt x="35" y="30"/>
                    </a:lnTo>
                    <a:lnTo>
                      <a:pt x="35" y="76"/>
                    </a:lnTo>
                    <a:lnTo>
                      <a:pt x="35" y="123"/>
                    </a:lnTo>
                    <a:lnTo>
                      <a:pt x="35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386"/>
              <p:cNvSpPr>
                <a:spLocks/>
              </p:cNvSpPr>
              <p:nvPr/>
            </p:nvSpPr>
            <p:spPr bwMode="auto">
              <a:xfrm>
                <a:off x="2474" y="2125"/>
                <a:ext cx="3" cy="24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1" y="18"/>
                  </a:cxn>
                  <a:cxn ang="0">
                    <a:pos x="39" y="37"/>
                  </a:cxn>
                  <a:cxn ang="0">
                    <a:pos x="38" y="56"/>
                  </a:cxn>
                  <a:cxn ang="0">
                    <a:pos x="37" y="75"/>
                  </a:cxn>
                  <a:cxn ang="0">
                    <a:pos x="38" y="114"/>
                  </a:cxn>
                  <a:cxn ang="0">
                    <a:pos x="39" y="155"/>
                  </a:cxn>
                  <a:cxn ang="0">
                    <a:pos x="39" y="175"/>
                  </a:cxn>
                  <a:cxn ang="0">
                    <a:pos x="39" y="194"/>
                  </a:cxn>
                  <a:cxn ang="0">
                    <a:pos x="38" y="214"/>
                  </a:cxn>
                  <a:cxn ang="0">
                    <a:pos x="36" y="233"/>
                  </a:cxn>
                  <a:cxn ang="0">
                    <a:pos x="33" y="251"/>
                  </a:cxn>
                  <a:cxn ang="0">
                    <a:pos x="29" y="268"/>
                  </a:cxn>
                  <a:cxn ang="0">
                    <a:pos x="24" y="285"/>
                  </a:cxn>
                  <a:cxn ang="0">
                    <a:pos x="17" y="301"/>
                  </a:cxn>
                  <a:cxn ang="0">
                    <a:pos x="16" y="288"/>
                  </a:cxn>
                  <a:cxn ang="0">
                    <a:pos x="14" y="254"/>
                  </a:cxn>
                  <a:cxn ang="0">
                    <a:pos x="11" y="206"/>
                  </a:cxn>
                  <a:cxn ang="0">
                    <a:pos x="9" y="151"/>
                  </a:cxn>
                  <a:cxn ang="0">
                    <a:pos x="6" y="96"/>
                  </a:cxn>
                  <a:cxn ang="0">
                    <a:pos x="3" y="48"/>
                  </a:cxn>
                  <a:cxn ang="0">
                    <a:pos x="0" y="14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22" y="0"/>
                  </a:cxn>
                  <a:cxn ang="0">
                    <a:pos x="38" y="0"/>
                  </a:cxn>
                  <a:cxn ang="0">
                    <a:pos x="44" y="0"/>
                  </a:cxn>
                </a:cxnLst>
                <a:rect l="0" t="0" r="r" b="b"/>
                <a:pathLst>
                  <a:path w="44" h="301">
                    <a:moveTo>
                      <a:pt x="44" y="0"/>
                    </a:moveTo>
                    <a:lnTo>
                      <a:pt x="41" y="18"/>
                    </a:lnTo>
                    <a:lnTo>
                      <a:pt x="39" y="37"/>
                    </a:lnTo>
                    <a:lnTo>
                      <a:pt x="38" y="56"/>
                    </a:lnTo>
                    <a:lnTo>
                      <a:pt x="37" y="75"/>
                    </a:lnTo>
                    <a:lnTo>
                      <a:pt x="38" y="114"/>
                    </a:lnTo>
                    <a:lnTo>
                      <a:pt x="39" y="155"/>
                    </a:lnTo>
                    <a:lnTo>
                      <a:pt x="39" y="175"/>
                    </a:lnTo>
                    <a:lnTo>
                      <a:pt x="39" y="194"/>
                    </a:lnTo>
                    <a:lnTo>
                      <a:pt x="38" y="214"/>
                    </a:lnTo>
                    <a:lnTo>
                      <a:pt x="36" y="233"/>
                    </a:lnTo>
                    <a:lnTo>
                      <a:pt x="33" y="251"/>
                    </a:lnTo>
                    <a:lnTo>
                      <a:pt x="29" y="268"/>
                    </a:lnTo>
                    <a:lnTo>
                      <a:pt x="24" y="285"/>
                    </a:lnTo>
                    <a:lnTo>
                      <a:pt x="17" y="301"/>
                    </a:lnTo>
                    <a:lnTo>
                      <a:pt x="16" y="288"/>
                    </a:lnTo>
                    <a:lnTo>
                      <a:pt x="14" y="254"/>
                    </a:lnTo>
                    <a:lnTo>
                      <a:pt x="11" y="206"/>
                    </a:lnTo>
                    <a:lnTo>
                      <a:pt x="9" y="151"/>
                    </a:lnTo>
                    <a:lnTo>
                      <a:pt x="6" y="96"/>
                    </a:lnTo>
                    <a:lnTo>
                      <a:pt x="3" y="48"/>
                    </a:lnTo>
                    <a:lnTo>
                      <a:pt x="0" y="14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22" y="0"/>
                    </a:lnTo>
                    <a:lnTo>
                      <a:pt x="38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387"/>
              <p:cNvSpPr>
                <a:spLocks/>
              </p:cNvSpPr>
              <p:nvPr/>
            </p:nvSpPr>
            <p:spPr bwMode="auto">
              <a:xfrm>
                <a:off x="2467" y="2037"/>
                <a:ext cx="104" cy="68"/>
              </a:xfrm>
              <a:custGeom>
                <a:avLst/>
                <a:gdLst/>
                <a:ahLst/>
                <a:cxnLst>
                  <a:cxn ang="0">
                    <a:pos x="1320" y="936"/>
                  </a:cxn>
                  <a:cxn ang="0">
                    <a:pos x="1297" y="876"/>
                  </a:cxn>
                  <a:cxn ang="0">
                    <a:pos x="1296" y="667"/>
                  </a:cxn>
                  <a:cxn ang="0">
                    <a:pos x="1285" y="541"/>
                  </a:cxn>
                  <a:cxn ang="0">
                    <a:pos x="1266" y="445"/>
                  </a:cxn>
                  <a:cxn ang="0">
                    <a:pos x="1235" y="355"/>
                  </a:cxn>
                  <a:cxn ang="0">
                    <a:pos x="1189" y="273"/>
                  </a:cxn>
                  <a:cxn ang="0">
                    <a:pos x="1126" y="202"/>
                  </a:cxn>
                  <a:cxn ang="0">
                    <a:pos x="1048" y="140"/>
                  </a:cxn>
                  <a:cxn ang="0">
                    <a:pos x="964" y="89"/>
                  </a:cxn>
                  <a:cxn ang="0">
                    <a:pos x="876" y="50"/>
                  </a:cxn>
                  <a:cxn ang="0">
                    <a:pos x="783" y="26"/>
                  </a:cxn>
                  <a:cxn ang="0">
                    <a:pos x="689" y="14"/>
                  </a:cxn>
                  <a:cxn ang="0">
                    <a:pos x="594" y="18"/>
                  </a:cxn>
                  <a:cxn ang="0">
                    <a:pos x="498" y="38"/>
                  </a:cxn>
                  <a:cxn ang="0">
                    <a:pos x="403" y="76"/>
                  </a:cxn>
                  <a:cxn ang="0">
                    <a:pos x="323" y="123"/>
                  </a:cxn>
                  <a:cxn ang="0">
                    <a:pos x="255" y="179"/>
                  </a:cxn>
                  <a:cxn ang="0">
                    <a:pos x="195" y="242"/>
                  </a:cxn>
                  <a:cxn ang="0">
                    <a:pos x="145" y="314"/>
                  </a:cxn>
                  <a:cxn ang="0">
                    <a:pos x="104" y="389"/>
                  </a:cxn>
                  <a:cxn ang="0">
                    <a:pos x="75" y="472"/>
                  </a:cxn>
                  <a:cxn ang="0">
                    <a:pos x="58" y="556"/>
                  </a:cxn>
                  <a:cxn ang="0">
                    <a:pos x="54" y="642"/>
                  </a:cxn>
                  <a:cxn ang="0">
                    <a:pos x="54" y="747"/>
                  </a:cxn>
                  <a:cxn ang="0">
                    <a:pos x="54" y="913"/>
                  </a:cxn>
                  <a:cxn ang="0">
                    <a:pos x="50" y="932"/>
                  </a:cxn>
                  <a:cxn ang="0">
                    <a:pos x="23" y="945"/>
                  </a:cxn>
                  <a:cxn ang="0">
                    <a:pos x="4" y="914"/>
                  </a:cxn>
                  <a:cxn ang="0">
                    <a:pos x="1" y="751"/>
                  </a:cxn>
                  <a:cxn ang="0">
                    <a:pos x="3" y="594"/>
                  </a:cxn>
                  <a:cxn ang="0">
                    <a:pos x="19" y="503"/>
                  </a:cxn>
                  <a:cxn ang="0">
                    <a:pos x="42" y="434"/>
                  </a:cxn>
                  <a:cxn ang="0">
                    <a:pos x="81" y="369"/>
                  </a:cxn>
                  <a:cxn ang="0">
                    <a:pos x="135" y="290"/>
                  </a:cxn>
                  <a:cxn ang="0">
                    <a:pos x="200" y="211"/>
                  </a:cxn>
                  <a:cxn ang="0">
                    <a:pos x="275" y="143"/>
                  </a:cxn>
                  <a:cxn ang="0">
                    <a:pos x="359" y="85"/>
                  </a:cxn>
                  <a:cxn ang="0">
                    <a:pos x="451" y="42"/>
                  </a:cxn>
                  <a:cxn ang="0">
                    <a:pos x="548" y="12"/>
                  </a:cxn>
                  <a:cxn ang="0">
                    <a:pos x="651" y="0"/>
                  </a:cxn>
                  <a:cxn ang="0">
                    <a:pos x="758" y="6"/>
                  </a:cxn>
                  <a:cxn ang="0">
                    <a:pos x="888" y="39"/>
                  </a:cxn>
                  <a:cxn ang="0">
                    <a:pos x="1017" y="93"/>
                  </a:cxn>
                  <a:cxn ang="0">
                    <a:pos x="1131" y="170"/>
                  </a:cxn>
                  <a:cxn ang="0">
                    <a:pos x="1193" y="230"/>
                  </a:cxn>
                  <a:cxn ang="0">
                    <a:pos x="1235" y="287"/>
                  </a:cxn>
                  <a:cxn ang="0">
                    <a:pos x="1279" y="355"/>
                  </a:cxn>
                  <a:cxn ang="0">
                    <a:pos x="1312" y="431"/>
                  </a:cxn>
                  <a:cxn ang="0">
                    <a:pos x="1334" y="511"/>
                  </a:cxn>
                  <a:cxn ang="0">
                    <a:pos x="1353" y="658"/>
                  </a:cxn>
                  <a:cxn ang="0">
                    <a:pos x="1357" y="870"/>
                  </a:cxn>
                </a:cxnLst>
                <a:rect l="0" t="0" r="r" b="b"/>
                <a:pathLst>
                  <a:path w="1358" h="955">
                    <a:moveTo>
                      <a:pt x="1355" y="950"/>
                    </a:moveTo>
                    <a:lnTo>
                      <a:pt x="1343" y="945"/>
                    </a:lnTo>
                    <a:lnTo>
                      <a:pt x="1328" y="939"/>
                    </a:lnTo>
                    <a:lnTo>
                      <a:pt x="1320" y="936"/>
                    </a:lnTo>
                    <a:lnTo>
                      <a:pt x="1312" y="932"/>
                    </a:lnTo>
                    <a:lnTo>
                      <a:pt x="1303" y="929"/>
                    </a:lnTo>
                    <a:lnTo>
                      <a:pt x="1296" y="928"/>
                    </a:lnTo>
                    <a:lnTo>
                      <a:pt x="1297" y="876"/>
                    </a:lnTo>
                    <a:lnTo>
                      <a:pt x="1298" y="824"/>
                    </a:lnTo>
                    <a:lnTo>
                      <a:pt x="1298" y="771"/>
                    </a:lnTo>
                    <a:lnTo>
                      <a:pt x="1298" y="719"/>
                    </a:lnTo>
                    <a:lnTo>
                      <a:pt x="1296" y="667"/>
                    </a:lnTo>
                    <a:lnTo>
                      <a:pt x="1294" y="616"/>
                    </a:lnTo>
                    <a:lnTo>
                      <a:pt x="1291" y="591"/>
                    </a:lnTo>
                    <a:lnTo>
                      <a:pt x="1288" y="565"/>
                    </a:lnTo>
                    <a:lnTo>
                      <a:pt x="1285" y="541"/>
                    </a:lnTo>
                    <a:lnTo>
                      <a:pt x="1282" y="516"/>
                    </a:lnTo>
                    <a:lnTo>
                      <a:pt x="1276" y="492"/>
                    </a:lnTo>
                    <a:lnTo>
                      <a:pt x="1272" y="468"/>
                    </a:lnTo>
                    <a:lnTo>
                      <a:pt x="1266" y="445"/>
                    </a:lnTo>
                    <a:lnTo>
                      <a:pt x="1259" y="421"/>
                    </a:lnTo>
                    <a:lnTo>
                      <a:pt x="1252" y="399"/>
                    </a:lnTo>
                    <a:lnTo>
                      <a:pt x="1243" y="377"/>
                    </a:lnTo>
                    <a:lnTo>
                      <a:pt x="1235" y="355"/>
                    </a:lnTo>
                    <a:lnTo>
                      <a:pt x="1225" y="334"/>
                    </a:lnTo>
                    <a:lnTo>
                      <a:pt x="1213" y="313"/>
                    </a:lnTo>
                    <a:lnTo>
                      <a:pt x="1202" y="292"/>
                    </a:lnTo>
                    <a:lnTo>
                      <a:pt x="1189" y="273"/>
                    </a:lnTo>
                    <a:lnTo>
                      <a:pt x="1175" y="254"/>
                    </a:lnTo>
                    <a:lnTo>
                      <a:pt x="1160" y="236"/>
                    </a:lnTo>
                    <a:lnTo>
                      <a:pt x="1143" y="219"/>
                    </a:lnTo>
                    <a:lnTo>
                      <a:pt x="1126" y="202"/>
                    </a:lnTo>
                    <a:lnTo>
                      <a:pt x="1107" y="186"/>
                    </a:lnTo>
                    <a:lnTo>
                      <a:pt x="1087" y="170"/>
                    </a:lnTo>
                    <a:lnTo>
                      <a:pt x="1068" y="154"/>
                    </a:lnTo>
                    <a:lnTo>
                      <a:pt x="1048" y="140"/>
                    </a:lnTo>
                    <a:lnTo>
                      <a:pt x="1028" y="126"/>
                    </a:lnTo>
                    <a:lnTo>
                      <a:pt x="1006" y="113"/>
                    </a:lnTo>
                    <a:lnTo>
                      <a:pt x="986" y="100"/>
                    </a:lnTo>
                    <a:lnTo>
                      <a:pt x="964" y="89"/>
                    </a:lnTo>
                    <a:lnTo>
                      <a:pt x="942" y="78"/>
                    </a:lnTo>
                    <a:lnTo>
                      <a:pt x="921" y="68"/>
                    </a:lnTo>
                    <a:lnTo>
                      <a:pt x="899" y="59"/>
                    </a:lnTo>
                    <a:lnTo>
                      <a:pt x="876" y="50"/>
                    </a:lnTo>
                    <a:lnTo>
                      <a:pt x="853" y="43"/>
                    </a:lnTo>
                    <a:lnTo>
                      <a:pt x="830" y="36"/>
                    </a:lnTo>
                    <a:lnTo>
                      <a:pt x="807" y="30"/>
                    </a:lnTo>
                    <a:lnTo>
                      <a:pt x="783" y="26"/>
                    </a:lnTo>
                    <a:lnTo>
                      <a:pt x="761" y="21"/>
                    </a:lnTo>
                    <a:lnTo>
                      <a:pt x="736" y="18"/>
                    </a:lnTo>
                    <a:lnTo>
                      <a:pt x="713" y="16"/>
                    </a:lnTo>
                    <a:lnTo>
                      <a:pt x="689" y="14"/>
                    </a:lnTo>
                    <a:lnTo>
                      <a:pt x="666" y="14"/>
                    </a:lnTo>
                    <a:lnTo>
                      <a:pt x="641" y="14"/>
                    </a:lnTo>
                    <a:lnTo>
                      <a:pt x="618" y="16"/>
                    </a:lnTo>
                    <a:lnTo>
                      <a:pt x="594" y="18"/>
                    </a:lnTo>
                    <a:lnTo>
                      <a:pt x="570" y="21"/>
                    </a:lnTo>
                    <a:lnTo>
                      <a:pt x="546" y="27"/>
                    </a:lnTo>
                    <a:lnTo>
                      <a:pt x="522" y="32"/>
                    </a:lnTo>
                    <a:lnTo>
                      <a:pt x="498" y="38"/>
                    </a:lnTo>
                    <a:lnTo>
                      <a:pt x="475" y="46"/>
                    </a:lnTo>
                    <a:lnTo>
                      <a:pt x="450" y="54"/>
                    </a:lnTo>
                    <a:lnTo>
                      <a:pt x="427" y="65"/>
                    </a:lnTo>
                    <a:lnTo>
                      <a:pt x="403" y="76"/>
                    </a:lnTo>
                    <a:lnTo>
                      <a:pt x="380" y="87"/>
                    </a:lnTo>
                    <a:lnTo>
                      <a:pt x="360" y="98"/>
                    </a:lnTo>
                    <a:lnTo>
                      <a:pt x="341" y="111"/>
                    </a:lnTo>
                    <a:lnTo>
                      <a:pt x="323" y="123"/>
                    </a:lnTo>
                    <a:lnTo>
                      <a:pt x="305" y="137"/>
                    </a:lnTo>
                    <a:lnTo>
                      <a:pt x="288" y="149"/>
                    </a:lnTo>
                    <a:lnTo>
                      <a:pt x="271" y="164"/>
                    </a:lnTo>
                    <a:lnTo>
                      <a:pt x="255" y="179"/>
                    </a:lnTo>
                    <a:lnTo>
                      <a:pt x="239" y="194"/>
                    </a:lnTo>
                    <a:lnTo>
                      <a:pt x="223" y="210"/>
                    </a:lnTo>
                    <a:lnTo>
                      <a:pt x="209" y="226"/>
                    </a:lnTo>
                    <a:lnTo>
                      <a:pt x="195" y="242"/>
                    </a:lnTo>
                    <a:lnTo>
                      <a:pt x="181" y="259"/>
                    </a:lnTo>
                    <a:lnTo>
                      <a:pt x="168" y="277"/>
                    </a:lnTo>
                    <a:lnTo>
                      <a:pt x="157" y="296"/>
                    </a:lnTo>
                    <a:lnTo>
                      <a:pt x="145" y="314"/>
                    </a:lnTo>
                    <a:lnTo>
                      <a:pt x="133" y="332"/>
                    </a:lnTo>
                    <a:lnTo>
                      <a:pt x="123" y="351"/>
                    </a:lnTo>
                    <a:lnTo>
                      <a:pt x="114" y="370"/>
                    </a:lnTo>
                    <a:lnTo>
                      <a:pt x="104" y="389"/>
                    </a:lnTo>
                    <a:lnTo>
                      <a:pt x="97" y="410"/>
                    </a:lnTo>
                    <a:lnTo>
                      <a:pt x="89" y="430"/>
                    </a:lnTo>
                    <a:lnTo>
                      <a:pt x="82" y="450"/>
                    </a:lnTo>
                    <a:lnTo>
                      <a:pt x="75" y="472"/>
                    </a:lnTo>
                    <a:lnTo>
                      <a:pt x="70" y="492"/>
                    </a:lnTo>
                    <a:lnTo>
                      <a:pt x="66" y="513"/>
                    </a:lnTo>
                    <a:lnTo>
                      <a:pt x="61" y="535"/>
                    </a:lnTo>
                    <a:lnTo>
                      <a:pt x="58" y="556"/>
                    </a:lnTo>
                    <a:lnTo>
                      <a:pt x="56" y="577"/>
                    </a:lnTo>
                    <a:lnTo>
                      <a:pt x="54" y="599"/>
                    </a:lnTo>
                    <a:lnTo>
                      <a:pt x="54" y="621"/>
                    </a:lnTo>
                    <a:lnTo>
                      <a:pt x="54" y="642"/>
                    </a:lnTo>
                    <a:lnTo>
                      <a:pt x="54" y="665"/>
                    </a:lnTo>
                    <a:lnTo>
                      <a:pt x="54" y="675"/>
                    </a:lnTo>
                    <a:lnTo>
                      <a:pt x="54" y="705"/>
                    </a:lnTo>
                    <a:lnTo>
                      <a:pt x="54" y="747"/>
                    </a:lnTo>
                    <a:lnTo>
                      <a:pt x="54" y="795"/>
                    </a:lnTo>
                    <a:lnTo>
                      <a:pt x="54" y="843"/>
                    </a:lnTo>
                    <a:lnTo>
                      <a:pt x="54" y="884"/>
                    </a:lnTo>
                    <a:lnTo>
                      <a:pt x="54" y="913"/>
                    </a:lnTo>
                    <a:lnTo>
                      <a:pt x="54" y="925"/>
                    </a:lnTo>
                    <a:lnTo>
                      <a:pt x="53" y="927"/>
                    </a:lnTo>
                    <a:lnTo>
                      <a:pt x="52" y="930"/>
                    </a:lnTo>
                    <a:lnTo>
                      <a:pt x="50" y="932"/>
                    </a:lnTo>
                    <a:lnTo>
                      <a:pt x="47" y="935"/>
                    </a:lnTo>
                    <a:lnTo>
                      <a:pt x="39" y="939"/>
                    </a:lnTo>
                    <a:lnTo>
                      <a:pt x="32" y="942"/>
                    </a:lnTo>
                    <a:lnTo>
                      <a:pt x="23" y="945"/>
                    </a:lnTo>
                    <a:lnTo>
                      <a:pt x="16" y="948"/>
                    </a:lnTo>
                    <a:lnTo>
                      <a:pt x="8" y="952"/>
                    </a:lnTo>
                    <a:lnTo>
                      <a:pt x="4" y="955"/>
                    </a:lnTo>
                    <a:lnTo>
                      <a:pt x="4" y="914"/>
                    </a:lnTo>
                    <a:lnTo>
                      <a:pt x="4" y="873"/>
                    </a:lnTo>
                    <a:lnTo>
                      <a:pt x="3" y="832"/>
                    </a:lnTo>
                    <a:lnTo>
                      <a:pt x="2" y="792"/>
                    </a:lnTo>
                    <a:lnTo>
                      <a:pt x="1" y="751"/>
                    </a:lnTo>
                    <a:lnTo>
                      <a:pt x="0" y="711"/>
                    </a:lnTo>
                    <a:lnTo>
                      <a:pt x="0" y="672"/>
                    </a:lnTo>
                    <a:lnTo>
                      <a:pt x="1" y="633"/>
                    </a:lnTo>
                    <a:lnTo>
                      <a:pt x="3" y="594"/>
                    </a:lnTo>
                    <a:lnTo>
                      <a:pt x="7" y="557"/>
                    </a:lnTo>
                    <a:lnTo>
                      <a:pt x="10" y="539"/>
                    </a:lnTo>
                    <a:lnTo>
                      <a:pt x="15" y="521"/>
                    </a:lnTo>
                    <a:lnTo>
                      <a:pt x="19" y="503"/>
                    </a:lnTo>
                    <a:lnTo>
                      <a:pt x="23" y="485"/>
                    </a:lnTo>
                    <a:lnTo>
                      <a:pt x="29" y="467"/>
                    </a:lnTo>
                    <a:lnTo>
                      <a:pt x="36" y="450"/>
                    </a:lnTo>
                    <a:lnTo>
                      <a:pt x="42" y="434"/>
                    </a:lnTo>
                    <a:lnTo>
                      <a:pt x="51" y="417"/>
                    </a:lnTo>
                    <a:lnTo>
                      <a:pt x="59" y="401"/>
                    </a:lnTo>
                    <a:lnTo>
                      <a:pt x="70" y="385"/>
                    </a:lnTo>
                    <a:lnTo>
                      <a:pt x="81" y="369"/>
                    </a:lnTo>
                    <a:lnTo>
                      <a:pt x="94" y="354"/>
                    </a:lnTo>
                    <a:lnTo>
                      <a:pt x="106" y="332"/>
                    </a:lnTo>
                    <a:lnTo>
                      <a:pt x="120" y="310"/>
                    </a:lnTo>
                    <a:lnTo>
                      <a:pt x="135" y="290"/>
                    </a:lnTo>
                    <a:lnTo>
                      <a:pt x="150" y="269"/>
                    </a:lnTo>
                    <a:lnTo>
                      <a:pt x="166" y="250"/>
                    </a:lnTo>
                    <a:lnTo>
                      <a:pt x="183" y="230"/>
                    </a:lnTo>
                    <a:lnTo>
                      <a:pt x="200" y="211"/>
                    </a:lnTo>
                    <a:lnTo>
                      <a:pt x="218" y="193"/>
                    </a:lnTo>
                    <a:lnTo>
                      <a:pt x="237" y="176"/>
                    </a:lnTo>
                    <a:lnTo>
                      <a:pt x="256" y="159"/>
                    </a:lnTo>
                    <a:lnTo>
                      <a:pt x="275" y="143"/>
                    </a:lnTo>
                    <a:lnTo>
                      <a:pt x="295" y="127"/>
                    </a:lnTo>
                    <a:lnTo>
                      <a:pt x="317" y="112"/>
                    </a:lnTo>
                    <a:lnTo>
                      <a:pt x="338" y="98"/>
                    </a:lnTo>
                    <a:lnTo>
                      <a:pt x="359" y="85"/>
                    </a:lnTo>
                    <a:lnTo>
                      <a:pt x="382" y="73"/>
                    </a:lnTo>
                    <a:lnTo>
                      <a:pt x="404" y="62"/>
                    </a:lnTo>
                    <a:lnTo>
                      <a:pt x="428" y="51"/>
                    </a:lnTo>
                    <a:lnTo>
                      <a:pt x="451" y="42"/>
                    </a:lnTo>
                    <a:lnTo>
                      <a:pt x="475" y="32"/>
                    </a:lnTo>
                    <a:lnTo>
                      <a:pt x="499" y="25"/>
                    </a:lnTo>
                    <a:lnTo>
                      <a:pt x="524" y="18"/>
                    </a:lnTo>
                    <a:lnTo>
                      <a:pt x="548" y="12"/>
                    </a:lnTo>
                    <a:lnTo>
                      <a:pt x="574" y="7"/>
                    </a:lnTo>
                    <a:lnTo>
                      <a:pt x="600" y="4"/>
                    </a:lnTo>
                    <a:lnTo>
                      <a:pt x="625" y="1"/>
                    </a:lnTo>
                    <a:lnTo>
                      <a:pt x="651" y="0"/>
                    </a:lnTo>
                    <a:lnTo>
                      <a:pt x="678" y="0"/>
                    </a:lnTo>
                    <a:lnTo>
                      <a:pt x="704" y="1"/>
                    </a:lnTo>
                    <a:lnTo>
                      <a:pt x="731" y="3"/>
                    </a:lnTo>
                    <a:lnTo>
                      <a:pt x="758" y="6"/>
                    </a:lnTo>
                    <a:lnTo>
                      <a:pt x="785" y="11"/>
                    </a:lnTo>
                    <a:lnTo>
                      <a:pt x="820" y="19"/>
                    </a:lnTo>
                    <a:lnTo>
                      <a:pt x="854" y="29"/>
                    </a:lnTo>
                    <a:lnTo>
                      <a:pt x="888" y="39"/>
                    </a:lnTo>
                    <a:lnTo>
                      <a:pt x="921" y="50"/>
                    </a:lnTo>
                    <a:lnTo>
                      <a:pt x="954" y="63"/>
                    </a:lnTo>
                    <a:lnTo>
                      <a:pt x="986" y="78"/>
                    </a:lnTo>
                    <a:lnTo>
                      <a:pt x="1017" y="93"/>
                    </a:lnTo>
                    <a:lnTo>
                      <a:pt x="1047" y="110"/>
                    </a:lnTo>
                    <a:lnTo>
                      <a:pt x="1077" y="128"/>
                    </a:lnTo>
                    <a:lnTo>
                      <a:pt x="1105" y="148"/>
                    </a:lnTo>
                    <a:lnTo>
                      <a:pt x="1131" y="170"/>
                    </a:lnTo>
                    <a:lnTo>
                      <a:pt x="1157" y="192"/>
                    </a:lnTo>
                    <a:lnTo>
                      <a:pt x="1170" y="205"/>
                    </a:lnTo>
                    <a:lnTo>
                      <a:pt x="1181" y="218"/>
                    </a:lnTo>
                    <a:lnTo>
                      <a:pt x="1193" y="230"/>
                    </a:lnTo>
                    <a:lnTo>
                      <a:pt x="1204" y="244"/>
                    </a:lnTo>
                    <a:lnTo>
                      <a:pt x="1215" y="258"/>
                    </a:lnTo>
                    <a:lnTo>
                      <a:pt x="1225" y="272"/>
                    </a:lnTo>
                    <a:lnTo>
                      <a:pt x="1235" y="287"/>
                    </a:lnTo>
                    <a:lnTo>
                      <a:pt x="1244" y="303"/>
                    </a:lnTo>
                    <a:lnTo>
                      <a:pt x="1256" y="320"/>
                    </a:lnTo>
                    <a:lnTo>
                      <a:pt x="1268" y="337"/>
                    </a:lnTo>
                    <a:lnTo>
                      <a:pt x="1279" y="355"/>
                    </a:lnTo>
                    <a:lnTo>
                      <a:pt x="1288" y="373"/>
                    </a:lnTo>
                    <a:lnTo>
                      <a:pt x="1297" y="393"/>
                    </a:lnTo>
                    <a:lnTo>
                      <a:pt x="1304" y="412"/>
                    </a:lnTo>
                    <a:lnTo>
                      <a:pt x="1312" y="431"/>
                    </a:lnTo>
                    <a:lnTo>
                      <a:pt x="1318" y="450"/>
                    </a:lnTo>
                    <a:lnTo>
                      <a:pt x="1324" y="471"/>
                    </a:lnTo>
                    <a:lnTo>
                      <a:pt x="1330" y="491"/>
                    </a:lnTo>
                    <a:lnTo>
                      <a:pt x="1334" y="511"/>
                    </a:lnTo>
                    <a:lnTo>
                      <a:pt x="1338" y="531"/>
                    </a:lnTo>
                    <a:lnTo>
                      <a:pt x="1346" y="573"/>
                    </a:lnTo>
                    <a:lnTo>
                      <a:pt x="1350" y="616"/>
                    </a:lnTo>
                    <a:lnTo>
                      <a:pt x="1353" y="658"/>
                    </a:lnTo>
                    <a:lnTo>
                      <a:pt x="1355" y="701"/>
                    </a:lnTo>
                    <a:lnTo>
                      <a:pt x="1357" y="744"/>
                    </a:lnTo>
                    <a:lnTo>
                      <a:pt x="1358" y="786"/>
                    </a:lnTo>
                    <a:lnTo>
                      <a:pt x="1357" y="870"/>
                    </a:lnTo>
                    <a:lnTo>
                      <a:pt x="1355" y="9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388"/>
              <p:cNvSpPr>
                <a:spLocks/>
              </p:cNvSpPr>
              <p:nvPr/>
            </p:nvSpPr>
            <p:spPr bwMode="auto">
              <a:xfrm>
                <a:off x="2473" y="2039"/>
                <a:ext cx="90" cy="64"/>
              </a:xfrm>
              <a:custGeom>
                <a:avLst/>
                <a:gdLst/>
                <a:ahLst/>
                <a:cxnLst>
                  <a:cxn ang="0">
                    <a:pos x="963" y="126"/>
                  </a:cxn>
                  <a:cxn ang="0">
                    <a:pos x="1094" y="274"/>
                  </a:cxn>
                  <a:cxn ang="0">
                    <a:pos x="1156" y="411"/>
                  </a:cxn>
                  <a:cxn ang="0">
                    <a:pos x="1166" y="462"/>
                  </a:cxn>
                  <a:cxn ang="0">
                    <a:pos x="1094" y="285"/>
                  </a:cxn>
                  <a:cxn ang="0">
                    <a:pos x="1029" y="198"/>
                  </a:cxn>
                  <a:cxn ang="0">
                    <a:pos x="949" y="126"/>
                  </a:cxn>
                  <a:cxn ang="0">
                    <a:pos x="853" y="70"/>
                  </a:cxn>
                  <a:cxn ang="0">
                    <a:pos x="895" y="120"/>
                  </a:cxn>
                  <a:cxn ang="0">
                    <a:pos x="996" y="230"/>
                  </a:cxn>
                  <a:cxn ang="0">
                    <a:pos x="1056" y="363"/>
                  </a:cxn>
                  <a:cxn ang="0">
                    <a:pos x="1028" y="309"/>
                  </a:cxn>
                  <a:cxn ang="0">
                    <a:pos x="941" y="174"/>
                  </a:cxn>
                  <a:cxn ang="0">
                    <a:pos x="814" y="85"/>
                  </a:cxn>
                  <a:cxn ang="0">
                    <a:pos x="873" y="172"/>
                  </a:cxn>
                  <a:cxn ang="0">
                    <a:pos x="922" y="267"/>
                  </a:cxn>
                  <a:cxn ang="0">
                    <a:pos x="910" y="255"/>
                  </a:cxn>
                  <a:cxn ang="0">
                    <a:pos x="826" y="131"/>
                  </a:cxn>
                  <a:cxn ang="0">
                    <a:pos x="716" y="53"/>
                  </a:cxn>
                  <a:cxn ang="0">
                    <a:pos x="700" y="71"/>
                  </a:cxn>
                  <a:cxn ang="0">
                    <a:pos x="746" y="136"/>
                  </a:cxn>
                  <a:cxn ang="0">
                    <a:pos x="752" y="206"/>
                  </a:cxn>
                  <a:cxn ang="0">
                    <a:pos x="743" y="177"/>
                  </a:cxn>
                  <a:cxn ang="0">
                    <a:pos x="703" y="96"/>
                  </a:cxn>
                  <a:cxn ang="0">
                    <a:pos x="646" y="50"/>
                  </a:cxn>
                  <a:cxn ang="0">
                    <a:pos x="608" y="61"/>
                  </a:cxn>
                  <a:cxn ang="0">
                    <a:pos x="606" y="172"/>
                  </a:cxn>
                  <a:cxn ang="0">
                    <a:pos x="589" y="173"/>
                  </a:cxn>
                  <a:cxn ang="0">
                    <a:pos x="589" y="92"/>
                  </a:cxn>
                  <a:cxn ang="0">
                    <a:pos x="569" y="46"/>
                  </a:cxn>
                  <a:cxn ang="0">
                    <a:pos x="506" y="97"/>
                  </a:cxn>
                  <a:cxn ang="0">
                    <a:pos x="448" y="197"/>
                  </a:cxn>
                  <a:cxn ang="0">
                    <a:pos x="464" y="131"/>
                  </a:cxn>
                  <a:cxn ang="0">
                    <a:pos x="510" y="66"/>
                  </a:cxn>
                  <a:cxn ang="0">
                    <a:pos x="482" y="54"/>
                  </a:cxn>
                  <a:cxn ang="0">
                    <a:pos x="427" y="85"/>
                  </a:cxn>
                  <a:cxn ang="0">
                    <a:pos x="317" y="237"/>
                  </a:cxn>
                  <a:cxn ang="0">
                    <a:pos x="276" y="294"/>
                  </a:cxn>
                  <a:cxn ang="0">
                    <a:pos x="310" y="199"/>
                  </a:cxn>
                  <a:cxn ang="0">
                    <a:pos x="390" y="104"/>
                  </a:cxn>
                  <a:cxn ang="0">
                    <a:pos x="374" y="85"/>
                  </a:cxn>
                  <a:cxn ang="0">
                    <a:pos x="260" y="174"/>
                  </a:cxn>
                  <a:cxn ang="0">
                    <a:pos x="184" y="290"/>
                  </a:cxn>
                  <a:cxn ang="0">
                    <a:pos x="134" y="413"/>
                  </a:cxn>
                  <a:cxn ang="0">
                    <a:pos x="194" y="248"/>
                  </a:cxn>
                  <a:cxn ang="0">
                    <a:pos x="307" y="114"/>
                  </a:cxn>
                  <a:cxn ang="0">
                    <a:pos x="365" y="67"/>
                  </a:cxn>
                  <a:cxn ang="0">
                    <a:pos x="284" y="101"/>
                  </a:cxn>
                  <a:cxn ang="0">
                    <a:pos x="159" y="210"/>
                  </a:cxn>
                  <a:cxn ang="0">
                    <a:pos x="60" y="365"/>
                  </a:cxn>
                  <a:cxn ang="0">
                    <a:pos x="17" y="544"/>
                  </a:cxn>
                  <a:cxn ang="0">
                    <a:pos x="20" y="835"/>
                  </a:cxn>
                  <a:cxn ang="0">
                    <a:pos x="1" y="706"/>
                  </a:cxn>
                  <a:cxn ang="0">
                    <a:pos x="9" y="496"/>
                  </a:cxn>
                  <a:cxn ang="0">
                    <a:pos x="34" y="387"/>
                  </a:cxn>
                  <a:cxn ang="0">
                    <a:pos x="82" y="288"/>
                  </a:cxn>
                  <a:cxn ang="0">
                    <a:pos x="149" y="197"/>
                  </a:cxn>
                  <a:cxn ang="0">
                    <a:pos x="232" y="123"/>
                  </a:cxn>
                  <a:cxn ang="0">
                    <a:pos x="329" y="63"/>
                  </a:cxn>
                  <a:cxn ang="0">
                    <a:pos x="434" y="22"/>
                  </a:cxn>
                  <a:cxn ang="0">
                    <a:pos x="545" y="2"/>
                  </a:cxn>
                  <a:cxn ang="0">
                    <a:pos x="742" y="19"/>
                  </a:cxn>
                  <a:cxn ang="0">
                    <a:pos x="849" y="55"/>
                  </a:cxn>
                </a:cxnLst>
                <a:rect l="0" t="0" r="r" b="b"/>
                <a:pathLst>
                  <a:path w="1173" h="896">
                    <a:moveTo>
                      <a:pt x="857" y="67"/>
                    </a:moveTo>
                    <a:lnTo>
                      <a:pt x="872" y="67"/>
                    </a:lnTo>
                    <a:lnTo>
                      <a:pt x="886" y="67"/>
                    </a:lnTo>
                    <a:lnTo>
                      <a:pt x="911" y="85"/>
                    </a:lnTo>
                    <a:lnTo>
                      <a:pt x="938" y="104"/>
                    </a:lnTo>
                    <a:lnTo>
                      <a:pt x="963" y="126"/>
                    </a:lnTo>
                    <a:lnTo>
                      <a:pt x="987" y="147"/>
                    </a:lnTo>
                    <a:lnTo>
                      <a:pt x="1011" y="171"/>
                    </a:lnTo>
                    <a:lnTo>
                      <a:pt x="1033" y="195"/>
                    </a:lnTo>
                    <a:lnTo>
                      <a:pt x="1054" y="220"/>
                    </a:lnTo>
                    <a:lnTo>
                      <a:pt x="1075" y="246"/>
                    </a:lnTo>
                    <a:lnTo>
                      <a:pt x="1094" y="274"/>
                    </a:lnTo>
                    <a:lnTo>
                      <a:pt x="1111" y="303"/>
                    </a:lnTo>
                    <a:lnTo>
                      <a:pt x="1126" y="332"/>
                    </a:lnTo>
                    <a:lnTo>
                      <a:pt x="1140" y="363"/>
                    </a:lnTo>
                    <a:lnTo>
                      <a:pt x="1145" y="379"/>
                    </a:lnTo>
                    <a:lnTo>
                      <a:pt x="1151" y="395"/>
                    </a:lnTo>
                    <a:lnTo>
                      <a:pt x="1156" y="411"/>
                    </a:lnTo>
                    <a:lnTo>
                      <a:pt x="1161" y="427"/>
                    </a:lnTo>
                    <a:lnTo>
                      <a:pt x="1164" y="444"/>
                    </a:lnTo>
                    <a:lnTo>
                      <a:pt x="1167" y="461"/>
                    </a:lnTo>
                    <a:lnTo>
                      <a:pt x="1171" y="478"/>
                    </a:lnTo>
                    <a:lnTo>
                      <a:pt x="1173" y="495"/>
                    </a:lnTo>
                    <a:lnTo>
                      <a:pt x="1166" y="462"/>
                    </a:lnTo>
                    <a:lnTo>
                      <a:pt x="1158" y="429"/>
                    </a:lnTo>
                    <a:lnTo>
                      <a:pt x="1147" y="396"/>
                    </a:lnTo>
                    <a:lnTo>
                      <a:pt x="1134" y="363"/>
                    </a:lnTo>
                    <a:lnTo>
                      <a:pt x="1119" y="331"/>
                    </a:lnTo>
                    <a:lnTo>
                      <a:pt x="1102" y="300"/>
                    </a:lnTo>
                    <a:lnTo>
                      <a:pt x="1094" y="285"/>
                    </a:lnTo>
                    <a:lnTo>
                      <a:pt x="1084" y="270"/>
                    </a:lnTo>
                    <a:lnTo>
                      <a:pt x="1074" y="255"/>
                    </a:lnTo>
                    <a:lnTo>
                      <a:pt x="1064" y="240"/>
                    </a:lnTo>
                    <a:lnTo>
                      <a:pt x="1052" y="226"/>
                    </a:lnTo>
                    <a:lnTo>
                      <a:pt x="1042" y="212"/>
                    </a:lnTo>
                    <a:lnTo>
                      <a:pt x="1029" y="198"/>
                    </a:lnTo>
                    <a:lnTo>
                      <a:pt x="1017" y="186"/>
                    </a:lnTo>
                    <a:lnTo>
                      <a:pt x="1004" y="173"/>
                    </a:lnTo>
                    <a:lnTo>
                      <a:pt x="990" y="160"/>
                    </a:lnTo>
                    <a:lnTo>
                      <a:pt x="977" y="148"/>
                    </a:lnTo>
                    <a:lnTo>
                      <a:pt x="963" y="136"/>
                    </a:lnTo>
                    <a:lnTo>
                      <a:pt x="949" y="126"/>
                    </a:lnTo>
                    <a:lnTo>
                      <a:pt x="934" y="115"/>
                    </a:lnTo>
                    <a:lnTo>
                      <a:pt x="918" y="106"/>
                    </a:lnTo>
                    <a:lnTo>
                      <a:pt x="902" y="96"/>
                    </a:lnTo>
                    <a:lnTo>
                      <a:pt x="886" y="87"/>
                    </a:lnTo>
                    <a:lnTo>
                      <a:pt x="870" y="79"/>
                    </a:lnTo>
                    <a:lnTo>
                      <a:pt x="853" y="70"/>
                    </a:lnTo>
                    <a:lnTo>
                      <a:pt x="834" y="64"/>
                    </a:lnTo>
                    <a:lnTo>
                      <a:pt x="834" y="70"/>
                    </a:lnTo>
                    <a:lnTo>
                      <a:pt x="834" y="76"/>
                    </a:lnTo>
                    <a:lnTo>
                      <a:pt x="856" y="91"/>
                    </a:lnTo>
                    <a:lnTo>
                      <a:pt x="876" y="106"/>
                    </a:lnTo>
                    <a:lnTo>
                      <a:pt x="895" y="120"/>
                    </a:lnTo>
                    <a:lnTo>
                      <a:pt x="913" y="138"/>
                    </a:lnTo>
                    <a:lnTo>
                      <a:pt x="932" y="155"/>
                    </a:lnTo>
                    <a:lnTo>
                      <a:pt x="950" y="173"/>
                    </a:lnTo>
                    <a:lnTo>
                      <a:pt x="966" y="191"/>
                    </a:lnTo>
                    <a:lnTo>
                      <a:pt x="982" y="210"/>
                    </a:lnTo>
                    <a:lnTo>
                      <a:pt x="996" y="230"/>
                    </a:lnTo>
                    <a:lnTo>
                      <a:pt x="1008" y="251"/>
                    </a:lnTo>
                    <a:lnTo>
                      <a:pt x="1021" y="272"/>
                    </a:lnTo>
                    <a:lnTo>
                      <a:pt x="1032" y="294"/>
                    </a:lnTo>
                    <a:lnTo>
                      <a:pt x="1042" y="317"/>
                    </a:lnTo>
                    <a:lnTo>
                      <a:pt x="1049" y="339"/>
                    </a:lnTo>
                    <a:lnTo>
                      <a:pt x="1056" y="363"/>
                    </a:lnTo>
                    <a:lnTo>
                      <a:pt x="1061" y="387"/>
                    </a:lnTo>
                    <a:lnTo>
                      <a:pt x="1056" y="387"/>
                    </a:lnTo>
                    <a:lnTo>
                      <a:pt x="1052" y="387"/>
                    </a:lnTo>
                    <a:lnTo>
                      <a:pt x="1046" y="360"/>
                    </a:lnTo>
                    <a:lnTo>
                      <a:pt x="1037" y="335"/>
                    </a:lnTo>
                    <a:lnTo>
                      <a:pt x="1028" y="309"/>
                    </a:lnTo>
                    <a:lnTo>
                      <a:pt x="1017" y="285"/>
                    </a:lnTo>
                    <a:lnTo>
                      <a:pt x="1004" y="260"/>
                    </a:lnTo>
                    <a:lnTo>
                      <a:pt x="990" y="237"/>
                    </a:lnTo>
                    <a:lnTo>
                      <a:pt x="975" y="214"/>
                    </a:lnTo>
                    <a:lnTo>
                      <a:pt x="959" y="194"/>
                    </a:lnTo>
                    <a:lnTo>
                      <a:pt x="941" y="174"/>
                    </a:lnTo>
                    <a:lnTo>
                      <a:pt x="923" y="155"/>
                    </a:lnTo>
                    <a:lnTo>
                      <a:pt x="903" y="138"/>
                    </a:lnTo>
                    <a:lnTo>
                      <a:pt x="881" y="123"/>
                    </a:lnTo>
                    <a:lnTo>
                      <a:pt x="860" y="108"/>
                    </a:lnTo>
                    <a:lnTo>
                      <a:pt x="838" y="96"/>
                    </a:lnTo>
                    <a:lnTo>
                      <a:pt x="814" y="85"/>
                    </a:lnTo>
                    <a:lnTo>
                      <a:pt x="790" y="76"/>
                    </a:lnTo>
                    <a:lnTo>
                      <a:pt x="815" y="102"/>
                    </a:lnTo>
                    <a:lnTo>
                      <a:pt x="840" y="130"/>
                    </a:lnTo>
                    <a:lnTo>
                      <a:pt x="851" y="143"/>
                    </a:lnTo>
                    <a:lnTo>
                      <a:pt x="862" y="158"/>
                    </a:lnTo>
                    <a:lnTo>
                      <a:pt x="873" y="172"/>
                    </a:lnTo>
                    <a:lnTo>
                      <a:pt x="882" y="187"/>
                    </a:lnTo>
                    <a:lnTo>
                      <a:pt x="892" y="202"/>
                    </a:lnTo>
                    <a:lnTo>
                      <a:pt x="901" y="216"/>
                    </a:lnTo>
                    <a:lnTo>
                      <a:pt x="908" y="232"/>
                    </a:lnTo>
                    <a:lnTo>
                      <a:pt x="916" y="250"/>
                    </a:lnTo>
                    <a:lnTo>
                      <a:pt x="922" y="267"/>
                    </a:lnTo>
                    <a:lnTo>
                      <a:pt x="927" y="284"/>
                    </a:lnTo>
                    <a:lnTo>
                      <a:pt x="933" y="302"/>
                    </a:lnTo>
                    <a:lnTo>
                      <a:pt x="937" y="320"/>
                    </a:lnTo>
                    <a:lnTo>
                      <a:pt x="929" y="299"/>
                    </a:lnTo>
                    <a:lnTo>
                      <a:pt x="921" y="277"/>
                    </a:lnTo>
                    <a:lnTo>
                      <a:pt x="910" y="255"/>
                    </a:lnTo>
                    <a:lnTo>
                      <a:pt x="900" y="234"/>
                    </a:lnTo>
                    <a:lnTo>
                      <a:pt x="887" y="211"/>
                    </a:lnTo>
                    <a:lnTo>
                      <a:pt x="873" y="191"/>
                    </a:lnTo>
                    <a:lnTo>
                      <a:pt x="859" y="170"/>
                    </a:lnTo>
                    <a:lnTo>
                      <a:pt x="843" y="150"/>
                    </a:lnTo>
                    <a:lnTo>
                      <a:pt x="826" y="131"/>
                    </a:lnTo>
                    <a:lnTo>
                      <a:pt x="808" y="113"/>
                    </a:lnTo>
                    <a:lnTo>
                      <a:pt x="788" y="97"/>
                    </a:lnTo>
                    <a:lnTo>
                      <a:pt x="769" y="82"/>
                    </a:lnTo>
                    <a:lnTo>
                      <a:pt x="748" y="69"/>
                    </a:lnTo>
                    <a:lnTo>
                      <a:pt x="727" y="57"/>
                    </a:lnTo>
                    <a:lnTo>
                      <a:pt x="716" y="53"/>
                    </a:lnTo>
                    <a:lnTo>
                      <a:pt x="704" y="48"/>
                    </a:lnTo>
                    <a:lnTo>
                      <a:pt x="693" y="45"/>
                    </a:lnTo>
                    <a:lnTo>
                      <a:pt x="682" y="41"/>
                    </a:lnTo>
                    <a:lnTo>
                      <a:pt x="686" y="52"/>
                    </a:lnTo>
                    <a:lnTo>
                      <a:pt x="692" y="62"/>
                    </a:lnTo>
                    <a:lnTo>
                      <a:pt x="700" y="71"/>
                    </a:lnTo>
                    <a:lnTo>
                      <a:pt x="708" y="81"/>
                    </a:lnTo>
                    <a:lnTo>
                      <a:pt x="717" y="92"/>
                    </a:lnTo>
                    <a:lnTo>
                      <a:pt x="725" y="101"/>
                    </a:lnTo>
                    <a:lnTo>
                      <a:pt x="734" y="112"/>
                    </a:lnTo>
                    <a:lnTo>
                      <a:pt x="743" y="124"/>
                    </a:lnTo>
                    <a:lnTo>
                      <a:pt x="746" y="136"/>
                    </a:lnTo>
                    <a:lnTo>
                      <a:pt x="753" y="165"/>
                    </a:lnTo>
                    <a:lnTo>
                      <a:pt x="761" y="193"/>
                    </a:lnTo>
                    <a:lnTo>
                      <a:pt x="765" y="207"/>
                    </a:lnTo>
                    <a:lnTo>
                      <a:pt x="760" y="208"/>
                    </a:lnTo>
                    <a:lnTo>
                      <a:pt x="755" y="207"/>
                    </a:lnTo>
                    <a:lnTo>
                      <a:pt x="752" y="206"/>
                    </a:lnTo>
                    <a:lnTo>
                      <a:pt x="750" y="204"/>
                    </a:lnTo>
                    <a:lnTo>
                      <a:pt x="748" y="200"/>
                    </a:lnTo>
                    <a:lnTo>
                      <a:pt x="746" y="196"/>
                    </a:lnTo>
                    <a:lnTo>
                      <a:pt x="745" y="192"/>
                    </a:lnTo>
                    <a:lnTo>
                      <a:pt x="745" y="188"/>
                    </a:lnTo>
                    <a:lnTo>
                      <a:pt x="743" y="177"/>
                    </a:lnTo>
                    <a:lnTo>
                      <a:pt x="742" y="166"/>
                    </a:lnTo>
                    <a:lnTo>
                      <a:pt x="739" y="157"/>
                    </a:lnTo>
                    <a:lnTo>
                      <a:pt x="736" y="149"/>
                    </a:lnTo>
                    <a:lnTo>
                      <a:pt x="727" y="131"/>
                    </a:lnTo>
                    <a:lnTo>
                      <a:pt x="716" y="113"/>
                    </a:lnTo>
                    <a:lnTo>
                      <a:pt x="703" y="96"/>
                    </a:lnTo>
                    <a:lnTo>
                      <a:pt x="689" y="80"/>
                    </a:lnTo>
                    <a:lnTo>
                      <a:pt x="681" y="72"/>
                    </a:lnTo>
                    <a:lnTo>
                      <a:pt x="673" y="66"/>
                    </a:lnTo>
                    <a:lnTo>
                      <a:pt x="665" y="60"/>
                    </a:lnTo>
                    <a:lnTo>
                      <a:pt x="656" y="54"/>
                    </a:lnTo>
                    <a:lnTo>
                      <a:pt x="646" y="50"/>
                    </a:lnTo>
                    <a:lnTo>
                      <a:pt x="637" y="46"/>
                    </a:lnTo>
                    <a:lnTo>
                      <a:pt x="627" y="43"/>
                    </a:lnTo>
                    <a:lnTo>
                      <a:pt x="618" y="41"/>
                    </a:lnTo>
                    <a:lnTo>
                      <a:pt x="613" y="48"/>
                    </a:lnTo>
                    <a:lnTo>
                      <a:pt x="611" y="54"/>
                    </a:lnTo>
                    <a:lnTo>
                      <a:pt x="608" y="61"/>
                    </a:lnTo>
                    <a:lnTo>
                      <a:pt x="607" y="68"/>
                    </a:lnTo>
                    <a:lnTo>
                      <a:pt x="605" y="84"/>
                    </a:lnTo>
                    <a:lnTo>
                      <a:pt x="604" y="100"/>
                    </a:lnTo>
                    <a:lnTo>
                      <a:pt x="605" y="134"/>
                    </a:lnTo>
                    <a:lnTo>
                      <a:pt x="605" y="168"/>
                    </a:lnTo>
                    <a:lnTo>
                      <a:pt x="606" y="172"/>
                    </a:lnTo>
                    <a:lnTo>
                      <a:pt x="606" y="174"/>
                    </a:lnTo>
                    <a:lnTo>
                      <a:pt x="605" y="176"/>
                    </a:lnTo>
                    <a:lnTo>
                      <a:pt x="604" y="177"/>
                    </a:lnTo>
                    <a:lnTo>
                      <a:pt x="598" y="179"/>
                    </a:lnTo>
                    <a:lnTo>
                      <a:pt x="592" y="181"/>
                    </a:lnTo>
                    <a:lnTo>
                      <a:pt x="589" y="173"/>
                    </a:lnTo>
                    <a:lnTo>
                      <a:pt x="587" y="164"/>
                    </a:lnTo>
                    <a:lnTo>
                      <a:pt x="586" y="156"/>
                    </a:lnTo>
                    <a:lnTo>
                      <a:pt x="586" y="146"/>
                    </a:lnTo>
                    <a:lnTo>
                      <a:pt x="586" y="128"/>
                    </a:lnTo>
                    <a:lnTo>
                      <a:pt x="588" y="110"/>
                    </a:lnTo>
                    <a:lnTo>
                      <a:pt x="589" y="92"/>
                    </a:lnTo>
                    <a:lnTo>
                      <a:pt x="590" y="75"/>
                    </a:lnTo>
                    <a:lnTo>
                      <a:pt x="589" y="66"/>
                    </a:lnTo>
                    <a:lnTo>
                      <a:pt x="588" y="57"/>
                    </a:lnTo>
                    <a:lnTo>
                      <a:pt x="586" y="49"/>
                    </a:lnTo>
                    <a:lnTo>
                      <a:pt x="582" y="41"/>
                    </a:lnTo>
                    <a:lnTo>
                      <a:pt x="569" y="46"/>
                    </a:lnTo>
                    <a:lnTo>
                      <a:pt x="556" y="51"/>
                    </a:lnTo>
                    <a:lnTo>
                      <a:pt x="544" y="59"/>
                    </a:lnTo>
                    <a:lnTo>
                      <a:pt x="533" y="67"/>
                    </a:lnTo>
                    <a:lnTo>
                      <a:pt x="524" y="76"/>
                    </a:lnTo>
                    <a:lnTo>
                      <a:pt x="514" y="86"/>
                    </a:lnTo>
                    <a:lnTo>
                      <a:pt x="506" y="97"/>
                    </a:lnTo>
                    <a:lnTo>
                      <a:pt x="498" y="109"/>
                    </a:lnTo>
                    <a:lnTo>
                      <a:pt x="483" y="133"/>
                    </a:lnTo>
                    <a:lnTo>
                      <a:pt x="470" y="159"/>
                    </a:lnTo>
                    <a:lnTo>
                      <a:pt x="460" y="184"/>
                    </a:lnTo>
                    <a:lnTo>
                      <a:pt x="449" y="209"/>
                    </a:lnTo>
                    <a:lnTo>
                      <a:pt x="448" y="197"/>
                    </a:lnTo>
                    <a:lnTo>
                      <a:pt x="449" y="187"/>
                    </a:lnTo>
                    <a:lnTo>
                      <a:pt x="450" y="175"/>
                    </a:lnTo>
                    <a:lnTo>
                      <a:pt x="453" y="163"/>
                    </a:lnTo>
                    <a:lnTo>
                      <a:pt x="455" y="152"/>
                    </a:lnTo>
                    <a:lnTo>
                      <a:pt x="460" y="142"/>
                    </a:lnTo>
                    <a:lnTo>
                      <a:pt x="464" y="131"/>
                    </a:lnTo>
                    <a:lnTo>
                      <a:pt x="468" y="122"/>
                    </a:lnTo>
                    <a:lnTo>
                      <a:pt x="474" y="111"/>
                    </a:lnTo>
                    <a:lnTo>
                      <a:pt x="480" y="101"/>
                    </a:lnTo>
                    <a:lnTo>
                      <a:pt x="486" y="93"/>
                    </a:lnTo>
                    <a:lnTo>
                      <a:pt x="494" y="83"/>
                    </a:lnTo>
                    <a:lnTo>
                      <a:pt x="510" y="66"/>
                    </a:lnTo>
                    <a:lnTo>
                      <a:pt x="527" y="50"/>
                    </a:lnTo>
                    <a:lnTo>
                      <a:pt x="514" y="48"/>
                    </a:lnTo>
                    <a:lnTo>
                      <a:pt x="503" y="49"/>
                    </a:lnTo>
                    <a:lnTo>
                      <a:pt x="496" y="50"/>
                    </a:lnTo>
                    <a:lnTo>
                      <a:pt x="488" y="52"/>
                    </a:lnTo>
                    <a:lnTo>
                      <a:pt x="482" y="54"/>
                    </a:lnTo>
                    <a:lnTo>
                      <a:pt x="476" y="56"/>
                    </a:lnTo>
                    <a:lnTo>
                      <a:pt x="468" y="59"/>
                    </a:lnTo>
                    <a:lnTo>
                      <a:pt x="459" y="61"/>
                    </a:lnTo>
                    <a:lnTo>
                      <a:pt x="447" y="68"/>
                    </a:lnTo>
                    <a:lnTo>
                      <a:pt x="437" y="77"/>
                    </a:lnTo>
                    <a:lnTo>
                      <a:pt x="427" y="85"/>
                    </a:lnTo>
                    <a:lnTo>
                      <a:pt x="417" y="95"/>
                    </a:lnTo>
                    <a:lnTo>
                      <a:pt x="399" y="114"/>
                    </a:lnTo>
                    <a:lnTo>
                      <a:pt x="382" y="135"/>
                    </a:lnTo>
                    <a:lnTo>
                      <a:pt x="352" y="177"/>
                    </a:lnTo>
                    <a:lnTo>
                      <a:pt x="325" y="216"/>
                    </a:lnTo>
                    <a:lnTo>
                      <a:pt x="317" y="237"/>
                    </a:lnTo>
                    <a:lnTo>
                      <a:pt x="307" y="262"/>
                    </a:lnTo>
                    <a:lnTo>
                      <a:pt x="301" y="276"/>
                    </a:lnTo>
                    <a:lnTo>
                      <a:pt x="293" y="289"/>
                    </a:lnTo>
                    <a:lnTo>
                      <a:pt x="286" y="301"/>
                    </a:lnTo>
                    <a:lnTo>
                      <a:pt x="276" y="311"/>
                    </a:lnTo>
                    <a:lnTo>
                      <a:pt x="276" y="294"/>
                    </a:lnTo>
                    <a:lnTo>
                      <a:pt x="278" y="277"/>
                    </a:lnTo>
                    <a:lnTo>
                      <a:pt x="281" y="261"/>
                    </a:lnTo>
                    <a:lnTo>
                      <a:pt x="287" y="245"/>
                    </a:lnTo>
                    <a:lnTo>
                      <a:pt x="293" y="229"/>
                    </a:lnTo>
                    <a:lnTo>
                      <a:pt x="301" y="214"/>
                    </a:lnTo>
                    <a:lnTo>
                      <a:pt x="310" y="199"/>
                    </a:lnTo>
                    <a:lnTo>
                      <a:pt x="320" y="184"/>
                    </a:lnTo>
                    <a:lnTo>
                      <a:pt x="330" y="171"/>
                    </a:lnTo>
                    <a:lnTo>
                      <a:pt x="342" y="157"/>
                    </a:lnTo>
                    <a:lnTo>
                      <a:pt x="354" y="143"/>
                    </a:lnTo>
                    <a:lnTo>
                      <a:pt x="366" y="130"/>
                    </a:lnTo>
                    <a:lnTo>
                      <a:pt x="390" y="104"/>
                    </a:lnTo>
                    <a:lnTo>
                      <a:pt x="414" y="80"/>
                    </a:lnTo>
                    <a:lnTo>
                      <a:pt x="407" y="79"/>
                    </a:lnTo>
                    <a:lnTo>
                      <a:pt x="400" y="79"/>
                    </a:lnTo>
                    <a:lnTo>
                      <a:pt x="393" y="80"/>
                    </a:lnTo>
                    <a:lnTo>
                      <a:pt x="387" y="81"/>
                    </a:lnTo>
                    <a:lnTo>
                      <a:pt x="374" y="85"/>
                    </a:lnTo>
                    <a:lnTo>
                      <a:pt x="361" y="93"/>
                    </a:lnTo>
                    <a:lnTo>
                      <a:pt x="336" y="108"/>
                    </a:lnTo>
                    <a:lnTo>
                      <a:pt x="311" y="124"/>
                    </a:lnTo>
                    <a:lnTo>
                      <a:pt x="293" y="140"/>
                    </a:lnTo>
                    <a:lnTo>
                      <a:pt x="276" y="157"/>
                    </a:lnTo>
                    <a:lnTo>
                      <a:pt x="260" y="174"/>
                    </a:lnTo>
                    <a:lnTo>
                      <a:pt x="244" y="192"/>
                    </a:lnTo>
                    <a:lnTo>
                      <a:pt x="230" y="210"/>
                    </a:lnTo>
                    <a:lnTo>
                      <a:pt x="217" y="229"/>
                    </a:lnTo>
                    <a:lnTo>
                      <a:pt x="206" y="250"/>
                    </a:lnTo>
                    <a:lnTo>
                      <a:pt x="194" y="270"/>
                    </a:lnTo>
                    <a:lnTo>
                      <a:pt x="184" y="290"/>
                    </a:lnTo>
                    <a:lnTo>
                      <a:pt x="175" y="311"/>
                    </a:lnTo>
                    <a:lnTo>
                      <a:pt x="165" y="333"/>
                    </a:lnTo>
                    <a:lnTo>
                      <a:pt x="158" y="354"/>
                    </a:lnTo>
                    <a:lnTo>
                      <a:pt x="143" y="397"/>
                    </a:lnTo>
                    <a:lnTo>
                      <a:pt x="130" y="442"/>
                    </a:lnTo>
                    <a:lnTo>
                      <a:pt x="134" y="413"/>
                    </a:lnTo>
                    <a:lnTo>
                      <a:pt x="139" y="384"/>
                    </a:lnTo>
                    <a:lnTo>
                      <a:pt x="147" y="356"/>
                    </a:lnTo>
                    <a:lnTo>
                      <a:pt x="156" y="328"/>
                    </a:lnTo>
                    <a:lnTo>
                      <a:pt x="167" y="301"/>
                    </a:lnTo>
                    <a:lnTo>
                      <a:pt x="180" y="274"/>
                    </a:lnTo>
                    <a:lnTo>
                      <a:pt x="194" y="248"/>
                    </a:lnTo>
                    <a:lnTo>
                      <a:pt x="210" y="223"/>
                    </a:lnTo>
                    <a:lnTo>
                      <a:pt x="227" y="199"/>
                    </a:lnTo>
                    <a:lnTo>
                      <a:pt x="245" y="176"/>
                    </a:lnTo>
                    <a:lnTo>
                      <a:pt x="264" y="154"/>
                    </a:lnTo>
                    <a:lnTo>
                      <a:pt x="286" y="133"/>
                    </a:lnTo>
                    <a:lnTo>
                      <a:pt x="307" y="114"/>
                    </a:lnTo>
                    <a:lnTo>
                      <a:pt x="330" y="97"/>
                    </a:lnTo>
                    <a:lnTo>
                      <a:pt x="354" y="81"/>
                    </a:lnTo>
                    <a:lnTo>
                      <a:pt x="379" y="67"/>
                    </a:lnTo>
                    <a:lnTo>
                      <a:pt x="379" y="65"/>
                    </a:lnTo>
                    <a:lnTo>
                      <a:pt x="379" y="64"/>
                    </a:lnTo>
                    <a:lnTo>
                      <a:pt x="365" y="67"/>
                    </a:lnTo>
                    <a:lnTo>
                      <a:pt x="350" y="71"/>
                    </a:lnTo>
                    <a:lnTo>
                      <a:pt x="337" y="76"/>
                    </a:lnTo>
                    <a:lnTo>
                      <a:pt x="323" y="81"/>
                    </a:lnTo>
                    <a:lnTo>
                      <a:pt x="309" y="87"/>
                    </a:lnTo>
                    <a:lnTo>
                      <a:pt x="296" y="94"/>
                    </a:lnTo>
                    <a:lnTo>
                      <a:pt x="284" y="101"/>
                    </a:lnTo>
                    <a:lnTo>
                      <a:pt x="271" y="109"/>
                    </a:lnTo>
                    <a:lnTo>
                      <a:pt x="246" y="126"/>
                    </a:lnTo>
                    <a:lnTo>
                      <a:pt x="223" y="144"/>
                    </a:lnTo>
                    <a:lnTo>
                      <a:pt x="200" y="165"/>
                    </a:lnTo>
                    <a:lnTo>
                      <a:pt x="179" y="187"/>
                    </a:lnTo>
                    <a:lnTo>
                      <a:pt x="159" y="210"/>
                    </a:lnTo>
                    <a:lnTo>
                      <a:pt x="139" y="235"/>
                    </a:lnTo>
                    <a:lnTo>
                      <a:pt x="121" y="259"/>
                    </a:lnTo>
                    <a:lnTo>
                      <a:pt x="104" y="285"/>
                    </a:lnTo>
                    <a:lnTo>
                      <a:pt x="88" y="311"/>
                    </a:lnTo>
                    <a:lnTo>
                      <a:pt x="74" y="338"/>
                    </a:lnTo>
                    <a:lnTo>
                      <a:pt x="60" y="365"/>
                    </a:lnTo>
                    <a:lnTo>
                      <a:pt x="49" y="390"/>
                    </a:lnTo>
                    <a:lnTo>
                      <a:pt x="39" y="420"/>
                    </a:lnTo>
                    <a:lnTo>
                      <a:pt x="32" y="450"/>
                    </a:lnTo>
                    <a:lnTo>
                      <a:pt x="25" y="481"/>
                    </a:lnTo>
                    <a:lnTo>
                      <a:pt x="20" y="512"/>
                    </a:lnTo>
                    <a:lnTo>
                      <a:pt x="17" y="544"/>
                    </a:lnTo>
                    <a:lnTo>
                      <a:pt x="14" y="576"/>
                    </a:lnTo>
                    <a:lnTo>
                      <a:pt x="13" y="609"/>
                    </a:lnTo>
                    <a:lnTo>
                      <a:pt x="13" y="642"/>
                    </a:lnTo>
                    <a:lnTo>
                      <a:pt x="14" y="708"/>
                    </a:lnTo>
                    <a:lnTo>
                      <a:pt x="17" y="772"/>
                    </a:lnTo>
                    <a:lnTo>
                      <a:pt x="20" y="835"/>
                    </a:lnTo>
                    <a:lnTo>
                      <a:pt x="21" y="896"/>
                    </a:lnTo>
                    <a:lnTo>
                      <a:pt x="13" y="895"/>
                    </a:lnTo>
                    <a:lnTo>
                      <a:pt x="6" y="895"/>
                    </a:lnTo>
                    <a:lnTo>
                      <a:pt x="4" y="820"/>
                    </a:lnTo>
                    <a:lnTo>
                      <a:pt x="2" y="745"/>
                    </a:lnTo>
                    <a:lnTo>
                      <a:pt x="1" y="706"/>
                    </a:lnTo>
                    <a:lnTo>
                      <a:pt x="0" y="668"/>
                    </a:lnTo>
                    <a:lnTo>
                      <a:pt x="0" y="628"/>
                    </a:lnTo>
                    <a:lnTo>
                      <a:pt x="1" y="590"/>
                    </a:lnTo>
                    <a:lnTo>
                      <a:pt x="3" y="551"/>
                    </a:lnTo>
                    <a:lnTo>
                      <a:pt x="6" y="514"/>
                    </a:lnTo>
                    <a:lnTo>
                      <a:pt x="9" y="496"/>
                    </a:lnTo>
                    <a:lnTo>
                      <a:pt x="11" y="477"/>
                    </a:lnTo>
                    <a:lnTo>
                      <a:pt x="14" y="459"/>
                    </a:lnTo>
                    <a:lnTo>
                      <a:pt x="19" y="441"/>
                    </a:lnTo>
                    <a:lnTo>
                      <a:pt x="23" y="422"/>
                    </a:lnTo>
                    <a:lnTo>
                      <a:pt x="28" y="405"/>
                    </a:lnTo>
                    <a:lnTo>
                      <a:pt x="34" y="387"/>
                    </a:lnTo>
                    <a:lnTo>
                      <a:pt x="40" y="370"/>
                    </a:lnTo>
                    <a:lnTo>
                      <a:pt x="46" y="354"/>
                    </a:lnTo>
                    <a:lnTo>
                      <a:pt x="55" y="337"/>
                    </a:lnTo>
                    <a:lnTo>
                      <a:pt x="64" y="321"/>
                    </a:lnTo>
                    <a:lnTo>
                      <a:pt x="72" y="305"/>
                    </a:lnTo>
                    <a:lnTo>
                      <a:pt x="82" y="288"/>
                    </a:lnTo>
                    <a:lnTo>
                      <a:pt x="91" y="272"/>
                    </a:lnTo>
                    <a:lnTo>
                      <a:pt x="102" y="257"/>
                    </a:lnTo>
                    <a:lnTo>
                      <a:pt x="113" y="241"/>
                    </a:lnTo>
                    <a:lnTo>
                      <a:pt x="124" y="226"/>
                    </a:lnTo>
                    <a:lnTo>
                      <a:pt x="136" y="212"/>
                    </a:lnTo>
                    <a:lnTo>
                      <a:pt x="149" y="197"/>
                    </a:lnTo>
                    <a:lnTo>
                      <a:pt x="162" y="184"/>
                    </a:lnTo>
                    <a:lnTo>
                      <a:pt x="175" y="171"/>
                    </a:lnTo>
                    <a:lnTo>
                      <a:pt x="188" y="158"/>
                    </a:lnTo>
                    <a:lnTo>
                      <a:pt x="203" y="146"/>
                    </a:lnTo>
                    <a:lnTo>
                      <a:pt x="217" y="133"/>
                    </a:lnTo>
                    <a:lnTo>
                      <a:pt x="232" y="123"/>
                    </a:lnTo>
                    <a:lnTo>
                      <a:pt x="248" y="111"/>
                    </a:lnTo>
                    <a:lnTo>
                      <a:pt x="263" y="100"/>
                    </a:lnTo>
                    <a:lnTo>
                      <a:pt x="279" y="91"/>
                    </a:lnTo>
                    <a:lnTo>
                      <a:pt x="295" y="81"/>
                    </a:lnTo>
                    <a:lnTo>
                      <a:pt x="312" y="71"/>
                    </a:lnTo>
                    <a:lnTo>
                      <a:pt x="329" y="63"/>
                    </a:lnTo>
                    <a:lnTo>
                      <a:pt x="346" y="55"/>
                    </a:lnTo>
                    <a:lnTo>
                      <a:pt x="364" y="48"/>
                    </a:lnTo>
                    <a:lnTo>
                      <a:pt x="381" y="40"/>
                    </a:lnTo>
                    <a:lnTo>
                      <a:pt x="399" y="34"/>
                    </a:lnTo>
                    <a:lnTo>
                      <a:pt x="417" y="28"/>
                    </a:lnTo>
                    <a:lnTo>
                      <a:pt x="434" y="22"/>
                    </a:lnTo>
                    <a:lnTo>
                      <a:pt x="452" y="18"/>
                    </a:lnTo>
                    <a:lnTo>
                      <a:pt x="471" y="14"/>
                    </a:lnTo>
                    <a:lnTo>
                      <a:pt x="490" y="9"/>
                    </a:lnTo>
                    <a:lnTo>
                      <a:pt x="508" y="6"/>
                    </a:lnTo>
                    <a:lnTo>
                      <a:pt x="526" y="4"/>
                    </a:lnTo>
                    <a:lnTo>
                      <a:pt x="545" y="2"/>
                    </a:lnTo>
                    <a:lnTo>
                      <a:pt x="563" y="0"/>
                    </a:lnTo>
                    <a:lnTo>
                      <a:pt x="604" y="2"/>
                    </a:lnTo>
                    <a:lnTo>
                      <a:pt x="644" y="5"/>
                    </a:lnTo>
                    <a:lnTo>
                      <a:pt x="684" y="9"/>
                    </a:lnTo>
                    <a:lnTo>
                      <a:pt x="722" y="15"/>
                    </a:lnTo>
                    <a:lnTo>
                      <a:pt x="742" y="19"/>
                    </a:lnTo>
                    <a:lnTo>
                      <a:pt x="760" y="23"/>
                    </a:lnTo>
                    <a:lnTo>
                      <a:pt x="779" y="29"/>
                    </a:lnTo>
                    <a:lnTo>
                      <a:pt x="797" y="34"/>
                    </a:lnTo>
                    <a:lnTo>
                      <a:pt x="815" y="40"/>
                    </a:lnTo>
                    <a:lnTo>
                      <a:pt x="832" y="47"/>
                    </a:lnTo>
                    <a:lnTo>
                      <a:pt x="849" y="55"/>
                    </a:lnTo>
                    <a:lnTo>
                      <a:pt x="866" y="64"/>
                    </a:lnTo>
                    <a:lnTo>
                      <a:pt x="861" y="65"/>
                    </a:lnTo>
                    <a:lnTo>
                      <a:pt x="857" y="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389"/>
              <p:cNvSpPr>
                <a:spLocks/>
              </p:cNvSpPr>
              <p:nvPr/>
            </p:nvSpPr>
            <p:spPr bwMode="auto">
              <a:xfrm>
                <a:off x="2513" y="2048"/>
                <a:ext cx="1" cy="3"/>
              </a:xfrm>
              <a:custGeom>
                <a:avLst/>
                <a:gdLst/>
                <a:ahLst/>
                <a:cxnLst>
                  <a:cxn ang="0">
                    <a:pos x="21" y="38"/>
                  </a:cxn>
                  <a:cxn ang="0">
                    <a:pos x="11" y="39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1" y="30"/>
                  </a:cxn>
                  <a:cxn ang="0">
                    <a:pos x="2" y="25"/>
                  </a:cxn>
                  <a:cxn ang="0">
                    <a:pos x="5" y="19"/>
                  </a:cxn>
                  <a:cxn ang="0">
                    <a:pos x="12" y="10"/>
                  </a:cxn>
                  <a:cxn ang="0">
                    <a:pos x="20" y="0"/>
                  </a:cxn>
                  <a:cxn ang="0">
                    <a:pos x="22" y="10"/>
                  </a:cxn>
                  <a:cxn ang="0">
                    <a:pos x="22" y="19"/>
                  </a:cxn>
                  <a:cxn ang="0">
                    <a:pos x="21" y="28"/>
                  </a:cxn>
                  <a:cxn ang="0">
                    <a:pos x="21" y="38"/>
                  </a:cxn>
                </a:cxnLst>
                <a:rect l="0" t="0" r="r" b="b"/>
                <a:pathLst>
                  <a:path w="22" h="42">
                    <a:moveTo>
                      <a:pt x="21" y="38"/>
                    </a:moveTo>
                    <a:lnTo>
                      <a:pt x="11" y="39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12" y="10"/>
                    </a:lnTo>
                    <a:lnTo>
                      <a:pt x="20" y="0"/>
                    </a:lnTo>
                    <a:lnTo>
                      <a:pt x="22" y="10"/>
                    </a:lnTo>
                    <a:lnTo>
                      <a:pt x="22" y="19"/>
                    </a:lnTo>
                    <a:lnTo>
                      <a:pt x="21" y="28"/>
                    </a:lnTo>
                    <a:lnTo>
                      <a:pt x="21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390"/>
              <p:cNvSpPr>
                <a:spLocks/>
              </p:cNvSpPr>
              <p:nvPr/>
            </p:nvSpPr>
            <p:spPr bwMode="auto">
              <a:xfrm>
                <a:off x="2522" y="2048"/>
                <a:ext cx="3" cy="3"/>
              </a:xfrm>
              <a:custGeom>
                <a:avLst/>
                <a:gdLst/>
                <a:ahLst/>
                <a:cxnLst>
                  <a:cxn ang="0">
                    <a:pos x="33" y="37"/>
                  </a:cxn>
                  <a:cxn ang="0">
                    <a:pos x="18" y="34"/>
                  </a:cxn>
                  <a:cxn ang="0">
                    <a:pos x="3" y="32"/>
                  </a:cxn>
                  <a:cxn ang="0">
                    <a:pos x="1" y="25"/>
                  </a:cxn>
                  <a:cxn ang="0">
                    <a:pos x="0" y="16"/>
                  </a:cxn>
                  <a:cxn ang="0">
                    <a:pos x="1" y="9"/>
                  </a:cxn>
                  <a:cxn ang="0">
                    <a:pos x="2" y="0"/>
                  </a:cxn>
                  <a:cxn ang="0">
                    <a:pos x="9" y="2"/>
                  </a:cxn>
                  <a:cxn ang="0">
                    <a:pos x="14" y="6"/>
                  </a:cxn>
                  <a:cxn ang="0">
                    <a:pos x="18" y="9"/>
                  </a:cxn>
                  <a:cxn ang="0">
                    <a:pos x="22" y="13"/>
                  </a:cxn>
                  <a:cxn ang="0">
                    <a:pos x="28" y="25"/>
                  </a:cxn>
                  <a:cxn ang="0">
                    <a:pos x="33" y="37"/>
                  </a:cxn>
                </a:cxnLst>
                <a:rect l="0" t="0" r="r" b="b"/>
                <a:pathLst>
                  <a:path w="33" h="37">
                    <a:moveTo>
                      <a:pt x="33" y="37"/>
                    </a:moveTo>
                    <a:lnTo>
                      <a:pt x="18" y="34"/>
                    </a:lnTo>
                    <a:lnTo>
                      <a:pt x="3" y="32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2" y="0"/>
                    </a:lnTo>
                    <a:lnTo>
                      <a:pt x="9" y="2"/>
                    </a:lnTo>
                    <a:lnTo>
                      <a:pt x="14" y="6"/>
                    </a:lnTo>
                    <a:lnTo>
                      <a:pt x="18" y="9"/>
                    </a:lnTo>
                    <a:lnTo>
                      <a:pt x="22" y="13"/>
                    </a:lnTo>
                    <a:lnTo>
                      <a:pt x="28" y="25"/>
                    </a:lnTo>
                    <a:lnTo>
                      <a:pt x="33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391"/>
              <p:cNvSpPr>
                <a:spLocks/>
              </p:cNvSpPr>
              <p:nvPr/>
            </p:nvSpPr>
            <p:spPr bwMode="auto">
              <a:xfrm>
                <a:off x="2502" y="2050"/>
                <a:ext cx="3" cy="4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" y="44"/>
                  </a:cxn>
                  <a:cxn ang="0">
                    <a:pos x="4" y="36"/>
                  </a:cxn>
                  <a:cxn ang="0">
                    <a:pos x="7" y="29"/>
                  </a:cxn>
                  <a:cxn ang="0">
                    <a:pos x="12" y="22"/>
                  </a:cxn>
                  <a:cxn ang="0">
                    <a:pos x="18" y="16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36" y="0"/>
                  </a:cxn>
                  <a:cxn ang="0">
                    <a:pos x="30" y="15"/>
                  </a:cxn>
                  <a:cxn ang="0">
                    <a:pos x="25" y="32"/>
                  </a:cxn>
                  <a:cxn ang="0">
                    <a:pos x="21" y="39"/>
                  </a:cxn>
                  <a:cxn ang="0">
                    <a:pos x="17" y="46"/>
                  </a:cxn>
                  <a:cxn ang="0">
                    <a:pos x="14" y="48"/>
                  </a:cxn>
                  <a:cxn ang="0">
                    <a:pos x="9" y="50"/>
                  </a:cxn>
                  <a:cxn ang="0">
                    <a:pos x="5" y="51"/>
                  </a:cxn>
                  <a:cxn ang="0">
                    <a:pos x="0" y="52"/>
                  </a:cxn>
                </a:cxnLst>
                <a:rect l="0" t="0" r="r" b="b"/>
                <a:pathLst>
                  <a:path w="36" h="52">
                    <a:moveTo>
                      <a:pt x="0" y="52"/>
                    </a:moveTo>
                    <a:lnTo>
                      <a:pt x="1" y="44"/>
                    </a:lnTo>
                    <a:lnTo>
                      <a:pt x="4" y="36"/>
                    </a:lnTo>
                    <a:lnTo>
                      <a:pt x="7" y="29"/>
                    </a:lnTo>
                    <a:lnTo>
                      <a:pt x="12" y="22"/>
                    </a:lnTo>
                    <a:lnTo>
                      <a:pt x="18" y="16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36" y="0"/>
                    </a:lnTo>
                    <a:lnTo>
                      <a:pt x="30" y="15"/>
                    </a:lnTo>
                    <a:lnTo>
                      <a:pt x="25" y="32"/>
                    </a:lnTo>
                    <a:lnTo>
                      <a:pt x="21" y="39"/>
                    </a:lnTo>
                    <a:lnTo>
                      <a:pt x="17" y="46"/>
                    </a:lnTo>
                    <a:lnTo>
                      <a:pt x="14" y="48"/>
                    </a:lnTo>
                    <a:lnTo>
                      <a:pt x="9" y="50"/>
                    </a:lnTo>
                    <a:lnTo>
                      <a:pt x="5" y="51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392"/>
              <p:cNvSpPr>
                <a:spLocks/>
              </p:cNvSpPr>
              <p:nvPr/>
            </p:nvSpPr>
            <p:spPr bwMode="auto">
              <a:xfrm>
                <a:off x="2528" y="2051"/>
                <a:ext cx="4" cy="5"/>
              </a:xfrm>
              <a:custGeom>
                <a:avLst/>
                <a:gdLst/>
                <a:ahLst/>
                <a:cxnLst>
                  <a:cxn ang="0">
                    <a:pos x="44" y="65"/>
                  </a:cxn>
                  <a:cxn ang="0">
                    <a:pos x="39" y="62"/>
                  </a:cxn>
                  <a:cxn ang="0">
                    <a:pos x="26" y="55"/>
                  </a:cxn>
                  <a:cxn ang="0">
                    <a:pos x="15" y="47"/>
                  </a:cxn>
                  <a:cxn ang="0">
                    <a:pos x="8" y="43"/>
                  </a:cxn>
                  <a:cxn ang="0">
                    <a:pos x="7" y="36"/>
                  </a:cxn>
                  <a:cxn ang="0">
                    <a:pos x="4" y="21"/>
                  </a:cxn>
                  <a:cxn ang="0">
                    <a:pos x="1" y="8"/>
                  </a:cxn>
                  <a:cxn ang="0">
                    <a:pos x="0" y="0"/>
                  </a:cxn>
                  <a:cxn ang="0">
                    <a:pos x="13" y="14"/>
                  </a:cxn>
                  <a:cxn ang="0">
                    <a:pos x="26" y="29"/>
                  </a:cxn>
                  <a:cxn ang="0">
                    <a:pos x="33" y="37"/>
                  </a:cxn>
                  <a:cxn ang="0">
                    <a:pos x="37" y="46"/>
                  </a:cxn>
                  <a:cxn ang="0">
                    <a:pos x="41" y="56"/>
                  </a:cxn>
                  <a:cxn ang="0">
                    <a:pos x="44" y="65"/>
                  </a:cxn>
                </a:cxnLst>
                <a:rect l="0" t="0" r="r" b="b"/>
                <a:pathLst>
                  <a:path w="44" h="65">
                    <a:moveTo>
                      <a:pt x="44" y="65"/>
                    </a:moveTo>
                    <a:lnTo>
                      <a:pt x="39" y="62"/>
                    </a:lnTo>
                    <a:lnTo>
                      <a:pt x="26" y="55"/>
                    </a:lnTo>
                    <a:lnTo>
                      <a:pt x="15" y="47"/>
                    </a:lnTo>
                    <a:lnTo>
                      <a:pt x="8" y="43"/>
                    </a:lnTo>
                    <a:lnTo>
                      <a:pt x="7" y="36"/>
                    </a:lnTo>
                    <a:lnTo>
                      <a:pt x="4" y="21"/>
                    </a:lnTo>
                    <a:lnTo>
                      <a:pt x="1" y="8"/>
                    </a:lnTo>
                    <a:lnTo>
                      <a:pt x="0" y="0"/>
                    </a:lnTo>
                    <a:lnTo>
                      <a:pt x="13" y="14"/>
                    </a:lnTo>
                    <a:lnTo>
                      <a:pt x="26" y="29"/>
                    </a:lnTo>
                    <a:lnTo>
                      <a:pt x="33" y="37"/>
                    </a:lnTo>
                    <a:lnTo>
                      <a:pt x="37" y="46"/>
                    </a:lnTo>
                    <a:lnTo>
                      <a:pt x="41" y="56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393"/>
              <p:cNvSpPr>
                <a:spLocks/>
              </p:cNvSpPr>
              <p:nvPr/>
            </p:nvSpPr>
            <p:spPr bwMode="auto">
              <a:xfrm>
                <a:off x="2486" y="2052"/>
                <a:ext cx="9" cy="15"/>
              </a:xfrm>
              <a:custGeom>
                <a:avLst/>
                <a:gdLst/>
                <a:ahLst/>
                <a:cxnLst>
                  <a:cxn ang="0">
                    <a:pos x="73" y="118"/>
                  </a:cxn>
                  <a:cxn ang="0">
                    <a:pos x="61" y="137"/>
                  </a:cxn>
                  <a:cxn ang="0">
                    <a:pos x="37" y="179"/>
                  </a:cxn>
                  <a:cxn ang="0">
                    <a:pos x="11" y="221"/>
                  </a:cxn>
                  <a:cxn ang="0">
                    <a:pos x="0" y="241"/>
                  </a:cxn>
                  <a:cxn ang="0">
                    <a:pos x="3" y="229"/>
                  </a:cxn>
                  <a:cxn ang="0">
                    <a:pos x="6" y="216"/>
                  </a:cxn>
                  <a:cxn ang="0">
                    <a:pos x="10" y="201"/>
                  </a:cxn>
                  <a:cxn ang="0">
                    <a:pos x="15" y="185"/>
                  </a:cxn>
                  <a:cxn ang="0">
                    <a:pos x="28" y="152"/>
                  </a:cxn>
                  <a:cxn ang="0">
                    <a:pos x="43" y="116"/>
                  </a:cxn>
                  <a:cxn ang="0">
                    <a:pos x="52" y="99"/>
                  </a:cxn>
                  <a:cxn ang="0">
                    <a:pos x="61" y="80"/>
                  </a:cxn>
                  <a:cxn ang="0">
                    <a:pos x="70" y="64"/>
                  </a:cxn>
                  <a:cxn ang="0">
                    <a:pos x="80" y="48"/>
                  </a:cxn>
                  <a:cxn ang="0">
                    <a:pos x="90" y="35"/>
                  </a:cxn>
                  <a:cxn ang="0">
                    <a:pos x="100" y="21"/>
                  </a:cxn>
                  <a:cxn ang="0">
                    <a:pos x="109" y="10"/>
                  </a:cxn>
                  <a:cxn ang="0">
                    <a:pos x="120" y="0"/>
                  </a:cxn>
                  <a:cxn ang="0">
                    <a:pos x="106" y="26"/>
                  </a:cxn>
                  <a:cxn ang="0">
                    <a:pos x="92" y="55"/>
                  </a:cxn>
                  <a:cxn ang="0">
                    <a:pos x="86" y="70"/>
                  </a:cxn>
                  <a:cxn ang="0">
                    <a:pos x="80" y="86"/>
                  </a:cxn>
                  <a:cxn ang="0">
                    <a:pos x="75" y="101"/>
                  </a:cxn>
                  <a:cxn ang="0">
                    <a:pos x="73" y="118"/>
                  </a:cxn>
                </a:cxnLst>
                <a:rect l="0" t="0" r="r" b="b"/>
                <a:pathLst>
                  <a:path w="120" h="241">
                    <a:moveTo>
                      <a:pt x="73" y="118"/>
                    </a:moveTo>
                    <a:lnTo>
                      <a:pt x="61" y="137"/>
                    </a:lnTo>
                    <a:lnTo>
                      <a:pt x="37" y="179"/>
                    </a:lnTo>
                    <a:lnTo>
                      <a:pt x="11" y="221"/>
                    </a:lnTo>
                    <a:lnTo>
                      <a:pt x="0" y="241"/>
                    </a:lnTo>
                    <a:lnTo>
                      <a:pt x="3" y="229"/>
                    </a:lnTo>
                    <a:lnTo>
                      <a:pt x="6" y="216"/>
                    </a:lnTo>
                    <a:lnTo>
                      <a:pt x="10" y="201"/>
                    </a:lnTo>
                    <a:lnTo>
                      <a:pt x="15" y="185"/>
                    </a:lnTo>
                    <a:lnTo>
                      <a:pt x="28" y="152"/>
                    </a:lnTo>
                    <a:lnTo>
                      <a:pt x="43" y="116"/>
                    </a:lnTo>
                    <a:lnTo>
                      <a:pt x="52" y="99"/>
                    </a:lnTo>
                    <a:lnTo>
                      <a:pt x="61" y="80"/>
                    </a:lnTo>
                    <a:lnTo>
                      <a:pt x="70" y="64"/>
                    </a:lnTo>
                    <a:lnTo>
                      <a:pt x="80" y="48"/>
                    </a:lnTo>
                    <a:lnTo>
                      <a:pt x="90" y="35"/>
                    </a:lnTo>
                    <a:lnTo>
                      <a:pt x="100" y="21"/>
                    </a:lnTo>
                    <a:lnTo>
                      <a:pt x="109" y="10"/>
                    </a:lnTo>
                    <a:lnTo>
                      <a:pt x="120" y="0"/>
                    </a:lnTo>
                    <a:lnTo>
                      <a:pt x="106" y="26"/>
                    </a:lnTo>
                    <a:lnTo>
                      <a:pt x="92" y="55"/>
                    </a:lnTo>
                    <a:lnTo>
                      <a:pt x="86" y="70"/>
                    </a:lnTo>
                    <a:lnTo>
                      <a:pt x="80" y="86"/>
                    </a:lnTo>
                    <a:lnTo>
                      <a:pt x="75" y="101"/>
                    </a:lnTo>
                    <a:lnTo>
                      <a:pt x="73" y="11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394"/>
              <p:cNvSpPr>
                <a:spLocks/>
              </p:cNvSpPr>
              <p:nvPr/>
            </p:nvSpPr>
            <p:spPr bwMode="auto">
              <a:xfrm>
                <a:off x="2476" y="2060"/>
                <a:ext cx="8" cy="44"/>
              </a:xfrm>
              <a:custGeom>
                <a:avLst/>
                <a:gdLst/>
                <a:ahLst/>
                <a:cxnLst>
                  <a:cxn ang="0">
                    <a:pos x="28" y="636"/>
                  </a:cxn>
                  <a:cxn ang="0">
                    <a:pos x="14" y="622"/>
                  </a:cxn>
                  <a:cxn ang="0">
                    <a:pos x="1" y="608"/>
                  </a:cxn>
                  <a:cxn ang="0">
                    <a:pos x="3" y="568"/>
                  </a:cxn>
                  <a:cxn ang="0">
                    <a:pos x="3" y="529"/>
                  </a:cxn>
                  <a:cxn ang="0">
                    <a:pos x="3" y="488"/>
                  </a:cxn>
                  <a:cxn ang="0">
                    <a:pos x="1" y="448"/>
                  </a:cxn>
                  <a:cxn ang="0">
                    <a:pos x="0" y="407"/>
                  </a:cxn>
                  <a:cxn ang="0">
                    <a:pos x="0" y="367"/>
                  </a:cxn>
                  <a:cxn ang="0">
                    <a:pos x="0" y="326"/>
                  </a:cxn>
                  <a:cxn ang="0">
                    <a:pos x="3" y="287"/>
                  </a:cxn>
                  <a:cxn ang="0">
                    <a:pos x="6" y="248"/>
                  </a:cxn>
                  <a:cxn ang="0">
                    <a:pos x="10" y="210"/>
                  </a:cxn>
                  <a:cxn ang="0">
                    <a:pos x="13" y="191"/>
                  </a:cxn>
                  <a:cxn ang="0">
                    <a:pos x="18" y="171"/>
                  </a:cxn>
                  <a:cxn ang="0">
                    <a:pos x="23" y="153"/>
                  </a:cxn>
                  <a:cxn ang="0">
                    <a:pos x="28" y="135"/>
                  </a:cxn>
                  <a:cxn ang="0">
                    <a:pos x="34" y="117"/>
                  </a:cxn>
                  <a:cxn ang="0">
                    <a:pos x="41" y="99"/>
                  </a:cxn>
                  <a:cxn ang="0">
                    <a:pos x="48" y="82"/>
                  </a:cxn>
                  <a:cxn ang="0">
                    <a:pos x="57" y="65"/>
                  </a:cxn>
                  <a:cxn ang="0">
                    <a:pos x="68" y="48"/>
                  </a:cxn>
                  <a:cxn ang="0">
                    <a:pos x="78" y="32"/>
                  </a:cxn>
                  <a:cxn ang="0">
                    <a:pos x="90" y="16"/>
                  </a:cxn>
                  <a:cxn ang="0">
                    <a:pos x="103" y="0"/>
                  </a:cxn>
                  <a:cxn ang="0">
                    <a:pos x="92" y="18"/>
                  </a:cxn>
                  <a:cxn ang="0">
                    <a:pos x="83" y="36"/>
                  </a:cxn>
                  <a:cxn ang="0">
                    <a:pos x="74" y="54"/>
                  </a:cxn>
                  <a:cxn ang="0">
                    <a:pos x="67" y="73"/>
                  </a:cxn>
                  <a:cxn ang="0">
                    <a:pos x="60" y="91"/>
                  </a:cxn>
                  <a:cxn ang="0">
                    <a:pos x="54" y="111"/>
                  </a:cxn>
                  <a:cxn ang="0">
                    <a:pos x="50" y="129"/>
                  </a:cxn>
                  <a:cxn ang="0">
                    <a:pos x="45" y="148"/>
                  </a:cxn>
                  <a:cxn ang="0">
                    <a:pos x="41" y="167"/>
                  </a:cxn>
                  <a:cxn ang="0">
                    <a:pos x="38" y="186"/>
                  </a:cxn>
                  <a:cxn ang="0">
                    <a:pos x="36" y="206"/>
                  </a:cxn>
                  <a:cxn ang="0">
                    <a:pos x="34" y="226"/>
                  </a:cxn>
                  <a:cxn ang="0">
                    <a:pos x="31" y="264"/>
                  </a:cxn>
                  <a:cxn ang="0">
                    <a:pos x="30" y="305"/>
                  </a:cxn>
                  <a:cxn ang="0">
                    <a:pos x="31" y="385"/>
                  </a:cxn>
                  <a:cxn ang="0">
                    <a:pos x="34" y="467"/>
                  </a:cxn>
                  <a:cxn ang="0">
                    <a:pos x="34" y="509"/>
                  </a:cxn>
                  <a:cxn ang="0">
                    <a:pos x="34" y="550"/>
                  </a:cxn>
                  <a:cxn ang="0">
                    <a:pos x="31" y="593"/>
                  </a:cxn>
                  <a:cxn ang="0">
                    <a:pos x="28" y="636"/>
                  </a:cxn>
                </a:cxnLst>
                <a:rect l="0" t="0" r="r" b="b"/>
                <a:pathLst>
                  <a:path w="103" h="636">
                    <a:moveTo>
                      <a:pt x="28" y="636"/>
                    </a:moveTo>
                    <a:lnTo>
                      <a:pt x="14" y="622"/>
                    </a:lnTo>
                    <a:lnTo>
                      <a:pt x="1" y="608"/>
                    </a:lnTo>
                    <a:lnTo>
                      <a:pt x="3" y="568"/>
                    </a:lnTo>
                    <a:lnTo>
                      <a:pt x="3" y="529"/>
                    </a:lnTo>
                    <a:lnTo>
                      <a:pt x="3" y="488"/>
                    </a:lnTo>
                    <a:lnTo>
                      <a:pt x="1" y="448"/>
                    </a:lnTo>
                    <a:lnTo>
                      <a:pt x="0" y="407"/>
                    </a:lnTo>
                    <a:lnTo>
                      <a:pt x="0" y="367"/>
                    </a:lnTo>
                    <a:lnTo>
                      <a:pt x="0" y="326"/>
                    </a:lnTo>
                    <a:lnTo>
                      <a:pt x="3" y="287"/>
                    </a:lnTo>
                    <a:lnTo>
                      <a:pt x="6" y="248"/>
                    </a:lnTo>
                    <a:lnTo>
                      <a:pt x="10" y="210"/>
                    </a:lnTo>
                    <a:lnTo>
                      <a:pt x="13" y="191"/>
                    </a:lnTo>
                    <a:lnTo>
                      <a:pt x="18" y="171"/>
                    </a:lnTo>
                    <a:lnTo>
                      <a:pt x="23" y="153"/>
                    </a:lnTo>
                    <a:lnTo>
                      <a:pt x="28" y="135"/>
                    </a:lnTo>
                    <a:lnTo>
                      <a:pt x="34" y="117"/>
                    </a:lnTo>
                    <a:lnTo>
                      <a:pt x="41" y="99"/>
                    </a:lnTo>
                    <a:lnTo>
                      <a:pt x="48" y="82"/>
                    </a:lnTo>
                    <a:lnTo>
                      <a:pt x="57" y="65"/>
                    </a:lnTo>
                    <a:lnTo>
                      <a:pt x="68" y="48"/>
                    </a:lnTo>
                    <a:lnTo>
                      <a:pt x="78" y="32"/>
                    </a:lnTo>
                    <a:lnTo>
                      <a:pt x="90" y="16"/>
                    </a:lnTo>
                    <a:lnTo>
                      <a:pt x="103" y="0"/>
                    </a:lnTo>
                    <a:lnTo>
                      <a:pt x="92" y="18"/>
                    </a:lnTo>
                    <a:lnTo>
                      <a:pt x="83" y="36"/>
                    </a:lnTo>
                    <a:lnTo>
                      <a:pt x="74" y="54"/>
                    </a:lnTo>
                    <a:lnTo>
                      <a:pt x="67" y="73"/>
                    </a:lnTo>
                    <a:lnTo>
                      <a:pt x="60" y="91"/>
                    </a:lnTo>
                    <a:lnTo>
                      <a:pt x="54" y="111"/>
                    </a:lnTo>
                    <a:lnTo>
                      <a:pt x="50" y="129"/>
                    </a:lnTo>
                    <a:lnTo>
                      <a:pt x="45" y="148"/>
                    </a:lnTo>
                    <a:lnTo>
                      <a:pt x="41" y="167"/>
                    </a:lnTo>
                    <a:lnTo>
                      <a:pt x="38" y="186"/>
                    </a:lnTo>
                    <a:lnTo>
                      <a:pt x="36" y="206"/>
                    </a:lnTo>
                    <a:lnTo>
                      <a:pt x="34" y="226"/>
                    </a:lnTo>
                    <a:lnTo>
                      <a:pt x="31" y="264"/>
                    </a:lnTo>
                    <a:lnTo>
                      <a:pt x="30" y="305"/>
                    </a:lnTo>
                    <a:lnTo>
                      <a:pt x="31" y="385"/>
                    </a:lnTo>
                    <a:lnTo>
                      <a:pt x="34" y="467"/>
                    </a:lnTo>
                    <a:lnTo>
                      <a:pt x="34" y="509"/>
                    </a:lnTo>
                    <a:lnTo>
                      <a:pt x="34" y="550"/>
                    </a:lnTo>
                    <a:lnTo>
                      <a:pt x="31" y="593"/>
                    </a:lnTo>
                    <a:lnTo>
                      <a:pt x="28" y="63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395"/>
              <p:cNvSpPr>
                <a:spLocks/>
              </p:cNvSpPr>
              <p:nvPr/>
            </p:nvSpPr>
            <p:spPr bwMode="auto">
              <a:xfrm>
                <a:off x="2540" y="2058"/>
                <a:ext cx="10" cy="9"/>
              </a:xfrm>
              <a:custGeom>
                <a:avLst/>
                <a:gdLst/>
                <a:ahLst/>
                <a:cxnLst>
                  <a:cxn ang="0">
                    <a:pos x="58" y="120"/>
                  </a:cxn>
                  <a:cxn ang="0">
                    <a:pos x="51" y="109"/>
                  </a:cxn>
                  <a:cxn ang="0">
                    <a:pos x="39" y="88"/>
                  </a:cxn>
                  <a:cxn ang="0">
                    <a:pos x="26" y="66"/>
                  </a:cxn>
                  <a:cxn ang="0">
                    <a:pos x="19" y="57"/>
                  </a:cxn>
                  <a:cxn ang="0">
                    <a:pos x="19" y="48"/>
                  </a:cxn>
                  <a:cxn ang="0">
                    <a:pos x="17" y="41"/>
                  </a:cxn>
                  <a:cxn ang="0">
                    <a:pos x="15" y="33"/>
                  </a:cxn>
                  <a:cxn ang="0">
                    <a:pos x="13" y="26"/>
                  </a:cxn>
                  <a:cxn ang="0">
                    <a:pos x="7" y="13"/>
                  </a:cxn>
                  <a:cxn ang="0">
                    <a:pos x="0" y="0"/>
                  </a:cxn>
                  <a:cxn ang="0">
                    <a:pos x="7" y="6"/>
                  </a:cxn>
                  <a:cxn ang="0">
                    <a:pos x="12" y="12"/>
                  </a:cxn>
                  <a:cxn ang="0">
                    <a:pos x="18" y="18"/>
                  </a:cxn>
                  <a:cxn ang="0">
                    <a:pos x="23" y="25"/>
                  </a:cxn>
                  <a:cxn ang="0">
                    <a:pos x="32" y="40"/>
                  </a:cxn>
                  <a:cxn ang="0">
                    <a:pos x="40" y="56"/>
                  </a:cxn>
                  <a:cxn ang="0">
                    <a:pos x="46" y="72"/>
                  </a:cxn>
                  <a:cxn ang="0">
                    <a:pos x="51" y="88"/>
                  </a:cxn>
                  <a:cxn ang="0">
                    <a:pos x="56" y="104"/>
                  </a:cxn>
                  <a:cxn ang="0">
                    <a:pos x="58" y="120"/>
                  </a:cxn>
                </a:cxnLst>
                <a:rect l="0" t="0" r="r" b="b"/>
                <a:pathLst>
                  <a:path w="58" h="120">
                    <a:moveTo>
                      <a:pt x="58" y="120"/>
                    </a:moveTo>
                    <a:lnTo>
                      <a:pt x="51" y="109"/>
                    </a:lnTo>
                    <a:lnTo>
                      <a:pt x="39" y="88"/>
                    </a:lnTo>
                    <a:lnTo>
                      <a:pt x="26" y="66"/>
                    </a:lnTo>
                    <a:lnTo>
                      <a:pt x="19" y="57"/>
                    </a:lnTo>
                    <a:lnTo>
                      <a:pt x="19" y="48"/>
                    </a:lnTo>
                    <a:lnTo>
                      <a:pt x="17" y="41"/>
                    </a:lnTo>
                    <a:lnTo>
                      <a:pt x="15" y="33"/>
                    </a:lnTo>
                    <a:lnTo>
                      <a:pt x="13" y="26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3" y="25"/>
                    </a:lnTo>
                    <a:lnTo>
                      <a:pt x="32" y="40"/>
                    </a:lnTo>
                    <a:lnTo>
                      <a:pt x="40" y="56"/>
                    </a:lnTo>
                    <a:lnTo>
                      <a:pt x="46" y="72"/>
                    </a:lnTo>
                    <a:lnTo>
                      <a:pt x="51" y="88"/>
                    </a:lnTo>
                    <a:lnTo>
                      <a:pt x="56" y="104"/>
                    </a:lnTo>
                    <a:lnTo>
                      <a:pt x="58" y="1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396"/>
              <p:cNvSpPr>
                <a:spLocks/>
              </p:cNvSpPr>
              <p:nvPr/>
            </p:nvSpPr>
            <p:spPr bwMode="auto">
              <a:xfrm>
                <a:off x="2556" y="2065"/>
                <a:ext cx="5" cy="34"/>
              </a:xfrm>
              <a:custGeom>
                <a:avLst/>
                <a:gdLst/>
                <a:ahLst/>
                <a:cxnLst>
                  <a:cxn ang="0">
                    <a:pos x="66" y="496"/>
                  </a:cxn>
                  <a:cxn ang="0">
                    <a:pos x="60" y="499"/>
                  </a:cxn>
                  <a:cxn ang="0">
                    <a:pos x="47" y="506"/>
                  </a:cxn>
                  <a:cxn ang="0">
                    <a:pos x="35" y="514"/>
                  </a:cxn>
                  <a:cxn ang="0">
                    <a:pos x="29" y="517"/>
                  </a:cxn>
                  <a:cxn ang="0">
                    <a:pos x="31" y="447"/>
                  </a:cxn>
                  <a:cxn ang="0">
                    <a:pos x="31" y="378"/>
                  </a:cxn>
                  <a:cxn ang="0">
                    <a:pos x="29" y="310"/>
                  </a:cxn>
                  <a:cxn ang="0">
                    <a:pos x="27" y="245"/>
                  </a:cxn>
                  <a:cxn ang="0">
                    <a:pos x="22" y="181"/>
                  </a:cxn>
                  <a:cxn ang="0">
                    <a:pos x="17" y="118"/>
                  </a:cxn>
                  <a:cxn ang="0">
                    <a:pos x="9" y="58"/>
                  </a:cxn>
                  <a:cxn ang="0">
                    <a:pos x="0" y="0"/>
                  </a:cxn>
                  <a:cxn ang="0">
                    <a:pos x="11" y="27"/>
                  </a:cxn>
                  <a:cxn ang="0">
                    <a:pos x="21" y="55"/>
                  </a:cxn>
                  <a:cxn ang="0">
                    <a:pos x="29" y="85"/>
                  </a:cxn>
                  <a:cxn ang="0">
                    <a:pos x="37" y="115"/>
                  </a:cxn>
                  <a:cxn ang="0">
                    <a:pos x="43" y="147"/>
                  </a:cxn>
                  <a:cxn ang="0">
                    <a:pos x="47" y="178"/>
                  </a:cxn>
                  <a:cxn ang="0">
                    <a:pos x="52" y="210"/>
                  </a:cxn>
                  <a:cxn ang="0">
                    <a:pos x="55" y="243"/>
                  </a:cxn>
                  <a:cxn ang="0">
                    <a:pos x="59" y="308"/>
                  </a:cxn>
                  <a:cxn ang="0">
                    <a:pos x="62" y="373"/>
                  </a:cxn>
                  <a:cxn ang="0">
                    <a:pos x="63" y="436"/>
                  </a:cxn>
                  <a:cxn ang="0">
                    <a:pos x="66" y="496"/>
                  </a:cxn>
                </a:cxnLst>
                <a:rect l="0" t="0" r="r" b="b"/>
                <a:pathLst>
                  <a:path w="66" h="517">
                    <a:moveTo>
                      <a:pt x="66" y="496"/>
                    </a:moveTo>
                    <a:lnTo>
                      <a:pt x="60" y="499"/>
                    </a:lnTo>
                    <a:lnTo>
                      <a:pt x="47" y="506"/>
                    </a:lnTo>
                    <a:lnTo>
                      <a:pt x="35" y="514"/>
                    </a:lnTo>
                    <a:lnTo>
                      <a:pt x="29" y="517"/>
                    </a:lnTo>
                    <a:lnTo>
                      <a:pt x="31" y="447"/>
                    </a:lnTo>
                    <a:lnTo>
                      <a:pt x="31" y="378"/>
                    </a:lnTo>
                    <a:lnTo>
                      <a:pt x="29" y="310"/>
                    </a:lnTo>
                    <a:lnTo>
                      <a:pt x="27" y="245"/>
                    </a:lnTo>
                    <a:lnTo>
                      <a:pt x="22" y="181"/>
                    </a:lnTo>
                    <a:lnTo>
                      <a:pt x="17" y="118"/>
                    </a:lnTo>
                    <a:lnTo>
                      <a:pt x="9" y="58"/>
                    </a:lnTo>
                    <a:lnTo>
                      <a:pt x="0" y="0"/>
                    </a:lnTo>
                    <a:lnTo>
                      <a:pt x="11" y="27"/>
                    </a:lnTo>
                    <a:lnTo>
                      <a:pt x="21" y="55"/>
                    </a:lnTo>
                    <a:lnTo>
                      <a:pt x="29" y="85"/>
                    </a:lnTo>
                    <a:lnTo>
                      <a:pt x="37" y="115"/>
                    </a:lnTo>
                    <a:lnTo>
                      <a:pt x="43" y="147"/>
                    </a:lnTo>
                    <a:lnTo>
                      <a:pt x="47" y="178"/>
                    </a:lnTo>
                    <a:lnTo>
                      <a:pt x="52" y="210"/>
                    </a:lnTo>
                    <a:lnTo>
                      <a:pt x="55" y="243"/>
                    </a:lnTo>
                    <a:lnTo>
                      <a:pt x="59" y="308"/>
                    </a:lnTo>
                    <a:lnTo>
                      <a:pt x="62" y="373"/>
                    </a:lnTo>
                    <a:lnTo>
                      <a:pt x="63" y="436"/>
                    </a:lnTo>
                    <a:lnTo>
                      <a:pt x="66" y="4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397"/>
              <p:cNvSpPr>
                <a:spLocks/>
              </p:cNvSpPr>
              <p:nvPr/>
            </p:nvSpPr>
            <p:spPr bwMode="auto">
              <a:xfrm>
                <a:off x="2403" y="2156"/>
                <a:ext cx="3" cy="17"/>
              </a:xfrm>
              <a:custGeom>
                <a:avLst/>
                <a:gdLst/>
                <a:ahLst/>
                <a:cxnLst>
                  <a:cxn ang="0">
                    <a:pos x="26" y="213"/>
                  </a:cxn>
                  <a:cxn ang="0">
                    <a:pos x="23" y="217"/>
                  </a:cxn>
                  <a:cxn ang="0">
                    <a:pos x="21" y="218"/>
                  </a:cxn>
                  <a:cxn ang="0">
                    <a:pos x="18" y="218"/>
                  </a:cxn>
                  <a:cxn ang="0">
                    <a:pos x="16" y="218"/>
                  </a:cxn>
                  <a:cxn ang="0">
                    <a:pos x="9" y="217"/>
                  </a:cxn>
                  <a:cxn ang="0">
                    <a:pos x="3" y="217"/>
                  </a:cxn>
                  <a:cxn ang="0">
                    <a:pos x="2" y="195"/>
                  </a:cxn>
                  <a:cxn ang="0">
                    <a:pos x="1" y="173"/>
                  </a:cxn>
                  <a:cxn ang="0">
                    <a:pos x="0" y="150"/>
                  </a:cxn>
                  <a:cxn ang="0">
                    <a:pos x="0" y="128"/>
                  </a:cxn>
                  <a:cxn ang="0">
                    <a:pos x="0" y="106"/>
                  </a:cxn>
                  <a:cxn ang="0">
                    <a:pos x="0" y="83"/>
                  </a:cxn>
                  <a:cxn ang="0">
                    <a:pos x="0" y="62"/>
                  </a:cxn>
                  <a:cxn ang="0">
                    <a:pos x="0" y="42"/>
                  </a:cxn>
                  <a:cxn ang="0">
                    <a:pos x="5" y="31"/>
                  </a:cxn>
                  <a:cxn ang="0">
                    <a:pos x="11" y="21"/>
                  </a:cxn>
                  <a:cxn ang="0">
                    <a:pos x="19" y="12"/>
                  </a:cxn>
                  <a:cxn ang="0">
                    <a:pos x="25" y="0"/>
                  </a:cxn>
                  <a:cxn ang="0">
                    <a:pos x="26" y="26"/>
                  </a:cxn>
                  <a:cxn ang="0">
                    <a:pos x="27" y="51"/>
                  </a:cxn>
                  <a:cxn ang="0">
                    <a:pos x="27" y="77"/>
                  </a:cxn>
                  <a:cxn ang="0">
                    <a:pos x="28" y="103"/>
                  </a:cxn>
                  <a:cxn ang="0">
                    <a:pos x="28" y="131"/>
                  </a:cxn>
                  <a:cxn ang="0">
                    <a:pos x="28" y="158"/>
                  </a:cxn>
                  <a:cxn ang="0">
                    <a:pos x="27" y="186"/>
                  </a:cxn>
                  <a:cxn ang="0">
                    <a:pos x="26" y="213"/>
                  </a:cxn>
                </a:cxnLst>
                <a:rect l="0" t="0" r="r" b="b"/>
                <a:pathLst>
                  <a:path w="28" h="218">
                    <a:moveTo>
                      <a:pt x="26" y="213"/>
                    </a:moveTo>
                    <a:lnTo>
                      <a:pt x="23" y="217"/>
                    </a:lnTo>
                    <a:lnTo>
                      <a:pt x="21" y="218"/>
                    </a:lnTo>
                    <a:lnTo>
                      <a:pt x="18" y="218"/>
                    </a:lnTo>
                    <a:lnTo>
                      <a:pt x="16" y="218"/>
                    </a:lnTo>
                    <a:lnTo>
                      <a:pt x="9" y="217"/>
                    </a:lnTo>
                    <a:lnTo>
                      <a:pt x="3" y="217"/>
                    </a:lnTo>
                    <a:lnTo>
                      <a:pt x="2" y="195"/>
                    </a:lnTo>
                    <a:lnTo>
                      <a:pt x="1" y="173"/>
                    </a:lnTo>
                    <a:lnTo>
                      <a:pt x="0" y="150"/>
                    </a:lnTo>
                    <a:lnTo>
                      <a:pt x="0" y="128"/>
                    </a:lnTo>
                    <a:lnTo>
                      <a:pt x="0" y="106"/>
                    </a:lnTo>
                    <a:lnTo>
                      <a:pt x="0" y="83"/>
                    </a:lnTo>
                    <a:lnTo>
                      <a:pt x="0" y="6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1" y="21"/>
                    </a:lnTo>
                    <a:lnTo>
                      <a:pt x="19" y="12"/>
                    </a:lnTo>
                    <a:lnTo>
                      <a:pt x="25" y="0"/>
                    </a:lnTo>
                    <a:lnTo>
                      <a:pt x="26" y="26"/>
                    </a:lnTo>
                    <a:lnTo>
                      <a:pt x="27" y="51"/>
                    </a:lnTo>
                    <a:lnTo>
                      <a:pt x="27" y="77"/>
                    </a:lnTo>
                    <a:lnTo>
                      <a:pt x="28" y="103"/>
                    </a:lnTo>
                    <a:lnTo>
                      <a:pt x="28" y="131"/>
                    </a:lnTo>
                    <a:lnTo>
                      <a:pt x="28" y="158"/>
                    </a:lnTo>
                    <a:lnTo>
                      <a:pt x="27" y="186"/>
                    </a:lnTo>
                    <a:lnTo>
                      <a:pt x="26" y="2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398"/>
              <p:cNvSpPr>
                <a:spLocks/>
              </p:cNvSpPr>
              <p:nvPr/>
            </p:nvSpPr>
            <p:spPr bwMode="auto">
              <a:xfrm>
                <a:off x="2412" y="2156"/>
                <a:ext cx="1" cy="16"/>
              </a:xfrm>
              <a:custGeom>
                <a:avLst/>
                <a:gdLst/>
                <a:ahLst/>
                <a:cxnLst>
                  <a:cxn ang="0">
                    <a:pos x="25" y="203"/>
                  </a:cxn>
                  <a:cxn ang="0">
                    <a:pos x="22" y="205"/>
                  </a:cxn>
                  <a:cxn ang="0">
                    <a:pos x="20" y="206"/>
                  </a:cxn>
                  <a:cxn ang="0">
                    <a:pos x="16" y="206"/>
                  </a:cxn>
                  <a:cxn ang="0">
                    <a:pos x="13" y="206"/>
                  </a:cxn>
                  <a:cxn ang="0">
                    <a:pos x="7" y="206"/>
                  </a:cxn>
                  <a:cxn ang="0">
                    <a:pos x="0" y="206"/>
                  </a:cxn>
                  <a:cxn ang="0">
                    <a:pos x="0" y="197"/>
                  </a:cxn>
                  <a:cxn ang="0">
                    <a:pos x="0" y="174"/>
                  </a:cxn>
                  <a:cxn ang="0">
                    <a:pos x="0" y="141"/>
                  </a:cxn>
                  <a:cxn ang="0">
                    <a:pos x="0" y="104"/>
                  </a:cxn>
                  <a:cxn ang="0">
                    <a:pos x="0" y="65"/>
                  </a:cxn>
                  <a:cxn ang="0">
                    <a:pos x="0" y="32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2" y="9"/>
                  </a:cxn>
                  <a:cxn ang="0">
                    <a:pos x="25" y="17"/>
                  </a:cxn>
                  <a:cxn ang="0">
                    <a:pos x="25" y="25"/>
                  </a:cxn>
                  <a:cxn ang="0">
                    <a:pos x="25" y="46"/>
                  </a:cxn>
                  <a:cxn ang="0">
                    <a:pos x="25" y="76"/>
                  </a:cxn>
                  <a:cxn ang="0">
                    <a:pos x="25" y="110"/>
                  </a:cxn>
                  <a:cxn ang="0">
                    <a:pos x="25" y="144"/>
                  </a:cxn>
                  <a:cxn ang="0">
                    <a:pos x="25" y="174"/>
                  </a:cxn>
                  <a:cxn ang="0">
                    <a:pos x="25" y="195"/>
                  </a:cxn>
                  <a:cxn ang="0">
                    <a:pos x="25" y="203"/>
                  </a:cxn>
                </a:cxnLst>
                <a:rect l="0" t="0" r="r" b="b"/>
                <a:pathLst>
                  <a:path w="25" h="206">
                    <a:moveTo>
                      <a:pt x="25" y="203"/>
                    </a:moveTo>
                    <a:lnTo>
                      <a:pt x="22" y="205"/>
                    </a:lnTo>
                    <a:lnTo>
                      <a:pt x="20" y="206"/>
                    </a:lnTo>
                    <a:lnTo>
                      <a:pt x="16" y="206"/>
                    </a:lnTo>
                    <a:lnTo>
                      <a:pt x="13" y="206"/>
                    </a:lnTo>
                    <a:lnTo>
                      <a:pt x="7" y="206"/>
                    </a:lnTo>
                    <a:lnTo>
                      <a:pt x="0" y="206"/>
                    </a:lnTo>
                    <a:lnTo>
                      <a:pt x="0" y="197"/>
                    </a:lnTo>
                    <a:lnTo>
                      <a:pt x="0" y="174"/>
                    </a:lnTo>
                    <a:lnTo>
                      <a:pt x="0" y="141"/>
                    </a:lnTo>
                    <a:lnTo>
                      <a:pt x="0" y="104"/>
                    </a:lnTo>
                    <a:lnTo>
                      <a:pt x="0" y="65"/>
                    </a:lnTo>
                    <a:lnTo>
                      <a:pt x="0" y="32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2" y="9"/>
                    </a:lnTo>
                    <a:lnTo>
                      <a:pt x="25" y="17"/>
                    </a:lnTo>
                    <a:lnTo>
                      <a:pt x="25" y="25"/>
                    </a:lnTo>
                    <a:lnTo>
                      <a:pt x="25" y="46"/>
                    </a:lnTo>
                    <a:lnTo>
                      <a:pt x="25" y="76"/>
                    </a:lnTo>
                    <a:lnTo>
                      <a:pt x="25" y="110"/>
                    </a:lnTo>
                    <a:lnTo>
                      <a:pt x="25" y="144"/>
                    </a:lnTo>
                    <a:lnTo>
                      <a:pt x="25" y="174"/>
                    </a:lnTo>
                    <a:lnTo>
                      <a:pt x="25" y="195"/>
                    </a:lnTo>
                    <a:lnTo>
                      <a:pt x="25" y="20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399"/>
              <p:cNvSpPr>
                <a:spLocks/>
              </p:cNvSpPr>
              <p:nvPr/>
            </p:nvSpPr>
            <p:spPr bwMode="auto">
              <a:xfrm>
                <a:off x="2401" y="2156"/>
                <a:ext cx="2" cy="17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7" y="14"/>
                  </a:cxn>
                  <a:cxn ang="0">
                    <a:pos x="29" y="220"/>
                  </a:cxn>
                  <a:cxn ang="0">
                    <a:pos x="0" y="220"/>
                  </a:cxn>
                  <a:cxn ang="0">
                    <a:pos x="3" y="0"/>
                  </a:cxn>
                </a:cxnLst>
                <a:rect l="0" t="0" r="r" b="b"/>
                <a:pathLst>
                  <a:path w="29" h="220">
                    <a:moveTo>
                      <a:pt x="3" y="0"/>
                    </a:moveTo>
                    <a:lnTo>
                      <a:pt x="27" y="14"/>
                    </a:lnTo>
                    <a:lnTo>
                      <a:pt x="29" y="220"/>
                    </a:lnTo>
                    <a:lnTo>
                      <a:pt x="0" y="22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400"/>
              <p:cNvSpPr>
                <a:spLocks/>
              </p:cNvSpPr>
              <p:nvPr/>
            </p:nvSpPr>
            <p:spPr bwMode="auto">
              <a:xfrm>
                <a:off x="2424" y="2156"/>
                <a:ext cx="2" cy="1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26" y="0"/>
                  </a:cxn>
                  <a:cxn ang="0">
                    <a:pos x="26" y="199"/>
                  </a:cxn>
                  <a:cxn ang="0">
                    <a:pos x="0" y="181"/>
                  </a:cxn>
                  <a:cxn ang="0">
                    <a:pos x="0" y="17"/>
                  </a:cxn>
                </a:cxnLst>
                <a:rect l="0" t="0" r="r" b="b"/>
                <a:pathLst>
                  <a:path w="26" h="199">
                    <a:moveTo>
                      <a:pt x="0" y="17"/>
                    </a:moveTo>
                    <a:lnTo>
                      <a:pt x="26" y="0"/>
                    </a:lnTo>
                    <a:lnTo>
                      <a:pt x="26" y="199"/>
                    </a:lnTo>
                    <a:lnTo>
                      <a:pt x="0" y="18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401"/>
              <p:cNvSpPr>
                <a:spLocks/>
              </p:cNvSpPr>
              <p:nvPr/>
            </p:nvSpPr>
            <p:spPr bwMode="auto">
              <a:xfrm>
                <a:off x="2641" y="2173"/>
                <a:ext cx="2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8"/>
                  </a:cxn>
                  <a:cxn ang="0">
                    <a:pos x="9" y="23"/>
                  </a:cxn>
                  <a:cxn ang="0">
                    <a:pos x="12" y="30"/>
                  </a:cxn>
                  <a:cxn ang="0">
                    <a:pos x="16" y="38"/>
                  </a:cxn>
                  <a:cxn ang="0">
                    <a:pos x="19" y="40"/>
                  </a:cxn>
                  <a:cxn ang="0">
                    <a:pos x="21" y="42"/>
                  </a:cxn>
                  <a:cxn ang="0">
                    <a:pos x="23" y="44"/>
                  </a:cxn>
                  <a:cxn ang="0">
                    <a:pos x="25" y="44"/>
                  </a:cxn>
                  <a:cxn ang="0">
                    <a:pos x="25" y="53"/>
                  </a:cxn>
                  <a:cxn ang="0">
                    <a:pos x="25" y="73"/>
                  </a:cxn>
                  <a:cxn ang="0">
                    <a:pos x="25" y="104"/>
                  </a:cxn>
                  <a:cxn ang="0">
                    <a:pos x="25" y="138"/>
                  </a:cxn>
                  <a:cxn ang="0">
                    <a:pos x="25" y="172"/>
                  </a:cxn>
                  <a:cxn ang="0">
                    <a:pos x="25" y="202"/>
                  </a:cxn>
                  <a:cxn ang="0">
                    <a:pos x="25" y="223"/>
                  </a:cxn>
                  <a:cxn ang="0">
                    <a:pos x="25" y="232"/>
                  </a:cxn>
                  <a:cxn ang="0">
                    <a:pos x="13" y="224"/>
                  </a:cxn>
                  <a:cxn ang="0">
                    <a:pos x="0" y="218"/>
                  </a:cxn>
                  <a:cxn ang="0">
                    <a:pos x="0" y="208"/>
                  </a:cxn>
                  <a:cxn ang="0">
                    <a:pos x="0" y="184"/>
                  </a:cxn>
                  <a:cxn ang="0">
                    <a:pos x="0" y="149"/>
                  </a:cxn>
                  <a:cxn ang="0">
                    <a:pos x="0" y="109"/>
                  </a:cxn>
                  <a:cxn ang="0">
                    <a:pos x="0" y="70"/>
                  </a:cxn>
                  <a:cxn ang="0">
                    <a:pos x="0" y="34"/>
                  </a:cxn>
                  <a:cxn ang="0">
                    <a:pos x="0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232">
                    <a:moveTo>
                      <a:pt x="0" y="0"/>
                    </a:moveTo>
                    <a:lnTo>
                      <a:pt x="3" y="8"/>
                    </a:lnTo>
                    <a:lnTo>
                      <a:pt x="9" y="23"/>
                    </a:lnTo>
                    <a:lnTo>
                      <a:pt x="12" y="30"/>
                    </a:lnTo>
                    <a:lnTo>
                      <a:pt x="16" y="38"/>
                    </a:lnTo>
                    <a:lnTo>
                      <a:pt x="19" y="40"/>
                    </a:lnTo>
                    <a:lnTo>
                      <a:pt x="21" y="42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5" y="53"/>
                    </a:lnTo>
                    <a:lnTo>
                      <a:pt x="25" y="73"/>
                    </a:lnTo>
                    <a:lnTo>
                      <a:pt x="25" y="104"/>
                    </a:lnTo>
                    <a:lnTo>
                      <a:pt x="25" y="138"/>
                    </a:lnTo>
                    <a:lnTo>
                      <a:pt x="25" y="172"/>
                    </a:lnTo>
                    <a:lnTo>
                      <a:pt x="25" y="202"/>
                    </a:lnTo>
                    <a:lnTo>
                      <a:pt x="25" y="223"/>
                    </a:lnTo>
                    <a:lnTo>
                      <a:pt x="25" y="232"/>
                    </a:lnTo>
                    <a:lnTo>
                      <a:pt x="13" y="224"/>
                    </a:lnTo>
                    <a:lnTo>
                      <a:pt x="0" y="218"/>
                    </a:lnTo>
                    <a:lnTo>
                      <a:pt x="0" y="208"/>
                    </a:lnTo>
                    <a:lnTo>
                      <a:pt x="0" y="184"/>
                    </a:lnTo>
                    <a:lnTo>
                      <a:pt x="0" y="149"/>
                    </a:lnTo>
                    <a:lnTo>
                      <a:pt x="0" y="109"/>
                    </a:lnTo>
                    <a:lnTo>
                      <a:pt x="0" y="70"/>
                    </a:lnTo>
                    <a:lnTo>
                      <a:pt x="0" y="34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402"/>
              <p:cNvSpPr>
                <a:spLocks/>
              </p:cNvSpPr>
              <p:nvPr/>
            </p:nvSpPr>
            <p:spPr bwMode="auto">
              <a:xfrm>
                <a:off x="2357" y="2158"/>
                <a:ext cx="2" cy="35"/>
              </a:xfrm>
              <a:custGeom>
                <a:avLst/>
                <a:gdLst/>
                <a:ahLst/>
                <a:cxnLst>
                  <a:cxn ang="0">
                    <a:pos x="21" y="93"/>
                  </a:cxn>
                  <a:cxn ang="0">
                    <a:pos x="0" y="0"/>
                  </a:cxn>
                  <a:cxn ang="0">
                    <a:pos x="0" y="459"/>
                  </a:cxn>
                  <a:cxn ang="0">
                    <a:pos x="23" y="459"/>
                  </a:cxn>
                  <a:cxn ang="0">
                    <a:pos x="21" y="93"/>
                  </a:cxn>
                </a:cxnLst>
                <a:rect l="0" t="0" r="r" b="b"/>
                <a:pathLst>
                  <a:path w="23" h="459">
                    <a:moveTo>
                      <a:pt x="21" y="93"/>
                    </a:moveTo>
                    <a:lnTo>
                      <a:pt x="0" y="0"/>
                    </a:lnTo>
                    <a:lnTo>
                      <a:pt x="0" y="459"/>
                    </a:lnTo>
                    <a:lnTo>
                      <a:pt x="23" y="459"/>
                    </a:lnTo>
                    <a:lnTo>
                      <a:pt x="21" y="9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403"/>
              <p:cNvSpPr>
                <a:spLocks/>
              </p:cNvSpPr>
              <p:nvPr/>
            </p:nvSpPr>
            <p:spPr bwMode="auto">
              <a:xfrm>
                <a:off x="2393" y="2156"/>
                <a:ext cx="2" cy="1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1" y="0"/>
                  </a:cxn>
                  <a:cxn ang="0">
                    <a:pos x="24" y="123"/>
                  </a:cxn>
                  <a:cxn ang="0">
                    <a:pos x="0" y="97"/>
                  </a:cxn>
                  <a:cxn ang="0">
                    <a:pos x="0" y="14"/>
                  </a:cxn>
                </a:cxnLst>
                <a:rect l="0" t="0" r="r" b="b"/>
                <a:pathLst>
                  <a:path w="24" h="123">
                    <a:moveTo>
                      <a:pt x="0" y="14"/>
                    </a:moveTo>
                    <a:lnTo>
                      <a:pt x="21" y="0"/>
                    </a:lnTo>
                    <a:lnTo>
                      <a:pt x="24" y="123"/>
                    </a:lnTo>
                    <a:lnTo>
                      <a:pt x="0" y="9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404"/>
              <p:cNvSpPr>
                <a:spLocks/>
              </p:cNvSpPr>
              <p:nvPr/>
            </p:nvSpPr>
            <p:spPr bwMode="auto">
              <a:xfrm>
                <a:off x="2645" y="2178"/>
                <a:ext cx="2" cy="11"/>
              </a:xfrm>
              <a:custGeom>
                <a:avLst/>
                <a:gdLst/>
                <a:ahLst/>
                <a:cxnLst>
                  <a:cxn ang="0">
                    <a:pos x="25" y="15"/>
                  </a:cxn>
                  <a:cxn ang="0">
                    <a:pos x="2" y="0"/>
                  </a:cxn>
                  <a:cxn ang="0">
                    <a:pos x="0" y="142"/>
                  </a:cxn>
                  <a:cxn ang="0">
                    <a:pos x="25" y="112"/>
                  </a:cxn>
                  <a:cxn ang="0">
                    <a:pos x="25" y="15"/>
                  </a:cxn>
                </a:cxnLst>
                <a:rect l="0" t="0" r="r" b="b"/>
                <a:pathLst>
                  <a:path w="25" h="142">
                    <a:moveTo>
                      <a:pt x="25" y="15"/>
                    </a:moveTo>
                    <a:lnTo>
                      <a:pt x="2" y="0"/>
                    </a:lnTo>
                    <a:lnTo>
                      <a:pt x="0" y="142"/>
                    </a:lnTo>
                    <a:lnTo>
                      <a:pt x="25" y="112"/>
                    </a:lnTo>
                    <a:lnTo>
                      <a:pt x="25" y="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405"/>
              <p:cNvSpPr>
                <a:spLocks/>
              </p:cNvSpPr>
              <p:nvPr/>
            </p:nvSpPr>
            <p:spPr bwMode="auto">
              <a:xfrm>
                <a:off x="2329" y="2093"/>
                <a:ext cx="21" cy="42"/>
              </a:xfrm>
              <a:custGeom>
                <a:avLst/>
                <a:gdLst/>
                <a:ahLst/>
                <a:cxnLst>
                  <a:cxn ang="0">
                    <a:pos x="0" y="539"/>
                  </a:cxn>
                  <a:cxn ang="0">
                    <a:pos x="139" y="0"/>
                  </a:cxn>
                  <a:cxn ang="0">
                    <a:pos x="273" y="320"/>
                  </a:cxn>
                </a:cxnLst>
                <a:rect l="0" t="0" r="r" b="b"/>
                <a:pathLst>
                  <a:path w="273" h="539">
                    <a:moveTo>
                      <a:pt x="0" y="539"/>
                    </a:moveTo>
                    <a:lnTo>
                      <a:pt x="139" y="0"/>
                    </a:lnTo>
                    <a:lnTo>
                      <a:pt x="273" y="320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406"/>
              <p:cNvSpPr>
                <a:spLocks/>
              </p:cNvSpPr>
              <p:nvPr/>
            </p:nvSpPr>
            <p:spPr bwMode="auto">
              <a:xfrm>
                <a:off x="2357" y="2091"/>
                <a:ext cx="18" cy="22"/>
              </a:xfrm>
              <a:custGeom>
                <a:avLst/>
                <a:gdLst/>
                <a:ahLst/>
                <a:cxnLst>
                  <a:cxn ang="0">
                    <a:pos x="0" y="284"/>
                  </a:cxn>
                  <a:cxn ang="0">
                    <a:pos x="122" y="0"/>
                  </a:cxn>
                  <a:cxn ang="0">
                    <a:pos x="240" y="217"/>
                  </a:cxn>
                </a:cxnLst>
                <a:rect l="0" t="0" r="r" b="b"/>
                <a:pathLst>
                  <a:path w="240" h="284">
                    <a:moveTo>
                      <a:pt x="0" y="284"/>
                    </a:moveTo>
                    <a:lnTo>
                      <a:pt x="122" y="0"/>
                    </a:lnTo>
                    <a:lnTo>
                      <a:pt x="240" y="217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407"/>
              <p:cNvSpPr>
                <a:spLocks/>
              </p:cNvSpPr>
              <p:nvPr/>
            </p:nvSpPr>
            <p:spPr bwMode="auto">
              <a:xfrm>
                <a:off x="2383" y="2086"/>
                <a:ext cx="18" cy="25"/>
              </a:xfrm>
              <a:custGeom>
                <a:avLst/>
                <a:gdLst/>
                <a:ahLst/>
                <a:cxnLst>
                  <a:cxn ang="0">
                    <a:pos x="0" y="270"/>
                  </a:cxn>
                  <a:cxn ang="0">
                    <a:pos x="109" y="0"/>
                  </a:cxn>
                  <a:cxn ang="0">
                    <a:pos x="235" y="321"/>
                  </a:cxn>
                </a:cxnLst>
                <a:rect l="0" t="0" r="r" b="b"/>
                <a:pathLst>
                  <a:path w="235" h="321">
                    <a:moveTo>
                      <a:pt x="0" y="270"/>
                    </a:moveTo>
                    <a:lnTo>
                      <a:pt x="109" y="0"/>
                    </a:lnTo>
                    <a:lnTo>
                      <a:pt x="235" y="321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408"/>
              <p:cNvSpPr>
                <a:spLocks/>
              </p:cNvSpPr>
              <p:nvPr/>
            </p:nvSpPr>
            <p:spPr bwMode="auto">
              <a:xfrm>
                <a:off x="2406" y="2095"/>
                <a:ext cx="25" cy="41"/>
              </a:xfrm>
              <a:custGeom>
                <a:avLst/>
                <a:gdLst/>
                <a:ahLst/>
                <a:cxnLst>
                  <a:cxn ang="0">
                    <a:pos x="0" y="269"/>
                  </a:cxn>
                  <a:cxn ang="0">
                    <a:pos x="78" y="0"/>
                  </a:cxn>
                  <a:cxn ang="0">
                    <a:pos x="261" y="527"/>
                  </a:cxn>
                </a:cxnLst>
                <a:rect l="0" t="0" r="r" b="b"/>
                <a:pathLst>
                  <a:path w="261" h="527">
                    <a:moveTo>
                      <a:pt x="0" y="269"/>
                    </a:moveTo>
                    <a:lnTo>
                      <a:pt x="78" y="0"/>
                    </a:lnTo>
                    <a:lnTo>
                      <a:pt x="261" y="527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409"/>
              <p:cNvSpPr>
                <a:spLocks/>
              </p:cNvSpPr>
              <p:nvPr/>
            </p:nvSpPr>
            <p:spPr bwMode="auto">
              <a:xfrm>
                <a:off x="2608" y="2088"/>
                <a:ext cx="21" cy="48"/>
              </a:xfrm>
              <a:custGeom>
                <a:avLst/>
                <a:gdLst/>
                <a:ahLst/>
                <a:cxnLst>
                  <a:cxn ang="0">
                    <a:pos x="0" y="617"/>
                  </a:cxn>
                  <a:cxn ang="0">
                    <a:pos x="144" y="0"/>
                  </a:cxn>
                  <a:cxn ang="0">
                    <a:pos x="272" y="348"/>
                  </a:cxn>
                </a:cxnLst>
                <a:rect l="0" t="0" r="r" b="b"/>
                <a:pathLst>
                  <a:path w="272" h="617">
                    <a:moveTo>
                      <a:pt x="0" y="617"/>
                    </a:moveTo>
                    <a:lnTo>
                      <a:pt x="144" y="0"/>
                    </a:lnTo>
                    <a:lnTo>
                      <a:pt x="272" y="348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410"/>
              <p:cNvSpPr>
                <a:spLocks/>
              </p:cNvSpPr>
              <p:nvPr/>
            </p:nvSpPr>
            <p:spPr bwMode="auto">
              <a:xfrm>
                <a:off x="2635" y="2081"/>
                <a:ext cx="19" cy="30"/>
              </a:xfrm>
              <a:custGeom>
                <a:avLst/>
                <a:gdLst/>
                <a:ahLst/>
                <a:cxnLst>
                  <a:cxn ang="0">
                    <a:pos x="0" y="391"/>
                  </a:cxn>
                  <a:cxn ang="0">
                    <a:pos x="137" y="0"/>
                  </a:cxn>
                  <a:cxn ang="0">
                    <a:pos x="254" y="328"/>
                  </a:cxn>
                </a:cxnLst>
                <a:rect l="0" t="0" r="r" b="b"/>
                <a:pathLst>
                  <a:path w="254" h="391">
                    <a:moveTo>
                      <a:pt x="0" y="391"/>
                    </a:moveTo>
                    <a:lnTo>
                      <a:pt x="137" y="0"/>
                    </a:lnTo>
                    <a:lnTo>
                      <a:pt x="254" y="328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2" name="Freeform 411"/>
            <p:cNvSpPr>
              <a:spLocks/>
            </p:cNvSpPr>
            <p:nvPr/>
          </p:nvSpPr>
          <p:spPr bwMode="auto">
            <a:xfrm>
              <a:off x="11401412" y="2447485"/>
              <a:ext cx="33617" cy="47496"/>
            </a:xfrm>
            <a:custGeom>
              <a:avLst/>
              <a:gdLst/>
              <a:ahLst/>
              <a:cxnLst>
                <a:cxn ang="0">
                  <a:pos x="0" y="319"/>
                </a:cxn>
                <a:cxn ang="0">
                  <a:pos x="141" y="0"/>
                </a:cxn>
                <a:cxn ang="0">
                  <a:pos x="270" y="383"/>
                </a:cxn>
              </a:cxnLst>
              <a:rect l="0" t="0" r="r" b="b"/>
              <a:pathLst>
                <a:path w="270" h="383">
                  <a:moveTo>
                    <a:pt x="0" y="319"/>
                  </a:moveTo>
                  <a:lnTo>
                    <a:pt x="141" y="0"/>
                  </a:lnTo>
                  <a:lnTo>
                    <a:pt x="270" y="383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3" name="Freeform 412"/>
            <p:cNvSpPr>
              <a:spLocks/>
            </p:cNvSpPr>
            <p:nvPr/>
          </p:nvSpPr>
          <p:spPr bwMode="auto">
            <a:xfrm>
              <a:off x="11441432" y="2458568"/>
              <a:ext cx="36818" cy="61745"/>
            </a:xfrm>
            <a:custGeom>
              <a:avLst/>
              <a:gdLst/>
              <a:ahLst/>
              <a:cxnLst>
                <a:cxn ang="0">
                  <a:pos x="0" y="335"/>
                </a:cxn>
                <a:cxn ang="0">
                  <a:pos x="130" y="0"/>
                </a:cxn>
                <a:cxn ang="0">
                  <a:pos x="288" y="512"/>
                </a:cxn>
              </a:cxnLst>
              <a:rect l="0" t="0" r="r" b="b"/>
              <a:pathLst>
                <a:path w="288" h="512">
                  <a:moveTo>
                    <a:pt x="0" y="335"/>
                  </a:moveTo>
                  <a:lnTo>
                    <a:pt x="130" y="0"/>
                  </a:lnTo>
                  <a:lnTo>
                    <a:pt x="288" y="512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4" name="Freeform 413"/>
            <p:cNvSpPr>
              <a:spLocks/>
            </p:cNvSpPr>
            <p:nvPr/>
          </p:nvSpPr>
          <p:spPr bwMode="auto">
            <a:xfrm>
              <a:off x="10919574" y="2316078"/>
              <a:ext cx="64032" cy="7916"/>
            </a:xfrm>
            <a:custGeom>
              <a:avLst/>
              <a:gdLst/>
              <a:ahLst/>
              <a:cxnLst>
                <a:cxn ang="0">
                  <a:pos x="479" y="61"/>
                </a:cxn>
                <a:cxn ang="0">
                  <a:pos x="460" y="61"/>
                </a:cxn>
                <a:cxn ang="0">
                  <a:pos x="411" y="61"/>
                </a:cxn>
                <a:cxn ang="0">
                  <a:pos x="340" y="61"/>
                </a:cxn>
                <a:cxn ang="0">
                  <a:pos x="259" y="61"/>
                </a:cxn>
                <a:cxn ang="0">
                  <a:pos x="178" y="61"/>
                </a:cxn>
                <a:cxn ang="0">
                  <a:pos x="108" y="61"/>
                </a:cxn>
                <a:cxn ang="0">
                  <a:pos x="59" y="61"/>
                </a:cxn>
                <a:cxn ang="0">
                  <a:pos x="39" y="61"/>
                </a:cxn>
                <a:cxn ang="0">
                  <a:pos x="31" y="61"/>
                </a:cxn>
                <a:cxn ang="0">
                  <a:pos x="23" y="59"/>
                </a:cxn>
                <a:cxn ang="0">
                  <a:pos x="17" y="56"/>
                </a:cxn>
                <a:cxn ang="0">
                  <a:pos x="11" y="53"/>
                </a:cxn>
                <a:cxn ang="0">
                  <a:pos x="6" y="48"/>
                </a:cxn>
                <a:cxn ang="0">
                  <a:pos x="2" y="43"/>
                </a:cxn>
                <a:cxn ang="0">
                  <a:pos x="0" y="38"/>
                </a:cxn>
                <a:cxn ang="0">
                  <a:pos x="0" y="31"/>
                </a:cxn>
                <a:cxn ang="0">
                  <a:pos x="0" y="25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1" y="10"/>
                </a:cxn>
                <a:cxn ang="0">
                  <a:pos x="17" y="6"/>
                </a:cxn>
                <a:cxn ang="0">
                  <a:pos x="23" y="4"/>
                </a:cxn>
                <a:cxn ang="0">
                  <a:pos x="31" y="1"/>
                </a:cxn>
                <a:cxn ang="0">
                  <a:pos x="39" y="0"/>
                </a:cxn>
                <a:cxn ang="0">
                  <a:pos x="59" y="0"/>
                </a:cxn>
                <a:cxn ang="0">
                  <a:pos x="108" y="0"/>
                </a:cxn>
                <a:cxn ang="0">
                  <a:pos x="178" y="0"/>
                </a:cxn>
                <a:cxn ang="0">
                  <a:pos x="259" y="0"/>
                </a:cxn>
                <a:cxn ang="0">
                  <a:pos x="340" y="0"/>
                </a:cxn>
                <a:cxn ang="0">
                  <a:pos x="411" y="0"/>
                </a:cxn>
                <a:cxn ang="0">
                  <a:pos x="460" y="0"/>
                </a:cxn>
                <a:cxn ang="0">
                  <a:pos x="479" y="0"/>
                </a:cxn>
                <a:cxn ang="0">
                  <a:pos x="488" y="1"/>
                </a:cxn>
                <a:cxn ang="0">
                  <a:pos x="495" y="4"/>
                </a:cxn>
                <a:cxn ang="0">
                  <a:pos x="502" y="6"/>
                </a:cxn>
                <a:cxn ang="0">
                  <a:pos x="508" y="10"/>
                </a:cxn>
                <a:cxn ang="0">
                  <a:pos x="512" y="14"/>
                </a:cxn>
                <a:cxn ang="0">
                  <a:pos x="517" y="20"/>
                </a:cxn>
                <a:cxn ang="0">
                  <a:pos x="519" y="25"/>
                </a:cxn>
                <a:cxn ang="0">
                  <a:pos x="520" y="31"/>
                </a:cxn>
                <a:cxn ang="0">
                  <a:pos x="519" y="38"/>
                </a:cxn>
                <a:cxn ang="0">
                  <a:pos x="516" y="44"/>
                </a:cxn>
                <a:cxn ang="0">
                  <a:pos x="511" y="49"/>
                </a:cxn>
                <a:cxn ang="0">
                  <a:pos x="506" y="54"/>
                </a:cxn>
                <a:cxn ang="0">
                  <a:pos x="500" y="57"/>
                </a:cxn>
                <a:cxn ang="0">
                  <a:pos x="493" y="59"/>
                </a:cxn>
                <a:cxn ang="0">
                  <a:pos x="486" y="61"/>
                </a:cxn>
                <a:cxn ang="0">
                  <a:pos x="479" y="61"/>
                </a:cxn>
              </a:cxnLst>
              <a:rect l="0" t="0" r="r" b="b"/>
              <a:pathLst>
                <a:path w="520" h="61">
                  <a:moveTo>
                    <a:pt x="479" y="61"/>
                  </a:moveTo>
                  <a:lnTo>
                    <a:pt x="460" y="61"/>
                  </a:lnTo>
                  <a:lnTo>
                    <a:pt x="411" y="61"/>
                  </a:lnTo>
                  <a:lnTo>
                    <a:pt x="340" y="61"/>
                  </a:lnTo>
                  <a:lnTo>
                    <a:pt x="259" y="61"/>
                  </a:lnTo>
                  <a:lnTo>
                    <a:pt x="178" y="61"/>
                  </a:lnTo>
                  <a:lnTo>
                    <a:pt x="108" y="61"/>
                  </a:lnTo>
                  <a:lnTo>
                    <a:pt x="59" y="61"/>
                  </a:lnTo>
                  <a:lnTo>
                    <a:pt x="39" y="61"/>
                  </a:lnTo>
                  <a:lnTo>
                    <a:pt x="31" y="61"/>
                  </a:lnTo>
                  <a:lnTo>
                    <a:pt x="23" y="59"/>
                  </a:lnTo>
                  <a:lnTo>
                    <a:pt x="17" y="56"/>
                  </a:lnTo>
                  <a:lnTo>
                    <a:pt x="11" y="53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3" y="4"/>
                  </a:lnTo>
                  <a:lnTo>
                    <a:pt x="31" y="1"/>
                  </a:lnTo>
                  <a:lnTo>
                    <a:pt x="39" y="0"/>
                  </a:lnTo>
                  <a:lnTo>
                    <a:pt x="59" y="0"/>
                  </a:lnTo>
                  <a:lnTo>
                    <a:pt x="108" y="0"/>
                  </a:lnTo>
                  <a:lnTo>
                    <a:pt x="178" y="0"/>
                  </a:lnTo>
                  <a:lnTo>
                    <a:pt x="259" y="0"/>
                  </a:lnTo>
                  <a:lnTo>
                    <a:pt x="340" y="0"/>
                  </a:lnTo>
                  <a:lnTo>
                    <a:pt x="411" y="0"/>
                  </a:lnTo>
                  <a:lnTo>
                    <a:pt x="460" y="0"/>
                  </a:lnTo>
                  <a:lnTo>
                    <a:pt x="479" y="0"/>
                  </a:lnTo>
                  <a:lnTo>
                    <a:pt x="488" y="1"/>
                  </a:lnTo>
                  <a:lnTo>
                    <a:pt x="495" y="4"/>
                  </a:lnTo>
                  <a:lnTo>
                    <a:pt x="502" y="6"/>
                  </a:lnTo>
                  <a:lnTo>
                    <a:pt x="508" y="10"/>
                  </a:lnTo>
                  <a:lnTo>
                    <a:pt x="512" y="14"/>
                  </a:lnTo>
                  <a:lnTo>
                    <a:pt x="517" y="20"/>
                  </a:lnTo>
                  <a:lnTo>
                    <a:pt x="519" y="25"/>
                  </a:lnTo>
                  <a:lnTo>
                    <a:pt x="520" y="31"/>
                  </a:lnTo>
                  <a:lnTo>
                    <a:pt x="519" y="38"/>
                  </a:lnTo>
                  <a:lnTo>
                    <a:pt x="516" y="44"/>
                  </a:lnTo>
                  <a:lnTo>
                    <a:pt x="511" y="49"/>
                  </a:lnTo>
                  <a:lnTo>
                    <a:pt x="506" y="54"/>
                  </a:lnTo>
                  <a:lnTo>
                    <a:pt x="500" y="57"/>
                  </a:lnTo>
                  <a:lnTo>
                    <a:pt x="493" y="59"/>
                  </a:lnTo>
                  <a:lnTo>
                    <a:pt x="486" y="61"/>
                  </a:lnTo>
                  <a:lnTo>
                    <a:pt x="479" y="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5" name="Freeform 414"/>
            <p:cNvSpPr>
              <a:spLocks/>
            </p:cNvSpPr>
            <p:nvPr/>
          </p:nvSpPr>
          <p:spPr bwMode="auto">
            <a:xfrm>
              <a:off x="11361392" y="2306579"/>
              <a:ext cx="83241" cy="475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5" y="0"/>
                </a:cxn>
                <a:cxn ang="0">
                  <a:pos x="592" y="1"/>
                </a:cxn>
                <a:cxn ang="0">
                  <a:pos x="612" y="20"/>
                </a:cxn>
                <a:cxn ang="0">
                  <a:pos x="592" y="37"/>
                </a:cxn>
                <a:cxn ang="0">
                  <a:pos x="25" y="36"/>
                </a:cxn>
                <a:cxn ang="0">
                  <a:pos x="0" y="20"/>
                </a:cxn>
              </a:cxnLst>
              <a:rect l="0" t="0" r="r" b="b"/>
              <a:pathLst>
                <a:path w="612" h="37">
                  <a:moveTo>
                    <a:pt x="0" y="20"/>
                  </a:moveTo>
                  <a:lnTo>
                    <a:pt x="25" y="0"/>
                  </a:lnTo>
                  <a:lnTo>
                    <a:pt x="592" y="1"/>
                  </a:lnTo>
                  <a:lnTo>
                    <a:pt x="612" y="20"/>
                  </a:lnTo>
                  <a:lnTo>
                    <a:pt x="592" y="37"/>
                  </a:lnTo>
                  <a:lnTo>
                    <a:pt x="25" y="3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6" name="Freeform 415"/>
            <p:cNvSpPr>
              <a:spLocks/>
            </p:cNvSpPr>
            <p:nvPr/>
          </p:nvSpPr>
          <p:spPr bwMode="auto">
            <a:xfrm>
              <a:off x="11362993" y="2327161"/>
              <a:ext cx="83241" cy="475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5" y="0"/>
                </a:cxn>
                <a:cxn ang="0">
                  <a:pos x="590" y="1"/>
                </a:cxn>
                <a:cxn ang="0">
                  <a:pos x="612" y="20"/>
                </a:cxn>
                <a:cxn ang="0">
                  <a:pos x="590" y="39"/>
                </a:cxn>
                <a:cxn ang="0">
                  <a:pos x="25" y="38"/>
                </a:cxn>
                <a:cxn ang="0">
                  <a:pos x="0" y="20"/>
                </a:cxn>
              </a:cxnLst>
              <a:rect l="0" t="0" r="r" b="b"/>
              <a:pathLst>
                <a:path w="612" h="39">
                  <a:moveTo>
                    <a:pt x="0" y="20"/>
                  </a:moveTo>
                  <a:lnTo>
                    <a:pt x="25" y="0"/>
                  </a:lnTo>
                  <a:lnTo>
                    <a:pt x="590" y="1"/>
                  </a:lnTo>
                  <a:lnTo>
                    <a:pt x="612" y="20"/>
                  </a:lnTo>
                  <a:lnTo>
                    <a:pt x="590" y="39"/>
                  </a:lnTo>
                  <a:lnTo>
                    <a:pt x="25" y="3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7" name="Freeform 416"/>
            <p:cNvSpPr>
              <a:spLocks/>
            </p:cNvSpPr>
            <p:nvPr/>
          </p:nvSpPr>
          <p:spPr bwMode="auto">
            <a:xfrm>
              <a:off x="11367795" y="2316078"/>
              <a:ext cx="72036" cy="7916"/>
            </a:xfrm>
            <a:custGeom>
              <a:avLst/>
              <a:gdLst/>
              <a:ahLst/>
              <a:cxnLst>
                <a:cxn ang="0">
                  <a:pos x="480" y="61"/>
                </a:cxn>
                <a:cxn ang="0">
                  <a:pos x="461" y="61"/>
                </a:cxn>
                <a:cxn ang="0">
                  <a:pos x="412" y="61"/>
                </a:cxn>
                <a:cxn ang="0">
                  <a:pos x="340" y="61"/>
                </a:cxn>
                <a:cxn ang="0">
                  <a:pos x="260" y="61"/>
                </a:cxn>
                <a:cxn ang="0">
                  <a:pos x="179" y="61"/>
                </a:cxn>
                <a:cxn ang="0">
                  <a:pos x="108" y="61"/>
                </a:cxn>
                <a:cxn ang="0">
                  <a:pos x="58" y="61"/>
                </a:cxn>
                <a:cxn ang="0">
                  <a:pos x="40" y="61"/>
                </a:cxn>
                <a:cxn ang="0">
                  <a:pos x="32" y="60"/>
                </a:cxn>
                <a:cxn ang="0">
                  <a:pos x="24" y="59"/>
                </a:cxn>
                <a:cxn ang="0">
                  <a:pos x="18" y="56"/>
                </a:cxn>
                <a:cxn ang="0">
                  <a:pos x="11" y="53"/>
                </a:cxn>
                <a:cxn ang="0">
                  <a:pos x="7" y="47"/>
                </a:cxn>
                <a:cxn ang="0">
                  <a:pos x="3" y="43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1" y="25"/>
                </a:cxn>
                <a:cxn ang="0">
                  <a:pos x="3" y="20"/>
                </a:cxn>
                <a:cxn ang="0">
                  <a:pos x="7" y="14"/>
                </a:cxn>
                <a:cxn ang="0">
                  <a:pos x="11" y="9"/>
                </a:cxn>
                <a:cxn ang="0">
                  <a:pos x="18" y="6"/>
                </a:cxn>
                <a:cxn ang="0">
                  <a:pos x="24" y="2"/>
                </a:cxn>
                <a:cxn ang="0">
                  <a:pos x="32" y="1"/>
                </a:cxn>
                <a:cxn ang="0">
                  <a:pos x="40" y="0"/>
                </a:cxn>
                <a:cxn ang="0">
                  <a:pos x="58" y="0"/>
                </a:cxn>
                <a:cxn ang="0">
                  <a:pos x="108" y="0"/>
                </a:cxn>
                <a:cxn ang="0">
                  <a:pos x="179" y="0"/>
                </a:cxn>
                <a:cxn ang="0">
                  <a:pos x="260" y="0"/>
                </a:cxn>
                <a:cxn ang="0">
                  <a:pos x="340" y="0"/>
                </a:cxn>
                <a:cxn ang="0">
                  <a:pos x="412" y="0"/>
                </a:cxn>
                <a:cxn ang="0">
                  <a:pos x="461" y="0"/>
                </a:cxn>
                <a:cxn ang="0">
                  <a:pos x="480" y="0"/>
                </a:cxn>
                <a:cxn ang="0">
                  <a:pos x="487" y="1"/>
                </a:cxn>
                <a:cxn ang="0">
                  <a:pos x="495" y="2"/>
                </a:cxn>
                <a:cxn ang="0">
                  <a:pos x="502" y="6"/>
                </a:cxn>
                <a:cxn ang="0">
                  <a:pos x="508" y="9"/>
                </a:cxn>
                <a:cxn ang="0">
                  <a:pos x="513" y="14"/>
                </a:cxn>
                <a:cxn ang="0">
                  <a:pos x="516" y="20"/>
                </a:cxn>
                <a:cxn ang="0">
                  <a:pos x="520" y="25"/>
                </a:cxn>
                <a:cxn ang="0">
                  <a:pos x="520" y="30"/>
                </a:cxn>
                <a:cxn ang="0">
                  <a:pos x="518" y="38"/>
                </a:cxn>
                <a:cxn ang="0">
                  <a:pos x="516" y="44"/>
                </a:cxn>
                <a:cxn ang="0">
                  <a:pos x="512" y="49"/>
                </a:cxn>
                <a:cxn ang="0">
                  <a:pos x="507" y="54"/>
                </a:cxn>
                <a:cxn ang="0">
                  <a:pos x="500" y="57"/>
                </a:cxn>
                <a:cxn ang="0">
                  <a:pos x="493" y="59"/>
                </a:cxn>
                <a:cxn ang="0">
                  <a:pos x="486" y="60"/>
                </a:cxn>
                <a:cxn ang="0">
                  <a:pos x="480" y="61"/>
                </a:cxn>
              </a:cxnLst>
              <a:rect l="0" t="0" r="r" b="b"/>
              <a:pathLst>
                <a:path w="520" h="61">
                  <a:moveTo>
                    <a:pt x="480" y="61"/>
                  </a:moveTo>
                  <a:lnTo>
                    <a:pt x="461" y="61"/>
                  </a:lnTo>
                  <a:lnTo>
                    <a:pt x="412" y="61"/>
                  </a:lnTo>
                  <a:lnTo>
                    <a:pt x="340" y="61"/>
                  </a:lnTo>
                  <a:lnTo>
                    <a:pt x="260" y="61"/>
                  </a:lnTo>
                  <a:lnTo>
                    <a:pt x="179" y="61"/>
                  </a:lnTo>
                  <a:lnTo>
                    <a:pt x="108" y="61"/>
                  </a:lnTo>
                  <a:lnTo>
                    <a:pt x="58" y="61"/>
                  </a:lnTo>
                  <a:lnTo>
                    <a:pt x="40" y="61"/>
                  </a:lnTo>
                  <a:lnTo>
                    <a:pt x="32" y="60"/>
                  </a:lnTo>
                  <a:lnTo>
                    <a:pt x="24" y="59"/>
                  </a:lnTo>
                  <a:lnTo>
                    <a:pt x="18" y="56"/>
                  </a:lnTo>
                  <a:lnTo>
                    <a:pt x="11" y="53"/>
                  </a:lnTo>
                  <a:lnTo>
                    <a:pt x="7" y="47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0" y="30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1" y="9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108" y="0"/>
                  </a:lnTo>
                  <a:lnTo>
                    <a:pt x="179" y="0"/>
                  </a:lnTo>
                  <a:lnTo>
                    <a:pt x="260" y="0"/>
                  </a:lnTo>
                  <a:lnTo>
                    <a:pt x="340" y="0"/>
                  </a:lnTo>
                  <a:lnTo>
                    <a:pt x="412" y="0"/>
                  </a:lnTo>
                  <a:lnTo>
                    <a:pt x="461" y="0"/>
                  </a:lnTo>
                  <a:lnTo>
                    <a:pt x="480" y="0"/>
                  </a:lnTo>
                  <a:lnTo>
                    <a:pt x="487" y="1"/>
                  </a:lnTo>
                  <a:lnTo>
                    <a:pt x="495" y="2"/>
                  </a:lnTo>
                  <a:lnTo>
                    <a:pt x="502" y="6"/>
                  </a:lnTo>
                  <a:lnTo>
                    <a:pt x="508" y="9"/>
                  </a:lnTo>
                  <a:lnTo>
                    <a:pt x="513" y="14"/>
                  </a:lnTo>
                  <a:lnTo>
                    <a:pt x="516" y="20"/>
                  </a:lnTo>
                  <a:lnTo>
                    <a:pt x="520" y="25"/>
                  </a:lnTo>
                  <a:lnTo>
                    <a:pt x="520" y="30"/>
                  </a:lnTo>
                  <a:lnTo>
                    <a:pt x="518" y="38"/>
                  </a:lnTo>
                  <a:lnTo>
                    <a:pt x="516" y="44"/>
                  </a:lnTo>
                  <a:lnTo>
                    <a:pt x="512" y="49"/>
                  </a:lnTo>
                  <a:lnTo>
                    <a:pt x="507" y="54"/>
                  </a:lnTo>
                  <a:lnTo>
                    <a:pt x="500" y="57"/>
                  </a:lnTo>
                  <a:lnTo>
                    <a:pt x="493" y="59"/>
                  </a:lnTo>
                  <a:lnTo>
                    <a:pt x="486" y="60"/>
                  </a:lnTo>
                  <a:lnTo>
                    <a:pt x="480" y="6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8" name="Freeform 417"/>
            <p:cNvSpPr>
              <a:spLocks/>
            </p:cNvSpPr>
            <p:nvPr/>
          </p:nvSpPr>
          <p:spPr bwMode="auto">
            <a:xfrm>
              <a:off x="11172499" y="2070680"/>
              <a:ext cx="16008" cy="25331"/>
            </a:xfrm>
            <a:custGeom>
              <a:avLst/>
              <a:gdLst/>
              <a:ahLst/>
              <a:cxnLst>
                <a:cxn ang="0">
                  <a:pos x="0" y="208"/>
                </a:cxn>
                <a:cxn ang="0">
                  <a:pos x="9" y="208"/>
                </a:cxn>
                <a:cxn ang="0">
                  <a:pos x="27" y="208"/>
                </a:cxn>
                <a:cxn ang="0">
                  <a:pos x="46" y="208"/>
                </a:cxn>
                <a:cxn ang="0">
                  <a:pos x="55" y="208"/>
                </a:cxn>
                <a:cxn ang="0">
                  <a:pos x="55" y="200"/>
                </a:cxn>
                <a:cxn ang="0">
                  <a:pos x="55" y="177"/>
                </a:cxn>
                <a:cxn ang="0">
                  <a:pos x="55" y="145"/>
                </a:cxn>
                <a:cxn ang="0">
                  <a:pos x="55" y="109"/>
                </a:cxn>
                <a:cxn ang="0">
                  <a:pos x="55" y="73"/>
                </a:cxn>
                <a:cxn ang="0">
                  <a:pos x="55" y="41"/>
                </a:cxn>
                <a:cxn ang="0">
                  <a:pos x="55" y="18"/>
                </a:cxn>
                <a:cxn ang="0">
                  <a:pos x="55" y="10"/>
                </a:cxn>
                <a:cxn ang="0">
                  <a:pos x="54" y="7"/>
                </a:cxn>
                <a:cxn ang="0">
                  <a:pos x="51" y="4"/>
                </a:cxn>
                <a:cxn ang="0">
                  <a:pos x="47" y="3"/>
                </a:cxn>
                <a:cxn ang="0">
                  <a:pos x="43" y="1"/>
                </a:cxn>
                <a:cxn ang="0">
                  <a:pos x="37" y="0"/>
                </a:cxn>
                <a:cxn ang="0">
                  <a:pos x="27" y="0"/>
                </a:cxn>
                <a:cxn ang="0">
                  <a:pos x="19" y="0"/>
                </a:cxn>
                <a:cxn ang="0">
                  <a:pos x="11" y="1"/>
                </a:cxn>
                <a:cxn ang="0">
                  <a:pos x="7" y="3"/>
                </a:cxn>
                <a:cxn ang="0">
                  <a:pos x="4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0" y="41"/>
                </a:cxn>
                <a:cxn ang="0">
                  <a:pos x="0" y="73"/>
                </a:cxn>
                <a:cxn ang="0">
                  <a:pos x="0" y="109"/>
                </a:cxn>
                <a:cxn ang="0">
                  <a:pos x="0" y="145"/>
                </a:cxn>
                <a:cxn ang="0">
                  <a:pos x="0" y="177"/>
                </a:cxn>
                <a:cxn ang="0">
                  <a:pos x="0" y="200"/>
                </a:cxn>
                <a:cxn ang="0">
                  <a:pos x="0" y="208"/>
                </a:cxn>
              </a:cxnLst>
              <a:rect l="0" t="0" r="r" b="b"/>
              <a:pathLst>
                <a:path w="55" h="208">
                  <a:moveTo>
                    <a:pt x="0" y="208"/>
                  </a:moveTo>
                  <a:lnTo>
                    <a:pt x="9" y="208"/>
                  </a:lnTo>
                  <a:lnTo>
                    <a:pt x="27" y="208"/>
                  </a:lnTo>
                  <a:lnTo>
                    <a:pt x="46" y="208"/>
                  </a:lnTo>
                  <a:lnTo>
                    <a:pt x="55" y="208"/>
                  </a:lnTo>
                  <a:lnTo>
                    <a:pt x="55" y="200"/>
                  </a:lnTo>
                  <a:lnTo>
                    <a:pt x="55" y="177"/>
                  </a:lnTo>
                  <a:lnTo>
                    <a:pt x="55" y="145"/>
                  </a:lnTo>
                  <a:lnTo>
                    <a:pt x="55" y="109"/>
                  </a:lnTo>
                  <a:lnTo>
                    <a:pt x="55" y="73"/>
                  </a:lnTo>
                  <a:lnTo>
                    <a:pt x="55" y="41"/>
                  </a:lnTo>
                  <a:lnTo>
                    <a:pt x="55" y="18"/>
                  </a:lnTo>
                  <a:lnTo>
                    <a:pt x="55" y="10"/>
                  </a:lnTo>
                  <a:lnTo>
                    <a:pt x="54" y="7"/>
                  </a:lnTo>
                  <a:lnTo>
                    <a:pt x="51" y="4"/>
                  </a:lnTo>
                  <a:lnTo>
                    <a:pt x="47" y="3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4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41"/>
                  </a:lnTo>
                  <a:lnTo>
                    <a:pt x="0" y="73"/>
                  </a:lnTo>
                  <a:lnTo>
                    <a:pt x="0" y="109"/>
                  </a:lnTo>
                  <a:lnTo>
                    <a:pt x="0" y="145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19" name="Freeform 418"/>
            <p:cNvSpPr>
              <a:spLocks/>
            </p:cNvSpPr>
            <p:nvPr/>
          </p:nvSpPr>
          <p:spPr bwMode="auto">
            <a:xfrm>
              <a:off x="11210918" y="2070680"/>
              <a:ext cx="6403" cy="25331"/>
            </a:xfrm>
            <a:custGeom>
              <a:avLst/>
              <a:gdLst/>
              <a:ahLst/>
              <a:cxnLst>
                <a:cxn ang="0">
                  <a:pos x="0" y="209"/>
                </a:cxn>
                <a:cxn ang="0">
                  <a:pos x="8" y="209"/>
                </a:cxn>
                <a:cxn ang="0">
                  <a:pos x="27" y="209"/>
                </a:cxn>
                <a:cxn ang="0">
                  <a:pos x="45" y="209"/>
                </a:cxn>
                <a:cxn ang="0">
                  <a:pos x="54" y="209"/>
                </a:cxn>
                <a:cxn ang="0">
                  <a:pos x="54" y="201"/>
                </a:cxn>
                <a:cxn ang="0">
                  <a:pos x="54" y="177"/>
                </a:cxn>
                <a:cxn ang="0">
                  <a:pos x="54" y="146"/>
                </a:cxn>
                <a:cxn ang="0">
                  <a:pos x="54" y="109"/>
                </a:cxn>
                <a:cxn ang="0">
                  <a:pos x="54" y="73"/>
                </a:cxn>
                <a:cxn ang="0">
                  <a:pos x="54" y="41"/>
                </a:cxn>
                <a:cxn ang="0">
                  <a:pos x="54" y="18"/>
                </a:cxn>
                <a:cxn ang="0">
                  <a:pos x="54" y="10"/>
                </a:cxn>
                <a:cxn ang="0">
                  <a:pos x="54" y="9"/>
                </a:cxn>
                <a:cxn ang="0">
                  <a:pos x="51" y="4"/>
                </a:cxn>
                <a:cxn ang="0">
                  <a:pos x="48" y="3"/>
                </a:cxn>
                <a:cxn ang="0">
                  <a:pos x="42" y="1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1"/>
                </a:cxn>
                <a:cxn ang="0">
                  <a:pos x="6" y="3"/>
                </a:cxn>
                <a:cxn ang="0">
                  <a:pos x="3" y="4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8"/>
                </a:cxn>
                <a:cxn ang="0">
                  <a:pos x="0" y="41"/>
                </a:cxn>
                <a:cxn ang="0">
                  <a:pos x="0" y="73"/>
                </a:cxn>
                <a:cxn ang="0">
                  <a:pos x="0" y="109"/>
                </a:cxn>
                <a:cxn ang="0">
                  <a:pos x="0" y="146"/>
                </a:cxn>
                <a:cxn ang="0">
                  <a:pos x="0" y="177"/>
                </a:cxn>
                <a:cxn ang="0">
                  <a:pos x="0" y="201"/>
                </a:cxn>
                <a:cxn ang="0">
                  <a:pos x="0" y="209"/>
                </a:cxn>
              </a:cxnLst>
              <a:rect l="0" t="0" r="r" b="b"/>
              <a:pathLst>
                <a:path w="54" h="209">
                  <a:moveTo>
                    <a:pt x="0" y="209"/>
                  </a:moveTo>
                  <a:lnTo>
                    <a:pt x="8" y="209"/>
                  </a:lnTo>
                  <a:lnTo>
                    <a:pt x="27" y="209"/>
                  </a:lnTo>
                  <a:lnTo>
                    <a:pt x="45" y="209"/>
                  </a:lnTo>
                  <a:lnTo>
                    <a:pt x="54" y="209"/>
                  </a:lnTo>
                  <a:lnTo>
                    <a:pt x="54" y="201"/>
                  </a:lnTo>
                  <a:lnTo>
                    <a:pt x="54" y="177"/>
                  </a:lnTo>
                  <a:lnTo>
                    <a:pt x="54" y="146"/>
                  </a:lnTo>
                  <a:lnTo>
                    <a:pt x="54" y="109"/>
                  </a:lnTo>
                  <a:lnTo>
                    <a:pt x="54" y="73"/>
                  </a:lnTo>
                  <a:lnTo>
                    <a:pt x="54" y="41"/>
                  </a:lnTo>
                  <a:lnTo>
                    <a:pt x="54" y="18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1" y="4"/>
                  </a:lnTo>
                  <a:lnTo>
                    <a:pt x="48" y="3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41"/>
                  </a:lnTo>
                  <a:lnTo>
                    <a:pt x="0" y="73"/>
                  </a:lnTo>
                  <a:lnTo>
                    <a:pt x="0" y="109"/>
                  </a:lnTo>
                  <a:lnTo>
                    <a:pt x="0" y="146"/>
                  </a:lnTo>
                  <a:lnTo>
                    <a:pt x="0" y="177"/>
                  </a:lnTo>
                  <a:lnTo>
                    <a:pt x="0" y="201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0" name="Freeform 419"/>
            <p:cNvSpPr>
              <a:spLocks noEditPoints="1"/>
            </p:cNvSpPr>
            <p:nvPr/>
          </p:nvSpPr>
          <p:spPr bwMode="auto">
            <a:xfrm>
              <a:off x="11106867" y="2107094"/>
              <a:ext cx="28814" cy="68078"/>
            </a:xfrm>
            <a:custGeom>
              <a:avLst/>
              <a:gdLst/>
              <a:ahLst/>
              <a:cxnLst>
                <a:cxn ang="0">
                  <a:pos x="150" y="513"/>
                </a:cxn>
                <a:cxn ang="0">
                  <a:pos x="66" y="511"/>
                </a:cxn>
                <a:cxn ang="0">
                  <a:pos x="47" y="502"/>
                </a:cxn>
                <a:cxn ang="0">
                  <a:pos x="48" y="451"/>
                </a:cxn>
                <a:cxn ang="0">
                  <a:pos x="49" y="382"/>
                </a:cxn>
                <a:cxn ang="0">
                  <a:pos x="50" y="331"/>
                </a:cxn>
                <a:cxn ang="0">
                  <a:pos x="55" y="316"/>
                </a:cxn>
                <a:cxn ang="0">
                  <a:pos x="68" y="305"/>
                </a:cxn>
                <a:cxn ang="0">
                  <a:pos x="84" y="299"/>
                </a:cxn>
                <a:cxn ang="0">
                  <a:pos x="101" y="294"/>
                </a:cxn>
                <a:cxn ang="0">
                  <a:pos x="118" y="294"/>
                </a:cxn>
                <a:cxn ang="0">
                  <a:pos x="135" y="298"/>
                </a:cxn>
                <a:cxn ang="0">
                  <a:pos x="150" y="304"/>
                </a:cxn>
                <a:cxn ang="0">
                  <a:pos x="164" y="312"/>
                </a:cxn>
                <a:cxn ang="0">
                  <a:pos x="169" y="327"/>
                </a:cxn>
                <a:cxn ang="0">
                  <a:pos x="169" y="380"/>
                </a:cxn>
                <a:cxn ang="0">
                  <a:pos x="169" y="451"/>
                </a:cxn>
                <a:cxn ang="0">
                  <a:pos x="169" y="505"/>
                </a:cxn>
                <a:cxn ang="0">
                  <a:pos x="74" y="175"/>
                </a:cxn>
                <a:cxn ang="0">
                  <a:pos x="88" y="182"/>
                </a:cxn>
                <a:cxn ang="0">
                  <a:pos x="96" y="184"/>
                </a:cxn>
                <a:cxn ang="0">
                  <a:pos x="106" y="183"/>
                </a:cxn>
                <a:cxn ang="0">
                  <a:pos x="97" y="152"/>
                </a:cxn>
                <a:cxn ang="0">
                  <a:pos x="116" y="152"/>
                </a:cxn>
                <a:cxn ang="0">
                  <a:pos x="134" y="152"/>
                </a:cxn>
                <a:cxn ang="0">
                  <a:pos x="126" y="181"/>
                </a:cxn>
                <a:cxn ang="0">
                  <a:pos x="143" y="181"/>
                </a:cxn>
                <a:cxn ang="0">
                  <a:pos x="160" y="181"/>
                </a:cxn>
                <a:cxn ang="0">
                  <a:pos x="160" y="198"/>
                </a:cxn>
                <a:cxn ang="0">
                  <a:pos x="160" y="215"/>
                </a:cxn>
                <a:cxn ang="0">
                  <a:pos x="128" y="204"/>
                </a:cxn>
                <a:cxn ang="0">
                  <a:pos x="131" y="221"/>
                </a:cxn>
                <a:cxn ang="0">
                  <a:pos x="134" y="237"/>
                </a:cxn>
                <a:cxn ang="0">
                  <a:pos x="116" y="237"/>
                </a:cxn>
                <a:cxn ang="0">
                  <a:pos x="97" y="237"/>
                </a:cxn>
                <a:cxn ang="0">
                  <a:pos x="109" y="209"/>
                </a:cxn>
                <a:cxn ang="0">
                  <a:pos x="92" y="209"/>
                </a:cxn>
                <a:cxn ang="0">
                  <a:pos x="74" y="209"/>
                </a:cxn>
                <a:cxn ang="0">
                  <a:pos x="74" y="192"/>
                </a:cxn>
                <a:cxn ang="0">
                  <a:pos x="74" y="175"/>
                </a:cxn>
                <a:cxn ang="0">
                  <a:pos x="124" y="19"/>
                </a:cxn>
                <a:cxn ang="0">
                  <a:pos x="84" y="83"/>
                </a:cxn>
                <a:cxn ang="0">
                  <a:pos x="59" y="119"/>
                </a:cxn>
                <a:cxn ang="0">
                  <a:pos x="48" y="134"/>
                </a:cxn>
                <a:cxn ang="0">
                  <a:pos x="32" y="157"/>
                </a:cxn>
                <a:cxn ang="0">
                  <a:pos x="10" y="193"/>
                </a:cxn>
                <a:cxn ang="0">
                  <a:pos x="4" y="219"/>
                </a:cxn>
                <a:cxn ang="0">
                  <a:pos x="3" y="314"/>
                </a:cxn>
                <a:cxn ang="0">
                  <a:pos x="1" y="441"/>
                </a:cxn>
                <a:cxn ang="0">
                  <a:pos x="0" y="534"/>
                </a:cxn>
                <a:cxn ang="0">
                  <a:pos x="9" y="550"/>
                </a:cxn>
                <a:cxn ang="0">
                  <a:pos x="70" y="551"/>
                </a:cxn>
                <a:cxn ang="0">
                  <a:pos x="153" y="555"/>
                </a:cxn>
                <a:cxn ang="0">
                  <a:pos x="215" y="556"/>
                </a:cxn>
                <a:cxn ang="0">
                  <a:pos x="225" y="542"/>
                </a:cxn>
                <a:cxn ang="0">
                  <a:pos x="227" y="446"/>
                </a:cxn>
                <a:cxn ang="0">
                  <a:pos x="230" y="318"/>
                </a:cxn>
                <a:cxn ang="0">
                  <a:pos x="232" y="223"/>
                </a:cxn>
                <a:cxn ang="0">
                  <a:pos x="229" y="198"/>
                </a:cxn>
                <a:cxn ang="0">
                  <a:pos x="201" y="142"/>
                </a:cxn>
                <a:cxn ang="0">
                  <a:pos x="166" y="66"/>
                </a:cxn>
                <a:cxn ang="0">
                  <a:pos x="138" y="9"/>
                </a:cxn>
              </a:cxnLst>
              <a:rect l="0" t="0" r="r" b="b"/>
              <a:pathLst>
                <a:path w="234" h="557">
                  <a:moveTo>
                    <a:pt x="169" y="513"/>
                  </a:moveTo>
                  <a:lnTo>
                    <a:pt x="150" y="513"/>
                  </a:lnTo>
                  <a:lnTo>
                    <a:pt x="109" y="512"/>
                  </a:lnTo>
                  <a:lnTo>
                    <a:pt x="66" y="511"/>
                  </a:lnTo>
                  <a:lnTo>
                    <a:pt x="47" y="511"/>
                  </a:lnTo>
                  <a:lnTo>
                    <a:pt x="47" y="502"/>
                  </a:lnTo>
                  <a:lnTo>
                    <a:pt x="47" y="481"/>
                  </a:lnTo>
                  <a:lnTo>
                    <a:pt x="48" y="451"/>
                  </a:lnTo>
                  <a:lnTo>
                    <a:pt x="48" y="416"/>
                  </a:lnTo>
                  <a:lnTo>
                    <a:pt x="49" y="382"/>
                  </a:lnTo>
                  <a:lnTo>
                    <a:pt x="50" y="352"/>
                  </a:lnTo>
                  <a:lnTo>
                    <a:pt x="50" y="331"/>
                  </a:lnTo>
                  <a:lnTo>
                    <a:pt x="50" y="322"/>
                  </a:lnTo>
                  <a:lnTo>
                    <a:pt x="55" y="316"/>
                  </a:lnTo>
                  <a:lnTo>
                    <a:pt x="62" y="310"/>
                  </a:lnTo>
                  <a:lnTo>
                    <a:pt x="68" y="305"/>
                  </a:lnTo>
                  <a:lnTo>
                    <a:pt x="75" y="301"/>
                  </a:lnTo>
                  <a:lnTo>
                    <a:pt x="84" y="299"/>
                  </a:lnTo>
                  <a:lnTo>
                    <a:pt x="93" y="296"/>
                  </a:lnTo>
                  <a:lnTo>
                    <a:pt x="101" y="294"/>
                  </a:lnTo>
                  <a:lnTo>
                    <a:pt x="110" y="294"/>
                  </a:lnTo>
                  <a:lnTo>
                    <a:pt x="118" y="294"/>
                  </a:lnTo>
                  <a:lnTo>
                    <a:pt x="127" y="295"/>
                  </a:lnTo>
                  <a:lnTo>
                    <a:pt x="135" y="298"/>
                  </a:lnTo>
                  <a:lnTo>
                    <a:pt x="143" y="301"/>
                  </a:lnTo>
                  <a:lnTo>
                    <a:pt x="150" y="304"/>
                  </a:lnTo>
                  <a:lnTo>
                    <a:pt x="158" y="308"/>
                  </a:lnTo>
                  <a:lnTo>
                    <a:pt x="164" y="312"/>
                  </a:lnTo>
                  <a:lnTo>
                    <a:pt x="169" y="319"/>
                  </a:lnTo>
                  <a:lnTo>
                    <a:pt x="169" y="327"/>
                  </a:lnTo>
                  <a:lnTo>
                    <a:pt x="169" y="349"/>
                  </a:lnTo>
                  <a:lnTo>
                    <a:pt x="169" y="380"/>
                  </a:lnTo>
                  <a:lnTo>
                    <a:pt x="169" y="416"/>
                  </a:lnTo>
                  <a:lnTo>
                    <a:pt x="169" y="451"/>
                  </a:lnTo>
                  <a:lnTo>
                    <a:pt x="169" y="483"/>
                  </a:lnTo>
                  <a:lnTo>
                    <a:pt x="169" y="505"/>
                  </a:lnTo>
                  <a:lnTo>
                    <a:pt x="169" y="513"/>
                  </a:lnTo>
                  <a:close/>
                  <a:moveTo>
                    <a:pt x="74" y="175"/>
                  </a:moveTo>
                  <a:lnTo>
                    <a:pt x="81" y="179"/>
                  </a:lnTo>
                  <a:lnTo>
                    <a:pt x="88" y="182"/>
                  </a:lnTo>
                  <a:lnTo>
                    <a:pt x="92" y="183"/>
                  </a:lnTo>
                  <a:lnTo>
                    <a:pt x="96" y="184"/>
                  </a:lnTo>
                  <a:lnTo>
                    <a:pt x="101" y="184"/>
                  </a:lnTo>
                  <a:lnTo>
                    <a:pt x="106" y="183"/>
                  </a:lnTo>
                  <a:lnTo>
                    <a:pt x="101" y="168"/>
                  </a:lnTo>
                  <a:lnTo>
                    <a:pt x="97" y="152"/>
                  </a:lnTo>
                  <a:lnTo>
                    <a:pt x="103" y="152"/>
                  </a:lnTo>
                  <a:lnTo>
                    <a:pt x="116" y="152"/>
                  </a:lnTo>
                  <a:lnTo>
                    <a:pt x="128" y="152"/>
                  </a:lnTo>
                  <a:lnTo>
                    <a:pt x="134" y="152"/>
                  </a:lnTo>
                  <a:lnTo>
                    <a:pt x="130" y="166"/>
                  </a:lnTo>
                  <a:lnTo>
                    <a:pt x="126" y="181"/>
                  </a:lnTo>
                  <a:lnTo>
                    <a:pt x="131" y="181"/>
                  </a:lnTo>
                  <a:lnTo>
                    <a:pt x="143" y="181"/>
                  </a:lnTo>
                  <a:lnTo>
                    <a:pt x="154" y="181"/>
                  </a:lnTo>
                  <a:lnTo>
                    <a:pt x="160" y="181"/>
                  </a:lnTo>
                  <a:lnTo>
                    <a:pt x="160" y="187"/>
                  </a:lnTo>
                  <a:lnTo>
                    <a:pt x="160" y="198"/>
                  </a:lnTo>
                  <a:lnTo>
                    <a:pt x="160" y="210"/>
                  </a:lnTo>
                  <a:lnTo>
                    <a:pt x="160" y="215"/>
                  </a:lnTo>
                  <a:lnTo>
                    <a:pt x="144" y="210"/>
                  </a:lnTo>
                  <a:lnTo>
                    <a:pt x="128" y="204"/>
                  </a:lnTo>
                  <a:lnTo>
                    <a:pt x="129" y="209"/>
                  </a:lnTo>
                  <a:lnTo>
                    <a:pt x="131" y="221"/>
                  </a:lnTo>
                  <a:lnTo>
                    <a:pt x="133" y="232"/>
                  </a:lnTo>
                  <a:lnTo>
                    <a:pt x="134" y="237"/>
                  </a:lnTo>
                  <a:lnTo>
                    <a:pt x="128" y="237"/>
                  </a:lnTo>
                  <a:lnTo>
                    <a:pt x="116" y="237"/>
                  </a:lnTo>
                  <a:lnTo>
                    <a:pt x="103" y="237"/>
                  </a:lnTo>
                  <a:lnTo>
                    <a:pt x="97" y="237"/>
                  </a:lnTo>
                  <a:lnTo>
                    <a:pt x="103" y="223"/>
                  </a:lnTo>
                  <a:lnTo>
                    <a:pt x="109" y="209"/>
                  </a:lnTo>
                  <a:lnTo>
                    <a:pt x="103" y="209"/>
                  </a:lnTo>
                  <a:lnTo>
                    <a:pt x="92" y="209"/>
                  </a:lnTo>
                  <a:lnTo>
                    <a:pt x="80" y="209"/>
                  </a:lnTo>
                  <a:lnTo>
                    <a:pt x="74" y="209"/>
                  </a:lnTo>
                  <a:lnTo>
                    <a:pt x="74" y="204"/>
                  </a:lnTo>
                  <a:lnTo>
                    <a:pt x="74" y="192"/>
                  </a:lnTo>
                  <a:lnTo>
                    <a:pt x="74" y="180"/>
                  </a:lnTo>
                  <a:lnTo>
                    <a:pt x="74" y="175"/>
                  </a:lnTo>
                  <a:close/>
                  <a:moveTo>
                    <a:pt x="134" y="0"/>
                  </a:moveTo>
                  <a:lnTo>
                    <a:pt x="124" y="19"/>
                  </a:lnTo>
                  <a:lnTo>
                    <a:pt x="99" y="60"/>
                  </a:lnTo>
                  <a:lnTo>
                    <a:pt x="84" y="83"/>
                  </a:lnTo>
                  <a:lnTo>
                    <a:pt x="71" y="103"/>
                  </a:lnTo>
                  <a:lnTo>
                    <a:pt x="59" y="119"/>
                  </a:lnTo>
                  <a:lnTo>
                    <a:pt x="53" y="128"/>
                  </a:lnTo>
                  <a:lnTo>
                    <a:pt x="48" y="134"/>
                  </a:lnTo>
                  <a:lnTo>
                    <a:pt x="40" y="144"/>
                  </a:lnTo>
                  <a:lnTo>
                    <a:pt x="32" y="157"/>
                  </a:lnTo>
                  <a:lnTo>
                    <a:pt x="24" y="170"/>
                  </a:lnTo>
                  <a:lnTo>
                    <a:pt x="10" y="193"/>
                  </a:lnTo>
                  <a:lnTo>
                    <a:pt x="4" y="204"/>
                  </a:lnTo>
                  <a:lnTo>
                    <a:pt x="4" y="219"/>
                  </a:lnTo>
                  <a:lnTo>
                    <a:pt x="3" y="258"/>
                  </a:lnTo>
                  <a:lnTo>
                    <a:pt x="3" y="314"/>
                  </a:lnTo>
                  <a:lnTo>
                    <a:pt x="2" y="376"/>
                  </a:lnTo>
                  <a:lnTo>
                    <a:pt x="1" y="441"/>
                  </a:lnTo>
                  <a:lnTo>
                    <a:pt x="0" y="496"/>
                  </a:lnTo>
                  <a:lnTo>
                    <a:pt x="0" y="534"/>
                  </a:lnTo>
                  <a:lnTo>
                    <a:pt x="0" y="549"/>
                  </a:lnTo>
                  <a:lnTo>
                    <a:pt x="9" y="550"/>
                  </a:lnTo>
                  <a:lnTo>
                    <a:pt x="35" y="550"/>
                  </a:lnTo>
                  <a:lnTo>
                    <a:pt x="70" y="551"/>
                  </a:lnTo>
                  <a:lnTo>
                    <a:pt x="112" y="553"/>
                  </a:lnTo>
                  <a:lnTo>
                    <a:pt x="153" y="555"/>
                  </a:lnTo>
                  <a:lnTo>
                    <a:pt x="190" y="556"/>
                  </a:lnTo>
                  <a:lnTo>
                    <a:pt x="215" y="556"/>
                  </a:lnTo>
                  <a:lnTo>
                    <a:pt x="225" y="557"/>
                  </a:lnTo>
                  <a:lnTo>
                    <a:pt x="225" y="542"/>
                  </a:lnTo>
                  <a:lnTo>
                    <a:pt x="226" y="501"/>
                  </a:lnTo>
                  <a:lnTo>
                    <a:pt x="227" y="446"/>
                  </a:lnTo>
                  <a:lnTo>
                    <a:pt x="229" y="382"/>
                  </a:lnTo>
                  <a:lnTo>
                    <a:pt x="230" y="318"/>
                  </a:lnTo>
                  <a:lnTo>
                    <a:pt x="231" y="262"/>
                  </a:lnTo>
                  <a:lnTo>
                    <a:pt x="232" y="223"/>
                  </a:lnTo>
                  <a:lnTo>
                    <a:pt x="234" y="208"/>
                  </a:lnTo>
                  <a:lnTo>
                    <a:pt x="229" y="198"/>
                  </a:lnTo>
                  <a:lnTo>
                    <a:pt x="217" y="175"/>
                  </a:lnTo>
                  <a:lnTo>
                    <a:pt x="201" y="142"/>
                  </a:lnTo>
                  <a:lnTo>
                    <a:pt x="184" y="103"/>
                  </a:lnTo>
                  <a:lnTo>
                    <a:pt x="166" y="66"/>
                  </a:lnTo>
                  <a:lnTo>
                    <a:pt x="150" y="33"/>
                  </a:lnTo>
                  <a:lnTo>
                    <a:pt x="138" y="9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1" name="Freeform 420"/>
            <p:cNvSpPr>
              <a:spLocks noEditPoints="1"/>
            </p:cNvSpPr>
            <p:nvPr/>
          </p:nvSpPr>
          <p:spPr bwMode="auto">
            <a:xfrm>
              <a:off x="11092460" y="2194171"/>
              <a:ext cx="43221" cy="22165"/>
            </a:xfrm>
            <a:custGeom>
              <a:avLst/>
              <a:gdLst/>
              <a:ahLst/>
              <a:cxnLst>
                <a:cxn ang="0">
                  <a:pos x="284" y="112"/>
                </a:cxn>
                <a:cxn ang="0">
                  <a:pos x="265" y="110"/>
                </a:cxn>
                <a:cxn ang="0">
                  <a:pos x="274" y="146"/>
                </a:cxn>
                <a:cxn ang="0">
                  <a:pos x="235" y="146"/>
                </a:cxn>
                <a:cxn ang="0">
                  <a:pos x="234" y="128"/>
                </a:cxn>
                <a:cxn ang="0">
                  <a:pos x="232" y="111"/>
                </a:cxn>
                <a:cxn ang="0">
                  <a:pos x="197" y="111"/>
                </a:cxn>
                <a:cxn ang="0">
                  <a:pos x="197" y="76"/>
                </a:cxn>
                <a:cxn ang="0">
                  <a:pos x="214" y="78"/>
                </a:cxn>
                <a:cxn ang="0">
                  <a:pos x="229" y="80"/>
                </a:cxn>
                <a:cxn ang="0">
                  <a:pos x="232" y="60"/>
                </a:cxn>
                <a:cxn ang="0">
                  <a:pos x="235" y="41"/>
                </a:cxn>
                <a:cxn ang="0">
                  <a:pos x="274" y="41"/>
                </a:cxn>
                <a:cxn ang="0">
                  <a:pos x="262" y="71"/>
                </a:cxn>
                <a:cxn ang="0">
                  <a:pos x="281" y="76"/>
                </a:cxn>
                <a:cxn ang="0">
                  <a:pos x="301" y="83"/>
                </a:cxn>
                <a:cxn ang="0">
                  <a:pos x="301" y="118"/>
                </a:cxn>
                <a:cxn ang="0">
                  <a:pos x="129" y="110"/>
                </a:cxn>
                <a:cxn ang="0">
                  <a:pos x="110" y="108"/>
                </a:cxn>
                <a:cxn ang="0">
                  <a:pos x="120" y="143"/>
                </a:cxn>
                <a:cxn ang="0">
                  <a:pos x="81" y="143"/>
                </a:cxn>
                <a:cxn ang="0">
                  <a:pos x="79" y="126"/>
                </a:cxn>
                <a:cxn ang="0">
                  <a:pos x="78" y="108"/>
                </a:cxn>
                <a:cxn ang="0">
                  <a:pos x="43" y="108"/>
                </a:cxn>
                <a:cxn ang="0">
                  <a:pos x="43" y="73"/>
                </a:cxn>
                <a:cxn ang="0">
                  <a:pos x="59" y="76"/>
                </a:cxn>
                <a:cxn ang="0">
                  <a:pos x="75" y="78"/>
                </a:cxn>
                <a:cxn ang="0">
                  <a:pos x="77" y="58"/>
                </a:cxn>
                <a:cxn ang="0">
                  <a:pos x="81" y="39"/>
                </a:cxn>
                <a:cxn ang="0">
                  <a:pos x="120" y="39"/>
                </a:cxn>
                <a:cxn ang="0">
                  <a:pos x="108" y="69"/>
                </a:cxn>
                <a:cxn ang="0">
                  <a:pos x="126" y="74"/>
                </a:cxn>
                <a:cxn ang="0">
                  <a:pos x="148" y="80"/>
                </a:cxn>
                <a:cxn ang="0">
                  <a:pos x="148" y="116"/>
                </a:cxn>
                <a:cxn ang="0">
                  <a:pos x="287" y="0"/>
                </a:cxn>
                <a:cxn ang="0">
                  <a:pos x="10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0" y="160"/>
                </a:cxn>
                <a:cxn ang="0">
                  <a:pos x="43" y="190"/>
                </a:cxn>
                <a:cxn ang="0">
                  <a:pos x="177" y="190"/>
                </a:cxn>
                <a:cxn ang="0">
                  <a:pos x="287" y="187"/>
                </a:cxn>
                <a:cxn ang="0">
                  <a:pos x="347" y="181"/>
                </a:cxn>
                <a:cxn ang="0">
                  <a:pos x="347" y="110"/>
                </a:cxn>
                <a:cxn ang="0">
                  <a:pos x="347" y="45"/>
                </a:cxn>
              </a:cxnLst>
              <a:rect l="0" t="0" r="r" b="b"/>
              <a:pathLst>
                <a:path w="348" h="190">
                  <a:moveTo>
                    <a:pt x="301" y="118"/>
                  </a:moveTo>
                  <a:lnTo>
                    <a:pt x="293" y="116"/>
                  </a:lnTo>
                  <a:lnTo>
                    <a:pt x="284" y="112"/>
                  </a:lnTo>
                  <a:lnTo>
                    <a:pt x="274" y="108"/>
                  </a:lnTo>
                  <a:lnTo>
                    <a:pt x="263" y="104"/>
                  </a:lnTo>
                  <a:lnTo>
                    <a:pt x="265" y="110"/>
                  </a:lnTo>
                  <a:lnTo>
                    <a:pt x="268" y="125"/>
                  </a:lnTo>
                  <a:lnTo>
                    <a:pt x="272" y="139"/>
                  </a:lnTo>
                  <a:lnTo>
                    <a:pt x="274" y="146"/>
                  </a:lnTo>
                  <a:lnTo>
                    <a:pt x="267" y="146"/>
                  </a:lnTo>
                  <a:lnTo>
                    <a:pt x="251" y="146"/>
                  </a:lnTo>
                  <a:lnTo>
                    <a:pt x="235" y="146"/>
                  </a:lnTo>
                  <a:lnTo>
                    <a:pt x="229" y="146"/>
                  </a:lnTo>
                  <a:lnTo>
                    <a:pt x="230" y="140"/>
                  </a:lnTo>
                  <a:lnTo>
                    <a:pt x="234" y="128"/>
                  </a:lnTo>
                  <a:lnTo>
                    <a:pt x="237" y="117"/>
                  </a:lnTo>
                  <a:lnTo>
                    <a:pt x="239" y="111"/>
                  </a:lnTo>
                  <a:lnTo>
                    <a:pt x="232" y="111"/>
                  </a:lnTo>
                  <a:lnTo>
                    <a:pt x="218" y="111"/>
                  </a:lnTo>
                  <a:lnTo>
                    <a:pt x="203" y="111"/>
                  </a:lnTo>
                  <a:lnTo>
                    <a:pt x="197" y="111"/>
                  </a:lnTo>
                  <a:lnTo>
                    <a:pt x="197" y="105"/>
                  </a:lnTo>
                  <a:lnTo>
                    <a:pt x="197" y="90"/>
                  </a:lnTo>
                  <a:lnTo>
                    <a:pt x="197" y="76"/>
                  </a:lnTo>
                  <a:lnTo>
                    <a:pt x="197" y="70"/>
                  </a:lnTo>
                  <a:lnTo>
                    <a:pt x="205" y="74"/>
                  </a:lnTo>
                  <a:lnTo>
                    <a:pt x="214" y="78"/>
                  </a:lnTo>
                  <a:lnTo>
                    <a:pt x="218" y="79"/>
                  </a:lnTo>
                  <a:lnTo>
                    <a:pt x="223" y="80"/>
                  </a:lnTo>
                  <a:lnTo>
                    <a:pt x="229" y="80"/>
                  </a:lnTo>
                  <a:lnTo>
                    <a:pt x="235" y="79"/>
                  </a:lnTo>
                  <a:lnTo>
                    <a:pt x="234" y="74"/>
                  </a:lnTo>
                  <a:lnTo>
                    <a:pt x="232" y="60"/>
                  </a:lnTo>
                  <a:lnTo>
                    <a:pt x="230" y="47"/>
                  </a:lnTo>
                  <a:lnTo>
                    <a:pt x="229" y="41"/>
                  </a:lnTo>
                  <a:lnTo>
                    <a:pt x="235" y="41"/>
                  </a:lnTo>
                  <a:lnTo>
                    <a:pt x="251" y="41"/>
                  </a:lnTo>
                  <a:lnTo>
                    <a:pt x="267" y="41"/>
                  </a:lnTo>
                  <a:lnTo>
                    <a:pt x="274" y="41"/>
                  </a:lnTo>
                  <a:lnTo>
                    <a:pt x="271" y="47"/>
                  </a:lnTo>
                  <a:lnTo>
                    <a:pt x="267" y="59"/>
                  </a:lnTo>
                  <a:lnTo>
                    <a:pt x="262" y="71"/>
                  </a:lnTo>
                  <a:lnTo>
                    <a:pt x="260" y="76"/>
                  </a:lnTo>
                  <a:lnTo>
                    <a:pt x="266" y="76"/>
                  </a:lnTo>
                  <a:lnTo>
                    <a:pt x="281" y="76"/>
                  </a:lnTo>
                  <a:lnTo>
                    <a:pt x="295" y="76"/>
                  </a:lnTo>
                  <a:lnTo>
                    <a:pt x="301" y="76"/>
                  </a:lnTo>
                  <a:lnTo>
                    <a:pt x="301" y="83"/>
                  </a:lnTo>
                  <a:lnTo>
                    <a:pt x="301" y="96"/>
                  </a:lnTo>
                  <a:lnTo>
                    <a:pt x="301" y="111"/>
                  </a:lnTo>
                  <a:lnTo>
                    <a:pt x="301" y="118"/>
                  </a:lnTo>
                  <a:close/>
                  <a:moveTo>
                    <a:pt x="148" y="116"/>
                  </a:moveTo>
                  <a:lnTo>
                    <a:pt x="139" y="114"/>
                  </a:lnTo>
                  <a:lnTo>
                    <a:pt x="129" y="110"/>
                  </a:lnTo>
                  <a:lnTo>
                    <a:pt x="120" y="106"/>
                  </a:lnTo>
                  <a:lnTo>
                    <a:pt x="109" y="102"/>
                  </a:lnTo>
                  <a:lnTo>
                    <a:pt x="110" y="108"/>
                  </a:lnTo>
                  <a:lnTo>
                    <a:pt x="114" y="123"/>
                  </a:lnTo>
                  <a:lnTo>
                    <a:pt x="118" y="137"/>
                  </a:lnTo>
                  <a:lnTo>
                    <a:pt x="120" y="143"/>
                  </a:lnTo>
                  <a:lnTo>
                    <a:pt x="112" y="143"/>
                  </a:lnTo>
                  <a:lnTo>
                    <a:pt x="96" y="143"/>
                  </a:lnTo>
                  <a:lnTo>
                    <a:pt x="81" y="143"/>
                  </a:lnTo>
                  <a:lnTo>
                    <a:pt x="74" y="143"/>
                  </a:lnTo>
                  <a:lnTo>
                    <a:pt x="76" y="138"/>
                  </a:lnTo>
                  <a:lnTo>
                    <a:pt x="79" y="126"/>
                  </a:lnTo>
                  <a:lnTo>
                    <a:pt x="82" y="115"/>
                  </a:lnTo>
                  <a:lnTo>
                    <a:pt x="85" y="108"/>
                  </a:lnTo>
                  <a:lnTo>
                    <a:pt x="78" y="108"/>
                  </a:lnTo>
                  <a:lnTo>
                    <a:pt x="63" y="108"/>
                  </a:lnTo>
                  <a:lnTo>
                    <a:pt x="49" y="108"/>
                  </a:lnTo>
                  <a:lnTo>
                    <a:pt x="43" y="108"/>
                  </a:lnTo>
                  <a:lnTo>
                    <a:pt x="43" y="102"/>
                  </a:lnTo>
                  <a:lnTo>
                    <a:pt x="43" y="88"/>
                  </a:lnTo>
                  <a:lnTo>
                    <a:pt x="43" y="73"/>
                  </a:lnTo>
                  <a:lnTo>
                    <a:pt x="43" y="67"/>
                  </a:lnTo>
                  <a:lnTo>
                    <a:pt x="50" y="72"/>
                  </a:lnTo>
                  <a:lnTo>
                    <a:pt x="59" y="76"/>
                  </a:lnTo>
                  <a:lnTo>
                    <a:pt x="64" y="77"/>
                  </a:lnTo>
                  <a:lnTo>
                    <a:pt x="70" y="78"/>
                  </a:lnTo>
                  <a:lnTo>
                    <a:pt x="75" y="78"/>
                  </a:lnTo>
                  <a:lnTo>
                    <a:pt x="81" y="77"/>
                  </a:lnTo>
                  <a:lnTo>
                    <a:pt x="80" y="72"/>
                  </a:lnTo>
                  <a:lnTo>
                    <a:pt x="77" y="58"/>
                  </a:lnTo>
                  <a:lnTo>
                    <a:pt x="75" y="45"/>
                  </a:lnTo>
                  <a:lnTo>
                    <a:pt x="74" y="39"/>
                  </a:lnTo>
                  <a:lnTo>
                    <a:pt x="81" y="39"/>
                  </a:lnTo>
                  <a:lnTo>
                    <a:pt x="96" y="39"/>
                  </a:lnTo>
                  <a:lnTo>
                    <a:pt x="112" y="39"/>
                  </a:lnTo>
                  <a:lnTo>
                    <a:pt x="120" y="39"/>
                  </a:lnTo>
                  <a:lnTo>
                    <a:pt x="118" y="44"/>
                  </a:lnTo>
                  <a:lnTo>
                    <a:pt x="112" y="57"/>
                  </a:lnTo>
                  <a:lnTo>
                    <a:pt x="108" y="69"/>
                  </a:lnTo>
                  <a:lnTo>
                    <a:pt x="106" y="74"/>
                  </a:lnTo>
                  <a:lnTo>
                    <a:pt x="112" y="74"/>
                  </a:lnTo>
                  <a:lnTo>
                    <a:pt x="126" y="74"/>
                  </a:lnTo>
                  <a:lnTo>
                    <a:pt x="141" y="74"/>
                  </a:lnTo>
                  <a:lnTo>
                    <a:pt x="148" y="74"/>
                  </a:lnTo>
                  <a:lnTo>
                    <a:pt x="148" y="80"/>
                  </a:lnTo>
                  <a:lnTo>
                    <a:pt x="148" y="95"/>
                  </a:lnTo>
                  <a:lnTo>
                    <a:pt x="148" y="109"/>
                  </a:lnTo>
                  <a:lnTo>
                    <a:pt x="148" y="116"/>
                  </a:lnTo>
                  <a:close/>
                  <a:moveTo>
                    <a:pt x="341" y="0"/>
                  </a:moveTo>
                  <a:lnTo>
                    <a:pt x="327" y="0"/>
                  </a:lnTo>
                  <a:lnTo>
                    <a:pt x="287" y="0"/>
                  </a:lnTo>
                  <a:lnTo>
                    <a:pt x="233" y="0"/>
                  </a:lnTo>
                  <a:lnTo>
                    <a:pt x="171" y="0"/>
                  </a:lnTo>
                  <a:lnTo>
                    <a:pt x="108" y="0"/>
                  </a:lnTo>
                  <a:lnTo>
                    <a:pt x="54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30"/>
                  </a:lnTo>
                  <a:lnTo>
                    <a:pt x="0" y="60"/>
                  </a:lnTo>
                  <a:lnTo>
                    <a:pt x="0" y="95"/>
                  </a:lnTo>
                  <a:lnTo>
                    <a:pt x="0" y="131"/>
                  </a:lnTo>
                  <a:lnTo>
                    <a:pt x="0" y="160"/>
                  </a:lnTo>
                  <a:lnTo>
                    <a:pt x="0" y="183"/>
                  </a:lnTo>
                  <a:lnTo>
                    <a:pt x="0" y="190"/>
                  </a:lnTo>
                  <a:lnTo>
                    <a:pt x="43" y="190"/>
                  </a:lnTo>
                  <a:lnTo>
                    <a:pt x="87" y="190"/>
                  </a:lnTo>
                  <a:lnTo>
                    <a:pt x="132" y="190"/>
                  </a:lnTo>
                  <a:lnTo>
                    <a:pt x="177" y="190"/>
                  </a:lnTo>
                  <a:lnTo>
                    <a:pt x="222" y="190"/>
                  </a:lnTo>
                  <a:lnTo>
                    <a:pt x="266" y="189"/>
                  </a:lnTo>
                  <a:lnTo>
                    <a:pt x="287" y="187"/>
                  </a:lnTo>
                  <a:lnTo>
                    <a:pt x="308" y="186"/>
                  </a:lnTo>
                  <a:lnTo>
                    <a:pt x="328" y="184"/>
                  </a:lnTo>
                  <a:lnTo>
                    <a:pt x="347" y="181"/>
                  </a:lnTo>
                  <a:lnTo>
                    <a:pt x="347" y="156"/>
                  </a:lnTo>
                  <a:lnTo>
                    <a:pt x="347" y="133"/>
                  </a:lnTo>
                  <a:lnTo>
                    <a:pt x="347" y="110"/>
                  </a:lnTo>
                  <a:lnTo>
                    <a:pt x="348" y="88"/>
                  </a:lnTo>
                  <a:lnTo>
                    <a:pt x="348" y="67"/>
                  </a:lnTo>
                  <a:lnTo>
                    <a:pt x="347" y="45"/>
                  </a:lnTo>
                  <a:lnTo>
                    <a:pt x="345" y="23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2" name="Freeform 421"/>
            <p:cNvSpPr>
              <a:spLocks noEditPoints="1"/>
            </p:cNvSpPr>
            <p:nvPr/>
          </p:nvSpPr>
          <p:spPr bwMode="auto">
            <a:xfrm>
              <a:off x="11218922" y="2194171"/>
              <a:ext cx="41621" cy="22165"/>
            </a:xfrm>
            <a:custGeom>
              <a:avLst/>
              <a:gdLst/>
              <a:ahLst/>
              <a:cxnLst>
                <a:cxn ang="0">
                  <a:pos x="131" y="110"/>
                </a:cxn>
                <a:cxn ang="0">
                  <a:pos x="113" y="108"/>
                </a:cxn>
                <a:cxn ang="0">
                  <a:pos x="122" y="144"/>
                </a:cxn>
                <a:cxn ang="0">
                  <a:pos x="83" y="144"/>
                </a:cxn>
                <a:cxn ang="0">
                  <a:pos x="81" y="126"/>
                </a:cxn>
                <a:cxn ang="0">
                  <a:pos x="80" y="109"/>
                </a:cxn>
                <a:cxn ang="0">
                  <a:pos x="45" y="109"/>
                </a:cxn>
                <a:cxn ang="0">
                  <a:pos x="45" y="74"/>
                </a:cxn>
                <a:cxn ang="0">
                  <a:pos x="62" y="76"/>
                </a:cxn>
                <a:cxn ang="0">
                  <a:pos x="77" y="78"/>
                </a:cxn>
                <a:cxn ang="0">
                  <a:pos x="80" y="59"/>
                </a:cxn>
                <a:cxn ang="0">
                  <a:pos x="83" y="40"/>
                </a:cxn>
                <a:cxn ang="0">
                  <a:pos x="122" y="40"/>
                </a:cxn>
                <a:cxn ang="0">
                  <a:pos x="110" y="69"/>
                </a:cxn>
                <a:cxn ang="0">
                  <a:pos x="129" y="74"/>
                </a:cxn>
                <a:cxn ang="0">
                  <a:pos x="150" y="80"/>
                </a:cxn>
                <a:cxn ang="0">
                  <a:pos x="150" y="116"/>
                </a:cxn>
                <a:cxn ang="0">
                  <a:pos x="286" y="112"/>
                </a:cxn>
                <a:cxn ang="0">
                  <a:pos x="267" y="111"/>
                </a:cxn>
                <a:cxn ang="0">
                  <a:pos x="277" y="147"/>
                </a:cxn>
                <a:cxn ang="0">
                  <a:pos x="238" y="147"/>
                </a:cxn>
                <a:cxn ang="0">
                  <a:pos x="236" y="128"/>
                </a:cxn>
                <a:cxn ang="0">
                  <a:pos x="235" y="111"/>
                </a:cxn>
                <a:cxn ang="0">
                  <a:pos x="200" y="111"/>
                </a:cxn>
                <a:cxn ang="0">
                  <a:pos x="200" y="76"/>
                </a:cxn>
                <a:cxn ang="0">
                  <a:pos x="216" y="78"/>
                </a:cxn>
                <a:cxn ang="0">
                  <a:pos x="232" y="82"/>
                </a:cxn>
                <a:cxn ang="0">
                  <a:pos x="234" y="61"/>
                </a:cxn>
                <a:cxn ang="0">
                  <a:pos x="238" y="42"/>
                </a:cxn>
                <a:cxn ang="0">
                  <a:pos x="277" y="42"/>
                </a:cxn>
                <a:cxn ang="0">
                  <a:pos x="265" y="71"/>
                </a:cxn>
                <a:cxn ang="0">
                  <a:pos x="283" y="76"/>
                </a:cxn>
                <a:cxn ang="0">
                  <a:pos x="304" y="83"/>
                </a:cxn>
                <a:cxn ang="0">
                  <a:pos x="304" y="118"/>
                </a:cxn>
                <a:cxn ang="0">
                  <a:pos x="2" y="45"/>
                </a:cxn>
                <a:cxn ang="0">
                  <a:pos x="1" y="116"/>
                </a:cxn>
                <a:cxn ang="0">
                  <a:pos x="7" y="184"/>
                </a:cxn>
                <a:cxn ang="0">
                  <a:pos x="111" y="184"/>
                </a:cxn>
                <a:cxn ang="0">
                  <a:pos x="286" y="184"/>
                </a:cxn>
                <a:cxn ang="0">
                  <a:pos x="337" y="176"/>
                </a:cxn>
                <a:cxn ang="0">
                  <a:pos x="337" y="92"/>
                </a:cxn>
                <a:cxn ang="0">
                  <a:pos x="337" y="8"/>
                </a:cxn>
                <a:cxn ang="0">
                  <a:pos x="286" y="0"/>
                </a:cxn>
                <a:cxn ang="0">
                  <a:pos x="113" y="0"/>
                </a:cxn>
                <a:cxn ang="0">
                  <a:pos x="10" y="0"/>
                </a:cxn>
              </a:cxnLst>
              <a:rect l="0" t="0" r="r" b="b"/>
              <a:pathLst>
                <a:path w="337" h="184">
                  <a:moveTo>
                    <a:pt x="150" y="116"/>
                  </a:moveTo>
                  <a:lnTo>
                    <a:pt x="141" y="114"/>
                  </a:lnTo>
                  <a:lnTo>
                    <a:pt x="131" y="110"/>
                  </a:lnTo>
                  <a:lnTo>
                    <a:pt x="122" y="107"/>
                  </a:lnTo>
                  <a:lnTo>
                    <a:pt x="111" y="102"/>
                  </a:lnTo>
                  <a:lnTo>
                    <a:pt x="113" y="108"/>
                  </a:lnTo>
                  <a:lnTo>
                    <a:pt x="116" y="123"/>
                  </a:lnTo>
                  <a:lnTo>
                    <a:pt x="121" y="137"/>
                  </a:lnTo>
                  <a:lnTo>
                    <a:pt x="122" y="144"/>
                  </a:lnTo>
                  <a:lnTo>
                    <a:pt x="115" y="144"/>
                  </a:lnTo>
                  <a:lnTo>
                    <a:pt x="99" y="144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78" y="138"/>
                  </a:lnTo>
                  <a:lnTo>
                    <a:pt x="81" y="126"/>
                  </a:lnTo>
                  <a:lnTo>
                    <a:pt x="86" y="115"/>
                  </a:lnTo>
                  <a:lnTo>
                    <a:pt x="87" y="109"/>
                  </a:lnTo>
                  <a:lnTo>
                    <a:pt x="80" y="109"/>
                  </a:lnTo>
                  <a:lnTo>
                    <a:pt x="66" y="109"/>
                  </a:lnTo>
                  <a:lnTo>
                    <a:pt x="51" y="109"/>
                  </a:lnTo>
                  <a:lnTo>
                    <a:pt x="45" y="109"/>
                  </a:lnTo>
                  <a:lnTo>
                    <a:pt x="45" y="103"/>
                  </a:lnTo>
                  <a:lnTo>
                    <a:pt x="45" y="88"/>
                  </a:lnTo>
                  <a:lnTo>
                    <a:pt x="45" y="74"/>
                  </a:lnTo>
                  <a:lnTo>
                    <a:pt x="45" y="68"/>
                  </a:lnTo>
                  <a:lnTo>
                    <a:pt x="53" y="72"/>
                  </a:lnTo>
                  <a:lnTo>
                    <a:pt x="62" y="76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2" y="72"/>
                  </a:lnTo>
                  <a:lnTo>
                    <a:pt x="80" y="59"/>
                  </a:lnTo>
                  <a:lnTo>
                    <a:pt x="78" y="45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9" y="40"/>
                  </a:lnTo>
                  <a:lnTo>
                    <a:pt x="115" y="40"/>
                  </a:lnTo>
                  <a:lnTo>
                    <a:pt x="122" y="40"/>
                  </a:lnTo>
                  <a:lnTo>
                    <a:pt x="120" y="45"/>
                  </a:lnTo>
                  <a:lnTo>
                    <a:pt x="115" y="57"/>
                  </a:lnTo>
                  <a:lnTo>
                    <a:pt x="110" y="69"/>
                  </a:lnTo>
                  <a:lnTo>
                    <a:pt x="108" y="74"/>
                  </a:lnTo>
                  <a:lnTo>
                    <a:pt x="114" y="74"/>
                  </a:lnTo>
                  <a:lnTo>
                    <a:pt x="129" y="74"/>
                  </a:lnTo>
                  <a:lnTo>
                    <a:pt x="143" y="74"/>
                  </a:lnTo>
                  <a:lnTo>
                    <a:pt x="150" y="74"/>
                  </a:lnTo>
                  <a:lnTo>
                    <a:pt x="150" y="80"/>
                  </a:lnTo>
                  <a:lnTo>
                    <a:pt x="150" y="95"/>
                  </a:lnTo>
                  <a:lnTo>
                    <a:pt x="150" y="109"/>
                  </a:lnTo>
                  <a:lnTo>
                    <a:pt x="150" y="116"/>
                  </a:lnTo>
                  <a:close/>
                  <a:moveTo>
                    <a:pt x="304" y="118"/>
                  </a:moveTo>
                  <a:lnTo>
                    <a:pt x="296" y="116"/>
                  </a:lnTo>
                  <a:lnTo>
                    <a:pt x="286" y="112"/>
                  </a:lnTo>
                  <a:lnTo>
                    <a:pt x="277" y="109"/>
                  </a:lnTo>
                  <a:lnTo>
                    <a:pt x="266" y="105"/>
                  </a:lnTo>
                  <a:lnTo>
                    <a:pt x="267" y="111"/>
                  </a:lnTo>
                  <a:lnTo>
                    <a:pt x="271" y="125"/>
                  </a:lnTo>
                  <a:lnTo>
                    <a:pt x="274" y="140"/>
                  </a:lnTo>
                  <a:lnTo>
                    <a:pt x="277" y="147"/>
                  </a:lnTo>
                  <a:lnTo>
                    <a:pt x="269" y="147"/>
                  </a:lnTo>
                  <a:lnTo>
                    <a:pt x="253" y="147"/>
                  </a:lnTo>
                  <a:lnTo>
                    <a:pt x="238" y="147"/>
                  </a:lnTo>
                  <a:lnTo>
                    <a:pt x="231" y="147"/>
                  </a:lnTo>
                  <a:lnTo>
                    <a:pt x="233" y="141"/>
                  </a:lnTo>
                  <a:lnTo>
                    <a:pt x="236" y="128"/>
                  </a:lnTo>
                  <a:lnTo>
                    <a:pt x="239" y="117"/>
                  </a:lnTo>
                  <a:lnTo>
                    <a:pt x="241" y="111"/>
                  </a:lnTo>
                  <a:lnTo>
                    <a:pt x="235" y="111"/>
                  </a:lnTo>
                  <a:lnTo>
                    <a:pt x="220" y="111"/>
                  </a:lnTo>
                  <a:lnTo>
                    <a:pt x="206" y="111"/>
                  </a:lnTo>
                  <a:lnTo>
                    <a:pt x="200" y="111"/>
                  </a:lnTo>
                  <a:lnTo>
                    <a:pt x="200" y="105"/>
                  </a:lnTo>
                  <a:lnTo>
                    <a:pt x="200" y="90"/>
                  </a:lnTo>
                  <a:lnTo>
                    <a:pt x="200" y="76"/>
                  </a:lnTo>
                  <a:lnTo>
                    <a:pt x="200" y="70"/>
                  </a:lnTo>
                  <a:lnTo>
                    <a:pt x="207" y="75"/>
                  </a:lnTo>
                  <a:lnTo>
                    <a:pt x="216" y="78"/>
                  </a:lnTo>
                  <a:lnTo>
                    <a:pt x="221" y="80"/>
                  </a:lnTo>
                  <a:lnTo>
                    <a:pt x="225" y="80"/>
                  </a:lnTo>
                  <a:lnTo>
                    <a:pt x="232" y="82"/>
                  </a:lnTo>
                  <a:lnTo>
                    <a:pt x="238" y="80"/>
                  </a:lnTo>
                  <a:lnTo>
                    <a:pt x="237" y="74"/>
                  </a:lnTo>
                  <a:lnTo>
                    <a:pt x="234" y="61"/>
                  </a:lnTo>
                  <a:lnTo>
                    <a:pt x="232" y="47"/>
                  </a:lnTo>
                  <a:lnTo>
                    <a:pt x="231" y="42"/>
                  </a:lnTo>
                  <a:lnTo>
                    <a:pt x="238" y="42"/>
                  </a:lnTo>
                  <a:lnTo>
                    <a:pt x="253" y="42"/>
                  </a:lnTo>
                  <a:lnTo>
                    <a:pt x="269" y="42"/>
                  </a:lnTo>
                  <a:lnTo>
                    <a:pt x="277" y="42"/>
                  </a:lnTo>
                  <a:lnTo>
                    <a:pt x="274" y="47"/>
                  </a:lnTo>
                  <a:lnTo>
                    <a:pt x="269" y="59"/>
                  </a:lnTo>
                  <a:lnTo>
                    <a:pt x="265" y="71"/>
                  </a:lnTo>
                  <a:lnTo>
                    <a:pt x="263" y="76"/>
                  </a:lnTo>
                  <a:lnTo>
                    <a:pt x="269" y="76"/>
                  </a:lnTo>
                  <a:lnTo>
                    <a:pt x="283" y="76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04" y="83"/>
                  </a:lnTo>
                  <a:lnTo>
                    <a:pt x="304" y="98"/>
                  </a:lnTo>
                  <a:lnTo>
                    <a:pt x="304" y="111"/>
                  </a:lnTo>
                  <a:lnTo>
                    <a:pt x="304" y="118"/>
                  </a:lnTo>
                  <a:close/>
                  <a:moveTo>
                    <a:pt x="10" y="0"/>
                  </a:moveTo>
                  <a:lnTo>
                    <a:pt x="5" y="22"/>
                  </a:lnTo>
                  <a:lnTo>
                    <a:pt x="2" y="45"/>
                  </a:lnTo>
                  <a:lnTo>
                    <a:pt x="1" y="69"/>
                  </a:lnTo>
                  <a:lnTo>
                    <a:pt x="0" y="92"/>
                  </a:lnTo>
                  <a:lnTo>
                    <a:pt x="1" y="116"/>
                  </a:lnTo>
                  <a:lnTo>
                    <a:pt x="2" y="139"/>
                  </a:lnTo>
                  <a:lnTo>
                    <a:pt x="4" y="163"/>
                  </a:lnTo>
                  <a:lnTo>
                    <a:pt x="7" y="184"/>
                  </a:lnTo>
                  <a:lnTo>
                    <a:pt x="20" y="184"/>
                  </a:lnTo>
                  <a:lnTo>
                    <a:pt x="58" y="184"/>
                  </a:lnTo>
                  <a:lnTo>
                    <a:pt x="111" y="184"/>
                  </a:lnTo>
                  <a:lnTo>
                    <a:pt x="172" y="184"/>
                  </a:lnTo>
                  <a:lnTo>
                    <a:pt x="233" y="184"/>
                  </a:lnTo>
                  <a:lnTo>
                    <a:pt x="286" y="184"/>
                  </a:lnTo>
                  <a:lnTo>
                    <a:pt x="324" y="184"/>
                  </a:lnTo>
                  <a:lnTo>
                    <a:pt x="337" y="184"/>
                  </a:lnTo>
                  <a:lnTo>
                    <a:pt x="337" y="176"/>
                  </a:lnTo>
                  <a:lnTo>
                    <a:pt x="337" y="155"/>
                  </a:lnTo>
                  <a:lnTo>
                    <a:pt x="337" y="126"/>
                  </a:lnTo>
                  <a:lnTo>
                    <a:pt x="337" y="92"/>
                  </a:lnTo>
                  <a:lnTo>
                    <a:pt x="337" y="58"/>
                  </a:lnTo>
                  <a:lnTo>
                    <a:pt x="337" y="29"/>
                  </a:lnTo>
                  <a:lnTo>
                    <a:pt x="337" y="8"/>
                  </a:lnTo>
                  <a:lnTo>
                    <a:pt x="337" y="0"/>
                  </a:lnTo>
                  <a:lnTo>
                    <a:pt x="324" y="0"/>
                  </a:lnTo>
                  <a:lnTo>
                    <a:pt x="286" y="0"/>
                  </a:lnTo>
                  <a:lnTo>
                    <a:pt x="234" y="0"/>
                  </a:lnTo>
                  <a:lnTo>
                    <a:pt x="173" y="0"/>
                  </a:lnTo>
                  <a:lnTo>
                    <a:pt x="113" y="0"/>
                  </a:lnTo>
                  <a:lnTo>
                    <a:pt x="61" y="0"/>
                  </a:lnTo>
                  <a:lnTo>
                    <a:pt x="2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3" name="Freeform 422"/>
            <p:cNvSpPr>
              <a:spLocks noEditPoints="1"/>
            </p:cNvSpPr>
            <p:nvPr/>
          </p:nvSpPr>
          <p:spPr bwMode="auto">
            <a:xfrm>
              <a:off x="11145286" y="2194171"/>
              <a:ext cx="72036" cy="22165"/>
            </a:xfrm>
            <a:custGeom>
              <a:avLst/>
              <a:gdLst/>
              <a:ahLst/>
              <a:cxnLst>
                <a:cxn ang="0">
                  <a:pos x="452" y="110"/>
                </a:cxn>
                <a:cxn ang="0">
                  <a:pos x="433" y="108"/>
                </a:cxn>
                <a:cxn ang="0">
                  <a:pos x="441" y="143"/>
                </a:cxn>
                <a:cxn ang="0">
                  <a:pos x="404" y="143"/>
                </a:cxn>
                <a:cxn ang="0">
                  <a:pos x="402" y="126"/>
                </a:cxn>
                <a:cxn ang="0">
                  <a:pos x="401" y="109"/>
                </a:cxn>
                <a:cxn ang="0">
                  <a:pos x="365" y="109"/>
                </a:cxn>
                <a:cxn ang="0">
                  <a:pos x="365" y="73"/>
                </a:cxn>
                <a:cxn ang="0">
                  <a:pos x="381" y="76"/>
                </a:cxn>
                <a:cxn ang="0">
                  <a:pos x="397" y="78"/>
                </a:cxn>
                <a:cxn ang="0">
                  <a:pos x="400" y="58"/>
                </a:cxn>
                <a:cxn ang="0">
                  <a:pos x="404" y="39"/>
                </a:cxn>
                <a:cxn ang="0">
                  <a:pos x="441" y="39"/>
                </a:cxn>
                <a:cxn ang="0">
                  <a:pos x="429" y="69"/>
                </a:cxn>
                <a:cxn ang="0">
                  <a:pos x="449" y="74"/>
                </a:cxn>
                <a:cxn ang="0">
                  <a:pos x="470" y="80"/>
                </a:cxn>
                <a:cxn ang="0">
                  <a:pos x="470" y="116"/>
                </a:cxn>
                <a:cxn ang="0">
                  <a:pos x="300" y="112"/>
                </a:cxn>
                <a:cxn ang="0">
                  <a:pos x="281" y="111"/>
                </a:cxn>
                <a:cxn ang="0">
                  <a:pos x="291" y="147"/>
                </a:cxn>
                <a:cxn ang="0">
                  <a:pos x="252" y="147"/>
                </a:cxn>
                <a:cxn ang="0">
                  <a:pos x="250" y="128"/>
                </a:cxn>
                <a:cxn ang="0">
                  <a:pos x="249" y="111"/>
                </a:cxn>
                <a:cxn ang="0">
                  <a:pos x="213" y="111"/>
                </a:cxn>
                <a:cxn ang="0">
                  <a:pos x="213" y="76"/>
                </a:cxn>
                <a:cxn ang="0">
                  <a:pos x="230" y="78"/>
                </a:cxn>
                <a:cxn ang="0">
                  <a:pos x="246" y="82"/>
                </a:cxn>
                <a:cxn ang="0">
                  <a:pos x="248" y="61"/>
                </a:cxn>
                <a:cxn ang="0">
                  <a:pos x="252" y="42"/>
                </a:cxn>
                <a:cxn ang="0">
                  <a:pos x="291" y="42"/>
                </a:cxn>
                <a:cxn ang="0">
                  <a:pos x="278" y="71"/>
                </a:cxn>
                <a:cxn ang="0">
                  <a:pos x="297" y="76"/>
                </a:cxn>
                <a:cxn ang="0">
                  <a:pos x="318" y="83"/>
                </a:cxn>
                <a:cxn ang="0">
                  <a:pos x="318" y="118"/>
                </a:cxn>
                <a:cxn ang="0">
                  <a:pos x="134" y="110"/>
                </a:cxn>
                <a:cxn ang="0">
                  <a:pos x="115" y="108"/>
                </a:cxn>
                <a:cxn ang="0">
                  <a:pos x="124" y="144"/>
                </a:cxn>
                <a:cxn ang="0">
                  <a:pos x="86" y="144"/>
                </a:cxn>
                <a:cxn ang="0">
                  <a:pos x="84" y="126"/>
                </a:cxn>
                <a:cxn ang="0">
                  <a:pos x="83" y="109"/>
                </a:cxn>
                <a:cxn ang="0">
                  <a:pos x="47" y="109"/>
                </a:cxn>
                <a:cxn ang="0">
                  <a:pos x="47" y="74"/>
                </a:cxn>
                <a:cxn ang="0">
                  <a:pos x="63" y="76"/>
                </a:cxn>
                <a:cxn ang="0">
                  <a:pos x="79" y="78"/>
                </a:cxn>
                <a:cxn ang="0">
                  <a:pos x="83" y="59"/>
                </a:cxn>
                <a:cxn ang="0">
                  <a:pos x="86" y="40"/>
                </a:cxn>
                <a:cxn ang="0">
                  <a:pos x="124" y="40"/>
                </a:cxn>
                <a:cxn ang="0">
                  <a:pos x="112" y="69"/>
                </a:cxn>
                <a:cxn ang="0">
                  <a:pos x="131" y="74"/>
                </a:cxn>
                <a:cxn ang="0">
                  <a:pos x="152" y="80"/>
                </a:cxn>
                <a:cxn ang="0">
                  <a:pos x="152" y="116"/>
                </a:cxn>
                <a:cxn ang="0">
                  <a:pos x="517" y="184"/>
                </a:cxn>
              </a:cxnLst>
              <a:rect l="0" t="0" r="r" b="b"/>
              <a:pathLst>
                <a:path w="517" h="184">
                  <a:moveTo>
                    <a:pt x="470" y="116"/>
                  </a:moveTo>
                  <a:lnTo>
                    <a:pt x="462" y="114"/>
                  </a:lnTo>
                  <a:lnTo>
                    <a:pt x="452" y="110"/>
                  </a:lnTo>
                  <a:lnTo>
                    <a:pt x="441" y="106"/>
                  </a:lnTo>
                  <a:lnTo>
                    <a:pt x="432" y="102"/>
                  </a:lnTo>
                  <a:lnTo>
                    <a:pt x="433" y="108"/>
                  </a:lnTo>
                  <a:lnTo>
                    <a:pt x="437" y="123"/>
                  </a:lnTo>
                  <a:lnTo>
                    <a:pt x="440" y="137"/>
                  </a:lnTo>
                  <a:lnTo>
                    <a:pt x="441" y="143"/>
                  </a:lnTo>
                  <a:lnTo>
                    <a:pt x="435" y="143"/>
                  </a:lnTo>
                  <a:lnTo>
                    <a:pt x="419" y="143"/>
                  </a:lnTo>
                  <a:lnTo>
                    <a:pt x="404" y="143"/>
                  </a:lnTo>
                  <a:lnTo>
                    <a:pt x="396" y="143"/>
                  </a:lnTo>
                  <a:lnTo>
                    <a:pt x="397" y="138"/>
                  </a:lnTo>
                  <a:lnTo>
                    <a:pt x="402" y="126"/>
                  </a:lnTo>
                  <a:lnTo>
                    <a:pt x="405" y="115"/>
                  </a:lnTo>
                  <a:lnTo>
                    <a:pt x="407" y="109"/>
                  </a:lnTo>
                  <a:lnTo>
                    <a:pt x="401" y="109"/>
                  </a:lnTo>
                  <a:lnTo>
                    <a:pt x="386" y="109"/>
                  </a:lnTo>
                  <a:lnTo>
                    <a:pt x="372" y="109"/>
                  </a:lnTo>
                  <a:lnTo>
                    <a:pt x="365" y="109"/>
                  </a:lnTo>
                  <a:lnTo>
                    <a:pt x="365" y="102"/>
                  </a:lnTo>
                  <a:lnTo>
                    <a:pt x="365" y="88"/>
                  </a:lnTo>
                  <a:lnTo>
                    <a:pt x="365" y="73"/>
                  </a:lnTo>
                  <a:lnTo>
                    <a:pt x="365" y="67"/>
                  </a:lnTo>
                  <a:lnTo>
                    <a:pt x="373" y="72"/>
                  </a:lnTo>
                  <a:lnTo>
                    <a:pt x="381" y="76"/>
                  </a:lnTo>
                  <a:lnTo>
                    <a:pt x="386" y="77"/>
                  </a:lnTo>
                  <a:lnTo>
                    <a:pt x="391" y="78"/>
                  </a:lnTo>
                  <a:lnTo>
                    <a:pt x="397" y="78"/>
                  </a:lnTo>
                  <a:lnTo>
                    <a:pt x="404" y="77"/>
                  </a:lnTo>
                  <a:lnTo>
                    <a:pt x="403" y="72"/>
                  </a:lnTo>
                  <a:lnTo>
                    <a:pt x="400" y="58"/>
                  </a:lnTo>
                  <a:lnTo>
                    <a:pt x="397" y="45"/>
                  </a:lnTo>
                  <a:lnTo>
                    <a:pt x="396" y="39"/>
                  </a:lnTo>
                  <a:lnTo>
                    <a:pt x="404" y="39"/>
                  </a:lnTo>
                  <a:lnTo>
                    <a:pt x="419" y="39"/>
                  </a:lnTo>
                  <a:lnTo>
                    <a:pt x="435" y="39"/>
                  </a:lnTo>
                  <a:lnTo>
                    <a:pt x="441" y="39"/>
                  </a:lnTo>
                  <a:lnTo>
                    <a:pt x="439" y="44"/>
                  </a:lnTo>
                  <a:lnTo>
                    <a:pt x="435" y="57"/>
                  </a:lnTo>
                  <a:lnTo>
                    <a:pt x="429" y="69"/>
                  </a:lnTo>
                  <a:lnTo>
                    <a:pt x="427" y="74"/>
                  </a:lnTo>
                  <a:lnTo>
                    <a:pt x="435" y="74"/>
                  </a:lnTo>
                  <a:lnTo>
                    <a:pt x="449" y="74"/>
                  </a:lnTo>
                  <a:lnTo>
                    <a:pt x="464" y="74"/>
                  </a:lnTo>
                  <a:lnTo>
                    <a:pt x="470" y="74"/>
                  </a:lnTo>
                  <a:lnTo>
                    <a:pt x="470" y="80"/>
                  </a:lnTo>
                  <a:lnTo>
                    <a:pt x="470" y="95"/>
                  </a:lnTo>
                  <a:lnTo>
                    <a:pt x="470" y="109"/>
                  </a:lnTo>
                  <a:lnTo>
                    <a:pt x="470" y="116"/>
                  </a:lnTo>
                  <a:close/>
                  <a:moveTo>
                    <a:pt x="318" y="118"/>
                  </a:moveTo>
                  <a:lnTo>
                    <a:pt x="310" y="116"/>
                  </a:lnTo>
                  <a:lnTo>
                    <a:pt x="300" y="112"/>
                  </a:lnTo>
                  <a:lnTo>
                    <a:pt x="291" y="109"/>
                  </a:lnTo>
                  <a:lnTo>
                    <a:pt x="280" y="105"/>
                  </a:lnTo>
                  <a:lnTo>
                    <a:pt x="281" y="111"/>
                  </a:lnTo>
                  <a:lnTo>
                    <a:pt x="285" y="125"/>
                  </a:lnTo>
                  <a:lnTo>
                    <a:pt x="289" y="140"/>
                  </a:lnTo>
                  <a:lnTo>
                    <a:pt x="291" y="147"/>
                  </a:lnTo>
                  <a:lnTo>
                    <a:pt x="283" y="147"/>
                  </a:lnTo>
                  <a:lnTo>
                    <a:pt x="267" y="147"/>
                  </a:lnTo>
                  <a:lnTo>
                    <a:pt x="252" y="147"/>
                  </a:lnTo>
                  <a:lnTo>
                    <a:pt x="245" y="147"/>
                  </a:lnTo>
                  <a:lnTo>
                    <a:pt x="247" y="141"/>
                  </a:lnTo>
                  <a:lnTo>
                    <a:pt x="250" y="128"/>
                  </a:lnTo>
                  <a:lnTo>
                    <a:pt x="253" y="117"/>
                  </a:lnTo>
                  <a:lnTo>
                    <a:pt x="255" y="111"/>
                  </a:lnTo>
                  <a:lnTo>
                    <a:pt x="249" y="111"/>
                  </a:lnTo>
                  <a:lnTo>
                    <a:pt x="234" y="111"/>
                  </a:lnTo>
                  <a:lnTo>
                    <a:pt x="220" y="111"/>
                  </a:lnTo>
                  <a:lnTo>
                    <a:pt x="213" y="111"/>
                  </a:lnTo>
                  <a:lnTo>
                    <a:pt x="213" y="105"/>
                  </a:lnTo>
                  <a:lnTo>
                    <a:pt x="213" y="90"/>
                  </a:lnTo>
                  <a:lnTo>
                    <a:pt x="213" y="76"/>
                  </a:lnTo>
                  <a:lnTo>
                    <a:pt x="213" y="70"/>
                  </a:lnTo>
                  <a:lnTo>
                    <a:pt x="221" y="75"/>
                  </a:lnTo>
                  <a:lnTo>
                    <a:pt x="230" y="78"/>
                  </a:lnTo>
                  <a:lnTo>
                    <a:pt x="235" y="80"/>
                  </a:lnTo>
                  <a:lnTo>
                    <a:pt x="239" y="80"/>
                  </a:lnTo>
                  <a:lnTo>
                    <a:pt x="246" y="82"/>
                  </a:lnTo>
                  <a:lnTo>
                    <a:pt x="251" y="80"/>
                  </a:lnTo>
                  <a:lnTo>
                    <a:pt x="250" y="74"/>
                  </a:lnTo>
                  <a:lnTo>
                    <a:pt x="248" y="61"/>
                  </a:lnTo>
                  <a:lnTo>
                    <a:pt x="246" y="47"/>
                  </a:lnTo>
                  <a:lnTo>
                    <a:pt x="245" y="42"/>
                  </a:lnTo>
                  <a:lnTo>
                    <a:pt x="252" y="42"/>
                  </a:lnTo>
                  <a:lnTo>
                    <a:pt x="267" y="42"/>
                  </a:lnTo>
                  <a:lnTo>
                    <a:pt x="283" y="42"/>
                  </a:lnTo>
                  <a:lnTo>
                    <a:pt x="291" y="42"/>
                  </a:lnTo>
                  <a:lnTo>
                    <a:pt x="289" y="47"/>
                  </a:lnTo>
                  <a:lnTo>
                    <a:pt x="283" y="59"/>
                  </a:lnTo>
                  <a:lnTo>
                    <a:pt x="278" y="71"/>
                  </a:lnTo>
                  <a:lnTo>
                    <a:pt x="276" y="76"/>
                  </a:lnTo>
                  <a:lnTo>
                    <a:pt x="282" y="76"/>
                  </a:lnTo>
                  <a:lnTo>
                    <a:pt x="297" y="76"/>
                  </a:lnTo>
                  <a:lnTo>
                    <a:pt x="312" y="76"/>
                  </a:lnTo>
                  <a:lnTo>
                    <a:pt x="318" y="76"/>
                  </a:lnTo>
                  <a:lnTo>
                    <a:pt x="318" y="83"/>
                  </a:lnTo>
                  <a:lnTo>
                    <a:pt x="318" y="98"/>
                  </a:lnTo>
                  <a:lnTo>
                    <a:pt x="318" y="111"/>
                  </a:lnTo>
                  <a:lnTo>
                    <a:pt x="318" y="118"/>
                  </a:lnTo>
                  <a:close/>
                  <a:moveTo>
                    <a:pt x="152" y="116"/>
                  </a:moveTo>
                  <a:lnTo>
                    <a:pt x="143" y="114"/>
                  </a:lnTo>
                  <a:lnTo>
                    <a:pt x="134" y="110"/>
                  </a:lnTo>
                  <a:lnTo>
                    <a:pt x="124" y="107"/>
                  </a:lnTo>
                  <a:lnTo>
                    <a:pt x="113" y="102"/>
                  </a:lnTo>
                  <a:lnTo>
                    <a:pt x="115" y="108"/>
                  </a:lnTo>
                  <a:lnTo>
                    <a:pt x="119" y="123"/>
                  </a:lnTo>
                  <a:lnTo>
                    <a:pt x="122" y="137"/>
                  </a:lnTo>
                  <a:lnTo>
                    <a:pt x="124" y="144"/>
                  </a:lnTo>
                  <a:lnTo>
                    <a:pt x="117" y="144"/>
                  </a:lnTo>
                  <a:lnTo>
                    <a:pt x="102" y="144"/>
                  </a:lnTo>
                  <a:lnTo>
                    <a:pt x="86" y="144"/>
                  </a:lnTo>
                  <a:lnTo>
                    <a:pt x="78" y="144"/>
                  </a:lnTo>
                  <a:lnTo>
                    <a:pt x="80" y="138"/>
                  </a:lnTo>
                  <a:lnTo>
                    <a:pt x="84" y="126"/>
                  </a:lnTo>
                  <a:lnTo>
                    <a:pt x="87" y="115"/>
                  </a:lnTo>
                  <a:lnTo>
                    <a:pt x="89" y="109"/>
                  </a:lnTo>
                  <a:lnTo>
                    <a:pt x="83" y="109"/>
                  </a:lnTo>
                  <a:lnTo>
                    <a:pt x="68" y="109"/>
                  </a:lnTo>
                  <a:lnTo>
                    <a:pt x="54" y="109"/>
                  </a:lnTo>
                  <a:lnTo>
                    <a:pt x="47" y="109"/>
                  </a:lnTo>
                  <a:lnTo>
                    <a:pt x="47" y="103"/>
                  </a:lnTo>
                  <a:lnTo>
                    <a:pt x="47" y="88"/>
                  </a:lnTo>
                  <a:lnTo>
                    <a:pt x="47" y="74"/>
                  </a:lnTo>
                  <a:lnTo>
                    <a:pt x="47" y="68"/>
                  </a:lnTo>
                  <a:lnTo>
                    <a:pt x="55" y="72"/>
                  </a:lnTo>
                  <a:lnTo>
                    <a:pt x="63" y="76"/>
                  </a:lnTo>
                  <a:lnTo>
                    <a:pt x="69" y="78"/>
                  </a:lnTo>
                  <a:lnTo>
                    <a:pt x="74" y="78"/>
                  </a:lnTo>
                  <a:lnTo>
                    <a:pt x="79" y="78"/>
                  </a:lnTo>
                  <a:lnTo>
                    <a:pt x="86" y="78"/>
                  </a:lnTo>
                  <a:lnTo>
                    <a:pt x="85" y="72"/>
                  </a:lnTo>
                  <a:lnTo>
                    <a:pt x="83" y="59"/>
                  </a:lnTo>
                  <a:lnTo>
                    <a:pt x="79" y="45"/>
                  </a:lnTo>
                  <a:lnTo>
                    <a:pt x="78" y="40"/>
                  </a:lnTo>
                  <a:lnTo>
                    <a:pt x="86" y="40"/>
                  </a:lnTo>
                  <a:lnTo>
                    <a:pt x="102" y="40"/>
                  </a:lnTo>
                  <a:lnTo>
                    <a:pt x="117" y="40"/>
                  </a:lnTo>
                  <a:lnTo>
                    <a:pt x="124" y="40"/>
                  </a:lnTo>
                  <a:lnTo>
                    <a:pt x="122" y="45"/>
                  </a:lnTo>
                  <a:lnTo>
                    <a:pt x="117" y="57"/>
                  </a:lnTo>
                  <a:lnTo>
                    <a:pt x="112" y="69"/>
                  </a:lnTo>
                  <a:lnTo>
                    <a:pt x="110" y="74"/>
                  </a:lnTo>
                  <a:lnTo>
                    <a:pt x="117" y="74"/>
                  </a:lnTo>
                  <a:lnTo>
                    <a:pt x="131" y="74"/>
                  </a:lnTo>
                  <a:lnTo>
                    <a:pt x="145" y="74"/>
                  </a:lnTo>
                  <a:lnTo>
                    <a:pt x="152" y="74"/>
                  </a:lnTo>
                  <a:lnTo>
                    <a:pt x="152" y="80"/>
                  </a:lnTo>
                  <a:lnTo>
                    <a:pt x="152" y="95"/>
                  </a:lnTo>
                  <a:lnTo>
                    <a:pt x="152" y="109"/>
                  </a:lnTo>
                  <a:lnTo>
                    <a:pt x="152" y="116"/>
                  </a:lnTo>
                  <a:close/>
                  <a:moveTo>
                    <a:pt x="0" y="0"/>
                  </a:moveTo>
                  <a:lnTo>
                    <a:pt x="0" y="184"/>
                  </a:lnTo>
                  <a:lnTo>
                    <a:pt x="517" y="184"/>
                  </a:lnTo>
                  <a:lnTo>
                    <a:pt x="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4" name="Freeform 423"/>
            <p:cNvSpPr>
              <a:spLocks noEditPoints="1"/>
            </p:cNvSpPr>
            <p:nvPr/>
          </p:nvSpPr>
          <p:spPr bwMode="auto">
            <a:xfrm>
              <a:off x="11145286" y="2105510"/>
              <a:ext cx="25613" cy="69662"/>
            </a:xfrm>
            <a:custGeom>
              <a:avLst/>
              <a:gdLst/>
              <a:ahLst/>
              <a:cxnLst>
                <a:cxn ang="0">
                  <a:pos x="7" y="220"/>
                </a:cxn>
                <a:cxn ang="0">
                  <a:pos x="206" y="565"/>
                </a:cxn>
                <a:cxn ang="0">
                  <a:pos x="108" y="0"/>
                </a:cxn>
                <a:cxn ang="0">
                  <a:pos x="146" y="521"/>
                </a:cxn>
                <a:cxn ang="0">
                  <a:pos x="62" y="519"/>
                </a:cxn>
                <a:cxn ang="0">
                  <a:pos x="43" y="510"/>
                </a:cxn>
                <a:cxn ang="0">
                  <a:pos x="44" y="459"/>
                </a:cxn>
                <a:cxn ang="0">
                  <a:pos x="45" y="391"/>
                </a:cxn>
                <a:cxn ang="0">
                  <a:pos x="46" y="338"/>
                </a:cxn>
                <a:cxn ang="0">
                  <a:pos x="51" y="324"/>
                </a:cxn>
                <a:cxn ang="0">
                  <a:pos x="64" y="314"/>
                </a:cxn>
                <a:cxn ang="0">
                  <a:pos x="80" y="306"/>
                </a:cxn>
                <a:cxn ang="0">
                  <a:pos x="96" y="303"/>
                </a:cxn>
                <a:cxn ang="0">
                  <a:pos x="113" y="302"/>
                </a:cxn>
                <a:cxn ang="0">
                  <a:pos x="130" y="305"/>
                </a:cxn>
                <a:cxn ang="0">
                  <a:pos x="146" y="312"/>
                </a:cxn>
                <a:cxn ang="0">
                  <a:pos x="160" y="321"/>
                </a:cxn>
                <a:cxn ang="0">
                  <a:pos x="166" y="335"/>
                </a:cxn>
                <a:cxn ang="0">
                  <a:pos x="166" y="389"/>
                </a:cxn>
                <a:cxn ang="0">
                  <a:pos x="166" y="460"/>
                </a:cxn>
                <a:cxn ang="0">
                  <a:pos x="166" y="513"/>
                </a:cxn>
                <a:cxn ang="0">
                  <a:pos x="68" y="185"/>
                </a:cxn>
                <a:cxn ang="0">
                  <a:pos x="81" y="192"/>
                </a:cxn>
                <a:cxn ang="0">
                  <a:pos x="90" y="194"/>
                </a:cxn>
                <a:cxn ang="0">
                  <a:pos x="99" y="193"/>
                </a:cxn>
                <a:cxn ang="0">
                  <a:pos x="91" y="162"/>
                </a:cxn>
                <a:cxn ang="0">
                  <a:pos x="109" y="162"/>
                </a:cxn>
                <a:cxn ang="0">
                  <a:pos x="127" y="162"/>
                </a:cxn>
                <a:cxn ang="0">
                  <a:pos x="119" y="190"/>
                </a:cxn>
                <a:cxn ang="0">
                  <a:pos x="136" y="190"/>
                </a:cxn>
                <a:cxn ang="0">
                  <a:pos x="153" y="190"/>
                </a:cxn>
                <a:cxn ang="0">
                  <a:pos x="153" y="207"/>
                </a:cxn>
                <a:cxn ang="0">
                  <a:pos x="153" y="224"/>
                </a:cxn>
                <a:cxn ang="0">
                  <a:pos x="122" y="213"/>
                </a:cxn>
                <a:cxn ang="0">
                  <a:pos x="125" y="230"/>
                </a:cxn>
                <a:cxn ang="0">
                  <a:pos x="127" y="247"/>
                </a:cxn>
                <a:cxn ang="0">
                  <a:pos x="109" y="247"/>
                </a:cxn>
                <a:cxn ang="0">
                  <a:pos x="91" y="247"/>
                </a:cxn>
                <a:cxn ang="0">
                  <a:pos x="102" y="219"/>
                </a:cxn>
                <a:cxn ang="0">
                  <a:pos x="85" y="219"/>
                </a:cxn>
                <a:cxn ang="0">
                  <a:pos x="68" y="219"/>
                </a:cxn>
                <a:cxn ang="0">
                  <a:pos x="68" y="202"/>
                </a:cxn>
                <a:cxn ang="0">
                  <a:pos x="68" y="185"/>
                </a:cxn>
              </a:cxnLst>
              <a:rect l="0" t="0" r="r" b="b"/>
              <a:pathLst>
                <a:path w="208" h="565">
                  <a:moveTo>
                    <a:pt x="108" y="0"/>
                  </a:moveTo>
                  <a:lnTo>
                    <a:pt x="7" y="220"/>
                  </a:lnTo>
                  <a:lnTo>
                    <a:pt x="0" y="563"/>
                  </a:lnTo>
                  <a:lnTo>
                    <a:pt x="206" y="565"/>
                  </a:lnTo>
                  <a:lnTo>
                    <a:pt x="208" y="228"/>
                  </a:lnTo>
                  <a:lnTo>
                    <a:pt x="108" y="0"/>
                  </a:lnTo>
                  <a:close/>
                  <a:moveTo>
                    <a:pt x="166" y="522"/>
                  </a:moveTo>
                  <a:lnTo>
                    <a:pt x="146" y="521"/>
                  </a:lnTo>
                  <a:lnTo>
                    <a:pt x="104" y="520"/>
                  </a:lnTo>
                  <a:lnTo>
                    <a:pt x="62" y="519"/>
                  </a:lnTo>
                  <a:lnTo>
                    <a:pt x="43" y="519"/>
                  </a:lnTo>
                  <a:lnTo>
                    <a:pt x="43" y="510"/>
                  </a:lnTo>
                  <a:lnTo>
                    <a:pt x="43" y="489"/>
                  </a:lnTo>
                  <a:lnTo>
                    <a:pt x="44" y="459"/>
                  </a:lnTo>
                  <a:lnTo>
                    <a:pt x="44" y="425"/>
                  </a:lnTo>
                  <a:lnTo>
                    <a:pt x="45" y="391"/>
                  </a:lnTo>
                  <a:lnTo>
                    <a:pt x="45" y="360"/>
                  </a:lnTo>
                  <a:lnTo>
                    <a:pt x="46" y="338"/>
                  </a:lnTo>
                  <a:lnTo>
                    <a:pt x="46" y="331"/>
                  </a:lnTo>
                  <a:lnTo>
                    <a:pt x="51" y="324"/>
                  </a:lnTo>
                  <a:lnTo>
                    <a:pt x="58" y="318"/>
                  </a:lnTo>
                  <a:lnTo>
                    <a:pt x="64" y="314"/>
                  </a:lnTo>
                  <a:lnTo>
                    <a:pt x="72" y="310"/>
                  </a:lnTo>
                  <a:lnTo>
                    <a:pt x="80" y="306"/>
                  </a:lnTo>
                  <a:lnTo>
                    <a:pt x="88" y="304"/>
                  </a:lnTo>
                  <a:lnTo>
                    <a:pt x="96" y="303"/>
                  </a:lnTo>
                  <a:lnTo>
                    <a:pt x="105" y="302"/>
                  </a:lnTo>
                  <a:lnTo>
                    <a:pt x="113" y="302"/>
                  </a:lnTo>
                  <a:lnTo>
                    <a:pt x="122" y="304"/>
                  </a:lnTo>
                  <a:lnTo>
                    <a:pt x="130" y="305"/>
                  </a:lnTo>
                  <a:lnTo>
                    <a:pt x="139" y="309"/>
                  </a:lnTo>
                  <a:lnTo>
                    <a:pt x="146" y="312"/>
                  </a:lnTo>
                  <a:lnTo>
                    <a:pt x="154" y="316"/>
                  </a:lnTo>
                  <a:lnTo>
                    <a:pt x="160" y="321"/>
                  </a:lnTo>
                  <a:lnTo>
                    <a:pt x="166" y="327"/>
                  </a:lnTo>
                  <a:lnTo>
                    <a:pt x="166" y="335"/>
                  </a:lnTo>
                  <a:lnTo>
                    <a:pt x="166" y="357"/>
                  </a:lnTo>
                  <a:lnTo>
                    <a:pt x="166" y="389"/>
                  </a:lnTo>
                  <a:lnTo>
                    <a:pt x="166" y="424"/>
                  </a:lnTo>
                  <a:lnTo>
                    <a:pt x="166" y="460"/>
                  </a:lnTo>
                  <a:lnTo>
                    <a:pt x="166" y="491"/>
                  </a:lnTo>
                  <a:lnTo>
                    <a:pt x="166" y="513"/>
                  </a:lnTo>
                  <a:lnTo>
                    <a:pt x="166" y="522"/>
                  </a:lnTo>
                  <a:close/>
                  <a:moveTo>
                    <a:pt x="68" y="185"/>
                  </a:moveTo>
                  <a:lnTo>
                    <a:pt x="75" y="189"/>
                  </a:lnTo>
                  <a:lnTo>
                    <a:pt x="81" y="192"/>
                  </a:lnTo>
                  <a:lnTo>
                    <a:pt x="86" y="193"/>
                  </a:lnTo>
                  <a:lnTo>
                    <a:pt x="90" y="194"/>
                  </a:lnTo>
                  <a:lnTo>
                    <a:pt x="94" y="194"/>
                  </a:lnTo>
                  <a:lnTo>
                    <a:pt x="99" y="193"/>
                  </a:lnTo>
                  <a:lnTo>
                    <a:pt x="95" y="177"/>
                  </a:lnTo>
                  <a:lnTo>
                    <a:pt x="91" y="162"/>
                  </a:lnTo>
                  <a:lnTo>
                    <a:pt x="96" y="162"/>
                  </a:lnTo>
                  <a:lnTo>
                    <a:pt x="109" y="162"/>
                  </a:lnTo>
                  <a:lnTo>
                    <a:pt x="122" y="162"/>
                  </a:lnTo>
                  <a:lnTo>
                    <a:pt x="127" y="162"/>
                  </a:lnTo>
                  <a:lnTo>
                    <a:pt x="123" y="176"/>
                  </a:lnTo>
                  <a:lnTo>
                    <a:pt x="119" y="190"/>
                  </a:lnTo>
                  <a:lnTo>
                    <a:pt x="124" y="190"/>
                  </a:lnTo>
                  <a:lnTo>
                    <a:pt x="136" y="190"/>
                  </a:lnTo>
                  <a:lnTo>
                    <a:pt x="147" y="190"/>
                  </a:lnTo>
                  <a:lnTo>
                    <a:pt x="153" y="190"/>
                  </a:lnTo>
                  <a:lnTo>
                    <a:pt x="153" y="196"/>
                  </a:lnTo>
                  <a:lnTo>
                    <a:pt x="153" y="207"/>
                  </a:lnTo>
                  <a:lnTo>
                    <a:pt x="153" y="219"/>
                  </a:lnTo>
                  <a:lnTo>
                    <a:pt x="153" y="224"/>
                  </a:lnTo>
                  <a:lnTo>
                    <a:pt x="138" y="220"/>
                  </a:lnTo>
                  <a:lnTo>
                    <a:pt x="122" y="213"/>
                  </a:lnTo>
                  <a:lnTo>
                    <a:pt x="123" y="218"/>
                  </a:lnTo>
                  <a:lnTo>
                    <a:pt x="125" y="230"/>
                  </a:lnTo>
                  <a:lnTo>
                    <a:pt x="126" y="241"/>
                  </a:lnTo>
                  <a:lnTo>
                    <a:pt x="127" y="247"/>
                  </a:lnTo>
                  <a:lnTo>
                    <a:pt x="122" y="247"/>
                  </a:lnTo>
                  <a:lnTo>
                    <a:pt x="109" y="247"/>
                  </a:lnTo>
                  <a:lnTo>
                    <a:pt x="96" y="247"/>
                  </a:lnTo>
                  <a:lnTo>
                    <a:pt x="91" y="247"/>
                  </a:lnTo>
                  <a:lnTo>
                    <a:pt x="96" y="233"/>
                  </a:lnTo>
                  <a:lnTo>
                    <a:pt x="102" y="219"/>
                  </a:lnTo>
                  <a:lnTo>
                    <a:pt x="96" y="219"/>
                  </a:lnTo>
                  <a:lnTo>
                    <a:pt x="85" y="219"/>
                  </a:lnTo>
                  <a:lnTo>
                    <a:pt x="73" y="219"/>
                  </a:lnTo>
                  <a:lnTo>
                    <a:pt x="68" y="219"/>
                  </a:lnTo>
                  <a:lnTo>
                    <a:pt x="68" y="214"/>
                  </a:lnTo>
                  <a:lnTo>
                    <a:pt x="68" y="202"/>
                  </a:lnTo>
                  <a:lnTo>
                    <a:pt x="68" y="190"/>
                  </a:lnTo>
                  <a:lnTo>
                    <a:pt x="68" y="18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5" name="Freeform 424"/>
            <p:cNvSpPr>
              <a:spLocks noEditPoints="1"/>
            </p:cNvSpPr>
            <p:nvPr/>
          </p:nvSpPr>
          <p:spPr bwMode="auto">
            <a:xfrm>
              <a:off x="11182104" y="2107094"/>
              <a:ext cx="25613" cy="68078"/>
            </a:xfrm>
            <a:custGeom>
              <a:avLst/>
              <a:gdLst/>
              <a:ahLst/>
              <a:cxnLst>
                <a:cxn ang="0">
                  <a:pos x="8" y="220"/>
                </a:cxn>
                <a:cxn ang="0">
                  <a:pos x="207" y="565"/>
                </a:cxn>
                <a:cxn ang="0">
                  <a:pos x="108" y="0"/>
                </a:cxn>
                <a:cxn ang="0">
                  <a:pos x="148" y="522"/>
                </a:cxn>
                <a:cxn ang="0">
                  <a:pos x="62" y="520"/>
                </a:cxn>
                <a:cxn ang="0">
                  <a:pos x="44" y="512"/>
                </a:cxn>
                <a:cxn ang="0">
                  <a:pos x="44" y="460"/>
                </a:cxn>
                <a:cxn ang="0">
                  <a:pos x="46" y="391"/>
                </a:cxn>
                <a:cxn ang="0">
                  <a:pos x="47" y="339"/>
                </a:cxn>
                <a:cxn ang="0">
                  <a:pos x="53" y="325"/>
                </a:cxn>
                <a:cxn ang="0">
                  <a:pos x="65" y="314"/>
                </a:cxn>
                <a:cxn ang="0">
                  <a:pos x="82" y="307"/>
                </a:cxn>
                <a:cxn ang="0">
                  <a:pos x="98" y="303"/>
                </a:cxn>
                <a:cxn ang="0">
                  <a:pos x="115" y="303"/>
                </a:cxn>
                <a:cxn ang="0">
                  <a:pos x="132" y="307"/>
                </a:cxn>
                <a:cxn ang="0">
                  <a:pos x="148" y="312"/>
                </a:cxn>
                <a:cxn ang="0">
                  <a:pos x="161" y="322"/>
                </a:cxn>
                <a:cxn ang="0">
                  <a:pos x="167" y="335"/>
                </a:cxn>
                <a:cxn ang="0">
                  <a:pos x="167" y="389"/>
                </a:cxn>
                <a:cxn ang="0">
                  <a:pos x="167" y="460"/>
                </a:cxn>
                <a:cxn ang="0">
                  <a:pos x="167" y="514"/>
                </a:cxn>
                <a:cxn ang="0">
                  <a:pos x="62" y="182"/>
                </a:cxn>
                <a:cxn ang="0">
                  <a:pos x="76" y="189"/>
                </a:cxn>
                <a:cxn ang="0">
                  <a:pos x="84" y="191"/>
                </a:cxn>
                <a:cxn ang="0">
                  <a:pos x="93" y="190"/>
                </a:cxn>
                <a:cxn ang="0">
                  <a:pos x="85" y="159"/>
                </a:cxn>
                <a:cxn ang="0">
                  <a:pos x="104" y="159"/>
                </a:cxn>
                <a:cxn ang="0">
                  <a:pos x="122" y="159"/>
                </a:cxn>
                <a:cxn ang="0">
                  <a:pos x="114" y="187"/>
                </a:cxn>
                <a:cxn ang="0">
                  <a:pos x="131" y="187"/>
                </a:cxn>
                <a:cxn ang="0">
                  <a:pos x="148" y="187"/>
                </a:cxn>
                <a:cxn ang="0">
                  <a:pos x="148" y="204"/>
                </a:cxn>
                <a:cxn ang="0">
                  <a:pos x="148" y="221"/>
                </a:cxn>
                <a:cxn ang="0">
                  <a:pos x="117" y="211"/>
                </a:cxn>
                <a:cxn ang="0">
                  <a:pos x="119" y="227"/>
                </a:cxn>
                <a:cxn ang="0">
                  <a:pos x="122" y="244"/>
                </a:cxn>
                <a:cxn ang="0">
                  <a:pos x="104" y="244"/>
                </a:cxn>
                <a:cxn ang="0">
                  <a:pos x="85" y="244"/>
                </a:cxn>
                <a:cxn ang="0">
                  <a:pos x="96" y="216"/>
                </a:cxn>
                <a:cxn ang="0">
                  <a:pos x="79" y="216"/>
                </a:cxn>
                <a:cxn ang="0">
                  <a:pos x="62" y="216"/>
                </a:cxn>
                <a:cxn ang="0">
                  <a:pos x="62" y="199"/>
                </a:cxn>
                <a:cxn ang="0">
                  <a:pos x="62" y="182"/>
                </a:cxn>
              </a:cxnLst>
              <a:rect l="0" t="0" r="r" b="b"/>
              <a:pathLst>
                <a:path w="209" h="565">
                  <a:moveTo>
                    <a:pt x="108" y="0"/>
                  </a:moveTo>
                  <a:lnTo>
                    <a:pt x="8" y="220"/>
                  </a:lnTo>
                  <a:lnTo>
                    <a:pt x="0" y="563"/>
                  </a:lnTo>
                  <a:lnTo>
                    <a:pt x="207" y="565"/>
                  </a:lnTo>
                  <a:lnTo>
                    <a:pt x="209" y="228"/>
                  </a:lnTo>
                  <a:lnTo>
                    <a:pt x="108" y="0"/>
                  </a:lnTo>
                  <a:close/>
                  <a:moveTo>
                    <a:pt x="167" y="522"/>
                  </a:moveTo>
                  <a:lnTo>
                    <a:pt x="148" y="522"/>
                  </a:lnTo>
                  <a:lnTo>
                    <a:pt x="105" y="521"/>
                  </a:lnTo>
                  <a:lnTo>
                    <a:pt x="62" y="520"/>
                  </a:lnTo>
                  <a:lnTo>
                    <a:pt x="44" y="519"/>
                  </a:lnTo>
                  <a:lnTo>
                    <a:pt x="44" y="512"/>
                  </a:lnTo>
                  <a:lnTo>
                    <a:pt x="44" y="490"/>
                  </a:lnTo>
                  <a:lnTo>
                    <a:pt x="44" y="460"/>
                  </a:lnTo>
                  <a:lnTo>
                    <a:pt x="45" y="425"/>
                  </a:lnTo>
                  <a:lnTo>
                    <a:pt x="46" y="391"/>
                  </a:lnTo>
                  <a:lnTo>
                    <a:pt x="46" y="360"/>
                  </a:lnTo>
                  <a:lnTo>
                    <a:pt x="47" y="339"/>
                  </a:lnTo>
                  <a:lnTo>
                    <a:pt x="47" y="331"/>
                  </a:lnTo>
                  <a:lnTo>
                    <a:pt x="53" y="325"/>
                  </a:lnTo>
                  <a:lnTo>
                    <a:pt x="59" y="318"/>
                  </a:lnTo>
                  <a:lnTo>
                    <a:pt x="65" y="314"/>
                  </a:lnTo>
                  <a:lnTo>
                    <a:pt x="73" y="310"/>
                  </a:lnTo>
                  <a:lnTo>
                    <a:pt x="82" y="307"/>
                  </a:lnTo>
                  <a:lnTo>
                    <a:pt x="89" y="305"/>
                  </a:lnTo>
                  <a:lnTo>
                    <a:pt x="98" y="303"/>
                  </a:lnTo>
                  <a:lnTo>
                    <a:pt x="106" y="302"/>
                  </a:lnTo>
                  <a:lnTo>
                    <a:pt x="115" y="303"/>
                  </a:lnTo>
                  <a:lnTo>
                    <a:pt x="123" y="305"/>
                  </a:lnTo>
                  <a:lnTo>
                    <a:pt x="132" y="307"/>
                  </a:lnTo>
                  <a:lnTo>
                    <a:pt x="140" y="309"/>
                  </a:lnTo>
                  <a:lnTo>
                    <a:pt x="148" y="312"/>
                  </a:lnTo>
                  <a:lnTo>
                    <a:pt x="154" y="316"/>
                  </a:lnTo>
                  <a:lnTo>
                    <a:pt x="161" y="322"/>
                  </a:lnTo>
                  <a:lnTo>
                    <a:pt x="167" y="327"/>
                  </a:lnTo>
                  <a:lnTo>
                    <a:pt x="167" y="335"/>
                  </a:lnTo>
                  <a:lnTo>
                    <a:pt x="167" y="358"/>
                  </a:lnTo>
                  <a:lnTo>
                    <a:pt x="167" y="389"/>
                  </a:lnTo>
                  <a:lnTo>
                    <a:pt x="167" y="425"/>
                  </a:lnTo>
                  <a:lnTo>
                    <a:pt x="167" y="460"/>
                  </a:lnTo>
                  <a:lnTo>
                    <a:pt x="167" y="492"/>
                  </a:lnTo>
                  <a:lnTo>
                    <a:pt x="167" y="514"/>
                  </a:lnTo>
                  <a:lnTo>
                    <a:pt x="167" y="522"/>
                  </a:lnTo>
                  <a:close/>
                  <a:moveTo>
                    <a:pt x="62" y="182"/>
                  </a:moveTo>
                  <a:lnTo>
                    <a:pt x="69" y="186"/>
                  </a:lnTo>
                  <a:lnTo>
                    <a:pt x="76" y="189"/>
                  </a:lnTo>
                  <a:lnTo>
                    <a:pt x="79" y="190"/>
                  </a:lnTo>
                  <a:lnTo>
                    <a:pt x="84" y="191"/>
                  </a:lnTo>
                  <a:lnTo>
                    <a:pt x="89" y="191"/>
                  </a:lnTo>
                  <a:lnTo>
                    <a:pt x="93" y="190"/>
                  </a:lnTo>
                  <a:lnTo>
                    <a:pt x="89" y="175"/>
                  </a:lnTo>
                  <a:lnTo>
                    <a:pt x="85" y="159"/>
                  </a:lnTo>
                  <a:lnTo>
                    <a:pt x="91" y="159"/>
                  </a:lnTo>
                  <a:lnTo>
                    <a:pt x="104" y="159"/>
                  </a:lnTo>
                  <a:lnTo>
                    <a:pt x="117" y="159"/>
                  </a:lnTo>
                  <a:lnTo>
                    <a:pt x="122" y="159"/>
                  </a:lnTo>
                  <a:lnTo>
                    <a:pt x="118" y="173"/>
                  </a:lnTo>
                  <a:lnTo>
                    <a:pt x="114" y="187"/>
                  </a:lnTo>
                  <a:lnTo>
                    <a:pt x="119" y="187"/>
                  </a:lnTo>
                  <a:lnTo>
                    <a:pt x="131" y="187"/>
                  </a:lnTo>
                  <a:lnTo>
                    <a:pt x="142" y="187"/>
                  </a:lnTo>
                  <a:lnTo>
                    <a:pt x="148" y="187"/>
                  </a:lnTo>
                  <a:lnTo>
                    <a:pt x="148" y="193"/>
                  </a:lnTo>
                  <a:lnTo>
                    <a:pt x="148" y="204"/>
                  </a:lnTo>
                  <a:lnTo>
                    <a:pt x="148" y="216"/>
                  </a:lnTo>
                  <a:lnTo>
                    <a:pt x="148" y="221"/>
                  </a:lnTo>
                  <a:lnTo>
                    <a:pt x="132" y="217"/>
                  </a:lnTo>
                  <a:lnTo>
                    <a:pt x="117" y="211"/>
                  </a:lnTo>
                  <a:lnTo>
                    <a:pt x="118" y="216"/>
                  </a:lnTo>
                  <a:lnTo>
                    <a:pt x="119" y="227"/>
                  </a:lnTo>
                  <a:lnTo>
                    <a:pt x="121" y="238"/>
                  </a:lnTo>
                  <a:lnTo>
                    <a:pt x="122" y="244"/>
                  </a:lnTo>
                  <a:lnTo>
                    <a:pt x="117" y="244"/>
                  </a:lnTo>
                  <a:lnTo>
                    <a:pt x="104" y="244"/>
                  </a:lnTo>
                  <a:lnTo>
                    <a:pt x="91" y="244"/>
                  </a:lnTo>
                  <a:lnTo>
                    <a:pt x="85" y="244"/>
                  </a:lnTo>
                  <a:lnTo>
                    <a:pt x="91" y="230"/>
                  </a:lnTo>
                  <a:lnTo>
                    <a:pt x="96" y="216"/>
                  </a:lnTo>
                  <a:lnTo>
                    <a:pt x="91" y="216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62" y="216"/>
                  </a:lnTo>
                  <a:lnTo>
                    <a:pt x="62" y="211"/>
                  </a:lnTo>
                  <a:lnTo>
                    <a:pt x="62" y="199"/>
                  </a:lnTo>
                  <a:lnTo>
                    <a:pt x="62" y="187"/>
                  </a:lnTo>
                  <a:lnTo>
                    <a:pt x="62" y="1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6" name="Freeform 425"/>
            <p:cNvSpPr>
              <a:spLocks noEditPoints="1"/>
            </p:cNvSpPr>
            <p:nvPr/>
          </p:nvSpPr>
          <p:spPr bwMode="auto">
            <a:xfrm>
              <a:off x="11218922" y="2108677"/>
              <a:ext cx="27213" cy="64912"/>
            </a:xfrm>
            <a:custGeom>
              <a:avLst/>
              <a:gdLst/>
              <a:ahLst/>
              <a:cxnLst>
                <a:cxn ang="0">
                  <a:pos x="74" y="167"/>
                </a:cxn>
                <a:cxn ang="0">
                  <a:pos x="85" y="171"/>
                </a:cxn>
                <a:cxn ang="0">
                  <a:pos x="94" y="172"/>
                </a:cxn>
                <a:cxn ang="0">
                  <a:pos x="95" y="156"/>
                </a:cxn>
                <a:cxn ang="0">
                  <a:pos x="97" y="140"/>
                </a:cxn>
                <a:cxn ang="0">
                  <a:pos x="121" y="140"/>
                </a:cxn>
                <a:cxn ang="0">
                  <a:pos x="124" y="154"/>
                </a:cxn>
                <a:cxn ang="0">
                  <a:pos x="125" y="168"/>
                </a:cxn>
                <a:cxn ang="0">
                  <a:pos x="148" y="168"/>
                </a:cxn>
                <a:cxn ang="0">
                  <a:pos x="153" y="174"/>
                </a:cxn>
                <a:cxn ang="0">
                  <a:pos x="153" y="197"/>
                </a:cxn>
                <a:cxn ang="0">
                  <a:pos x="137" y="198"/>
                </a:cxn>
                <a:cxn ang="0">
                  <a:pos x="122" y="197"/>
                </a:cxn>
                <a:cxn ang="0">
                  <a:pos x="127" y="219"/>
                </a:cxn>
                <a:cxn ang="0">
                  <a:pos x="121" y="225"/>
                </a:cxn>
                <a:cxn ang="0">
                  <a:pos x="97" y="225"/>
                </a:cxn>
                <a:cxn ang="0">
                  <a:pos x="97" y="211"/>
                </a:cxn>
                <a:cxn ang="0">
                  <a:pos x="97" y="197"/>
                </a:cxn>
                <a:cxn ang="0">
                  <a:pos x="73" y="197"/>
                </a:cxn>
                <a:cxn ang="0">
                  <a:pos x="68" y="192"/>
                </a:cxn>
                <a:cxn ang="0">
                  <a:pos x="68" y="168"/>
                </a:cxn>
                <a:cxn ang="0">
                  <a:pos x="225" y="224"/>
                </a:cxn>
                <a:cxn ang="0">
                  <a:pos x="0" y="202"/>
                </a:cxn>
                <a:cxn ang="0">
                  <a:pos x="228" y="535"/>
                </a:cxn>
                <a:cxn ang="0">
                  <a:pos x="175" y="496"/>
                </a:cxn>
                <a:cxn ang="0">
                  <a:pos x="114" y="495"/>
                </a:cxn>
                <a:cxn ang="0">
                  <a:pos x="52" y="494"/>
                </a:cxn>
                <a:cxn ang="0">
                  <a:pos x="52" y="464"/>
                </a:cxn>
                <a:cxn ang="0">
                  <a:pos x="53" y="400"/>
                </a:cxn>
                <a:cxn ang="0">
                  <a:pos x="55" y="335"/>
                </a:cxn>
                <a:cxn ang="0">
                  <a:pos x="55" y="305"/>
                </a:cxn>
                <a:cxn ang="0">
                  <a:pos x="67" y="293"/>
                </a:cxn>
                <a:cxn ang="0">
                  <a:pos x="82" y="283"/>
                </a:cxn>
                <a:cxn ang="0">
                  <a:pos x="98" y="278"/>
                </a:cxn>
                <a:cxn ang="0">
                  <a:pos x="115" y="277"/>
                </a:cxn>
                <a:cxn ang="0">
                  <a:pos x="132" y="278"/>
                </a:cxn>
                <a:cxn ang="0">
                  <a:pos x="148" y="282"/>
                </a:cxn>
                <a:cxn ang="0">
                  <a:pos x="163" y="291"/>
                </a:cxn>
                <a:cxn ang="0">
                  <a:pos x="175" y="300"/>
                </a:cxn>
                <a:cxn ang="0">
                  <a:pos x="175" y="331"/>
                </a:cxn>
                <a:cxn ang="0">
                  <a:pos x="175" y="399"/>
                </a:cxn>
                <a:cxn ang="0">
                  <a:pos x="175" y="466"/>
                </a:cxn>
                <a:cxn ang="0">
                  <a:pos x="175" y="496"/>
                </a:cxn>
              </a:cxnLst>
              <a:rect l="0" t="0" r="r" b="b"/>
              <a:pathLst>
                <a:path w="228" h="536">
                  <a:moveTo>
                    <a:pt x="68" y="163"/>
                  </a:moveTo>
                  <a:lnTo>
                    <a:pt x="74" y="167"/>
                  </a:lnTo>
                  <a:lnTo>
                    <a:pt x="82" y="170"/>
                  </a:lnTo>
                  <a:lnTo>
                    <a:pt x="85" y="171"/>
                  </a:lnTo>
                  <a:lnTo>
                    <a:pt x="89" y="172"/>
                  </a:lnTo>
                  <a:lnTo>
                    <a:pt x="94" y="172"/>
                  </a:lnTo>
                  <a:lnTo>
                    <a:pt x="99" y="171"/>
                  </a:lnTo>
                  <a:lnTo>
                    <a:pt x="95" y="156"/>
                  </a:lnTo>
                  <a:lnTo>
                    <a:pt x="90" y="140"/>
                  </a:lnTo>
                  <a:lnTo>
                    <a:pt x="97" y="140"/>
                  </a:lnTo>
                  <a:lnTo>
                    <a:pt x="109" y="140"/>
                  </a:lnTo>
                  <a:lnTo>
                    <a:pt x="121" y="140"/>
                  </a:lnTo>
                  <a:lnTo>
                    <a:pt x="127" y="140"/>
                  </a:lnTo>
                  <a:lnTo>
                    <a:pt x="124" y="154"/>
                  </a:lnTo>
                  <a:lnTo>
                    <a:pt x="119" y="168"/>
                  </a:lnTo>
                  <a:lnTo>
                    <a:pt x="125" y="168"/>
                  </a:lnTo>
                  <a:lnTo>
                    <a:pt x="136" y="168"/>
                  </a:lnTo>
                  <a:lnTo>
                    <a:pt x="148" y="168"/>
                  </a:lnTo>
                  <a:lnTo>
                    <a:pt x="153" y="168"/>
                  </a:lnTo>
                  <a:lnTo>
                    <a:pt x="153" y="174"/>
                  </a:lnTo>
                  <a:lnTo>
                    <a:pt x="153" y="185"/>
                  </a:lnTo>
                  <a:lnTo>
                    <a:pt x="153" y="197"/>
                  </a:lnTo>
                  <a:lnTo>
                    <a:pt x="153" y="202"/>
                  </a:lnTo>
                  <a:lnTo>
                    <a:pt x="137" y="198"/>
                  </a:lnTo>
                  <a:lnTo>
                    <a:pt x="121" y="192"/>
                  </a:lnTo>
                  <a:lnTo>
                    <a:pt x="122" y="197"/>
                  </a:lnTo>
                  <a:lnTo>
                    <a:pt x="125" y="208"/>
                  </a:lnTo>
                  <a:lnTo>
                    <a:pt x="127" y="219"/>
                  </a:lnTo>
                  <a:lnTo>
                    <a:pt x="127" y="225"/>
                  </a:lnTo>
                  <a:lnTo>
                    <a:pt x="121" y="225"/>
                  </a:lnTo>
                  <a:lnTo>
                    <a:pt x="109" y="225"/>
                  </a:lnTo>
                  <a:lnTo>
                    <a:pt x="97" y="225"/>
                  </a:lnTo>
                  <a:lnTo>
                    <a:pt x="90" y="225"/>
                  </a:lnTo>
                  <a:lnTo>
                    <a:pt x="97" y="211"/>
                  </a:lnTo>
                  <a:lnTo>
                    <a:pt x="102" y="197"/>
                  </a:lnTo>
                  <a:lnTo>
                    <a:pt x="97" y="197"/>
                  </a:lnTo>
                  <a:lnTo>
                    <a:pt x="85" y="197"/>
                  </a:lnTo>
                  <a:lnTo>
                    <a:pt x="73" y="197"/>
                  </a:lnTo>
                  <a:lnTo>
                    <a:pt x="68" y="197"/>
                  </a:lnTo>
                  <a:lnTo>
                    <a:pt x="68" y="192"/>
                  </a:lnTo>
                  <a:lnTo>
                    <a:pt x="68" y="180"/>
                  </a:lnTo>
                  <a:lnTo>
                    <a:pt x="68" y="168"/>
                  </a:lnTo>
                  <a:lnTo>
                    <a:pt x="68" y="163"/>
                  </a:lnTo>
                  <a:close/>
                  <a:moveTo>
                    <a:pt x="225" y="224"/>
                  </a:moveTo>
                  <a:lnTo>
                    <a:pt x="99" y="0"/>
                  </a:lnTo>
                  <a:lnTo>
                    <a:pt x="0" y="202"/>
                  </a:lnTo>
                  <a:lnTo>
                    <a:pt x="0" y="536"/>
                  </a:lnTo>
                  <a:lnTo>
                    <a:pt x="228" y="535"/>
                  </a:lnTo>
                  <a:lnTo>
                    <a:pt x="225" y="224"/>
                  </a:lnTo>
                  <a:close/>
                  <a:moveTo>
                    <a:pt x="175" y="496"/>
                  </a:moveTo>
                  <a:lnTo>
                    <a:pt x="156" y="496"/>
                  </a:lnTo>
                  <a:lnTo>
                    <a:pt x="114" y="495"/>
                  </a:lnTo>
                  <a:lnTo>
                    <a:pt x="71" y="494"/>
                  </a:lnTo>
                  <a:lnTo>
                    <a:pt x="52" y="494"/>
                  </a:lnTo>
                  <a:lnTo>
                    <a:pt x="52" y="485"/>
                  </a:lnTo>
                  <a:lnTo>
                    <a:pt x="52" y="464"/>
                  </a:lnTo>
                  <a:lnTo>
                    <a:pt x="53" y="434"/>
                  </a:lnTo>
                  <a:lnTo>
                    <a:pt x="53" y="400"/>
                  </a:lnTo>
                  <a:lnTo>
                    <a:pt x="54" y="364"/>
                  </a:lnTo>
                  <a:lnTo>
                    <a:pt x="55" y="335"/>
                  </a:lnTo>
                  <a:lnTo>
                    <a:pt x="55" y="313"/>
                  </a:lnTo>
                  <a:lnTo>
                    <a:pt x="55" y="305"/>
                  </a:lnTo>
                  <a:lnTo>
                    <a:pt x="61" y="298"/>
                  </a:lnTo>
                  <a:lnTo>
                    <a:pt x="67" y="293"/>
                  </a:lnTo>
                  <a:lnTo>
                    <a:pt x="74" y="288"/>
                  </a:lnTo>
                  <a:lnTo>
                    <a:pt x="82" y="283"/>
                  </a:lnTo>
                  <a:lnTo>
                    <a:pt x="89" y="281"/>
                  </a:lnTo>
                  <a:lnTo>
                    <a:pt x="98" y="278"/>
                  </a:lnTo>
                  <a:lnTo>
                    <a:pt x="106" y="277"/>
                  </a:lnTo>
                  <a:lnTo>
                    <a:pt x="115" y="277"/>
                  </a:lnTo>
                  <a:lnTo>
                    <a:pt x="124" y="277"/>
                  </a:lnTo>
                  <a:lnTo>
                    <a:pt x="132" y="278"/>
                  </a:lnTo>
                  <a:lnTo>
                    <a:pt x="141" y="280"/>
                  </a:lnTo>
                  <a:lnTo>
                    <a:pt x="148" y="282"/>
                  </a:lnTo>
                  <a:lnTo>
                    <a:pt x="156" y="287"/>
                  </a:lnTo>
                  <a:lnTo>
                    <a:pt x="163" y="291"/>
                  </a:lnTo>
                  <a:lnTo>
                    <a:pt x="169" y="295"/>
                  </a:lnTo>
                  <a:lnTo>
                    <a:pt x="175" y="300"/>
                  </a:lnTo>
                  <a:lnTo>
                    <a:pt x="175" y="309"/>
                  </a:lnTo>
                  <a:lnTo>
                    <a:pt x="175" y="331"/>
                  </a:lnTo>
                  <a:lnTo>
                    <a:pt x="175" y="362"/>
                  </a:lnTo>
                  <a:lnTo>
                    <a:pt x="175" y="399"/>
                  </a:lnTo>
                  <a:lnTo>
                    <a:pt x="175" y="434"/>
                  </a:lnTo>
                  <a:lnTo>
                    <a:pt x="175" y="466"/>
                  </a:lnTo>
                  <a:lnTo>
                    <a:pt x="175" y="487"/>
                  </a:lnTo>
                  <a:lnTo>
                    <a:pt x="175" y="4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7" name="Freeform 426"/>
            <p:cNvSpPr>
              <a:spLocks noEditPoints="1"/>
            </p:cNvSpPr>
            <p:nvPr/>
          </p:nvSpPr>
          <p:spPr bwMode="auto">
            <a:xfrm>
              <a:off x="11124475" y="2026350"/>
              <a:ext cx="105652" cy="74411"/>
            </a:xfrm>
            <a:custGeom>
              <a:avLst/>
              <a:gdLst/>
              <a:ahLst/>
              <a:cxnLst>
                <a:cxn ang="0">
                  <a:pos x="621" y="199"/>
                </a:cxn>
                <a:cxn ang="0">
                  <a:pos x="524" y="199"/>
                </a:cxn>
                <a:cxn ang="0">
                  <a:pos x="409" y="13"/>
                </a:cxn>
                <a:cxn ang="0">
                  <a:pos x="278" y="283"/>
                </a:cxn>
                <a:cxn ang="0">
                  <a:pos x="175" y="94"/>
                </a:cxn>
                <a:cxn ang="0">
                  <a:pos x="88" y="94"/>
                </a:cxn>
                <a:cxn ang="0">
                  <a:pos x="0" y="310"/>
                </a:cxn>
                <a:cxn ang="0">
                  <a:pos x="0" y="597"/>
                </a:cxn>
                <a:cxn ang="0">
                  <a:pos x="32" y="593"/>
                </a:cxn>
                <a:cxn ang="0">
                  <a:pos x="35" y="363"/>
                </a:cxn>
                <a:cxn ang="0">
                  <a:pos x="40" y="329"/>
                </a:cxn>
                <a:cxn ang="0">
                  <a:pos x="84" y="301"/>
                </a:cxn>
                <a:cxn ang="0">
                  <a:pos x="180" y="301"/>
                </a:cxn>
                <a:cxn ang="0">
                  <a:pos x="225" y="329"/>
                </a:cxn>
                <a:cxn ang="0">
                  <a:pos x="231" y="363"/>
                </a:cxn>
                <a:cxn ang="0">
                  <a:pos x="229" y="599"/>
                </a:cxn>
                <a:cxn ang="0">
                  <a:pos x="307" y="599"/>
                </a:cxn>
                <a:cxn ang="0">
                  <a:pos x="312" y="363"/>
                </a:cxn>
                <a:cxn ang="0">
                  <a:pos x="325" y="329"/>
                </a:cxn>
                <a:cxn ang="0">
                  <a:pos x="375" y="301"/>
                </a:cxn>
                <a:cxn ang="0">
                  <a:pos x="469" y="301"/>
                </a:cxn>
                <a:cxn ang="0">
                  <a:pos x="514" y="329"/>
                </a:cxn>
                <a:cxn ang="0">
                  <a:pos x="523" y="363"/>
                </a:cxn>
                <a:cxn ang="0">
                  <a:pos x="523" y="599"/>
                </a:cxn>
                <a:cxn ang="0">
                  <a:pos x="615" y="599"/>
                </a:cxn>
                <a:cxn ang="0">
                  <a:pos x="618" y="363"/>
                </a:cxn>
                <a:cxn ang="0">
                  <a:pos x="639" y="318"/>
                </a:cxn>
                <a:cxn ang="0">
                  <a:pos x="701" y="296"/>
                </a:cxn>
                <a:cxn ang="0">
                  <a:pos x="779" y="309"/>
                </a:cxn>
                <a:cxn ang="0">
                  <a:pos x="814" y="350"/>
                </a:cxn>
                <a:cxn ang="0">
                  <a:pos x="816" y="528"/>
                </a:cxn>
                <a:cxn ang="0">
                  <a:pos x="846" y="609"/>
                </a:cxn>
                <a:cxn ang="0">
                  <a:pos x="851" y="395"/>
                </a:cxn>
                <a:cxn ang="0">
                  <a:pos x="809" y="202"/>
                </a:cxn>
                <a:cxn ang="0">
                  <a:pos x="164" y="221"/>
                </a:cxn>
                <a:cxn ang="0">
                  <a:pos x="143" y="242"/>
                </a:cxn>
                <a:cxn ang="0">
                  <a:pos x="116" y="216"/>
                </a:cxn>
                <a:cxn ang="0">
                  <a:pos x="84" y="200"/>
                </a:cxn>
                <a:cxn ang="0">
                  <a:pos x="104" y="192"/>
                </a:cxn>
                <a:cxn ang="0">
                  <a:pos x="126" y="162"/>
                </a:cxn>
                <a:cxn ang="0">
                  <a:pos x="148" y="189"/>
                </a:cxn>
                <a:cxn ang="0">
                  <a:pos x="164" y="221"/>
                </a:cxn>
                <a:cxn ang="0">
                  <a:pos x="735" y="236"/>
                </a:cxn>
                <a:cxn ang="0">
                  <a:pos x="705" y="228"/>
                </a:cxn>
                <a:cxn ang="0">
                  <a:pos x="678" y="198"/>
                </a:cxn>
                <a:cxn ang="0">
                  <a:pos x="702" y="190"/>
                </a:cxn>
                <a:cxn ang="0">
                  <a:pos x="731" y="160"/>
                </a:cxn>
                <a:cxn ang="0">
                  <a:pos x="752" y="187"/>
                </a:cxn>
                <a:cxn ang="0">
                  <a:pos x="458" y="219"/>
                </a:cxn>
                <a:cxn ang="0">
                  <a:pos x="436" y="240"/>
                </a:cxn>
                <a:cxn ang="0">
                  <a:pos x="410" y="214"/>
                </a:cxn>
                <a:cxn ang="0">
                  <a:pos x="378" y="182"/>
                </a:cxn>
                <a:cxn ang="0">
                  <a:pos x="406" y="189"/>
                </a:cxn>
                <a:cxn ang="0">
                  <a:pos x="436" y="160"/>
                </a:cxn>
                <a:cxn ang="0">
                  <a:pos x="458" y="187"/>
                </a:cxn>
              </a:cxnLst>
              <a:rect l="0" t="0" r="r" b="b"/>
              <a:pathLst>
                <a:path w="853" h="609">
                  <a:moveTo>
                    <a:pt x="722" y="0"/>
                  </a:moveTo>
                  <a:lnTo>
                    <a:pt x="716" y="13"/>
                  </a:lnTo>
                  <a:lnTo>
                    <a:pt x="699" y="46"/>
                  </a:lnTo>
                  <a:lnTo>
                    <a:pt x="675" y="92"/>
                  </a:lnTo>
                  <a:lnTo>
                    <a:pt x="649" y="145"/>
                  </a:lnTo>
                  <a:lnTo>
                    <a:pt x="621" y="199"/>
                  </a:lnTo>
                  <a:lnTo>
                    <a:pt x="598" y="245"/>
                  </a:lnTo>
                  <a:lnTo>
                    <a:pt x="580" y="278"/>
                  </a:lnTo>
                  <a:lnTo>
                    <a:pt x="574" y="290"/>
                  </a:lnTo>
                  <a:lnTo>
                    <a:pt x="568" y="278"/>
                  </a:lnTo>
                  <a:lnTo>
                    <a:pt x="550" y="245"/>
                  </a:lnTo>
                  <a:lnTo>
                    <a:pt x="524" y="199"/>
                  </a:lnTo>
                  <a:lnTo>
                    <a:pt x="495" y="145"/>
                  </a:lnTo>
                  <a:lnTo>
                    <a:pt x="465" y="92"/>
                  </a:lnTo>
                  <a:lnTo>
                    <a:pt x="440" y="46"/>
                  </a:lnTo>
                  <a:lnTo>
                    <a:pt x="422" y="13"/>
                  </a:lnTo>
                  <a:lnTo>
                    <a:pt x="415" y="0"/>
                  </a:lnTo>
                  <a:lnTo>
                    <a:pt x="409" y="13"/>
                  </a:lnTo>
                  <a:lnTo>
                    <a:pt x="393" y="47"/>
                  </a:lnTo>
                  <a:lnTo>
                    <a:pt x="370" y="94"/>
                  </a:lnTo>
                  <a:lnTo>
                    <a:pt x="343" y="149"/>
                  </a:lnTo>
                  <a:lnTo>
                    <a:pt x="318" y="202"/>
                  </a:lnTo>
                  <a:lnTo>
                    <a:pt x="294" y="250"/>
                  </a:lnTo>
                  <a:lnTo>
                    <a:pt x="278" y="283"/>
                  </a:lnTo>
                  <a:lnTo>
                    <a:pt x="272" y="296"/>
                  </a:lnTo>
                  <a:lnTo>
                    <a:pt x="266" y="283"/>
                  </a:lnTo>
                  <a:lnTo>
                    <a:pt x="250" y="250"/>
                  </a:lnTo>
                  <a:lnTo>
                    <a:pt x="227" y="202"/>
                  </a:lnTo>
                  <a:lnTo>
                    <a:pt x="200" y="149"/>
                  </a:lnTo>
                  <a:lnTo>
                    <a:pt x="175" y="94"/>
                  </a:lnTo>
                  <a:lnTo>
                    <a:pt x="151" y="47"/>
                  </a:lnTo>
                  <a:lnTo>
                    <a:pt x="135" y="13"/>
                  </a:lnTo>
                  <a:lnTo>
                    <a:pt x="129" y="0"/>
                  </a:lnTo>
                  <a:lnTo>
                    <a:pt x="124" y="13"/>
                  </a:lnTo>
                  <a:lnTo>
                    <a:pt x="109" y="47"/>
                  </a:lnTo>
                  <a:lnTo>
                    <a:pt x="88" y="94"/>
                  </a:lnTo>
                  <a:lnTo>
                    <a:pt x="65" y="149"/>
                  </a:lnTo>
                  <a:lnTo>
                    <a:pt x="40" y="202"/>
                  </a:lnTo>
                  <a:lnTo>
                    <a:pt x="20" y="250"/>
                  </a:lnTo>
                  <a:lnTo>
                    <a:pt x="5" y="283"/>
                  </a:lnTo>
                  <a:lnTo>
                    <a:pt x="0" y="296"/>
                  </a:lnTo>
                  <a:lnTo>
                    <a:pt x="0" y="310"/>
                  </a:lnTo>
                  <a:lnTo>
                    <a:pt x="0" y="345"/>
                  </a:lnTo>
                  <a:lnTo>
                    <a:pt x="0" y="395"/>
                  </a:lnTo>
                  <a:lnTo>
                    <a:pt x="0" y="453"/>
                  </a:lnTo>
                  <a:lnTo>
                    <a:pt x="0" y="510"/>
                  </a:lnTo>
                  <a:lnTo>
                    <a:pt x="0" y="560"/>
                  </a:lnTo>
                  <a:lnTo>
                    <a:pt x="0" y="597"/>
                  </a:lnTo>
                  <a:lnTo>
                    <a:pt x="0" y="609"/>
                  </a:lnTo>
                  <a:lnTo>
                    <a:pt x="5" y="609"/>
                  </a:lnTo>
                  <a:lnTo>
                    <a:pt x="16" y="607"/>
                  </a:lnTo>
                  <a:lnTo>
                    <a:pt x="27" y="605"/>
                  </a:lnTo>
                  <a:lnTo>
                    <a:pt x="32" y="604"/>
                  </a:lnTo>
                  <a:lnTo>
                    <a:pt x="32" y="593"/>
                  </a:lnTo>
                  <a:lnTo>
                    <a:pt x="33" y="565"/>
                  </a:lnTo>
                  <a:lnTo>
                    <a:pt x="33" y="525"/>
                  </a:lnTo>
                  <a:lnTo>
                    <a:pt x="33" y="478"/>
                  </a:lnTo>
                  <a:lnTo>
                    <a:pt x="34" y="432"/>
                  </a:lnTo>
                  <a:lnTo>
                    <a:pt x="34" y="392"/>
                  </a:lnTo>
                  <a:lnTo>
                    <a:pt x="35" y="363"/>
                  </a:lnTo>
                  <a:lnTo>
                    <a:pt x="35" y="352"/>
                  </a:lnTo>
                  <a:lnTo>
                    <a:pt x="35" y="350"/>
                  </a:lnTo>
                  <a:lnTo>
                    <a:pt x="35" y="344"/>
                  </a:lnTo>
                  <a:lnTo>
                    <a:pt x="36" y="340"/>
                  </a:lnTo>
                  <a:lnTo>
                    <a:pt x="37" y="334"/>
                  </a:lnTo>
                  <a:lnTo>
                    <a:pt x="40" y="329"/>
                  </a:lnTo>
                  <a:lnTo>
                    <a:pt x="43" y="324"/>
                  </a:lnTo>
                  <a:lnTo>
                    <a:pt x="49" y="318"/>
                  </a:lnTo>
                  <a:lnTo>
                    <a:pt x="54" y="314"/>
                  </a:lnTo>
                  <a:lnTo>
                    <a:pt x="63" y="309"/>
                  </a:lnTo>
                  <a:lnTo>
                    <a:pt x="72" y="304"/>
                  </a:lnTo>
                  <a:lnTo>
                    <a:pt x="84" y="301"/>
                  </a:lnTo>
                  <a:lnTo>
                    <a:pt x="97" y="298"/>
                  </a:lnTo>
                  <a:lnTo>
                    <a:pt x="113" y="296"/>
                  </a:lnTo>
                  <a:lnTo>
                    <a:pt x="132" y="296"/>
                  </a:lnTo>
                  <a:lnTo>
                    <a:pt x="150" y="296"/>
                  </a:lnTo>
                  <a:lnTo>
                    <a:pt x="166" y="298"/>
                  </a:lnTo>
                  <a:lnTo>
                    <a:pt x="180" y="301"/>
                  </a:lnTo>
                  <a:lnTo>
                    <a:pt x="192" y="304"/>
                  </a:lnTo>
                  <a:lnTo>
                    <a:pt x="201" y="309"/>
                  </a:lnTo>
                  <a:lnTo>
                    <a:pt x="209" y="314"/>
                  </a:lnTo>
                  <a:lnTo>
                    <a:pt x="216" y="318"/>
                  </a:lnTo>
                  <a:lnTo>
                    <a:pt x="221" y="324"/>
                  </a:lnTo>
                  <a:lnTo>
                    <a:pt x="225" y="329"/>
                  </a:lnTo>
                  <a:lnTo>
                    <a:pt x="227" y="334"/>
                  </a:lnTo>
                  <a:lnTo>
                    <a:pt x="229" y="340"/>
                  </a:lnTo>
                  <a:lnTo>
                    <a:pt x="230" y="344"/>
                  </a:lnTo>
                  <a:lnTo>
                    <a:pt x="231" y="350"/>
                  </a:lnTo>
                  <a:lnTo>
                    <a:pt x="231" y="352"/>
                  </a:lnTo>
                  <a:lnTo>
                    <a:pt x="231" y="363"/>
                  </a:lnTo>
                  <a:lnTo>
                    <a:pt x="231" y="393"/>
                  </a:lnTo>
                  <a:lnTo>
                    <a:pt x="230" y="433"/>
                  </a:lnTo>
                  <a:lnTo>
                    <a:pt x="230" y="481"/>
                  </a:lnTo>
                  <a:lnTo>
                    <a:pt x="229" y="528"/>
                  </a:lnTo>
                  <a:lnTo>
                    <a:pt x="229" y="570"/>
                  </a:lnTo>
                  <a:lnTo>
                    <a:pt x="229" y="599"/>
                  </a:lnTo>
                  <a:lnTo>
                    <a:pt x="229" y="609"/>
                  </a:lnTo>
                  <a:lnTo>
                    <a:pt x="241" y="609"/>
                  </a:lnTo>
                  <a:lnTo>
                    <a:pt x="268" y="609"/>
                  </a:lnTo>
                  <a:lnTo>
                    <a:pt x="294" y="609"/>
                  </a:lnTo>
                  <a:lnTo>
                    <a:pt x="307" y="609"/>
                  </a:lnTo>
                  <a:lnTo>
                    <a:pt x="307" y="599"/>
                  </a:lnTo>
                  <a:lnTo>
                    <a:pt x="308" y="570"/>
                  </a:lnTo>
                  <a:lnTo>
                    <a:pt x="308" y="528"/>
                  </a:lnTo>
                  <a:lnTo>
                    <a:pt x="309" y="481"/>
                  </a:lnTo>
                  <a:lnTo>
                    <a:pt x="310" y="433"/>
                  </a:lnTo>
                  <a:lnTo>
                    <a:pt x="311" y="393"/>
                  </a:lnTo>
                  <a:lnTo>
                    <a:pt x="312" y="363"/>
                  </a:lnTo>
                  <a:lnTo>
                    <a:pt x="312" y="352"/>
                  </a:lnTo>
                  <a:lnTo>
                    <a:pt x="314" y="350"/>
                  </a:lnTo>
                  <a:lnTo>
                    <a:pt x="316" y="344"/>
                  </a:lnTo>
                  <a:lnTo>
                    <a:pt x="318" y="340"/>
                  </a:lnTo>
                  <a:lnTo>
                    <a:pt x="321" y="334"/>
                  </a:lnTo>
                  <a:lnTo>
                    <a:pt x="325" y="329"/>
                  </a:lnTo>
                  <a:lnTo>
                    <a:pt x="331" y="324"/>
                  </a:lnTo>
                  <a:lnTo>
                    <a:pt x="337" y="318"/>
                  </a:lnTo>
                  <a:lnTo>
                    <a:pt x="345" y="314"/>
                  </a:lnTo>
                  <a:lnTo>
                    <a:pt x="353" y="309"/>
                  </a:lnTo>
                  <a:lnTo>
                    <a:pt x="364" y="304"/>
                  </a:lnTo>
                  <a:lnTo>
                    <a:pt x="375" y="301"/>
                  </a:lnTo>
                  <a:lnTo>
                    <a:pt x="389" y="298"/>
                  </a:lnTo>
                  <a:lnTo>
                    <a:pt x="405" y="296"/>
                  </a:lnTo>
                  <a:lnTo>
                    <a:pt x="422" y="296"/>
                  </a:lnTo>
                  <a:lnTo>
                    <a:pt x="441" y="296"/>
                  </a:lnTo>
                  <a:lnTo>
                    <a:pt x="456" y="298"/>
                  </a:lnTo>
                  <a:lnTo>
                    <a:pt x="469" y="301"/>
                  </a:lnTo>
                  <a:lnTo>
                    <a:pt x="481" y="304"/>
                  </a:lnTo>
                  <a:lnTo>
                    <a:pt x="491" y="309"/>
                  </a:lnTo>
                  <a:lnTo>
                    <a:pt x="498" y="314"/>
                  </a:lnTo>
                  <a:lnTo>
                    <a:pt x="505" y="318"/>
                  </a:lnTo>
                  <a:lnTo>
                    <a:pt x="510" y="324"/>
                  </a:lnTo>
                  <a:lnTo>
                    <a:pt x="514" y="329"/>
                  </a:lnTo>
                  <a:lnTo>
                    <a:pt x="517" y="334"/>
                  </a:lnTo>
                  <a:lnTo>
                    <a:pt x="520" y="340"/>
                  </a:lnTo>
                  <a:lnTo>
                    <a:pt x="522" y="344"/>
                  </a:lnTo>
                  <a:lnTo>
                    <a:pt x="523" y="350"/>
                  </a:lnTo>
                  <a:lnTo>
                    <a:pt x="523" y="352"/>
                  </a:lnTo>
                  <a:lnTo>
                    <a:pt x="523" y="363"/>
                  </a:lnTo>
                  <a:lnTo>
                    <a:pt x="523" y="393"/>
                  </a:lnTo>
                  <a:lnTo>
                    <a:pt x="523" y="433"/>
                  </a:lnTo>
                  <a:lnTo>
                    <a:pt x="523" y="481"/>
                  </a:lnTo>
                  <a:lnTo>
                    <a:pt x="523" y="528"/>
                  </a:lnTo>
                  <a:lnTo>
                    <a:pt x="523" y="570"/>
                  </a:lnTo>
                  <a:lnTo>
                    <a:pt x="523" y="599"/>
                  </a:lnTo>
                  <a:lnTo>
                    <a:pt x="523" y="609"/>
                  </a:lnTo>
                  <a:lnTo>
                    <a:pt x="537" y="609"/>
                  </a:lnTo>
                  <a:lnTo>
                    <a:pt x="569" y="609"/>
                  </a:lnTo>
                  <a:lnTo>
                    <a:pt x="601" y="609"/>
                  </a:lnTo>
                  <a:lnTo>
                    <a:pt x="615" y="609"/>
                  </a:lnTo>
                  <a:lnTo>
                    <a:pt x="615" y="599"/>
                  </a:lnTo>
                  <a:lnTo>
                    <a:pt x="616" y="570"/>
                  </a:lnTo>
                  <a:lnTo>
                    <a:pt x="616" y="528"/>
                  </a:lnTo>
                  <a:lnTo>
                    <a:pt x="616" y="481"/>
                  </a:lnTo>
                  <a:lnTo>
                    <a:pt x="617" y="433"/>
                  </a:lnTo>
                  <a:lnTo>
                    <a:pt x="617" y="393"/>
                  </a:lnTo>
                  <a:lnTo>
                    <a:pt x="618" y="363"/>
                  </a:lnTo>
                  <a:lnTo>
                    <a:pt x="618" y="352"/>
                  </a:lnTo>
                  <a:lnTo>
                    <a:pt x="618" y="350"/>
                  </a:lnTo>
                  <a:lnTo>
                    <a:pt x="621" y="344"/>
                  </a:lnTo>
                  <a:lnTo>
                    <a:pt x="625" y="334"/>
                  </a:lnTo>
                  <a:lnTo>
                    <a:pt x="634" y="324"/>
                  </a:lnTo>
                  <a:lnTo>
                    <a:pt x="639" y="318"/>
                  </a:lnTo>
                  <a:lnTo>
                    <a:pt x="647" y="314"/>
                  </a:lnTo>
                  <a:lnTo>
                    <a:pt x="654" y="309"/>
                  </a:lnTo>
                  <a:lnTo>
                    <a:pt x="664" y="304"/>
                  </a:lnTo>
                  <a:lnTo>
                    <a:pt x="674" y="301"/>
                  </a:lnTo>
                  <a:lnTo>
                    <a:pt x="687" y="298"/>
                  </a:lnTo>
                  <a:lnTo>
                    <a:pt x="701" y="296"/>
                  </a:lnTo>
                  <a:lnTo>
                    <a:pt x="717" y="296"/>
                  </a:lnTo>
                  <a:lnTo>
                    <a:pt x="733" y="296"/>
                  </a:lnTo>
                  <a:lnTo>
                    <a:pt x="747" y="298"/>
                  </a:lnTo>
                  <a:lnTo>
                    <a:pt x="759" y="301"/>
                  </a:lnTo>
                  <a:lnTo>
                    <a:pt x="769" y="304"/>
                  </a:lnTo>
                  <a:lnTo>
                    <a:pt x="779" y="309"/>
                  </a:lnTo>
                  <a:lnTo>
                    <a:pt x="787" y="314"/>
                  </a:lnTo>
                  <a:lnTo>
                    <a:pt x="794" y="318"/>
                  </a:lnTo>
                  <a:lnTo>
                    <a:pt x="799" y="324"/>
                  </a:lnTo>
                  <a:lnTo>
                    <a:pt x="807" y="334"/>
                  </a:lnTo>
                  <a:lnTo>
                    <a:pt x="812" y="344"/>
                  </a:lnTo>
                  <a:lnTo>
                    <a:pt x="814" y="350"/>
                  </a:lnTo>
                  <a:lnTo>
                    <a:pt x="814" y="352"/>
                  </a:lnTo>
                  <a:lnTo>
                    <a:pt x="814" y="363"/>
                  </a:lnTo>
                  <a:lnTo>
                    <a:pt x="815" y="393"/>
                  </a:lnTo>
                  <a:lnTo>
                    <a:pt x="815" y="433"/>
                  </a:lnTo>
                  <a:lnTo>
                    <a:pt x="815" y="481"/>
                  </a:lnTo>
                  <a:lnTo>
                    <a:pt x="816" y="528"/>
                  </a:lnTo>
                  <a:lnTo>
                    <a:pt x="816" y="570"/>
                  </a:lnTo>
                  <a:lnTo>
                    <a:pt x="816" y="599"/>
                  </a:lnTo>
                  <a:lnTo>
                    <a:pt x="817" y="609"/>
                  </a:lnTo>
                  <a:lnTo>
                    <a:pt x="823" y="609"/>
                  </a:lnTo>
                  <a:lnTo>
                    <a:pt x="835" y="609"/>
                  </a:lnTo>
                  <a:lnTo>
                    <a:pt x="846" y="609"/>
                  </a:lnTo>
                  <a:lnTo>
                    <a:pt x="853" y="609"/>
                  </a:lnTo>
                  <a:lnTo>
                    <a:pt x="852" y="597"/>
                  </a:lnTo>
                  <a:lnTo>
                    <a:pt x="852" y="560"/>
                  </a:lnTo>
                  <a:lnTo>
                    <a:pt x="852" y="510"/>
                  </a:lnTo>
                  <a:lnTo>
                    <a:pt x="851" y="453"/>
                  </a:lnTo>
                  <a:lnTo>
                    <a:pt x="851" y="395"/>
                  </a:lnTo>
                  <a:lnTo>
                    <a:pt x="850" y="345"/>
                  </a:lnTo>
                  <a:lnTo>
                    <a:pt x="850" y="310"/>
                  </a:lnTo>
                  <a:lnTo>
                    <a:pt x="850" y="296"/>
                  </a:lnTo>
                  <a:lnTo>
                    <a:pt x="844" y="283"/>
                  </a:lnTo>
                  <a:lnTo>
                    <a:pt x="829" y="250"/>
                  </a:lnTo>
                  <a:lnTo>
                    <a:pt x="809" y="202"/>
                  </a:lnTo>
                  <a:lnTo>
                    <a:pt x="785" y="149"/>
                  </a:lnTo>
                  <a:lnTo>
                    <a:pt x="763" y="94"/>
                  </a:lnTo>
                  <a:lnTo>
                    <a:pt x="743" y="47"/>
                  </a:lnTo>
                  <a:lnTo>
                    <a:pt x="728" y="13"/>
                  </a:lnTo>
                  <a:lnTo>
                    <a:pt x="722" y="0"/>
                  </a:lnTo>
                  <a:close/>
                  <a:moveTo>
                    <a:pt x="164" y="221"/>
                  </a:moveTo>
                  <a:lnTo>
                    <a:pt x="150" y="217"/>
                  </a:lnTo>
                  <a:lnTo>
                    <a:pt x="135" y="210"/>
                  </a:lnTo>
                  <a:lnTo>
                    <a:pt x="136" y="216"/>
                  </a:lnTo>
                  <a:lnTo>
                    <a:pt x="138" y="226"/>
                  </a:lnTo>
                  <a:lnTo>
                    <a:pt x="142" y="237"/>
                  </a:lnTo>
                  <a:lnTo>
                    <a:pt x="143" y="242"/>
                  </a:lnTo>
                  <a:lnTo>
                    <a:pt x="137" y="242"/>
                  </a:lnTo>
                  <a:lnTo>
                    <a:pt x="126" y="242"/>
                  </a:lnTo>
                  <a:lnTo>
                    <a:pt x="114" y="242"/>
                  </a:lnTo>
                  <a:lnTo>
                    <a:pt x="109" y="242"/>
                  </a:lnTo>
                  <a:lnTo>
                    <a:pt x="112" y="229"/>
                  </a:lnTo>
                  <a:lnTo>
                    <a:pt x="116" y="216"/>
                  </a:lnTo>
                  <a:lnTo>
                    <a:pt x="111" y="216"/>
                  </a:lnTo>
                  <a:lnTo>
                    <a:pt x="100" y="216"/>
                  </a:lnTo>
                  <a:lnTo>
                    <a:pt x="89" y="216"/>
                  </a:lnTo>
                  <a:lnTo>
                    <a:pt x="84" y="216"/>
                  </a:lnTo>
                  <a:lnTo>
                    <a:pt x="84" y="210"/>
                  </a:lnTo>
                  <a:lnTo>
                    <a:pt x="84" y="200"/>
                  </a:lnTo>
                  <a:lnTo>
                    <a:pt x="84" y="188"/>
                  </a:lnTo>
                  <a:lnTo>
                    <a:pt x="84" y="184"/>
                  </a:lnTo>
                  <a:lnTo>
                    <a:pt x="90" y="187"/>
                  </a:lnTo>
                  <a:lnTo>
                    <a:pt x="97" y="191"/>
                  </a:lnTo>
                  <a:lnTo>
                    <a:pt x="100" y="192"/>
                  </a:lnTo>
                  <a:lnTo>
                    <a:pt x="104" y="192"/>
                  </a:lnTo>
                  <a:lnTo>
                    <a:pt x="109" y="192"/>
                  </a:lnTo>
                  <a:lnTo>
                    <a:pt x="113" y="192"/>
                  </a:lnTo>
                  <a:lnTo>
                    <a:pt x="111" y="177"/>
                  </a:lnTo>
                  <a:lnTo>
                    <a:pt x="109" y="162"/>
                  </a:lnTo>
                  <a:lnTo>
                    <a:pt x="114" y="162"/>
                  </a:lnTo>
                  <a:lnTo>
                    <a:pt x="126" y="162"/>
                  </a:lnTo>
                  <a:lnTo>
                    <a:pt x="137" y="162"/>
                  </a:lnTo>
                  <a:lnTo>
                    <a:pt x="143" y="162"/>
                  </a:lnTo>
                  <a:lnTo>
                    <a:pt x="137" y="175"/>
                  </a:lnTo>
                  <a:lnTo>
                    <a:pt x="132" y="189"/>
                  </a:lnTo>
                  <a:lnTo>
                    <a:pt x="137" y="189"/>
                  </a:lnTo>
                  <a:lnTo>
                    <a:pt x="148" y="189"/>
                  </a:lnTo>
                  <a:lnTo>
                    <a:pt x="160" y="189"/>
                  </a:lnTo>
                  <a:lnTo>
                    <a:pt x="164" y="189"/>
                  </a:lnTo>
                  <a:lnTo>
                    <a:pt x="164" y="194"/>
                  </a:lnTo>
                  <a:lnTo>
                    <a:pt x="164" y="205"/>
                  </a:lnTo>
                  <a:lnTo>
                    <a:pt x="164" y="216"/>
                  </a:lnTo>
                  <a:lnTo>
                    <a:pt x="164" y="221"/>
                  </a:lnTo>
                  <a:close/>
                  <a:moveTo>
                    <a:pt x="758" y="219"/>
                  </a:moveTo>
                  <a:lnTo>
                    <a:pt x="744" y="215"/>
                  </a:lnTo>
                  <a:lnTo>
                    <a:pt x="728" y="208"/>
                  </a:lnTo>
                  <a:lnTo>
                    <a:pt x="729" y="214"/>
                  </a:lnTo>
                  <a:lnTo>
                    <a:pt x="732" y="224"/>
                  </a:lnTo>
                  <a:lnTo>
                    <a:pt x="735" y="236"/>
                  </a:lnTo>
                  <a:lnTo>
                    <a:pt x="736" y="240"/>
                  </a:lnTo>
                  <a:lnTo>
                    <a:pt x="731" y="240"/>
                  </a:lnTo>
                  <a:lnTo>
                    <a:pt x="719" y="240"/>
                  </a:lnTo>
                  <a:lnTo>
                    <a:pt x="706" y="240"/>
                  </a:lnTo>
                  <a:lnTo>
                    <a:pt x="701" y="240"/>
                  </a:lnTo>
                  <a:lnTo>
                    <a:pt x="705" y="228"/>
                  </a:lnTo>
                  <a:lnTo>
                    <a:pt x="710" y="214"/>
                  </a:lnTo>
                  <a:lnTo>
                    <a:pt x="704" y="214"/>
                  </a:lnTo>
                  <a:lnTo>
                    <a:pt x="694" y="214"/>
                  </a:lnTo>
                  <a:lnTo>
                    <a:pt x="682" y="214"/>
                  </a:lnTo>
                  <a:lnTo>
                    <a:pt x="678" y="214"/>
                  </a:lnTo>
                  <a:lnTo>
                    <a:pt x="678" y="198"/>
                  </a:lnTo>
                  <a:lnTo>
                    <a:pt x="678" y="182"/>
                  </a:lnTo>
                  <a:lnTo>
                    <a:pt x="683" y="186"/>
                  </a:lnTo>
                  <a:lnTo>
                    <a:pt x="690" y="189"/>
                  </a:lnTo>
                  <a:lnTo>
                    <a:pt x="694" y="190"/>
                  </a:lnTo>
                  <a:lnTo>
                    <a:pt x="698" y="190"/>
                  </a:lnTo>
                  <a:lnTo>
                    <a:pt x="702" y="190"/>
                  </a:lnTo>
                  <a:lnTo>
                    <a:pt x="706" y="189"/>
                  </a:lnTo>
                  <a:lnTo>
                    <a:pt x="704" y="175"/>
                  </a:lnTo>
                  <a:lnTo>
                    <a:pt x="701" y="160"/>
                  </a:lnTo>
                  <a:lnTo>
                    <a:pt x="706" y="160"/>
                  </a:lnTo>
                  <a:lnTo>
                    <a:pt x="719" y="160"/>
                  </a:lnTo>
                  <a:lnTo>
                    <a:pt x="731" y="160"/>
                  </a:lnTo>
                  <a:lnTo>
                    <a:pt x="736" y="160"/>
                  </a:lnTo>
                  <a:lnTo>
                    <a:pt x="731" y="174"/>
                  </a:lnTo>
                  <a:lnTo>
                    <a:pt x="726" y="187"/>
                  </a:lnTo>
                  <a:lnTo>
                    <a:pt x="731" y="187"/>
                  </a:lnTo>
                  <a:lnTo>
                    <a:pt x="742" y="187"/>
                  </a:lnTo>
                  <a:lnTo>
                    <a:pt x="752" y="187"/>
                  </a:lnTo>
                  <a:lnTo>
                    <a:pt x="758" y="187"/>
                  </a:lnTo>
                  <a:lnTo>
                    <a:pt x="758" y="192"/>
                  </a:lnTo>
                  <a:lnTo>
                    <a:pt x="758" y="203"/>
                  </a:lnTo>
                  <a:lnTo>
                    <a:pt x="758" y="215"/>
                  </a:lnTo>
                  <a:lnTo>
                    <a:pt x="758" y="219"/>
                  </a:lnTo>
                  <a:close/>
                  <a:moveTo>
                    <a:pt x="458" y="219"/>
                  </a:moveTo>
                  <a:lnTo>
                    <a:pt x="444" y="215"/>
                  </a:lnTo>
                  <a:lnTo>
                    <a:pt x="428" y="208"/>
                  </a:lnTo>
                  <a:lnTo>
                    <a:pt x="430" y="214"/>
                  </a:lnTo>
                  <a:lnTo>
                    <a:pt x="432" y="224"/>
                  </a:lnTo>
                  <a:lnTo>
                    <a:pt x="435" y="236"/>
                  </a:lnTo>
                  <a:lnTo>
                    <a:pt x="436" y="240"/>
                  </a:lnTo>
                  <a:lnTo>
                    <a:pt x="431" y="240"/>
                  </a:lnTo>
                  <a:lnTo>
                    <a:pt x="419" y="240"/>
                  </a:lnTo>
                  <a:lnTo>
                    <a:pt x="408" y="240"/>
                  </a:lnTo>
                  <a:lnTo>
                    <a:pt x="402" y="240"/>
                  </a:lnTo>
                  <a:lnTo>
                    <a:pt x="405" y="228"/>
                  </a:lnTo>
                  <a:lnTo>
                    <a:pt x="410" y="214"/>
                  </a:lnTo>
                  <a:lnTo>
                    <a:pt x="404" y="214"/>
                  </a:lnTo>
                  <a:lnTo>
                    <a:pt x="394" y="214"/>
                  </a:lnTo>
                  <a:lnTo>
                    <a:pt x="383" y="214"/>
                  </a:lnTo>
                  <a:lnTo>
                    <a:pt x="378" y="214"/>
                  </a:lnTo>
                  <a:lnTo>
                    <a:pt x="378" y="198"/>
                  </a:lnTo>
                  <a:lnTo>
                    <a:pt x="378" y="182"/>
                  </a:lnTo>
                  <a:lnTo>
                    <a:pt x="383" y="186"/>
                  </a:lnTo>
                  <a:lnTo>
                    <a:pt x="390" y="189"/>
                  </a:lnTo>
                  <a:lnTo>
                    <a:pt x="394" y="190"/>
                  </a:lnTo>
                  <a:lnTo>
                    <a:pt x="398" y="190"/>
                  </a:lnTo>
                  <a:lnTo>
                    <a:pt x="402" y="190"/>
                  </a:lnTo>
                  <a:lnTo>
                    <a:pt x="406" y="189"/>
                  </a:lnTo>
                  <a:lnTo>
                    <a:pt x="404" y="175"/>
                  </a:lnTo>
                  <a:lnTo>
                    <a:pt x="402" y="160"/>
                  </a:lnTo>
                  <a:lnTo>
                    <a:pt x="408" y="160"/>
                  </a:lnTo>
                  <a:lnTo>
                    <a:pt x="419" y="160"/>
                  </a:lnTo>
                  <a:lnTo>
                    <a:pt x="431" y="160"/>
                  </a:lnTo>
                  <a:lnTo>
                    <a:pt x="436" y="160"/>
                  </a:lnTo>
                  <a:lnTo>
                    <a:pt x="431" y="174"/>
                  </a:lnTo>
                  <a:lnTo>
                    <a:pt x="426" y="187"/>
                  </a:lnTo>
                  <a:lnTo>
                    <a:pt x="431" y="187"/>
                  </a:lnTo>
                  <a:lnTo>
                    <a:pt x="442" y="187"/>
                  </a:lnTo>
                  <a:lnTo>
                    <a:pt x="453" y="187"/>
                  </a:lnTo>
                  <a:lnTo>
                    <a:pt x="458" y="187"/>
                  </a:lnTo>
                  <a:lnTo>
                    <a:pt x="458" y="192"/>
                  </a:lnTo>
                  <a:lnTo>
                    <a:pt x="458" y="203"/>
                  </a:lnTo>
                  <a:lnTo>
                    <a:pt x="458" y="215"/>
                  </a:lnTo>
                  <a:lnTo>
                    <a:pt x="458" y="2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8" name="Freeform 427"/>
            <p:cNvSpPr>
              <a:spLocks noEditPoints="1"/>
            </p:cNvSpPr>
            <p:nvPr/>
          </p:nvSpPr>
          <p:spPr bwMode="auto">
            <a:xfrm>
              <a:off x="10916373" y="2235334"/>
              <a:ext cx="70435" cy="58579"/>
            </a:xfrm>
            <a:custGeom>
              <a:avLst/>
              <a:gdLst/>
              <a:ahLst/>
              <a:cxnLst>
                <a:cxn ang="0">
                  <a:pos x="439" y="135"/>
                </a:cxn>
                <a:cxn ang="0">
                  <a:pos x="387" y="270"/>
                </a:cxn>
                <a:cxn ang="0">
                  <a:pos x="325" y="135"/>
                </a:cxn>
                <a:cxn ang="0">
                  <a:pos x="271" y="12"/>
                </a:cxn>
                <a:cxn ang="0">
                  <a:pos x="202" y="231"/>
                </a:cxn>
                <a:cxn ang="0">
                  <a:pos x="166" y="262"/>
                </a:cxn>
                <a:cxn ang="0">
                  <a:pos x="96" y="44"/>
                </a:cxn>
                <a:cxn ang="0">
                  <a:pos x="57" y="87"/>
                </a:cxn>
                <a:cxn ang="0">
                  <a:pos x="0" y="274"/>
                </a:cxn>
                <a:cxn ang="0">
                  <a:pos x="0" y="458"/>
                </a:cxn>
                <a:cxn ang="0">
                  <a:pos x="16" y="542"/>
                </a:cxn>
                <a:cxn ang="0">
                  <a:pos x="32" y="470"/>
                </a:cxn>
                <a:cxn ang="0">
                  <a:pos x="32" y="314"/>
                </a:cxn>
                <a:cxn ang="0">
                  <a:pos x="49" y="277"/>
                </a:cxn>
                <a:cxn ang="0">
                  <a:pos x="95" y="274"/>
                </a:cxn>
                <a:cxn ang="0">
                  <a:pos x="139" y="277"/>
                </a:cxn>
                <a:cxn ang="0">
                  <a:pos x="163" y="314"/>
                </a:cxn>
                <a:cxn ang="0">
                  <a:pos x="163" y="470"/>
                </a:cxn>
                <a:cxn ang="0">
                  <a:pos x="180" y="542"/>
                </a:cxn>
                <a:cxn ang="0">
                  <a:pos x="197" y="470"/>
                </a:cxn>
                <a:cxn ang="0">
                  <a:pos x="197" y="314"/>
                </a:cxn>
                <a:cxn ang="0">
                  <a:pos x="209" y="283"/>
                </a:cxn>
                <a:cxn ang="0">
                  <a:pos x="235" y="274"/>
                </a:cxn>
                <a:cxn ang="0">
                  <a:pos x="330" y="274"/>
                </a:cxn>
                <a:cxn ang="0">
                  <a:pos x="357" y="293"/>
                </a:cxn>
                <a:cxn ang="0">
                  <a:pos x="365" y="386"/>
                </a:cxn>
                <a:cxn ang="0">
                  <a:pos x="365" y="542"/>
                </a:cxn>
                <a:cxn ang="0">
                  <a:pos x="408" y="532"/>
                </a:cxn>
                <a:cxn ang="0">
                  <a:pos x="408" y="350"/>
                </a:cxn>
                <a:cxn ang="0">
                  <a:pos x="414" y="290"/>
                </a:cxn>
                <a:cxn ang="0">
                  <a:pos x="430" y="275"/>
                </a:cxn>
                <a:cxn ang="0">
                  <a:pos x="495" y="274"/>
                </a:cxn>
                <a:cxn ang="0">
                  <a:pos x="521" y="281"/>
                </a:cxn>
                <a:cxn ang="0">
                  <a:pos x="533" y="323"/>
                </a:cxn>
                <a:cxn ang="0">
                  <a:pos x="533" y="507"/>
                </a:cxn>
                <a:cxn ang="0">
                  <a:pos x="564" y="542"/>
                </a:cxn>
                <a:cxn ang="0">
                  <a:pos x="569" y="408"/>
                </a:cxn>
                <a:cxn ang="0">
                  <a:pos x="565" y="262"/>
                </a:cxn>
                <a:cxn ang="0">
                  <a:pos x="495" y="44"/>
                </a:cxn>
                <a:cxn ang="0">
                  <a:pos x="446" y="217"/>
                </a:cxn>
                <a:cxn ang="0">
                  <a:pos x="473" y="239"/>
                </a:cxn>
                <a:cxn ang="0">
                  <a:pos x="507" y="228"/>
                </a:cxn>
                <a:cxn ang="0">
                  <a:pos x="518" y="195"/>
                </a:cxn>
                <a:cxn ang="0">
                  <a:pos x="496" y="169"/>
                </a:cxn>
                <a:cxn ang="0">
                  <a:pos x="460" y="172"/>
                </a:cxn>
                <a:cxn ang="0">
                  <a:pos x="443" y="203"/>
                </a:cxn>
                <a:cxn ang="0">
                  <a:pos x="305" y="173"/>
                </a:cxn>
                <a:cxn ang="0">
                  <a:pos x="270" y="162"/>
                </a:cxn>
                <a:cxn ang="0">
                  <a:pos x="244" y="185"/>
                </a:cxn>
                <a:cxn ang="0">
                  <a:pos x="247" y="220"/>
                </a:cxn>
                <a:cxn ang="0">
                  <a:pos x="278" y="236"/>
                </a:cxn>
                <a:cxn ang="0">
                  <a:pos x="309" y="220"/>
                </a:cxn>
                <a:cxn ang="0">
                  <a:pos x="47" y="210"/>
                </a:cxn>
                <a:cxn ang="0">
                  <a:pos x="69" y="237"/>
                </a:cxn>
                <a:cxn ang="0">
                  <a:pos x="105" y="234"/>
                </a:cxn>
                <a:cxn ang="0">
                  <a:pos x="121" y="204"/>
                </a:cxn>
                <a:cxn ang="0">
                  <a:pos x="105" y="173"/>
                </a:cxn>
                <a:cxn ang="0">
                  <a:pos x="70" y="170"/>
                </a:cxn>
                <a:cxn ang="0">
                  <a:pos x="47" y="196"/>
                </a:cxn>
              </a:cxnLst>
              <a:rect l="0" t="0" r="r" b="b"/>
              <a:pathLst>
                <a:path w="569" h="542">
                  <a:moveTo>
                    <a:pt x="481" y="1"/>
                  </a:moveTo>
                  <a:lnTo>
                    <a:pt x="476" y="13"/>
                  </a:lnTo>
                  <a:lnTo>
                    <a:pt x="468" y="43"/>
                  </a:lnTo>
                  <a:lnTo>
                    <a:pt x="454" y="86"/>
                  </a:lnTo>
                  <a:lnTo>
                    <a:pt x="439" y="135"/>
                  </a:lnTo>
                  <a:lnTo>
                    <a:pt x="424" y="185"/>
                  </a:lnTo>
                  <a:lnTo>
                    <a:pt x="410" y="227"/>
                  </a:lnTo>
                  <a:lnTo>
                    <a:pt x="402" y="258"/>
                  </a:lnTo>
                  <a:lnTo>
                    <a:pt x="397" y="270"/>
                  </a:lnTo>
                  <a:lnTo>
                    <a:pt x="387" y="270"/>
                  </a:lnTo>
                  <a:lnTo>
                    <a:pt x="376" y="271"/>
                  </a:lnTo>
                  <a:lnTo>
                    <a:pt x="371" y="259"/>
                  </a:lnTo>
                  <a:lnTo>
                    <a:pt x="360" y="228"/>
                  </a:lnTo>
                  <a:lnTo>
                    <a:pt x="344" y="185"/>
                  </a:lnTo>
                  <a:lnTo>
                    <a:pt x="325" y="135"/>
                  </a:lnTo>
                  <a:lnTo>
                    <a:pt x="307" y="85"/>
                  </a:lnTo>
                  <a:lnTo>
                    <a:pt x="291" y="42"/>
                  </a:lnTo>
                  <a:lnTo>
                    <a:pt x="279" y="12"/>
                  </a:lnTo>
                  <a:lnTo>
                    <a:pt x="275" y="0"/>
                  </a:lnTo>
                  <a:lnTo>
                    <a:pt x="271" y="12"/>
                  </a:lnTo>
                  <a:lnTo>
                    <a:pt x="261" y="43"/>
                  </a:lnTo>
                  <a:lnTo>
                    <a:pt x="247" y="86"/>
                  </a:lnTo>
                  <a:lnTo>
                    <a:pt x="232" y="137"/>
                  </a:lnTo>
                  <a:lnTo>
                    <a:pt x="216" y="187"/>
                  </a:lnTo>
                  <a:lnTo>
                    <a:pt x="202" y="231"/>
                  </a:lnTo>
                  <a:lnTo>
                    <a:pt x="192" y="262"/>
                  </a:lnTo>
                  <a:lnTo>
                    <a:pt x="188" y="274"/>
                  </a:lnTo>
                  <a:lnTo>
                    <a:pt x="179" y="274"/>
                  </a:lnTo>
                  <a:lnTo>
                    <a:pt x="169" y="274"/>
                  </a:lnTo>
                  <a:lnTo>
                    <a:pt x="166" y="262"/>
                  </a:lnTo>
                  <a:lnTo>
                    <a:pt x="156" y="231"/>
                  </a:lnTo>
                  <a:lnTo>
                    <a:pt x="142" y="188"/>
                  </a:lnTo>
                  <a:lnTo>
                    <a:pt x="126" y="138"/>
                  </a:lnTo>
                  <a:lnTo>
                    <a:pt x="110" y="87"/>
                  </a:lnTo>
                  <a:lnTo>
                    <a:pt x="96" y="44"/>
                  </a:lnTo>
                  <a:lnTo>
                    <a:pt x="87" y="13"/>
                  </a:lnTo>
                  <a:lnTo>
                    <a:pt x="84" y="1"/>
                  </a:lnTo>
                  <a:lnTo>
                    <a:pt x="79" y="13"/>
                  </a:lnTo>
                  <a:lnTo>
                    <a:pt x="71" y="44"/>
                  </a:lnTo>
                  <a:lnTo>
                    <a:pt x="57" y="87"/>
                  </a:lnTo>
                  <a:lnTo>
                    <a:pt x="42" y="138"/>
                  </a:lnTo>
                  <a:lnTo>
                    <a:pt x="27" y="188"/>
                  </a:lnTo>
                  <a:lnTo>
                    <a:pt x="13" y="231"/>
                  </a:lnTo>
                  <a:lnTo>
                    <a:pt x="3" y="262"/>
                  </a:lnTo>
                  <a:lnTo>
                    <a:pt x="0" y="274"/>
                  </a:lnTo>
                  <a:lnTo>
                    <a:pt x="0" y="285"/>
                  </a:lnTo>
                  <a:lnTo>
                    <a:pt x="0" y="316"/>
                  </a:lnTo>
                  <a:lnTo>
                    <a:pt x="0" y="358"/>
                  </a:lnTo>
                  <a:lnTo>
                    <a:pt x="0" y="408"/>
                  </a:lnTo>
                  <a:lnTo>
                    <a:pt x="0" y="458"/>
                  </a:lnTo>
                  <a:lnTo>
                    <a:pt x="0" y="500"/>
                  </a:lnTo>
                  <a:lnTo>
                    <a:pt x="0" y="530"/>
                  </a:lnTo>
                  <a:lnTo>
                    <a:pt x="0" y="542"/>
                  </a:lnTo>
                  <a:lnTo>
                    <a:pt x="6" y="542"/>
                  </a:lnTo>
                  <a:lnTo>
                    <a:pt x="16" y="542"/>
                  </a:lnTo>
                  <a:lnTo>
                    <a:pt x="27" y="542"/>
                  </a:lnTo>
                  <a:lnTo>
                    <a:pt x="32" y="542"/>
                  </a:lnTo>
                  <a:lnTo>
                    <a:pt x="32" y="532"/>
                  </a:lnTo>
                  <a:lnTo>
                    <a:pt x="32" y="507"/>
                  </a:lnTo>
                  <a:lnTo>
                    <a:pt x="32" y="470"/>
                  </a:lnTo>
                  <a:lnTo>
                    <a:pt x="32" y="428"/>
                  </a:lnTo>
                  <a:lnTo>
                    <a:pt x="32" y="386"/>
                  </a:lnTo>
                  <a:lnTo>
                    <a:pt x="32" y="350"/>
                  </a:lnTo>
                  <a:lnTo>
                    <a:pt x="32" y="323"/>
                  </a:lnTo>
                  <a:lnTo>
                    <a:pt x="32" y="314"/>
                  </a:lnTo>
                  <a:lnTo>
                    <a:pt x="32" y="307"/>
                  </a:lnTo>
                  <a:lnTo>
                    <a:pt x="37" y="293"/>
                  </a:lnTo>
                  <a:lnTo>
                    <a:pt x="40" y="287"/>
                  </a:lnTo>
                  <a:lnTo>
                    <a:pt x="46" y="281"/>
                  </a:lnTo>
                  <a:lnTo>
                    <a:pt x="49" y="277"/>
                  </a:lnTo>
                  <a:lnTo>
                    <a:pt x="54" y="275"/>
                  </a:lnTo>
                  <a:lnTo>
                    <a:pt x="59" y="274"/>
                  </a:lnTo>
                  <a:lnTo>
                    <a:pt x="64" y="274"/>
                  </a:lnTo>
                  <a:lnTo>
                    <a:pt x="74" y="274"/>
                  </a:lnTo>
                  <a:lnTo>
                    <a:pt x="95" y="274"/>
                  </a:lnTo>
                  <a:lnTo>
                    <a:pt x="117" y="274"/>
                  </a:lnTo>
                  <a:lnTo>
                    <a:pt x="126" y="274"/>
                  </a:lnTo>
                  <a:lnTo>
                    <a:pt x="130" y="274"/>
                  </a:lnTo>
                  <a:lnTo>
                    <a:pt x="135" y="275"/>
                  </a:lnTo>
                  <a:lnTo>
                    <a:pt x="139" y="277"/>
                  </a:lnTo>
                  <a:lnTo>
                    <a:pt x="143" y="281"/>
                  </a:lnTo>
                  <a:lnTo>
                    <a:pt x="150" y="287"/>
                  </a:lnTo>
                  <a:lnTo>
                    <a:pt x="154" y="293"/>
                  </a:lnTo>
                  <a:lnTo>
                    <a:pt x="160" y="307"/>
                  </a:lnTo>
                  <a:lnTo>
                    <a:pt x="163" y="314"/>
                  </a:lnTo>
                  <a:lnTo>
                    <a:pt x="163" y="323"/>
                  </a:lnTo>
                  <a:lnTo>
                    <a:pt x="163" y="350"/>
                  </a:lnTo>
                  <a:lnTo>
                    <a:pt x="163" y="386"/>
                  </a:lnTo>
                  <a:lnTo>
                    <a:pt x="163" y="428"/>
                  </a:lnTo>
                  <a:lnTo>
                    <a:pt x="163" y="470"/>
                  </a:lnTo>
                  <a:lnTo>
                    <a:pt x="163" y="507"/>
                  </a:lnTo>
                  <a:lnTo>
                    <a:pt x="163" y="532"/>
                  </a:lnTo>
                  <a:lnTo>
                    <a:pt x="163" y="542"/>
                  </a:lnTo>
                  <a:lnTo>
                    <a:pt x="168" y="542"/>
                  </a:lnTo>
                  <a:lnTo>
                    <a:pt x="180" y="542"/>
                  </a:lnTo>
                  <a:lnTo>
                    <a:pt x="191" y="542"/>
                  </a:lnTo>
                  <a:lnTo>
                    <a:pt x="197" y="542"/>
                  </a:lnTo>
                  <a:lnTo>
                    <a:pt x="197" y="532"/>
                  </a:lnTo>
                  <a:lnTo>
                    <a:pt x="197" y="507"/>
                  </a:lnTo>
                  <a:lnTo>
                    <a:pt x="197" y="470"/>
                  </a:lnTo>
                  <a:lnTo>
                    <a:pt x="197" y="428"/>
                  </a:lnTo>
                  <a:lnTo>
                    <a:pt x="197" y="386"/>
                  </a:lnTo>
                  <a:lnTo>
                    <a:pt x="197" y="350"/>
                  </a:lnTo>
                  <a:lnTo>
                    <a:pt x="197" y="323"/>
                  </a:lnTo>
                  <a:lnTo>
                    <a:pt x="197" y="314"/>
                  </a:lnTo>
                  <a:lnTo>
                    <a:pt x="198" y="307"/>
                  </a:lnTo>
                  <a:lnTo>
                    <a:pt x="202" y="293"/>
                  </a:lnTo>
                  <a:lnTo>
                    <a:pt x="204" y="290"/>
                  </a:lnTo>
                  <a:lnTo>
                    <a:pt x="206" y="287"/>
                  </a:lnTo>
                  <a:lnTo>
                    <a:pt x="209" y="283"/>
                  </a:lnTo>
                  <a:lnTo>
                    <a:pt x="213" y="281"/>
                  </a:lnTo>
                  <a:lnTo>
                    <a:pt x="217" y="277"/>
                  </a:lnTo>
                  <a:lnTo>
                    <a:pt x="222" y="275"/>
                  </a:lnTo>
                  <a:lnTo>
                    <a:pt x="228" y="274"/>
                  </a:lnTo>
                  <a:lnTo>
                    <a:pt x="235" y="274"/>
                  </a:lnTo>
                  <a:lnTo>
                    <a:pt x="249" y="274"/>
                  </a:lnTo>
                  <a:lnTo>
                    <a:pt x="280" y="274"/>
                  </a:lnTo>
                  <a:lnTo>
                    <a:pt x="311" y="274"/>
                  </a:lnTo>
                  <a:lnTo>
                    <a:pt x="325" y="274"/>
                  </a:lnTo>
                  <a:lnTo>
                    <a:pt x="330" y="274"/>
                  </a:lnTo>
                  <a:lnTo>
                    <a:pt x="335" y="275"/>
                  </a:lnTo>
                  <a:lnTo>
                    <a:pt x="340" y="277"/>
                  </a:lnTo>
                  <a:lnTo>
                    <a:pt x="345" y="281"/>
                  </a:lnTo>
                  <a:lnTo>
                    <a:pt x="351" y="287"/>
                  </a:lnTo>
                  <a:lnTo>
                    <a:pt x="357" y="293"/>
                  </a:lnTo>
                  <a:lnTo>
                    <a:pt x="363" y="307"/>
                  </a:lnTo>
                  <a:lnTo>
                    <a:pt x="365" y="314"/>
                  </a:lnTo>
                  <a:lnTo>
                    <a:pt x="365" y="323"/>
                  </a:lnTo>
                  <a:lnTo>
                    <a:pt x="365" y="350"/>
                  </a:lnTo>
                  <a:lnTo>
                    <a:pt x="365" y="386"/>
                  </a:lnTo>
                  <a:lnTo>
                    <a:pt x="365" y="428"/>
                  </a:lnTo>
                  <a:lnTo>
                    <a:pt x="365" y="470"/>
                  </a:lnTo>
                  <a:lnTo>
                    <a:pt x="365" y="507"/>
                  </a:lnTo>
                  <a:lnTo>
                    <a:pt x="365" y="532"/>
                  </a:lnTo>
                  <a:lnTo>
                    <a:pt x="365" y="542"/>
                  </a:lnTo>
                  <a:lnTo>
                    <a:pt x="372" y="542"/>
                  </a:lnTo>
                  <a:lnTo>
                    <a:pt x="387" y="542"/>
                  </a:lnTo>
                  <a:lnTo>
                    <a:pt x="402" y="542"/>
                  </a:lnTo>
                  <a:lnTo>
                    <a:pt x="408" y="542"/>
                  </a:lnTo>
                  <a:lnTo>
                    <a:pt x="408" y="532"/>
                  </a:lnTo>
                  <a:lnTo>
                    <a:pt x="408" y="507"/>
                  </a:lnTo>
                  <a:lnTo>
                    <a:pt x="408" y="470"/>
                  </a:lnTo>
                  <a:lnTo>
                    <a:pt x="408" y="428"/>
                  </a:lnTo>
                  <a:lnTo>
                    <a:pt x="408" y="386"/>
                  </a:lnTo>
                  <a:lnTo>
                    <a:pt x="408" y="350"/>
                  </a:lnTo>
                  <a:lnTo>
                    <a:pt x="408" y="323"/>
                  </a:lnTo>
                  <a:lnTo>
                    <a:pt x="408" y="314"/>
                  </a:lnTo>
                  <a:lnTo>
                    <a:pt x="409" y="307"/>
                  </a:lnTo>
                  <a:lnTo>
                    <a:pt x="412" y="293"/>
                  </a:lnTo>
                  <a:lnTo>
                    <a:pt x="414" y="290"/>
                  </a:lnTo>
                  <a:lnTo>
                    <a:pt x="417" y="287"/>
                  </a:lnTo>
                  <a:lnTo>
                    <a:pt x="419" y="283"/>
                  </a:lnTo>
                  <a:lnTo>
                    <a:pt x="423" y="281"/>
                  </a:lnTo>
                  <a:lnTo>
                    <a:pt x="426" y="277"/>
                  </a:lnTo>
                  <a:lnTo>
                    <a:pt x="430" y="275"/>
                  </a:lnTo>
                  <a:lnTo>
                    <a:pt x="436" y="274"/>
                  </a:lnTo>
                  <a:lnTo>
                    <a:pt x="442" y="274"/>
                  </a:lnTo>
                  <a:lnTo>
                    <a:pt x="452" y="274"/>
                  </a:lnTo>
                  <a:lnTo>
                    <a:pt x="473" y="274"/>
                  </a:lnTo>
                  <a:lnTo>
                    <a:pt x="495" y="274"/>
                  </a:lnTo>
                  <a:lnTo>
                    <a:pt x="505" y="274"/>
                  </a:lnTo>
                  <a:lnTo>
                    <a:pt x="509" y="274"/>
                  </a:lnTo>
                  <a:lnTo>
                    <a:pt x="515" y="275"/>
                  </a:lnTo>
                  <a:lnTo>
                    <a:pt x="518" y="277"/>
                  </a:lnTo>
                  <a:lnTo>
                    <a:pt x="521" y="281"/>
                  </a:lnTo>
                  <a:lnTo>
                    <a:pt x="527" y="287"/>
                  </a:lnTo>
                  <a:lnTo>
                    <a:pt x="530" y="293"/>
                  </a:lnTo>
                  <a:lnTo>
                    <a:pt x="532" y="307"/>
                  </a:lnTo>
                  <a:lnTo>
                    <a:pt x="533" y="314"/>
                  </a:lnTo>
                  <a:lnTo>
                    <a:pt x="533" y="323"/>
                  </a:lnTo>
                  <a:lnTo>
                    <a:pt x="533" y="350"/>
                  </a:lnTo>
                  <a:lnTo>
                    <a:pt x="533" y="386"/>
                  </a:lnTo>
                  <a:lnTo>
                    <a:pt x="533" y="428"/>
                  </a:lnTo>
                  <a:lnTo>
                    <a:pt x="533" y="470"/>
                  </a:lnTo>
                  <a:lnTo>
                    <a:pt x="533" y="507"/>
                  </a:lnTo>
                  <a:lnTo>
                    <a:pt x="533" y="532"/>
                  </a:lnTo>
                  <a:lnTo>
                    <a:pt x="533" y="542"/>
                  </a:lnTo>
                  <a:lnTo>
                    <a:pt x="538" y="542"/>
                  </a:lnTo>
                  <a:lnTo>
                    <a:pt x="551" y="542"/>
                  </a:lnTo>
                  <a:lnTo>
                    <a:pt x="564" y="542"/>
                  </a:lnTo>
                  <a:lnTo>
                    <a:pt x="569" y="542"/>
                  </a:lnTo>
                  <a:lnTo>
                    <a:pt x="569" y="530"/>
                  </a:lnTo>
                  <a:lnTo>
                    <a:pt x="569" y="500"/>
                  </a:lnTo>
                  <a:lnTo>
                    <a:pt x="569" y="458"/>
                  </a:lnTo>
                  <a:lnTo>
                    <a:pt x="569" y="408"/>
                  </a:lnTo>
                  <a:lnTo>
                    <a:pt x="569" y="358"/>
                  </a:lnTo>
                  <a:lnTo>
                    <a:pt x="569" y="316"/>
                  </a:lnTo>
                  <a:lnTo>
                    <a:pt x="569" y="285"/>
                  </a:lnTo>
                  <a:lnTo>
                    <a:pt x="569" y="274"/>
                  </a:lnTo>
                  <a:lnTo>
                    <a:pt x="565" y="262"/>
                  </a:lnTo>
                  <a:lnTo>
                    <a:pt x="555" y="231"/>
                  </a:lnTo>
                  <a:lnTo>
                    <a:pt x="542" y="188"/>
                  </a:lnTo>
                  <a:lnTo>
                    <a:pt x="524" y="138"/>
                  </a:lnTo>
                  <a:lnTo>
                    <a:pt x="508" y="87"/>
                  </a:lnTo>
                  <a:lnTo>
                    <a:pt x="495" y="44"/>
                  </a:lnTo>
                  <a:lnTo>
                    <a:pt x="484" y="13"/>
                  </a:lnTo>
                  <a:lnTo>
                    <a:pt x="481" y="1"/>
                  </a:lnTo>
                  <a:close/>
                  <a:moveTo>
                    <a:pt x="443" y="203"/>
                  </a:moveTo>
                  <a:lnTo>
                    <a:pt x="444" y="210"/>
                  </a:lnTo>
                  <a:lnTo>
                    <a:pt x="446" y="217"/>
                  </a:lnTo>
                  <a:lnTo>
                    <a:pt x="450" y="223"/>
                  </a:lnTo>
                  <a:lnTo>
                    <a:pt x="455" y="228"/>
                  </a:lnTo>
                  <a:lnTo>
                    <a:pt x="460" y="233"/>
                  </a:lnTo>
                  <a:lnTo>
                    <a:pt x="467" y="237"/>
                  </a:lnTo>
                  <a:lnTo>
                    <a:pt x="473" y="239"/>
                  </a:lnTo>
                  <a:lnTo>
                    <a:pt x="481" y="239"/>
                  </a:lnTo>
                  <a:lnTo>
                    <a:pt x="488" y="239"/>
                  </a:lnTo>
                  <a:lnTo>
                    <a:pt x="496" y="237"/>
                  </a:lnTo>
                  <a:lnTo>
                    <a:pt x="502" y="233"/>
                  </a:lnTo>
                  <a:lnTo>
                    <a:pt x="507" y="228"/>
                  </a:lnTo>
                  <a:lnTo>
                    <a:pt x="512" y="223"/>
                  </a:lnTo>
                  <a:lnTo>
                    <a:pt x="516" y="217"/>
                  </a:lnTo>
                  <a:lnTo>
                    <a:pt x="518" y="210"/>
                  </a:lnTo>
                  <a:lnTo>
                    <a:pt x="518" y="203"/>
                  </a:lnTo>
                  <a:lnTo>
                    <a:pt x="518" y="195"/>
                  </a:lnTo>
                  <a:lnTo>
                    <a:pt x="515" y="188"/>
                  </a:lnTo>
                  <a:lnTo>
                    <a:pt x="512" y="181"/>
                  </a:lnTo>
                  <a:lnTo>
                    <a:pt x="507" y="176"/>
                  </a:lnTo>
                  <a:lnTo>
                    <a:pt x="502" y="172"/>
                  </a:lnTo>
                  <a:lnTo>
                    <a:pt x="496" y="169"/>
                  </a:lnTo>
                  <a:lnTo>
                    <a:pt x="488" y="166"/>
                  </a:lnTo>
                  <a:lnTo>
                    <a:pt x="481" y="165"/>
                  </a:lnTo>
                  <a:lnTo>
                    <a:pt x="473" y="166"/>
                  </a:lnTo>
                  <a:lnTo>
                    <a:pt x="467" y="169"/>
                  </a:lnTo>
                  <a:lnTo>
                    <a:pt x="460" y="172"/>
                  </a:lnTo>
                  <a:lnTo>
                    <a:pt x="455" y="176"/>
                  </a:lnTo>
                  <a:lnTo>
                    <a:pt x="450" y="181"/>
                  </a:lnTo>
                  <a:lnTo>
                    <a:pt x="446" y="188"/>
                  </a:lnTo>
                  <a:lnTo>
                    <a:pt x="444" y="195"/>
                  </a:lnTo>
                  <a:lnTo>
                    <a:pt x="443" y="203"/>
                  </a:lnTo>
                  <a:close/>
                  <a:moveTo>
                    <a:pt x="315" y="198"/>
                  </a:moveTo>
                  <a:lnTo>
                    <a:pt x="314" y="191"/>
                  </a:lnTo>
                  <a:lnTo>
                    <a:pt x="312" y="185"/>
                  </a:lnTo>
                  <a:lnTo>
                    <a:pt x="309" y="178"/>
                  </a:lnTo>
                  <a:lnTo>
                    <a:pt x="305" y="173"/>
                  </a:lnTo>
                  <a:lnTo>
                    <a:pt x="298" y="169"/>
                  </a:lnTo>
                  <a:lnTo>
                    <a:pt x="293" y="164"/>
                  </a:lnTo>
                  <a:lnTo>
                    <a:pt x="285" y="162"/>
                  </a:lnTo>
                  <a:lnTo>
                    <a:pt x="278" y="162"/>
                  </a:lnTo>
                  <a:lnTo>
                    <a:pt x="270" y="162"/>
                  </a:lnTo>
                  <a:lnTo>
                    <a:pt x="264" y="164"/>
                  </a:lnTo>
                  <a:lnTo>
                    <a:pt x="258" y="169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4" y="185"/>
                  </a:lnTo>
                  <a:lnTo>
                    <a:pt x="242" y="191"/>
                  </a:lnTo>
                  <a:lnTo>
                    <a:pt x="240" y="198"/>
                  </a:lnTo>
                  <a:lnTo>
                    <a:pt x="242" y="206"/>
                  </a:lnTo>
                  <a:lnTo>
                    <a:pt x="244" y="213"/>
                  </a:lnTo>
                  <a:lnTo>
                    <a:pt x="247" y="220"/>
                  </a:lnTo>
                  <a:lnTo>
                    <a:pt x="252" y="225"/>
                  </a:lnTo>
                  <a:lnTo>
                    <a:pt x="258" y="229"/>
                  </a:lnTo>
                  <a:lnTo>
                    <a:pt x="264" y="233"/>
                  </a:lnTo>
                  <a:lnTo>
                    <a:pt x="270" y="235"/>
                  </a:lnTo>
                  <a:lnTo>
                    <a:pt x="278" y="236"/>
                  </a:lnTo>
                  <a:lnTo>
                    <a:pt x="285" y="235"/>
                  </a:lnTo>
                  <a:lnTo>
                    <a:pt x="293" y="233"/>
                  </a:lnTo>
                  <a:lnTo>
                    <a:pt x="298" y="229"/>
                  </a:lnTo>
                  <a:lnTo>
                    <a:pt x="305" y="225"/>
                  </a:lnTo>
                  <a:lnTo>
                    <a:pt x="309" y="220"/>
                  </a:lnTo>
                  <a:lnTo>
                    <a:pt x="312" y="213"/>
                  </a:lnTo>
                  <a:lnTo>
                    <a:pt x="314" y="206"/>
                  </a:lnTo>
                  <a:lnTo>
                    <a:pt x="315" y="198"/>
                  </a:lnTo>
                  <a:close/>
                  <a:moveTo>
                    <a:pt x="46" y="203"/>
                  </a:moveTo>
                  <a:lnTo>
                    <a:pt x="47" y="210"/>
                  </a:lnTo>
                  <a:lnTo>
                    <a:pt x="49" y="218"/>
                  </a:lnTo>
                  <a:lnTo>
                    <a:pt x="53" y="224"/>
                  </a:lnTo>
                  <a:lnTo>
                    <a:pt x="57" y="229"/>
                  </a:lnTo>
                  <a:lnTo>
                    <a:pt x="62" y="234"/>
                  </a:lnTo>
                  <a:lnTo>
                    <a:pt x="69" y="237"/>
                  </a:lnTo>
                  <a:lnTo>
                    <a:pt x="76" y="239"/>
                  </a:lnTo>
                  <a:lnTo>
                    <a:pt x="84" y="240"/>
                  </a:lnTo>
                  <a:lnTo>
                    <a:pt x="91" y="240"/>
                  </a:lnTo>
                  <a:lnTo>
                    <a:pt x="98" y="238"/>
                  </a:lnTo>
                  <a:lnTo>
                    <a:pt x="105" y="234"/>
                  </a:lnTo>
                  <a:lnTo>
                    <a:pt x="110" y="229"/>
                  </a:lnTo>
                  <a:lnTo>
                    <a:pt x="114" y="224"/>
                  </a:lnTo>
                  <a:lnTo>
                    <a:pt x="118" y="218"/>
                  </a:lnTo>
                  <a:lnTo>
                    <a:pt x="120" y="211"/>
                  </a:lnTo>
                  <a:lnTo>
                    <a:pt x="121" y="204"/>
                  </a:lnTo>
                  <a:lnTo>
                    <a:pt x="121" y="196"/>
                  </a:lnTo>
                  <a:lnTo>
                    <a:pt x="119" y="189"/>
                  </a:lnTo>
                  <a:lnTo>
                    <a:pt x="114" y="183"/>
                  </a:lnTo>
                  <a:lnTo>
                    <a:pt x="110" y="177"/>
                  </a:lnTo>
                  <a:lnTo>
                    <a:pt x="105" y="173"/>
                  </a:lnTo>
                  <a:lnTo>
                    <a:pt x="98" y="170"/>
                  </a:lnTo>
                  <a:lnTo>
                    <a:pt x="91" y="167"/>
                  </a:lnTo>
                  <a:lnTo>
                    <a:pt x="84" y="166"/>
                  </a:lnTo>
                  <a:lnTo>
                    <a:pt x="76" y="167"/>
                  </a:lnTo>
                  <a:lnTo>
                    <a:pt x="70" y="170"/>
                  </a:lnTo>
                  <a:lnTo>
                    <a:pt x="63" y="173"/>
                  </a:lnTo>
                  <a:lnTo>
                    <a:pt x="58" y="177"/>
                  </a:lnTo>
                  <a:lnTo>
                    <a:pt x="53" y="182"/>
                  </a:lnTo>
                  <a:lnTo>
                    <a:pt x="49" y="189"/>
                  </a:lnTo>
                  <a:lnTo>
                    <a:pt x="47" y="196"/>
                  </a:lnTo>
                  <a:lnTo>
                    <a:pt x="46" y="20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29" name="Freeform 428"/>
            <p:cNvSpPr>
              <a:spLocks noEditPoints="1"/>
            </p:cNvSpPr>
            <p:nvPr/>
          </p:nvSpPr>
          <p:spPr bwMode="auto">
            <a:xfrm>
              <a:off x="11362993" y="2236917"/>
              <a:ext cx="78439" cy="58579"/>
            </a:xfrm>
            <a:custGeom>
              <a:avLst/>
              <a:gdLst/>
              <a:ahLst/>
              <a:cxnLst>
                <a:cxn ang="0">
                  <a:pos x="508" y="169"/>
                </a:cxn>
                <a:cxn ang="0">
                  <a:pos x="475" y="159"/>
                </a:cxn>
                <a:cxn ang="0">
                  <a:pos x="448" y="181"/>
                </a:cxn>
                <a:cxn ang="0">
                  <a:pos x="452" y="216"/>
                </a:cxn>
                <a:cxn ang="0">
                  <a:pos x="483" y="232"/>
                </a:cxn>
                <a:cxn ang="0">
                  <a:pos x="514" y="216"/>
                </a:cxn>
                <a:cxn ang="0">
                  <a:pos x="315" y="184"/>
                </a:cxn>
                <a:cxn ang="0">
                  <a:pos x="294" y="157"/>
                </a:cxn>
                <a:cxn ang="0">
                  <a:pos x="258" y="162"/>
                </a:cxn>
                <a:cxn ang="0">
                  <a:pos x="242" y="191"/>
                </a:cxn>
                <a:cxn ang="0">
                  <a:pos x="258" y="222"/>
                </a:cxn>
                <a:cxn ang="0">
                  <a:pos x="294" y="226"/>
                </a:cxn>
                <a:cxn ang="0">
                  <a:pos x="315" y="199"/>
                </a:cxn>
                <a:cxn ang="0">
                  <a:pos x="115" y="175"/>
                </a:cxn>
                <a:cxn ang="0">
                  <a:pos x="85" y="159"/>
                </a:cxn>
                <a:cxn ang="0">
                  <a:pos x="54" y="175"/>
                </a:cxn>
                <a:cxn ang="0">
                  <a:pos x="51" y="211"/>
                </a:cxn>
                <a:cxn ang="0">
                  <a:pos x="78" y="233"/>
                </a:cxn>
                <a:cxn ang="0">
                  <a:pos x="111" y="222"/>
                </a:cxn>
                <a:cxn ang="0">
                  <a:pos x="397" y="270"/>
                </a:cxn>
                <a:cxn ang="0">
                  <a:pos x="343" y="186"/>
                </a:cxn>
                <a:cxn ang="0">
                  <a:pos x="274" y="0"/>
                </a:cxn>
                <a:cxn ang="0">
                  <a:pos x="215" y="188"/>
                </a:cxn>
                <a:cxn ang="0">
                  <a:pos x="169" y="275"/>
                </a:cxn>
                <a:cxn ang="0">
                  <a:pos x="110" y="89"/>
                </a:cxn>
                <a:cxn ang="0">
                  <a:pos x="69" y="45"/>
                </a:cxn>
                <a:cxn ang="0">
                  <a:pos x="3" y="263"/>
                </a:cxn>
                <a:cxn ang="0">
                  <a:pos x="0" y="409"/>
                </a:cxn>
                <a:cxn ang="0">
                  <a:pos x="4" y="543"/>
                </a:cxn>
                <a:cxn ang="0">
                  <a:pos x="32" y="507"/>
                </a:cxn>
                <a:cxn ang="0">
                  <a:pos x="32" y="325"/>
                </a:cxn>
                <a:cxn ang="0">
                  <a:pos x="45" y="281"/>
                </a:cxn>
                <a:cxn ang="0">
                  <a:pos x="74" y="275"/>
                </a:cxn>
                <a:cxn ang="0">
                  <a:pos x="135" y="277"/>
                </a:cxn>
                <a:cxn ang="0">
                  <a:pos x="160" y="309"/>
                </a:cxn>
                <a:cxn ang="0">
                  <a:pos x="162" y="429"/>
                </a:cxn>
                <a:cxn ang="0">
                  <a:pos x="168" y="543"/>
                </a:cxn>
                <a:cxn ang="0">
                  <a:pos x="196" y="507"/>
                </a:cxn>
                <a:cxn ang="0">
                  <a:pos x="196" y="325"/>
                </a:cxn>
                <a:cxn ang="0">
                  <a:pos x="206" y="287"/>
                </a:cxn>
                <a:cxn ang="0">
                  <a:pos x="227" y="276"/>
                </a:cxn>
                <a:cxn ang="0">
                  <a:pos x="324" y="275"/>
                </a:cxn>
                <a:cxn ang="0">
                  <a:pos x="351" y="287"/>
                </a:cxn>
                <a:cxn ang="0">
                  <a:pos x="365" y="350"/>
                </a:cxn>
                <a:cxn ang="0">
                  <a:pos x="365" y="534"/>
                </a:cxn>
                <a:cxn ang="0">
                  <a:pos x="408" y="543"/>
                </a:cxn>
                <a:cxn ang="0">
                  <a:pos x="408" y="387"/>
                </a:cxn>
                <a:cxn ang="0">
                  <a:pos x="412" y="295"/>
                </a:cxn>
                <a:cxn ang="0">
                  <a:pos x="426" y="279"/>
                </a:cxn>
                <a:cxn ang="0">
                  <a:pos x="473" y="275"/>
                </a:cxn>
                <a:cxn ang="0">
                  <a:pos x="518" y="279"/>
                </a:cxn>
                <a:cxn ang="0">
                  <a:pos x="532" y="315"/>
                </a:cxn>
                <a:cxn ang="0">
                  <a:pos x="532" y="471"/>
                </a:cxn>
                <a:cxn ang="0">
                  <a:pos x="550" y="543"/>
                </a:cxn>
                <a:cxn ang="0">
                  <a:pos x="569" y="458"/>
                </a:cxn>
                <a:cxn ang="0">
                  <a:pos x="569" y="275"/>
                </a:cxn>
                <a:cxn ang="0">
                  <a:pos x="508" y="89"/>
                </a:cxn>
                <a:cxn ang="0">
                  <a:pos x="467" y="44"/>
                </a:cxn>
                <a:cxn ang="0">
                  <a:pos x="400" y="260"/>
                </a:cxn>
              </a:cxnLst>
              <a:rect l="0" t="0" r="r" b="b"/>
              <a:pathLst>
                <a:path w="569" h="543">
                  <a:moveTo>
                    <a:pt x="520" y="196"/>
                  </a:moveTo>
                  <a:lnTo>
                    <a:pt x="519" y="188"/>
                  </a:lnTo>
                  <a:lnTo>
                    <a:pt x="517" y="181"/>
                  </a:lnTo>
                  <a:lnTo>
                    <a:pt x="514" y="174"/>
                  </a:lnTo>
                  <a:lnTo>
                    <a:pt x="508" y="169"/>
                  </a:lnTo>
                  <a:lnTo>
                    <a:pt x="503" y="165"/>
                  </a:lnTo>
                  <a:lnTo>
                    <a:pt x="496" y="162"/>
                  </a:lnTo>
                  <a:lnTo>
                    <a:pt x="490" y="159"/>
                  </a:lnTo>
                  <a:lnTo>
                    <a:pt x="483" y="158"/>
                  </a:lnTo>
                  <a:lnTo>
                    <a:pt x="475" y="159"/>
                  </a:lnTo>
                  <a:lnTo>
                    <a:pt x="468" y="162"/>
                  </a:lnTo>
                  <a:lnTo>
                    <a:pt x="461" y="165"/>
                  </a:lnTo>
                  <a:lnTo>
                    <a:pt x="456" y="169"/>
                  </a:lnTo>
                  <a:lnTo>
                    <a:pt x="452" y="174"/>
                  </a:lnTo>
                  <a:lnTo>
                    <a:pt x="448" y="181"/>
                  </a:lnTo>
                  <a:lnTo>
                    <a:pt x="446" y="188"/>
                  </a:lnTo>
                  <a:lnTo>
                    <a:pt x="445" y="196"/>
                  </a:lnTo>
                  <a:lnTo>
                    <a:pt x="446" y="203"/>
                  </a:lnTo>
                  <a:lnTo>
                    <a:pt x="448" y="210"/>
                  </a:lnTo>
                  <a:lnTo>
                    <a:pt x="452" y="216"/>
                  </a:lnTo>
                  <a:lnTo>
                    <a:pt x="456" y="221"/>
                  </a:lnTo>
                  <a:lnTo>
                    <a:pt x="461" y="226"/>
                  </a:lnTo>
                  <a:lnTo>
                    <a:pt x="468" y="230"/>
                  </a:lnTo>
                  <a:lnTo>
                    <a:pt x="475" y="232"/>
                  </a:lnTo>
                  <a:lnTo>
                    <a:pt x="483" y="232"/>
                  </a:lnTo>
                  <a:lnTo>
                    <a:pt x="490" y="232"/>
                  </a:lnTo>
                  <a:lnTo>
                    <a:pt x="496" y="230"/>
                  </a:lnTo>
                  <a:lnTo>
                    <a:pt x="503" y="226"/>
                  </a:lnTo>
                  <a:lnTo>
                    <a:pt x="508" y="221"/>
                  </a:lnTo>
                  <a:lnTo>
                    <a:pt x="514" y="216"/>
                  </a:lnTo>
                  <a:lnTo>
                    <a:pt x="517" y="210"/>
                  </a:lnTo>
                  <a:lnTo>
                    <a:pt x="519" y="203"/>
                  </a:lnTo>
                  <a:lnTo>
                    <a:pt x="520" y="196"/>
                  </a:lnTo>
                  <a:close/>
                  <a:moveTo>
                    <a:pt x="316" y="191"/>
                  </a:moveTo>
                  <a:lnTo>
                    <a:pt x="315" y="184"/>
                  </a:lnTo>
                  <a:lnTo>
                    <a:pt x="313" y="178"/>
                  </a:lnTo>
                  <a:lnTo>
                    <a:pt x="310" y="171"/>
                  </a:lnTo>
                  <a:lnTo>
                    <a:pt x="305" y="166"/>
                  </a:lnTo>
                  <a:lnTo>
                    <a:pt x="300" y="162"/>
                  </a:lnTo>
                  <a:lnTo>
                    <a:pt x="294" y="157"/>
                  </a:lnTo>
                  <a:lnTo>
                    <a:pt x="287" y="155"/>
                  </a:lnTo>
                  <a:lnTo>
                    <a:pt x="280" y="155"/>
                  </a:lnTo>
                  <a:lnTo>
                    <a:pt x="272" y="155"/>
                  </a:lnTo>
                  <a:lnTo>
                    <a:pt x="265" y="157"/>
                  </a:lnTo>
                  <a:lnTo>
                    <a:pt x="258" y="162"/>
                  </a:lnTo>
                  <a:lnTo>
                    <a:pt x="253" y="166"/>
                  </a:lnTo>
                  <a:lnTo>
                    <a:pt x="249" y="171"/>
                  </a:lnTo>
                  <a:lnTo>
                    <a:pt x="246" y="178"/>
                  </a:lnTo>
                  <a:lnTo>
                    <a:pt x="243" y="184"/>
                  </a:lnTo>
                  <a:lnTo>
                    <a:pt x="242" y="191"/>
                  </a:lnTo>
                  <a:lnTo>
                    <a:pt x="243" y="199"/>
                  </a:lnTo>
                  <a:lnTo>
                    <a:pt x="246" y="206"/>
                  </a:lnTo>
                  <a:lnTo>
                    <a:pt x="249" y="213"/>
                  </a:lnTo>
                  <a:lnTo>
                    <a:pt x="253" y="218"/>
                  </a:lnTo>
                  <a:lnTo>
                    <a:pt x="258" y="222"/>
                  </a:lnTo>
                  <a:lnTo>
                    <a:pt x="265" y="226"/>
                  </a:lnTo>
                  <a:lnTo>
                    <a:pt x="272" y="228"/>
                  </a:lnTo>
                  <a:lnTo>
                    <a:pt x="280" y="229"/>
                  </a:lnTo>
                  <a:lnTo>
                    <a:pt x="287" y="228"/>
                  </a:lnTo>
                  <a:lnTo>
                    <a:pt x="294" y="226"/>
                  </a:lnTo>
                  <a:lnTo>
                    <a:pt x="300" y="222"/>
                  </a:lnTo>
                  <a:lnTo>
                    <a:pt x="305" y="218"/>
                  </a:lnTo>
                  <a:lnTo>
                    <a:pt x="310" y="213"/>
                  </a:lnTo>
                  <a:lnTo>
                    <a:pt x="313" y="206"/>
                  </a:lnTo>
                  <a:lnTo>
                    <a:pt x="315" y="199"/>
                  </a:lnTo>
                  <a:lnTo>
                    <a:pt x="316" y="191"/>
                  </a:lnTo>
                  <a:close/>
                  <a:moveTo>
                    <a:pt x="122" y="197"/>
                  </a:moveTo>
                  <a:lnTo>
                    <a:pt x="121" y="189"/>
                  </a:lnTo>
                  <a:lnTo>
                    <a:pt x="119" y="182"/>
                  </a:lnTo>
                  <a:lnTo>
                    <a:pt x="115" y="175"/>
                  </a:lnTo>
                  <a:lnTo>
                    <a:pt x="111" y="170"/>
                  </a:lnTo>
                  <a:lnTo>
                    <a:pt x="106" y="166"/>
                  </a:lnTo>
                  <a:lnTo>
                    <a:pt x="99" y="163"/>
                  </a:lnTo>
                  <a:lnTo>
                    <a:pt x="92" y="160"/>
                  </a:lnTo>
                  <a:lnTo>
                    <a:pt x="85" y="159"/>
                  </a:lnTo>
                  <a:lnTo>
                    <a:pt x="78" y="160"/>
                  </a:lnTo>
                  <a:lnTo>
                    <a:pt x="70" y="163"/>
                  </a:lnTo>
                  <a:lnTo>
                    <a:pt x="64" y="166"/>
                  </a:lnTo>
                  <a:lnTo>
                    <a:pt x="59" y="170"/>
                  </a:lnTo>
                  <a:lnTo>
                    <a:pt x="54" y="175"/>
                  </a:lnTo>
                  <a:lnTo>
                    <a:pt x="51" y="182"/>
                  </a:lnTo>
                  <a:lnTo>
                    <a:pt x="49" y="189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51" y="211"/>
                  </a:lnTo>
                  <a:lnTo>
                    <a:pt x="54" y="217"/>
                  </a:lnTo>
                  <a:lnTo>
                    <a:pt x="59" y="222"/>
                  </a:lnTo>
                  <a:lnTo>
                    <a:pt x="64" y="227"/>
                  </a:lnTo>
                  <a:lnTo>
                    <a:pt x="70" y="230"/>
                  </a:lnTo>
                  <a:lnTo>
                    <a:pt x="78" y="233"/>
                  </a:lnTo>
                  <a:lnTo>
                    <a:pt x="85" y="233"/>
                  </a:lnTo>
                  <a:lnTo>
                    <a:pt x="92" y="233"/>
                  </a:lnTo>
                  <a:lnTo>
                    <a:pt x="99" y="230"/>
                  </a:lnTo>
                  <a:lnTo>
                    <a:pt x="106" y="227"/>
                  </a:lnTo>
                  <a:lnTo>
                    <a:pt x="111" y="222"/>
                  </a:lnTo>
                  <a:lnTo>
                    <a:pt x="115" y="217"/>
                  </a:lnTo>
                  <a:lnTo>
                    <a:pt x="119" y="211"/>
                  </a:lnTo>
                  <a:lnTo>
                    <a:pt x="121" y="204"/>
                  </a:lnTo>
                  <a:lnTo>
                    <a:pt x="122" y="197"/>
                  </a:lnTo>
                  <a:close/>
                  <a:moveTo>
                    <a:pt x="397" y="270"/>
                  </a:moveTo>
                  <a:lnTo>
                    <a:pt x="385" y="271"/>
                  </a:lnTo>
                  <a:lnTo>
                    <a:pt x="375" y="271"/>
                  </a:lnTo>
                  <a:lnTo>
                    <a:pt x="370" y="260"/>
                  </a:lnTo>
                  <a:lnTo>
                    <a:pt x="360" y="229"/>
                  </a:lnTo>
                  <a:lnTo>
                    <a:pt x="343" y="186"/>
                  </a:lnTo>
                  <a:lnTo>
                    <a:pt x="325" y="136"/>
                  </a:lnTo>
                  <a:lnTo>
                    <a:pt x="306" y="87"/>
                  </a:lnTo>
                  <a:lnTo>
                    <a:pt x="290" y="43"/>
                  </a:lnTo>
                  <a:lnTo>
                    <a:pt x="279" y="12"/>
                  </a:lnTo>
                  <a:lnTo>
                    <a:pt x="274" y="0"/>
                  </a:lnTo>
                  <a:lnTo>
                    <a:pt x="270" y="12"/>
                  </a:lnTo>
                  <a:lnTo>
                    <a:pt x="261" y="43"/>
                  </a:lnTo>
                  <a:lnTo>
                    <a:pt x="247" y="88"/>
                  </a:lnTo>
                  <a:lnTo>
                    <a:pt x="231" y="138"/>
                  </a:lnTo>
                  <a:lnTo>
                    <a:pt x="215" y="188"/>
                  </a:lnTo>
                  <a:lnTo>
                    <a:pt x="201" y="232"/>
                  </a:lnTo>
                  <a:lnTo>
                    <a:pt x="191" y="263"/>
                  </a:lnTo>
                  <a:lnTo>
                    <a:pt x="188" y="275"/>
                  </a:lnTo>
                  <a:lnTo>
                    <a:pt x="178" y="275"/>
                  </a:lnTo>
                  <a:lnTo>
                    <a:pt x="169" y="275"/>
                  </a:lnTo>
                  <a:lnTo>
                    <a:pt x="164" y="263"/>
                  </a:lnTo>
                  <a:lnTo>
                    <a:pt x="155" y="232"/>
                  </a:lnTo>
                  <a:lnTo>
                    <a:pt x="142" y="188"/>
                  </a:lnTo>
                  <a:lnTo>
                    <a:pt x="126" y="138"/>
                  </a:lnTo>
                  <a:lnTo>
                    <a:pt x="110" y="89"/>
                  </a:lnTo>
                  <a:lnTo>
                    <a:pt x="96" y="45"/>
                  </a:lnTo>
                  <a:lnTo>
                    <a:pt x="86" y="14"/>
                  </a:lnTo>
                  <a:lnTo>
                    <a:pt x="83" y="3"/>
                  </a:lnTo>
                  <a:lnTo>
                    <a:pt x="79" y="14"/>
                  </a:lnTo>
                  <a:lnTo>
                    <a:pt x="69" y="45"/>
                  </a:lnTo>
                  <a:lnTo>
                    <a:pt x="57" y="89"/>
                  </a:lnTo>
                  <a:lnTo>
                    <a:pt x="42" y="138"/>
                  </a:lnTo>
                  <a:lnTo>
                    <a:pt x="26" y="188"/>
                  </a:lnTo>
                  <a:lnTo>
                    <a:pt x="13" y="232"/>
                  </a:lnTo>
                  <a:lnTo>
                    <a:pt x="3" y="263"/>
                  </a:lnTo>
                  <a:lnTo>
                    <a:pt x="0" y="275"/>
                  </a:lnTo>
                  <a:lnTo>
                    <a:pt x="0" y="286"/>
                  </a:lnTo>
                  <a:lnTo>
                    <a:pt x="0" y="317"/>
                  </a:lnTo>
                  <a:lnTo>
                    <a:pt x="0" y="360"/>
                  </a:lnTo>
                  <a:lnTo>
                    <a:pt x="0" y="409"/>
                  </a:lnTo>
                  <a:lnTo>
                    <a:pt x="0" y="458"/>
                  </a:lnTo>
                  <a:lnTo>
                    <a:pt x="0" y="502"/>
                  </a:lnTo>
                  <a:lnTo>
                    <a:pt x="0" y="532"/>
                  </a:lnTo>
                  <a:lnTo>
                    <a:pt x="0" y="543"/>
                  </a:lnTo>
                  <a:lnTo>
                    <a:pt x="4" y="543"/>
                  </a:lnTo>
                  <a:lnTo>
                    <a:pt x="16" y="543"/>
                  </a:lnTo>
                  <a:lnTo>
                    <a:pt x="27" y="543"/>
                  </a:lnTo>
                  <a:lnTo>
                    <a:pt x="32" y="543"/>
                  </a:lnTo>
                  <a:lnTo>
                    <a:pt x="32" y="534"/>
                  </a:lnTo>
                  <a:lnTo>
                    <a:pt x="32" y="507"/>
                  </a:lnTo>
                  <a:lnTo>
                    <a:pt x="32" y="471"/>
                  </a:lnTo>
                  <a:lnTo>
                    <a:pt x="32" y="429"/>
                  </a:lnTo>
                  <a:lnTo>
                    <a:pt x="32" y="387"/>
                  </a:lnTo>
                  <a:lnTo>
                    <a:pt x="32" y="350"/>
                  </a:lnTo>
                  <a:lnTo>
                    <a:pt x="32" y="325"/>
                  </a:lnTo>
                  <a:lnTo>
                    <a:pt x="32" y="315"/>
                  </a:lnTo>
                  <a:lnTo>
                    <a:pt x="32" y="309"/>
                  </a:lnTo>
                  <a:lnTo>
                    <a:pt x="35" y="295"/>
                  </a:lnTo>
                  <a:lnTo>
                    <a:pt x="40" y="287"/>
                  </a:lnTo>
                  <a:lnTo>
                    <a:pt x="45" y="281"/>
                  </a:lnTo>
                  <a:lnTo>
                    <a:pt x="49" y="279"/>
                  </a:lnTo>
                  <a:lnTo>
                    <a:pt x="53" y="277"/>
                  </a:lnTo>
                  <a:lnTo>
                    <a:pt x="58" y="276"/>
                  </a:lnTo>
                  <a:lnTo>
                    <a:pt x="64" y="275"/>
                  </a:lnTo>
                  <a:lnTo>
                    <a:pt x="74" y="275"/>
                  </a:lnTo>
                  <a:lnTo>
                    <a:pt x="95" y="275"/>
                  </a:lnTo>
                  <a:lnTo>
                    <a:pt x="115" y="275"/>
                  </a:lnTo>
                  <a:lnTo>
                    <a:pt x="126" y="275"/>
                  </a:lnTo>
                  <a:lnTo>
                    <a:pt x="130" y="276"/>
                  </a:lnTo>
                  <a:lnTo>
                    <a:pt x="135" y="277"/>
                  </a:lnTo>
                  <a:lnTo>
                    <a:pt x="139" y="279"/>
                  </a:lnTo>
                  <a:lnTo>
                    <a:pt x="143" y="281"/>
                  </a:lnTo>
                  <a:lnTo>
                    <a:pt x="149" y="287"/>
                  </a:lnTo>
                  <a:lnTo>
                    <a:pt x="154" y="295"/>
                  </a:lnTo>
                  <a:lnTo>
                    <a:pt x="160" y="309"/>
                  </a:lnTo>
                  <a:lnTo>
                    <a:pt x="162" y="315"/>
                  </a:lnTo>
                  <a:lnTo>
                    <a:pt x="162" y="325"/>
                  </a:lnTo>
                  <a:lnTo>
                    <a:pt x="162" y="350"/>
                  </a:lnTo>
                  <a:lnTo>
                    <a:pt x="162" y="387"/>
                  </a:lnTo>
                  <a:lnTo>
                    <a:pt x="162" y="429"/>
                  </a:lnTo>
                  <a:lnTo>
                    <a:pt x="162" y="471"/>
                  </a:lnTo>
                  <a:lnTo>
                    <a:pt x="162" y="507"/>
                  </a:lnTo>
                  <a:lnTo>
                    <a:pt x="162" y="534"/>
                  </a:lnTo>
                  <a:lnTo>
                    <a:pt x="162" y="543"/>
                  </a:lnTo>
                  <a:lnTo>
                    <a:pt x="168" y="543"/>
                  </a:lnTo>
                  <a:lnTo>
                    <a:pt x="179" y="543"/>
                  </a:lnTo>
                  <a:lnTo>
                    <a:pt x="191" y="543"/>
                  </a:lnTo>
                  <a:lnTo>
                    <a:pt x="196" y="543"/>
                  </a:lnTo>
                  <a:lnTo>
                    <a:pt x="196" y="534"/>
                  </a:lnTo>
                  <a:lnTo>
                    <a:pt x="196" y="507"/>
                  </a:lnTo>
                  <a:lnTo>
                    <a:pt x="196" y="471"/>
                  </a:lnTo>
                  <a:lnTo>
                    <a:pt x="196" y="429"/>
                  </a:lnTo>
                  <a:lnTo>
                    <a:pt x="196" y="387"/>
                  </a:lnTo>
                  <a:lnTo>
                    <a:pt x="196" y="350"/>
                  </a:lnTo>
                  <a:lnTo>
                    <a:pt x="196" y="325"/>
                  </a:lnTo>
                  <a:lnTo>
                    <a:pt x="196" y="315"/>
                  </a:lnTo>
                  <a:lnTo>
                    <a:pt x="198" y="309"/>
                  </a:lnTo>
                  <a:lnTo>
                    <a:pt x="202" y="295"/>
                  </a:lnTo>
                  <a:lnTo>
                    <a:pt x="203" y="291"/>
                  </a:lnTo>
                  <a:lnTo>
                    <a:pt x="206" y="287"/>
                  </a:lnTo>
                  <a:lnTo>
                    <a:pt x="208" y="284"/>
                  </a:lnTo>
                  <a:lnTo>
                    <a:pt x="212" y="281"/>
                  </a:lnTo>
                  <a:lnTo>
                    <a:pt x="217" y="279"/>
                  </a:lnTo>
                  <a:lnTo>
                    <a:pt x="222" y="277"/>
                  </a:lnTo>
                  <a:lnTo>
                    <a:pt x="227" y="276"/>
                  </a:lnTo>
                  <a:lnTo>
                    <a:pt x="234" y="275"/>
                  </a:lnTo>
                  <a:lnTo>
                    <a:pt x="248" y="275"/>
                  </a:lnTo>
                  <a:lnTo>
                    <a:pt x="279" y="275"/>
                  </a:lnTo>
                  <a:lnTo>
                    <a:pt x="310" y="275"/>
                  </a:lnTo>
                  <a:lnTo>
                    <a:pt x="324" y="275"/>
                  </a:lnTo>
                  <a:lnTo>
                    <a:pt x="330" y="276"/>
                  </a:lnTo>
                  <a:lnTo>
                    <a:pt x="335" y="277"/>
                  </a:lnTo>
                  <a:lnTo>
                    <a:pt x="340" y="279"/>
                  </a:lnTo>
                  <a:lnTo>
                    <a:pt x="344" y="281"/>
                  </a:lnTo>
                  <a:lnTo>
                    <a:pt x="351" y="287"/>
                  </a:lnTo>
                  <a:lnTo>
                    <a:pt x="357" y="295"/>
                  </a:lnTo>
                  <a:lnTo>
                    <a:pt x="363" y="309"/>
                  </a:lnTo>
                  <a:lnTo>
                    <a:pt x="365" y="315"/>
                  </a:lnTo>
                  <a:lnTo>
                    <a:pt x="365" y="325"/>
                  </a:lnTo>
                  <a:lnTo>
                    <a:pt x="365" y="350"/>
                  </a:lnTo>
                  <a:lnTo>
                    <a:pt x="365" y="387"/>
                  </a:lnTo>
                  <a:lnTo>
                    <a:pt x="365" y="429"/>
                  </a:lnTo>
                  <a:lnTo>
                    <a:pt x="365" y="471"/>
                  </a:lnTo>
                  <a:lnTo>
                    <a:pt x="365" y="507"/>
                  </a:lnTo>
                  <a:lnTo>
                    <a:pt x="365" y="534"/>
                  </a:lnTo>
                  <a:lnTo>
                    <a:pt x="365" y="543"/>
                  </a:lnTo>
                  <a:lnTo>
                    <a:pt x="372" y="543"/>
                  </a:lnTo>
                  <a:lnTo>
                    <a:pt x="386" y="543"/>
                  </a:lnTo>
                  <a:lnTo>
                    <a:pt x="401" y="543"/>
                  </a:lnTo>
                  <a:lnTo>
                    <a:pt x="408" y="543"/>
                  </a:lnTo>
                  <a:lnTo>
                    <a:pt x="408" y="534"/>
                  </a:lnTo>
                  <a:lnTo>
                    <a:pt x="408" y="507"/>
                  </a:lnTo>
                  <a:lnTo>
                    <a:pt x="408" y="471"/>
                  </a:lnTo>
                  <a:lnTo>
                    <a:pt x="408" y="429"/>
                  </a:lnTo>
                  <a:lnTo>
                    <a:pt x="408" y="387"/>
                  </a:lnTo>
                  <a:lnTo>
                    <a:pt x="408" y="350"/>
                  </a:lnTo>
                  <a:lnTo>
                    <a:pt x="408" y="325"/>
                  </a:lnTo>
                  <a:lnTo>
                    <a:pt x="408" y="315"/>
                  </a:lnTo>
                  <a:lnTo>
                    <a:pt x="408" y="309"/>
                  </a:lnTo>
                  <a:lnTo>
                    <a:pt x="412" y="295"/>
                  </a:lnTo>
                  <a:lnTo>
                    <a:pt x="413" y="291"/>
                  </a:lnTo>
                  <a:lnTo>
                    <a:pt x="415" y="287"/>
                  </a:lnTo>
                  <a:lnTo>
                    <a:pt x="419" y="284"/>
                  </a:lnTo>
                  <a:lnTo>
                    <a:pt x="422" y="281"/>
                  </a:lnTo>
                  <a:lnTo>
                    <a:pt x="426" y="279"/>
                  </a:lnTo>
                  <a:lnTo>
                    <a:pt x="430" y="277"/>
                  </a:lnTo>
                  <a:lnTo>
                    <a:pt x="436" y="276"/>
                  </a:lnTo>
                  <a:lnTo>
                    <a:pt x="441" y="275"/>
                  </a:lnTo>
                  <a:lnTo>
                    <a:pt x="452" y="275"/>
                  </a:lnTo>
                  <a:lnTo>
                    <a:pt x="473" y="275"/>
                  </a:lnTo>
                  <a:lnTo>
                    <a:pt x="494" y="275"/>
                  </a:lnTo>
                  <a:lnTo>
                    <a:pt x="505" y="275"/>
                  </a:lnTo>
                  <a:lnTo>
                    <a:pt x="509" y="276"/>
                  </a:lnTo>
                  <a:lnTo>
                    <a:pt x="514" y="277"/>
                  </a:lnTo>
                  <a:lnTo>
                    <a:pt x="518" y="279"/>
                  </a:lnTo>
                  <a:lnTo>
                    <a:pt x="521" y="281"/>
                  </a:lnTo>
                  <a:lnTo>
                    <a:pt x="525" y="287"/>
                  </a:lnTo>
                  <a:lnTo>
                    <a:pt x="528" y="295"/>
                  </a:lnTo>
                  <a:lnTo>
                    <a:pt x="532" y="309"/>
                  </a:lnTo>
                  <a:lnTo>
                    <a:pt x="532" y="315"/>
                  </a:lnTo>
                  <a:lnTo>
                    <a:pt x="532" y="325"/>
                  </a:lnTo>
                  <a:lnTo>
                    <a:pt x="532" y="350"/>
                  </a:lnTo>
                  <a:lnTo>
                    <a:pt x="532" y="387"/>
                  </a:lnTo>
                  <a:lnTo>
                    <a:pt x="532" y="429"/>
                  </a:lnTo>
                  <a:lnTo>
                    <a:pt x="532" y="471"/>
                  </a:lnTo>
                  <a:lnTo>
                    <a:pt x="532" y="507"/>
                  </a:lnTo>
                  <a:lnTo>
                    <a:pt x="532" y="534"/>
                  </a:lnTo>
                  <a:lnTo>
                    <a:pt x="532" y="543"/>
                  </a:lnTo>
                  <a:lnTo>
                    <a:pt x="537" y="543"/>
                  </a:lnTo>
                  <a:lnTo>
                    <a:pt x="550" y="543"/>
                  </a:lnTo>
                  <a:lnTo>
                    <a:pt x="563" y="543"/>
                  </a:lnTo>
                  <a:lnTo>
                    <a:pt x="569" y="543"/>
                  </a:lnTo>
                  <a:lnTo>
                    <a:pt x="569" y="532"/>
                  </a:lnTo>
                  <a:lnTo>
                    <a:pt x="569" y="502"/>
                  </a:lnTo>
                  <a:lnTo>
                    <a:pt x="569" y="458"/>
                  </a:lnTo>
                  <a:lnTo>
                    <a:pt x="569" y="409"/>
                  </a:lnTo>
                  <a:lnTo>
                    <a:pt x="569" y="360"/>
                  </a:lnTo>
                  <a:lnTo>
                    <a:pt x="569" y="317"/>
                  </a:lnTo>
                  <a:lnTo>
                    <a:pt x="569" y="286"/>
                  </a:lnTo>
                  <a:lnTo>
                    <a:pt x="569" y="275"/>
                  </a:lnTo>
                  <a:lnTo>
                    <a:pt x="565" y="263"/>
                  </a:lnTo>
                  <a:lnTo>
                    <a:pt x="555" y="232"/>
                  </a:lnTo>
                  <a:lnTo>
                    <a:pt x="540" y="188"/>
                  </a:lnTo>
                  <a:lnTo>
                    <a:pt x="524" y="138"/>
                  </a:lnTo>
                  <a:lnTo>
                    <a:pt x="508" y="89"/>
                  </a:lnTo>
                  <a:lnTo>
                    <a:pt x="494" y="45"/>
                  </a:lnTo>
                  <a:lnTo>
                    <a:pt x="484" y="14"/>
                  </a:lnTo>
                  <a:lnTo>
                    <a:pt x="480" y="3"/>
                  </a:lnTo>
                  <a:lnTo>
                    <a:pt x="476" y="14"/>
                  </a:lnTo>
                  <a:lnTo>
                    <a:pt x="467" y="44"/>
                  </a:lnTo>
                  <a:lnTo>
                    <a:pt x="454" y="87"/>
                  </a:lnTo>
                  <a:lnTo>
                    <a:pt x="439" y="137"/>
                  </a:lnTo>
                  <a:lnTo>
                    <a:pt x="423" y="186"/>
                  </a:lnTo>
                  <a:lnTo>
                    <a:pt x="410" y="229"/>
                  </a:lnTo>
                  <a:lnTo>
                    <a:pt x="400" y="260"/>
                  </a:lnTo>
                  <a:lnTo>
                    <a:pt x="397" y="27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0" name="Freeform 429"/>
            <p:cNvSpPr>
              <a:spLocks noEditPoints="1"/>
            </p:cNvSpPr>
            <p:nvPr/>
          </p:nvSpPr>
          <p:spPr bwMode="auto">
            <a:xfrm>
              <a:off x="11319772" y="2339826"/>
              <a:ext cx="158478" cy="148822"/>
            </a:xfrm>
            <a:custGeom>
              <a:avLst/>
              <a:gdLst/>
              <a:ahLst/>
              <a:cxnLst>
                <a:cxn ang="0">
                  <a:pos x="1152" y="384"/>
                </a:cxn>
                <a:cxn ang="0">
                  <a:pos x="1111" y="349"/>
                </a:cxn>
                <a:cxn ang="0">
                  <a:pos x="1092" y="316"/>
                </a:cxn>
                <a:cxn ang="0">
                  <a:pos x="1113" y="279"/>
                </a:cxn>
                <a:cxn ang="0">
                  <a:pos x="1159" y="314"/>
                </a:cxn>
                <a:cxn ang="0">
                  <a:pos x="832" y="354"/>
                </a:cxn>
                <a:cxn ang="0">
                  <a:pos x="784" y="387"/>
                </a:cxn>
                <a:cxn ang="0">
                  <a:pos x="746" y="352"/>
                </a:cxn>
                <a:cxn ang="0">
                  <a:pos x="778" y="322"/>
                </a:cxn>
                <a:cxn ang="0">
                  <a:pos x="823" y="283"/>
                </a:cxn>
                <a:cxn ang="0">
                  <a:pos x="850" y="324"/>
                </a:cxn>
                <a:cxn ang="0">
                  <a:pos x="487" y="355"/>
                </a:cxn>
                <a:cxn ang="0">
                  <a:pos x="457" y="373"/>
                </a:cxn>
                <a:cxn ang="0">
                  <a:pos x="419" y="321"/>
                </a:cxn>
                <a:cxn ang="0">
                  <a:pos x="454" y="306"/>
                </a:cxn>
                <a:cxn ang="0">
                  <a:pos x="485" y="316"/>
                </a:cxn>
                <a:cxn ang="0">
                  <a:pos x="525" y="363"/>
                </a:cxn>
                <a:cxn ang="0">
                  <a:pos x="160" y="395"/>
                </a:cxn>
                <a:cxn ang="0">
                  <a:pos x="118" y="360"/>
                </a:cxn>
                <a:cxn ang="0">
                  <a:pos x="100" y="327"/>
                </a:cxn>
                <a:cxn ang="0">
                  <a:pos x="121" y="290"/>
                </a:cxn>
                <a:cxn ang="0">
                  <a:pos x="167" y="325"/>
                </a:cxn>
                <a:cxn ang="0">
                  <a:pos x="1105" y="67"/>
                </a:cxn>
                <a:cxn ang="0">
                  <a:pos x="915" y="294"/>
                </a:cxn>
                <a:cxn ang="0">
                  <a:pos x="722" y="215"/>
                </a:cxn>
                <a:cxn ang="0">
                  <a:pos x="527" y="137"/>
                </a:cxn>
                <a:cxn ang="0">
                  <a:pos x="329" y="364"/>
                </a:cxn>
                <a:cxn ang="0">
                  <a:pos x="142" y="18"/>
                </a:cxn>
                <a:cxn ang="0">
                  <a:pos x="1" y="426"/>
                </a:cxn>
                <a:cxn ang="0">
                  <a:pos x="73" y="431"/>
                </a:cxn>
                <a:cxn ang="0">
                  <a:pos x="120" y="539"/>
                </a:cxn>
                <a:cxn ang="0">
                  <a:pos x="150" y="986"/>
                </a:cxn>
                <a:cxn ang="0">
                  <a:pos x="164" y="443"/>
                </a:cxn>
                <a:cxn ang="0">
                  <a:pos x="255" y="433"/>
                </a:cxn>
                <a:cxn ang="0">
                  <a:pos x="291" y="489"/>
                </a:cxn>
                <a:cxn ang="0">
                  <a:pos x="291" y="1042"/>
                </a:cxn>
                <a:cxn ang="0">
                  <a:pos x="320" y="1167"/>
                </a:cxn>
                <a:cxn ang="0">
                  <a:pos x="320" y="628"/>
                </a:cxn>
                <a:cxn ang="0">
                  <a:pos x="361" y="433"/>
                </a:cxn>
                <a:cxn ang="0">
                  <a:pos x="458" y="452"/>
                </a:cxn>
                <a:cxn ang="0">
                  <a:pos x="462" y="891"/>
                </a:cxn>
                <a:cxn ang="0">
                  <a:pos x="490" y="874"/>
                </a:cxn>
                <a:cxn ang="0">
                  <a:pos x="509" y="443"/>
                </a:cxn>
                <a:cxn ang="0">
                  <a:pos x="624" y="452"/>
                </a:cxn>
                <a:cxn ang="0">
                  <a:pos x="628" y="1122"/>
                </a:cxn>
                <a:cxn ang="0">
                  <a:pos x="660" y="484"/>
                </a:cxn>
                <a:cxn ang="0">
                  <a:pos x="759" y="434"/>
                </a:cxn>
                <a:cxn ang="0">
                  <a:pos x="790" y="761"/>
                </a:cxn>
                <a:cxn ang="0">
                  <a:pos x="806" y="890"/>
                </a:cxn>
                <a:cxn ang="0">
                  <a:pos x="817" y="597"/>
                </a:cxn>
                <a:cxn ang="0">
                  <a:pos x="885" y="431"/>
                </a:cxn>
                <a:cxn ang="0">
                  <a:pos x="952" y="688"/>
                </a:cxn>
                <a:cxn ang="0">
                  <a:pos x="982" y="1176"/>
                </a:cxn>
                <a:cxn ang="0">
                  <a:pos x="981" y="630"/>
                </a:cxn>
                <a:cxn ang="0">
                  <a:pos x="1021" y="434"/>
                </a:cxn>
                <a:cxn ang="0">
                  <a:pos x="1117" y="479"/>
                </a:cxn>
                <a:cxn ang="0">
                  <a:pos x="1143" y="954"/>
                </a:cxn>
                <a:cxn ang="0">
                  <a:pos x="1147" y="452"/>
                </a:cxn>
                <a:cxn ang="0">
                  <a:pos x="1273" y="442"/>
                </a:cxn>
                <a:cxn ang="0">
                  <a:pos x="1181" y="134"/>
                </a:cxn>
              </a:cxnLst>
              <a:rect l="0" t="0" r="r" b="b"/>
              <a:pathLst>
                <a:path w="1295" h="1219">
                  <a:moveTo>
                    <a:pt x="1179" y="355"/>
                  </a:moveTo>
                  <a:lnTo>
                    <a:pt x="1171" y="353"/>
                  </a:lnTo>
                  <a:lnTo>
                    <a:pt x="1162" y="350"/>
                  </a:lnTo>
                  <a:lnTo>
                    <a:pt x="1152" y="347"/>
                  </a:lnTo>
                  <a:lnTo>
                    <a:pt x="1142" y="341"/>
                  </a:lnTo>
                  <a:lnTo>
                    <a:pt x="1143" y="349"/>
                  </a:lnTo>
                  <a:lnTo>
                    <a:pt x="1146" y="363"/>
                  </a:lnTo>
                  <a:lnTo>
                    <a:pt x="1150" y="378"/>
                  </a:lnTo>
                  <a:lnTo>
                    <a:pt x="1152" y="384"/>
                  </a:lnTo>
                  <a:lnTo>
                    <a:pt x="1145" y="384"/>
                  </a:lnTo>
                  <a:lnTo>
                    <a:pt x="1129" y="384"/>
                  </a:lnTo>
                  <a:lnTo>
                    <a:pt x="1113" y="384"/>
                  </a:lnTo>
                  <a:lnTo>
                    <a:pt x="1107" y="384"/>
                  </a:lnTo>
                  <a:lnTo>
                    <a:pt x="1108" y="379"/>
                  </a:lnTo>
                  <a:lnTo>
                    <a:pt x="1112" y="366"/>
                  </a:lnTo>
                  <a:lnTo>
                    <a:pt x="1115" y="354"/>
                  </a:lnTo>
                  <a:lnTo>
                    <a:pt x="1117" y="349"/>
                  </a:lnTo>
                  <a:lnTo>
                    <a:pt x="1111" y="349"/>
                  </a:lnTo>
                  <a:lnTo>
                    <a:pt x="1096" y="349"/>
                  </a:lnTo>
                  <a:lnTo>
                    <a:pt x="1081" y="349"/>
                  </a:lnTo>
                  <a:lnTo>
                    <a:pt x="1075" y="349"/>
                  </a:lnTo>
                  <a:lnTo>
                    <a:pt x="1075" y="342"/>
                  </a:lnTo>
                  <a:lnTo>
                    <a:pt x="1075" y="327"/>
                  </a:lnTo>
                  <a:lnTo>
                    <a:pt x="1075" y="314"/>
                  </a:lnTo>
                  <a:lnTo>
                    <a:pt x="1075" y="307"/>
                  </a:lnTo>
                  <a:lnTo>
                    <a:pt x="1083" y="313"/>
                  </a:lnTo>
                  <a:lnTo>
                    <a:pt x="1092" y="316"/>
                  </a:lnTo>
                  <a:lnTo>
                    <a:pt x="1096" y="318"/>
                  </a:lnTo>
                  <a:lnTo>
                    <a:pt x="1101" y="318"/>
                  </a:lnTo>
                  <a:lnTo>
                    <a:pt x="1108" y="318"/>
                  </a:lnTo>
                  <a:lnTo>
                    <a:pt x="1114" y="318"/>
                  </a:lnTo>
                  <a:lnTo>
                    <a:pt x="1112" y="311"/>
                  </a:lnTo>
                  <a:lnTo>
                    <a:pt x="1110" y="299"/>
                  </a:lnTo>
                  <a:lnTo>
                    <a:pt x="1108" y="285"/>
                  </a:lnTo>
                  <a:lnTo>
                    <a:pt x="1107" y="279"/>
                  </a:lnTo>
                  <a:lnTo>
                    <a:pt x="1113" y="279"/>
                  </a:lnTo>
                  <a:lnTo>
                    <a:pt x="1129" y="279"/>
                  </a:lnTo>
                  <a:lnTo>
                    <a:pt x="1145" y="279"/>
                  </a:lnTo>
                  <a:lnTo>
                    <a:pt x="1152" y="279"/>
                  </a:lnTo>
                  <a:lnTo>
                    <a:pt x="1149" y="285"/>
                  </a:lnTo>
                  <a:lnTo>
                    <a:pt x="1145" y="297"/>
                  </a:lnTo>
                  <a:lnTo>
                    <a:pt x="1140" y="308"/>
                  </a:lnTo>
                  <a:lnTo>
                    <a:pt x="1138" y="314"/>
                  </a:lnTo>
                  <a:lnTo>
                    <a:pt x="1145" y="314"/>
                  </a:lnTo>
                  <a:lnTo>
                    <a:pt x="1159" y="314"/>
                  </a:lnTo>
                  <a:lnTo>
                    <a:pt x="1173" y="314"/>
                  </a:lnTo>
                  <a:lnTo>
                    <a:pt x="1179" y="314"/>
                  </a:lnTo>
                  <a:lnTo>
                    <a:pt x="1179" y="320"/>
                  </a:lnTo>
                  <a:lnTo>
                    <a:pt x="1179" y="335"/>
                  </a:lnTo>
                  <a:lnTo>
                    <a:pt x="1179" y="349"/>
                  </a:lnTo>
                  <a:lnTo>
                    <a:pt x="1179" y="355"/>
                  </a:lnTo>
                  <a:close/>
                  <a:moveTo>
                    <a:pt x="850" y="360"/>
                  </a:moveTo>
                  <a:lnTo>
                    <a:pt x="842" y="356"/>
                  </a:lnTo>
                  <a:lnTo>
                    <a:pt x="832" y="354"/>
                  </a:lnTo>
                  <a:lnTo>
                    <a:pt x="823" y="350"/>
                  </a:lnTo>
                  <a:lnTo>
                    <a:pt x="812" y="346"/>
                  </a:lnTo>
                  <a:lnTo>
                    <a:pt x="814" y="352"/>
                  </a:lnTo>
                  <a:lnTo>
                    <a:pt x="817" y="366"/>
                  </a:lnTo>
                  <a:lnTo>
                    <a:pt x="821" y="381"/>
                  </a:lnTo>
                  <a:lnTo>
                    <a:pt x="823" y="387"/>
                  </a:lnTo>
                  <a:lnTo>
                    <a:pt x="815" y="387"/>
                  </a:lnTo>
                  <a:lnTo>
                    <a:pt x="799" y="387"/>
                  </a:lnTo>
                  <a:lnTo>
                    <a:pt x="784" y="387"/>
                  </a:lnTo>
                  <a:lnTo>
                    <a:pt x="777" y="387"/>
                  </a:lnTo>
                  <a:lnTo>
                    <a:pt x="779" y="382"/>
                  </a:lnTo>
                  <a:lnTo>
                    <a:pt x="782" y="370"/>
                  </a:lnTo>
                  <a:lnTo>
                    <a:pt x="786" y="357"/>
                  </a:lnTo>
                  <a:lnTo>
                    <a:pt x="787" y="352"/>
                  </a:lnTo>
                  <a:lnTo>
                    <a:pt x="781" y="352"/>
                  </a:lnTo>
                  <a:lnTo>
                    <a:pt x="766" y="352"/>
                  </a:lnTo>
                  <a:lnTo>
                    <a:pt x="752" y="352"/>
                  </a:lnTo>
                  <a:lnTo>
                    <a:pt x="746" y="352"/>
                  </a:lnTo>
                  <a:lnTo>
                    <a:pt x="746" y="346"/>
                  </a:lnTo>
                  <a:lnTo>
                    <a:pt x="746" y="332"/>
                  </a:lnTo>
                  <a:lnTo>
                    <a:pt x="746" y="317"/>
                  </a:lnTo>
                  <a:lnTo>
                    <a:pt x="746" y="310"/>
                  </a:lnTo>
                  <a:lnTo>
                    <a:pt x="753" y="316"/>
                  </a:lnTo>
                  <a:lnTo>
                    <a:pt x="762" y="320"/>
                  </a:lnTo>
                  <a:lnTo>
                    <a:pt x="767" y="321"/>
                  </a:lnTo>
                  <a:lnTo>
                    <a:pt x="773" y="322"/>
                  </a:lnTo>
                  <a:lnTo>
                    <a:pt x="778" y="322"/>
                  </a:lnTo>
                  <a:lnTo>
                    <a:pt x="784" y="321"/>
                  </a:lnTo>
                  <a:lnTo>
                    <a:pt x="783" y="316"/>
                  </a:lnTo>
                  <a:lnTo>
                    <a:pt x="780" y="302"/>
                  </a:lnTo>
                  <a:lnTo>
                    <a:pt x="778" y="289"/>
                  </a:lnTo>
                  <a:lnTo>
                    <a:pt x="777" y="283"/>
                  </a:lnTo>
                  <a:lnTo>
                    <a:pt x="784" y="283"/>
                  </a:lnTo>
                  <a:lnTo>
                    <a:pt x="799" y="283"/>
                  </a:lnTo>
                  <a:lnTo>
                    <a:pt x="815" y="283"/>
                  </a:lnTo>
                  <a:lnTo>
                    <a:pt x="823" y="283"/>
                  </a:lnTo>
                  <a:lnTo>
                    <a:pt x="821" y="288"/>
                  </a:lnTo>
                  <a:lnTo>
                    <a:pt x="815" y="301"/>
                  </a:lnTo>
                  <a:lnTo>
                    <a:pt x="811" y="313"/>
                  </a:lnTo>
                  <a:lnTo>
                    <a:pt x="809" y="318"/>
                  </a:lnTo>
                  <a:lnTo>
                    <a:pt x="815" y="318"/>
                  </a:lnTo>
                  <a:lnTo>
                    <a:pt x="829" y="318"/>
                  </a:lnTo>
                  <a:lnTo>
                    <a:pt x="844" y="318"/>
                  </a:lnTo>
                  <a:lnTo>
                    <a:pt x="850" y="318"/>
                  </a:lnTo>
                  <a:lnTo>
                    <a:pt x="850" y="324"/>
                  </a:lnTo>
                  <a:lnTo>
                    <a:pt x="850" y="338"/>
                  </a:lnTo>
                  <a:lnTo>
                    <a:pt x="850" y="353"/>
                  </a:lnTo>
                  <a:lnTo>
                    <a:pt x="850" y="360"/>
                  </a:lnTo>
                  <a:close/>
                  <a:moveTo>
                    <a:pt x="525" y="363"/>
                  </a:moveTo>
                  <a:lnTo>
                    <a:pt x="516" y="361"/>
                  </a:lnTo>
                  <a:lnTo>
                    <a:pt x="507" y="357"/>
                  </a:lnTo>
                  <a:lnTo>
                    <a:pt x="497" y="354"/>
                  </a:lnTo>
                  <a:lnTo>
                    <a:pt x="486" y="349"/>
                  </a:lnTo>
                  <a:lnTo>
                    <a:pt x="487" y="355"/>
                  </a:lnTo>
                  <a:lnTo>
                    <a:pt x="492" y="370"/>
                  </a:lnTo>
                  <a:lnTo>
                    <a:pt x="495" y="384"/>
                  </a:lnTo>
                  <a:lnTo>
                    <a:pt x="497" y="390"/>
                  </a:lnTo>
                  <a:lnTo>
                    <a:pt x="490" y="390"/>
                  </a:lnTo>
                  <a:lnTo>
                    <a:pt x="474" y="390"/>
                  </a:lnTo>
                  <a:lnTo>
                    <a:pt x="459" y="390"/>
                  </a:lnTo>
                  <a:lnTo>
                    <a:pt x="451" y="390"/>
                  </a:lnTo>
                  <a:lnTo>
                    <a:pt x="453" y="385"/>
                  </a:lnTo>
                  <a:lnTo>
                    <a:pt x="457" y="373"/>
                  </a:lnTo>
                  <a:lnTo>
                    <a:pt x="460" y="362"/>
                  </a:lnTo>
                  <a:lnTo>
                    <a:pt x="462" y="356"/>
                  </a:lnTo>
                  <a:lnTo>
                    <a:pt x="455" y="356"/>
                  </a:lnTo>
                  <a:lnTo>
                    <a:pt x="440" y="356"/>
                  </a:lnTo>
                  <a:lnTo>
                    <a:pt x="427" y="356"/>
                  </a:lnTo>
                  <a:lnTo>
                    <a:pt x="419" y="356"/>
                  </a:lnTo>
                  <a:lnTo>
                    <a:pt x="419" y="350"/>
                  </a:lnTo>
                  <a:lnTo>
                    <a:pt x="419" y="335"/>
                  </a:lnTo>
                  <a:lnTo>
                    <a:pt x="419" y="321"/>
                  </a:lnTo>
                  <a:lnTo>
                    <a:pt x="419" y="315"/>
                  </a:lnTo>
                  <a:lnTo>
                    <a:pt x="428" y="320"/>
                  </a:lnTo>
                  <a:lnTo>
                    <a:pt x="436" y="323"/>
                  </a:lnTo>
                  <a:lnTo>
                    <a:pt x="442" y="325"/>
                  </a:lnTo>
                  <a:lnTo>
                    <a:pt x="446" y="325"/>
                  </a:lnTo>
                  <a:lnTo>
                    <a:pt x="452" y="325"/>
                  </a:lnTo>
                  <a:lnTo>
                    <a:pt x="459" y="325"/>
                  </a:lnTo>
                  <a:lnTo>
                    <a:pt x="458" y="319"/>
                  </a:lnTo>
                  <a:lnTo>
                    <a:pt x="454" y="306"/>
                  </a:lnTo>
                  <a:lnTo>
                    <a:pt x="452" y="292"/>
                  </a:lnTo>
                  <a:lnTo>
                    <a:pt x="451" y="287"/>
                  </a:lnTo>
                  <a:lnTo>
                    <a:pt x="459" y="287"/>
                  </a:lnTo>
                  <a:lnTo>
                    <a:pt x="474" y="287"/>
                  </a:lnTo>
                  <a:lnTo>
                    <a:pt x="490" y="287"/>
                  </a:lnTo>
                  <a:lnTo>
                    <a:pt x="497" y="287"/>
                  </a:lnTo>
                  <a:lnTo>
                    <a:pt x="495" y="292"/>
                  </a:lnTo>
                  <a:lnTo>
                    <a:pt x="490" y="304"/>
                  </a:lnTo>
                  <a:lnTo>
                    <a:pt x="485" y="316"/>
                  </a:lnTo>
                  <a:lnTo>
                    <a:pt x="483" y="321"/>
                  </a:lnTo>
                  <a:lnTo>
                    <a:pt x="490" y="321"/>
                  </a:lnTo>
                  <a:lnTo>
                    <a:pt x="503" y="321"/>
                  </a:lnTo>
                  <a:lnTo>
                    <a:pt x="517" y="321"/>
                  </a:lnTo>
                  <a:lnTo>
                    <a:pt x="525" y="321"/>
                  </a:lnTo>
                  <a:lnTo>
                    <a:pt x="525" y="327"/>
                  </a:lnTo>
                  <a:lnTo>
                    <a:pt x="525" y="342"/>
                  </a:lnTo>
                  <a:lnTo>
                    <a:pt x="525" y="356"/>
                  </a:lnTo>
                  <a:lnTo>
                    <a:pt x="525" y="363"/>
                  </a:lnTo>
                  <a:close/>
                  <a:moveTo>
                    <a:pt x="187" y="367"/>
                  </a:moveTo>
                  <a:lnTo>
                    <a:pt x="179" y="364"/>
                  </a:lnTo>
                  <a:lnTo>
                    <a:pt x="170" y="361"/>
                  </a:lnTo>
                  <a:lnTo>
                    <a:pt x="160" y="357"/>
                  </a:lnTo>
                  <a:lnTo>
                    <a:pt x="149" y="353"/>
                  </a:lnTo>
                  <a:lnTo>
                    <a:pt x="151" y="360"/>
                  </a:lnTo>
                  <a:lnTo>
                    <a:pt x="154" y="373"/>
                  </a:lnTo>
                  <a:lnTo>
                    <a:pt x="159" y="388"/>
                  </a:lnTo>
                  <a:lnTo>
                    <a:pt x="160" y="395"/>
                  </a:lnTo>
                  <a:lnTo>
                    <a:pt x="153" y="395"/>
                  </a:lnTo>
                  <a:lnTo>
                    <a:pt x="137" y="395"/>
                  </a:lnTo>
                  <a:lnTo>
                    <a:pt x="121" y="395"/>
                  </a:lnTo>
                  <a:lnTo>
                    <a:pt x="115" y="395"/>
                  </a:lnTo>
                  <a:lnTo>
                    <a:pt x="116" y="389"/>
                  </a:lnTo>
                  <a:lnTo>
                    <a:pt x="120" y="378"/>
                  </a:lnTo>
                  <a:lnTo>
                    <a:pt x="123" y="365"/>
                  </a:lnTo>
                  <a:lnTo>
                    <a:pt x="126" y="360"/>
                  </a:lnTo>
                  <a:lnTo>
                    <a:pt x="118" y="360"/>
                  </a:lnTo>
                  <a:lnTo>
                    <a:pt x="104" y="360"/>
                  </a:lnTo>
                  <a:lnTo>
                    <a:pt x="89" y="360"/>
                  </a:lnTo>
                  <a:lnTo>
                    <a:pt x="83" y="360"/>
                  </a:lnTo>
                  <a:lnTo>
                    <a:pt x="83" y="353"/>
                  </a:lnTo>
                  <a:lnTo>
                    <a:pt x="83" y="339"/>
                  </a:lnTo>
                  <a:lnTo>
                    <a:pt x="83" y="324"/>
                  </a:lnTo>
                  <a:lnTo>
                    <a:pt x="83" y="318"/>
                  </a:lnTo>
                  <a:lnTo>
                    <a:pt x="90" y="323"/>
                  </a:lnTo>
                  <a:lnTo>
                    <a:pt x="100" y="327"/>
                  </a:lnTo>
                  <a:lnTo>
                    <a:pt x="104" y="329"/>
                  </a:lnTo>
                  <a:lnTo>
                    <a:pt x="110" y="330"/>
                  </a:lnTo>
                  <a:lnTo>
                    <a:pt x="115" y="330"/>
                  </a:lnTo>
                  <a:lnTo>
                    <a:pt x="121" y="329"/>
                  </a:lnTo>
                  <a:lnTo>
                    <a:pt x="120" y="322"/>
                  </a:lnTo>
                  <a:lnTo>
                    <a:pt x="118" y="309"/>
                  </a:lnTo>
                  <a:lnTo>
                    <a:pt x="116" y="297"/>
                  </a:lnTo>
                  <a:lnTo>
                    <a:pt x="115" y="290"/>
                  </a:lnTo>
                  <a:lnTo>
                    <a:pt x="121" y="290"/>
                  </a:lnTo>
                  <a:lnTo>
                    <a:pt x="137" y="290"/>
                  </a:lnTo>
                  <a:lnTo>
                    <a:pt x="153" y="290"/>
                  </a:lnTo>
                  <a:lnTo>
                    <a:pt x="160" y="290"/>
                  </a:lnTo>
                  <a:lnTo>
                    <a:pt x="158" y="295"/>
                  </a:lnTo>
                  <a:lnTo>
                    <a:pt x="153" y="308"/>
                  </a:lnTo>
                  <a:lnTo>
                    <a:pt x="148" y="320"/>
                  </a:lnTo>
                  <a:lnTo>
                    <a:pt x="146" y="325"/>
                  </a:lnTo>
                  <a:lnTo>
                    <a:pt x="152" y="325"/>
                  </a:lnTo>
                  <a:lnTo>
                    <a:pt x="167" y="325"/>
                  </a:lnTo>
                  <a:lnTo>
                    <a:pt x="181" y="325"/>
                  </a:lnTo>
                  <a:lnTo>
                    <a:pt x="187" y="325"/>
                  </a:lnTo>
                  <a:lnTo>
                    <a:pt x="187" y="332"/>
                  </a:lnTo>
                  <a:lnTo>
                    <a:pt x="187" y="346"/>
                  </a:lnTo>
                  <a:lnTo>
                    <a:pt x="187" y="361"/>
                  </a:lnTo>
                  <a:lnTo>
                    <a:pt x="187" y="367"/>
                  </a:lnTo>
                  <a:close/>
                  <a:moveTo>
                    <a:pt x="1129" y="0"/>
                  </a:moveTo>
                  <a:lnTo>
                    <a:pt x="1123" y="18"/>
                  </a:lnTo>
                  <a:lnTo>
                    <a:pt x="1105" y="67"/>
                  </a:lnTo>
                  <a:lnTo>
                    <a:pt x="1078" y="137"/>
                  </a:lnTo>
                  <a:lnTo>
                    <a:pt x="1048" y="215"/>
                  </a:lnTo>
                  <a:lnTo>
                    <a:pt x="1018" y="294"/>
                  </a:lnTo>
                  <a:lnTo>
                    <a:pt x="992" y="364"/>
                  </a:lnTo>
                  <a:lnTo>
                    <a:pt x="974" y="412"/>
                  </a:lnTo>
                  <a:lnTo>
                    <a:pt x="967" y="431"/>
                  </a:lnTo>
                  <a:lnTo>
                    <a:pt x="959" y="412"/>
                  </a:lnTo>
                  <a:lnTo>
                    <a:pt x="941" y="364"/>
                  </a:lnTo>
                  <a:lnTo>
                    <a:pt x="915" y="294"/>
                  </a:lnTo>
                  <a:lnTo>
                    <a:pt x="885" y="215"/>
                  </a:lnTo>
                  <a:lnTo>
                    <a:pt x="855" y="137"/>
                  </a:lnTo>
                  <a:lnTo>
                    <a:pt x="828" y="67"/>
                  </a:lnTo>
                  <a:lnTo>
                    <a:pt x="810" y="18"/>
                  </a:lnTo>
                  <a:lnTo>
                    <a:pt x="802" y="0"/>
                  </a:lnTo>
                  <a:lnTo>
                    <a:pt x="796" y="18"/>
                  </a:lnTo>
                  <a:lnTo>
                    <a:pt x="778" y="67"/>
                  </a:lnTo>
                  <a:lnTo>
                    <a:pt x="752" y="137"/>
                  </a:lnTo>
                  <a:lnTo>
                    <a:pt x="722" y="215"/>
                  </a:lnTo>
                  <a:lnTo>
                    <a:pt x="694" y="294"/>
                  </a:lnTo>
                  <a:lnTo>
                    <a:pt x="668" y="364"/>
                  </a:lnTo>
                  <a:lnTo>
                    <a:pt x="650" y="412"/>
                  </a:lnTo>
                  <a:lnTo>
                    <a:pt x="643" y="431"/>
                  </a:lnTo>
                  <a:lnTo>
                    <a:pt x="636" y="412"/>
                  </a:lnTo>
                  <a:lnTo>
                    <a:pt x="617" y="364"/>
                  </a:lnTo>
                  <a:lnTo>
                    <a:pt x="590" y="294"/>
                  </a:lnTo>
                  <a:lnTo>
                    <a:pt x="558" y="215"/>
                  </a:lnTo>
                  <a:lnTo>
                    <a:pt x="527" y="137"/>
                  </a:lnTo>
                  <a:lnTo>
                    <a:pt x="500" y="67"/>
                  </a:lnTo>
                  <a:lnTo>
                    <a:pt x="481" y="18"/>
                  </a:lnTo>
                  <a:lnTo>
                    <a:pt x="474" y="0"/>
                  </a:lnTo>
                  <a:lnTo>
                    <a:pt x="466" y="18"/>
                  </a:lnTo>
                  <a:lnTo>
                    <a:pt x="447" y="67"/>
                  </a:lnTo>
                  <a:lnTo>
                    <a:pt x="419" y="137"/>
                  </a:lnTo>
                  <a:lnTo>
                    <a:pt x="388" y="215"/>
                  </a:lnTo>
                  <a:lnTo>
                    <a:pt x="356" y="294"/>
                  </a:lnTo>
                  <a:lnTo>
                    <a:pt x="329" y="364"/>
                  </a:lnTo>
                  <a:lnTo>
                    <a:pt x="310" y="412"/>
                  </a:lnTo>
                  <a:lnTo>
                    <a:pt x="303" y="431"/>
                  </a:lnTo>
                  <a:lnTo>
                    <a:pt x="295" y="412"/>
                  </a:lnTo>
                  <a:lnTo>
                    <a:pt x="276" y="364"/>
                  </a:lnTo>
                  <a:lnTo>
                    <a:pt x="249" y="294"/>
                  </a:lnTo>
                  <a:lnTo>
                    <a:pt x="218" y="215"/>
                  </a:lnTo>
                  <a:lnTo>
                    <a:pt x="187" y="137"/>
                  </a:lnTo>
                  <a:lnTo>
                    <a:pt x="161" y="67"/>
                  </a:lnTo>
                  <a:lnTo>
                    <a:pt x="142" y="18"/>
                  </a:lnTo>
                  <a:lnTo>
                    <a:pt x="135" y="0"/>
                  </a:lnTo>
                  <a:lnTo>
                    <a:pt x="129" y="18"/>
                  </a:lnTo>
                  <a:lnTo>
                    <a:pt x="114" y="66"/>
                  </a:lnTo>
                  <a:lnTo>
                    <a:pt x="92" y="134"/>
                  </a:lnTo>
                  <a:lnTo>
                    <a:pt x="68" y="213"/>
                  </a:lnTo>
                  <a:lnTo>
                    <a:pt x="43" y="291"/>
                  </a:lnTo>
                  <a:lnTo>
                    <a:pt x="21" y="360"/>
                  </a:lnTo>
                  <a:lnTo>
                    <a:pt x="6" y="408"/>
                  </a:lnTo>
                  <a:lnTo>
                    <a:pt x="1" y="426"/>
                  </a:lnTo>
                  <a:lnTo>
                    <a:pt x="0" y="440"/>
                  </a:lnTo>
                  <a:lnTo>
                    <a:pt x="0" y="453"/>
                  </a:lnTo>
                  <a:lnTo>
                    <a:pt x="4" y="449"/>
                  </a:lnTo>
                  <a:lnTo>
                    <a:pt x="16" y="442"/>
                  </a:lnTo>
                  <a:lnTo>
                    <a:pt x="25" y="437"/>
                  </a:lnTo>
                  <a:lnTo>
                    <a:pt x="37" y="434"/>
                  </a:lnTo>
                  <a:lnTo>
                    <a:pt x="51" y="432"/>
                  </a:lnTo>
                  <a:lnTo>
                    <a:pt x="66" y="431"/>
                  </a:lnTo>
                  <a:lnTo>
                    <a:pt x="73" y="431"/>
                  </a:lnTo>
                  <a:lnTo>
                    <a:pt x="81" y="432"/>
                  </a:lnTo>
                  <a:lnTo>
                    <a:pt x="87" y="433"/>
                  </a:lnTo>
                  <a:lnTo>
                    <a:pt x="92" y="434"/>
                  </a:lnTo>
                  <a:lnTo>
                    <a:pt x="102" y="438"/>
                  </a:lnTo>
                  <a:lnTo>
                    <a:pt x="110" y="443"/>
                  </a:lnTo>
                  <a:lnTo>
                    <a:pt x="118" y="452"/>
                  </a:lnTo>
                  <a:lnTo>
                    <a:pt x="120" y="456"/>
                  </a:lnTo>
                  <a:lnTo>
                    <a:pt x="120" y="479"/>
                  </a:lnTo>
                  <a:lnTo>
                    <a:pt x="120" y="539"/>
                  </a:lnTo>
                  <a:lnTo>
                    <a:pt x="120" y="623"/>
                  </a:lnTo>
                  <a:lnTo>
                    <a:pt x="120" y="720"/>
                  </a:lnTo>
                  <a:lnTo>
                    <a:pt x="119" y="817"/>
                  </a:lnTo>
                  <a:lnTo>
                    <a:pt x="119" y="901"/>
                  </a:lnTo>
                  <a:lnTo>
                    <a:pt x="119" y="962"/>
                  </a:lnTo>
                  <a:lnTo>
                    <a:pt x="119" y="985"/>
                  </a:lnTo>
                  <a:lnTo>
                    <a:pt x="134" y="998"/>
                  </a:lnTo>
                  <a:lnTo>
                    <a:pt x="150" y="1010"/>
                  </a:lnTo>
                  <a:lnTo>
                    <a:pt x="150" y="986"/>
                  </a:lnTo>
                  <a:lnTo>
                    <a:pt x="150" y="923"/>
                  </a:lnTo>
                  <a:lnTo>
                    <a:pt x="150" y="834"/>
                  </a:lnTo>
                  <a:lnTo>
                    <a:pt x="150" y="733"/>
                  </a:lnTo>
                  <a:lnTo>
                    <a:pt x="150" y="632"/>
                  </a:lnTo>
                  <a:lnTo>
                    <a:pt x="150" y="542"/>
                  </a:lnTo>
                  <a:lnTo>
                    <a:pt x="150" y="480"/>
                  </a:lnTo>
                  <a:lnTo>
                    <a:pt x="150" y="456"/>
                  </a:lnTo>
                  <a:lnTo>
                    <a:pt x="153" y="452"/>
                  </a:lnTo>
                  <a:lnTo>
                    <a:pt x="164" y="443"/>
                  </a:lnTo>
                  <a:lnTo>
                    <a:pt x="174" y="438"/>
                  </a:lnTo>
                  <a:lnTo>
                    <a:pt x="187" y="434"/>
                  </a:lnTo>
                  <a:lnTo>
                    <a:pt x="195" y="433"/>
                  </a:lnTo>
                  <a:lnTo>
                    <a:pt x="205" y="432"/>
                  </a:lnTo>
                  <a:lnTo>
                    <a:pt x="214" y="431"/>
                  </a:lnTo>
                  <a:lnTo>
                    <a:pt x="225" y="431"/>
                  </a:lnTo>
                  <a:lnTo>
                    <a:pt x="237" y="431"/>
                  </a:lnTo>
                  <a:lnTo>
                    <a:pt x="246" y="432"/>
                  </a:lnTo>
                  <a:lnTo>
                    <a:pt x="255" y="433"/>
                  </a:lnTo>
                  <a:lnTo>
                    <a:pt x="262" y="434"/>
                  </a:lnTo>
                  <a:lnTo>
                    <a:pt x="273" y="438"/>
                  </a:lnTo>
                  <a:lnTo>
                    <a:pt x="281" y="443"/>
                  </a:lnTo>
                  <a:lnTo>
                    <a:pt x="287" y="448"/>
                  </a:lnTo>
                  <a:lnTo>
                    <a:pt x="290" y="452"/>
                  </a:lnTo>
                  <a:lnTo>
                    <a:pt x="291" y="454"/>
                  </a:lnTo>
                  <a:lnTo>
                    <a:pt x="291" y="456"/>
                  </a:lnTo>
                  <a:lnTo>
                    <a:pt x="291" y="464"/>
                  </a:lnTo>
                  <a:lnTo>
                    <a:pt x="291" y="489"/>
                  </a:lnTo>
                  <a:lnTo>
                    <a:pt x="291" y="526"/>
                  </a:lnTo>
                  <a:lnTo>
                    <a:pt x="291" y="575"/>
                  </a:lnTo>
                  <a:lnTo>
                    <a:pt x="291" y="633"/>
                  </a:lnTo>
                  <a:lnTo>
                    <a:pt x="291" y="698"/>
                  </a:lnTo>
                  <a:lnTo>
                    <a:pt x="291" y="767"/>
                  </a:lnTo>
                  <a:lnTo>
                    <a:pt x="291" y="837"/>
                  </a:lnTo>
                  <a:lnTo>
                    <a:pt x="291" y="909"/>
                  </a:lnTo>
                  <a:lnTo>
                    <a:pt x="291" y="978"/>
                  </a:lnTo>
                  <a:lnTo>
                    <a:pt x="291" y="1042"/>
                  </a:lnTo>
                  <a:lnTo>
                    <a:pt x="291" y="1100"/>
                  </a:lnTo>
                  <a:lnTo>
                    <a:pt x="291" y="1149"/>
                  </a:lnTo>
                  <a:lnTo>
                    <a:pt x="291" y="1187"/>
                  </a:lnTo>
                  <a:lnTo>
                    <a:pt x="291" y="1211"/>
                  </a:lnTo>
                  <a:lnTo>
                    <a:pt x="291" y="1219"/>
                  </a:lnTo>
                  <a:lnTo>
                    <a:pt x="305" y="1210"/>
                  </a:lnTo>
                  <a:lnTo>
                    <a:pt x="320" y="1199"/>
                  </a:lnTo>
                  <a:lnTo>
                    <a:pt x="320" y="1191"/>
                  </a:lnTo>
                  <a:lnTo>
                    <a:pt x="320" y="1167"/>
                  </a:lnTo>
                  <a:lnTo>
                    <a:pt x="320" y="1131"/>
                  </a:lnTo>
                  <a:lnTo>
                    <a:pt x="320" y="1083"/>
                  </a:lnTo>
                  <a:lnTo>
                    <a:pt x="320" y="1026"/>
                  </a:lnTo>
                  <a:lnTo>
                    <a:pt x="320" y="964"/>
                  </a:lnTo>
                  <a:lnTo>
                    <a:pt x="320" y="897"/>
                  </a:lnTo>
                  <a:lnTo>
                    <a:pt x="320" y="828"/>
                  </a:lnTo>
                  <a:lnTo>
                    <a:pt x="320" y="759"/>
                  </a:lnTo>
                  <a:lnTo>
                    <a:pt x="320" y="691"/>
                  </a:lnTo>
                  <a:lnTo>
                    <a:pt x="320" y="628"/>
                  </a:lnTo>
                  <a:lnTo>
                    <a:pt x="320" y="572"/>
                  </a:lnTo>
                  <a:lnTo>
                    <a:pt x="320" y="525"/>
                  </a:lnTo>
                  <a:lnTo>
                    <a:pt x="320" y="488"/>
                  </a:lnTo>
                  <a:lnTo>
                    <a:pt x="320" y="464"/>
                  </a:lnTo>
                  <a:lnTo>
                    <a:pt x="320" y="456"/>
                  </a:lnTo>
                  <a:lnTo>
                    <a:pt x="324" y="451"/>
                  </a:lnTo>
                  <a:lnTo>
                    <a:pt x="337" y="442"/>
                  </a:lnTo>
                  <a:lnTo>
                    <a:pt x="348" y="437"/>
                  </a:lnTo>
                  <a:lnTo>
                    <a:pt x="361" y="433"/>
                  </a:lnTo>
                  <a:lnTo>
                    <a:pt x="369" y="432"/>
                  </a:lnTo>
                  <a:lnTo>
                    <a:pt x="378" y="431"/>
                  </a:lnTo>
                  <a:lnTo>
                    <a:pt x="386" y="430"/>
                  </a:lnTo>
                  <a:lnTo>
                    <a:pt x="397" y="431"/>
                  </a:lnTo>
                  <a:lnTo>
                    <a:pt x="415" y="433"/>
                  </a:lnTo>
                  <a:lnTo>
                    <a:pt x="430" y="436"/>
                  </a:lnTo>
                  <a:lnTo>
                    <a:pt x="440" y="440"/>
                  </a:lnTo>
                  <a:lnTo>
                    <a:pt x="449" y="445"/>
                  </a:lnTo>
                  <a:lnTo>
                    <a:pt x="458" y="452"/>
                  </a:lnTo>
                  <a:lnTo>
                    <a:pt x="461" y="456"/>
                  </a:lnTo>
                  <a:lnTo>
                    <a:pt x="461" y="475"/>
                  </a:lnTo>
                  <a:lnTo>
                    <a:pt x="461" y="524"/>
                  </a:lnTo>
                  <a:lnTo>
                    <a:pt x="461" y="593"/>
                  </a:lnTo>
                  <a:lnTo>
                    <a:pt x="461" y="673"/>
                  </a:lnTo>
                  <a:lnTo>
                    <a:pt x="461" y="753"/>
                  </a:lnTo>
                  <a:lnTo>
                    <a:pt x="462" y="823"/>
                  </a:lnTo>
                  <a:lnTo>
                    <a:pt x="462" y="872"/>
                  </a:lnTo>
                  <a:lnTo>
                    <a:pt x="462" y="891"/>
                  </a:lnTo>
                  <a:lnTo>
                    <a:pt x="464" y="887"/>
                  </a:lnTo>
                  <a:lnTo>
                    <a:pt x="465" y="883"/>
                  </a:lnTo>
                  <a:lnTo>
                    <a:pt x="467" y="882"/>
                  </a:lnTo>
                  <a:lnTo>
                    <a:pt x="470" y="881"/>
                  </a:lnTo>
                  <a:lnTo>
                    <a:pt x="475" y="880"/>
                  </a:lnTo>
                  <a:lnTo>
                    <a:pt x="479" y="882"/>
                  </a:lnTo>
                  <a:lnTo>
                    <a:pt x="486" y="889"/>
                  </a:lnTo>
                  <a:lnTo>
                    <a:pt x="490" y="892"/>
                  </a:lnTo>
                  <a:lnTo>
                    <a:pt x="490" y="874"/>
                  </a:lnTo>
                  <a:lnTo>
                    <a:pt x="490" y="824"/>
                  </a:lnTo>
                  <a:lnTo>
                    <a:pt x="490" y="754"/>
                  </a:lnTo>
                  <a:lnTo>
                    <a:pt x="490" y="674"/>
                  </a:lnTo>
                  <a:lnTo>
                    <a:pt x="490" y="594"/>
                  </a:lnTo>
                  <a:lnTo>
                    <a:pt x="489" y="524"/>
                  </a:lnTo>
                  <a:lnTo>
                    <a:pt x="489" y="475"/>
                  </a:lnTo>
                  <a:lnTo>
                    <a:pt x="489" y="456"/>
                  </a:lnTo>
                  <a:lnTo>
                    <a:pt x="494" y="452"/>
                  </a:lnTo>
                  <a:lnTo>
                    <a:pt x="509" y="443"/>
                  </a:lnTo>
                  <a:lnTo>
                    <a:pt x="518" y="438"/>
                  </a:lnTo>
                  <a:lnTo>
                    <a:pt x="531" y="434"/>
                  </a:lnTo>
                  <a:lnTo>
                    <a:pt x="545" y="432"/>
                  </a:lnTo>
                  <a:lnTo>
                    <a:pt x="561" y="431"/>
                  </a:lnTo>
                  <a:lnTo>
                    <a:pt x="576" y="432"/>
                  </a:lnTo>
                  <a:lnTo>
                    <a:pt x="590" y="434"/>
                  </a:lnTo>
                  <a:lnTo>
                    <a:pt x="602" y="438"/>
                  </a:lnTo>
                  <a:lnTo>
                    <a:pt x="611" y="443"/>
                  </a:lnTo>
                  <a:lnTo>
                    <a:pt x="624" y="452"/>
                  </a:lnTo>
                  <a:lnTo>
                    <a:pt x="628" y="456"/>
                  </a:lnTo>
                  <a:lnTo>
                    <a:pt x="628" y="484"/>
                  </a:lnTo>
                  <a:lnTo>
                    <a:pt x="628" y="560"/>
                  </a:lnTo>
                  <a:lnTo>
                    <a:pt x="628" y="667"/>
                  </a:lnTo>
                  <a:lnTo>
                    <a:pt x="628" y="789"/>
                  </a:lnTo>
                  <a:lnTo>
                    <a:pt x="628" y="911"/>
                  </a:lnTo>
                  <a:lnTo>
                    <a:pt x="628" y="1018"/>
                  </a:lnTo>
                  <a:lnTo>
                    <a:pt x="628" y="1094"/>
                  </a:lnTo>
                  <a:lnTo>
                    <a:pt x="628" y="1122"/>
                  </a:lnTo>
                  <a:lnTo>
                    <a:pt x="642" y="1124"/>
                  </a:lnTo>
                  <a:lnTo>
                    <a:pt x="657" y="1126"/>
                  </a:lnTo>
                  <a:lnTo>
                    <a:pt x="657" y="1097"/>
                  </a:lnTo>
                  <a:lnTo>
                    <a:pt x="657" y="1021"/>
                  </a:lnTo>
                  <a:lnTo>
                    <a:pt x="658" y="914"/>
                  </a:lnTo>
                  <a:lnTo>
                    <a:pt x="658" y="791"/>
                  </a:lnTo>
                  <a:lnTo>
                    <a:pt x="659" y="668"/>
                  </a:lnTo>
                  <a:lnTo>
                    <a:pt x="659" y="560"/>
                  </a:lnTo>
                  <a:lnTo>
                    <a:pt x="660" y="484"/>
                  </a:lnTo>
                  <a:lnTo>
                    <a:pt x="660" y="456"/>
                  </a:lnTo>
                  <a:lnTo>
                    <a:pt x="665" y="452"/>
                  </a:lnTo>
                  <a:lnTo>
                    <a:pt x="679" y="443"/>
                  </a:lnTo>
                  <a:lnTo>
                    <a:pt x="688" y="438"/>
                  </a:lnTo>
                  <a:lnTo>
                    <a:pt x="700" y="434"/>
                  </a:lnTo>
                  <a:lnTo>
                    <a:pt x="715" y="432"/>
                  </a:lnTo>
                  <a:lnTo>
                    <a:pt x="731" y="431"/>
                  </a:lnTo>
                  <a:lnTo>
                    <a:pt x="746" y="432"/>
                  </a:lnTo>
                  <a:lnTo>
                    <a:pt x="759" y="434"/>
                  </a:lnTo>
                  <a:lnTo>
                    <a:pt x="768" y="438"/>
                  </a:lnTo>
                  <a:lnTo>
                    <a:pt x="777" y="443"/>
                  </a:lnTo>
                  <a:lnTo>
                    <a:pt x="786" y="452"/>
                  </a:lnTo>
                  <a:lnTo>
                    <a:pt x="790" y="456"/>
                  </a:lnTo>
                  <a:lnTo>
                    <a:pt x="790" y="475"/>
                  </a:lnTo>
                  <a:lnTo>
                    <a:pt x="790" y="526"/>
                  </a:lnTo>
                  <a:lnTo>
                    <a:pt x="790" y="596"/>
                  </a:lnTo>
                  <a:lnTo>
                    <a:pt x="790" y="679"/>
                  </a:lnTo>
                  <a:lnTo>
                    <a:pt x="790" y="761"/>
                  </a:lnTo>
                  <a:lnTo>
                    <a:pt x="790" y="832"/>
                  </a:lnTo>
                  <a:lnTo>
                    <a:pt x="790" y="882"/>
                  </a:lnTo>
                  <a:lnTo>
                    <a:pt x="790" y="901"/>
                  </a:lnTo>
                  <a:lnTo>
                    <a:pt x="793" y="896"/>
                  </a:lnTo>
                  <a:lnTo>
                    <a:pt x="796" y="893"/>
                  </a:lnTo>
                  <a:lnTo>
                    <a:pt x="798" y="891"/>
                  </a:lnTo>
                  <a:lnTo>
                    <a:pt x="801" y="890"/>
                  </a:lnTo>
                  <a:lnTo>
                    <a:pt x="803" y="889"/>
                  </a:lnTo>
                  <a:lnTo>
                    <a:pt x="806" y="890"/>
                  </a:lnTo>
                  <a:lnTo>
                    <a:pt x="809" y="890"/>
                  </a:lnTo>
                  <a:lnTo>
                    <a:pt x="810" y="891"/>
                  </a:lnTo>
                  <a:lnTo>
                    <a:pt x="816" y="898"/>
                  </a:lnTo>
                  <a:lnTo>
                    <a:pt x="818" y="903"/>
                  </a:lnTo>
                  <a:lnTo>
                    <a:pt x="818" y="883"/>
                  </a:lnTo>
                  <a:lnTo>
                    <a:pt x="818" y="833"/>
                  </a:lnTo>
                  <a:lnTo>
                    <a:pt x="818" y="762"/>
                  </a:lnTo>
                  <a:lnTo>
                    <a:pt x="818" y="680"/>
                  </a:lnTo>
                  <a:lnTo>
                    <a:pt x="817" y="597"/>
                  </a:lnTo>
                  <a:lnTo>
                    <a:pt x="817" y="526"/>
                  </a:lnTo>
                  <a:lnTo>
                    <a:pt x="817" y="475"/>
                  </a:lnTo>
                  <a:lnTo>
                    <a:pt x="817" y="456"/>
                  </a:lnTo>
                  <a:lnTo>
                    <a:pt x="822" y="452"/>
                  </a:lnTo>
                  <a:lnTo>
                    <a:pt x="833" y="443"/>
                  </a:lnTo>
                  <a:lnTo>
                    <a:pt x="843" y="438"/>
                  </a:lnTo>
                  <a:lnTo>
                    <a:pt x="855" y="434"/>
                  </a:lnTo>
                  <a:lnTo>
                    <a:pt x="869" y="432"/>
                  </a:lnTo>
                  <a:lnTo>
                    <a:pt x="885" y="431"/>
                  </a:lnTo>
                  <a:lnTo>
                    <a:pt x="902" y="432"/>
                  </a:lnTo>
                  <a:lnTo>
                    <a:pt x="916" y="434"/>
                  </a:lnTo>
                  <a:lnTo>
                    <a:pt x="926" y="438"/>
                  </a:lnTo>
                  <a:lnTo>
                    <a:pt x="936" y="443"/>
                  </a:lnTo>
                  <a:lnTo>
                    <a:pt x="948" y="452"/>
                  </a:lnTo>
                  <a:lnTo>
                    <a:pt x="952" y="456"/>
                  </a:lnTo>
                  <a:lnTo>
                    <a:pt x="952" y="488"/>
                  </a:lnTo>
                  <a:lnTo>
                    <a:pt x="952" y="571"/>
                  </a:lnTo>
                  <a:lnTo>
                    <a:pt x="952" y="688"/>
                  </a:lnTo>
                  <a:lnTo>
                    <a:pt x="952" y="824"/>
                  </a:lnTo>
                  <a:lnTo>
                    <a:pt x="953" y="958"/>
                  </a:lnTo>
                  <a:lnTo>
                    <a:pt x="953" y="1075"/>
                  </a:lnTo>
                  <a:lnTo>
                    <a:pt x="953" y="1159"/>
                  </a:lnTo>
                  <a:lnTo>
                    <a:pt x="953" y="1191"/>
                  </a:lnTo>
                  <a:lnTo>
                    <a:pt x="967" y="1199"/>
                  </a:lnTo>
                  <a:lnTo>
                    <a:pt x="982" y="1208"/>
                  </a:lnTo>
                  <a:lnTo>
                    <a:pt x="982" y="1199"/>
                  </a:lnTo>
                  <a:lnTo>
                    <a:pt x="982" y="1176"/>
                  </a:lnTo>
                  <a:lnTo>
                    <a:pt x="982" y="1138"/>
                  </a:lnTo>
                  <a:lnTo>
                    <a:pt x="982" y="1090"/>
                  </a:lnTo>
                  <a:lnTo>
                    <a:pt x="981" y="1034"/>
                  </a:lnTo>
                  <a:lnTo>
                    <a:pt x="981" y="970"/>
                  </a:lnTo>
                  <a:lnTo>
                    <a:pt x="981" y="901"/>
                  </a:lnTo>
                  <a:lnTo>
                    <a:pt x="981" y="832"/>
                  </a:lnTo>
                  <a:lnTo>
                    <a:pt x="981" y="762"/>
                  </a:lnTo>
                  <a:lnTo>
                    <a:pt x="981" y="693"/>
                  </a:lnTo>
                  <a:lnTo>
                    <a:pt x="981" y="630"/>
                  </a:lnTo>
                  <a:lnTo>
                    <a:pt x="981" y="573"/>
                  </a:lnTo>
                  <a:lnTo>
                    <a:pt x="981" y="525"/>
                  </a:lnTo>
                  <a:lnTo>
                    <a:pt x="981" y="489"/>
                  </a:lnTo>
                  <a:lnTo>
                    <a:pt x="981" y="464"/>
                  </a:lnTo>
                  <a:lnTo>
                    <a:pt x="981" y="456"/>
                  </a:lnTo>
                  <a:lnTo>
                    <a:pt x="985" y="452"/>
                  </a:lnTo>
                  <a:lnTo>
                    <a:pt x="999" y="443"/>
                  </a:lnTo>
                  <a:lnTo>
                    <a:pt x="1008" y="438"/>
                  </a:lnTo>
                  <a:lnTo>
                    <a:pt x="1021" y="434"/>
                  </a:lnTo>
                  <a:lnTo>
                    <a:pt x="1034" y="432"/>
                  </a:lnTo>
                  <a:lnTo>
                    <a:pt x="1049" y="431"/>
                  </a:lnTo>
                  <a:lnTo>
                    <a:pt x="1064" y="432"/>
                  </a:lnTo>
                  <a:lnTo>
                    <a:pt x="1078" y="434"/>
                  </a:lnTo>
                  <a:lnTo>
                    <a:pt x="1090" y="438"/>
                  </a:lnTo>
                  <a:lnTo>
                    <a:pt x="1099" y="443"/>
                  </a:lnTo>
                  <a:lnTo>
                    <a:pt x="1113" y="452"/>
                  </a:lnTo>
                  <a:lnTo>
                    <a:pt x="1118" y="456"/>
                  </a:lnTo>
                  <a:lnTo>
                    <a:pt x="1117" y="479"/>
                  </a:lnTo>
                  <a:lnTo>
                    <a:pt x="1117" y="539"/>
                  </a:lnTo>
                  <a:lnTo>
                    <a:pt x="1116" y="623"/>
                  </a:lnTo>
                  <a:lnTo>
                    <a:pt x="1116" y="720"/>
                  </a:lnTo>
                  <a:lnTo>
                    <a:pt x="1115" y="817"/>
                  </a:lnTo>
                  <a:lnTo>
                    <a:pt x="1114" y="901"/>
                  </a:lnTo>
                  <a:lnTo>
                    <a:pt x="1114" y="961"/>
                  </a:lnTo>
                  <a:lnTo>
                    <a:pt x="1114" y="984"/>
                  </a:lnTo>
                  <a:lnTo>
                    <a:pt x="1128" y="969"/>
                  </a:lnTo>
                  <a:lnTo>
                    <a:pt x="1143" y="954"/>
                  </a:lnTo>
                  <a:lnTo>
                    <a:pt x="1143" y="932"/>
                  </a:lnTo>
                  <a:lnTo>
                    <a:pt x="1143" y="876"/>
                  </a:lnTo>
                  <a:lnTo>
                    <a:pt x="1143" y="796"/>
                  </a:lnTo>
                  <a:lnTo>
                    <a:pt x="1143" y="705"/>
                  </a:lnTo>
                  <a:lnTo>
                    <a:pt x="1143" y="613"/>
                  </a:lnTo>
                  <a:lnTo>
                    <a:pt x="1143" y="533"/>
                  </a:lnTo>
                  <a:lnTo>
                    <a:pt x="1143" y="477"/>
                  </a:lnTo>
                  <a:lnTo>
                    <a:pt x="1143" y="456"/>
                  </a:lnTo>
                  <a:lnTo>
                    <a:pt x="1147" y="452"/>
                  </a:lnTo>
                  <a:lnTo>
                    <a:pt x="1161" y="443"/>
                  </a:lnTo>
                  <a:lnTo>
                    <a:pt x="1171" y="438"/>
                  </a:lnTo>
                  <a:lnTo>
                    <a:pt x="1184" y="434"/>
                  </a:lnTo>
                  <a:lnTo>
                    <a:pt x="1199" y="432"/>
                  </a:lnTo>
                  <a:lnTo>
                    <a:pt x="1216" y="431"/>
                  </a:lnTo>
                  <a:lnTo>
                    <a:pt x="1233" y="432"/>
                  </a:lnTo>
                  <a:lnTo>
                    <a:pt x="1249" y="434"/>
                  </a:lnTo>
                  <a:lnTo>
                    <a:pt x="1261" y="437"/>
                  </a:lnTo>
                  <a:lnTo>
                    <a:pt x="1273" y="442"/>
                  </a:lnTo>
                  <a:lnTo>
                    <a:pt x="1289" y="449"/>
                  </a:lnTo>
                  <a:lnTo>
                    <a:pt x="1295" y="453"/>
                  </a:lnTo>
                  <a:lnTo>
                    <a:pt x="1294" y="440"/>
                  </a:lnTo>
                  <a:lnTo>
                    <a:pt x="1292" y="426"/>
                  </a:lnTo>
                  <a:lnTo>
                    <a:pt x="1286" y="408"/>
                  </a:lnTo>
                  <a:lnTo>
                    <a:pt x="1267" y="360"/>
                  </a:lnTo>
                  <a:lnTo>
                    <a:pt x="1241" y="291"/>
                  </a:lnTo>
                  <a:lnTo>
                    <a:pt x="1211" y="213"/>
                  </a:lnTo>
                  <a:lnTo>
                    <a:pt x="1181" y="134"/>
                  </a:lnTo>
                  <a:lnTo>
                    <a:pt x="1155" y="66"/>
                  </a:lnTo>
                  <a:lnTo>
                    <a:pt x="1137" y="18"/>
                  </a:lnTo>
                  <a:lnTo>
                    <a:pt x="11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1" name="Freeform 430"/>
            <p:cNvSpPr>
              <a:spLocks noEditPoints="1"/>
            </p:cNvSpPr>
            <p:nvPr/>
          </p:nvSpPr>
          <p:spPr bwMode="auto">
            <a:xfrm>
              <a:off x="11271748" y="2260666"/>
              <a:ext cx="43221" cy="167821"/>
            </a:xfrm>
            <a:custGeom>
              <a:avLst/>
              <a:gdLst/>
              <a:ahLst/>
              <a:cxnLst>
                <a:cxn ang="0">
                  <a:pos x="203" y="192"/>
                </a:cxn>
                <a:cxn ang="0">
                  <a:pos x="202" y="223"/>
                </a:cxn>
                <a:cxn ang="0">
                  <a:pos x="165" y="229"/>
                </a:cxn>
                <a:cxn ang="0">
                  <a:pos x="167" y="199"/>
                </a:cxn>
                <a:cxn ang="0">
                  <a:pos x="133" y="194"/>
                </a:cxn>
                <a:cxn ang="0">
                  <a:pos x="126" y="159"/>
                </a:cxn>
                <a:cxn ang="0">
                  <a:pos x="148" y="163"/>
                </a:cxn>
                <a:cxn ang="0">
                  <a:pos x="164" y="156"/>
                </a:cxn>
                <a:cxn ang="0">
                  <a:pos x="165" y="124"/>
                </a:cxn>
                <a:cxn ang="0">
                  <a:pos x="201" y="130"/>
                </a:cxn>
                <a:cxn ang="0">
                  <a:pos x="196" y="160"/>
                </a:cxn>
                <a:cxn ang="0">
                  <a:pos x="231" y="166"/>
                </a:cxn>
                <a:cxn ang="0">
                  <a:pos x="353" y="226"/>
                </a:cxn>
                <a:cxn ang="0">
                  <a:pos x="268" y="113"/>
                </a:cxn>
                <a:cxn ang="0">
                  <a:pos x="184" y="0"/>
                </a:cxn>
                <a:cxn ang="0">
                  <a:pos x="92" y="107"/>
                </a:cxn>
                <a:cxn ang="0">
                  <a:pos x="0" y="215"/>
                </a:cxn>
                <a:cxn ang="0">
                  <a:pos x="0" y="407"/>
                </a:cxn>
                <a:cxn ang="0">
                  <a:pos x="1" y="830"/>
                </a:cxn>
                <a:cxn ang="0">
                  <a:pos x="2" y="1252"/>
                </a:cxn>
                <a:cxn ang="0">
                  <a:pos x="3" y="1444"/>
                </a:cxn>
                <a:cxn ang="0">
                  <a:pos x="40" y="1394"/>
                </a:cxn>
                <a:cxn ang="0">
                  <a:pos x="39" y="1231"/>
                </a:cxn>
                <a:cxn ang="0">
                  <a:pos x="37" y="873"/>
                </a:cxn>
                <a:cxn ang="0">
                  <a:pos x="36" y="515"/>
                </a:cxn>
                <a:cxn ang="0">
                  <a:pos x="34" y="352"/>
                </a:cxn>
                <a:cxn ang="0">
                  <a:pos x="34" y="298"/>
                </a:cxn>
                <a:cxn ang="0">
                  <a:pos x="50" y="261"/>
                </a:cxn>
                <a:cxn ang="0">
                  <a:pos x="65" y="248"/>
                </a:cxn>
                <a:cxn ang="0">
                  <a:pos x="88" y="244"/>
                </a:cxn>
                <a:cxn ang="0">
                  <a:pos x="111" y="248"/>
                </a:cxn>
                <a:cxn ang="0">
                  <a:pos x="138" y="276"/>
                </a:cxn>
                <a:cxn ang="0">
                  <a:pos x="148" y="330"/>
                </a:cxn>
                <a:cxn ang="0">
                  <a:pos x="148" y="386"/>
                </a:cxn>
                <a:cxn ang="0">
                  <a:pos x="152" y="639"/>
                </a:cxn>
                <a:cxn ang="0">
                  <a:pos x="158" y="978"/>
                </a:cxn>
                <a:cxn ang="0">
                  <a:pos x="163" y="1231"/>
                </a:cxn>
                <a:cxn ang="0">
                  <a:pos x="190" y="1270"/>
                </a:cxn>
                <a:cxn ang="0">
                  <a:pos x="191" y="1124"/>
                </a:cxn>
                <a:cxn ang="0">
                  <a:pos x="195" y="803"/>
                </a:cxn>
                <a:cxn ang="0">
                  <a:pos x="198" y="482"/>
                </a:cxn>
                <a:cxn ang="0">
                  <a:pos x="199" y="336"/>
                </a:cxn>
                <a:cxn ang="0">
                  <a:pos x="202" y="305"/>
                </a:cxn>
                <a:cxn ang="0">
                  <a:pos x="217" y="268"/>
                </a:cxn>
                <a:cxn ang="0">
                  <a:pos x="252" y="243"/>
                </a:cxn>
                <a:cxn ang="0">
                  <a:pos x="280" y="240"/>
                </a:cxn>
                <a:cxn ang="0">
                  <a:pos x="311" y="255"/>
                </a:cxn>
                <a:cxn ang="0">
                  <a:pos x="323" y="287"/>
                </a:cxn>
                <a:cxn ang="0">
                  <a:pos x="324" y="331"/>
                </a:cxn>
                <a:cxn ang="0">
                  <a:pos x="325" y="488"/>
                </a:cxn>
                <a:cxn ang="0">
                  <a:pos x="326" y="832"/>
                </a:cxn>
                <a:cxn ang="0">
                  <a:pos x="327" y="1176"/>
                </a:cxn>
                <a:cxn ang="0">
                  <a:pos x="328" y="1332"/>
                </a:cxn>
                <a:cxn ang="0">
                  <a:pos x="355" y="1427"/>
                </a:cxn>
                <a:cxn ang="0">
                  <a:pos x="354" y="1239"/>
                </a:cxn>
                <a:cxn ang="0">
                  <a:pos x="354" y="826"/>
                </a:cxn>
                <a:cxn ang="0">
                  <a:pos x="353" y="414"/>
                </a:cxn>
                <a:cxn ang="0">
                  <a:pos x="353" y="226"/>
                </a:cxn>
              </a:cxnLst>
              <a:rect l="0" t="0" r="r" b="b"/>
              <a:pathLst>
                <a:path w="355" h="1444">
                  <a:moveTo>
                    <a:pt x="231" y="201"/>
                  </a:moveTo>
                  <a:lnTo>
                    <a:pt x="222" y="198"/>
                  </a:lnTo>
                  <a:lnTo>
                    <a:pt x="214" y="195"/>
                  </a:lnTo>
                  <a:lnTo>
                    <a:pt x="203" y="192"/>
                  </a:lnTo>
                  <a:lnTo>
                    <a:pt x="192" y="187"/>
                  </a:lnTo>
                  <a:lnTo>
                    <a:pt x="195" y="194"/>
                  </a:lnTo>
                  <a:lnTo>
                    <a:pt x="198" y="208"/>
                  </a:lnTo>
                  <a:lnTo>
                    <a:pt x="202" y="223"/>
                  </a:lnTo>
                  <a:lnTo>
                    <a:pt x="203" y="229"/>
                  </a:lnTo>
                  <a:lnTo>
                    <a:pt x="197" y="229"/>
                  </a:lnTo>
                  <a:lnTo>
                    <a:pt x="181" y="229"/>
                  </a:lnTo>
                  <a:lnTo>
                    <a:pt x="165" y="229"/>
                  </a:lnTo>
                  <a:lnTo>
                    <a:pt x="157" y="229"/>
                  </a:lnTo>
                  <a:lnTo>
                    <a:pt x="159" y="224"/>
                  </a:lnTo>
                  <a:lnTo>
                    <a:pt x="163" y="212"/>
                  </a:lnTo>
                  <a:lnTo>
                    <a:pt x="167" y="199"/>
                  </a:lnTo>
                  <a:lnTo>
                    <a:pt x="169" y="194"/>
                  </a:lnTo>
                  <a:lnTo>
                    <a:pt x="162" y="194"/>
                  </a:lnTo>
                  <a:lnTo>
                    <a:pt x="148" y="194"/>
                  </a:lnTo>
                  <a:lnTo>
                    <a:pt x="133" y="194"/>
                  </a:lnTo>
                  <a:lnTo>
                    <a:pt x="126" y="194"/>
                  </a:lnTo>
                  <a:lnTo>
                    <a:pt x="126" y="187"/>
                  </a:lnTo>
                  <a:lnTo>
                    <a:pt x="126" y="174"/>
                  </a:lnTo>
                  <a:lnTo>
                    <a:pt x="126" y="159"/>
                  </a:lnTo>
                  <a:lnTo>
                    <a:pt x="126" y="152"/>
                  </a:lnTo>
                  <a:lnTo>
                    <a:pt x="135" y="158"/>
                  </a:lnTo>
                  <a:lnTo>
                    <a:pt x="143" y="162"/>
                  </a:lnTo>
                  <a:lnTo>
                    <a:pt x="148" y="163"/>
                  </a:lnTo>
                  <a:lnTo>
                    <a:pt x="153" y="164"/>
                  </a:lnTo>
                  <a:lnTo>
                    <a:pt x="158" y="164"/>
                  </a:lnTo>
                  <a:lnTo>
                    <a:pt x="165" y="163"/>
                  </a:lnTo>
                  <a:lnTo>
                    <a:pt x="164" y="156"/>
                  </a:lnTo>
                  <a:lnTo>
                    <a:pt x="162" y="144"/>
                  </a:lnTo>
                  <a:lnTo>
                    <a:pt x="158" y="131"/>
                  </a:lnTo>
                  <a:lnTo>
                    <a:pt x="157" y="124"/>
                  </a:lnTo>
                  <a:lnTo>
                    <a:pt x="165" y="124"/>
                  </a:lnTo>
                  <a:lnTo>
                    <a:pt x="181" y="124"/>
                  </a:lnTo>
                  <a:lnTo>
                    <a:pt x="197" y="124"/>
                  </a:lnTo>
                  <a:lnTo>
                    <a:pt x="203" y="124"/>
                  </a:lnTo>
                  <a:lnTo>
                    <a:pt x="201" y="130"/>
                  </a:lnTo>
                  <a:lnTo>
                    <a:pt x="197" y="143"/>
                  </a:lnTo>
                  <a:lnTo>
                    <a:pt x="191" y="154"/>
                  </a:lnTo>
                  <a:lnTo>
                    <a:pt x="189" y="160"/>
                  </a:lnTo>
                  <a:lnTo>
                    <a:pt x="196" y="160"/>
                  </a:lnTo>
                  <a:lnTo>
                    <a:pt x="211" y="160"/>
                  </a:lnTo>
                  <a:lnTo>
                    <a:pt x="224" y="160"/>
                  </a:lnTo>
                  <a:lnTo>
                    <a:pt x="231" y="160"/>
                  </a:lnTo>
                  <a:lnTo>
                    <a:pt x="231" y="166"/>
                  </a:lnTo>
                  <a:lnTo>
                    <a:pt x="231" y="180"/>
                  </a:lnTo>
                  <a:lnTo>
                    <a:pt x="231" y="195"/>
                  </a:lnTo>
                  <a:lnTo>
                    <a:pt x="231" y="201"/>
                  </a:lnTo>
                  <a:close/>
                  <a:moveTo>
                    <a:pt x="353" y="226"/>
                  </a:moveTo>
                  <a:lnTo>
                    <a:pt x="346" y="216"/>
                  </a:lnTo>
                  <a:lnTo>
                    <a:pt x="327" y="191"/>
                  </a:lnTo>
                  <a:lnTo>
                    <a:pt x="299" y="154"/>
                  </a:lnTo>
                  <a:lnTo>
                    <a:pt x="268" y="113"/>
                  </a:lnTo>
                  <a:lnTo>
                    <a:pt x="237" y="71"/>
                  </a:lnTo>
                  <a:lnTo>
                    <a:pt x="211" y="35"/>
                  </a:lnTo>
                  <a:lnTo>
                    <a:pt x="191" y="9"/>
                  </a:lnTo>
                  <a:lnTo>
                    <a:pt x="184" y="0"/>
                  </a:lnTo>
                  <a:lnTo>
                    <a:pt x="176" y="9"/>
                  </a:lnTo>
                  <a:lnTo>
                    <a:pt x="155" y="33"/>
                  </a:lnTo>
                  <a:lnTo>
                    <a:pt x="126" y="68"/>
                  </a:lnTo>
                  <a:lnTo>
                    <a:pt x="92" y="107"/>
                  </a:lnTo>
                  <a:lnTo>
                    <a:pt x="59" y="147"/>
                  </a:lnTo>
                  <a:lnTo>
                    <a:pt x="29" y="182"/>
                  </a:lnTo>
                  <a:lnTo>
                    <a:pt x="8" y="207"/>
                  </a:lnTo>
                  <a:lnTo>
                    <a:pt x="0" y="215"/>
                  </a:lnTo>
                  <a:lnTo>
                    <a:pt x="0" y="229"/>
                  </a:lnTo>
                  <a:lnTo>
                    <a:pt x="0" y="268"/>
                  </a:lnTo>
                  <a:lnTo>
                    <a:pt x="0" y="329"/>
                  </a:lnTo>
                  <a:lnTo>
                    <a:pt x="0" y="407"/>
                  </a:lnTo>
                  <a:lnTo>
                    <a:pt x="1" y="500"/>
                  </a:lnTo>
                  <a:lnTo>
                    <a:pt x="1" y="605"/>
                  </a:lnTo>
                  <a:lnTo>
                    <a:pt x="1" y="716"/>
                  </a:lnTo>
                  <a:lnTo>
                    <a:pt x="1" y="830"/>
                  </a:lnTo>
                  <a:lnTo>
                    <a:pt x="1" y="944"/>
                  </a:lnTo>
                  <a:lnTo>
                    <a:pt x="2" y="1055"/>
                  </a:lnTo>
                  <a:lnTo>
                    <a:pt x="2" y="1159"/>
                  </a:lnTo>
                  <a:lnTo>
                    <a:pt x="2" y="1252"/>
                  </a:lnTo>
                  <a:lnTo>
                    <a:pt x="2" y="1330"/>
                  </a:lnTo>
                  <a:lnTo>
                    <a:pt x="2" y="1391"/>
                  </a:lnTo>
                  <a:lnTo>
                    <a:pt x="2" y="1430"/>
                  </a:lnTo>
                  <a:lnTo>
                    <a:pt x="3" y="1444"/>
                  </a:lnTo>
                  <a:lnTo>
                    <a:pt x="9" y="1436"/>
                  </a:lnTo>
                  <a:lnTo>
                    <a:pt x="22" y="1419"/>
                  </a:lnTo>
                  <a:lnTo>
                    <a:pt x="33" y="1402"/>
                  </a:lnTo>
                  <a:lnTo>
                    <a:pt x="40" y="1394"/>
                  </a:lnTo>
                  <a:lnTo>
                    <a:pt x="39" y="1382"/>
                  </a:lnTo>
                  <a:lnTo>
                    <a:pt x="39" y="1349"/>
                  </a:lnTo>
                  <a:lnTo>
                    <a:pt x="39" y="1298"/>
                  </a:lnTo>
                  <a:lnTo>
                    <a:pt x="39" y="1231"/>
                  </a:lnTo>
                  <a:lnTo>
                    <a:pt x="38" y="1153"/>
                  </a:lnTo>
                  <a:lnTo>
                    <a:pt x="38" y="1064"/>
                  </a:lnTo>
                  <a:lnTo>
                    <a:pt x="38" y="970"/>
                  </a:lnTo>
                  <a:lnTo>
                    <a:pt x="37" y="873"/>
                  </a:lnTo>
                  <a:lnTo>
                    <a:pt x="37" y="776"/>
                  </a:lnTo>
                  <a:lnTo>
                    <a:pt x="36" y="681"/>
                  </a:lnTo>
                  <a:lnTo>
                    <a:pt x="36" y="594"/>
                  </a:lnTo>
                  <a:lnTo>
                    <a:pt x="36" y="515"/>
                  </a:lnTo>
                  <a:lnTo>
                    <a:pt x="34" y="448"/>
                  </a:lnTo>
                  <a:lnTo>
                    <a:pt x="34" y="397"/>
                  </a:lnTo>
                  <a:lnTo>
                    <a:pt x="34" y="363"/>
                  </a:lnTo>
                  <a:lnTo>
                    <a:pt x="34" y="352"/>
                  </a:lnTo>
                  <a:lnTo>
                    <a:pt x="33" y="347"/>
                  </a:lnTo>
                  <a:lnTo>
                    <a:pt x="32" y="335"/>
                  </a:lnTo>
                  <a:lnTo>
                    <a:pt x="32" y="318"/>
                  </a:lnTo>
                  <a:lnTo>
                    <a:pt x="34" y="298"/>
                  </a:lnTo>
                  <a:lnTo>
                    <a:pt x="37" y="288"/>
                  </a:lnTo>
                  <a:lnTo>
                    <a:pt x="40" y="278"/>
                  </a:lnTo>
                  <a:lnTo>
                    <a:pt x="44" y="268"/>
                  </a:lnTo>
                  <a:lnTo>
                    <a:pt x="50" y="261"/>
                  </a:lnTo>
                  <a:lnTo>
                    <a:pt x="54" y="257"/>
                  </a:lnTo>
                  <a:lnTo>
                    <a:pt x="57" y="254"/>
                  </a:lnTo>
                  <a:lnTo>
                    <a:pt x="61" y="250"/>
                  </a:lnTo>
                  <a:lnTo>
                    <a:pt x="65" y="248"/>
                  </a:lnTo>
                  <a:lnTo>
                    <a:pt x="71" y="246"/>
                  </a:lnTo>
                  <a:lnTo>
                    <a:pt x="76" y="245"/>
                  </a:lnTo>
                  <a:lnTo>
                    <a:pt x="81" y="244"/>
                  </a:lnTo>
                  <a:lnTo>
                    <a:pt x="88" y="244"/>
                  </a:lnTo>
                  <a:lnTo>
                    <a:pt x="94" y="244"/>
                  </a:lnTo>
                  <a:lnTo>
                    <a:pt x="101" y="245"/>
                  </a:lnTo>
                  <a:lnTo>
                    <a:pt x="106" y="246"/>
                  </a:lnTo>
                  <a:lnTo>
                    <a:pt x="111" y="248"/>
                  </a:lnTo>
                  <a:lnTo>
                    <a:pt x="120" y="254"/>
                  </a:lnTo>
                  <a:lnTo>
                    <a:pt x="127" y="260"/>
                  </a:lnTo>
                  <a:lnTo>
                    <a:pt x="134" y="267"/>
                  </a:lnTo>
                  <a:lnTo>
                    <a:pt x="138" y="276"/>
                  </a:lnTo>
                  <a:lnTo>
                    <a:pt x="141" y="286"/>
                  </a:lnTo>
                  <a:lnTo>
                    <a:pt x="144" y="295"/>
                  </a:lnTo>
                  <a:lnTo>
                    <a:pt x="147" y="313"/>
                  </a:lnTo>
                  <a:lnTo>
                    <a:pt x="148" y="330"/>
                  </a:lnTo>
                  <a:lnTo>
                    <a:pt x="148" y="341"/>
                  </a:lnTo>
                  <a:lnTo>
                    <a:pt x="147" y="345"/>
                  </a:lnTo>
                  <a:lnTo>
                    <a:pt x="147" y="356"/>
                  </a:lnTo>
                  <a:lnTo>
                    <a:pt x="148" y="386"/>
                  </a:lnTo>
                  <a:lnTo>
                    <a:pt x="149" y="432"/>
                  </a:lnTo>
                  <a:lnTo>
                    <a:pt x="150" y="490"/>
                  </a:lnTo>
                  <a:lnTo>
                    <a:pt x="151" y="561"/>
                  </a:lnTo>
                  <a:lnTo>
                    <a:pt x="152" y="639"/>
                  </a:lnTo>
                  <a:lnTo>
                    <a:pt x="153" y="722"/>
                  </a:lnTo>
                  <a:lnTo>
                    <a:pt x="155" y="808"/>
                  </a:lnTo>
                  <a:lnTo>
                    <a:pt x="156" y="895"/>
                  </a:lnTo>
                  <a:lnTo>
                    <a:pt x="158" y="978"/>
                  </a:lnTo>
                  <a:lnTo>
                    <a:pt x="159" y="1056"/>
                  </a:lnTo>
                  <a:lnTo>
                    <a:pt x="160" y="1126"/>
                  </a:lnTo>
                  <a:lnTo>
                    <a:pt x="162" y="1185"/>
                  </a:lnTo>
                  <a:lnTo>
                    <a:pt x="163" y="1231"/>
                  </a:lnTo>
                  <a:lnTo>
                    <a:pt x="164" y="1261"/>
                  </a:lnTo>
                  <a:lnTo>
                    <a:pt x="164" y="1270"/>
                  </a:lnTo>
                  <a:lnTo>
                    <a:pt x="176" y="1270"/>
                  </a:lnTo>
                  <a:lnTo>
                    <a:pt x="190" y="1270"/>
                  </a:lnTo>
                  <a:lnTo>
                    <a:pt x="190" y="1261"/>
                  </a:lnTo>
                  <a:lnTo>
                    <a:pt x="190" y="1231"/>
                  </a:lnTo>
                  <a:lnTo>
                    <a:pt x="191" y="1185"/>
                  </a:lnTo>
                  <a:lnTo>
                    <a:pt x="191" y="1124"/>
                  </a:lnTo>
                  <a:lnTo>
                    <a:pt x="192" y="1054"/>
                  </a:lnTo>
                  <a:lnTo>
                    <a:pt x="194" y="975"/>
                  </a:lnTo>
                  <a:lnTo>
                    <a:pt x="194" y="890"/>
                  </a:lnTo>
                  <a:lnTo>
                    <a:pt x="195" y="803"/>
                  </a:lnTo>
                  <a:lnTo>
                    <a:pt x="196" y="716"/>
                  </a:lnTo>
                  <a:lnTo>
                    <a:pt x="196" y="631"/>
                  </a:lnTo>
                  <a:lnTo>
                    <a:pt x="197" y="552"/>
                  </a:lnTo>
                  <a:lnTo>
                    <a:pt x="198" y="482"/>
                  </a:lnTo>
                  <a:lnTo>
                    <a:pt x="198" y="422"/>
                  </a:lnTo>
                  <a:lnTo>
                    <a:pt x="199" y="376"/>
                  </a:lnTo>
                  <a:lnTo>
                    <a:pt x="199" y="346"/>
                  </a:lnTo>
                  <a:lnTo>
                    <a:pt x="199" y="336"/>
                  </a:lnTo>
                  <a:lnTo>
                    <a:pt x="199" y="331"/>
                  </a:lnTo>
                  <a:lnTo>
                    <a:pt x="200" y="321"/>
                  </a:lnTo>
                  <a:lnTo>
                    <a:pt x="201" y="313"/>
                  </a:lnTo>
                  <a:lnTo>
                    <a:pt x="202" y="305"/>
                  </a:lnTo>
                  <a:lnTo>
                    <a:pt x="204" y="295"/>
                  </a:lnTo>
                  <a:lnTo>
                    <a:pt x="207" y="287"/>
                  </a:lnTo>
                  <a:lnTo>
                    <a:pt x="212" y="277"/>
                  </a:lnTo>
                  <a:lnTo>
                    <a:pt x="217" y="268"/>
                  </a:lnTo>
                  <a:lnTo>
                    <a:pt x="223" y="261"/>
                  </a:lnTo>
                  <a:lnTo>
                    <a:pt x="232" y="254"/>
                  </a:lnTo>
                  <a:lnTo>
                    <a:pt x="241" y="247"/>
                  </a:lnTo>
                  <a:lnTo>
                    <a:pt x="252" y="243"/>
                  </a:lnTo>
                  <a:lnTo>
                    <a:pt x="259" y="242"/>
                  </a:lnTo>
                  <a:lnTo>
                    <a:pt x="265" y="241"/>
                  </a:lnTo>
                  <a:lnTo>
                    <a:pt x="273" y="240"/>
                  </a:lnTo>
                  <a:lnTo>
                    <a:pt x="280" y="240"/>
                  </a:lnTo>
                  <a:lnTo>
                    <a:pt x="290" y="241"/>
                  </a:lnTo>
                  <a:lnTo>
                    <a:pt x="298" y="244"/>
                  </a:lnTo>
                  <a:lnTo>
                    <a:pt x="305" y="249"/>
                  </a:lnTo>
                  <a:lnTo>
                    <a:pt x="311" y="255"/>
                  </a:lnTo>
                  <a:lnTo>
                    <a:pt x="315" y="262"/>
                  </a:lnTo>
                  <a:lnTo>
                    <a:pt x="318" y="270"/>
                  </a:lnTo>
                  <a:lnTo>
                    <a:pt x="322" y="278"/>
                  </a:lnTo>
                  <a:lnTo>
                    <a:pt x="323" y="287"/>
                  </a:lnTo>
                  <a:lnTo>
                    <a:pt x="325" y="304"/>
                  </a:lnTo>
                  <a:lnTo>
                    <a:pt x="325" y="318"/>
                  </a:lnTo>
                  <a:lnTo>
                    <a:pt x="324" y="328"/>
                  </a:lnTo>
                  <a:lnTo>
                    <a:pt x="324" y="331"/>
                  </a:lnTo>
                  <a:lnTo>
                    <a:pt x="324" y="343"/>
                  </a:lnTo>
                  <a:lnTo>
                    <a:pt x="324" y="375"/>
                  </a:lnTo>
                  <a:lnTo>
                    <a:pt x="324" y="424"/>
                  </a:lnTo>
                  <a:lnTo>
                    <a:pt x="325" y="488"/>
                  </a:lnTo>
                  <a:lnTo>
                    <a:pt x="325" y="564"/>
                  </a:lnTo>
                  <a:lnTo>
                    <a:pt x="325" y="648"/>
                  </a:lnTo>
                  <a:lnTo>
                    <a:pt x="326" y="739"/>
                  </a:lnTo>
                  <a:lnTo>
                    <a:pt x="326" y="832"/>
                  </a:lnTo>
                  <a:lnTo>
                    <a:pt x="326" y="926"/>
                  </a:lnTo>
                  <a:lnTo>
                    <a:pt x="327" y="1015"/>
                  </a:lnTo>
                  <a:lnTo>
                    <a:pt x="327" y="1101"/>
                  </a:lnTo>
                  <a:lnTo>
                    <a:pt x="327" y="1176"/>
                  </a:lnTo>
                  <a:lnTo>
                    <a:pt x="328" y="1240"/>
                  </a:lnTo>
                  <a:lnTo>
                    <a:pt x="328" y="1289"/>
                  </a:lnTo>
                  <a:lnTo>
                    <a:pt x="328" y="1322"/>
                  </a:lnTo>
                  <a:lnTo>
                    <a:pt x="328" y="1332"/>
                  </a:lnTo>
                  <a:lnTo>
                    <a:pt x="332" y="1347"/>
                  </a:lnTo>
                  <a:lnTo>
                    <a:pt x="341" y="1379"/>
                  </a:lnTo>
                  <a:lnTo>
                    <a:pt x="350" y="1412"/>
                  </a:lnTo>
                  <a:lnTo>
                    <a:pt x="355" y="1427"/>
                  </a:lnTo>
                  <a:lnTo>
                    <a:pt x="355" y="1413"/>
                  </a:lnTo>
                  <a:lnTo>
                    <a:pt x="355" y="1375"/>
                  </a:lnTo>
                  <a:lnTo>
                    <a:pt x="354" y="1316"/>
                  </a:lnTo>
                  <a:lnTo>
                    <a:pt x="354" y="1239"/>
                  </a:lnTo>
                  <a:lnTo>
                    <a:pt x="354" y="1149"/>
                  </a:lnTo>
                  <a:lnTo>
                    <a:pt x="354" y="1046"/>
                  </a:lnTo>
                  <a:lnTo>
                    <a:pt x="354" y="938"/>
                  </a:lnTo>
                  <a:lnTo>
                    <a:pt x="354" y="826"/>
                  </a:lnTo>
                  <a:lnTo>
                    <a:pt x="354" y="714"/>
                  </a:lnTo>
                  <a:lnTo>
                    <a:pt x="354" y="606"/>
                  </a:lnTo>
                  <a:lnTo>
                    <a:pt x="354" y="504"/>
                  </a:lnTo>
                  <a:lnTo>
                    <a:pt x="353" y="414"/>
                  </a:lnTo>
                  <a:lnTo>
                    <a:pt x="353" y="337"/>
                  </a:lnTo>
                  <a:lnTo>
                    <a:pt x="353" y="277"/>
                  </a:lnTo>
                  <a:lnTo>
                    <a:pt x="353" y="240"/>
                  </a:lnTo>
                  <a:lnTo>
                    <a:pt x="353" y="2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2" name="Freeform 431"/>
            <p:cNvSpPr>
              <a:spLocks noEditPoints="1"/>
            </p:cNvSpPr>
            <p:nvPr/>
          </p:nvSpPr>
          <p:spPr bwMode="auto">
            <a:xfrm>
              <a:off x="11218922" y="2252749"/>
              <a:ext cx="41621" cy="94993"/>
            </a:xfrm>
            <a:custGeom>
              <a:avLst/>
              <a:gdLst/>
              <a:ahLst/>
              <a:cxnLst>
                <a:cxn ang="0">
                  <a:pos x="173" y="178"/>
                </a:cxn>
                <a:cxn ang="0">
                  <a:pos x="180" y="207"/>
                </a:cxn>
                <a:cxn ang="0">
                  <a:pos x="163" y="212"/>
                </a:cxn>
                <a:cxn ang="0">
                  <a:pos x="149" y="199"/>
                </a:cxn>
                <a:cxn ang="0">
                  <a:pos x="137" y="185"/>
                </a:cxn>
                <a:cxn ang="0">
                  <a:pos x="120" y="179"/>
                </a:cxn>
                <a:cxn ang="0">
                  <a:pos x="120" y="151"/>
                </a:cxn>
                <a:cxn ang="0">
                  <a:pos x="137" y="159"/>
                </a:cxn>
                <a:cxn ang="0">
                  <a:pos x="151" y="159"/>
                </a:cxn>
                <a:cxn ang="0">
                  <a:pos x="151" y="128"/>
                </a:cxn>
                <a:cxn ang="0">
                  <a:pos x="181" y="128"/>
                </a:cxn>
                <a:cxn ang="0">
                  <a:pos x="175" y="156"/>
                </a:cxn>
                <a:cxn ang="0">
                  <a:pos x="204" y="156"/>
                </a:cxn>
                <a:cxn ang="0">
                  <a:pos x="204" y="185"/>
                </a:cxn>
                <a:cxn ang="0">
                  <a:pos x="162" y="10"/>
                </a:cxn>
                <a:cxn ang="0">
                  <a:pos x="84" y="108"/>
                </a:cxn>
                <a:cxn ang="0">
                  <a:pos x="7" y="207"/>
                </a:cxn>
                <a:cxn ang="0">
                  <a:pos x="1" y="314"/>
                </a:cxn>
                <a:cxn ang="0">
                  <a:pos x="4" y="640"/>
                </a:cxn>
                <a:cxn ang="0">
                  <a:pos x="6" y="837"/>
                </a:cxn>
                <a:cxn ang="0">
                  <a:pos x="31" y="800"/>
                </a:cxn>
                <a:cxn ang="0">
                  <a:pos x="35" y="725"/>
                </a:cxn>
                <a:cxn ang="0">
                  <a:pos x="34" y="492"/>
                </a:cxn>
                <a:cxn ang="0">
                  <a:pos x="33" y="352"/>
                </a:cxn>
                <a:cxn ang="0">
                  <a:pos x="34" y="318"/>
                </a:cxn>
                <a:cxn ang="0">
                  <a:pos x="42" y="279"/>
                </a:cxn>
                <a:cxn ang="0">
                  <a:pos x="54" y="254"/>
                </a:cxn>
                <a:cxn ang="0">
                  <a:pos x="68" y="246"/>
                </a:cxn>
                <a:cxn ang="0">
                  <a:pos x="82" y="244"/>
                </a:cxn>
                <a:cxn ang="0">
                  <a:pos x="97" y="249"/>
                </a:cxn>
                <a:cxn ang="0">
                  <a:pos x="117" y="268"/>
                </a:cxn>
                <a:cxn ang="0">
                  <a:pos x="128" y="296"/>
                </a:cxn>
                <a:cxn ang="0">
                  <a:pos x="133" y="342"/>
                </a:cxn>
                <a:cxn ang="0">
                  <a:pos x="133" y="393"/>
                </a:cxn>
                <a:cxn ang="0">
                  <a:pos x="134" y="549"/>
                </a:cxn>
                <a:cxn ang="0">
                  <a:pos x="134" y="641"/>
                </a:cxn>
                <a:cxn ang="0">
                  <a:pos x="171" y="627"/>
                </a:cxn>
                <a:cxn ang="0">
                  <a:pos x="183" y="592"/>
                </a:cxn>
                <a:cxn ang="0">
                  <a:pos x="183" y="432"/>
                </a:cxn>
                <a:cxn ang="0">
                  <a:pos x="184" y="336"/>
                </a:cxn>
                <a:cxn ang="0">
                  <a:pos x="186" y="306"/>
                </a:cxn>
                <a:cxn ang="0">
                  <a:pos x="197" y="271"/>
                </a:cxn>
                <a:cxn ang="0">
                  <a:pos x="217" y="250"/>
                </a:cxn>
                <a:cxn ang="0">
                  <a:pos x="236" y="242"/>
                </a:cxn>
                <a:cxn ang="0">
                  <a:pos x="257" y="242"/>
                </a:cxn>
                <a:cxn ang="0">
                  <a:pos x="280" y="255"/>
                </a:cxn>
                <a:cxn ang="0">
                  <a:pos x="294" y="279"/>
                </a:cxn>
                <a:cxn ang="0">
                  <a:pos x="303" y="318"/>
                </a:cxn>
                <a:cxn ang="0">
                  <a:pos x="304" y="351"/>
                </a:cxn>
                <a:cxn ang="0">
                  <a:pos x="304" y="552"/>
                </a:cxn>
                <a:cxn ang="0">
                  <a:pos x="305" y="751"/>
                </a:cxn>
                <a:cxn ang="0">
                  <a:pos x="318" y="795"/>
                </a:cxn>
                <a:cxn ang="0">
                  <a:pos x="332" y="794"/>
                </a:cxn>
                <a:cxn ang="0">
                  <a:pos x="332" y="523"/>
                </a:cxn>
                <a:cxn ang="0">
                  <a:pos x="332" y="252"/>
                </a:cxn>
                <a:cxn ang="0">
                  <a:pos x="306" y="191"/>
                </a:cxn>
                <a:cxn ang="0">
                  <a:pos x="221" y="72"/>
                </a:cxn>
                <a:cxn ang="0">
                  <a:pos x="170" y="0"/>
                </a:cxn>
              </a:cxnLst>
              <a:rect l="0" t="0" r="r" b="b"/>
              <a:pathLst>
                <a:path w="332" h="837">
                  <a:moveTo>
                    <a:pt x="204" y="190"/>
                  </a:moveTo>
                  <a:lnTo>
                    <a:pt x="190" y="185"/>
                  </a:lnTo>
                  <a:lnTo>
                    <a:pt x="173" y="178"/>
                  </a:lnTo>
                  <a:lnTo>
                    <a:pt x="175" y="184"/>
                  </a:lnTo>
                  <a:lnTo>
                    <a:pt x="177" y="195"/>
                  </a:lnTo>
                  <a:lnTo>
                    <a:pt x="180" y="207"/>
                  </a:lnTo>
                  <a:lnTo>
                    <a:pt x="181" y="212"/>
                  </a:lnTo>
                  <a:lnTo>
                    <a:pt x="176" y="212"/>
                  </a:lnTo>
                  <a:lnTo>
                    <a:pt x="163" y="212"/>
                  </a:lnTo>
                  <a:lnTo>
                    <a:pt x="151" y="212"/>
                  </a:lnTo>
                  <a:lnTo>
                    <a:pt x="145" y="212"/>
                  </a:lnTo>
                  <a:lnTo>
                    <a:pt x="149" y="199"/>
                  </a:lnTo>
                  <a:lnTo>
                    <a:pt x="154" y="185"/>
                  </a:lnTo>
                  <a:lnTo>
                    <a:pt x="148" y="185"/>
                  </a:lnTo>
                  <a:lnTo>
                    <a:pt x="137" y="185"/>
                  </a:lnTo>
                  <a:lnTo>
                    <a:pt x="125" y="185"/>
                  </a:lnTo>
                  <a:lnTo>
                    <a:pt x="120" y="185"/>
                  </a:lnTo>
                  <a:lnTo>
                    <a:pt x="120" y="179"/>
                  </a:lnTo>
                  <a:lnTo>
                    <a:pt x="120" y="168"/>
                  </a:lnTo>
                  <a:lnTo>
                    <a:pt x="120" y="156"/>
                  </a:lnTo>
                  <a:lnTo>
                    <a:pt x="120" y="151"/>
                  </a:lnTo>
                  <a:lnTo>
                    <a:pt x="126" y="155"/>
                  </a:lnTo>
                  <a:lnTo>
                    <a:pt x="133" y="158"/>
                  </a:lnTo>
                  <a:lnTo>
                    <a:pt x="137" y="159"/>
                  </a:lnTo>
                  <a:lnTo>
                    <a:pt x="141" y="159"/>
                  </a:lnTo>
                  <a:lnTo>
                    <a:pt x="145" y="159"/>
                  </a:lnTo>
                  <a:lnTo>
                    <a:pt x="151" y="159"/>
                  </a:lnTo>
                  <a:lnTo>
                    <a:pt x="148" y="143"/>
                  </a:lnTo>
                  <a:lnTo>
                    <a:pt x="145" y="128"/>
                  </a:lnTo>
                  <a:lnTo>
                    <a:pt x="151" y="128"/>
                  </a:lnTo>
                  <a:lnTo>
                    <a:pt x="163" y="128"/>
                  </a:lnTo>
                  <a:lnTo>
                    <a:pt x="176" y="128"/>
                  </a:lnTo>
                  <a:lnTo>
                    <a:pt x="181" y="128"/>
                  </a:lnTo>
                  <a:lnTo>
                    <a:pt x="176" y="142"/>
                  </a:lnTo>
                  <a:lnTo>
                    <a:pt x="171" y="156"/>
                  </a:lnTo>
                  <a:lnTo>
                    <a:pt x="175" y="156"/>
                  </a:lnTo>
                  <a:lnTo>
                    <a:pt x="187" y="156"/>
                  </a:lnTo>
                  <a:lnTo>
                    <a:pt x="199" y="156"/>
                  </a:lnTo>
                  <a:lnTo>
                    <a:pt x="204" y="156"/>
                  </a:lnTo>
                  <a:lnTo>
                    <a:pt x="204" y="161"/>
                  </a:lnTo>
                  <a:lnTo>
                    <a:pt x="204" y="173"/>
                  </a:lnTo>
                  <a:lnTo>
                    <a:pt x="204" y="185"/>
                  </a:lnTo>
                  <a:lnTo>
                    <a:pt x="204" y="190"/>
                  </a:lnTo>
                  <a:close/>
                  <a:moveTo>
                    <a:pt x="170" y="0"/>
                  </a:moveTo>
                  <a:lnTo>
                    <a:pt x="162" y="10"/>
                  </a:lnTo>
                  <a:lnTo>
                    <a:pt x="143" y="34"/>
                  </a:lnTo>
                  <a:lnTo>
                    <a:pt x="116" y="68"/>
                  </a:lnTo>
                  <a:lnTo>
                    <a:pt x="84" y="108"/>
                  </a:lnTo>
                  <a:lnTo>
                    <a:pt x="53" y="148"/>
                  </a:lnTo>
                  <a:lnTo>
                    <a:pt x="27" y="183"/>
                  </a:lnTo>
                  <a:lnTo>
                    <a:pt x="7" y="207"/>
                  </a:lnTo>
                  <a:lnTo>
                    <a:pt x="0" y="217"/>
                  </a:lnTo>
                  <a:lnTo>
                    <a:pt x="1" y="243"/>
                  </a:lnTo>
                  <a:lnTo>
                    <a:pt x="1" y="314"/>
                  </a:lnTo>
                  <a:lnTo>
                    <a:pt x="2" y="413"/>
                  </a:lnTo>
                  <a:lnTo>
                    <a:pt x="3" y="526"/>
                  </a:lnTo>
                  <a:lnTo>
                    <a:pt x="4" y="640"/>
                  </a:lnTo>
                  <a:lnTo>
                    <a:pt x="5" y="739"/>
                  </a:lnTo>
                  <a:lnTo>
                    <a:pt x="6" y="810"/>
                  </a:lnTo>
                  <a:lnTo>
                    <a:pt x="6" y="837"/>
                  </a:lnTo>
                  <a:lnTo>
                    <a:pt x="11" y="830"/>
                  </a:lnTo>
                  <a:lnTo>
                    <a:pt x="21" y="815"/>
                  </a:lnTo>
                  <a:lnTo>
                    <a:pt x="31" y="800"/>
                  </a:lnTo>
                  <a:lnTo>
                    <a:pt x="36" y="793"/>
                  </a:lnTo>
                  <a:lnTo>
                    <a:pt x="36" y="775"/>
                  </a:lnTo>
                  <a:lnTo>
                    <a:pt x="35" y="725"/>
                  </a:lnTo>
                  <a:lnTo>
                    <a:pt x="35" y="654"/>
                  </a:lnTo>
                  <a:lnTo>
                    <a:pt x="35" y="573"/>
                  </a:lnTo>
                  <a:lnTo>
                    <a:pt x="34" y="492"/>
                  </a:lnTo>
                  <a:lnTo>
                    <a:pt x="34" y="422"/>
                  </a:lnTo>
                  <a:lnTo>
                    <a:pt x="33" y="371"/>
                  </a:lnTo>
                  <a:lnTo>
                    <a:pt x="33" y="352"/>
                  </a:lnTo>
                  <a:lnTo>
                    <a:pt x="33" y="348"/>
                  </a:lnTo>
                  <a:lnTo>
                    <a:pt x="33" y="335"/>
                  </a:lnTo>
                  <a:lnTo>
                    <a:pt x="34" y="318"/>
                  </a:lnTo>
                  <a:lnTo>
                    <a:pt x="37" y="298"/>
                  </a:lnTo>
                  <a:lnTo>
                    <a:pt x="39" y="288"/>
                  </a:lnTo>
                  <a:lnTo>
                    <a:pt x="42" y="279"/>
                  </a:lnTo>
                  <a:lnTo>
                    <a:pt x="45" y="269"/>
                  </a:lnTo>
                  <a:lnTo>
                    <a:pt x="49" y="262"/>
                  </a:lnTo>
                  <a:lnTo>
                    <a:pt x="54" y="254"/>
                  </a:lnTo>
                  <a:lnTo>
                    <a:pt x="61" y="249"/>
                  </a:lnTo>
                  <a:lnTo>
                    <a:pt x="64" y="247"/>
                  </a:lnTo>
                  <a:lnTo>
                    <a:pt x="68" y="246"/>
                  </a:lnTo>
                  <a:lnTo>
                    <a:pt x="73" y="244"/>
                  </a:lnTo>
                  <a:lnTo>
                    <a:pt x="77" y="244"/>
                  </a:lnTo>
                  <a:lnTo>
                    <a:pt x="82" y="244"/>
                  </a:lnTo>
                  <a:lnTo>
                    <a:pt x="88" y="246"/>
                  </a:lnTo>
                  <a:lnTo>
                    <a:pt x="92" y="247"/>
                  </a:lnTo>
                  <a:lnTo>
                    <a:pt x="97" y="249"/>
                  </a:lnTo>
                  <a:lnTo>
                    <a:pt x="105" y="254"/>
                  </a:lnTo>
                  <a:lnTo>
                    <a:pt x="111" y="260"/>
                  </a:lnTo>
                  <a:lnTo>
                    <a:pt x="117" y="268"/>
                  </a:lnTo>
                  <a:lnTo>
                    <a:pt x="122" y="276"/>
                  </a:lnTo>
                  <a:lnTo>
                    <a:pt x="125" y="286"/>
                  </a:lnTo>
                  <a:lnTo>
                    <a:pt x="128" y="296"/>
                  </a:lnTo>
                  <a:lnTo>
                    <a:pt x="131" y="314"/>
                  </a:lnTo>
                  <a:lnTo>
                    <a:pt x="133" y="331"/>
                  </a:lnTo>
                  <a:lnTo>
                    <a:pt x="133" y="342"/>
                  </a:lnTo>
                  <a:lnTo>
                    <a:pt x="133" y="347"/>
                  </a:lnTo>
                  <a:lnTo>
                    <a:pt x="133" y="359"/>
                  </a:lnTo>
                  <a:lnTo>
                    <a:pt x="133" y="393"/>
                  </a:lnTo>
                  <a:lnTo>
                    <a:pt x="133" y="440"/>
                  </a:lnTo>
                  <a:lnTo>
                    <a:pt x="133" y="494"/>
                  </a:lnTo>
                  <a:lnTo>
                    <a:pt x="134" y="549"/>
                  </a:lnTo>
                  <a:lnTo>
                    <a:pt x="134" y="595"/>
                  </a:lnTo>
                  <a:lnTo>
                    <a:pt x="134" y="629"/>
                  </a:lnTo>
                  <a:lnTo>
                    <a:pt x="134" y="641"/>
                  </a:lnTo>
                  <a:lnTo>
                    <a:pt x="147" y="629"/>
                  </a:lnTo>
                  <a:lnTo>
                    <a:pt x="159" y="615"/>
                  </a:lnTo>
                  <a:lnTo>
                    <a:pt x="171" y="627"/>
                  </a:lnTo>
                  <a:lnTo>
                    <a:pt x="183" y="640"/>
                  </a:lnTo>
                  <a:lnTo>
                    <a:pt x="183" y="627"/>
                  </a:lnTo>
                  <a:lnTo>
                    <a:pt x="183" y="592"/>
                  </a:lnTo>
                  <a:lnTo>
                    <a:pt x="183" y="544"/>
                  </a:lnTo>
                  <a:lnTo>
                    <a:pt x="183" y="488"/>
                  </a:lnTo>
                  <a:lnTo>
                    <a:pt x="183" y="432"/>
                  </a:lnTo>
                  <a:lnTo>
                    <a:pt x="184" y="384"/>
                  </a:lnTo>
                  <a:lnTo>
                    <a:pt x="184" y="349"/>
                  </a:lnTo>
                  <a:lnTo>
                    <a:pt x="184" y="336"/>
                  </a:lnTo>
                  <a:lnTo>
                    <a:pt x="184" y="332"/>
                  </a:lnTo>
                  <a:lnTo>
                    <a:pt x="184" y="321"/>
                  </a:lnTo>
                  <a:lnTo>
                    <a:pt x="186" y="306"/>
                  </a:lnTo>
                  <a:lnTo>
                    <a:pt x="190" y="288"/>
                  </a:lnTo>
                  <a:lnTo>
                    <a:pt x="193" y="280"/>
                  </a:lnTo>
                  <a:lnTo>
                    <a:pt x="197" y="271"/>
                  </a:lnTo>
                  <a:lnTo>
                    <a:pt x="203" y="263"/>
                  </a:lnTo>
                  <a:lnTo>
                    <a:pt x="209" y="256"/>
                  </a:lnTo>
                  <a:lnTo>
                    <a:pt x="217" y="250"/>
                  </a:lnTo>
                  <a:lnTo>
                    <a:pt x="225" y="244"/>
                  </a:lnTo>
                  <a:lnTo>
                    <a:pt x="231" y="243"/>
                  </a:lnTo>
                  <a:lnTo>
                    <a:pt x="236" y="242"/>
                  </a:lnTo>
                  <a:lnTo>
                    <a:pt x="241" y="241"/>
                  </a:lnTo>
                  <a:lnTo>
                    <a:pt x="248" y="241"/>
                  </a:lnTo>
                  <a:lnTo>
                    <a:pt x="257" y="242"/>
                  </a:lnTo>
                  <a:lnTo>
                    <a:pt x="266" y="244"/>
                  </a:lnTo>
                  <a:lnTo>
                    <a:pt x="273" y="250"/>
                  </a:lnTo>
                  <a:lnTo>
                    <a:pt x="280" y="255"/>
                  </a:lnTo>
                  <a:lnTo>
                    <a:pt x="285" y="263"/>
                  </a:lnTo>
                  <a:lnTo>
                    <a:pt x="289" y="270"/>
                  </a:lnTo>
                  <a:lnTo>
                    <a:pt x="294" y="279"/>
                  </a:lnTo>
                  <a:lnTo>
                    <a:pt x="297" y="287"/>
                  </a:lnTo>
                  <a:lnTo>
                    <a:pt x="301" y="303"/>
                  </a:lnTo>
                  <a:lnTo>
                    <a:pt x="303" y="318"/>
                  </a:lnTo>
                  <a:lnTo>
                    <a:pt x="304" y="329"/>
                  </a:lnTo>
                  <a:lnTo>
                    <a:pt x="304" y="332"/>
                  </a:lnTo>
                  <a:lnTo>
                    <a:pt x="304" y="351"/>
                  </a:lnTo>
                  <a:lnTo>
                    <a:pt x="304" y="401"/>
                  </a:lnTo>
                  <a:lnTo>
                    <a:pt x="304" y="471"/>
                  </a:lnTo>
                  <a:lnTo>
                    <a:pt x="304" y="552"/>
                  </a:lnTo>
                  <a:lnTo>
                    <a:pt x="304" y="632"/>
                  </a:lnTo>
                  <a:lnTo>
                    <a:pt x="305" y="701"/>
                  </a:lnTo>
                  <a:lnTo>
                    <a:pt x="305" y="751"/>
                  </a:lnTo>
                  <a:lnTo>
                    <a:pt x="305" y="770"/>
                  </a:lnTo>
                  <a:lnTo>
                    <a:pt x="310" y="778"/>
                  </a:lnTo>
                  <a:lnTo>
                    <a:pt x="318" y="795"/>
                  </a:lnTo>
                  <a:lnTo>
                    <a:pt x="328" y="812"/>
                  </a:lnTo>
                  <a:lnTo>
                    <a:pt x="332" y="820"/>
                  </a:lnTo>
                  <a:lnTo>
                    <a:pt x="332" y="794"/>
                  </a:lnTo>
                  <a:lnTo>
                    <a:pt x="332" y="727"/>
                  </a:lnTo>
                  <a:lnTo>
                    <a:pt x="332" y="632"/>
                  </a:lnTo>
                  <a:lnTo>
                    <a:pt x="332" y="523"/>
                  </a:lnTo>
                  <a:lnTo>
                    <a:pt x="332" y="414"/>
                  </a:lnTo>
                  <a:lnTo>
                    <a:pt x="332" y="319"/>
                  </a:lnTo>
                  <a:lnTo>
                    <a:pt x="332" y="252"/>
                  </a:lnTo>
                  <a:lnTo>
                    <a:pt x="332" y="226"/>
                  </a:lnTo>
                  <a:lnTo>
                    <a:pt x="326" y="217"/>
                  </a:lnTo>
                  <a:lnTo>
                    <a:pt x="306" y="191"/>
                  </a:lnTo>
                  <a:lnTo>
                    <a:pt x="281" y="155"/>
                  </a:lnTo>
                  <a:lnTo>
                    <a:pt x="251" y="113"/>
                  </a:lnTo>
                  <a:lnTo>
                    <a:pt x="221" y="72"/>
                  </a:lnTo>
                  <a:lnTo>
                    <a:pt x="194" y="35"/>
                  </a:lnTo>
                  <a:lnTo>
                    <a:pt x="176" y="1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3" name="Freeform 432"/>
            <p:cNvSpPr>
              <a:spLocks/>
            </p:cNvSpPr>
            <p:nvPr/>
          </p:nvSpPr>
          <p:spPr bwMode="auto">
            <a:xfrm>
              <a:off x="11102064" y="2293913"/>
              <a:ext cx="1601" cy="50663"/>
            </a:xfrm>
            <a:custGeom>
              <a:avLst/>
              <a:gdLst/>
              <a:ahLst/>
              <a:cxnLst>
                <a:cxn ang="0">
                  <a:pos x="1" y="412"/>
                </a:cxn>
                <a:cxn ang="0">
                  <a:pos x="2" y="400"/>
                </a:cxn>
                <a:cxn ang="0">
                  <a:pos x="6" y="374"/>
                </a:cxn>
                <a:cxn ang="0">
                  <a:pos x="12" y="350"/>
                </a:cxn>
                <a:cxn ang="0">
                  <a:pos x="13" y="338"/>
                </a:cxn>
                <a:cxn ang="0">
                  <a:pos x="13" y="324"/>
                </a:cxn>
                <a:cxn ang="0">
                  <a:pos x="13" y="288"/>
                </a:cxn>
                <a:cxn ang="0">
                  <a:pos x="13" y="237"/>
                </a:cxn>
                <a:cxn ang="0">
                  <a:pos x="13" y="178"/>
                </a:cxn>
                <a:cxn ang="0">
                  <a:pos x="13" y="120"/>
                </a:cxn>
                <a:cxn ang="0">
                  <a:pos x="13" y="69"/>
                </a:cxn>
                <a:cxn ang="0">
                  <a:pos x="13" y="33"/>
                </a:cxn>
                <a:cxn ang="0">
                  <a:pos x="13" y="19"/>
                </a:cxn>
                <a:cxn ang="0">
                  <a:pos x="13" y="16"/>
                </a:cxn>
                <a:cxn ang="0">
                  <a:pos x="13" y="9"/>
                </a:cxn>
                <a:cxn ang="0">
                  <a:pos x="12" y="6"/>
                </a:cxn>
                <a:cxn ang="0">
                  <a:pos x="11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3" y="3"/>
                </a:cxn>
                <a:cxn ang="0">
                  <a:pos x="2" y="6"/>
                </a:cxn>
                <a:cxn ang="0">
                  <a:pos x="1" y="9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0" y="36"/>
                </a:cxn>
                <a:cxn ang="0">
                  <a:pos x="0" y="80"/>
                </a:cxn>
                <a:cxn ang="0">
                  <a:pos x="0" y="143"/>
                </a:cxn>
                <a:cxn ang="0">
                  <a:pos x="0" y="215"/>
                </a:cxn>
                <a:cxn ang="0">
                  <a:pos x="0" y="288"/>
                </a:cxn>
                <a:cxn ang="0">
                  <a:pos x="1" y="350"/>
                </a:cxn>
                <a:cxn ang="0">
                  <a:pos x="1" y="395"/>
                </a:cxn>
                <a:cxn ang="0">
                  <a:pos x="1" y="412"/>
                </a:cxn>
              </a:cxnLst>
              <a:rect l="0" t="0" r="r" b="b"/>
              <a:pathLst>
                <a:path w="13" h="412">
                  <a:moveTo>
                    <a:pt x="1" y="412"/>
                  </a:moveTo>
                  <a:lnTo>
                    <a:pt x="2" y="400"/>
                  </a:lnTo>
                  <a:lnTo>
                    <a:pt x="6" y="374"/>
                  </a:lnTo>
                  <a:lnTo>
                    <a:pt x="12" y="350"/>
                  </a:lnTo>
                  <a:lnTo>
                    <a:pt x="13" y="338"/>
                  </a:lnTo>
                  <a:lnTo>
                    <a:pt x="13" y="324"/>
                  </a:lnTo>
                  <a:lnTo>
                    <a:pt x="13" y="288"/>
                  </a:lnTo>
                  <a:lnTo>
                    <a:pt x="13" y="237"/>
                  </a:lnTo>
                  <a:lnTo>
                    <a:pt x="13" y="178"/>
                  </a:lnTo>
                  <a:lnTo>
                    <a:pt x="13" y="120"/>
                  </a:lnTo>
                  <a:lnTo>
                    <a:pt x="13" y="69"/>
                  </a:lnTo>
                  <a:lnTo>
                    <a:pt x="13" y="33"/>
                  </a:lnTo>
                  <a:lnTo>
                    <a:pt x="13" y="19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0" y="80"/>
                  </a:lnTo>
                  <a:lnTo>
                    <a:pt x="0" y="143"/>
                  </a:lnTo>
                  <a:lnTo>
                    <a:pt x="0" y="215"/>
                  </a:lnTo>
                  <a:lnTo>
                    <a:pt x="0" y="288"/>
                  </a:lnTo>
                  <a:lnTo>
                    <a:pt x="1" y="350"/>
                  </a:lnTo>
                  <a:lnTo>
                    <a:pt x="1" y="395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4" name="Freeform 433"/>
            <p:cNvSpPr>
              <a:spLocks/>
            </p:cNvSpPr>
            <p:nvPr/>
          </p:nvSpPr>
          <p:spPr bwMode="auto">
            <a:xfrm>
              <a:off x="11121274" y="2292330"/>
              <a:ext cx="1601" cy="49080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1" y="357"/>
                </a:cxn>
                <a:cxn ang="0">
                  <a:pos x="6" y="377"/>
                </a:cxn>
                <a:cxn ang="0">
                  <a:pos x="11" y="395"/>
                </a:cxn>
                <a:cxn ang="0">
                  <a:pos x="13" y="404"/>
                </a:cxn>
                <a:cxn ang="0">
                  <a:pos x="13" y="387"/>
                </a:cxn>
                <a:cxn ang="0">
                  <a:pos x="13" y="345"/>
                </a:cxn>
                <a:cxn ang="0">
                  <a:pos x="12" y="283"/>
                </a:cxn>
                <a:cxn ang="0">
                  <a:pos x="12" y="213"/>
                </a:cxn>
                <a:cxn ang="0">
                  <a:pos x="12" y="143"/>
                </a:cxn>
                <a:cxn ang="0">
                  <a:pos x="12" y="82"/>
                </a:cxn>
                <a:cxn ang="0">
                  <a:pos x="12" y="38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1" y="11"/>
                </a:cxn>
                <a:cxn ang="0">
                  <a:pos x="11" y="7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0" y="36"/>
                </a:cxn>
                <a:cxn ang="0">
                  <a:pos x="0" y="73"/>
                </a:cxn>
                <a:cxn ang="0">
                  <a:pos x="0" y="125"/>
                </a:cxn>
                <a:cxn ang="0">
                  <a:pos x="0" y="186"/>
                </a:cxn>
                <a:cxn ang="0">
                  <a:pos x="0" y="245"/>
                </a:cxn>
                <a:cxn ang="0">
                  <a:pos x="0" y="298"/>
                </a:cxn>
                <a:cxn ang="0">
                  <a:pos x="0" y="334"/>
                </a:cxn>
                <a:cxn ang="0">
                  <a:pos x="0" y="348"/>
                </a:cxn>
              </a:cxnLst>
              <a:rect l="0" t="0" r="r" b="b"/>
              <a:pathLst>
                <a:path w="13" h="404">
                  <a:moveTo>
                    <a:pt x="0" y="348"/>
                  </a:moveTo>
                  <a:lnTo>
                    <a:pt x="1" y="357"/>
                  </a:lnTo>
                  <a:lnTo>
                    <a:pt x="6" y="377"/>
                  </a:lnTo>
                  <a:lnTo>
                    <a:pt x="11" y="395"/>
                  </a:lnTo>
                  <a:lnTo>
                    <a:pt x="13" y="404"/>
                  </a:lnTo>
                  <a:lnTo>
                    <a:pt x="13" y="387"/>
                  </a:lnTo>
                  <a:lnTo>
                    <a:pt x="13" y="345"/>
                  </a:lnTo>
                  <a:lnTo>
                    <a:pt x="12" y="283"/>
                  </a:lnTo>
                  <a:lnTo>
                    <a:pt x="12" y="213"/>
                  </a:lnTo>
                  <a:lnTo>
                    <a:pt x="12" y="143"/>
                  </a:lnTo>
                  <a:lnTo>
                    <a:pt x="12" y="82"/>
                  </a:lnTo>
                  <a:lnTo>
                    <a:pt x="12" y="38"/>
                  </a:lnTo>
                  <a:lnTo>
                    <a:pt x="12" y="22"/>
                  </a:lnTo>
                  <a:lnTo>
                    <a:pt x="12" y="18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0" y="73"/>
                  </a:lnTo>
                  <a:lnTo>
                    <a:pt x="0" y="125"/>
                  </a:lnTo>
                  <a:lnTo>
                    <a:pt x="0" y="186"/>
                  </a:lnTo>
                  <a:lnTo>
                    <a:pt x="0" y="245"/>
                  </a:lnTo>
                  <a:lnTo>
                    <a:pt x="0" y="298"/>
                  </a:lnTo>
                  <a:lnTo>
                    <a:pt x="0" y="334"/>
                  </a:ln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5" name="Freeform 434"/>
            <p:cNvSpPr>
              <a:spLocks noEditPoints="1"/>
            </p:cNvSpPr>
            <p:nvPr/>
          </p:nvSpPr>
          <p:spPr bwMode="auto">
            <a:xfrm>
              <a:off x="11092460" y="2255916"/>
              <a:ext cx="41621" cy="94993"/>
            </a:xfrm>
            <a:custGeom>
              <a:avLst/>
              <a:gdLst/>
              <a:ahLst/>
              <a:cxnLst>
                <a:cxn ang="0">
                  <a:pos x="174" y="175"/>
                </a:cxn>
                <a:cxn ang="0">
                  <a:pos x="180" y="204"/>
                </a:cxn>
                <a:cxn ang="0">
                  <a:pos x="163" y="209"/>
                </a:cxn>
                <a:cxn ang="0">
                  <a:pos x="149" y="195"/>
                </a:cxn>
                <a:cxn ang="0">
                  <a:pos x="137" y="181"/>
                </a:cxn>
                <a:cxn ang="0">
                  <a:pos x="121" y="176"/>
                </a:cxn>
                <a:cxn ang="0">
                  <a:pos x="121" y="147"/>
                </a:cxn>
                <a:cxn ang="0">
                  <a:pos x="137" y="156"/>
                </a:cxn>
                <a:cxn ang="0">
                  <a:pos x="151" y="156"/>
                </a:cxn>
                <a:cxn ang="0">
                  <a:pos x="151" y="125"/>
                </a:cxn>
                <a:cxn ang="0">
                  <a:pos x="181" y="125"/>
                </a:cxn>
                <a:cxn ang="0">
                  <a:pos x="176" y="153"/>
                </a:cxn>
                <a:cxn ang="0">
                  <a:pos x="204" y="153"/>
                </a:cxn>
                <a:cxn ang="0">
                  <a:pos x="204" y="181"/>
                </a:cxn>
                <a:cxn ang="0">
                  <a:pos x="0" y="243"/>
                </a:cxn>
                <a:cxn ang="0">
                  <a:pos x="3" y="527"/>
                </a:cxn>
                <a:cxn ang="0">
                  <a:pos x="5" y="811"/>
                </a:cxn>
                <a:cxn ang="0">
                  <a:pos x="19" y="816"/>
                </a:cxn>
                <a:cxn ang="0">
                  <a:pos x="33" y="777"/>
                </a:cxn>
                <a:cxn ang="0">
                  <a:pos x="34" y="574"/>
                </a:cxn>
                <a:cxn ang="0">
                  <a:pos x="35" y="371"/>
                </a:cxn>
                <a:cxn ang="0">
                  <a:pos x="36" y="336"/>
                </a:cxn>
                <a:cxn ang="0">
                  <a:pos x="43" y="288"/>
                </a:cxn>
                <a:cxn ang="0">
                  <a:pos x="55" y="261"/>
                </a:cxn>
                <a:cxn ang="0">
                  <a:pos x="74" y="248"/>
                </a:cxn>
                <a:cxn ang="0">
                  <a:pos x="88" y="244"/>
                </a:cxn>
                <a:cxn ang="0">
                  <a:pos x="101" y="246"/>
                </a:cxn>
                <a:cxn ang="0">
                  <a:pos x="116" y="260"/>
                </a:cxn>
                <a:cxn ang="0">
                  <a:pos x="127" y="286"/>
                </a:cxn>
                <a:cxn ang="0">
                  <a:pos x="133" y="331"/>
                </a:cxn>
                <a:cxn ang="0">
                  <a:pos x="132" y="360"/>
                </a:cxn>
                <a:cxn ang="0">
                  <a:pos x="133" y="495"/>
                </a:cxn>
                <a:cxn ang="0">
                  <a:pos x="133" y="629"/>
                </a:cxn>
                <a:cxn ang="0">
                  <a:pos x="159" y="615"/>
                </a:cxn>
                <a:cxn ang="0">
                  <a:pos x="185" y="616"/>
                </a:cxn>
                <a:cxn ang="0">
                  <a:pos x="184" y="482"/>
                </a:cxn>
                <a:cxn ang="0">
                  <a:pos x="184" y="349"/>
                </a:cxn>
                <a:cxn ang="0">
                  <a:pos x="181" y="321"/>
                </a:cxn>
                <a:cxn ang="0">
                  <a:pos x="184" y="298"/>
                </a:cxn>
                <a:cxn ang="0">
                  <a:pos x="193" y="271"/>
                </a:cxn>
                <a:cxn ang="0">
                  <a:pos x="209" y="253"/>
                </a:cxn>
                <a:cxn ang="0">
                  <a:pos x="224" y="245"/>
                </a:cxn>
                <a:cxn ang="0">
                  <a:pos x="244" y="241"/>
                </a:cxn>
                <a:cxn ang="0">
                  <a:pos x="262" y="242"/>
                </a:cxn>
                <a:cxn ang="0">
                  <a:pos x="276" y="250"/>
                </a:cxn>
                <a:cxn ang="0">
                  <a:pos x="290" y="272"/>
                </a:cxn>
                <a:cxn ang="0">
                  <a:pos x="297" y="308"/>
                </a:cxn>
                <a:cxn ang="0">
                  <a:pos x="297" y="339"/>
                </a:cxn>
                <a:cxn ang="0">
                  <a:pos x="297" y="473"/>
                </a:cxn>
                <a:cxn ang="0">
                  <a:pos x="297" y="696"/>
                </a:cxn>
                <a:cxn ang="0">
                  <a:pos x="302" y="775"/>
                </a:cxn>
                <a:cxn ang="0">
                  <a:pos x="332" y="847"/>
                </a:cxn>
                <a:cxn ang="0">
                  <a:pos x="332" y="651"/>
                </a:cxn>
                <a:cxn ang="0">
                  <a:pos x="332" y="323"/>
                </a:cxn>
                <a:cxn ang="0">
                  <a:pos x="326" y="217"/>
                </a:cxn>
                <a:cxn ang="0">
                  <a:pos x="251" y="113"/>
                </a:cxn>
                <a:cxn ang="0">
                  <a:pos x="176" y="10"/>
                </a:cxn>
                <a:cxn ang="0">
                  <a:pos x="132" y="44"/>
                </a:cxn>
                <a:cxn ang="0">
                  <a:pos x="58" y="140"/>
                </a:cxn>
                <a:cxn ang="0">
                  <a:pos x="0" y="217"/>
                </a:cxn>
              </a:cxnLst>
              <a:rect l="0" t="0" r="r" b="b"/>
              <a:pathLst>
                <a:path w="332" h="847">
                  <a:moveTo>
                    <a:pt x="204" y="187"/>
                  </a:moveTo>
                  <a:lnTo>
                    <a:pt x="190" y="182"/>
                  </a:lnTo>
                  <a:lnTo>
                    <a:pt x="174" y="175"/>
                  </a:lnTo>
                  <a:lnTo>
                    <a:pt x="175" y="180"/>
                  </a:lnTo>
                  <a:lnTo>
                    <a:pt x="177" y="192"/>
                  </a:lnTo>
                  <a:lnTo>
                    <a:pt x="180" y="204"/>
                  </a:lnTo>
                  <a:lnTo>
                    <a:pt x="181" y="209"/>
                  </a:lnTo>
                  <a:lnTo>
                    <a:pt x="176" y="209"/>
                  </a:lnTo>
                  <a:lnTo>
                    <a:pt x="163" y="209"/>
                  </a:lnTo>
                  <a:lnTo>
                    <a:pt x="151" y="209"/>
                  </a:lnTo>
                  <a:lnTo>
                    <a:pt x="145" y="209"/>
                  </a:lnTo>
                  <a:lnTo>
                    <a:pt x="149" y="195"/>
                  </a:lnTo>
                  <a:lnTo>
                    <a:pt x="154" y="181"/>
                  </a:lnTo>
                  <a:lnTo>
                    <a:pt x="148" y="181"/>
                  </a:lnTo>
                  <a:lnTo>
                    <a:pt x="137" y="181"/>
                  </a:lnTo>
                  <a:lnTo>
                    <a:pt x="126" y="181"/>
                  </a:lnTo>
                  <a:lnTo>
                    <a:pt x="121" y="181"/>
                  </a:lnTo>
                  <a:lnTo>
                    <a:pt x="121" y="176"/>
                  </a:lnTo>
                  <a:lnTo>
                    <a:pt x="121" y="164"/>
                  </a:lnTo>
                  <a:lnTo>
                    <a:pt x="121" y="153"/>
                  </a:lnTo>
                  <a:lnTo>
                    <a:pt x="121" y="147"/>
                  </a:lnTo>
                  <a:lnTo>
                    <a:pt x="126" y="152"/>
                  </a:lnTo>
                  <a:lnTo>
                    <a:pt x="133" y="155"/>
                  </a:lnTo>
                  <a:lnTo>
                    <a:pt x="137" y="156"/>
                  </a:lnTo>
                  <a:lnTo>
                    <a:pt x="141" y="157"/>
                  </a:lnTo>
                  <a:lnTo>
                    <a:pt x="146" y="157"/>
                  </a:lnTo>
                  <a:lnTo>
                    <a:pt x="151" y="156"/>
                  </a:lnTo>
                  <a:lnTo>
                    <a:pt x="148" y="141"/>
                  </a:lnTo>
                  <a:lnTo>
                    <a:pt x="145" y="125"/>
                  </a:lnTo>
                  <a:lnTo>
                    <a:pt x="151" y="125"/>
                  </a:lnTo>
                  <a:lnTo>
                    <a:pt x="163" y="125"/>
                  </a:lnTo>
                  <a:lnTo>
                    <a:pt x="176" y="125"/>
                  </a:lnTo>
                  <a:lnTo>
                    <a:pt x="181" y="125"/>
                  </a:lnTo>
                  <a:lnTo>
                    <a:pt x="176" y="139"/>
                  </a:lnTo>
                  <a:lnTo>
                    <a:pt x="171" y="153"/>
                  </a:lnTo>
                  <a:lnTo>
                    <a:pt x="176" y="153"/>
                  </a:lnTo>
                  <a:lnTo>
                    <a:pt x="188" y="153"/>
                  </a:lnTo>
                  <a:lnTo>
                    <a:pt x="199" y="153"/>
                  </a:lnTo>
                  <a:lnTo>
                    <a:pt x="204" y="153"/>
                  </a:lnTo>
                  <a:lnTo>
                    <a:pt x="204" y="158"/>
                  </a:lnTo>
                  <a:lnTo>
                    <a:pt x="204" y="170"/>
                  </a:lnTo>
                  <a:lnTo>
                    <a:pt x="204" y="181"/>
                  </a:lnTo>
                  <a:lnTo>
                    <a:pt x="204" y="187"/>
                  </a:lnTo>
                  <a:close/>
                  <a:moveTo>
                    <a:pt x="0" y="217"/>
                  </a:moveTo>
                  <a:lnTo>
                    <a:pt x="0" y="243"/>
                  </a:lnTo>
                  <a:lnTo>
                    <a:pt x="1" y="314"/>
                  </a:lnTo>
                  <a:lnTo>
                    <a:pt x="2" y="413"/>
                  </a:lnTo>
                  <a:lnTo>
                    <a:pt x="3" y="527"/>
                  </a:lnTo>
                  <a:lnTo>
                    <a:pt x="4" y="640"/>
                  </a:lnTo>
                  <a:lnTo>
                    <a:pt x="5" y="740"/>
                  </a:lnTo>
                  <a:lnTo>
                    <a:pt x="5" y="811"/>
                  </a:lnTo>
                  <a:lnTo>
                    <a:pt x="5" y="838"/>
                  </a:lnTo>
                  <a:lnTo>
                    <a:pt x="10" y="830"/>
                  </a:lnTo>
                  <a:lnTo>
                    <a:pt x="19" y="816"/>
                  </a:lnTo>
                  <a:lnTo>
                    <a:pt x="29" y="802"/>
                  </a:lnTo>
                  <a:lnTo>
                    <a:pt x="33" y="795"/>
                  </a:lnTo>
                  <a:lnTo>
                    <a:pt x="33" y="777"/>
                  </a:lnTo>
                  <a:lnTo>
                    <a:pt x="34" y="727"/>
                  </a:lnTo>
                  <a:lnTo>
                    <a:pt x="34" y="655"/>
                  </a:lnTo>
                  <a:lnTo>
                    <a:pt x="34" y="574"/>
                  </a:lnTo>
                  <a:lnTo>
                    <a:pt x="35" y="493"/>
                  </a:lnTo>
                  <a:lnTo>
                    <a:pt x="35" y="421"/>
                  </a:lnTo>
                  <a:lnTo>
                    <a:pt x="35" y="371"/>
                  </a:lnTo>
                  <a:lnTo>
                    <a:pt x="36" y="352"/>
                  </a:lnTo>
                  <a:lnTo>
                    <a:pt x="35" y="348"/>
                  </a:lnTo>
                  <a:lnTo>
                    <a:pt x="36" y="336"/>
                  </a:lnTo>
                  <a:lnTo>
                    <a:pt x="37" y="318"/>
                  </a:lnTo>
                  <a:lnTo>
                    <a:pt x="41" y="299"/>
                  </a:lnTo>
                  <a:lnTo>
                    <a:pt x="43" y="288"/>
                  </a:lnTo>
                  <a:lnTo>
                    <a:pt x="46" y="278"/>
                  </a:lnTo>
                  <a:lnTo>
                    <a:pt x="50" y="270"/>
                  </a:lnTo>
                  <a:lnTo>
                    <a:pt x="55" y="261"/>
                  </a:lnTo>
                  <a:lnTo>
                    <a:pt x="62" y="254"/>
                  </a:lnTo>
                  <a:lnTo>
                    <a:pt x="69" y="249"/>
                  </a:lnTo>
                  <a:lnTo>
                    <a:pt x="74" y="248"/>
                  </a:lnTo>
                  <a:lnTo>
                    <a:pt x="78" y="245"/>
                  </a:lnTo>
                  <a:lnTo>
                    <a:pt x="82" y="244"/>
                  </a:lnTo>
                  <a:lnTo>
                    <a:pt x="88" y="244"/>
                  </a:lnTo>
                  <a:lnTo>
                    <a:pt x="93" y="244"/>
                  </a:lnTo>
                  <a:lnTo>
                    <a:pt x="97" y="245"/>
                  </a:lnTo>
                  <a:lnTo>
                    <a:pt x="101" y="246"/>
                  </a:lnTo>
                  <a:lnTo>
                    <a:pt x="105" y="249"/>
                  </a:lnTo>
                  <a:lnTo>
                    <a:pt x="111" y="254"/>
                  </a:lnTo>
                  <a:lnTo>
                    <a:pt x="116" y="260"/>
                  </a:lnTo>
                  <a:lnTo>
                    <a:pt x="121" y="268"/>
                  </a:lnTo>
                  <a:lnTo>
                    <a:pt x="125" y="276"/>
                  </a:lnTo>
                  <a:lnTo>
                    <a:pt x="127" y="286"/>
                  </a:lnTo>
                  <a:lnTo>
                    <a:pt x="129" y="296"/>
                  </a:lnTo>
                  <a:lnTo>
                    <a:pt x="132" y="314"/>
                  </a:lnTo>
                  <a:lnTo>
                    <a:pt x="133" y="331"/>
                  </a:lnTo>
                  <a:lnTo>
                    <a:pt x="133" y="342"/>
                  </a:lnTo>
                  <a:lnTo>
                    <a:pt x="132" y="347"/>
                  </a:lnTo>
                  <a:lnTo>
                    <a:pt x="132" y="360"/>
                  </a:lnTo>
                  <a:lnTo>
                    <a:pt x="132" y="393"/>
                  </a:lnTo>
                  <a:lnTo>
                    <a:pt x="133" y="441"/>
                  </a:lnTo>
                  <a:lnTo>
                    <a:pt x="133" y="495"/>
                  </a:lnTo>
                  <a:lnTo>
                    <a:pt x="133" y="549"/>
                  </a:lnTo>
                  <a:lnTo>
                    <a:pt x="133" y="596"/>
                  </a:lnTo>
                  <a:lnTo>
                    <a:pt x="133" y="629"/>
                  </a:lnTo>
                  <a:lnTo>
                    <a:pt x="133" y="642"/>
                  </a:lnTo>
                  <a:lnTo>
                    <a:pt x="146" y="628"/>
                  </a:lnTo>
                  <a:lnTo>
                    <a:pt x="159" y="615"/>
                  </a:lnTo>
                  <a:lnTo>
                    <a:pt x="172" y="622"/>
                  </a:lnTo>
                  <a:lnTo>
                    <a:pt x="185" y="628"/>
                  </a:lnTo>
                  <a:lnTo>
                    <a:pt x="185" y="616"/>
                  </a:lnTo>
                  <a:lnTo>
                    <a:pt x="185" y="583"/>
                  </a:lnTo>
                  <a:lnTo>
                    <a:pt x="184" y="537"/>
                  </a:lnTo>
                  <a:lnTo>
                    <a:pt x="184" y="482"/>
                  </a:lnTo>
                  <a:lnTo>
                    <a:pt x="184" y="429"/>
                  </a:lnTo>
                  <a:lnTo>
                    <a:pt x="184" y="382"/>
                  </a:lnTo>
                  <a:lnTo>
                    <a:pt x="184" y="349"/>
                  </a:lnTo>
                  <a:lnTo>
                    <a:pt x="184" y="336"/>
                  </a:lnTo>
                  <a:lnTo>
                    <a:pt x="183" y="332"/>
                  </a:lnTo>
                  <a:lnTo>
                    <a:pt x="181" y="321"/>
                  </a:lnTo>
                  <a:lnTo>
                    <a:pt x="181" y="315"/>
                  </a:lnTo>
                  <a:lnTo>
                    <a:pt x="183" y="306"/>
                  </a:lnTo>
                  <a:lnTo>
                    <a:pt x="184" y="298"/>
                  </a:lnTo>
                  <a:lnTo>
                    <a:pt x="186" y="288"/>
                  </a:lnTo>
                  <a:lnTo>
                    <a:pt x="189" y="280"/>
                  </a:lnTo>
                  <a:lnTo>
                    <a:pt x="193" y="271"/>
                  </a:lnTo>
                  <a:lnTo>
                    <a:pt x="199" y="262"/>
                  </a:lnTo>
                  <a:lnTo>
                    <a:pt x="205" y="256"/>
                  </a:lnTo>
                  <a:lnTo>
                    <a:pt x="209" y="253"/>
                  </a:lnTo>
                  <a:lnTo>
                    <a:pt x="214" y="250"/>
                  </a:lnTo>
                  <a:lnTo>
                    <a:pt x="219" y="248"/>
                  </a:lnTo>
                  <a:lnTo>
                    <a:pt x="224" y="245"/>
                  </a:lnTo>
                  <a:lnTo>
                    <a:pt x="231" y="243"/>
                  </a:lnTo>
                  <a:lnTo>
                    <a:pt x="237" y="242"/>
                  </a:lnTo>
                  <a:lnTo>
                    <a:pt x="244" y="241"/>
                  </a:lnTo>
                  <a:lnTo>
                    <a:pt x="252" y="241"/>
                  </a:lnTo>
                  <a:lnTo>
                    <a:pt x="257" y="241"/>
                  </a:lnTo>
                  <a:lnTo>
                    <a:pt x="262" y="242"/>
                  </a:lnTo>
                  <a:lnTo>
                    <a:pt x="266" y="243"/>
                  </a:lnTo>
                  <a:lnTo>
                    <a:pt x="270" y="245"/>
                  </a:lnTo>
                  <a:lnTo>
                    <a:pt x="276" y="250"/>
                  </a:lnTo>
                  <a:lnTo>
                    <a:pt x="282" y="256"/>
                  </a:lnTo>
                  <a:lnTo>
                    <a:pt x="286" y="264"/>
                  </a:lnTo>
                  <a:lnTo>
                    <a:pt x="290" y="272"/>
                  </a:lnTo>
                  <a:lnTo>
                    <a:pt x="293" y="281"/>
                  </a:lnTo>
                  <a:lnTo>
                    <a:pt x="295" y="290"/>
                  </a:lnTo>
                  <a:lnTo>
                    <a:pt x="297" y="308"/>
                  </a:lnTo>
                  <a:lnTo>
                    <a:pt x="297" y="324"/>
                  </a:lnTo>
                  <a:lnTo>
                    <a:pt x="297" y="335"/>
                  </a:lnTo>
                  <a:lnTo>
                    <a:pt x="297" y="339"/>
                  </a:lnTo>
                  <a:lnTo>
                    <a:pt x="297" y="357"/>
                  </a:lnTo>
                  <a:lnTo>
                    <a:pt x="297" y="405"/>
                  </a:lnTo>
                  <a:lnTo>
                    <a:pt x="297" y="473"/>
                  </a:lnTo>
                  <a:lnTo>
                    <a:pt x="297" y="551"/>
                  </a:lnTo>
                  <a:lnTo>
                    <a:pt x="297" y="628"/>
                  </a:lnTo>
                  <a:lnTo>
                    <a:pt x="297" y="696"/>
                  </a:lnTo>
                  <a:lnTo>
                    <a:pt x="297" y="744"/>
                  </a:lnTo>
                  <a:lnTo>
                    <a:pt x="297" y="762"/>
                  </a:lnTo>
                  <a:lnTo>
                    <a:pt x="302" y="775"/>
                  </a:lnTo>
                  <a:lnTo>
                    <a:pt x="314" y="804"/>
                  </a:lnTo>
                  <a:lnTo>
                    <a:pt x="327" y="833"/>
                  </a:lnTo>
                  <a:lnTo>
                    <a:pt x="332" y="847"/>
                  </a:lnTo>
                  <a:lnTo>
                    <a:pt x="332" y="820"/>
                  </a:lnTo>
                  <a:lnTo>
                    <a:pt x="332" y="750"/>
                  </a:lnTo>
                  <a:lnTo>
                    <a:pt x="332" y="651"/>
                  </a:lnTo>
                  <a:lnTo>
                    <a:pt x="332" y="537"/>
                  </a:lnTo>
                  <a:lnTo>
                    <a:pt x="332" y="422"/>
                  </a:lnTo>
                  <a:lnTo>
                    <a:pt x="332" y="323"/>
                  </a:lnTo>
                  <a:lnTo>
                    <a:pt x="332" y="253"/>
                  </a:lnTo>
                  <a:lnTo>
                    <a:pt x="332" y="226"/>
                  </a:lnTo>
                  <a:lnTo>
                    <a:pt x="326" y="217"/>
                  </a:lnTo>
                  <a:lnTo>
                    <a:pt x="306" y="191"/>
                  </a:lnTo>
                  <a:lnTo>
                    <a:pt x="281" y="155"/>
                  </a:lnTo>
                  <a:lnTo>
                    <a:pt x="251" y="113"/>
                  </a:lnTo>
                  <a:lnTo>
                    <a:pt x="221" y="71"/>
                  </a:lnTo>
                  <a:lnTo>
                    <a:pt x="194" y="35"/>
                  </a:lnTo>
                  <a:lnTo>
                    <a:pt x="176" y="10"/>
                  </a:lnTo>
                  <a:lnTo>
                    <a:pt x="169" y="0"/>
                  </a:lnTo>
                  <a:lnTo>
                    <a:pt x="153" y="18"/>
                  </a:lnTo>
                  <a:lnTo>
                    <a:pt x="132" y="44"/>
                  </a:lnTo>
                  <a:lnTo>
                    <a:pt x="109" y="74"/>
                  </a:lnTo>
                  <a:lnTo>
                    <a:pt x="83" y="107"/>
                  </a:lnTo>
                  <a:lnTo>
                    <a:pt x="58" y="140"/>
                  </a:lnTo>
                  <a:lnTo>
                    <a:pt x="34" y="171"/>
                  </a:lnTo>
                  <a:lnTo>
                    <a:pt x="15" y="196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6" name="Freeform 435"/>
            <p:cNvSpPr>
              <a:spLocks noEditPoints="1"/>
            </p:cNvSpPr>
            <p:nvPr/>
          </p:nvSpPr>
          <p:spPr bwMode="auto">
            <a:xfrm>
              <a:off x="11036432" y="2259082"/>
              <a:ext cx="41621" cy="167821"/>
            </a:xfrm>
            <a:custGeom>
              <a:avLst/>
              <a:gdLst/>
              <a:ahLst/>
              <a:cxnLst>
                <a:cxn ang="0">
                  <a:pos x="188" y="181"/>
                </a:cxn>
                <a:cxn ang="0">
                  <a:pos x="187" y="212"/>
                </a:cxn>
                <a:cxn ang="0">
                  <a:pos x="150" y="218"/>
                </a:cxn>
                <a:cxn ang="0">
                  <a:pos x="152" y="189"/>
                </a:cxn>
                <a:cxn ang="0">
                  <a:pos x="118" y="183"/>
                </a:cxn>
                <a:cxn ang="0">
                  <a:pos x="111" y="148"/>
                </a:cxn>
                <a:cxn ang="0">
                  <a:pos x="133" y="152"/>
                </a:cxn>
                <a:cxn ang="0">
                  <a:pos x="149" y="146"/>
                </a:cxn>
                <a:cxn ang="0">
                  <a:pos x="150" y="114"/>
                </a:cxn>
                <a:cxn ang="0">
                  <a:pos x="186" y="120"/>
                </a:cxn>
                <a:cxn ang="0">
                  <a:pos x="181" y="149"/>
                </a:cxn>
                <a:cxn ang="0">
                  <a:pos x="217" y="155"/>
                </a:cxn>
                <a:cxn ang="0">
                  <a:pos x="170" y="0"/>
                </a:cxn>
                <a:cxn ang="0">
                  <a:pos x="86" y="109"/>
                </a:cxn>
                <a:cxn ang="0">
                  <a:pos x="0" y="217"/>
                </a:cxn>
                <a:cxn ang="0">
                  <a:pos x="1" y="407"/>
                </a:cxn>
                <a:cxn ang="0">
                  <a:pos x="5" y="824"/>
                </a:cxn>
                <a:cxn ang="0">
                  <a:pos x="7" y="1241"/>
                </a:cxn>
                <a:cxn ang="0">
                  <a:pos x="8" y="1431"/>
                </a:cxn>
                <a:cxn ang="0">
                  <a:pos x="38" y="1377"/>
                </a:cxn>
                <a:cxn ang="0">
                  <a:pos x="38" y="1217"/>
                </a:cxn>
                <a:cxn ang="0">
                  <a:pos x="38" y="865"/>
                </a:cxn>
                <a:cxn ang="0">
                  <a:pos x="38" y="513"/>
                </a:cxn>
                <a:cxn ang="0">
                  <a:pos x="38" y="352"/>
                </a:cxn>
                <a:cxn ang="0">
                  <a:pos x="46" y="279"/>
                </a:cxn>
                <a:cxn ang="0">
                  <a:pos x="63" y="250"/>
                </a:cxn>
                <a:cxn ang="0">
                  <a:pos x="77" y="245"/>
                </a:cxn>
                <a:cxn ang="0">
                  <a:pos x="100" y="249"/>
                </a:cxn>
                <a:cxn ang="0">
                  <a:pos x="125" y="277"/>
                </a:cxn>
                <a:cxn ang="0">
                  <a:pos x="135" y="331"/>
                </a:cxn>
                <a:cxn ang="0">
                  <a:pos x="134" y="387"/>
                </a:cxn>
                <a:cxn ang="0">
                  <a:pos x="135" y="639"/>
                </a:cxn>
                <a:cxn ang="0">
                  <a:pos x="135" y="979"/>
                </a:cxn>
                <a:cxn ang="0">
                  <a:pos x="136" y="1233"/>
                </a:cxn>
                <a:cxn ang="0">
                  <a:pos x="156" y="1272"/>
                </a:cxn>
                <a:cxn ang="0">
                  <a:pos x="176" y="1232"/>
                </a:cxn>
                <a:cxn ang="0">
                  <a:pos x="179" y="977"/>
                </a:cxn>
                <a:cxn ang="0">
                  <a:pos x="182" y="633"/>
                </a:cxn>
                <a:cxn ang="0">
                  <a:pos x="184" y="377"/>
                </a:cxn>
                <a:cxn ang="0">
                  <a:pos x="184" y="322"/>
                </a:cxn>
                <a:cxn ang="0">
                  <a:pos x="188" y="287"/>
                </a:cxn>
                <a:cxn ang="0">
                  <a:pos x="210" y="254"/>
                </a:cxn>
                <a:cxn ang="0">
                  <a:pos x="229" y="244"/>
                </a:cxn>
                <a:cxn ang="0">
                  <a:pos x="255" y="240"/>
                </a:cxn>
                <a:cxn ang="0">
                  <a:pos x="273" y="246"/>
                </a:cxn>
                <a:cxn ang="0">
                  <a:pos x="293" y="272"/>
                </a:cxn>
                <a:cxn ang="0">
                  <a:pos x="299" y="325"/>
                </a:cxn>
                <a:cxn ang="0">
                  <a:pos x="298" y="382"/>
                </a:cxn>
                <a:cxn ang="0">
                  <a:pos x="298" y="652"/>
                </a:cxn>
                <a:cxn ang="0">
                  <a:pos x="299" y="1014"/>
                </a:cxn>
                <a:cxn ang="0">
                  <a:pos x="299" y="1284"/>
                </a:cxn>
                <a:cxn ang="0">
                  <a:pos x="317" y="1362"/>
                </a:cxn>
                <a:cxn ang="0">
                  <a:pos x="334" y="1348"/>
                </a:cxn>
                <a:cxn ang="0">
                  <a:pos x="334" y="1028"/>
                </a:cxn>
                <a:cxn ang="0">
                  <a:pos x="333" y="598"/>
                </a:cxn>
                <a:cxn ang="0">
                  <a:pos x="333" y="277"/>
                </a:cxn>
                <a:cxn ang="0">
                  <a:pos x="294" y="170"/>
                </a:cxn>
                <a:cxn ang="0">
                  <a:pos x="211" y="57"/>
                </a:cxn>
              </a:cxnLst>
              <a:rect l="0" t="0" r="r" b="b"/>
              <a:pathLst>
                <a:path w="334" h="1431">
                  <a:moveTo>
                    <a:pt x="217" y="190"/>
                  </a:moveTo>
                  <a:lnTo>
                    <a:pt x="208" y="188"/>
                  </a:lnTo>
                  <a:lnTo>
                    <a:pt x="199" y="185"/>
                  </a:lnTo>
                  <a:lnTo>
                    <a:pt x="188" y="181"/>
                  </a:lnTo>
                  <a:lnTo>
                    <a:pt x="179" y="176"/>
                  </a:lnTo>
                  <a:lnTo>
                    <a:pt x="180" y="183"/>
                  </a:lnTo>
                  <a:lnTo>
                    <a:pt x="183" y="198"/>
                  </a:lnTo>
                  <a:lnTo>
                    <a:pt x="187" y="212"/>
                  </a:lnTo>
                  <a:lnTo>
                    <a:pt x="188" y="218"/>
                  </a:lnTo>
                  <a:lnTo>
                    <a:pt x="182" y="218"/>
                  </a:lnTo>
                  <a:lnTo>
                    <a:pt x="166" y="218"/>
                  </a:lnTo>
                  <a:lnTo>
                    <a:pt x="150" y="218"/>
                  </a:lnTo>
                  <a:lnTo>
                    <a:pt x="143" y="218"/>
                  </a:lnTo>
                  <a:lnTo>
                    <a:pt x="144" y="213"/>
                  </a:lnTo>
                  <a:lnTo>
                    <a:pt x="148" y="201"/>
                  </a:lnTo>
                  <a:lnTo>
                    <a:pt x="152" y="189"/>
                  </a:lnTo>
                  <a:lnTo>
                    <a:pt x="153" y="183"/>
                  </a:lnTo>
                  <a:lnTo>
                    <a:pt x="147" y="183"/>
                  </a:lnTo>
                  <a:lnTo>
                    <a:pt x="133" y="183"/>
                  </a:lnTo>
                  <a:lnTo>
                    <a:pt x="118" y="183"/>
                  </a:lnTo>
                  <a:lnTo>
                    <a:pt x="111" y="183"/>
                  </a:lnTo>
                  <a:lnTo>
                    <a:pt x="111" y="176"/>
                  </a:lnTo>
                  <a:lnTo>
                    <a:pt x="111" y="163"/>
                  </a:lnTo>
                  <a:lnTo>
                    <a:pt x="111" y="148"/>
                  </a:lnTo>
                  <a:lnTo>
                    <a:pt x="111" y="141"/>
                  </a:lnTo>
                  <a:lnTo>
                    <a:pt x="120" y="147"/>
                  </a:lnTo>
                  <a:lnTo>
                    <a:pt x="128" y="151"/>
                  </a:lnTo>
                  <a:lnTo>
                    <a:pt x="133" y="152"/>
                  </a:lnTo>
                  <a:lnTo>
                    <a:pt x="138" y="153"/>
                  </a:lnTo>
                  <a:lnTo>
                    <a:pt x="143" y="153"/>
                  </a:lnTo>
                  <a:lnTo>
                    <a:pt x="150" y="152"/>
                  </a:lnTo>
                  <a:lnTo>
                    <a:pt x="149" y="146"/>
                  </a:lnTo>
                  <a:lnTo>
                    <a:pt x="147" y="133"/>
                  </a:lnTo>
                  <a:lnTo>
                    <a:pt x="144" y="120"/>
                  </a:lnTo>
                  <a:lnTo>
                    <a:pt x="143" y="114"/>
                  </a:lnTo>
                  <a:lnTo>
                    <a:pt x="150" y="114"/>
                  </a:lnTo>
                  <a:lnTo>
                    <a:pt x="166" y="114"/>
                  </a:lnTo>
                  <a:lnTo>
                    <a:pt x="182" y="114"/>
                  </a:lnTo>
                  <a:lnTo>
                    <a:pt x="188" y="114"/>
                  </a:lnTo>
                  <a:lnTo>
                    <a:pt x="186" y="120"/>
                  </a:lnTo>
                  <a:lnTo>
                    <a:pt x="182" y="132"/>
                  </a:lnTo>
                  <a:lnTo>
                    <a:pt x="176" y="143"/>
                  </a:lnTo>
                  <a:lnTo>
                    <a:pt x="174" y="149"/>
                  </a:lnTo>
                  <a:lnTo>
                    <a:pt x="181" y="149"/>
                  </a:lnTo>
                  <a:lnTo>
                    <a:pt x="196" y="149"/>
                  </a:lnTo>
                  <a:lnTo>
                    <a:pt x="210" y="149"/>
                  </a:lnTo>
                  <a:lnTo>
                    <a:pt x="217" y="149"/>
                  </a:lnTo>
                  <a:lnTo>
                    <a:pt x="217" y="155"/>
                  </a:lnTo>
                  <a:lnTo>
                    <a:pt x="217" y="170"/>
                  </a:lnTo>
                  <a:lnTo>
                    <a:pt x="217" y="184"/>
                  </a:lnTo>
                  <a:lnTo>
                    <a:pt x="217" y="190"/>
                  </a:lnTo>
                  <a:close/>
                  <a:moveTo>
                    <a:pt x="170" y="0"/>
                  </a:moveTo>
                  <a:lnTo>
                    <a:pt x="163" y="10"/>
                  </a:lnTo>
                  <a:lnTo>
                    <a:pt x="143" y="35"/>
                  </a:lnTo>
                  <a:lnTo>
                    <a:pt x="117" y="69"/>
                  </a:lnTo>
                  <a:lnTo>
                    <a:pt x="86" y="109"/>
                  </a:lnTo>
                  <a:lnTo>
                    <a:pt x="54" y="149"/>
                  </a:lnTo>
                  <a:lnTo>
                    <a:pt x="27" y="183"/>
                  </a:lnTo>
                  <a:lnTo>
                    <a:pt x="8" y="207"/>
                  </a:lnTo>
                  <a:lnTo>
                    <a:pt x="0" y="217"/>
                  </a:lnTo>
                  <a:lnTo>
                    <a:pt x="0" y="231"/>
                  </a:lnTo>
                  <a:lnTo>
                    <a:pt x="1" y="269"/>
                  </a:lnTo>
                  <a:lnTo>
                    <a:pt x="1" y="329"/>
                  </a:lnTo>
                  <a:lnTo>
                    <a:pt x="1" y="407"/>
                  </a:lnTo>
                  <a:lnTo>
                    <a:pt x="2" y="499"/>
                  </a:lnTo>
                  <a:lnTo>
                    <a:pt x="2" y="601"/>
                  </a:lnTo>
                  <a:lnTo>
                    <a:pt x="4" y="711"/>
                  </a:lnTo>
                  <a:lnTo>
                    <a:pt x="5" y="824"/>
                  </a:lnTo>
                  <a:lnTo>
                    <a:pt x="5" y="937"/>
                  </a:lnTo>
                  <a:lnTo>
                    <a:pt x="6" y="1047"/>
                  </a:lnTo>
                  <a:lnTo>
                    <a:pt x="6" y="1149"/>
                  </a:lnTo>
                  <a:lnTo>
                    <a:pt x="7" y="1241"/>
                  </a:lnTo>
                  <a:lnTo>
                    <a:pt x="7" y="1319"/>
                  </a:lnTo>
                  <a:lnTo>
                    <a:pt x="8" y="1379"/>
                  </a:lnTo>
                  <a:lnTo>
                    <a:pt x="8" y="1417"/>
                  </a:lnTo>
                  <a:lnTo>
                    <a:pt x="8" y="1431"/>
                  </a:lnTo>
                  <a:lnTo>
                    <a:pt x="12" y="1423"/>
                  </a:lnTo>
                  <a:lnTo>
                    <a:pt x="23" y="1403"/>
                  </a:lnTo>
                  <a:lnTo>
                    <a:pt x="33" y="1385"/>
                  </a:lnTo>
                  <a:lnTo>
                    <a:pt x="38" y="1377"/>
                  </a:lnTo>
                  <a:lnTo>
                    <a:pt x="38" y="1365"/>
                  </a:lnTo>
                  <a:lnTo>
                    <a:pt x="38" y="1333"/>
                  </a:lnTo>
                  <a:lnTo>
                    <a:pt x="38" y="1282"/>
                  </a:lnTo>
                  <a:lnTo>
                    <a:pt x="38" y="1217"/>
                  </a:lnTo>
                  <a:lnTo>
                    <a:pt x="38" y="1139"/>
                  </a:lnTo>
                  <a:lnTo>
                    <a:pt x="38" y="1052"/>
                  </a:lnTo>
                  <a:lnTo>
                    <a:pt x="38" y="961"/>
                  </a:lnTo>
                  <a:lnTo>
                    <a:pt x="38" y="865"/>
                  </a:lnTo>
                  <a:lnTo>
                    <a:pt x="38" y="770"/>
                  </a:lnTo>
                  <a:lnTo>
                    <a:pt x="38" y="677"/>
                  </a:lnTo>
                  <a:lnTo>
                    <a:pt x="38" y="590"/>
                  </a:lnTo>
                  <a:lnTo>
                    <a:pt x="38" y="513"/>
                  </a:lnTo>
                  <a:lnTo>
                    <a:pt x="38" y="447"/>
                  </a:lnTo>
                  <a:lnTo>
                    <a:pt x="38" y="397"/>
                  </a:lnTo>
                  <a:lnTo>
                    <a:pt x="38" y="364"/>
                  </a:lnTo>
                  <a:lnTo>
                    <a:pt x="38" y="352"/>
                  </a:lnTo>
                  <a:lnTo>
                    <a:pt x="38" y="336"/>
                  </a:lnTo>
                  <a:lnTo>
                    <a:pt x="42" y="299"/>
                  </a:lnTo>
                  <a:lnTo>
                    <a:pt x="43" y="288"/>
                  </a:lnTo>
                  <a:lnTo>
                    <a:pt x="46" y="279"/>
                  </a:lnTo>
                  <a:lnTo>
                    <a:pt x="49" y="270"/>
                  </a:lnTo>
                  <a:lnTo>
                    <a:pt x="53" y="262"/>
                  </a:lnTo>
                  <a:lnTo>
                    <a:pt x="58" y="255"/>
                  </a:lnTo>
                  <a:lnTo>
                    <a:pt x="63" y="250"/>
                  </a:lnTo>
                  <a:lnTo>
                    <a:pt x="67" y="248"/>
                  </a:lnTo>
                  <a:lnTo>
                    <a:pt x="70" y="246"/>
                  </a:lnTo>
                  <a:lnTo>
                    <a:pt x="73" y="245"/>
                  </a:lnTo>
                  <a:lnTo>
                    <a:pt x="77" y="245"/>
                  </a:lnTo>
                  <a:lnTo>
                    <a:pt x="84" y="245"/>
                  </a:lnTo>
                  <a:lnTo>
                    <a:pt x="89" y="246"/>
                  </a:lnTo>
                  <a:lnTo>
                    <a:pt x="94" y="248"/>
                  </a:lnTo>
                  <a:lnTo>
                    <a:pt x="100" y="249"/>
                  </a:lnTo>
                  <a:lnTo>
                    <a:pt x="108" y="254"/>
                  </a:lnTo>
                  <a:lnTo>
                    <a:pt x="115" y="261"/>
                  </a:lnTo>
                  <a:lnTo>
                    <a:pt x="121" y="268"/>
                  </a:lnTo>
                  <a:lnTo>
                    <a:pt x="125" y="277"/>
                  </a:lnTo>
                  <a:lnTo>
                    <a:pt x="128" y="286"/>
                  </a:lnTo>
                  <a:lnTo>
                    <a:pt x="131" y="296"/>
                  </a:lnTo>
                  <a:lnTo>
                    <a:pt x="134" y="315"/>
                  </a:lnTo>
                  <a:lnTo>
                    <a:pt x="135" y="331"/>
                  </a:lnTo>
                  <a:lnTo>
                    <a:pt x="134" y="343"/>
                  </a:lnTo>
                  <a:lnTo>
                    <a:pt x="134" y="347"/>
                  </a:lnTo>
                  <a:lnTo>
                    <a:pt x="134" y="358"/>
                  </a:lnTo>
                  <a:lnTo>
                    <a:pt x="134" y="387"/>
                  </a:lnTo>
                  <a:lnTo>
                    <a:pt x="134" y="433"/>
                  </a:lnTo>
                  <a:lnTo>
                    <a:pt x="134" y="491"/>
                  </a:lnTo>
                  <a:lnTo>
                    <a:pt x="134" y="562"/>
                  </a:lnTo>
                  <a:lnTo>
                    <a:pt x="135" y="639"/>
                  </a:lnTo>
                  <a:lnTo>
                    <a:pt x="135" y="723"/>
                  </a:lnTo>
                  <a:lnTo>
                    <a:pt x="135" y="809"/>
                  </a:lnTo>
                  <a:lnTo>
                    <a:pt x="135" y="896"/>
                  </a:lnTo>
                  <a:lnTo>
                    <a:pt x="135" y="979"/>
                  </a:lnTo>
                  <a:lnTo>
                    <a:pt x="136" y="1058"/>
                  </a:lnTo>
                  <a:lnTo>
                    <a:pt x="136" y="1127"/>
                  </a:lnTo>
                  <a:lnTo>
                    <a:pt x="136" y="1187"/>
                  </a:lnTo>
                  <a:lnTo>
                    <a:pt x="136" y="1233"/>
                  </a:lnTo>
                  <a:lnTo>
                    <a:pt x="136" y="1261"/>
                  </a:lnTo>
                  <a:lnTo>
                    <a:pt x="136" y="1272"/>
                  </a:lnTo>
                  <a:lnTo>
                    <a:pt x="142" y="1272"/>
                  </a:lnTo>
                  <a:lnTo>
                    <a:pt x="156" y="1272"/>
                  </a:lnTo>
                  <a:lnTo>
                    <a:pt x="170" y="1272"/>
                  </a:lnTo>
                  <a:lnTo>
                    <a:pt x="176" y="1272"/>
                  </a:lnTo>
                  <a:lnTo>
                    <a:pt x="176" y="1261"/>
                  </a:lnTo>
                  <a:lnTo>
                    <a:pt x="176" y="1232"/>
                  </a:lnTo>
                  <a:lnTo>
                    <a:pt x="176" y="1186"/>
                  </a:lnTo>
                  <a:lnTo>
                    <a:pt x="178" y="1126"/>
                  </a:lnTo>
                  <a:lnTo>
                    <a:pt x="178" y="1056"/>
                  </a:lnTo>
                  <a:lnTo>
                    <a:pt x="179" y="977"/>
                  </a:lnTo>
                  <a:lnTo>
                    <a:pt x="180" y="891"/>
                  </a:lnTo>
                  <a:lnTo>
                    <a:pt x="180" y="805"/>
                  </a:lnTo>
                  <a:lnTo>
                    <a:pt x="181" y="717"/>
                  </a:lnTo>
                  <a:lnTo>
                    <a:pt x="182" y="633"/>
                  </a:lnTo>
                  <a:lnTo>
                    <a:pt x="182" y="554"/>
                  </a:lnTo>
                  <a:lnTo>
                    <a:pt x="183" y="483"/>
                  </a:lnTo>
                  <a:lnTo>
                    <a:pt x="183" y="423"/>
                  </a:lnTo>
                  <a:lnTo>
                    <a:pt x="184" y="377"/>
                  </a:lnTo>
                  <a:lnTo>
                    <a:pt x="184" y="347"/>
                  </a:lnTo>
                  <a:lnTo>
                    <a:pt x="184" y="336"/>
                  </a:lnTo>
                  <a:lnTo>
                    <a:pt x="184" y="332"/>
                  </a:lnTo>
                  <a:lnTo>
                    <a:pt x="184" y="322"/>
                  </a:lnTo>
                  <a:lnTo>
                    <a:pt x="184" y="314"/>
                  </a:lnTo>
                  <a:lnTo>
                    <a:pt x="185" y="306"/>
                  </a:lnTo>
                  <a:lnTo>
                    <a:pt x="186" y="297"/>
                  </a:lnTo>
                  <a:lnTo>
                    <a:pt x="188" y="287"/>
                  </a:lnTo>
                  <a:lnTo>
                    <a:pt x="191" y="279"/>
                  </a:lnTo>
                  <a:lnTo>
                    <a:pt x="197" y="270"/>
                  </a:lnTo>
                  <a:lnTo>
                    <a:pt x="202" y="262"/>
                  </a:lnTo>
                  <a:lnTo>
                    <a:pt x="210" y="254"/>
                  </a:lnTo>
                  <a:lnTo>
                    <a:pt x="214" y="251"/>
                  </a:lnTo>
                  <a:lnTo>
                    <a:pt x="218" y="249"/>
                  </a:lnTo>
                  <a:lnTo>
                    <a:pt x="223" y="246"/>
                  </a:lnTo>
                  <a:lnTo>
                    <a:pt x="229" y="244"/>
                  </a:lnTo>
                  <a:lnTo>
                    <a:pt x="234" y="243"/>
                  </a:lnTo>
                  <a:lnTo>
                    <a:pt x="241" y="242"/>
                  </a:lnTo>
                  <a:lnTo>
                    <a:pt x="248" y="240"/>
                  </a:lnTo>
                  <a:lnTo>
                    <a:pt x="255" y="240"/>
                  </a:lnTo>
                  <a:lnTo>
                    <a:pt x="260" y="242"/>
                  </a:lnTo>
                  <a:lnTo>
                    <a:pt x="265" y="243"/>
                  </a:lnTo>
                  <a:lnTo>
                    <a:pt x="268" y="244"/>
                  </a:lnTo>
                  <a:lnTo>
                    <a:pt x="273" y="246"/>
                  </a:lnTo>
                  <a:lnTo>
                    <a:pt x="279" y="251"/>
                  </a:lnTo>
                  <a:lnTo>
                    <a:pt x="285" y="258"/>
                  </a:lnTo>
                  <a:lnTo>
                    <a:pt x="290" y="265"/>
                  </a:lnTo>
                  <a:lnTo>
                    <a:pt x="293" y="272"/>
                  </a:lnTo>
                  <a:lnTo>
                    <a:pt x="295" y="282"/>
                  </a:lnTo>
                  <a:lnTo>
                    <a:pt x="297" y="291"/>
                  </a:lnTo>
                  <a:lnTo>
                    <a:pt x="299" y="309"/>
                  </a:lnTo>
                  <a:lnTo>
                    <a:pt x="299" y="325"/>
                  </a:lnTo>
                  <a:lnTo>
                    <a:pt x="298" y="335"/>
                  </a:lnTo>
                  <a:lnTo>
                    <a:pt x="298" y="340"/>
                  </a:lnTo>
                  <a:lnTo>
                    <a:pt x="298" y="350"/>
                  </a:lnTo>
                  <a:lnTo>
                    <a:pt x="298" y="382"/>
                  </a:lnTo>
                  <a:lnTo>
                    <a:pt x="298" y="430"/>
                  </a:lnTo>
                  <a:lnTo>
                    <a:pt x="298" y="493"/>
                  </a:lnTo>
                  <a:lnTo>
                    <a:pt x="298" y="568"/>
                  </a:lnTo>
                  <a:lnTo>
                    <a:pt x="298" y="652"/>
                  </a:lnTo>
                  <a:lnTo>
                    <a:pt x="299" y="741"/>
                  </a:lnTo>
                  <a:lnTo>
                    <a:pt x="299" y="833"/>
                  </a:lnTo>
                  <a:lnTo>
                    <a:pt x="299" y="925"/>
                  </a:lnTo>
                  <a:lnTo>
                    <a:pt x="299" y="1014"/>
                  </a:lnTo>
                  <a:lnTo>
                    <a:pt x="299" y="1097"/>
                  </a:lnTo>
                  <a:lnTo>
                    <a:pt x="299" y="1172"/>
                  </a:lnTo>
                  <a:lnTo>
                    <a:pt x="299" y="1235"/>
                  </a:lnTo>
                  <a:lnTo>
                    <a:pt x="299" y="1284"/>
                  </a:lnTo>
                  <a:lnTo>
                    <a:pt x="299" y="1315"/>
                  </a:lnTo>
                  <a:lnTo>
                    <a:pt x="299" y="1327"/>
                  </a:lnTo>
                  <a:lnTo>
                    <a:pt x="305" y="1337"/>
                  </a:lnTo>
                  <a:lnTo>
                    <a:pt x="317" y="1362"/>
                  </a:lnTo>
                  <a:lnTo>
                    <a:pt x="329" y="1387"/>
                  </a:lnTo>
                  <a:lnTo>
                    <a:pt x="334" y="1398"/>
                  </a:lnTo>
                  <a:lnTo>
                    <a:pt x="334" y="1385"/>
                  </a:lnTo>
                  <a:lnTo>
                    <a:pt x="334" y="1348"/>
                  </a:lnTo>
                  <a:lnTo>
                    <a:pt x="334" y="1290"/>
                  </a:lnTo>
                  <a:lnTo>
                    <a:pt x="334" y="1216"/>
                  </a:lnTo>
                  <a:lnTo>
                    <a:pt x="334" y="1127"/>
                  </a:lnTo>
                  <a:lnTo>
                    <a:pt x="334" y="1028"/>
                  </a:lnTo>
                  <a:lnTo>
                    <a:pt x="334" y="922"/>
                  </a:lnTo>
                  <a:lnTo>
                    <a:pt x="333" y="812"/>
                  </a:lnTo>
                  <a:lnTo>
                    <a:pt x="333" y="704"/>
                  </a:lnTo>
                  <a:lnTo>
                    <a:pt x="333" y="598"/>
                  </a:lnTo>
                  <a:lnTo>
                    <a:pt x="333" y="499"/>
                  </a:lnTo>
                  <a:lnTo>
                    <a:pt x="333" y="410"/>
                  </a:lnTo>
                  <a:lnTo>
                    <a:pt x="333" y="335"/>
                  </a:lnTo>
                  <a:lnTo>
                    <a:pt x="333" y="277"/>
                  </a:lnTo>
                  <a:lnTo>
                    <a:pt x="333" y="240"/>
                  </a:lnTo>
                  <a:lnTo>
                    <a:pt x="333" y="227"/>
                  </a:lnTo>
                  <a:lnTo>
                    <a:pt x="314" y="198"/>
                  </a:lnTo>
                  <a:lnTo>
                    <a:pt x="294" y="170"/>
                  </a:lnTo>
                  <a:lnTo>
                    <a:pt x="274" y="141"/>
                  </a:lnTo>
                  <a:lnTo>
                    <a:pt x="252" y="114"/>
                  </a:lnTo>
                  <a:lnTo>
                    <a:pt x="232" y="85"/>
                  </a:lnTo>
                  <a:lnTo>
                    <a:pt x="211" y="57"/>
                  </a:lnTo>
                  <a:lnTo>
                    <a:pt x="190" y="29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7" name="Freeform 436"/>
            <p:cNvSpPr>
              <a:spLocks noEditPoints="1"/>
            </p:cNvSpPr>
            <p:nvPr/>
          </p:nvSpPr>
          <p:spPr bwMode="auto">
            <a:xfrm>
              <a:off x="11492657" y="2441152"/>
              <a:ext cx="30415" cy="68078"/>
            </a:xfrm>
            <a:custGeom>
              <a:avLst/>
              <a:gdLst/>
              <a:ahLst/>
              <a:cxnLst>
                <a:cxn ang="0">
                  <a:pos x="163" y="170"/>
                </a:cxn>
                <a:cxn ang="0">
                  <a:pos x="144" y="163"/>
                </a:cxn>
                <a:cxn ang="0">
                  <a:pos x="135" y="165"/>
                </a:cxn>
                <a:cxn ang="0">
                  <a:pos x="141" y="194"/>
                </a:cxn>
                <a:cxn ang="0">
                  <a:pos x="136" y="200"/>
                </a:cxn>
                <a:cxn ang="0">
                  <a:pos x="105" y="200"/>
                </a:cxn>
                <a:cxn ang="0">
                  <a:pos x="100" y="195"/>
                </a:cxn>
                <a:cxn ang="0">
                  <a:pos x="106" y="171"/>
                </a:cxn>
                <a:cxn ang="0">
                  <a:pos x="102" y="165"/>
                </a:cxn>
                <a:cxn ang="0">
                  <a:pos x="73" y="165"/>
                </a:cxn>
                <a:cxn ang="0">
                  <a:pos x="67" y="159"/>
                </a:cxn>
                <a:cxn ang="0">
                  <a:pos x="67" y="130"/>
                </a:cxn>
                <a:cxn ang="0">
                  <a:pos x="74" y="129"/>
                </a:cxn>
                <a:cxn ang="0">
                  <a:pos x="88" y="134"/>
                </a:cxn>
                <a:cxn ang="0">
                  <a:pos x="99" y="135"/>
                </a:cxn>
                <a:cxn ang="0">
                  <a:pos x="104" y="128"/>
                </a:cxn>
                <a:cxn ang="0">
                  <a:pos x="99" y="102"/>
                </a:cxn>
                <a:cxn ang="0">
                  <a:pos x="105" y="96"/>
                </a:cxn>
                <a:cxn ang="0">
                  <a:pos x="136" y="96"/>
                </a:cxn>
                <a:cxn ang="0">
                  <a:pos x="141" y="101"/>
                </a:cxn>
                <a:cxn ang="0">
                  <a:pos x="132" y="126"/>
                </a:cxn>
                <a:cxn ang="0">
                  <a:pos x="136" y="131"/>
                </a:cxn>
                <a:cxn ang="0">
                  <a:pos x="165" y="131"/>
                </a:cxn>
                <a:cxn ang="0">
                  <a:pos x="171" y="137"/>
                </a:cxn>
                <a:cxn ang="0">
                  <a:pos x="171" y="166"/>
                </a:cxn>
                <a:cxn ang="0">
                  <a:pos x="0" y="157"/>
                </a:cxn>
                <a:cxn ang="0">
                  <a:pos x="0" y="221"/>
                </a:cxn>
                <a:cxn ang="0">
                  <a:pos x="0" y="359"/>
                </a:cxn>
                <a:cxn ang="0">
                  <a:pos x="0" y="499"/>
                </a:cxn>
                <a:cxn ang="0">
                  <a:pos x="0" y="562"/>
                </a:cxn>
                <a:cxn ang="0">
                  <a:pos x="19" y="562"/>
                </a:cxn>
                <a:cxn ang="0">
                  <a:pos x="37" y="562"/>
                </a:cxn>
                <a:cxn ang="0">
                  <a:pos x="33" y="511"/>
                </a:cxn>
                <a:cxn ang="0">
                  <a:pos x="31" y="458"/>
                </a:cxn>
                <a:cxn ang="0">
                  <a:pos x="34" y="398"/>
                </a:cxn>
                <a:cxn ang="0">
                  <a:pos x="41" y="337"/>
                </a:cxn>
                <a:cxn ang="0">
                  <a:pos x="47" y="309"/>
                </a:cxn>
                <a:cxn ang="0">
                  <a:pos x="57" y="285"/>
                </a:cxn>
                <a:cxn ang="0">
                  <a:pos x="68" y="263"/>
                </a:cxn>
                <a:cxn ang="0">
                  <a:pos x="83" y="247"/>
                </a:cxn>
                <a:cxn ang="0">
                  <a:pos x="100" y="237"/>
                </a:cxn>
                <a:cxn ang="0">
                  <a:pos x="120" y="234"/>
                </a:cxn>
                <a:cxn ang="0">
                  <a:pos x="141" y="237"/>
                </a:cxn>
                <a:cxn ang="0">
                  <a:pos x="159" y="247"/>
                </a:cxn>
                <a:cxn ang="0">
                  <a:pos x="173" y="263"/>
                </a:cxn>
                <a:cxn ang="0">
                  <a:pos x="186" y="284"/>
                </a:cxn>
                <a:cxn ang="0">
                  <a:pos x="196" y="309"/>
                </a:cxn>
                <a:cxn ang="0">
                  <a:pos x="203" y="337"/>
                </a:cxn>
                <a:cxn ang="0">
                  <a:pos x="213" y="397"/>
                </a:cxn>
                <a:cxn ang="0">
                  <a:pos x="217" y="457"/>
                </a:cxn>
                <a:cxn ang="0">
                  <a:pos x="218" y="509"/>
                </a:cxn>
                <a:cxn ang="0">
                  <a:pos x="216" y="560"/>
                </a:cxn>
                <a:cxn ang="0">
                  <a:pos x="233" y="561"/>
                </a:cxn>
                <a:cxn ang="0">
                  <a:pos x="250" y="562"/>
                </a:cxn>
                <a:cxn ang="0">
                  <a:pos x="250" y="498"/>
                </a:cxn>
                <a:cxn ang="0">
                  <a:pos x="250" y="358"/>
                </a:cxn>
                <a:cxn ang="0">
                  <a:pos x="250" y="219"/>
                </a:cxn>
                <a:cxn ang="0">
                  <a:pos x="250" y="156"/>
                </a:cxn>
                <a:cxn ang="0">
                  <a:pos x="185" y="78"/>
                </a:cxn>
                <a:cxn ang="0">
                  <a:pos x="120" y="0"/>
                </a:cxn>
                <a:cxn ang="0">
                  <a:pos x="60" y="79"/>
                </a:cxn>
                <a:cxn ang="0">
                  <a:pos x="0" y="157"/>
                </a:cxn>
              </a:cxnLst>
              <a:rect l="0" t="0" r="r" b="b"/>
              <a:pathLst>
                <a:path w="250" h="562">
                  <a:moveTo>
                    <a:pt x="171" y="173"/>
                  </a:moveTo>
                  <a:lnTo>
                    <a:pt x="163" y="170"/>
                  </a:lnTo>
                  <a:lnTo>
                    <a:pt x="153" y="166"/>
                  </a:lnTo>
                  <a:lnTo>
                    <a:pt x="144" y="163"/>
                  </a:lnTo>
                  <a:lnTo>
                    <a:pt x="133" y="159"/>
                  </a:lnTo>
                  <a:lnTo>
                    <a:pt x="135" y="165"/>
                  </a:lnTo>
                  <a:lnTo>
                    <a:pt x="138" y="179"/>
                  </a:lnTo>
                  <a:lnTo>
                    <a:pt x="141" y="194"/>
                  </a:lnTo>
                  <a:lnTo>
                    <a:pt x="144" y="200"/>
                  </a:lnTo>
                  <a:lnTo>
                    <a:pt x="136" y="200"/>
                  </a:lnTo>
                  <a:lnTo>
                    <a:pt x="121" y="200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100" y="195"/>
                  </a:lnTo>
                  <a:lnTo>
                    <a:pt x="103" y="183"/>
                  </a:lnTo>
                  <a:lnTo>
                    <a:pt x="106" y="171"/>
                  </a:lnTo>
                  <a:lnTo>
                    <a:pt x="108" y="165"/>
                  </a:lnTo>
                  <a:lnTo>
                    <a:pt x="102" y="165"/>
                  </a:lnTo>
                  <a:lnTo>
                    <a:pt x="87" y="165"/>
                  </a:lnTo>
                  <a:lnTo>
                    <a:pt x="73" y="165"/>
                  </a:lnTo>
                  <a:lnTo>
                    <a:pt x="67" y="165"/>
                  </a:lnTo>
                  <a:lnTo>
                    <a:pt x="67" y="159"/>
                  </a:lnTo>
                  <a:lnTo>
                    <a:pt x="67" y="145"/>
                  </a:lnTo>
                  <a:lnTo>
                    <a:pt x="67" y="130"/>
                  </a:lnTo>
                  <a:lnTo>
                    <a:pt x="67" y="124"/>
                  </a:lnTo>
                  <a:lnTo>
                    <a:pt x="74" y="129"/>
                  </a:lnTo>
                  <a:lnTo>
                    <a:pt x="83" y="133"/>
                  </a:lnTo>
                  <a:lnTo>
                    <a:pt x="88" y="134"/>
                  </a:lnTo>
                  <a:lnTo>
                    <a:pt x="93" y="135"/>
                  </a:lnTo>
                  <a:lnTo>
                    <a:pt x="99" y="135"/>
                  </a:lnTo>
                  <a:lnTo>
                    <a:pt x="105" y="134"/>
                  </a:lnTo>
                  <a:lnTo>
                    <a:pt x="104" y="128"/>
                  </a:lnTo>
                  <a:lnTo>
                    <a:pt x="101" y="115"/>
                  </a:lnTo>
                  <a:lnTo>
                    <a:pt x="99" y="102"/>
                  </a:lnTo>
                  <a:lnTo>
                    <a:pt x="98" y="96"/>
                  </a:lnTo>
                  <a:lnTo>
                    <a:pt x="105" y="96"/>
                  </a:lnTo>
                  <a:lnTo>
                    <a:pt x="121" y="96"/>
                  </a:lnTo>
                  <a:lnTo>
                    <a:pt x="136" y="96"/>
                  </a:lnTo>
                  <a:lnTo>
                    <a:pt x="144" y="96"/>
                  </a:lnTo>
                  <a:lnTo>
                    <a:pt x="141" y="101"/>
                  </a:lnTo>
                  <a:lnTo>
                    <a:pt x="136" y="114"/>
                  </a:lnTo>
                  <a:lnTo>
                    <a:pt x="132" y="126"/>
                  </a:lnTo>
                  <a:lnTo>
                    <a:pt x="130" y="131"/>
                  </a:lnTo>
                  <a:lnTo>
                    <a:pt x="136" y="131"/>
                  </a:lnTo>
                  <a:lnTo>
                    <a:pt x="150" y="131"/>
                  </a:lnTo>
                  <a:lnTo>
                    <a:pt x="165" y="131"/>
                  </a:lnTo>
                  <a:lnTo>
                    <a:pt x="171" y="131"/>
                  </a:lnTo>
                  <a:lnTo>
                    <a:pt x="171" y="137"/>
                  </a:lnTo>
                  <a:lnTo>
                    <a:pt x="171" y="151"/>
                  </a:lnTo>
                  <a:lnTo>
                    <a:pt x="171" y="166"/>
                  </a:lnTo>
                  <a:lnTo>
                    <a:pt x="171" y="173"/>
                  </a:lnTo>
                  <a:close/>
                  <a:moveTo>
                    <a:pt x="0" y="157"/>
                  </a:moveTo>
                  <a:lnTo>
                    <a:pt x="0" y="175"/>
                  </a:lnTo>
                  <a:lnTo>
                    <a:pt x="0" y="221"/>
                  </a:lnTo>
                  <a:lnTo>
                    <a:pt x="0" y="286"/>
                  </a:lnTo>
                  <a:lnTo>
                    <a:pt x="0" y="359"/>
                  </a:lnTo>
                  <a:lnTo>
                    <a:pt x="0" y="434"/>
                  </a:lnTo>
                  <a:lnTo>
                    <a:pt x="0" y="499"/>
                  </a:lnTo>
                  <a:lnTo>
                    <a:pt x="0" y="545"/>
                  </a:lnTo>
                  <a:lnTo>
                    <a:pt x="0" y="562"/>
                  </a:lnTo>
                  <a:lnTo>
                    <a:pt x="6" y="562"/>
                  </a:lnTo>
                  <a:lnTo>
                    <a:pt x="19" y="562"/>
                  </a:lnTo>
                  <a:lnTo>
                    <a:pt x="31" y="562"/>
                  </a:lnTo>
                  <a:lnTo>
                    <a:pt x="37" y="562"/>
                  </a:lnTo>
                  <a:lnTo>
                    <a:pt x="36" y="548"/>
                  </a:lnTo>
                  <a:lnTo>
                    <a:pt x="33" y="511"/>
                  </a:lnTo>
                  <a:lnTo>
                    <a:pt x="31" y="485"/>
                  </a:lnTo>
                  <a:lnTo>
                    <a:pt x="31" y="458"/>
                  </a:lnTo>
                  <a:lnTo>
                    <a:pt x="31" y="428"/>
                  </a:lnTo>
                  <a:lnTo>
                    <a:pt x="34" y="398"/>
                  </a:lnTo>
                  <a:lnTo>
                    <a:pt x="37" y="367"/>
                  </a:lnTo>
                  <a:lnTo>
                    <a:pt x="41" y="337"/>
                  </a:lnTo>
                  <a:lnTo>
                    <a:pt x="44" y="323"/>
                  </a:lnTo>
                  <a:lnTo>
                    <a:pt x="47" y="309"/>
                  </a:lnTo>
                  <a:lnTo>
                    <a:pt x="52" y="296"/>
                  </a:lnTo>
                  <a:lnTo>
                    <a:pt x="57" y="285"/>
                  </a:lnTo>
                  <a:lnTo>
                    <a:pt x="62" y="273"/>
                  </a:lnTo>
                  <a:lnTo>
                    <a:pt x="68" y="263"/>
                  </a:lnTo>
                  <a:lnTo>
                    <a:pt x="75" y="255"/>
                  </a:lnTo>
                  <a:lnTo>
                    <a:pt x="83" y="247"/>
                  </a:lnTo>
                  <a:lnTo>
                    <a:pt x="90" y="241"/>
                  </a:lnTo>
                  <a:lnTo>
                    <a:pt x="100" y="237"/>
                  </a:lnTo>
                  <a:lnTo>
                    <a:pt x="109" y="235"/>
                  </a:lnTo>
                  <a:lnTo>
                    <a:pt x="120" y="234"/>
                  </a:lnTo>
                  <a:lnTo>
                    <a:pt x="131" y="235"/>
                  </a:lnTo>
                  <a:lnTo>
                    <a:pt x="141" y="237"/>
                  </a:lnTo>
                  <a:lnTo>
                    <a:pt x="150" y="241"/>
                  </a:lnTo>
                  <a:lnTo>
                    <a:pt x="159" y="247"/>
                  </a:lnTo>
                  <a:lnTo>
                    <a:pt x="166" y="255"/>
                  </a:lnTo>
                  <a:lnTo>
                    <a:pt x="173" y="263"/>
                  </a:lnTo>
                  <a:lnTo>
                    <a:pt x="180" y="273"/>
                  </a:lnTo>
                  <a:lnTo>
                    <a:pt x="186" y="284"/>
                  </a:lnTo>
                  <a:lnTo>
                    <a:pt x="191" y="296"/>
                  </a:lnTo>
                  <a:lnTo>
                    <a:pt x="196" y="309"/>
                  </a:lnTo>
                  <a:lnTo>
                    <a:pt x="199" y="322"/>
                  </a:lnTo>
                  <a:lnTo>
                    <a:pt x="203" y="337"/>
                  </a:lnTo>
                  <a:lnTo>
                    <a:pt x="209" y="366"/>
                  </a:lnTo>
                  <a:lnTo>
                    <a:pt x="213" y="397"/>
                  </a:lnTo>
                  <a:lnTo>
                    <a:pt x="216" y="427"/>
                  </a:lnTo>
                  <a:lnTo>
                    <a:pt x="217" y="457"/>
                  </a:lnTo>
                  <a:lnTo>
                    <a:pt x="218" y="484"/>
                  </a:lnTo>
                  <a:lnTo>
                    <a:pt x="218" y="509"/>
                  </a:lnTo>
                  <a:lnTo>
                    <a:pt x="217" y="546"/>
                  </a:lnTo>
                  <a:lnTo>
                    <a:pt x="216" y="560"/>
                  </a:lnTo>
                  <a:lnTo>
                    <a:pt x="221" y="560"/>
                  </a:lnTo>
                  <a:lnTo>
                    <a:pt x="233" y="561"/>
                  </a:lnTo>
                  <a:lnTo>
                    <a:pt x="245" y="561"/>
                  </a:lnTo>
                  <a:lnTo>
                    <a:pt x="250" y="562"/>
                  </a:lnTo>
                  <a:lnTo>
                    <a:pt x="250" y="544"/>
                  </a:lnTo>
                  <a:lnTo>
                    <a:pt x="250" y="498"/>
                  </a:lnTo>
                  <a:lnTo>
                    <a:pt x="250" y="433"/>
                  </a:lnTo>
                  <a:lnTo>
                    <a:pt x="250" y="358"/>
                  </a:lnTo>
                  <a:lnTo>
                    <a:pt x="250" y="284"/>
                  </a:lnTo>
                  <a:lnTo>
                    <a:pt x="250" y="219"/>
                  </a:lnTo>
                  <a:lnTo>
                    <a:pt x="250" y="173"/>
                  </a:lnTo>
                  <a:lnTo>
                    <a:pt x="250" y="156"/>
                  </a:lnTo>
                  <a:lnTo>
                    <a:pt x="230" y="131"/>
                  </a:lnTo>
                  <a:lnTo>
                    <a:pt x="185" y="78"/>
                  </a:lnTo>
                  <a:lnTo>
                    <a:pt x="140" y="24"/>
                  </a:lnTo>
                  <a:lnTo>
                    <a:pt x="120" y="0"/>
                  </a:lnTo>
                  <a:lnTo>
                    <a:pt x="102" y="24"/>
                  </a:lnTo>
                  <a:lnTo>
                    <a:pt x="60" y="79"/>
                  </a:lnTo>
                  <a:lnTo>
                    <a:pt x="19" y="133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8" name="Freeform 437"/>
            <p:cNvSpPr>
              <a:spLocks noEditPoints="1"/>
            </p:cNvSpPr>
            <p:nvPr/>
          </p:nvSpPr>
          <p:spPr bwMode="auto">
            <a:xfrm>
              <a:off x="10826729" y="2439569"/>
              <a:ext cx="30415" cy="69662"/>
            </a:xfrm>
            <a:custGeom>
              <a:avLst/>
              <a:gdLst/>
              <a:ahLst/>
              <a:cxnLst>
                <a:cxn ang="0">
                  <a:pos x="101" y="25"/>
                </a:cxn>
                <a:cxn ang="0">
                  <a:pos x="18" y="134"/>
                </a:cxn>
                <a:cxn ang="0">
                  <a:pos x="0" y="175"/>
                </a:cxn>
                <a:cxn ang="0">
                  <a:pos x="0" y="286"/>
                </a:cxn>
                <a:cxn ang="0">
                  <a:pos x="0" y="435"/>
                </a:cxn>
                <a:cxn ang="0">
                  <a:pos x="0" y="546"/>
                </a:cxn>
                <a:cxn ang="0">
                  <a:pos x="5" y="563"/>
                </a:cxn>
                <a:cxn ang="0">
                  <a:pos x="31" y="563"/>
                </a:cxn>
                <a:cxn ang="0">
                  <a:pos x="35" y="549"/>
                </a:cxn>
                <a:cxn ang="0">
                  <a:pos x="31" y="486"/>
                </a:cxn>
                <a:cxn ang="0">
                  <a:pos x="31" y="429"/>
                </a:cxn>
                <a:cxn ang="0">
                  <a:pos x="36" y="367"/>
                </a:cxn>
                <a:cxn ang="0">
                  <a:pos x="44" y="324"/>
                </a:cxn>
                <a:cxn ang="0">
                  <a:pos x="51" y="297"/>
                </a:cxn>
                <a:cxn ang="0">
                  <a:pos x="61" y="275"/>
                </a:cxn>
                <a:cxn ang="0">
                  <a:pos x="74" y="255"/>
                </a:cxn>
                <a:cxn ang="0">
                  <a:pos x="90" y="241"/>
                </a:cxn>
                <a:cxn ang="0">
                  <a:pos x="109" y="235"/>
                </a:cxn>
                <a:cxn ang="0">
                  <a:pos x="130" y="235"/>
                </a:cxn>
                <a:cxn ang="0">
                  <a:pos x="149" y="241"/>
                </a:cxn>
                <a:cxn ang="0">
                  <a:pos x="165" y="255"/>
                </a:cxn>
                <a:cxn ang="0">
                  <a:pos x="179" y="273"/>
                </a:cxn>
                <a:cxn ang="0">
                  <a:pos x="190" y="297"/>
                </a:cxn>
                <a:cxn ang="0">
                  <a:pos x="198" y="323"/>
                </a:cxn>
                <a:cxn ang="0">
                  <a:pos x="208" y="366"/>
                </a:cxn>
                <a:cxn ang="0">
                  <a:pos x="214" y="427"/>
                </a:cxn>
                <a:cxn ang="0">
                  <a:pos x="217" y="485"/>
                </a:cxn>
                <a:cxn ang="0">
                  <a:pos x="216" y="546"/>
                </a:cxn>
                <a:cxn ang="0">
                  <a:pos x="221" y="560"/>
                </a:cxn>
                <a:cxn ang="0">
                  <a:pos x="244" y="562"/>
                </a:cxn>
                <a:cxn ang="0">
                  <a:pos x="249" y="544"/>
                </a:cxn>
                <a:cxn ang="0">
                  <a:pos x="249" y="433"/>
                </a:cxn>
                <a:cxn ang="0">
                  <a:pos x="249" y="284"/>
                </a:cxn>
                <a:cxn ang="0">
                  <a:pos x="249" y="173"/>
                </a:cxn>
                <a:cxn ang="0">
                  <a:pos x="228" y="132"/>
                </a:cxn>
                <a:cxn ang="0">
                  <a:pos x="140" y="25"/>
                </a:cxn>
                <a:cxn ang="0">
                  <a:pos x="171" y="173"/>
                </a:cxn>
                <a:cxn ang="0">
                  <a:pos x="153" y="168"/>
                </a:cxn>
                <a:cxn ang="0">
                  <a:pos x="132" y="159"/>
                </a:cxn>
                <a:cxn ang="0">
                  <a:pos x="138" y="180"/>
                </a:cxn>
                <a:cxn ang="0">
                  <a:pos x="142" y="201"/>
                </a:cxn>
                <a:cxn ang="0">
                  <a:pos x="119" y="201"/>
                </a:cxn>
                <a:cxn ang="0">
                  <a:pos x="97" y="201"/>
                </a:cxn>
                <a:cxn ang="0">
                  <a:pos x="102" y="184"/>
                </a:cxn>
                <a:cxn ang="0">
                  <a:pos x="108" y="166"/>
                </a:cxn>
                <a:cxn ang="0">
                  <a:pos x="86" y="166"/>
                </a:cxn>
                <a:cxn ang="0">
                  <a:pos x="65" y="166"/>
                </a:cxn>
                <a:cxn ang="0">
                  <a:pos x="65" y="145"/>
                </a:cxn>
                <a:cxn ang="0">
                  <a:pos x="65" y="124"/>
                </a:cxn>
                <a:cxn ang="0">
                  <a:pos x="82" y="134"/>
                </a:cxn>
                <a:cxn ang="0">
                  <a:pos x="92" y="136"/>
                </a:cxn>
                <a:cxn ang="0">
                  <a:pos x="105" y="135"/>
                </a:cxn>
                <a:cxn ang="0">
                  <a:pos x="100" y="116"/>
                </a:cxn>
                <a:cxn ang="0">
                  <a:pos x="97" y="96"/>
                </a:cxn>
                <a:cxn ang="0">
                  <a:pos x="119" y="96"/>
                </a:cxn>
                <a:cxn ang="0">
                  <a:pos x="142" y="96"/>
                </a:cxn>
                <a:cxn ang="0">
                  <a:pos x="135" y="114"/>
                </a:cxn>
                <a:cxn ang="0">
                  <a:pos x="129" y="132"/>
                </a:cxn>
                <a:cxn ang="0">
                  <a:pos x="149" y="132"/>
                </a:cxn>
                <a:cxn ang="0">
                  <a:pos x="171" y="132"/>
                </a:cxn>
                <a:cxn ang="0">
                  <a:pos x="171" y="152"/>
                </a:cxn>
                <a:cxn ang="0">
                  <a:pos x="171" y="173"/>
                </a:cxn>
              </a:cxnLst>
              <a:rect l="0" t="0" r="r" b="b"/>
              <a:pathLst>
                <a:path w="249" h="563">
                  <a:moveTo>
                    <a:pt x="119" y="0"/>
                  </a:moveTo>
                  <a:lnTo>
                    <a:pt x="101" y="25"/>
                  </a:lnTo>
                  <a:lnTo>
                    <a:pt x="60" y="79"/>
                  </a:lnTo>
                  <a:lnTo>
                    <a:pt x="18" y="134"/>
                  </a:lnTo>
                  <a:lnTo>
                    <a:pt x="0" y="157"/>
                  </a:lnTo>
                  <a:lnTo>
                    <a:pt x="0" y="175"/>
                  </a:lnTo>
                  <a:lnTo>
                    <a:pt x="0" y="221"/>
                  </a:lnTo>
                  <a:lnTo>
                    <a:pt x="0" y="286"/>
                  </a:lnTo>
                  <a:lnTo>
                    <a:pt x="0" y="360"/>
                  </a:lnTo>
                  <a:lnTo>
                    <a:pt x="0" y="435"/>
                  </a:lnTo>
                  <a:lnTo>
                    <a:pt x="0" y="500"/>
                  </a:lnTo>
                  <a:lnTo>
                    <a:pt x="0" y="546"/>
                  </a:lnTo>
                  <a:lnTo>
                    <a:pt x="0" y="563"/>
                  </a:lnTo>
                  <a:lnTo>
                    <a:pt x="5" y="563"/>
                  </a:lnTo>
                  <a:lnTo>
                    <a:pt x="18" y="563"/>
                  </a:lnTo>
                  <a:lnTo>
                    <a:pt x="31" y="563"/>
                  </a:lnTo>
                  <a:lnTo>
                    <a:pt x="36" y="563"/>
                  </a:lnTo>
                  <a:lnTo>
                    <a:pt x="35" y="549"/>
                  </a:lnTo>
                  <a:lnTo>
                    <a:pt x="32" y="511"/>
                  </a:lnTo>
                  <a:lnTo>
                    <a:pt x="31" y="486"/>
                  </a:lnTo>
                  <a:lnTo>
                    <a:pt x="31" y="458"/>
                  </a:lnTo>
                  <a:lnTo>
                    <a:pt x="31" y="429"/>
                  </a:lnTo>
                  <a:lnTo>
                    <a:pt x="33" y="398"/>
                  </a:lnTo>
                  <a:lnTo>
                    <a:pt x="36" y="367"/>
                  </a:lnTo>
                  <a:lnTo>
                    <a:pt x="40" y="337"/>
                  </a:lnTo>
                  <a:lnTo>
                    <a:pt x="44" y="324"/>
                  </a:lnTo>
                  <a:lnTo>
                    <a:pt x="47" y="310"/>
                  </a:lnTo>
                  <a:lnTo>
                    <a:pt x="51" y="297"/>
                  </a:lnTo>
                  <a:lnTo>
                    <a:pt x="55" y="285"/>
                  </a:lnTo>
                  <a:lnTo>
                    <a:pt x="61" y="275"/>
                  </a:lnTo>
                  <a:lnTo>
                    <a:pt x="67" y="264"/>
                  </a:lnTo>
                  <a:lnTo>
                    <a:pt x="74" y="255"/>
                  </a:lnTo>
                  <a:lnTo>
                    <a:pt x="81" y="248"/>
                  </a:lnTo>
                  <a:lnTo>
                    <a:pt x="90" y="241"/>
                  </a:lnTo>
                  <a:lnTo>
                    <a:pt x="99" y="237"/>
                  </a:lnTo>
                  <a:lnTo>
                    <a:pt x="109" y="235"/>
                  </a:lnTo>
                  <a:lnTo>
                    <a:pt x="119" y="234"/>
                  </a:lnTo>
                  <a:lnTo>
                    <a:pt x="130" y="235"/>
                  </a:lnTo>
                  <a:lnTo>
                    <a:pt x="141" y="237"/>
                  </a:lnTo>
                  <a:lnTo>
                    <a:pt x="149" y="241"/>
                  </a:lnTo>
                  <a:lnTo>
                    <a:pt x="158" y="248"/>
                  </a:lnTo>
                  <a:lnTo>
                    <a:pt x="165" y="255"/>
                  </a:lnTo>
                  <a:lnTo>
                    <a:pt x="173" y="264"/>
                  </a:lnTo>
                  <a:lnTo>
                    <a:pt x="179" y="273"/>
                  </a:lnTo>
                  <a:lnTo>
                    <a:pt x="185" y="285"/>
                  </a:lnTo>
                  <a:lnTo>
                    <a:pt x="190" y="297"/>
                  </a:lnTo>
                  <a:lnTo>
                    <a:pt x="195" y="310"/>
                  </a:lnTo>
                  <a:lnTo>
                    <a:pt x="198" y="323"/>
                  </a:lnTo>
                  <a:lnTo>
                    <a:pt x="203" y="336"/>
                  </a:lnTo>
                  <a:lnTo>
                    <a:pt x="208" y="366"/>
                  </a:lnTo>
                  <a:lnTo>
                    <a:pt x="212" y="397"/>
                  </a:lnTo>
                  <a:lnTo>
                    <a:pt x="214" y="427"/>
                  </a:lnTo>
                  <a:lnTo>
                    <a:pt x="217" y="457"/>
                  </a:lnTo>
                  <a:lnTo>
                    <a:pt x="217" y="485"/>
                  </a:lnTo>
                  <a:lnTo>
                    <a:pt x="217" y="509"/>
                  </a:lnTo>
                  <a:lnTo>
                    <a:pt x="216" y="546"/>
                  </a:lnTo>
                  <a:lnTo>
                    <a:pt x="216" y="559"/>
                  </a:lnTo>
                  <a:lnTo>
                    <a:pt x="221" y="560"/>
                  </a:lnTo>
                  <a:lnTo>
                    <a:pt x="233" y="562"/>
                  </a:lnTo>
                  <a:lnTo>
                    <a:pt x="244" y="562"/>
                  </a:lnTo>
                  <a:lnTo>
                    <a:pt x="249" y="563"/>
                  </a:lnTo>
                  <a:lnTo>
                    <a:pt x="249" y="544"/>
                  </a:lnTo>
                  <a:lnTo>
                    <a:pt x="249" y="499"/>
                  </a:lnTo>
                  <a:lnTo>
                    <a:pt x="249" y="433"/>
                  </a:lnTo>
                  <a:lnTo>
                    <a:pt x="249" y="359"/>
                  </a:lnTo>
                  <a:lnTo>
                    <a:pt x="249" y="284"/>
                  </a:lnTo>
                  <a:lnTo>
                    <a:pt x="249" y="219"/>
                  </a:lnTo>
                  <a:lnTo>
                    <a:pt x="249" y="173"/>
                  </a:lnTo>
                  <a:lnTo>
                    <a:pt x="249" y="156"/>
                  </a:lnTo>
                  <a:lnTo>
                    <a:pt x="228" y="132"/>
                  </a:lnTo>
                  <a:lnTo>
                    <a:pt x="185" y="78"/>
                  </a:lnTo>
                  <a:lnTo>
                    <a:pt x="140" y="25"/>
                  </a:lnTo>
                  <a:lnTo>
                    <a:pt x="119" y="0"/>
                  </a:lnTo>
                  <a:close/>
                  <a:moveTo>
                    <a:pt x="171" y="173"/>
                  </a:moveTo>
                  <a:lnTo>
                    <a:pt x="162" y="170"/>
                  </a:lnTo>
                  <a:lnTo>
                    <a:pt x="153" y="168"/>
                  </a:lnTo>
                  <a:lnTo>
                    <a:pt x="143" y="164"/>
                  </a:lnTo>
                  <a:lnTo>
                    <a:pt x="132" y="159"/>
                  </a:lnTo>
                  <a:lnTo>
                    <a:pt x="133" y="166"/>
                  </a:lnTo>
                  <a:lnTo>
                    <a:pt x="138" y="180"/>
                  </a:lnTo>
                  <a:lnTo>
                    <a:pt x="141" y="195"/>
                  </a:lnTo>
                  <a:lnTo>
                    <a:pt x="142" y="201"/>
                  </a:lnTo>
                  <a:lnTo>
                    <a:pt x="135" y="201"/>
                  </a:lnTo>
                  <a:lnTo>
                    <a:pt x="119" y="201"/>
                  </a:lnTo>
                  <a:lnTo>
                    <a:pt x="105" y="201"/>
                  </a:lnTo>
                  <a:lnTo>
                    <a:pt x="97" y="201"/>
                  </a:lnTo>
                  <a:lnTo>
                    <a:pt x="99" y="196"/>
                  </a:lnTo>
                  <a:lnTo>
                    <a:pt x="102" y="184"/>
                  </a:lnTo>
                  <a:lnTo>
                    <a:pt x="106" y="172"/>
                  </a:lnTo>
                  <a:lnTo>
                    <a:pt x="108" y="166"/>
                  </a:lnTo>
                  <a:lnTo>
                    <a:pt x="101" y="166"/>
                  </a:lnTo>
                  <a:lnTo>
                    <a:pt x="86" y="166"/>
                  </a:lnTo>
                  <a:lnTo>
                    <a:pt x="73" y="166"/>
                  </a:lnTo>
                  <a:lnTo>
                    <a:pt x="65" y="166"/>
                  </a:lnTo>
                  <a:lnTo>
                    <a:pt x="65" y="159"/>
                  </a:lnTo>
                  <a:lnTo>
                    <a:pt x="65" y="145"/>
                  </a:lnTo>
                  <a:lnTo>
                    <a:pt x="65" y="132"/>
                  </a:lnTo>
                  <a:lnTo>
                    <a:pt x="65" y="124"/>
                  </a:lnTo>
                  <a:lnTo>
                    <a:pt x="74" y="129"/>
                  </a:lnTo>
                  <a:lnTo>
                    <a:pt x="82" y="134"/>
                  </a:lnTo>
                  <a:lnTo>
                    <a:pt x="87" y="135"/>
                  </a:lnTo>
                  <a:lnTo>
                    <a:pt x="92" y="136"/>
                  </a:lnTo>
                  <a:lnTo>
                    <a:pt x="98" y="136"/>
                  </a:lnTo>
                  <a:lnTo>
                    <a:pt x="105" y="135"/>
                  </a:lnTo>
                  <a:lnTo>
                    <a:pt x="103" y="128"/>
                  </a:lnTo>
                  <a:lnTo>
                    <a:pt x="100" y="116"/>
                  </a:lnTo>
                  <a:lnTo>
                    <a:pt x="98" y="103"/>
                  </a:lnTo>
                  <a:lnTo>
                    <a:pt x="97" y="96"/>
                  </a:lnTo>
                  <a:lnTo>
                    <a:pt x="105" y="96"/>
                  </a:lnTo>
                  <a:lnTo>
                    <a:pt x="119" y="96"/>
                  </a:lnTo>
                  <a:lnTo>
                    <a:pt x="135" y="96"/>
                  </a:lnTo>
                  <a:lnTo>
                    <a:pt x="142" y="96"/>
                  </a:lnTo>
                  <a:lnTo>
                    <a:pt x="140" y="103"/>
                  </a:lnTo>
                  <a:lnTo>
                    <a:pt x="135" y="114"/>
                  </a:lnTo>
                  <a:lnTo>
                    <a:pt x="131" y="126"/>
                  </a:lnTo>
                  <a:lnTo>
                    <a:pt x="129" y="132"/>
                  </a:lnTo>
                  <a:lnTo>
                    <a:pt x="135" y="132"/>
                  </a:lnTo>
                  <a:lnTo>
                    <a:pt x="149" y="132"/>
                  </a:lnTo>
                  <a:lnTo>
                    <a:pt x="164" y="132"/>
                  </a:lnTo>
                  <a:lnTo>
                    <a:pt x="171" y="132"/>
                  </a:lnTo>
                  <a:lnTo>
                    <a:pt x="171" y="138"/>
                  </a:lnTo>
                  <a:lnTo>
                    <a:pt x="171" y="152"/>
                  </a:lnTo>
                  <a:lnTo>
                    <a:pt x="171" y="167"/>
                  </a:lnTo>
                  <a:lnTo>
                    <a:pt x="171" y="1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39" name="Freeform 438"/>
            <p:cNvSpPr>
              <a:spLocks noEditPoints="1"/>
            </p:cNvSpPr>
            <p:nvPr/>
          </p:nvSpPr>
          <p:spPr bwMode="auto">
            <a:xfrm>
              <a:off x="10821926" y="2515563"/>
              <a:ext cx="35217" cy="26915"/>
            </a:xfrm>
            <a:custGeom>
              <a:avLst/>
              <a:gdLst/>
              <a:ahLst/>
              <a:cxnLst>
                <a:cxn ang="0">
                  <a:pos x="189" y="128"/>
                </a:cxn>
                <a:cxn ang="0">
                  <a:pos x="181" y="126"/>
                </a:cxn>
                <a:cxn ang="0">
                  <a:pos x="174" y="124"/>
                </a:cxn>
                <a:cxn ang="0">
                  <a:pos x="165" y="121"/>
                </a:cxn>
                <a:cxn ang="0">
                  <a:pos x="157" y="116"/>
                </a:cxn>
                <a:cxn ang="0">
                  <a:pos x="158" y="122"/>
                </a:cxn>
                <a:cxn ang="0">
                  <a:pos x="161" y="134"/>
                </a:cxn>
                <a:cxn ang="0">
                  <a:pos x="164" y="145"/>
                </a:cxn>
                <a:cxn ang="0">
                  <a:pos x="165" y="151"/>
                </a:cxn>
                <a:cxn ang="0">
                  <a:pos x="159" y="151"/>
                </a:cxn>
                <a:cxn ang="0">
                  <a:pos x="146" y="151"/>
                </a:cxn>
                <a:cxn ang="0">
                  <a:pos x="133" y="151"/>
                </a:cxn>
                <a:cxn ang="0">
                  <a:pos x="128" y="151"/>
                </a:cxn>
                <a:cxn ang="0">
                  <a:pos x="132" y="137"/>
                </a:cxn>
                <a:cxn ang="0">
                  <a:pos x="136" y="123"/>
                </a:cxn>
                <a:cxn ang="0">
                  <a:pos x="131" y="123"/>
                </a:cxn>
                <a:cxn ang="0">
                  <a:pos x="119" y="123"/>
                </a:cxn>
                <a:cxn ang="0">
                  <a:pos x="106" y="123"/>
                </a:cxn>
                <a:cxn ang="0">
                  <a:pos x="101" y="123"/>
                </a:cxn>
                <a:cxn ang="0">
                  <a:pos x="101" y="118"/>
                </a:cxn>
                <a:cxn ang="0">
                  <a:pos x="101" y="105"/>
                </a:cxn>
                <a:cxn ang="0">
                  <a:pos x="101" y="93"/>
                </a:cxn>
                <a:cxn ang="0">
                  <a:pos x="101" y="88"/>
                </a:cxn>
                <a:cxn ang="0">
                  <a:pos x="108" y="92"/>
                </a:cxn>
                <a:cxn ang="0">
                  <a:pos x="115" y="95"/>
                </a:cxn>
                <a:cxn ang="0">
                  <a:pos x="119" y="96"/>
                </a:cxn>
                <a:cxn ang="0">
                  <a:pos x="124" y="97"/>
                </a:cxn>
                <a:cxn ang="0">
                  <a:pos x="128" y="97"/>
                </a:cxn>
                <a:cxn ang="0">
                  <a:pos x="133" y="96"/>
                </a:cxn>
                <a:cxn ang="0">
                  <a:pos x="132" y="91"/>
                </a:cxn>
                <a:cxn ang="0">
                  <a:pos x="130" y="80"/>
                </a:cxn>
                <a:cxn ang="0">
                  <a:pos x="129" y="70"/>
                </a:cxn>
                <a:cxn ang="0">
                  <a:pos x="128" y="64"/>
                </a:cxn>
                <a:cxn ang="0">
                  <a:pos x="133" y="64"/>
                </a:cxn>
                <a:cxn ang="0">
                  <a:pos x="146" y="64"/>
                </a:cxn>
                <a:cxn ang="0">
                  <a:pos x="159" y="64"/>
                </a:cxn>
                <a:cxn ang="0">
                  <a:pos x="165" y="64"/>
                </a:cxn>
                <a:cxn ang="0">
                  <a:pos x="160" y="79"/>
                </a:cxn>
                <a:cxn ang="0">
                  <a:pos x="153" y="93"/>
                </a:cxn>
                <a:cxn ang="0">
                  <a:pos x="159" y="93"/>
                </a:cxn>
                <a:cxn ang="0">
                  <a:pos x="172" y="93"/>
                </a:cxn>
                <a:cxn ang="0">
                  <a:pos x="183" y="93"/>
                </a:cxn>
                <a:cxn ang="0">
                  <a:pos x="189" y="93"/>
                </a:cxn>
                <a:cxn ang="0">
                  <a:pos x="189" y="98"/>
                </a:cxn>
                <a:cxn ang="0">
                  <a:pos x="189" y="110"/>
                </a:cxn>
                <a:cxn ang="0">
                  <a:pos x="189" y="123"/>
                </a:cxn>
                <a:cxn ang="0">
                  <a:pos x="189" y="128"/>
                </a:cxn>
                <a:cxn ang="0">
                  <a:pos x="0" y="0"/>
                </a:cxn>
                <a:cxn ang="0">
                  <a:pos x="0" y="218"/>
                </a:cxn>
                <a:cxn ang="0">
                  <a:pos x="282" y="218"/>
                </a:cxn>
                <a:cxn ang="0">
                  <a:pos x="282" y="0"/>
                </a:cxn>
                <a:cxn ang="0">
                  <a:pos x="0" y="0"/>
                </a:cxn>
              </a:cxnLst>
              <a:rect l="0" t="0" r="r" b="b"/>
              <a:pathLst>
                <a:path w="282" h="218">
                  <a:moveTo>
                    <a:pt x="189" y="128"/>
                  </a:moveTo>
                  <a:lnTo>
                    <a:pt x="181" y="126"/>
                  </a:lnTo>
                  <a:lnTo>
                    <a:pt x="174" y="124"/>
                  </a:lnTo>
                  <a:lnTo>
                    <a:pt x="165" y="121"/>
                  </a:lnTo>
                  <a:lnTo>
                    <a:pt x="157" y="116"/>
                  </a:lnTo>
                  <a:lnTo>
                    <a:pt x="158" y="122"/>
                  </a:lnTo>
                  <a:lnTo>
                    <a:pt x="161" y="134"/>
                  </a:lnTo>
                  <a:lnTo>
                    <a:pt x="164" y="145"/>
                  </a:lnTo>
                  <a:lnTo>
                    <a:pt x="165" y="151"/>
                  </a:lnTo>
                  <a:lnTo>
                    <a:pt x="159" y="151"/>
                  </a:lnTo>
                  <a:lnTo>
                    <a:pt x="146" y="151"/>
                  </a:lnTo>
                  <a:lnTo>
                    <a:pt x="133" y="151"/>
                  </a:lnTo>
                  <a:lnTo>
                    <a:pt x="128" y="151"/>
                  </a:lnTo>
                  <a:lnTo>
                    <a:pt x="132" y="137"/>
                  </a:lnTo>
                  <a:lnTo>
                    <a:pt x="136" y="123"/>
                  </a:lnTo>
                  <a:lnTo>
                    <a:pt x="131" y="123"/>
                  </a:lnTo>
                  <a:lnTo>
                    <a:pt x="119" y="123"/>
                  </a:lnTo>
                  <a:lnTo>
                    <a:pt x="106" y="123"/>
                  </a:lnTo>
                  <a:lnTo>
                    <a:pt x="101" y="123"/>
                  </a:lnTo>
                  <a:lnTo>
                    <a:pt x="101" y="118"/>
                  </a:lnTo>
                  <a:lnTo>
                    <a:pt x="101" y="105"/>
                  </a:lnTo>
                  <a:lnTo>
                    <a:pt x="101" y="93"/>
                  </a:lnTo>
                  <a:lnTo>
                    <a:pt x="101" y="88"/>
                  </a:lnTo>
                  <a:lnTo>
                    <a:pt x="108" y="92"/>
                  </a:lnTo>
                  <a:lnTo>
                    <a:pt x="115" y="95"/>
                  </a:lnTo>
                  <a:lnTo>
                    <a:pt x="119" y="96"/>
                  </a:lnTo>
                  <a:lnTo>
                    <a:pt x="124" y="97"/>
                  </a:lnTo>
                  <a:lnTo>
                    <a:pt x="128" y="97"/>
                  </a:lnTo>
                  <a:lnTo>
                    <a:pt x="133" y="96"/>
                  </a:lnTo>
                  <a:lnTo>
                    <a:pt x="132" y="91"/>
                  </a:lnTo>
                  <a:lnTo>
                    <a:pt x="130" y="80"/>
                  </a:lnTo>
                  <a:lnTo>
                    <a:pt x="129" y="70"/>
                  </a:lnTo>
                  <a:lnTo>
                    <a:pt x="128" y="64"/>
                  </a:lnTo>
                  <a:lnTo>
                    <a:pt x="133" y="64"/>
                  </a:lnTo>
                  <a:lnTo>
                    <a:pt x="146" y="64"/>
                  </a:lnTo>
                  <a:lnTo>
                    <a:pt x="159" y="64"/>
                  </a:lnTo>
                  <a:lnTo>
                    <a:pt x="165" y="64"/>
                  </a:lnTo>
                  <a:lnTo>
                    <a:pt x="160" y="79"/>
                  </a:lnTo>
                  <a:lnTo>
                    <a:pt x="153" y="93"/>
                  </a:lnTo>
                  <a:lnTo>
                    <a:pt x="159" y="93"/>
                  </a:lnTo>
                  <a:lnTo>
                    <a:pt x="172" y="93"/>
                  </a:lnTo>
                  <a:lnTo>
                    <a:pt x="183" y="93"/>
                  </a:lnTo>
                  <a:lnTo>
                    <a:pt x="189" y="93"/>
                  </a:lnTo>
                  <a:lnTo>
                    <a:pt x="189" y="98"/>
                  </a:lnTo>
                  <a:lnTo>
                    <a:pt x="189" y="110"/>
                  </a:lnTo>
                  <a:lnTo>
                    <a:pt x="189" y="123"/>
                  </a:lnTo>
                  <a:lnTo>
                    <a:pt x="189" y="128"/>
                  </a:lnTo>
                  <a:close/>
                  <a:moveTo>
                    <a:pt x="0" y="0"/>
                  </a:moveTo>
                  <a:lnTo>
                    <a:pt x="0" y="218"/>
                  </a:lnTo>
                  <a:lnTo>
                    <a:pt x="282" y="218"/>
                  </a:lnTo>
                  <a:lnTo>
                    <a:pt x="2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0" name="Freeform 439"/>
            <p:cNvSpPr>
              <a:spLocks noEditPoints="1"/>
            </p:cNvSpPr>
            <p:nvPr/>
          </p:nvSpPr>
          <p:spPr bwMode="auto">
            <a:xfrm>
              <a:off x="11489455" y="2513980"/>
              <a:ext cx="35217" cy="26915"/>
            </a:xfrm>
            <a:custGeom>
              <a:avLst/>
              <a:gdLst/>
              <a:ahLst/>
              <a:cxnLst>
                <a:cxn ang="0">
                  <a:pos x="181" y="122"/>
                </a:cxn>
                <a:cxn ang="0">
                  <a:pos x="175" y="122"/>
                </a:cxn>
                <a:cxn ang="0">
                  <a:pos x="163" y="122"/>
                </a:cxn>
                <a:cxn ang="0">
                  <a:pos x="151" y="122"/>
                </a:cxn>
                <a:cxn ang="0">
                  <a:pos x="146" y="122"/>
                </a:cxn>
                <a:cxn ang="0">
                  <a:pos x="150" y="136"/>
                </a:cxn>
                <a:cxn ang="0">
                  <a:pos x="154" y="150"/>
                </a:cxn>
                <a:cxn ang="0">
                  <a:pos x="149" y="150"/>
                </a:cxn>
                <a:cxn ang="0">
                  <a:pos x="135" y="150"/>
                </a:cxn>
                <a:cxn ang="0">
                  <a:pos x="122" y="150"/>
                </a:cxn>
                <a:cxn ang="0">
                  <a:pos x="117" y="150"/>
                </a:cxn>
                <a:cxn ang="0">
                  <a:pos x="118" y="145"/>
                </a:cxn>
                <a:cxn ang="0">
                  <a:pos x="121" y="133"/>
                </a:cxn>
                <a:cxn ang="0">
                  <a:pos x="124" y="121"/>
                </a:cxn>
                <a:cxn ang="0">
                  <a:pos x="125" y="116"/>
                </a:cxn>
                <a:cxn ang="0">
                  <a:pos x="117" y="120"/>
                </a:cxn>
                <a:cxn ang="0">
                  <a:pos x="108" y="123"/>
                </a:cxn>
                <a:cxn ang="0">
                  <a:pos x="100" y="125"/>
                </a:cxn>
                <a:cxn ang="0">
                  <a:pos x="93" y="128"/>
                </a:cxn>
                <a:cxn ang="0">
                  <a:pos x="93" y="122"/>
                </a:cxn>
                <a:cxn ang="0">
                  <a:pos x="93" y="110"/>
                </a:cxn>
                <a:cxn ang="0">
                  <a:pos x="93" y="98"/>
                </a:cxn>
                <a:cxn ang="0">
                  <a:pos x="93" y="92"/>
                </a:cxn>
                <a:cxn ang="0">
                  <a:pos x="99" y="92"/>
                </a:cxn>
                <a:cxn ang="0">
                  <a:pos x="110" y="92"/>
                </a:cxn>
                <a:cxn ang="0">
                  <a:pos x="122" y="92"/>
                </a:cxn>
                <a:cxn ang="0">
                  <a:pos x="127" y="92"/>
                </a:cxn>
                <a:cxn ang="0">
                  <a:pos x="122" y="78"/>
                </a:cxn>
                <a:cxn ang="0">
                  <a:pos x="117" y="64"/>
                </a:cxn>
                <a:cxn ang="0">
                  <a:pos x="122" y="64"/>
                </a:cxn>
                <a:cxn ang="0">
                  <a:pos x="135" y="64"/>
                </a:cxn>
                <a:cxn ang="0">
                  <a:pos x="149" y="64"/>
                </a:cxn>
                <a:cxn ang="0">
                  <a:pos x="154" y="64"/>
                </a:cxn>
                <a:cxn ang="0">
                  <a:pos x="153" y="69"/>
                </a:cxn>
                <a:cxn ang="0">
                  <a:pos x="151" y="80"/>
                </a:cxn>
                <a:cxn ang="0">
                  <a:pos x="150" y="91"/>
                </a:cxn>
                <a:cxn ang="0">
                  <a:pos x="149" y="96"/>
                </a:cxn>
                <a:cxn ang="0">
                  <a:pos x="153" y="97"/>
                </a:cxn>
                <a:cxn ang="0">
                  <a:pos x="158" y="97"/>
                </a:cxn>
                <a:cxn ang="0">
                  <a:pos x="163" y="96"/>
                </a:cxn>
                <a:cxn ang="0">
                  <a:pos x="167" y="94"/>
                </a:cxn>
                <a:cxn ang="0">
                  <a:pos x="173" y="91"/>
                </a:cxn>
                <a:cxn ang="0">
                  <a:pos x="181" y="87"/>
                </a:cxn>
                <a:cxn ang="0">
                  <a:pos x="181" y="92"/>
                </a:cxn>
                <a:cxn ang="0">
                  <a:pos x="181" y="104"/>
                </a:cxn>
                <a:cxn ang="0">
                  <a:pos x="181" y="117"/>
                </a:cxn>
                <a:cxn ang="0">
                  <a:pos x="181" y="122"/>
                </a:cxn>
                <a:cxn ang="0">
                  <a:pos x="0" y="0"/>
                </a:cxn>
                <a:cxn ang="0">
                  <a:pos x="0" y="217"/>
                </a:cxn>
                <a:cxn ang="0">
                  <a:pos x="282" y="217"/>
                </a:cxn>
                <a:cxn ang="0">
                  <a:pos x="282" y="0"/>
                </a:cxn>
                <a:cxn ang="0">
                  <a:pos x="0" y="0"/>
                </a:cxn>
              </a:cxnLst>
              <a:rect l="0" t="0" r="r" b="b"/>
              <a:pathLst>
                <a:path w="282" h="217">
                  <a:moveTo>
                    <a:pt x="181" y="122"/>
                  </a:moveTo>
                  <a:lnTo>
                    <a:pt x="175" y="122"/>
                  </a:lnTo>
                  <a:lnTo>
                    <a:pt x="163" y="122"/>
                  </a:lnTo>
                  <a:lnTo>
                    <a:pt x="151" y="122"/>
                  </a:lnTo>
                  <a:lnTo>
                    <a:pt x="146" y="122"/>
                  </a:lnTo>
                  <a:lnTo>
                    <a:pt x="150" y="136"/>
                  </a:lnTo>
                  <a:lnTo>
                    <a:pt x="154" y="150"/>
                  </a:lnTo>
                  <a:lnTo>
                    <a:pt x="149" y="150"/>
                  </a:lnTo>
                  <a:lnTo>
                    <a:pt x="135" y="150"/>
                  </a:lnTo>
                  <a:lnTo>
                    <a:pt x="122" y="150"/>
                  </a:lnTo>
                  <a:lnTo>
                    <a:pt x="117" y="150"/>
                  </a:lnTo>
                  <a:lnTo>
                    <a:pt x="118" y="145"/>
                  </a:lnTo>
                  <a:lnTo>
                    <a:pt x="121" y="13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17" y="120"/>
                  </a:lnTo>
                  <a:lnTo>
                    <a:pt x="108" y="123"/>
                  </a:lnTo>
                  <a:lnTo>
                    <a:pt x="100" y="125"/>
                  </a:lnTo>
                  <a:lnTo>
                    <a:pt x="93" y="128"/>
                  </a:lnTo>
                  <a:lnTo>
                    <a:pt x="93" y="122"/>
                  </a:lnTo>
                  <a:lnTo>
                    <a:pt x="93" y="110"/>
                  </a:lnTo>
                  <a:lnTo>
                    <a:pt x="93" y="98"/>
                  </a:lnTo>
                  <a:lnTo>
                    <a:pt x="93" y="92"/>
                  </a:lnTo>
                  <a:lnTo>
                    <a:pt x="99" y="92"/>
                  </a:lnTo>
                  <a:lnTo>
                    <a:pt x="110" y="92"/>
                  </a:lnTo>
                  <a:lnTo>
                    <a:pt x="122" y="92"/>
                  </a:lnTo>
                  <a:lnTo>
                    <a:pt x="127" y="92"/>
                  </a:lnTo>
                  <a:lnTo>
                    <a:pt x="122" y="78"/>
                  </a:lnTo>
                  <a:lnTo>
                    <a:pt x="117" y="64"/>
                  </a:lnTo>
                  <a:lnTo>
                    <a:pt x="122" y="64"/>
                  </a:lnTo>
                  <a:lnTo>
                    <a:pt x="135" y="64"/>
                  </a:lnTo>
                  <a:lnTo>
                    <a:pt x="149" y="64"/>
                  </a:lnTo>
                  <a:lnTo>
                    <a:pt x="154" y="64"/>
                  </a:lnTo>
                  <a:lnTo>
                    <a:pt x="153" y="69"/>
                  </a:lnTo>
                  <a:lnTo>
                    <a:pt x="151" y="80"/>
                  </a:lnTo>
                  <a:lnTo>
                    <a:pt x="150" y="91"/>
                  </a:lnTo>
                  <a:lnTo>
                    <a:pt x="149" y="96"/>
                  </a:lnTo>
                  <a:lnTo>
                    <a:pt x="153" y="97"/>
                  </a:lnTo>
                  <a:lnTo>
                    <a:pt x="158" y="97"/>
                  </a:lnTo>
                  <a:lnTo>
                    <a:pt x="163" y="96"/>
                  </a:lnTo>
                  <a:lnTo>
                    <a:pt x="167" y="94"/>
                  </a:lnTo>
                  <a:lnTo>
                    <a:pt x="173" y="91"/>
                  </a:lnTo>
                  <a:lnTo>
                    <a:pt x="181" y="87"/>
                  </a:lnTo>
                  <a:lnTo>
                    <a:pt x="181" y="92"/>
                  </a:lnTo>
                  <a:lnTo>
                    <a:pt x="181" y="104"/>
                  </a:lnTo>
                  <a:lnTo>
                    <a:pt x="181" y="117"/>
                  </a:lnTo>
                  <a:lnTo>
                    <a:pt x="181" y="122"/>
                  </a:lnTo>
                  <a:close/>
                  <a:moveTo>
                    <a:pt x="0" y="0"/>
                  </a:moveTo>
                  <a:lnTo>
                    <a:pt x="0" y="217"/>
                  </a:lnTo>
                  <a:lnTo>
                    <a:pt x="282" y="217"/>
                  </a:lnTo>
                  <a:lnTo>
                    <a:pt x="2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1" name="Freeform 440"/>
            <p:cNvSpPr>
              <a:spLocks noEditPoints="1"/>
            </p:cNvSpPr>
            <p:nvPr/>
          </p:nvSpPr>
          <p:spPr bwMode="auto">
            <a:xfrm>
              <a:off x="10905167" y="2542478"/>
              <a:ext cx="17609" cy="20582"/>
            </a:xfrm>
            <a:custGeom>
              <a:avLst/>
              <a:gdLst/>
              <a:ahLst/>
              <a:cxnLst>
                <a:cxn ang="0">
                  <a:pos x="111" y="61"/>
                </a:cxn>
                <a:cxn ang="0">
                  <a:pos x="102" y="52"/>
                </a:cxn>
                <a:cxn ang="0">
                  <a:pos x="90" y="48"/>
                </a:cxn>
                <a:cxn ang="0">
                  <a:pos x="78" y="47"/>
                </a:cxn>
                <a:cxn ang="0">
                  <a:pos x="59" y="49"/>
                </a:cxn>
                <a:cxn ang="0">
                  <a:pos x="35" y="60"/>
                </a:cxn>
                <a:cxn ang="0">
                  <a:pos x="22" y="62"/>
                </a:cxn>
                <a:cxn ang="0">
                  <a:pos x="22" y="54"/>
                </a:cxn>
                <a:cxn ang="0">
                  <a:pos x="25" y="45"/>
                </a:cxn>
                <a:cxn ang="0">
                  <a:pos x="42" y="32"/>
                </a:cxn>
                <a:cxn ang="0">
                  <a:pos x="66" y="24"/>
                </a:cxn>
                <a:cxn ang="0">
                  <a:pos x="86" y="25"/>
                </a:cxn>
                <a:cxn ang="0">
                  <a:pos x="103" y="32"/>
                </a:cxn>
                <a:cxn ang="0">
                  <a:pos x="117" y="43"/>
                </a:cxn>
                <a:cxn ang="0">
                  <a:pos x="123" y="53"/>
                </a:cxn>
                <a:cxn ang="0">
                  <a:pos x="122" y="59"/>
                </a:cxn>
                <a:cxn ang="0">
                  <a:pos x="119" y="64"/>
                </a:cxn>
                <a:cxn ang="0">
                  <a:pos x="148" y="50"/>
                </a:cxn>
                <a:cxn ang="0">
                  <a:pos x="141" y="38"/>
                </a:cxn>
                <a:cxn ang="0">
                  <a:pos x="133" y="28"/>
                </a:cxn>
                <a:cxn ang="0">
                  <a:pos x="111" y="13"/>
                </a:cxn>
                <a:cxn ang="0">
                  <a:pos x="87" y="4"/>
                </a:cxn>
                <a:cxn ang="0">
                  <a:pos x="58" y="0"/>
                </a:cxn>
                <a:cxn ang="0">
                  <a:pos x="27" y="12"/>
                </a:cxn>
                <a:cxn ang="0">
                  <a:pos x="13" y="19"/>
                </a:cxn>
                <a:cxn ang="0">
                  <a:pos x="1" y="29"/>
                </a:cxn>
                <a:cxn ang="0">
                  <a:pos x="1" y="48"/>
                </a:cxn>
                <a:cxn ang="0">
                  <a:pos x="0" y="67"/>
                </a:cxn>
                <a:cxn ang="0">
                  <a:pos x="1" y="76"/>
                </a:cxn>
                <a:cxn ang="0">
                  <a:pos x="5" y="82"/>
                </a:cxn>
                <a:cxn ang="0">
                  <a:pos x="12" y="85"/>
                </a:cxn>
                <a:cxn ang="0">
                  <a:pos x="24" y="85"/>
                </a:cxn>
                <a:cxn ang="0">
                  <a:pos x="23" y="97"/>
                </a:cxn>
                <a:cxn ang="0">
                  <a:pos x="17" y="104"/>
                </a:cxn>
                <a:cxn ang="0">
                  <a:pos x="8" y="110"/>
                </a:cxn>
                <a:cxn ang="0">
                  <a:pos x="3" y="116"/>
                </a:cxn>
                <a:cxn ang="0">
                  <a:pos x="0" y="124"/>
                </a:cxn>
                <a:cxn ang="0">
                  <a:pos x="4" y="132"/>
                </a:cxn>
                <a:cxn ang="0">
                  <a:pos x="20" y="152"/>
                </a:cxn>
                <a:cxn ang="0">
                  <a:pos x="30" y="162"/>
                </a:cxn>
                <a:cxn ang="0">
                  <a:pos x="42" y="168"/>
                </a:cxn>
                <a:cxn ang="0">
                  <a:pos x="55" y="174"/>
                </a:cxn>
                <a:cxn ang="0">
                  <a:pos x="69" y="176"/>
                </a:cxn>
                <a:cxn ang="0">
                  <a:pos x="83" y="175"/>
                </a:cxn>
                <a:cxn ang="0">
                  <a:pos x="96" y="171"/>
                </a:cxn>
                <a:cxn ang="0">
                  <a:pos x="115" y="160"/>
                </a:cxn>
                <a:cxn ang="0">
                  <a:pos x="129" y="145"/>
                </a:cxn>
                <a:cxn ang="0">
                  <a:pos x="139" y="128"/>
                </a:cxn>
                <a:cxn ang="0">
                  <a:pos x="148" y="108"/>
                </a:cxn>
                <a:cxn ang="0">
                  <a:pos x="129" y="98"/>
                </a:cxn>
                <a:cxn ang="0">
                  <a:pos x="121" y="93"/>
                </a:cxn>
                <a:cxn ang="0">
                  <a:pos x="119" y="88"/>
                </a:cxn>
                <a:cxn ang="0">
                  <a:pos x="119" y="82"/>
                </a:cxn>
                <a:cxn ang="0">
                  <a:pos x="133" y="72"/>
                </a:cxn>
                <a:cxn ang="0">
                  <a:pos x="139" y="72"/>
                </a:cxn>
                <a:cxn ang="0">
                  <a:pos x="148" y="76"/>
                </a:cxn>
                <a:cxn ang="0">
                  <a:pos x="148" y="50"/>
                </a:cxn>
              </a:cxnLst>
              <a:rect l="0" t="0" r="r" b="b"/>
              <a:pathLst>
                <a:path w="148" h="176">
                  <a:moveTo>
                    <a:pt x="116" y="66"/>
                  </a:moveTo>
                  <a:lnTo>
                    <a:pt x="111" y="61"/>
                  </a:lnTo>
                  <a:lnTo>
                    <a:pt x="107" y="56"/>
                  </a:lnTo>
                  <a:lnTo>
                    <a:pt x="102" y="52"/>
                  </a:lnTo>
                  <a:lnTo>
                    <a:pt x="96" y="50"/>
                  </a:lnTo>
                  <a:lnTo>
                    <a:pt x="90" y="48"/>
                  </a:lnTo>
                  <a:lnTo>
                    <a:pt x="85" y="47"/>
                  </a:lnTo>
                  <a:lnTo>
                    <a:pt x="78" y="47"/>
                  </a:lnTo>
                  <a:lnTo>
                    <a:pt x="72" y="47"/>
                  </a:lnTo>
                  <a:lnTo>
                    <a:pt x="59" y="49"/>
                  </a:lnTo>
                  <a:lnTo>
                    <a:pt x="47" y="53"/>
                  </a:lnTo>
                  <a:lnTo>
                    <a:pt x="35" y="60"/>
                  </a:lnTo>
                  <a:lnTo>
                    <a:pt x="24" y="66"/>
                  </a:lnTo>
                  <a:lnTo>
                    <a:pt x="22" y="62"/>
                  </a:lnTo>
                  <a:lnTo>
                    <a:pt x="22" y="57"/>
                  </a:lnTo>
                  <a:lnTo>
                    <a:pt x="22" y="54"/>
                  </a:lnTo>
                  <a:lnTo>
                    <a:pt x="22" y="50"/>
                  </a:lnTo>
                  <a:lnTo>
                    <a:pt x="25" y="45"/>
                  </a:lnTo>
                  <a:lnTo>
                    <a:pt x="30" y="39"/>
                  </a:lnTo>
                  <a:lnTo>
                    <a:pt x="42" y="32"/>
                  </a:lnTo>
                  <a:lnTo>
                    <a:pt x="55" y="24"/>
                  </a:lnTo>
                  <a:lnTo>
                    <a:pt x="66" y="24"/>
                  </a:lnTo>
                  <a:lnTo>
                    <a:pt x="76" y="24"/>
                  </a:lnTo>
                  <a:lnTo>
                    <a:pt x="86" y="25"/>
                  </a:lnTo>
                  <a:lnTo>
                    <a:pt x="94" y="28"/>
                  </a:lnTo>
                  <a:lnTo>
                    <a:pt x="103" y="32"/>
                  </a:lnTo>
                  <a:lnTo>
                    <a:pt x="110" y="36"/>
                  </a:lnTo>
                  <a:lnTo>
                    <a:pt x="117" y="43"/>
                  </a:lnTo>
                  <a:lnTo>
                    <a:pt x="122" y="50"/>
                  </a:lnTo>
                  <a:lnTo>
                    <a:pt x="123" y="53"/>
                  </a:lnTo>
                  <a:lnTo>
                    <a:pt x="123" y="56"/>
                  </a:lnTo>
                  <a:lnTo>
                    <a:pt x="122" y="59"/>
                  </a:lnTo>
                  <a:lnTo>
                    <a:pt x="122" y="61"/>
                  </a:lnTo>
                  <a:lnTo>
                    <a:pt x="119" y="64"/>
                  </a:lnTo>
                  <a:lnTo>
                    <a:pt x="116" y="66"/>
                  </a:lnTo>
                  <a:close/>
                  <a:moveTo>
                    <a:pt x="148" y="50"/>
                  </a:moveTo>
                  <a:lnTo>
                    <a:pt x="145" y="44"/>
                  </a:lnTo>
                  <a:lnTo>
                    <a:pt x="141" y="38"/>
                  </a:lnTo>
                  <a:lnTo>
                    <a:pt x="137" y="33"/>
                  </a:lnTo>
                  <a:lnTo>
                    <a:pt x="133" y="28"/>
                  </a:lnTo>
                  <a:lnTo>
                    <a:pt x="123" y="20"/>
                  </a:lnTo>
                  <a:lnTo>
                    <a:pt x="111" y="13"/>
                  </a:lnTo>
                  <a:lnTo>
                    <a:pt x="100" y="7"/>
                  </a:lnTo>
                  <a:lnTo>
                    <a:pt x="87" y="4"/>
                  </a:lnTo>
                  <a:lnTo>
                    <a:pt x="73" y="1"/>
                  </a:lnTo>
                  <a:lnTo>
                    <a:pt x="58" y="0"/>
                  </a:lnTo>
                  <a:lnTo>
                    <a:pt x="43" y="5"/>
                  </a:lnTo>
                  <a:lnTo>
                    <a:pt x="27" y="12"/>
                  </a:lnTo>
                  <a:lnTo>
                    <a:pt x="20" y="15"/>
                  </a:lnTo>
                  <a:lnTo>
                    <a:pt x="13" y="19"/>
                  </a:lnTo>
                  <a:lnTo>
                    <a:pt x="7" y="23"/>
                  </a:lnTo>
                  <a:lnTo>
                    <a:pt x="1" y="29"/>
                  </a:lnTo>
                  <a:lnTo>
                    <a:pt x="3" y="37"/>
                  </a:lnTo>
                  <a:lnTo>
                    <a:pt x="1" y="48"/>
                  </a:lnTo>
                  <a:lnTo>
                    <a:pt x="0" y="57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1" y="76"/>
                  </a:lnTo>
                  <a:lnTo>
                    <a:pt x="3" y="79"/>
                  </a:lnTo>
                  <a:lnTo>
                    <a:pt x="5" y="82"/>
                  </a:lnTo>
                  <a:lnTo>
                    <a:pt x="8" y="84"/>
                  </a:lnTo>
                  <a:lnTo>
                    <a:pt x="12" y="85"/>
                  </a:lnTo>
                  <a:lnTo>
                    <a:pt x="17" y="86"/>
                  </a:lnTo>
                  <a:lnTo>
                    <a:pt x="24" y="85"/>
                  </a:lnTo>
                  <a:lnTo>
                    <a:pt x="23" y="92"/>
                  </a:lnTo>
                  <a:lnTo>
                    <a:pt x="23" y="97"/>
                  </a:lnTo>
                  <a:lnTo>
                    <a:pt x="21" y="101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8" y="110"/>
                  </a:lnTo>
                  <a:lnTo>
                    <a:pt x="5" y="113"/>
                  </a:lnTo>
                  <a:lnTo>
                    <a:pt x="3" y="116"/>
                  </a:lnTo>
                  <a:lnTo>
                    <a:pt x="0" y="119"/>
                  </a:lnTo>
                  <a:lnTo>
                    <a:pt x="0" y="124"/>
                  </a:lnTo>
                  <a:lnTo>
                    <a:pt x="1" y="128"/>
                  </a:lnTo>
                  <a:lnTo>
                    <a:pt x="4" y="132"/>
                  </a:lnTo>
                  <a:lnTo>
                    <a:pt x="11" y="143"/>
                  </a:lnTo>
                  <a:lnTo>
                    <a:pt x="20" y="152"/>
                  </a:lnTo>
                  <a:lnTo>
                    <a:pt x="25" y="158"/>
                  </a:lnTo>
                  <a:lnTo>
                    <a:pt x="30" y="162"/>
                  </a:lnTo>
                  <a:lnTo>
                    <a:pt x="36" y="165"/>
                  </a:lnTo>
                  <a:lnTo>
                    <a:pt x="42" y="168"/>
                  </a:lnTo>
                  <a:lnTo>
                    <a:pt x="48" y="172"/>
                  </a:lnTo>
                  <a:lnTo>
                    <a:pt x="55" y="174"/>
                  </a:lnTo>
                  <a:lnTo>
                    <a:pt x="61" y="175"/>
                  </a:lnTo>
                  <a:lnTo>
                    <a:pt x="69" y="176"/>
                  </a:lnTo>
                  <a:lnTo>
                    <a:pt x="75" y="176"/>
                  </a:lnTo>
                  <a:lnTo>
                    <a:pt x="83" y="175"/>
                  </a:lnTo>
                  <a:lnTo>
                    <a:pt x="90" y="174"/>
                  </a:lnTo>
                  <a:lnTo>
                    <a:pt x="96" y="171"/>
                  </a:lnTo>
                  <a:lnTo>
                    <a:pt x="106" y="166"/>
                  </a:lnTo>
                  <a:lnTo>
                    <a:pt x="115" y="160"/>
                  </a:lnTo>
                  <a:lnTo>
                    <a:pt x="122" y="152"/>
                  </a:lnTo>
                  <a:lnTo>
                    <a:pt x="129" y="145"/>
                  </a:lnTo>
                  <a:lnTo>
                    <a:pt x="134" y="136"/>
                  </a:lnTo>
                  <a:lnTo>
                    <a:pt x="139" y="128"/>
                  </a:lnTo>
                  <a:lnTo>
                    <a:pt x="143" y="117"/>
                  </a:lnTo>
                  <a:lnTo>
                    <a:pt x="148" y="108"/>
                  </a:lnTo>
                  <a:lnTo>
                    <a:pt x="139" y="102"/>
                  </a:lnTo>
                  <a:lnTo>
                    <a:pt x="129" y="98"/>
                  </a:lnTo>
                  <a:lnTo>
                    <a:pt x="124" y="96"/>
                  </a:lnTo>
                  <a:lnTo>
                    <a:pt x="121" y="93"/>
                  </a:lnTo>
                  <a:lnTo>
                    <a:pt x="120" y="91"/>
                  </a:lnTo>
                  <a:lnTo>
                    <a:pt x="119" y="88"/>
                  </a:lnTo>
                  <a:lnTo>
                    <a:pt x="119" y="85"/>
                  </a:lnTo>
                  <a:lnTo>
                    <a:pt x="119" y="82"/>
                  </a:lnTo>
                  <a:lnTo>
                    <a:pt x="126" y="77"/>
                  </a:lnTo>
                  <a:lnTo>
                    <a:pt x="133" y="72"/>
                  </a:lnTo>
                  <a:lnTo>
                    <a:pt x="136" y="72"/>
                  </a:lnTo>
                  <a:lnTo>
                    <a:pt x="139" y="72"/>
                  </a:lnTo>
                  <a:lnTo>
                    <a:pt x="143" y="73"/>
                  </a:lnTo>
                  <a:lnTo>
                    <a:pt x="148" y="76"/>
                  </a:lnTo>
                  <a:lnTo>
                    <a:pt x="148" y="63"/>
                  </a:lnTo>
                  <a:lnTo>
                    <a:pt x="148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2" name="Freeform 441"/>
            <p:cNvSpPr>
              <a:spLocks noEditPoints="1"/>
            </p:cNvSpPr>
            <p:nvPr/>
          </p:nvSpPr>
          <p:spPr bwMode="auto">
            <a:xfrm>
              <a:off x="10930780" y="2542478"/>
              <a:ext cx="19209" cy="17415"/>
            </a:xfrm>
            <a:custGeom>
              <a:avLst/>
              <a:gdLst/>
              <a:ahLst/>
              <a:cxnLst>
                <a:cxn ang="0">
                  <a:pos x="33" y="61"/>
                </a:cxn>
                <a:cxn ang="0">
                  <a:pos x="25" y="58"/>
                </a:cxn>
                <a:cxn ang="0">
                  <a:pos x="24" y="51"/>
                </a:cxn>
                <a:cxn ang="0">
                  <a:pos x="27" y="42"/>
                </a:cxn>
                <a:cxn ang="0">
                  <a:pos x="38" y="33"/>
                </a:cxn>
                <a:cxn ang="0">
                  <a:pos x="52" y="26"/>
                </a:cxn>
                <a:cxn ang="0">
                  <a:pos x="68" y="22"/>
                </a:cxn>
                <a:cxn ang="0">
                  <a:pos x="86" y="23"/>
                </a:cxn>
                <a:cxn ang="0">
                  <a:pos x="102" y="29"/>
                </a:cxn>
                <a:cxn ang="0">
                  <a:pos x="116" y="38"/>
                </a:cxn>
                <a:cxn ang="0">
                  <a:pos x="119" y="51"/>
                </a:cxn>
                <a:cxn ang="0">
                  <a:pos x="112" y="59"/>
                </a:cxn>
                <a:cxn ang="0">
                  <a:pos x="97" y="57"/>
                </a:cxn>
                <a:cxn ang="0">
                  <a:pos x="79" y="49"/>
                </a:cxn>
                <a:cxn ang="0">
                  <a:pos x="67" y="46"/>
                </a:cxn>
                <a:cxn ang="0">
                  <a:pos x="55" y="47"/>
                </a:cxn>
                <a:cxn ang="0">
                  <a:pos x="43" y="54"/>
                </a:cxn>
                <a:cxn ang="0">
                  <a:pos x="112" y="6"/>
                </a:cxn>
                <a:cxn ang="0">
                  <a:pos x="86" y="0"/>
                </a:cxn>
                <a:cxn ang="0">
                  <a:pos x="58" y="0"/>
                </a:cxn>
                <a:cxn ang="0">
                  <a:pos x="33" y="6"/>
                </a:cxn>
                <a:cxn ang="0">
                  <a:pos x="21" y="12"/>
                </a:cxn>
                <a:cxn ang="0">
                  <a:pos x="10" y="19"/>
                </a:cxn>
                <a:cxn ang="0">
                  <a:pos x="4" y="27"/>
                </a:cxn>
                <a:cxn ang="0">
                  <a:pos x="1" y="36"/>
                </a:cxn>
                <a:cxn ang="0">
                  <a:pos x="0" y="46"/>
                </a:cxn>
                <a:cxn ang="0">
                  <a:pos x="1" y="55"/>
                </a:cxn>
                <a:cxn ang="0">
                  <a:pos x="4" y="64"/>
                </a:cxn>
                <a:cxn ang="0">
                  <a:pos x="10" y="71"/>
                </a:cxn>
                <a:cxn ang="0">
                  <a:pos x="19" y="76"/>
                </a:cxn>
                <a:cxn ang="0">
                  <a:pos x="29" y="77"/>
                </a:cxn>
                <a:cxn ang="0">
                  <a:pos x="30" y="83"/>
                </a:cxn>
                <a:cxn ang="0">
                  <a:pos x="28" y="89"/>
                </a:cxn>
                <a:cxn ang="0">
                  <a:pos x="21" y="93"/>
                </a:cxn>
                <a:cxn ang="0">
                  <a:pos x="11" y="96"/>
                </a:cxn>
                <a:cxn ang="0">
                  <a:pos x="4" y="102"/>
                </a:cxn>
                <a:cxn ang="0">
                  <a:pos x="6" y="114"/>
                </a:cxn>
                <a:cxn ang="0">
                  <a:pos x="11" y="125"/>
                </a:cxn>
                <a:cxn ang="0">
                  <a:pos x="20" y="133"/>
                </a:cxn>
                <a:cxn ang="0">
                  <a:pos x="29" y="140"/>
                </a:cxn>
                <a:cxn ang="0">
                  <a:pos x="59" y="126"/>
                </a:cxn>
                <a:cxn ang="0">
                  <a:pos x="90" y="114"/>
                </a:cxn>
                <a:cxn ang="0">
                  <a:pos x="123" y="108"/>
                </a:cxn>
                <a:cxn ang="0">
                  <a:pos x="156" y="106"/>
                </a:cxn>
                <a:cxn ang="0">
                  <a:pos x="137" y="96"/>
                </a:cxn>
                <a:cxn ang="0">
                  <a:pos x="133" y="89"/>
                </a:cxn>
                <a:cxn ang="0">
                  <a:pos x="133" y="83"/>
                </a:cxn>
                <a:cxn ang="0">
                  <a:pos x="140" y="76"/>
                </a:cxn>
                <a:cxn ang="0">
                  <a:pos x="151" y="70"/>
                </a:cxn>
                <a:cxn ang="0">
                  <a:pos x="155" y="67"/>
                </a:cxn>
                <a:cxn ang="0">
                  <a:pos x="156" y="64"/>
                </a:cxn>
                <a:cxn ang="0">
                  <a:pos x="139" y="31"/>
                </a:cxn>
                <a:cxn ang="0">
                  <a:pos x="127" y="17"/>
                </a:cxn>
                <a:cxn ang="0">
                  <a:pos x="112" y="6"/>
                </a:cxn>
              </a:cxnLst>
              <a:rect l="0" t="0" r="r" b="b"/>
              <a:pathLst>
                <a:path w="156" h="140">
                  <a:moveTo>
                    <a:pt x="39" y="61"/>
                  </a:moveTo>
                  <a:lnTo>
                    <a:pt x="33" y="61"/>
                  </a:lnTo>
                  <a:lnTo>
                    <a:pt x="26" y="61"/>
                  </a:lnTo>
                  <a:lnTo>
                    <a:pt x="25" y="58"/>
                  </a:lnTo>
                  <a:lnTo>
                    <a:pt x="24" y="54"/>
                  </a:lnTo>
                  <a:lnTo>
                    <a:pt x="24" y="51"/>
                  </a:lnTo>
                  <a:lnTo>
                    <a:pt x="25" y="48"/>
                  </a:lnTo>
                  <a:lnTo>
                    <a:pt x="27" y="42"/>
                  </a:lnTo>
                  <a:lnTo>
                    <a:pt x="33" y="37"/>
                  </a:lnTo>
                  <a:lnTo>
                    <a:pt x="38" y="33"/>
                  </a:lnTo>
                  <a:lnTo>
                    <a:pt x="45" y="29"/>
                  </a:lnTo>
                  <a:lnTo>
                    <a:pt x="52" y="26"/>
                  </a:lnTo>
                  <a:lnTo>
                    <a:pt x="58" y="22"/>
                  </a:lnTo>
                  <a:lnTo>
                    <a:pt x="68" y="22"/>
                  </a:lnTo>
                  <a:lnTo>
                    <a:pt x="76" y="22"/>
                  </a:lnTo>
                  <a:lnTo>
                    <a:pt x="86" y="23"/>
                  </a:lnTo>
                  <a:lnTo>
                    <a:pt x="95" y="26"/>
                  </a:lnTo>
                  <a:lnTo>
                    <a:pt x="102" y="29"/>
                  </a:lnTo>
                  <a:lnTo>
                    <a:pt x="109" y="33"/>
                  </a:lnTo>
                  <a:lnTo>
                    <a:pt x="116" y="38"/>
                  </a:lnTo>
                  <a:lnTo>
                    <a:pt x="121" y="45"/>
                  </a:lnTo>
                  <a:lnTo>
                    <a:pt x="119" y="51"/>
                  </a:lnTo>
                  <a:lnTo>
                    <a:pt x="115" y="55"/>
                  </a:lnTo>
                  <a:lnTo>
                    <a:pt x="112" y="59"/>
                  </a:lnTo>
                  <a:lnTo>
                    <a:pt x="106" y="59"/>
                  </a:lnTo>
                  <a:lnTo>
                    <a:pt x="97" y="57"/>
                  </a:lnTo>
                  <a:lnTo>
                    <a:pt x="85" y="52"/>
                  </a:lnTo>
                  <a:lnTo>
                    <a:pt x="79" y="49"/>
                  </a:lnTo>
                  <a:lnTo>
                    <a:pt x="73" y="47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5" y="47"/>
                  </a:lnTo>
                  <a:lnTo>
                    <a:pt x="49" y="49"/>
                  </a:lnTo>
                  <a:lnTo>
                    <a:pt x="43" y="54"/>
                  </a:lnTo>
                  <a:lnTo>
                    <a:pt x="39" y="61"/>
                  </a:lnTo>
                  <a:close/>
                  <a:moveTo>
                    <a:pt x="112" y="6"/>
                  </a:moveTo>
                  <a:lnTo>
                    <a:pt x="100" y="3"/>
                  </a:lnTo>
                  <a:lnTo>
                    <a:pt x="86" y="0"/>
                  </a:lnTo>
                  <a:lnTo>
                    <a:pt x="72" y="0"/>
                  </a:lnTo>
                  <a:lnTo>
                    <a:pt x="58" y="0"/>
                  </a:lnTo>
                  <a:lnTo>
                    <a:pt x="45" y="2"/>
                  </a:lnTo>
                  <a:lnTo>
                    <a:pt x="33" y="6"/>
                  </a:lnTo>
                  <a:lnTo>
                    <a:pt x="26" y="10"/>
                  </a:lnTo>
                  <a:lnTo>
                    <a:pt x="21" y="12"/>
                  </a:lnTo>
                  <a:lnTo>
                    <a:pt x="16" y="16"/>
                  </a:lnTo>
                  <a:lnTo>
                    <a:pt x="10" y="19"/>
                  </a:lnTo>
                  <a:lnTo>
                    <a:pt x="7" y="23"/>
                  </a:lnTo>
                  <a:lnTo>
                    <a:pt x="4" y="27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1" y="55"/>
                  </a:lnTo>
                  <a:lnTo>
                    <a:pt x="2" y="60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0" y="71"/>
                  </a:lnTo>
                  <a:lnTo>
                    <a:pt x="14" y="74"/>
                  </a:lnTo>
                  <a:lnTo>
                    <a:pt x="19" y="76"/>
                  </a:lnTo>
                  <a:lnTo>
                    <a:pt x="24" y="77"/>
                  </a:lnTo>
                  <a:lnTo>
                    <a:pt x="29" y="77"/>
                  </a:lnTo>
                  <a:lnTo>
                    <a:pt x="30" y="81"/>
                  </a:lnTo>
                  <a:lnTo>
                    <a:pt x="30" y="83"/>
                  </a:lnTo>
                  <a:lnTo>
                    <a:pt x="29" y="86"/>
                  </a:lnTo>
                  <a:lnTo>
                    <a:pt x="28" y="89"/>
                  </a:lnTo>
                  <a:lnTo>
                    <a:pt x="25" y="91"/>
                  </a:lnTo>
                  <a:lnTo>
                    <a:pt x="21" y="93"/>
                  </a:lnTo>
                  <a:lnTo>
                    <a:pt x="17" y="94"/>
                  </a:lnTo>
                  <a:lnTo>
                    <a:pt x="11" y="96"/>
                  </a:lnTo>
                  <a:lnTo>
                    <a:pt x="7" y="98"/>
                  </a:lnTo>
                  <a:lnTo>
                    <a:pt x="4" y="102"/>
                  </a:lnTo>
                  <a:lnTo>
                    <a:pt x="4" y="108"/>
                  </a:lnTo>
                  <a:lnTo>
                    <a:pt x="6" y="114"/>
                  </a:lnTo>
                  <a:lnTo>
                    <a:pt x="8" y="119"/>
                  </a:lnTo>
                  <a:lnTo>
                    <a:pt x="11" y="125"/>
                  </a:lnTo>
                  <a:lnTo>
                    <a:pt x="16" y="129"/>
                  </a:lnTo>
                  <a:lnTo>
                    <a:pt x="20" y="133"/>
                  </a:lnTo>
                  <a:lnTo>
                    <a:pt x="24" y="138"/>
                  </a:lnTo>
                  <a:lnTo>
                    <a:pt x="29" y="140"/>
                  </a:lnTo>
                  <a:lnTo>
                    <a:pt x="44" y="132"/>
                  </a:lnTo>
                  <a:lnTo>
                    <a:pt x="59" y="126"/>
                  </a:lnTo>
                  <a:lnTo>
                    <a:pt x="74" y="119"/>
                  </a:lnTo>
                  <a:lnTo>
                    <a:pt x="90" y="114"/>
                  </a:lnTo>
                  <a:lnTo>
                    <a:pt x="107" y="111"/>
                  </a:lnTo>
                  <a:lnTo>
                    <a:pt x="123" y="108"/>
                  </a:lnTo>
                  <a:lnTo>
                    <a:pt x="140" y="106"/>
                  </a:lnTo>
                  <a:lnTo>
                    <a:pt x="156" y="106"/>
                  </a:lnTo>
                  <a:lnTo>
                    <a:pt x="147" y="100"/>
                  </a:lnTo>
                  <a:lnTo>
                    <a:pt x="137" y="96"/>
                  </a:lnTo>
                  <a:lnTo>
                    <a:pt x="135" y="92"/>
                  </a:lnTo>
                  <a:lnTo>
                    <a:pt x="133" y="89"/>
                  </a:lnTo>
                  <a:lnTo>
                    <a:pt x="132" y="85"/>
                  </a:lnTo>
                  <a:lnTo>
                    <a:pt x="133" y="83"/>
                  </a:lnTo>
                  <a:lnTo>
                    <a:pt x="135" y="79"/>
                  </a:lnTo>
                  <a:lnTo>
                    <a:pt x="140" y="76"/>
                  </a:lnTo>
                  <a:lnTo>
                    <a:pt x="146" y="73"/>
                  </a:lnTo>
                  <a:lnTo>
                    <a:pt x="151" y="70"/>
                  </a:lnTo>
                  <a:lnTo>
                    <a:pt x="153" y="68"/>
                  </a:lnTo>
                  <a:lnTo>
                    <a:pt x="155" y="67"/>
                  </a:lnTo>
                  <a:lnTo>
                    <a:pt x="156" y="66"/>
                  </a:lnTo>
                  <a:lnTo>
                    <a:pt x="156" y="64"/>
                  </a:lnTo>
                  <a:lnTo>
                    <a:pt x="149" y="48"/>
                  </a:lnTo>
                  <a:lnTo>
                    <a:pt x="139" y="31"/>
                  </a:lnTo>
                  <a:lnTo>
                    <a:pt x="134" y="23"/>
                  </a:lnTo>
                  <a:lnTo>
                    <a:pt x="127" y="17"/>
                  </a:lnTo>
                  <a:lnTo>
                    <a:pt x="120" y="11"/>
                  </a:lnTo>
                  <a:lnTo>
                    <a:pt x="11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3" name="Freeform 442"/>
            <p:cNvSpPr>
              <a:spLocks noEditPoints="1"/>
            </p:cNvSpPr>
            <p:nvPr/>
          </p:nvSpPr>
          <p:spPr bwMode="auto">
            <a:xfrm>
              <a:off x="10957993" y="2542478"/>
              <a:ext cx="19209" cy="18999"/>
            </a:xfrm>
            <a:custGeom>
              <a:avLst/>
              <a:gdLst/>
              <a:ahLst/>
              <a:cxnLst>
                <a:cxn ang="0">
                  <a:pos x="111" y="52"/>
                </a:cxn>
                <a:cxn ang="0">
                  <a:pos x="75" y="48"/>
                </a:cxn>
                <a:cxn ang="0">
                  <a:pos x="54" y="55"/>
                </a:cxn>
                <a:cxn ang="0">
                  <a:pos x="40" y="60"/>
                </a:cxn>
                <a:cxn ang="0">
                  <a:pos x="34" y="56"/>
                </a:cxn>
                <a:cxn ang="0">
                  <a:pos x="37" y="38"/>
                </a:cxn>
                <a:cxn ang="0">
                  <a:pos x="56" y="28"/>
                </a:cxn>
                <a:cxn ang="0">
                  <a:pos x="76" y="23"/>
                </a:cxn>
                <a:cxn ang="0">
                  <a:pos x="97" y="24"/>
                </a:cxn>
                <a:cxn ang="0">
                  <a:pos x="115" y="31"/>
                </a:cxn>
                <a:cxn ang="0">
                  <a:pos x="131" y="45"/>
                </a:cxn>
                <a:cxn ang="0">
                  <a:pos x="152" y="51"/>
                </a:cxn>
                <a:cxn ang="0">
                  <a:pos x="143" y="32"/>
                </a:cxn>
                <a:cxn ang="0">
                  <a:pos x="127" y="18"/>
                </a:cxn>
                <a:cxn ang="0">
                  <a:pos x="100" y="6"/>
                </a:cxn>
                <a:cxn ang="0">
                  <a:pos x="54" y="0"/>
                </a:cxn>
                <a:cxn ang="0">
                  <a:pos x="27" y="11"/>
                </a:cxn>
                <a:cxn ang="0">
                  <a:pos x="7" y="29"/>
                </a:cxn>
                <a:cxn ang="0">
                  <a:pos x="1" y="51"/>
                </a:cxn>
                <a:cxn ang="0">
                  <a:pos x="5" y="63"/>
                </a:cxn>
                <a:cxn ang="0">
                  <a:pos x="20" y="73"/>
                </a:cxn>
                <a:cxn ang="0">
                  <a:pos x="30" y="81"/>
                </a:cxn>
                <a:cxn ang="0">
                  <a:pos x="33" y="93"/>
                </a:cxn>
                <a:cxn ang="0">
                  <a:pos x="25" y="96"/>
                </a:cxn>
                <a:cxn ang="0">
                  <a:pos x="14" y="96"/>
                </a:cxn>
                <a:cxn ang="0">
                  <a:pos x="4" y="105"/>
                </a:cxn>
                <a:cxn ang="0">
                  <a:pos x="2" y="115"/>
                </a:cxn>
                <a:cxn ang="0">
                  <a:pos x="6" y="122"/>
                </a:cxn>
                <a:cxn ang="0">
                  <a:pos x="9" y="126"/>
                </a:cxn>
                <a:cxn ang="0">
                  <a:pos x="14" y="125"/>
                </a:cxn>
                <a:cxn ang="0">
                  <a:pos x="33" y="119"/>
                </a:cxn>
                <a:cxn ang="0">
                  <a:pos x="82" y="122"/>
                </a:cxn>
                <a:cxn ang="0">
                  <a:pos x="103" y="130"/>
                </a:cxn>
                <a:cxn ang="0">
                  <a:pos x="121" y="142"/>
                </a:cxn>
                <a:cxn ang="0">
                  <a:pos x="135" y="150"/>
                </a:cxn>
                <a:cxn ang="0">
                  <a:pos x="149" y="131"/>
                </a:cxn>
                <a:cxn ang="0">
                  <a:pos x="151" y="107"/>
                </a:cxn>
                <a:cxn ang="0">
                  <a:pos x="145" y="93"/>
                </a:cxn>
                <a:cxn ang="0">
                  <a:pos x="140" y="84"/>
                </a:cxn>
                <a:cxn ang="0">
                  <a:pos x="149" y="79"/>
                </a:cxn>
                <a:cxn ang="0">
                  <a:pos x="160" y="75"/>
                </a:cxn>
                <a:cxn ang="0">
                  <a:pos x="155" y="62"/>
                </a:cxn>
              </a:cxnLst>
              <a:rect l="0" t="0" r="r" b="b"/>
              <a:pathLst>
                <a:path w="162" h="153">
                  <a:moveTo>
                    <a:pt x="131" y="58"/>
                  </a:moveTo>
                  <a:lnTo>
                    <a:pt x="121" y="56"/>
                  </a:lnTo>
                  <a:lnTo>
                    <a:pt x="111" y="52"/>
                  </a:lnTo>
                  <a:lnTo>
                    <a:pt x="99" y="50"/>
                  </a:lnTo>
                  <a:lnTo>
                    <a:pt x="87" y="49"/>
                  </a:lnTo>
                  <a:lnTo>
                    <a:pt x="75" y="48"/>
                  </a:lnTo>
                  <a:lnTo>
                    <a:pt x="64" y="50"/>
                  </a:lnTo>
                  <a:lnTo>
                    <a:pt x="58" y="52"/>
                  </a:lnTo>
                  <a:lnTo>
                    <a:pt x="54" y="55"/>
                  </a:lnTo>
                  <a:lnTo>
                    <a:pt x="49" y="58"/>
                  </a:lnTo>
                  <a:lnTo>
                    <a:pt x="44" y="61"/>
                  </a:lnTo>
                  <a:lnTo>
                    <a:pt x="40" y="60"/>
                  </a:lnTo>
                  <a:lnTo>
                    <a:pt x="37" y="59"/>
                  </a:lnTo>
                  <a:lnTo>
                    <a:pt x="35" y="57"/>
                  </a:lnTo>
                  <a:lnTo>
                    <a:pt x="34" y="56"/>
                  </a:lnTo>
                  <a:lnTo>
                    <a:pt x="32" y="50"/>
                  </a:lnTo>
                  <a:lnTo>
                    <a:pt x="32" y="42"/>
                  </a:lnTo>
                  <a:lnTo>
                    <a:pt x="37" y="38"/>
                  </a:lnTo>
                  <a:lnTo>
                    <a:pt x="43" y="33"/>
                  </a:lnTo>
                  <a:lnTo>
                    <a:pt x="50" y="30"/>
                  </a:lnTo>
                  <a:lnTo>
                    <a:pt x="56" y="28"/>
                  </a:lnTo>
                  <a:lnTo>
                    <a:pt x="63" y="25"/>
                  </a:lnTo>
                  <a:lnTo>
                    <a:pt x="69" y="24"/>
                  </a:lnTo>
                  <a:lnTo>
                    <a:pt x="76" y="23"/>
                  </a:lnTo>
                  <a:lnTo>
                    <a:pt x="83" y="23"/>
                  </a:lnTo>
                  <a:lnTo>
                    <a:pt x="90" y="23"/>
                  </a:lnTo>
                  <a:lnTo>
                    <a:pt x="97" y="24"/>
                  </a:lnTo>
                  <a:lnTo>
                    <a:pt x="103" y="26"/>
                  </a:lnTo>
                  <a:lnTo>
                    <a:pt x="109" y="28"/>
                  </a:lnTo>
                  <a:lnTo>
                    <a:pt x="115" y="31"/>
                  </a:lnTo>
                  <a:lnTo>
                    <a:pt x="121" y="35"/>
                  </a:lnTo>
                  <a:lnTo>
                    <a:pt x="126" y="40"/>
                  </a:lnTo>
                  <a:lnTo>
                    <a:pt x="131" y="45"/>
                  </a:lnTo>
                  <a:lnTo>
                    <a:pt x="131" y="51"/>
                  </a:lnTo>
                  <a:lnTo>
                    <a:pt x="131" y="58"/>
                  </a:lnTo>
                  <a:close/>
                  <a:moveTo>
                    <a:pt x="152" y="51"/>
                  </a:moveTo>
                  <a:lnTo>
                    <a:pt x="150" y="45"/>
                  </a:lnTo>
                  <a:lnTo>
                    <a:pt x="147" y="39"/>
                  </a:lnTo>
                  <a:lnTo>
                    <a:pt x="143" y="32"/>
                  </a:lnTo>
                  <a:lnTo>
                    <a:pt x="137" y="27"/>
                  </a:lnTo>
                  <a:lnTo>
                    <a:pt x="132" y="23"/>
                  </a:lnTo>
                  <a:lnTo>
                    <a:pt x="127" y="18"/>
                  </a:lnTo>
                  <a:lnTo>
                    <a:pt x="120" y="14"/>
                  </a:lnTo>
                  <a:lnTo>
                    <a:pt x="114" y="11"/>
                  </a:lnTo>
                  <a:lnTo>
                    <a:pt x="100" y="6"/>
                  </a:lnTo>
                  <a:lnTo>
                    <a:pt x="85" y="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44" y="3"/>
                  </a:lnTo>
                  <a:lnTo>
                    <a:pt x="36" y="7"/>
                  </a:lnTo>
                  <a:lnTo>
                    <a:pt x="27" y="11"/>
                  </a:lnTo>
                  <a:lnTo>
                    <a:pt x="20" y="16"/>
                  </a:lnTo>
                  <a:lnTo>
                    <a:pt x="12" y="22"/>
                  </a:lnTo>
                  <a:lnTo>
                    <a:pt x="7" y="29"/>
                  </a:lnTo>
                  <a:lnTo>
                    <a:pt x="3" y="36"/>
                  </a:lnTo>
                  <a:lnTo>
                    <a:pt x="0" y="45"/>
                  </a:lnTo>
                  <a:lnTo>
                    <a:pt x="1" y="51"/>
                  </a:lnTo>
                  <a:lnTo>
                    <a:pt x="2" y="56"/>
                  </a:lnTo>
                  <a:lnTo>
                    <a:pt x="3" y="60"/>
                  </a:lnTo>
                  <a:lnTo>
                    <a:pt x="5" y="63"/>
                  </a:lnTo>
                  <a:lnTo>
                    <a:pt x="9" y="67"/>
                  </a:lnTo>
                  <a:lnTo>
                    <a:pt x="14" y="70"/>
                  </a:lnTo>
                  <a:lnTo>
                    <a:pt x="20" y="73"/>
                  </a:lnTo>
                  <a:lnTo>
                    <a:pt x="25" y="76"/>
                  </a:lnTo>
                  <a:lnTo>
                    <a:pt x="28" y="78"/>
                  </a:lnTo>
                  <a:lnTo>
                    <a:pt x="30" y="81"/>
                  </a:lnTo>
                  <a:lnTo>
                    <a:pt x="33" y="86"/>
                  </a:lnTo>
                  <a:lnTo>
                    <a:pt x="35" y="90"/>
                  </a:lnTo>
                  <a:lnTo>
                    <a:pt x="33" y="93"/>
                  </a:lnTo>
                  <a:lnTo>
                    <a:pt x="29" y="95"/>
                  </a:lnTo>
                  <a:lnTo>
                    <a:pt x="27" y="96"/>
                  </a:lnTo>
                  <a:lnTo>
                    <a:pt x="25" y="96"/>
                  </a:lnTo>
                  <a:lnTo>
                    <a:pt x="22" y="96"/>
                  </a:lnTo>
                  <a:lnTo>
                    <a:pt x="19" y="96"/>
                  </a:lnTo>
                  <a:lnTo>
                    <a:pt x="14" y="96"/>
                  </a:lnTo>
                  <a:lnTo>
                    <a:pt x="11" y="98"/>
                  </a:lnTo>
                  <a:lnTo>
                    <a:pt x="7" y="102"/>
                  </a:lnTo>
                  <a:lnTo>
                    <a:pt x="4" y="105"/>
                  </a:lnTo>
                  <a:lnTo>
                    <a:pt x="2" y="109"/>
                  </a:lnTo>
                  <a:lnTo>
                    <a:pt x="1" y="113"/>
                  </a:lnTo>
                  <a:lnTo>
                    <a:pt x="2" y="115"/>
                  </a:lnTo>
                  <a:lnTo>
                    <a:pt x="3" y="118"/>
                  </a:lnTo>
                  <a:lnTo>
                    <a:pt x="4" y="120"/>
                  </a:lnTo>
                  <a:lnTo>
                    <a:pt x="6" y="122"/>
                  </a:lnTo>
                  <a:lnTo>
                    <a:pt x="6" y="123"/>
                  </a:lnTo>
                  <a:lnTo>
                    <a:pt x="7" y="125"/>
                  </a:lnTo>
                  <a:lnTo>
                    <a:pt x="9" y="126"/>
                  </a:lnTo>
                  <a:lnTo>
                    <a:pt x="10" y="126"/>
                  </a:lnTo>
                  <a:lnTo>
                    <a:pt x="12" y="126"/>
                  </a:lnTo>
                  <a:lnTo>
                    <a:pt x="14" y="125"/>
                  </a:lnTo>
                  <a:lnTo>
                    <a:pt x="16" y="123"/>
                  </a:lnTo>
                  <a:lnTo>
                    <a:pt x="16" y="122"/>
                  </a:lnTo>
                  <a:lnTo>
                    <a:pt x="33" y="119"/>
                  </a:lnTo>
                  <a:lnTo>
                    <a:pt x="49" y="118"/>
                  </a:lnTo>
                  <a:lnTo>
                    <a:pt x="66" y="119"/>
                  </a:lnTo>
                  <a:lnTo>
                    <a:pt x="82" y="122"/>
                  </a:lnTo>
                  <a:lnTo>
                    <a:pt x="89" y="124"/>
                  </a:lnTo>
                  <a:lnTo>
                    <a:pt x="96" y="127"/>
                  </a:lnTo>
                  <a:lnTo>
                    <a:pt x="103" y="130"/>
                  </a:lnTo>
                  <a:lnTo>
                    <a:pt x="109" y="134"/>
                  </a:lnTo>
                  <a:lnTo>
                    <a:pt x="115" y="138"/>
                  </a:lnTo>
                  <a:lnTo>
                    <a:pt x="121" y="142"/>
                  </a:lnTo>
                  <a:lnTo>
                    <a:pt x="126" y="147"/>
                  </a:lnTo>
                  <a:lnTo>
                    <a:pt x="131" y="153"/>
                  </a:lnTo>
                  <a:lnTo>
                    <a:pt x="135" y="150"/>
                  </a:lnTo>
                  <a:lnTo>
                    <a:pt x="139" y="146"/>
                  </a:lnTo>
                  <a:lnTo>
                    <a:pt x="145" y="140"/>
                  </a:lnTo>
                  <a:lnTo>
                    <a:pt x="149" y="131"/>
                  </a:lnTo>
                  <a:lnTo>
                    <a:pt x="151" y="123"/>
                  </a:lnTo>
                  <a:lnTo>
                    <a:pt x="152" y="114"/>
                  </a:lnTo>
                  <a:lnTo>
                    <a:pt x="151" y="107"/>
                  </a:lnTo>
                  <a:lnTo>
                    <a:pt x="149" y="99"/>
                  </a:lnTo>
                  <a:lnTo>
                    <a:pt x="147" y="96"/>
                  </a:lnTo>
                  <a:lnTo>
                    <a:pt x="145" y="93"/>
                  </a:lnTo>
                  <a:lnTo>
                    <a:pt x="143" y="91"/>
                  </a:lnTo>
                  <a:lnTo>
                    <a:pt x="139" y="90"/>
                  </a:lnTo>
                  <a:lnTo>
                    <a:pt x="140" y="84"/>
                  </a:lnTo>
                  <a:lnTo>
                    <a:pt x="143" y="82"/>
                  </a:lnTo>
                  <a:lnTo>
                    <a:pt x="146" y="80"/>
                  </a:lnTo>
                  <a:lnTo>
                    <a:pt x="149" y="79"/>
                  </a:lnTo>
                  <a:lnTo>
                    <a:pt x="152" y="78"/>
                  </a:lnTo>
                  <a:lnTo>
                    <a:pt x="156" y="77"/>
                  </a:lnTo>
                  <a:lnTo>
                    <a:pt x="160" y="75"/>
                  </a:lnTo>
                  <a:lnTo>
                    <a:pt x="162" y="71"/>
                  </a:lnTo>
                  <a:lnTo>
                    <a:pt x="159" y="66"/>
                  </a:lnTo>
                  <a:lnTo>
                    <a:pt x="155" y="62"/>
                  </a:lnTo>
                  <a:lnTo>
                    <a:pt x="153" y="57"/>
                  </a:lnTo>
                  <a:lnTo>
                    <a:pt x="152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4" name="Freeform 443"/>
            <p:cNvSpPr>
              <a:spLocks noEditPoints="1"/>
            </p:cNvSpPr>
            <p:nvPr/>
          </p:nvSpPr>
          <p:spPr bwMode="auto">
            <a:xfrm>
              <a:off x="10983606" y="2542478"/>
              <a:ext cx="28814" cy="22165"/>
            </a:xfrm>
            <a:custGeom>
              <a:avLst/>
              <a:gdLst/>
              <a:ahLst/>
              <a:cxnLst>
                <a:cxn ang="0">
                  <a:pos x="44" y="61"/>
                </a:cxn>
                <a:cxn ang="0">
                  <a:pos x="28" y="68"/>
                </a:cxn>
                <a:cxn ang="0">
                  <a:pos x="26" y="59"/>
                </a:cxn>
                <a:cxn ang="0">
                  <a:pos x="28" y="50"/>
                </a:cxn>
                <a:cxn ang="0">
                  <a:pos x="32" y="44"/>
                </a:cxn>
                <a:cxn ang="0">
                  <a:pos x="52" y="32"/>
                </a:cxn>
                <a:cxn ang="0">
                  <a:pos x="76" y="21"/>
                </a:cxn>
                <a:cxn ang="0">
                  <a:pos x="92" y="22"/>
                </a:cxn>
                <a:cxn ang="0">
                  <a:pos x="107" y="30"/>
                </a:cxn>
                <a:cxn ang="0">
                  <a:pos x="121" y="39"/>
                </a:cxn>
                <a:cxn ang="0">
                  <a:pos x="130" y="47"/>
                </a:cxn>
                <a:cxn ang="0">
                  <a:pos x="133" y="52"/>
                </a:cxn>
                <a:cxn ang="0">
                  <a:pos x="133" y="62"/>
                </a:cxn>
                <a:cxn ang="0">
                  <a:pos x="123" y="65"/>
                </a:cxn>
                <a:cxn ang="0">
                  <a:pos x="104" y="59"/>
                </a:cxn>
                <a:cxn ang="0">
                  <a:pos x="86" y="50"/>
                </a:cxn>
                <a:cxn ang="0">
                  <a:pos x="68" y="47"/>
                </a:cxn>
                <a:cxn ang="0">
                  <a:pos x="155" y="42"/>
                </a:cxn>
                <a:cxn ang="0">
                  <a:pos x="137" y="22"/>
                </a:cxn>
                <a:cxn ang="0">
                  <a:pos x="116" y="10"/>
                </a:cxn>
                <a:cxn ang="0">
                  <a:pos x="92" y="2"/>
                </a:cxn>
                <a:cxn ang="0">
                  <a:pos x="67" y="1"/>
                </a:cxn>
                <a:cxn ang="0">
                  <a:pos x="47" y="5"/>
                </a:cxn>
                <a:cxn ang="0">
                  <a:pos x="28" y="14"/>
                </a:cxn>
                <a:cxn ang="0">
                  <a:pos x="13" y="27"/>
                </a:cxn>
                <a:cxn ang="0">
                  <a:pos x="2" y="42"/>
                </a:cxn>
                <a:cxn ang="0">
                  <a:pos x="0" y="57"/>
                </a:cxn>
                <a:cxn ang="0">
                  <a:pos x="5" y="73"/>
                </a:cxn>
                <a:cxn ang="0">
                  <a:pos x="14" y="85"/>
                </a:cxn>
                <a:cxn ang="0">
                  <a:pos x="28" y="93"/>
                </a:cxn>
                <a:cxn ang="0">
                  <a:pos x="17" y="97"/>
                </a:cxn>
                <a:cxn ang="0">
                  <a:pos x="10" y="103"/>
                </a:cxn>
                <a:cxn ang="0">
                  <a:pos x="7" y="112"/>
                </a:cxn>
                <a:cxn ang="0">
                  <a:pos x="6" y="123"/>
                </a:cxn>
                <a:cxn ang="0">
                  <a:pos x="12" y="143"/>
                </a:cxn>
                <a:cxn ang="0">
                  <a:pos x="25" y="159"/>
                </a:cxn>
                <a:cxn ang="0">
                  <a:pos x="48" y="170"/>
                </a:cxn>
                <a:cxn ang="0">
                  <a:pos x="73" y="175"/>
                </a:cxn>
                <a:cxn ang="0">
                  <a:pos x="97" y="175"/>
                </a:cxn>
                <a:cxn ang="0">
                  <a:pos x="121" y="169"/>
                </a:cxn>
                <a:cxn ang="0">
                  <a:pos x="147" y="141"/>
                </a:cxn>
                <a:cxn ang="0">
                  <a:pos x="156" y="125"/>
                </a:cxn>
                <a:cxn ang="0">
                  <a:pos x="158" y="115"/>
                </a:cxn>
                <a:cxn ang="0">
                  <a:pos x="158" y="106"/>
                </a:cxn>
                <a:cxn ang="0">
                  <a:pos x="134" y="99"/>
                </a:cxn>
                <a:cxn ang="0">
                  <a:pos x="130" y="91"/>
                </a:cxn>
                <a:cxn ang="0">
                  <a:pos x="130" y="84"/>
                </a:cxn>
                <a:cxn ang="0">
                  <a:pos x="133" y="81"/>
                </a:cxn>
                <a:cxn ang="0">
                  <a:pos x="138" y="79"/>
                </a:cxn>
                <a:cxn ang="0">
                  <a:pos x="152" y="75"/>
                </a:cxn>
                <a:cxn ang="0">
                  <a:pos x="157" y="73"/>
                </a:cxn>
                <a:cxn ang="0">
                  <a:pos x="163" y="67"/>
                </a:cxn>
                <a:cxn ang="0">
                  <a:pos x="157" y="55"/>
                </a:cxn>
                <a:cxn ang="0">
                  <a:pos x="155" y="42"/>
                </a:cxn>
              </a:cxnLst>
              <a:rect l="0" t="0" r="r" b="b"/>
              <a:pathLst>
                <a:path w="163" h="176">
                  <a:moveTo>
                    <a:pt x="57" y="48"/>
                  </a:moveTo>
                  <a:lnTo>
                    <a:pt x="44" y="61"/>
                  </a:lnTo>
                  <a:lnTo>
                    <a:pt x="31" y="74"/>
                  </a:lnTo>
                  <a:lnTo>
                    <a:pt x="28" y="68"/>
                  </a:lnTo>
                  <a:lnTo>
                    <a:pt x="27" y="63"/>
                  </a:lnTo>
                  <a:lnTo>
                    <a:pt x="26" y="59"/>
                  </a:lnTo>
                  <a:lnTo>
                    <a:pt x="27" y="54"/>
                  </a:lnTo>
                  <a:lnTo>
                    <a:pt x="28" y="50"/>
                  </a:lnTo>
                  <a:lnTo>
                    <a:pt x="30" y="47"/>
                  </a:lnTo>
                  <a:lnTo>
                    <a:pt x="32" y="44"/>
                  </a:lnTo>
                  <a:lnTo>
                    <a:pt x="36" y="42"/>
                  </a:lnTo>
                  <a:lnTo>
                    <a:pt x="52" y="32"/>
                  </a:lnTo>
                  <a:lnTo>
                    <a:pt x="67" y="22"/>
                  </a:lnTo>
                  <a:lnTo>
                    <a:pt x="76" y="21"/>
                  </a:lnTo>
                  <a:lnTo>
                    <a:pt x="85" y="21"/>
                  </a:lnTo>
                  <a:lnTo>
                    <a:pt x="92" y="22"/>
                  </a:lnTo>
                  <a:lnTo>
                    <a:pt x="101" y="26"/>
                  </a:lnTo>
                  <a:lnTo>
                    <a:pt x="107" y="30"/>
                  </a:lnTo>
                  <a:lnTo>
                    <a:pt x="115" y="34"/>
                  </a:lnTo>
                  <a:lnTo>
                    <a:pt x="121" y="39"/>
                  </a:lnTo>
                  <a:lnTo>
                    <a:pt x="127" y="45"/>
                  </a:lnTo>
                  <a:lnTo>
                    <a:pt x="130" y="47"/>
                  </a:lnTo>
                  <a:lnTo>
                    <a:pt x="132" y="49"/>
                  </a:lnTo>
                  <a:lnTo>
                    <a:pt x="133" y="52"/>
                  </a:lnTo>
                  <a:lnTo>
                    <a:pt x="133" y="55"/>
                  </a:lnTo>
                  <a:lnTo>
                    <a:pt x="133" y="62"/>
                  </a:lnTo>
                  <a:lnTo>
                    <a:pt x="134" y="67"/>
                  </a:lnTo>
                  <a:lnTo>
                    <a:pt x="123" y="65"/>
                  </a:lnTo>
                  <a:lnTo>
                    <a:pt x="113" y="62"/>
                  </a:lnTo>
                  <a:lnTo>
                    <a:pt x="104" y="59"/>
                  </a:lnTo>
                  <a:lnTo>
                    <a:pt x="95" y="54"/>
                  </a:lnTo>
                  <a:lnTo>
                    <a:pt x="86" y="50"/>
                  </a:lnTo>
                  <a:lnTo>
                    <a:pt x="77" y="48"/>
                  </a:lnTo>
                  <a:lnTo>
                    <a:pt x="68" y="47"/>
                  </a:lnTo>
                  <a:lnTo>
                    <a:pt x="57" y="48"/>
                  </a:lnTo>
                  <a:close/>
                  <a:moveTo>
                    <a:pt x="155" y="42"/>
                  </a:moveTo>
                  <a:lnTo>
                    <a:pt x="147" y="32"/>
                  </a:lnTo>
                  <a:lnTo>
                    <a:pt x="137" y="22"/>
                  </a:lnTo>
                  <a:lnTo>
                    <a:pt x="126" y="15"/>
                  </a:lnTo>
                  <a:lnTo>
                    <a:pt x="116" y="10"/>
                  </a:lnTo>
                  <a:lnTo>
                    <a:pt x="104" y="5"/>
                  </a:lnTo>
                  <a:lnTo>
                    <a:pt x="92" y="2"/>
                  </a:lnTo>
                  <a:lnTo>
                    <a:pt x="79" y="0"/>
                  </a:lnTo>
                  <a:lnTo>
                    <a:pt x="67" y="1"/>
                  </a:lnTo>
                  <a:lnTo>
                    <a:pt x="57" y="2"/>
                  </a:lnTo>
                  <a:lnTo>
                    <a:pt x="47" y="5"/>
                  </a:lnTo>
                  <a:lnTo>
                    <a:pt x="38" y="9"/>
                  </a:lnTo>
                  <a:lnTo>
                    <a:pt x="28" y="14"/>
                  </a:lnTo>
                  <a:lnTo>
                    <a:pt x="21" y="19"/>
                  </a:lnTo>
                  <a:lnTo>
                    <a:pt x="13" y="27"/>
                  </a:lnTo>
                  <a:lnTo>
                    <a:pt x="7" y="34"/>
                  </a:lnTo>
                  <a:lnTo>
                    <a:pt x="2" y="42"/>
                  </a:lnTo>
                  <a:lnTo>
                    <a:pt x="1" y="49"/>
                  </a:lnTo>
                  <a:lnTo>
                    <a:pt x="0" y="57"/>
                  </a:lnTo>
                  <a:lnTo>
                    <a:pt x="1" y="65"/>
                  </a:lnTo>
                  <a:lnTo>
                    <a:pt x="5" y="73"/>
                  </a:lnTo>
                  <a:lnTo>
                    <a:pt x="9" y="79"/>
                  </a:lnTo>
                  <a:lnTo>
                    <a:pt x="14" y="85"/>
                  </a:lnTo>
                  <a:lnTo>
                    <a:pt x="21" y="90"/>
                  </a:lnTo>
                  <a:lnTo>
                    <a:pt x="28" y="93"/>
                  </a:lnTo>
                  <a:lnTo>
                    <a:pt x="22" y="95"/>
                  </a:lnTo>
                  <a:lnTo>
                    <a:pt x="17" y="97"/>
                  </a:lnTo>
                  <a:lnTo>
                    <a:pt x="13" y="100"/>
                  </a:lnTo>
                  <a:lnTo>
                    <a:pt x="10" y="103"/>
                  </a:lnTo>
                  <a:lnTo>
                    <a:pt x="8" y="108"/>
                  </a:lnTo>
                  <a:lnTo>
                    <a:pt x="7" y="112"/>
                  </a:lnTo>
                  <a:lnTo>
                    <a:pt x="6" y="117"/>
                  </a:lnTo>
                  <a:lnTo>
                    <a:pt x="6" y="123"/>
                  </a:lnTo>
                  <a:lnTo>
                    <a:pt x="8" y="133"/>
                  </a:lnTo>
                  <a:lnTo>
                    <a:pt x="12" y="143"/>
                  </a:lnTo>
                  <a:lnTo>
                    <a:pt x="18" y="153"/>
                  </a:lnTo>
                  <a:lnTo>
                    <a:pt x="25" y="159"/>
                  </a:lnTo>
                  <a:lnTo>
                    <a:pt x="36" y="165"/>
                  </a:lnTo>
                  <a:lnTo>
                    <a:pt x="48" y="170"/>
                  </a:lnTo>
                  <a:lnTo>
                    <a:pt x="60" y="173"/>
                  </a:lnTo>
                  <a:lnTo>
                    <a:pt x="73" y="175"/>
                  </a:lnTo>
                  <a:lnTo>
                    <a:pt x="86" y="176"/>
                  </a:lnTo>
                  <a:lnTo>
                    <a:pt x="97" y="175"/>
                  </a:lnTo>
                  <a:lnTo>
                    <a:pt x="109" y="173"/>
                  </a:lnTo>
                  <a:lnTo>
                    <a:pt x="121" y="169"/>
                  </a:lnTo>
                  <a:lnTo>
                    <a:pt x="134" y="155"/>
                  </a:lnTo>
                  <a:lnTo>
                    <a:pt x="147" y="141"/>
                  </a:lnTo>
                  <a:lnTo>
                    <a:pt x="152" y="133"/>
                  </a:lnTo>
                  <a:lnTo>
                    <a:pt x="156" y="125"/>
                  </a:lnTo>
                  <a:lnTo>
                    <a:pt x="158" y="121"/>
                  </a:lnTo>
                  <a:lnTo>
                    <a:pt x="158" y="115"/>
                  </a:lnTo>
                  <a:lnTo>
                    <a:pt x="159" y="110"/>
                  </a:lnTo>
                  <a:lnTo>
                    <a:pt x="158" y="106"/>
                  </a:lnTo>
                  <a:lnTo>
                    <a:pt x="147" y="102"/>
                  </a:lnTo>
                  <a:lnTo>
                    <a:pt x="134" y="99"/>
                  </a:lnTo>
                  <a:lnTo>
                    <a:pt x="131" y="94"/>
                  </a:lnTo>
                  <a:lnTo>
                    <a:pt x="130" y="91"/>
                  </a:lnTo>
                  <a:lnTo>
                    <a:pt x="130" y="87"/>
                  </a:lnTo>
                  <a:lnTo>
                    <a:pt x="130" y="84"/>
                  </a:lnTo>
                  <a:lnTo>
                    <a:pt x="131" y="82"/>
                  </a:lnTo>
                  <a:lnTo>
                    <a:pt x="133" y="81"/>
                  </a:lnTo>
                  <a:lnTo>
                    <a:pt x="135" y="80"/>
                  </a:lnTo>
                  <a:lnTo>
                    <a:pt x="138" y="79"/>
                  </a:lnTo>
                  <a:lnTo>
                    <a:pt x="144" y="77"/>
                  </a:lnTo>
                  <a:lnTo>
                    <a:pt x="152" y="75"/>
                  </a:lnTo>
                  <a:lnTo>
                    <a:pt x="154" y="74"/>
                  </a:lnTo>
                  <a:lnTo>
                    <a:pt x="157" y="73"/>
                  </a:lnTo>
                  <a:lnTo>
                    <a:pt x="160" y="70"/>
                  </a:lnTo>
                  <a:lnTo>
                    <a:pt x="163" y="67"/>
                  </a:lnTo>
                  <a:lnTo>
                    <a:pt x="159" y="62"/>
                  </a:lnTo>
                  <a:lnTo>
                    <a:pt x="157" y="55"/>
                  </a:lnTo>
                  <a:lnTo>
                    <a:pt x="156" y="48"/>
                  </a:lnTo>
                  <a:lnTo>
                    <a:pt x="155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5" name="Freeform 444"/>
            <p:cNvSpPr>
              <a:spLocks noEditPoints="1"/>
            </p:cNvSpPr>
            <p:nvPr/>
          </p:nvSpPr>
          <p:spPr bwMode="auto">
            <a:xfrm>
              <a:off x="11010819" y="2542478"/>
              <a:ext cx="19209" cy="22165"/>
            </a:xfrm>
            <a:custGeom>
              <a:avLst/>
              <a:gdLst/>
              <a:ahLst/>
              <a:cxnLst>
                <a:cxn ang="0">
                  <a:pos x="66" y="50"/>
                </a:cxn>
                <a:cxn ang="0">
                  <a:pos x="38" y="65"/>
                </a:cxn>
                <a:cxn ang="0">
                  <a:pos x="29" y="62"/>
                </a:cxn>
                <a:cxn ang="0">
                  <a:pos x="28" y="52"/>
                </a:cxn>
                <a:cxn ang="0">
                  <a:pos x="31" y="46"/>
                </a:cxn>
                <a:cxn ang="0">
                  <a:pos x="38" y="40"/>
                </a:cxn>
                <a:cxn ang="0">
                  <a:pos x="49" y="36"/>
                </a:cxn>
                <a:cxn ang="0">
                  <a:pos x="63" y="31"/>
                </a:cxn>
                <a:cxn ang="0">
                  <a:pos x="70" y="27"/>
                </a:cxn>
                <a:cxn ang="0">
                  <a:pos x="77" y="22"/>
                </a:cxn>
                <a:cxn ang="0">
                  <a:pos x="85" y="21"/>
                </a:cxn>
                <a:cxn ang="0">
                  <a:pos x="96" y="24"/>
                </a:cxn>
                <a:cxn ang="0">
                  <a:pos x="118" y="44"/>
                </a:cxn>
                <a:cxn ang="0">
                  <a:pos x="126" y="60"/>
                </a:cxn>
                <a:cxn ang="0">
                  <a:pos x="120" y="64"/>
                </a:cxn>
                <a:cxn ang="0">
                  <a:pos x="109" y="62"/>
                </a:cxn>
                <a:cxn ang="0">
                  <a:pos x="95" y="52"/>
                </a:cxn>
                <a:cxn ang="0">
                  <a:pos x="85" y="46"/>
                </a:cxn>
                <a:cxn ang="0">
                  <a:pos x="77" y="45"/>
                </a:cxn>
                <a:cxn ang="0">
                  <a:pos x="137" y="28"/>
                </a:cxn>
                <a:cxn ang="0">
                  <a:pos x="120" y="14"/>
                </a:cxn>
                <a:cxn ang="0">
                  <a:pos x="100" y="5"/>
                </a:cxn>
                <a:cxn ang="0">
                  <a:pos x="76" y="0"/>
                </a:cxn>
                <a:cxn ang="0">
                  <a:pos x="50" y="2"/>
                </a:cxn>
                <a:cxn ang="0">
                  <a:pos x="21" y="15"/>
                </a:cxn>
                <a:cxn ang="0">
                  <a:pos x="8" y="24"/>
                </a:cxn>
                <a:cxn ang="0">
                  <a:pos x="2" y="31"/>
                </a:cxn>
                <a:cxn ang="0">
                  <a:pos x="0" y="39"/>
                </a:cxn>
                <a:cxn ang="0">
                  <a:pos x="7" y="69"/>
                </a:cxn>
                <a:cxn ang="0">
                  <a:pos x="11" y="75"/>
                </a:cxn>
                <a:cxn ang="0">
                  <a:pos x="15" y="80"/>
                </a:cxn>
                <a:cxn ang="0">
                  <a:pos x="23" y="82"/>
                </a:cxn>
                <a:cxn ang="0">
                  <a:pos x="31" y="81"/>
                </a:cxn>
                <a:cxn ang="0">
                  <a:pos x="35" y="87"/>
                </a:cxn>
                <a:cxn ang="0">
                  <a:pos x="37" y="93"/>
                </a:cxn>
                <a:cxn ang="0">
                  <a:pos x="34" y="97"/>
                </a:cxn>
                <a:cxn ang="0">
                  <a:pos x="30" y="100"/>
                </a:cxn>
                <a:cxn ang="0">
                  <a:pos x="19" y="104"/>
                </a:cxn>
                <a:cxn ang="0">
                  <a:pos x="10" y="107"/>
                </a:cxn>
                <a:cxn ang="0">
                  <a:pos x="9" y="130"/>
                </a:cxn>
                <a:cxn ang="0">
                  <a:pos x="9" y="141"/>
                </a:cxn>
                <a:cxn ang="0">
                  <a:pos x="12" y="150"/>
                </a:cxn>
                <a:cxn ang="0">
                  <a:pos x="33" y="164"/>
                </a:cxn>
                <a:cxn ang="0">
                  <a:pos x="57" y="174"/>
                </a:cxn>
                <a:cxn ang="0">
                  <a:pos x="84" y="177"/>
                </a:cxn>
                <a:cxn ang="0">
                  <a:pos x="97" y="176"/>
                </a:cxn>
                <a:cxn ang="0">
                  <a:pos x="111" y="173"/>
                </a:cxn>
                <a:cxn ang="0">
                  <a:pos x="141" y="146"/>
                </a:cxn>
                <a:cxn ang="0">
                  <a:pos x="151" y="129"/>
                </a:cxn>
                <a:cxn ang="0">
                  <a:pos x="153" y="118"/>
                </a:cxn>
                <a:cxn ang="0">
                  <a:pos x="153" y="107"/>
                </a:cxn>
                <a:cxn ang="0">
                  <a:pos x="147" y="107"/>
                </a:cxn>
                <a:cxn ang="0">
                  <a:pos x="134" y="101"/>
                </a:cxn>
                <a:cxn ang="0">
                  <a:pos x="129" y="97"/>
                </a:cxn>
                <a:cxn ang="0">
                  <a:pos x="131" y="87"/>
                </a:cxn>
                <a:cxn ang="0">
                  <a:pos x="133" y="81"/>
                </a:cxn>
                <a:cxn ang="0">
                  <a:pos x="139" y="81"/>
                </a:cxn>
                <a:cxn ang="0">
                  <a:pos x="153" y="81"/>
                </a:cxn>
                <a:cxn ang="0">
                  <a:pos x="152" y="51"/>
                </a:cxn>
                <a:cxn ang="0">
                  <a:pos x="148" y="38"/>
                </a:cxn>
                <a:cxn ang="0">
                  <a:pos x="137" y="28"/>
                </a:cxn>
              </a:cxnLst>
              <a:rect l="0" t="0" r="r" b="b"/>
              <a:pathLst>
                <a:path w="153" h="177">
                  <a:moveTo>
                    <a:pt x="73" y="46"/>
                  </a:moveTo>
                  <a:lnTo>
                    <a:pt x="66" y="50"/>
                  </a:lnTo>
                  <a:lnTo>
                    <a:pt x="53" y="58"/>
                  </a:lnTo>
                  <a:lnTo>
                    <a:pt x="38" y="65"/>
                  </a:lnTo>
                  <a:lnTo>
                    <a:pt x="31" y="68"/>
                  </a:lnTo>
                  <a:lnTo>
                    <a:pt x="29" y="62"/>
                  </a:lnTo>
                  <a:lnTo>
                    <a:pt x="28" y="56"/>
                  </a:lnTo>
                  <a:lnTo>
                    <a:pt x="28" y="52"/>
                  </a:lnTo>
                  <a:lnTo>
                    <a:pt x="29" y="49"/>
                  </a:lnTo>
                  <a:lnTo>
                    <a:pt x="31" y="46"/>
                  </a:lnTo>
                  <a:lnTo>
                    <a:pt x="34" y="43"/>
                  </a:lnTo>
                  <a:lnTo>
                    <a:pt x="38" y="40"/>
                  </a:lnTo>
                  <a:lnTo>
                    <a:pt x="41" y="39"/>
                  </a:lnTo>
                  <a:lnTo>
                    <a:pt x="49" y="36"/>
                  </a:lnTo>
                  <a:lnTo>
                    <a:pt x="59" y="33"/>
                  </a:lnTo>
                  <a:lnTo>
                    <a:pt x="63" y="31"/>
                  </a:lnTo>
                  <a:lnTo>
                    <a:pt x="66" y="29"/>
                  </a:lnTo>
                  <a:lnTo>
                    <a:pt x="70" y="27"/>
                  </a:lnTo>
                  <a:lnTo>
                    <a:pt x="73" y="23"/>
                  </a:lnTo>
                  <a:lnTo>
                    <a:pt x="77" y="22"/>
                  </a:lnTo>
                  <a:lnTo>
                    <a:pt x="81" y="21"/>
                  </a:lnTo>
                  <a:lnTo>
                    <a:pt x="85" y="21"/>
                  </a:lnTo>
                  <a:lnTo>
                    <a:pt x="89" y="21"/>
                  </a:lnTo>
                  <a:lnTo>
                    <a:pt x="96" y="24"/>
                  </a:lnTo>
                  <a:lnTo>
                    <a:pt x="104" y="30"/>
                  </a:lnTo>
                  <a:lnTo>
                    <a:pt x="118" y="44"/>
                  </a:lnTo>
                  <a:lnTo>
                    <a:pt x="131" y="55"/>
                  </a:lnTo>
                  <a:lnTo>
                    <a:pt x="126" y="60"/>
                  </a:lnTo>
                  <a:lnTo>
                    <a:pt x="123" y="62"/>
                  </a:lnTo>
                  <a:lnTo>
                    <a:pt x="120" y="64"/>
                  </a:lnTo>
                  <a:lnTo>
                    <a:pt x="117" y="64"/>
                  </a:lnTo>
                  <a:lnTo>
                    <a:pt x="109" y="62"/>
                  </a:lnTo>
                  <a:lnTo>
                    <a:pt x="103" y="56"/>
                  </a:lnTo>
                  <a:lnTo>
                    <a:pt x="95" y="52"/>
                  </a:lnTo>
                  <a:lnTo>
                    <a:pt x="89" y="47"/>
                  </a:lnTo>
                  <a:lnTo>
                    <a:pt x="85" y="46"/>
                  </a:lnTo>
                  <a:lnTo>
                    <a:pt x="80" y="45"/>
                  </a:lnTo>
                  <a:lnTo>
                    <a:pt x="77" y="45"/>
                  </a:lnTo>
                  <a:lnTo>
                    <a:pt x="73" y="46"/>
                  </a:lnTo>
                  <a:close/>
                  <a:moveTo>
                    <a:pt x="137" y="28"/>
                  </a:moveTo>
                  <a:lnTo>
                    <a:pt x="128" y="20"/>
                  </a:lnTo>
                  <a:lnTo>
                    <a:pt x="120" y="14"/>
                  </a:lnTo>
                  <a:lnTo>
                    <a:pt x="110" y="10"/>
                  </a:lnTo>
                  <a:lnTo>
                    <a:pt x="100" y="5"/>
                  </a:lnTo>
                  <a:lnTo>
                    <a:pt x="88" y="2"/>
                  </a:lnTo>
                  <a:lnTo>
                    <a:pt x="76" y="0"/>
                  </a:lnTo>
                  <a:lnTo>
                    <a:pt x="63" y="0"/>
                  </a:lnTo>
                  <a:lnTo>
                    <a:pt x="50" y="2"/>
                  </a:lnTo>
                  <a:lnTo>
                    <a:pt x="35" y="8"/>
                  </a:lnTo>
                  <a:lnTo>
                    <a:pt x="21" y="15"/>
                  </a:lnTo>
                  <a:lnTo>
                    <a:pt x="13" y="19"/>
                  </a:lnTo>
                  <a:lnTo>
                    <a:pt x="8" y="24"/>
                  </a:lnTo>
                  <a:lnTo>
                    <a:pt x="5" y="28"/>
                  </a:lnTo>
                  <a:lnTo>
                    <a:pt x="2" y="31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7" y="69"/>
                  </a:lnTo>
                  <a:lnTo>
                    <a:pt x="9" y="72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15" y="80"/>
                  </a:lnTo>
                  <a:lnTo>
                    <a:pt x="18" y="81"/>
                  </a:lnTo>
                  <a:lnTo>
                    <a:pt x="23" y="82"/>
                  </a:lnTo>
                  <a:lnTo>
                    <a:pt x="27" y="82"/>
                  </a:lnTo>
                  <a:lnTo>
                    <a:pt x="31" y="81"/>
                  </a:lnTo>
                  <a:lnTo>
                    <a:pt x="34" y="84"/>
                  </a:lnTo>
                  <a:lnTo>
                    <a:pt x="35" y="87"/>
                  </a:lnTo>
                  <a:lnTo>
                    <a:pt x="37" y="91"/>
                  </a:lnTo>
                  <a:lnTo>
                    <a:pt x="37" y="93"/>
                  </a:lnTo>
                  <a:lnTo>
                    <a:pt x="35" y="95"/>
                  </a:lnTo>
                  <a:lnTo>
                    <a:pt x="34" y="97"/>
                  </a:lnTo>
                  <a:lnTo>
                    <a:pt x="32" y="99"/>
                  </a:lnTo>
                  <a:lnTo>
                    <a:pt x="30" y="100"/>
                  </a:lnTo>
                  <a:lnTo>
                    <a:pt x="25" y="103"/>
                  </a:lnTo>
                  <a:lnTo>
                    <a:pt x="19" y="104"/>
                  </a:lnTo>
                  <a:lnTo>
                    <a:pt x="14" y="106"/>
                  </a:lnTo>
                  <a:lnTo>
                    <a:pt x="10" y="107"/>
                  </a:lnTo>
                  <a:lnTo>
                    <a:pt x="9" y="118"/>
                  </a:lnTo>
                  <a:lnTo>
                    <a:pt x="9" y="130"/>
                  </a:lnTo>
                  <a:lnTo>
                    <a:pt x="9" y="135"/>
                  </a:lnTo>
                  <a:lnTo>
                    <a:pt x="9" y="141"/>
                  </a:lnTo>
                  <a:lnTo>
                    <a:pt x="10" y="146"/>
                  </a:lnTo>
                  <a:lnTo>
                    <a:pt x="12" y="150"/>
                  </a:lnTo>
                  <a:lnTo>
                    <a:pt x="22" y="158"/>
                  </a:lnTo>
                  <a:lnTo>
                    <a:pt x="33" y="164"/>
                  </a:lnTo>
                  <a:lnTo>
                    <a:pt x="44" y="170"/>
                  </a:lnTo>
                  <a:lnTo>
                    <a:pt x="57" y="174"/>
                  </a:lnTo>
                  <a:lnTo>
                    <a:pt x="70" y="176"/>
                  </a:lnTo>
                  <a:lnTo>
                    <a:pt x="84" y="177"/>
                  </a:lnTo>
                  <a:lnTo>
                    <a:pt x="90" y="177"/>
                  </a:lnTo>
                  <a:lnTo>
                    <a:pt x="97" y="176"/>
                  </a:lnTo>
                  <a:lnTo>
                    <a:pt x="104" y="175"/>
                  </a:lnTo>
                  <a:lnTo>
                    <a:pt x="111" y="173"/>
                  </a:lnTo>
                  <a:lnTo>
                    <a:pt x="127" y="160"/>
                  </a:lnTo>
                  <a:lnTo>
                    <a:pt x="141" y="146"/>
                  </a:lnTo>
                  <a:lnTo>
                    <a:pt x="147" y="138"/>
                  </a:lnTo>
                  <a:lnTo>
                    <a:pt x="151" y="129"/>
                  </a:lnTo>
                  <a:lnTo>
                    <a:pt x="152" y="124"/>
                  </a:lnTo>
                  <a:lnTo>
                    <a:pt x="153" y="118"/>
                  </a:lnTo>
                  <a:lnTo>
                    <a:pt x="153" y="113"/>
                  </a:lnTo>
                  <a:lnTo>
                    <a:pt x="153" y="107"/>
                  </a:lnTo>
                  <a:lnTo>
                    <a:pt x="150" y="107"/>
                  </a:lnTo>
                  <a:lnTo>
                    <a:pt x="147" y="107"/>
                  </a:lnTo>
                  <a:lnTo>
                    <a:pt x="140" y="104"/>
                  </a:lnTo>
                  <a:lnTo>
                    <a:pt x="134" y="101"/>
                  </a:lnTo>
                  <a:lnTo>
                    <a:pt x="131" y="99"/>
                  </a:lnTo>
                  <a:lnTo>
                    <a:pt x="129" y="97"/>
                  </a:lnTo>
                  <a:lnTo>
                    <a:pt x="128" y="93"/>
                  </a:lnTo>
                  <a:lnTo>
                    <a:pt x="131" y="87"/>
                  </a:lnTo>
                  <a:lnTo>
                    <a:pt x="131" y="83"/>
                  </a:lnTo>
                  <a:lnTo>
                    <a:pt x="133" y="81"/>
                  </a:lnTo>
                  <a:lnTo>
                    <a:pt x="136" y="81"/>
                  </a:lnTo>
                  <a:lnTo>
                    <a:pt x="139" y="81"/>
                  </a:lnTo>
                  <a:lnTo>
                    <a:pt x="147" y="82"/>
                  </a:lnTo>
                  <a:lnTo>
                    <a:pt x="153" y="81"/>
                  </a:lnTo>
                  <a:lnTo>
                    <a:pt x="153" y="66"/>
                  </a:lnTo>
                  <a:lnTo>
                    <a:pt x="152" y="51"/>
                  </a:lnTo>
                  <a:lnTo>
                    <a:pt x="150" y="45"/>
                  </a:lnTo>
                  <a:lnTo>
                    <a:pt x="148" y="38"/>
                  </a:lnTo>
                  <a:lnTo>
                    <a:pt x="142" y="32"/>
                  </a:lnTo>
                  <a:lnTo>
                    <a:pt x="137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6" name="Freeform 445"/>
            <p:cNvSpPr>
              <a:spLocks noEditPoints="1"/>
            </p:cNvSpPr>
            <p:nvPr/>
          </p:nvSpPr>
          <p:spPr bwMode="auto">
            <a:xfrm>
              <a:off x="11454238" y="2542478"/>
              <a:ext cx="19209" cy="20582"/>
            </a:xfrm>
            <a:custGeom>
              <a:avLst/>
              <a:gdLst/>
              <a:ahLst/>
              <a:cxnLst>
                <a:cxn ang="0">
                  <a:pos x="114" y="56"/>
                </a:cxn>
                <a:cxn ang="0">
                  <a:pos x="106" y="48"/>
                </a:cxn>
                <a:cxn ang="0">
                  <a:pos x="95" y="42"/>
                </a:cxn>
                <a:cxn ang="0">
                  <a:pos x="83" y="41"/>
                </a:cxn>
                <a:cxn ang="0">
                  <a:pos x="65" y="44"/>
                </a:cxn>
                <a:cxn ang="0">
                  <a:pos x="43" y="55"/>
                </a:cxn>
                <a:cxn ang="0">
                  <a:pos x="29" y="59"/>
                </a:cxn>
                <a:cxn ang="0">
                  <a:pos x="27" y="54"/>
                </a:cxn>
                <a:cxn ang="0">
                  <a:pos x="28" y="48"/>
                </a:cxn>
                <a:cxn ang="0">
                  <a:pos x="34" y="38"/>
                </a:cxn>
                <a:cxn ang="0">
                  <a:pos x="46" y="29"/>
                </a:cxn>
                <a:cxn ang="0">
                  <a:pos x="59" y="24"/>
                </a:cxn>
                <a:cxn ang="0">
                  <a:pos x="73" y="21"/>
                </a:cxn>
                <a:cxn ang="0">
                  <a:pos x="87" y="21"/>
                </a:cxn>
                <a:cxn ang="0">
                  <a:pos x="100" y="24"/>
                </a:cxn>
                <a:cxn ang="0">
                  <a:pos x="112" y="29"/>
                </a:cxn>
                <a:cxn ang="0">
                  <a:pos x="123" y="40"/>
                </a:cxn>
                <a:cxn ang="0">
                  <a:pos x="127" y="50"/>
                </a:cxn>
                <a:cxn ang="0">
                  <a:pos x="123" y="57"/>
                </a:cxn>
                <a:cxn ang="0">
                  <a:pos x="151" y="55"/>
                </a:cxn>
                <a:cxn ang="0">
                  <a:pos x="132" y="29"/>
                </a:cxn>
                <a:cxn ang="0">
                  <a:pos x="120" y="19"/>
                </a:cxn>
                <a:cxn ang="0">
                  <a:pos x="107" y="10"/>
                </a:cxn>
                <a:cxn ang="0">
                  <a:pos x="92" y="3"/>
                </a:cxn>
                <a:cxn ang="0">
                  <a:pos x="76" y="0"/>
                </a:cxn>
                <a:cxn ang="0">
                  <a:pos x="59" y="0"/>
                </a:cxn>
                <a:cxn ang="0">
                  <a:pos x="42" y="5"/>
                </a:cxn>
                <a:cxn ang="0">
                  <a:pos x="25" y="18"/>
                </a:cxn>
                <a:cxn ang="0">
                  <a:pos x="11" y="35"/>
                </a:cxn>
                <a:cxn ang="0">
                  <a:pos x="2" y="57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11" y="80"/>
                </a:cxn>
                <a:cxn ang="0">
                  <a:pos x="16" y="74"/>
                </a:cxn>
                <a:cxn ang="0">
                  <a:pos x="26" y="82"/>
                </a:cxn>
                <a:cxn ang="0">
                  <a:pos x="29" y="88"/>
                </a:cxn>
                <a:cxn ang="0">
                  <a:pos x="27" y="93"/>
                </a:cxn>
                <a:cxn ang="0">
                  <a:pos x="21" y="99"/>
                </a:cxn>
                <a:cxn ang="0">
                  <a:pos x="0" y="113"/>
                </a:cxn>
                <a:cxn ang="0">
                  <a:pos x="2" y="123"/>
                </a:cxn>
                <a:cxn ang="0">
                  <a:pos x="5" y="134"/>
                </a:cxn>
                <a:cxn ang="0">
                  <a:pos x="17" y="151"/>
                </a:cxn>
                <a:cxn ang="0">
                  <a:pos x="34" y="165"/>
                </a:cxn>
                <a:cxn ang="0">
                  <a:pos x="51" y="176"/>
                </a:cxn>
                <a:cxn ang="0">
                  <a:pos x="77" y="177"/>
                </a:cxn>
                <a:cxn ang="0">
                  <a:pos x="103" y="171"/>
                </a:cxn>
                <a:cxn ang="0">
                  <a:pos x="115" y="166"/>
                </a:cxn>
                <a:cxn ang="0">
                  <a:pos x="127" y="158"/>
                </a:cxn>
                <a:cxn ang="0">
                  <a:pos x="138" y="150"/>
                </a:cxn>
                <a:cxn ang="0">
                  <a:pos x="147" y="137"/>
                </a:cxn>
                <a:cxn ang="0">
                  <a:pos x="151" y="126"/>
                </a:cxn>
                <a:cxn ang="0">
                  <a:pos x="151" y="116"/>
                </a:cxn>
                <a:cxn ang="0">
                  <a:pos x="145" y="107"/>
                </a:cxn>
                <a:cxn ang="0">
                  <a:pos x="135" y="103"/>
                </a:cxn>
                <a:cxn ang="0">
                  <a:pos x="130" y="97"/>
                </a:cxn>
                <a:cxn ang="0">
                  <a:pos x="130" y="91"/>
                </a:cxn>
                <a:cxn ang="0">
                  <a:pos x="137" y="80"/>
                </a:cxn>
                <a:cxn ang="0">
                  <a:pos x="145" y="67"/>
                </a:cxn>
                <a:cxn ang="0">
                  <a:pos x="151" y="55"/>
                </a:cxn>
              </a:cxnLst>
              <a:rect l="0" t="0" r="r" b="b"/>
              <a:pathLst>
                <a:path w="151" h="177">
                  <a:moveTo>
                    <a:pt x="119" y="61"/>
                  </a:moveTo>
                  <a:lnTo>
                    <a:pt x="114" y="56"/>
                  </a:lnTo>
                  <a:lnTo>
                    <a:pt x="110" y="51"/>
                  </a:lnTo>
                  <a:lnTo>
                    <a:pt x="106" y="48"/>
                  </a:lnTo>
                  <a:lnTo>
                    <a:pt x="100" y="44"/>
                  </a:lnTo>
                  <a:lnTo>
                    <a:pt x="95" y="42"/>
                  </a:lnTo>
                  <a:lnTo>
                    <a:pt x="90" y="41"/>
                  </a:lnTo>
                  <a:lnTo>
                    <a:pt x="83" y="41"/>
                  </a:lnTo>
                  <a:lnTo>
                    <a:pt x="78" y="41"/>
                  </a:lnTo>
                  <a:lnTo>
                    <a:pt x="65" y="44"/>
                  </a:lnTo>
                  <a:lnTo>
                    <a:pt x="53" y="49"/>
                  </a:lnTo>
                  <a:lnTo>
                    <a:pt x="43" y="55"/>
                  </a:lnTo>
                  <a:lnTo>
                    <a:pt x="32" y="61"/>
                  </a:lnTo>
                  <a:lnTo>
                    <a:pt x="29" y="59"/>
                  </a:lnTo>
                  <a:lnTo>
                    <a:pt x="28" y="57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8" y="48"/>
                  </a:lnTo>
                  <a:lnTo>
                    <a:pt x="29" y="42"/>
                  </a:lnTo>
                  <a:lnTo>
                    <a:pt x="34" y="38"/>
                  </a:lnTo>
                  <a:lnTo>
                    <a:pt x="40" y="33"/>
                  </a:lnTo>
                  <a:lnTo>
                    <a:pt x="46" y="29"/>
                  </a:lnTo>
                  <a:lnTo>
                    <a:pt x="52" y="26"/>
                  </a:lnTo>
                  <a:lnTo>
                    <a:pt x="59" y="24"/>
                  </a:lnTo>
                  <a:lnTo>
                    <a:pt x="65" y="22"/>
                  </a:lnTo>
                  <a:lnTo>
                    <a:pt x="73" y="21"/>
                  </a:lnTo>
                  <a:lnTo>
                    <a:pt x="79" y="20"/>
                  </a:lnTo>
                  <a:lnTo>
                    <a:pt x="87" y="21"/>
                  </a:lnTo>
                  <a:lnTo>
                    <a:pt x="93" y="22"/>
                  </a:lnTo>
                  <a:lnTo>
                    <a:pt x="100" y="24"/>
                  </a:lnTo>
                  <a:lnTo>
                    <a:pt x="107" y="26"/>
                  </a:lnTo>
                  <a:lnTo>
                    <a:pt x="112" y="29"/>
                  </a:lnTo>
                  <a:lnTo>
                    <a:pt x="119" y="35"/>
                  </a:lnTo>
                  <a:lnTo>
                    <a:pt x="123" y="40"/>
                  </a:lnTo>
                  <a:lnTo>
                    <a:pt x="128" y="45"/>
                  </a:lnTo>
                  <a:lnTo>
                    <a:pt x="127" y="50"/>
                  </a:lnTo>
                  <a:lnTo>
                    <a:pt x="125" y="54"/>
                  </a:lnTo>
                  <a:lnTo>
                    <a:pt x="123" y="57"/>
                  </a:lnTo>
                  <a:lnTo>
                    <a:pt x="119" y="61"/>
                  </a:lnTo>
                  <a:close/>
                  <a:moveTo>
                    <a:pt x="151" y="55"/>
                  </a:moveTo>
                  <a:lnTo>
                    <a:pt x="142" y="42"/>
                  </a:lnTo>
                  <a:lnTo>
                    <a:pt x="132" y="29"/>
                  </a:lnTo>
                  <a:lnTo>
                    <a:pt x="126" y="24"/>
                  </a:lnTo>
                  <a:lnTo>
                    <a:pt x="120" y="19"/>
                  </a:lnTo>
                  <a:lnTo>
                    <a:pt x="113" y="14"/>
                  </a:lnTo>
                  <a:lnTo>
                    <a:pt x="107" y="10"/>
                  </a:lnTo>
                  <a:lnTo>
                    <a:pt x="99" y="6"/>
                  </a:lnTo>
                  <a:lnTo>
                    <a:pt x="92" y="3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0" y="2"/>
                  </a:lnTo>
                  <a:lnTo>
                    <a:pt x="42" y="5"/>
                  </a:lnTo>
                  <a:lnTo>
                    <a:pt x="33" y="10"/>
                  </a:lnTo>
                  <a:lnTo>
                    <a:pt x="25" y="18"/>
                  </a:lnTo>
                  <a:lnTo>
                    <a:pt x="17" y="25"/>
                  </a:lnTo>
                  <a:lnTo>
                    <a:pt x="11" y="35"/>
                  </a:lnTo>
                  <a:lnTo>
                    <a:pt x="5" y="45"/>
                  </a:lnTo>
                  <a:lnTo>
                    <a:pt x="2" y="57"/>
                  </a:lnTo>
                  <a:lnTo>
                    <a:pt x="1" y="62"/>
                  </a:lnTo>
                  <a:lnTo>
                    <a:pt x="1" y="69"/>
                  </a:lnTo>
                  <a:lnTo>
                    <a:pt x="2" y="74"/>
                  </a:lnTo>
                  <a:lnTo>
                    <a:pt x="3" y="81"/>
                  </a:lnTo>
                  <a:lnTo>
                    <a:pt x="8" y="81"/>
                  </a:lnTo>
                  <a:lnTo>
                    <a:pt x="11" y="80"/>
                  </a:lnTo>
                  <a:lnTo>
                    <a:pt x="14" y="78"/>
                  </a:lnTo>
                  <a:lnTo>
                    <a:pt x="16" y="74"/>
                  </a:lnTo>
                  <a:lnTo>
                    <a:pt x="21" y="77"/>
                  </a:lnTo>
                  <a:lnTo>
                    <a:pt x="26" y="82"/>
                  </a:lnTo>
                  <a:lnTo>
                    <a:pt x="28" y="85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7" y="93"/>
                  </a:lnTo>
                  <a:lnTo>
                    <a:pt x="25" y="97"/>
                  </a:lnTo>
                  <a:lnTo>
                    <a:pt x="21" y="99"/>
                  </a:lnTo>
                  <a:lnTo>
                    <a:pt x="8" y="107"/>
                  </a:lnTo>
                  <a:lnTo>
                    <a:pt x="0" y="113"/>
                  </a:lnTo>
                  <a:lnTo>
                    <a:pt x="1" y="118"/>
                  </a:lnTo>
                  <a:lnTo>
                    <a:pt x="2" y="123"/>
                  </a:lnTo>
                  <a:lnTo>
                    <a:pt x="3" y="129"/>
                  </a:lnTo>
                  <a:lnTo>
                    <a:pt x="5" y="134"/>
                  </a:lnTo>
                  <a:lnTo>
                    <a:pt x="11" y="142"/>
                  </a:lnTo>
                  <a:lnTo>
                    <a:pt x="17" y="151"/>
                  </a:lnTo>
                  <a:lnTo>
                    <a:pt x="26" y="158"/>
                  </a:lnTo>
                  <a:lnTo>
                    <a:pt x="34" y="165"/>
                  </a:lnTo>
                  <a:lnTo>
                    <a:pt x="43" y="171"/>
                  </a:lnTo>
                  <a:lnTo>
                    <a:pt x="51" y="176"/>
                  </a:lnTo>
                  <a:lnTo>
                    <a:pt x="64" y="177"/>
                  </a:lnTo>
                  <a:lnTo>
                    <a:pt x="77" y="177"/>
                  </a:lnTo>
                  <a:lnTo>
                    <a:pt x="90" y="174"/>
                  </a:lnTo>
                  <a:lnTo>
                    <a:pt x="103" y="171"/>
                  </a:lnTo>
                  <a:lnTo>
                    <a:pt x="109" y="169"/>
                  </a:lnTo>
                  <a:lnTo>
                    <a:pt x="115" y="166"/>
                  </a:lnTo>
                  <a:lnTo>
                    <a:pt x="122" y="163"/>
                  </a:lnTo>
                  <a:lnTo>
                    <a:pt x="127" y="158"/>
                  </a:lnTo>
                  <a:lnTo>
                    <a:pt x="132" y="154"/>
                  </a:lnTo>
                  <a:lnTo>
                    <a:pt x="138" y="150"/>
                  </a:lnTo>
                  <a:lnTo>
                    <a:pt x="142" y="144"/>
                  </a:lnTo>
                  <a:lnTo>
                    <a:pt x="147" y="137"/>
                  </a:lnTo>
                  <a:lnTo>
                    <a:pt x="148" y="132"/>
                  </a:lnTo>
                  <a:lnTo>
                    <a:pt x="151" y="126"/>
                  </a:lnTo>
                  <a:lnTo>
                    <a:pt x="151" y="120"/>
                  </a:lnTo>
                  <a:lnTo>
                    <a:pt x="151" y="116"/>
                  </a:lnTo>
                  <a:lnTo>
                    <a:pt x="148" y="112"/>
                  </a:lnTo>
                  <a:lnTo>
                    <a:pt x="145" y="107"/>
                  </a:lnTo>
                  <a:lnTo>
                    <a:pt x="141" y="104"/>
                  </a:lnTo>
                  <a:lnTo>
                    <a:pt x="135" y="103"/>
                  </a:lnTo>
                  <a:lnTo>
                    <a:pt x="132" y="100"/>
                  </a:lnTo>
                  <a:lnTo>
                    <a:pt x="130" y="97"/>
                  </a:lnTo>
                  <a:lnTo>
                    <a:pt x="130" y="94"/>
                  </a:lnTo>
                  <a:lnTo>
                    <a:pt x="130" y="91"/>
                  </a:lnTo>
                  <a:lnTo>
                    <a:pt x="132" y="85"/>
                  </a:lnTo>
                  <a:lnTo>
                    <a:pt x="137" y="80"/>
                  </a:lnTo>
                  <a:lnTo>
                    <a:pt x="141" y="73"/>
                  </a:lnTo>
                  <a:lnTo>
                    <a:pt x="145" y="67"/>
                  </a:lnTo>
                  <a:lnTo>
                    <a:pt x="148" y="61"/>
                  </a:lnTo>
                  <a:lnTo>
                    <a:pt x="151" y="5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7" name="Freeform 446"/>
            <p:cNvSpPr>
              <a:spLocks noEditPoints="1"/>
            </p:cNvSpPr>
            <p:nvPr/>
          </p:nvSpPr>
          <p:spPr bwMode="auto">
            <a:xfrm>
              <a:off x="11346985" y="2542478"/>
              <a:ext cx="20810" cy="20582"/>
            </a:xfrm>
            <a:custGeom>
              <a:avLst/>
              <a:gdLst/>
              <a:ahLst/>
              <a:cxnLst>
                <a:cxn ang="0">
                  <a:pos x="44" y="58"/>
                </a:cxn>
                <a:cxn ang="0">
                  <a:pos x="35" y="62"/>
                </a:cxn>
                <a:cxn ang="0">
                  <a:pos x="33" y="53"/>
                </a:cxn>
                <a:cxn ang="0">
                  <a:pos x="35" y="44"/>
                </a:cxn>
                <a:cxn ang="0">
                  <a:pos x="42" y="34"/>
                </a:cxn>
                <a:cxn ang="0">
                  <a:pos x="56" y="26"/>
                </a:cxn>
                <a:cxn ang="0">
                  <a:pos x="77" y="21"/>
                </a:cxn>
                <a:cxn ang="0">
                  <a:pos x="99" y="23"/>
                </a:cxn>
                <a:cxn ang="0">
                  <a:pos x="122" y="32"/>
                </a:cxn>
                <a:cxn ang="0">
                  <a:pos x="134" y="40"/>
                </a:cxn>
                <a:cxn ang="0">
                  <a:pos x="135" y="44"/>
                </a:cxn>
                <a:cxn ang="0">
                  <a:pos x="134" y="53"/>
                </a:cxn>
                <a:cxn ang="0">
                  <a:pos x="116" y="52"/>
                </a:cxn>
                <a:cxn ang="0">
                  <a:pos x="89" y="42"/>
                </a:cxn>
                <a:cxn ang="0">
                  <a:pos x="76" y="39"/>
                </a:cxn>
                <a:cxn ang="0">
                  <a:pos x="64" y="40"/>
                </a:cxn>
                <a:cxn ang="0">
                  <a:pos x="53" y="45"/>
                </a:cxn>
                <a:cxn ang="0">
                  <a:pos x="56" y="2"/>
                </a:cxn>
                <a:cxn ang="0">
                  <a:pos x="43" y="5"/>
                </a:cxn>
                <a:cxn ang="0">
                  <a:pos x="33" y="12"/>
                </a:cxn>
                <a:cxn ang="0">
                  <a:pos x="17" y="30"/>
                </a:cxn>
                <a:cxn ang="0">
                  <a:pos x="9" y="51"/>
                </a:cxn>
                <a:cxn ang="0">
                  <a:pos x="4" y="68"/>
                </a:cxn>
                <a:cxn ang="0">
                  <a:pos x="23" y="75"/>
                </a:cxn>
                <a:cxn ang="0">
                  <a:pos x="32" y="79"/>
                </a:cxn>
                <a:cxn ang="0">
                  <a:pos x="34" y="82"/>
                </a:cxn>
                <a:cxn ang="0">
                  <a:pos x="35" y="87"/>
                </a:cxn>
                <a:cxn ang="0">
                  <a:pos x="18" y="97"/>
                </a:cxn>
                <a:cxn ang="0">
                  <a:pos x="10" y="100"/>
                </a:cxn>
                <a:cxn ang="0">
                  <a:pos x="1" y="100"/>
                </a:cxn>
                <a:cxn ang="0">
                  <a:pos x="0" y="112"/>
                </a:cxn>
                <a:cxn ang="0">
                  <a:pos x="3" y="123"/>
                </a:cxn>
                <a:cxn ang="0">
                  <a:pos x="8" y="131"/>
                </a:cxn>
                <a:cxn ang="0">
                  <a:pos x="15" y="140"/>
                </a:cxn>
                <a:cxn ang="0">
                  <a:pos x="48" y="170"/>
                </a:cxn>
                <a:cxn ang="0">
                  <a:pos x="75" y="173"/>
                </a:cxn>
                <a:cxn ang="0">
                  <a:pos x="102" y="170"/>
                </a:cxn>
                <a:cxn ang="0">
                  <a:pos x="113" y="166"/>
                </a:cxn>
                <a:cxn ang="0">
                  <a:pos x="125" y="160"/>
                </a:cxn>
                <a:cxn ang="0">
                  <a:pos x="135" y="151"/>
                </a:cxn>
                <a:cxn ang="0">
                  <a:pos x="144" y="141"/>
                </a:cxn>
                <a:cxn ang="0">
                  <a:pos x="154" y="129"/>
                </a:cxn>
                <a:cxn ang="0">
                  <a:pos x="158" y="114"/>
                </a:cxn>
                <a:cxn ang="0">
                  <a:pos x="157" y="107"/>
                </a:cxn>
                <a:cxn ang="0">
                  <a:pos x="153" y="100"/>
                </a:cxn>
                <a:cxn ang="0">
                  <a:pos x="146" y="96"/>
                </a:cxn>
                <a:cxn ang="0">
                  <a:pos x="138" y="94"/>
                </a:cxn>
                <a:cxn ang="0">
                  <a:pos x="141" y="84"/>
                </a:cxn>
                <a:cxn ang="0">
                  <a:pos x="146" y="77"/>
                </a:cxn>
                <a:cxn ang="0">
                  <a:pos x="159" y="68"/>
                </a:cxn>
                <a:cxn ang="0">
                  <a:pos x="163" y="64"/>
                </a:cxn>
                <a:cxn ang="0">
                  <a:pos x="166" y="59"/>
                </a:cxn>
                <a:cxn ang="0">
                  <a:pos x="163" y="51"/>
                </a:cxn>
                <a:cxn ang="0">
                  <a:pos x="157" y="39"/>
                </a:cxn>
                <a:cxn ang="0">
                  <a:pos x="147" y="29"/>
                </a:cxn>
                <a:cxn ang="0">
                  <a:pos x="137" y="19"/>
                </a:cxn>
                <a:cxn ang="0">
                  <a:pos x="112" y="5"/>
                </a:cxn>
                <a:cxn ang="0">
                  <a:pos x="84" y="0"/>
                </a:cxn>
                <a:cxn ang="0">
                  <a:pos x="56" y="2"/>
                </a:cxn>
              </a:cxnLst>
              <a:rect l="0" t="0" r="r" b="b"/>
              <a:pathLst>
                <a:path w="166" h="173">
                  <a:moveTo>
                    <a:pt x="48" y="49"/>
                  </a:moveTo>
                  <a:lnTo>
                    <a:pt x="44" y="58"/>
                  </a:lnTo>
                  <a:lnTo>
                    <a:pt x="39" y="65"/>
                  </a:lnTo>
                  <a:lnTo>
                    <a:pt x="35" y="62"/>
                  </a:lnTo>
                  <a:lnTo>
                    <a:pt x="33" y="59"/>
                  </a:lnTo>
                  <a:lnTo>
                    <a:pt x="33" y="53"/>
                  </a:lnTo>
                  <a:lnTo>
                    <a:pt x="34" y="49"/>
                  </a:lnTo>
                  <a:lnTo>
                    <a:pt x="35" y="44"/>
                  </a:lnTo>
                  <a:lnTo>
                    <a:pt x="39" y="38"/>
                  </a:lnTo>
                  <a:lnTo>
                    <a:pt x="42" y="34"/>
                  </a:lnTo>
                  <a:lnTo>
                    <a:pt x="45" y="30"/>
                  </a:lnTo>
                  <a:lnTo>
                    <a:pt x="56" y="26"/>
                  </a:lnTo>
                  <a:lnTo>
                    <a:pt x="66" y="23"/>
                  </a:lnTo>
                  <a:lnTo>
                    <a:pt x="77" y="21"/>
                  </a:lnTo>
                  <a:lnTo>
                    <a:pt x="89" y="22"/>
                  </a:lnTo>
                  <a:lnTo>
                    <a:pt x="99" y="23"/>
                  </a:lnTo>
                  <a:lnTo>
                    <a:pt x="111" y="27"/>
                  </a:lnTo>
                  <a:lnTo>
                    <a:pt x="122" y="32"/>
                  </a:lnTo>
                  <a:lnTo>
                    <a:pt x="131" y="39"/>
                  </a:lnTo>
                  <a:lnTo>
                    <a:pt x="134" y="40"/>
                  </a:lnTo>
                  <a:lnTo>
                    <a:pt x="135" y="42"/>
                  </a:lnTo>
                  <a:lnTo>
                    <a:pt x="135" y="44"/>
                  </a:lnTo>
                  <a:lnTo>
                    <a:pt x="135" y="47"/>
                  </a:lnTo>
                  <a:lnTo>
                    <a:pt x="134" y="53"/>
                  </a:lnTo>
                  <a:lnTo>
                    <a:pt x="135" y="59"/>
                  </a:lnTo>
                  <a:lnTo>
                    <a:pt x="116" y="52"/>
                  </a:lnTo>
                  <a:lnTo>
                    <a:pt x="94" y="44"/>
                  </a:lnTo>
                  <a:lnTo>
                    <a:pt x="89" y="42"/>
                  </a:lnTo>
                  <a:lnTo>
                    <a:pt x="82" y="40"/>
                  </a:lnTo>
                  <a:lnTo>
                    <a:pt x="76" y="39"/>
                  </a:lnTo>
                  <a:lnTo>
                    <a:pt x="71" y="39"/>
                  </a:lnTo>
                  <a:lnTo>
                    <a:pt x="64" y="40"/>
                  </a:lnTo>
                  <a:lnTo>
                    <a:pt x="59" y="43"/>
                  </a:lnTo>
                  <a:lnTo>
                    <a:pt x="53" y="45"/>
                  </a:lnTo>
                  <a:lnTo>
                    <a:pt x="48" y="49"/>
                  </a:lnTo>
                  <a:close/>
                  <a:moveTo>
                    <a:pt x="56" y="2"/>
                  </a:moveTo>
                  <a:lnTo>
                    <a:pt x="49" y="3"/>
                  </a:lnTo>
                  <a:lnTo>
                    <a:pt x="43" y="5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25" y="20"/>
                  </a:lnTo>
                  <a:lnTo>
                    <a:pt x="17" y="30"/>
                  </a:lnTo>
                  <a:lnTo>
                    <a:pt x="12" y="40"/>
                  </a:lnTo>
                  <a:lnTo>
                    <a:pt x="9" y="51"/>
                  </a:lnTo>
                  <a:lnTo>
                    <a:pt x="5" y="61"/>
                  </a:lnTo>
                  <a:lnTo>
                    <a:pt x="4" y="68"/>
                  </a:lnTo>
                  <a:lnTo>
                    <a:pt x="12" y="71"/>
                  </a:lnTo>
                  <a:lnTo>
                    <a:pt x="23" y="75"/>
                  </a:lnTo>
                  <a:lnTo>
                    <a:pt x="28" y="76"/>
                  </a:lnTo>
                  <a:lnTo>
                    <a:pt x="32" y="79"/>
                  </a:lnTo>
                  <a:lnTo>
                    <a:pt x="33" y="80"/>
                  </a:lnTo>
                  <a:lnTo>
                    <a:pt x="34" y="82"/>
                  </a:lnTo>
                  <a:lnTo>
                    <a:pt x="35" y="84"/>
                  </a:lnTo>
                  <a:lnTo>
                    <a:pt x="35" y="87"/>
                  </a:lnTo>
                  <a:lnTo>
                    <a:pt x="27" y="93"/>
                  </a:lnTo>
                  <a:lnTo>
                    <a:pt x="18" y="97"/>
                  </a:lnTo>
                  <a:lnTo>
                    <a:pt x="14" y="99"/>
                  </a:lnTo>
                  <a:lnTo>
                    <a:pt x="10" y="100"/>
                  </a:lnTo>
                  <a:lnTo>
                    <a:pt x="5" y="100"/>
                  </a:lnTo>
                  <a:lnTo>
                    <a:pt x="1" y="100"/>
                  </a:lnTo>
                  <a:lnTo>
                    <a:pt x="0" y="107"/>
                  </a:lnTo>
                  <a:lnTo>
                    <a:pt x="0" y="112"/>
                  </a:lnTo>
                  <a:lnTo>
                    <a:pt x="1" y="117"/>
                  </a:lnTo>
                  <a:lnTo>
                    <a:pt x="3" y="123"/>
                  </a:lnTo>
                  <a:lnTo>
                    <a:pt x="5" y="127"/>
                  </a:lnTo>
                  <a:lnTo>
                    <a:pt x="8" y="131"/>
                  </a:lnTo>
                  <a:lnTo>
                    <a:pt x="12" y="135"/>
                  </a:lnTo>
                  <a:lnTo>
                    <a:pt x="15" y="140"/>
                  </a:lnTo>
                  <a:lnTo>
                    <a:pt x="32" y="155"/>
                  </a:lnTo>
                  <a:lnTo>
                    <a:pt x="48" y="170"/>
                  </a:lnTo>
                  <a:lnTo>
                    <a:pt x="62" y="172"/>
                  </a:lnTo>
                  <a:lnTo>
                    <a:pt x="75" y="173"/>
                  </a:lnTo>
                  <a:lnTo>
                    <a:pt x="89" y="172"/>
                  </a:lnTo>
                  <a:lnTo>
                    <a:pt x="102" y="170"/>
                  </a:lnTo>
                  <a:lnTo>
                    <a:pt x="107" y="168"/>
                  </a:lnTo>
                  <a:lnTo>
                    <a:pt x="113" y="166"/>
                  </a:lnTo>
                  <a:lnTo>
                    <a:pt x="119" y="163"/>
                  </a:lnTo>
                  <a:lnTo>
                    <a:pt x="125" y="160"/>
                  </a:lnTo>
                  <a:lnTo>
                    <a:pt x="130" y="156"/>
                  </a:lnTo>
                  <a:lnTo>
                    <a:pt x="135" y="151"/>
                  </a:lnTo>
                  <a:lnTo>
                    <a:pt x="140" y="147"/>
                  </a:lnTo>
                  <a:lnTo>
                    <a:pt x="144" y="141"/>
                  </a:lnTo>
                  <a:lnTo>
                    <a:pt x="150" y="135"/>
                  </a:lnTo>
                  <a:lnTo>
                    <a:pt x="154" y="129"/>
                  </a:lnTo>
                  <a:lnTo>
                    <a:pt x="157" y="122"/>
                  </a:lnTo>
                  <a:lnTo>
                    <a:pt x="158" y="114"/>
                  </a:lnTo>
                  <a:lnTo>
                    <a:pt x="157" y="110"/>
                  </a:lnTo>
                  <a:lnTo>
                    <a:pt x="157" y="107"/>
                  </a:lnTo>
                  <a:lnTo>
                    <a:pt x="155" y="103"/>
                  </a:lnTo>
                  <a:lnTo>
                    <a:pt x="153" y="100"/>
                  </a:lnTo>
                  <a:lnTo>
                    <a:pt x="151" y="98"/>
                  </a:lnTo>
                  <a:lnTo>
                    <a:pt x="146" y="96"/>
                  </a:lnTo>
                  <a:lnTo>
                    <a:pt x="143" y="95"/>
                  </a:lnTo>
                  <a:lnTo>
                    <a:pt x="138" y="94"/>
                  </a:lnTo>
                  <a:lnTo>
                    <a:pt x="139" y="88"/>
                  </a:lnTo>
                  <a:lnTo>
                    <a:pt x="141" y="84"/>
                  </a:lnTo>
                  <a:lnTo>
                    <a:pt x="144" y="80"/>
                  </a:lnTo>
                  <a:lnTo>
                    <a:pt x="146" y="77"/>
                  </a:lnTo>
                  <a:lnTo>
                    <a:pt x="153" y="72"/>
                  </a:lnTo>
                  <a:lnTo>
                    <a:pt x="159" y="68"/>
                  </a:lnTo>
                  <a:lnTo>
                    <a:pt x="161" y="66"/>
                  </a:lnTo>
                  <a:lnTo>
                    <a:pt x="163" y="64"/>
                  </a:lnTo>
                  <a:lnTo>
                    <a:pt x="166" y="62"/>
                  </a:lnTo>
                  <a:lnTo>
                    <a:pt x="166" y="59"/>
                  </a:lnTo>
                  <a:lnTo>
                    <a:pt x="166" y="55"/>
                  </a:lnTo>
                  <a:lnTo>
                    <a:pt x="163" y="51"/>
                  </a:lnTo>
                  <a:lnTo>
                    <a:pt x="161" y="46"/>
                  </a:lnTo>
                  <a:lnTo>
                    <a:pt x="157" y="39"/>
                  </a:lnTo>
                  <a:lnTo>
                    <a:pt x="153" y="34"/>
                  </a:lnTo>
                  <a:lnTo>
                    <a:pt x="147" y="29"/>
                  </a:lnTo>
                  <a:lnTo>
                    <a:pt x="142" y="23"/>
                  </a:lnTo>
                  <a:lnTo>
                    <a:pt x="137" y="19"/>
                  </a:lnTo>
                  <a:lnTo>
                    <a:pt x="125" y="12"/>
                  </a:lnTo>
                  <a:lnTo>
                    <a:pt x="112" y="5"/>
                  </a:lnTo>
                  <a:lnTo>
                    <a:pt x="98" y="2"/>
                  </a:lnTo>
                  <a:lnTo>
                    <a:pt x="84" y="0"/>
                  </a:lnTo>
                  <a:lnTo>
                    <a:pt x="70" y="0"/>
                  </a:lnTo>
                  <a:lnTo>
                    <a:pt x="56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8" name="Freeform 447"/>
            <p:cNvSpPr>
              <a:spLocks noEditPoints="1"/>
            </p:cNvSpPr>
            <p:nvPr/>
          </p:nvSpPr>
          <p:spPr bwMode="auto">
            <a:xfrm>
              <a:off x="11374198" y="2542478"/>
              <a:ext cx="19209" cy="20582"/>
            </a:xfrm>
            <a:custGeom>
              <a:avLst/>
              <a:gdLst/>
              <a:ahLst/>
              <a:cxnLst>
                <a:cxn ang="0">
                  <a:pos x="118" y="51"/>
                </a:cxn>
                <a:cxn ang="0">
                  <a:pos x="102" y="44"/>
                </a:cxn>
                <a:cxn ang="0">
                  <a:pos x="85" y="41"/>
                </a:cxn>
                <a:cxn ang="0">
                  <a:pos x="67" y="43"/>
                </a:cxn>
                <a:cxn ang="0">
                  <a:pos x="54" y="51"/>
                </a:cxn>
                <a:cxn ang="0">
                  <a:pos x="46" y="60"/>
                </a:cxn>
                <a:cxn ang="0">
                  <a:pos x="38" y="63"/>
                </a:cxn>
                <a:cxn ang="0">
                  <a:pos x="32" y="57"/>
                </a:cxn>
                <a:cxn ang="0">
                  <a:pos x="34" y="47"/>
                </a:cxn>
                <a:cxn ang="0">
                  <a:pos x="39" y="38"/>
                </a:cxn>
                <a:cxn ang="0">
                  <a:pos x="48" y="33"/>
                </a:cxn>
                <a:cxn ang="0">
                  <a:pos x="75" y="24"/>
                </a:cxn>
                <a:cxn ang="0">
                  <a:pos x="97" y="18"/>
                </a:cxn>
                <a:cxn ang="0">
                  <a:pos x="107" y="24"/>
                </a:cxn>
                <a:cxn ang="0">
                  <a:pos x="115" y="32"/>
                </a:cxn>
                <a:cxn ang="0">
                  <a:pos x="125" y="38"/>
                </a:cxn>
                <a:cxn ang="0">
                  <a:pos x="128" y="49"/>
                </a:cxn>
                <a:cxn ang="0">
                  <a:pos x="68" y="0"/>
                </a:cxn>
                <a:cxn ang="0">
                  <a:pos x="55" y="1"/>
                </a:cxn>
                <a:cxn ang="0">
                  <a:pos x="43" y="6"/>
                </a:cxn>
                <a:cxn ang="0">
                  <a:pos x="32" y="14"/>
                </a:cxn>
                <a:cxn ang="0">
                  <a:pos x="22" y="24"/>
                </a:cxn>
                <a:cxn ang="0">
                  <a:pos x="16" y="34"/>
                </a:cxn>
                <a:cxn ang="0">
                  <a:pos x="11" y="47"/>
                </a:cxn>
                <a:cxn ang="0">
                  <a:pos x="9" y="60"/>
                </a:cxn>
                <a:cxn ang="0">
                  <a:pos x="9" y="73"/>
                </a:cxn>
                <a:cxn ang="0">
                  <a:pos x="34" y="82"/>
                </a:cxn>
                <a:cxn ang="0">
                  <a:pos x="34" y="91"/>
                </a:cxn>
                <a:cxn ang="0">
                  <a:pos x="32" y="95"/>
                </a:cxn>
                <a:cxn ang="0">
                  <a:pos x="22" y="98"/>
                </a:cxn>
                <a:cxn ang="0">
                  <a:pos x="11" y="98"/>
                </a:cxn>
                <a:cxn ang="0">
                  <a:pos x="5" y="100"/>
                </a:cxn>
                <a:cxn ang="0">
                  <a:pos x="2" y="105"/>
                </a:cxn>
                <a:cxn ang="0">
                  <a:pos x="0" y="115"/>
                </a:cxn>
                <a:cxn ang="0">
                  <a:pos x="1" y="124"/>
                </a:cxn>
                <a:cxn ang="0">
                  <a:pos x="9" y="138"/>
                </a:cxn>
                <a:cxn ang="0">
                  <a:pos x="34" y="161"/>
                </a:cxn>
                <a:cxn ang="0">
                  <a:pos x="44" y="163"/>
                </a:cxn>
                <a:cxn ang="0">
                  <a:pos x="54" y="162"/>
                </a:cxn>
                <a:cxn ang="0">
                  <a:pos x="76" y="155"/>
                </a:cxn>
                <a:cxn ang="0">
                  <a:pos x="110" y="129"/>
                </a:cxn>
                <a:cxn ang="0">
                  <a:pos x="111" y="115"/>
                </a:cxn>
                <a:cxn ang="0">
                  <a:pos x="117" y="105"/>
                </a:cxn>
                <a:cxn ang="0">
                  <a:pos x="133" y="85"/>
                </a:cxn>
                <a:cxn ang="0">
                  <a:pos x="142" y="76"/>
                </a:cxn>
                <a:cxn ang="0">
                  <a:pos x="147" y="65"/>
                </a:cxn>
                <a:cxn ang="0">
                  <a:pos x="149" y="51"/>
                </a:cxn>
                <a:cxn ang="0">
                  <a:pos x="145" y="34"/>
                </a:cxn>
                <a:cxn ang="0">
                  <a:pos x="129" y="19"/>
                </a:cxn>
                <a:cxn ang="0">
                  <a:pos x="111" y="9"/>
                </a:cxn>
                <a:cxn ang="0">
                  <a:pos x="91" y="2"/>
                </a:cxn>
                <a:cxn ang="0">
                  <a:pos x="68" y="0"/>
                </a:cxn>
              </a:cxnLst>
              <a:rect l="0" t="0" r="r" b="b"/>
              <a:pathLst>
                <a:path w="149" h="163">
                  <a:moveTo>
                    <a:pt x="126" y="57"/>
                  </a:moveTo>
                  <a:lnTo>
                    <a:pt x="118" y="51"/>
                  </a:lnTo>
                  <a:lnTo>
                    <a:pt x="111" y="47"/>
                  </a:lnTo>
                  <a:lnTo>
                    <a:pt x="102" y="44"/>
                  </a:lnTo>
                  <a:lnTo>
                    <a:pt x="94" y="42"/>
                  </a:lnTo>
                  <a:lnTo>
                    <a:pt x="85" y="41"/>
                  </a:lnTo>
                  <a:lnTo>
                    <a:pt x="77" y="42"/>
                  </a:lnTo>
                  <a:lnTo>
                    <a:pt x="67" y="43"/>
                  </a:lnTo>
                  <a:lnTo>
                    <a:pt x="59" y="44"/>
                  </a:lnTo>
                  <a:lnTo>
                    <a:pt x="54" y="51"/>
                  </a:lnTo>
                  <a:lnTo>
                    <a:pt x="49" y="58"/>
                  </a:lnTo>
                  <a:lnTo>
                    <a:pt x="46" y="60"/>
                  </a:lnTo>
                  <a:lnTo>
                    <a:pt x="43" y="62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32" y="57"/>
                  </a:lnTo>
                  <a:lnTo>
                    <a:pt x="33" y="51"/>
                  </a:lnTo>
                  <a:lnTo>
                    <a:pt x="34" y="47"/>
                  </a:lnTo>
                  <a:lnTo>
                    <a:pt x="36" y="43"/>
                  </a:lnTo>
                  <a:lnTo>
                    <a:pt x="39" y="38"/>
                  </a:lnTo>
                  <a:lnTo>
                    <a:pt x="44" y="35"/>
                  </a:lnTo>
                  <a:lnTo>
                    <a:pt x="48" y="33"/>
                  </a:lnTo>
                  <a:lnTo>
                    <a:pt x="53" y="30"/>
                  </a:lnTo>
                  <a:lnTo>
                    <a:pt x="75" y="24"/>
                  </a:lnTo>
                  <a:lnTo>
                    <a:pt x="92" y="18"/>
                  </a:lnTo>
                  <a:lnTo>
                    <a:pt x="97" y="18"/>
                  </a:lnTo>
                  <a:lnTo>
                    <a:pt x="102" y="20"/>
                  </a:lnTo>
                  <a:lnTo>
                    <a:pt x="107" y="24"/>
                  </a:lnTo>
                  <a:lnTo>
                    <a:pt x="111" y="28"/>
                  </a:lnTo>
                  <a:lnTo>
                    <a:pt x="115" y="32"/>
                  </a:lnTo>
                  <a:lnTo>
                    <a:pt x="121" y="35"/>
                  </a:lnTo>
                  <a:lnTo>
                    <a:pt x="125" y="38"/>
                  </a:lnTo>
                  <a:lnTo>
                    <a:pt x="129" y="41"/>
                  </a:lnTo>
                  <a:lnTo>
                    <a:pt x="128" y="49"/>
                  </a:lnTo>
                  <a:lnTo>
                    <a:pt x="126" y="57"/>
                  </a:lnTo>
                  <a:close/>
                  <a:moveTo>
                    <a:pt x="68" y="0"/>
                  </a:moveTo>
                  <a:lnTo>
                    <a:pt x="62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3" y="6"/>
                  </a:lnTo>
                  <a:lnTo>
                    <a:pt x="37" y="10"/>
                  </a:lnTo>
                  <a:lnTo>
                    <a:pt x="32" y="14"/>
                  </a:lnTo>
                  <a:lnTo>
                    <a:pt x="27" y="18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6" y="34"/>
                  </a:lnTo>
                  <a:lnTo>
                    <a:pt x="13" y="41"/>
                  </a:lnTo>
                  <a:lnTo>
                    <a:pt x="11" y="47"/>
                  </a:lnTo>
                  <a:lnTo>
                    <a:pt x="10" y="53"/>
                  </a:lnTo>
                  <a:lnTo>
                    <a:pt x="9" y="60"/>
                  </a:lnTo>
                  <a:lnTo>
                    <a:pt x="9" y="66"/>
                  </a:lnTo>
                  <a:lnTo>
                    <a:pt x="9" y="73"/>
                  </a:lnTo>
                  <a:lnTo>
                    <a:pt x="21" y="78"/>
                  </a:lnTo>
                  <a:lnTo>
                    <a:pt x="34" y="82"/>
                  </a:lnTo>
                  <a:lnTo>
                    <a:pt x="34" y="86"/>
                  </a:lnTo>
                  <a:lnTo>
                    <a:pt x="34" y="91"/>
                  </a:lnTo>
                  <a:lnTo>
                    <a:pt x="34" y="93"/>
                  </a:lnTo>
                  <a:lnTo>
                    <a:pt x="32" y="95"/>
                  </a:lnTo>
                  <a:lnTo>
                    <a:pt x="28" y="97"/>
                  </a:lnTo>
                  <a:lnTo>
                    <a:pt x="22" y="98"/>
                  </a:lnTo>
                  <a:lnTo>
                    <a:pt x="17" y="98"/>
                  </a:lnTo>
                  <a:lnTo>
                    <a:pt x="11" y="98"/>
                  </a:lnTo>
                  <a:lnTo>
                    <a:pt x="7" y="98"/>
                  </a:lnTo>
                  <a:lnTo>
                    <a:pt x="5" y="100"/>
                  </a:lnTo>
                  <a:lnTo>
                    <a:pt x="3" y="101"/>
                  </a:lnTo>
                  <a:lnTo>
                    <a:pt x="2" y="105"/>
                  </a:lnTo>
                  <a:lnTo>
                    <a:pt x="1" y="110"/>
                  </a:lnTo>
                  <a:lnTo>
                    <a:pt x="0" y="115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3" y="131"/>
                  </a:lnTo>
                  <a:lnTo>
                    <a:pt x="9" y="138"/>
                  </a:lnTo>
                  <a:lnTo>
                    <a:pt x="20" y="149"/>
                  </a:lnTo>
                  <a:lnTo>
                    <a:pt x="34" y="161"/>
                  </a:lnTo>
                  <a:lnTo>
                    <a:pt x="38" y="163"/>
                  </a:lnTo>
                  <a:lnTo>
                    <a:pt x="44" y="163"/>
                  </a:lnTo>
                  <a:lnTo>
                    <a:pt x="49" y="163"/>
                  </a:lnTo>
                  <a:lnTo>
                    <a:pt x="54" y="162"/>
                  </a:lnTo>
                  <a:lnTo>
                    <a:pt x="65" y="160"/>
                  </a:lnTo>
                  <a:lnTo>
                    <a:pt x="76" y="155"/>
                  </a:lnTo>
                  <a:lnTo>
                    <a:pt x="94" y="142"/>
                  </a:lnTo>
                  <a:lnTo>
                    <a:pt x="110" y="129"/>
                  </a:lnTo>
                  <a:lnTo>
                    <a:pt x="110" y="123"/>
                  </a:lnTo>
                  <a:lnTo>
                    <a:pt x="111" y="115"/>
                  </a:lnTo>
                  <a:lnTo>
                    <a:pt x="114" y="110"/>
                  </a:lnTo>
                  <a:lnTo>
                    <a:pt x="117" y="105"/>
                  </a:lnTo>
                  <a:lnTo>
                    <a:pt x="125" y="95"/>
                  </a:lnTo>
                  <a:lnTo>
                    <a:pt x="133" y="85"/>
                  </a:lnTo>
                  <a:lnTo>
                    <a:pt x="138" y="81"/>
                  </a:lnTo>
                  <a:lnTo>
                    <a:pt x="142" y="76"/>
                  </a:lnTo>
                  <a:lnTo>
                    <a:pt x="145" y="70"/>
                  </a:lnTo>
                  <a:lnTo>
                    <a:pt x="147" y="65"/>
                  </a:lnTo>
                  <a:lnTo>
                    <a:pt x="148" y="59"/>
                  </a:lnTo>
                  <a:lnTo>
                    <a:pt x="149" y="51"/>
                  </a:lnTo>
                  <a:lnTo>
                    <a:pt x="147" y="44"/>
                  </a:lnTo>
                  <a:lnTo>
                    <a:pt x="145" y="34"/>
                  </a:lnTo>
                  <a:lnTo>
                    <a:pt x="138" y="27"/>
                  </a:lnTo>
                  <a:lnTo>
                    <a:pt x="129" y="19"/>
                  </a:lnTo>
                  <a:lnTo>
                    <a:pt x="121" y="14"/>
                  </a:lnTo>
                  <a:lnTo>
                    <a:pt x="111" y="9"/>
                  </a:lnTo>
                  <a:lnTo>
                    <a:pt x="100" y="4"/>
                  </a:lnTo>
                  <a:lnTo>
                    <a:pt x="91" y="2"/>
                  </a:lnTo>
                  <a:lnTo>
                    <a:pt x="8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49" name="Freeform 448"/>
            <p:cNvSpPr>
              <a:spLocks noEditPoints="1"/>
            </p:cNvSpPr>
            <p:nvPr/>
          </p:nvSpPr>
          <p:spPr bwMode="auto">
            <a:xfrm>
              <a:off x="11430226" y="2542478"/>
              <a:ext cx="16008" cy="20582"/>
            </a:xfrm>
            <a:custGeom>
              <a:avLst/>
              <a:gdLst/>
              <a:ahLst/>
              <a:cxnLst>
                <a:cxn ang="0">
                  <a:pos x="125" y="72"/>
                </a:cxn>
                <a:cxn ang="0">
                  <a:pos x="130" y="68"/>
                </a:cxn>
                <a:cxn ang="0">
                  <a:pos x="134" y="60"/>
                </a:cxn>
                <a:cxn ang="0">
                  <a:pos x="132" y="46"/>
                </a:cxn>
                <a:cxn ang="0">
                  <a:pos x="124" y="32"/>
                </a:cxn>
                <a:cxn ang="0">
                  <a:pos x="114" y="21"/>
                </a:cxn>
                <a:cxn ang="0">
                  <a:pos x="101" y="13"/>
                </a:cxn>
                <a:cxn ang="0">
                  <a:pos x="79" y="5"/>
                </a:cxn>
                <a:cxn ang="0">
                  <a:pos x="48" y="0"/>
                </a:cxn>
                <a:cxn ang="0">
                  <a:pos x="26" y="2"/>
                </a:cxn>
                <a:cxn ang="0">
                  <a:pos x="15" y="9"/>
                </a:cxn>
                <a:cxn ang="0">
                  <a:pos x="7" y="17"/>
                </a:cxn>
                <a:cxn ang="0">
                  <a:pos x="1" y="28"/>
                </a:cxn>
                <a:cxn ang="0">
                  <a:pos x="0" y="46"/>
                </a:cxn>
                <a:cxn ang="0">
                  <a:pos x="5" y="68"/>
                </a:cxn>
                <a:cxn ang="0">
                  <a:pos x="20" y="99"/>
                </a:cxn>
                <a:cxn ang="0">
                  <a:pos x="39" y="125"/>
                </a:cxn>
                <a:cxn ang="0">
                  <a:pos x="48" y="141"/>
                </a:cxn>
                <a:cxn ang="0">
                  <a:pos x="57" y="156"/>
                </a:cxn>
                <a:cxn ang="0">
                  <a:pos x="67" y="165"/>
                </a:cxn>
                <a:cxn ang="0">
                  <a:pos x="75" y="170"/>
                </a:cxn>
                <a:cxn ang="0">
                  <a:pos x="90" y="165"/>
                </a:cxn>
                <a:cxn ang="0">
                  <a:pos x="107" y="152"/>
                </a:cxn>
                <a:cxn ang="0">
                  <a:pos x="122" y="133"/>
                </a:cxn>
                <a:cxn ang="0">
                  <a:pos x="132" y="113"/>
                </a:cxn>
                <a:cxn ang="0">
                  <a:pos x="126" y="99"/>
                </a:cxn>
                <a:cxn ang="0">
                  <a:pos x="112" y="94"/>
                </a:cxn>
                <a:cxn ang="0">
                  <a:pos x="108" y="88"/>
                </a:cxn>
                <a:cxn ang="0">
                  <a:pos x="108" y="82"/>
                </a:cxn>
                <a:cxn ang="0">
                  <a:pos x="109" y="77"/>
                </a:cxn>
                <a:cxn ang="0">
                  <a:pos x="111" y="74"/>
                </a:cxn>
                <a:cxn ang="0">
                  <a:pos x="118" y="72"/>
                </a:cxn>
                <a:cxn ang="0">
                  <a:pos x="10" y="57"/>
                </a:cxn>
                <a:cxn ang="0">
                  <a:pos x="19" y="43"/>
                </a:cxn>
                <a:cxn ang="0">
                  <a:pos x="29" y="32"/>
                </a:cxn>
                <a:cxn ang="0">
                  <a:pos x="42" y="25"/>
                </a:cxn>
                <a:cxn ang="0">
                  <a:pos x="58" y="18"/>
                </a:cxn>
                <a:cxn ang="0">
                  <a:pos x="73" y="20"/>
                </a:cxn>
                <a:cxn ang="0">
                  <a:pos x="85" y="27"/>
                </a:cxn>
                <a:cxn ang="0">
                  <a:pos x="94" y="36"/>
                </a:cxn>
                <a:cxn ang="0">
                  <a:pos x="103" y="47"/>
                </a:cxn>
                <a:cxn ang="0">
                  <a:pos x="83" y="43"/>
                </a:cxn>
                <a:cxn ang="0">
                  <a:pos x="56" y="43"/>
                </a:cxn>
                <a:cxn ang="0">
                  <a:pos x="30" y="46"/>
                </a:cxn>
                <a:cxn ang="0">
                  <a:pos x="19" y="50"/>
                </a:cxn>
                <a:cxn ang="0">
                  <a:pos x="10" y="57"/>
                </a:cxn>
              </a:cxnLst>
              <a:rect l="0" t="0" r="r" b="b"/>
              <a:pathLst>
                <a:path w="135" h="171">
                  <a:moveTo>
                    <a:pt x="122" y="73"/>
                  </a:moveTo>
                  <a:lnTo>
                    <a:pt x="125" y="72"/>
                  </a:lnTo>
                  <a:lnTo>
                    <a:pt x="127" y="69"/>
                  </a:lnTo>
                  <a:lnTo>
                    <a:pt x="130" y="68"/>
                  </a:lnTo>
                  <a:lnTo>
                    <a:pt x="132" y="65"/>
                  </a:lnTo>
                  <a:lnTo>
                    <a:pt x="134" y="60"/>
                  </a:lnTo>
                  <a:lnTo>
                    <a:pt x="135" y="53"/>
                  </a:lnTo>
                  <a:lnTo>
                    <a:pt x="132" y="46"/>
                  </a:lnTo>
                  <a:lnTo>
                    <a:pt x="128" y="38"/>
                  </a:lnTo>
                  <a:lnTo>
                    <a:pt x="124" y="32"/>
                  </a:lnTo>
                  <a:lnTo>
                    <a:pt x="119" y="27"/>
                  </a:lnTo>
                  <a:lnTo>
                    <a:pt x="114" y="21"/>
                  </a:lnTo>
                  <a:lnTo>
                    <a:pt x="107" y="17"/>
                  </a:lnTo>
                  <a:lnTo>
                    <a:pt x="101" y="13"/>
                  </a:lnTo>
                  <a:lnTo>
                    <a:pt x="94" y="10"/>
                  </a:lnTo>
                  <a:lnTo>
                    <a:pt x="79" y="5"/>
                  </a:lnTo>
                  <a:lnTo>
                    <a:pt x="63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5"/>
                  </a:lnTo>
                  <a:lnTo>
                    <a:pt x="15" y="9"/>
                  </a:lnTo>
                  <a:lnTo>
                    <a:pt x="10" y="12"/>
                  </a:lnTo>
                  <a:lnTo>
                    <a:pt x="7" y="17"/>
                  </a:lnTo>
                  <a:lnTo>
                    <a:pt x="4" y="22"/>
                  </a:lnTo>
                  <a:lnTo>
                    <a:pt x="1" y="28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1" y="58"/>
                  </a:lnTo>
                  <a:lnTo>
                    <a:pt x="5" y="68"/>
                  </a:lnTo>
                  <a:lnTo>
                    <a:pt x="9" y="79"/>
                  </a:lnTo>
                  <a:lnTo>
                    <a:pt x="20" y="99"/>
                  </a:lnTo>
                  <a:lnTo>
                    <a:pt x="32" y="117"/>
                  </a:lnTo>
                  <a:lnTo>
                    <a:pt x="39" y="125"/>
                  </a:lnTo>
                  <a:lnTo>
                    <a:pt x="44" y="132"/>
                  </a:lnTo>
                  <a:lnTo>
                    <a:pt x="48" y="141"/>
                  </a:lnTo>
                  <a:lnTo>
                    <a:pt x="53" y="148"/>
                  </a:lnTo>
                  <a:lnTo>
                    <a:pt x="57" y="156"/>
                  </a:lnTo>
                  <a:lnTo>
                    <a:pt x="63" y="162"/>
                  </a:lnTo>
                  <a:lnTo>
                    <a:pt x="67" y="165"/>
                  </a:lnTo>
                  <a:lnTo>
                    <a:pt x="71" y="168"/>
                  </a:lnTo>
                  <a:lnTo>
                    <a:pt x="75" y="170"/>
                  </a:lnTo>
                  <a:lnTo>
                    <a:pt x="80" y="171"/>
                  </a:lnTo>
                  <a:lnTo>
                    <a:pt x="90" y="165"/>
                  </a:lnTo>
                  <a:lnTo>
                    <a:pt x="99" y="159"/>
                  </a:lnTo>
                  <a:lnTo>
                    <a:pt x="107" y="152"/>
                  </a:lnTo>
                  <a:lnTo>
                    <a:pt x="116" y="143"/>
                  </a:lnTo>
                  <a:lnTo>
                    <a:pt x="122" y="133"/>
                  </a:lnTo>
                  <a:lnTo>
                    <a:pt x="128" y="124"/>
                  </a:lnTo>
                  <a:lnTo>
                    <a:pt x="132" y="113"/>
                  </a:lnTo>
                  <a:lnTo>
                    <a:pt x="135" y="101"/>
                  </a:lnTo>
                  <a:lnTo>
                    <a:pt x="126" y="99"/>
                  </a:lnTo>
                  <a:lnTo>
                    <a:pt x="117" y="96"/>
                  </a:lnTo>
                  <a:lnTo>
                    <a:pt x="112" y="94"/>
                  </a:lnTo>
                  <a:lnTo>
                    <a:pt x="109" y="90"/>
                  </a:lnTo>
                  <a:lnTo>
                    <a:pt x="108" y="88"/>
                  </a:lnTo>
                  <a:lnTo>
                    <a:pt x="108" y="85"/>
                  </a:lnTo>
                  <a:lnTo>
                    <a:pt x="108" y="82"/>
                  </a:lnTo>
                  <a:lnTo>
                    <a:pt x="109" y="79"/>
                  </a:lnTo>
                  <a:lnTo>
                    <a:pt x="109" y="77"/>
                  </a:lnTo>
                  <a:lnTo>
                    <a:pt x="110" y="75"/>
                  </a:lnTo>
                  <a:lnTo>
                    <a:pt x="111" y="74"/>
                  </a:lnTo>
                  <a:lnTo>
                    <a:pt x="114" y="73"/>
                  </a:lnTo>
                  <a:lnTo>
                    <a:pt x="118" y="72"/>
                  </a:lnTo>
                  <a:lnTo>
                    <a:pt x="122" y="73"/>
                  </a:lnTo>
                  <a:close/>
                  <a:moveTo>
                    <a:pt x="10" y="57"/>
                  </a:moveTo>
                  <a:lnTo>
                    <a:pt x="14" y="49"/>
                  </a:lnTo>
                  <a:lnTo>
                    <a:pt x="19" y="43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6" y="28"/>
                  </a:lnTo>
                  <a:lnTo>
                    <a:pt x="42" y="25"/>
                  </a:lnTo>
                  <a:lnTo>
                    <a:pt x="49" y="21"/>
                  </a:lnTo>
                  <a:lnTo>
                    <a:pt x="58" y="18"/>
                  </a:lnTo>
                  <a:lnTo>
                    <a:pt x="65" y="19"/>
                  </a:lnTo>
                  <a:lnTo>
                    <a:pt x="73" y="20"/>
                  </a:lnTo>
                  <a:lnTo>
                    <a:pt x="79" y="24"/>
                  </a:lnTo>
                  <a:lnTo>
                    <a:pt x="85" y="27"/>
                  </a:lnTo>
                  <a:lnTo>
                    <a:pt x="90" y="31"/>
                  </a:lnTo>
                  <a:lnTo>
                    <a:pt x="94" y="36"/>
                  </a:lnTo>
                  <a:lnTo>
                    <a:pt x="99" y="42"/>
                  </a:lnTo>
                  <a:lnTo>
                    <a:pt x="103" y="47"/>
                  </a:lnTo>
                  <a:lnTo>
                    <a:pt x="94" y="45"/>
                  </a:lnTo>
                  <a:lnTo>
                    <a:pt x="83" y="43"/>
                  </a:lnTo>
                  <a:lnTo>
                    <a:pt x="70" y="43"/>
                  </a:lnTo>
                  <a:lnTo>
                    <a:pt x="56" y="43"/>
                  </a:lnTo>
                  <a:lnTo>
                    <a:pt x="43" y="44"/>
                  </a:lnTo>
                  <a:lnTo>
                    <a:pt x="30" y="46"/>
                  </a:lnTo>
                  <a:lnTo>
                    <a:pt x="24" y="48"/>
                  </a:lnTo>
                  <a:lnTo>
                    <a:pt x="19" y="50"/>
                  </a:lnTo>
                  <a:lnTo>
                    <a:pt x="14" y="53"/>
                  </a:lnTo>
                  <a:lnTo>
                    <a:pt x="10" y="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0" name="Freeform 449"/>
            <p:cNvSpPr>
              <a:spLocks noEditPoints="1"/>
            </p:cNvSpPr>
            <p:nvPr/>
          </p:nvSpPr>
          <p:spPr bwMode="auto">
            <a:xfrm>
              <a:off x="11319772" y="2542478"/>
              <a:ext cx="20810" cy="22165"/>
            </a:xfrm>
            <a:custGeom>
              <a:avLst/>
              <a:gdLst/>
              <a:ahLst/>
              <a:cxnLst>
                <a:cxn ang="0">
                  <a:pos x="85" y="46"/>
                </a:cxn>
                <a:cxn ang="0">
                  <a:pos x="47" y="61"/>
                </a:cxn>
                <a:cxn ang="0">
                  <a:pos x="39" y="58"/>
                </a:cxn>
                <a:cxn ang="0">
                  <a:pos x="43" y="48"/>
                </a:cxn>
                <a:cxn ang="0">
                  <a:pos x="52" y="39"/>
                </a:cxn>
                <a:cxn ang="0">
                  <a:pos x="65" y="32"/>
                </a:cxn>
                <a:cxn ang="0">
                  <a:pos x="88" y="30"/>
                </a:cxn>
                <a:cxn ang="0">
                  <a:pos x="111" y="34"/>
                </a:cxn>
                <a:cxn ang="0">
                  <a:pos x="125" y="42"/>
                </a:cxn>
                <a:cxn ang="0">
                  <a:pos x="130" y="53"/>
                </a:cxn>
                <a:cxn ang="0">
                  <a:pos x="127" y="60"/>
                </a:cxn>
                <a:cxn ang="0">
                  <a:pos x="123" y="61"/>
                </a:cxn>
                <a:cxn ang="0">
                  <a:pos x="119" y="57"/>
                </a:cxn>
                <a:cxn ang="0">
                  <a:pos x="110" y="51"/>
                </a:cxn>
                <a:cxn ang="0">
                  <a:pos x="102" y="44"/>
                </a:cxn>
                <a:cxn ang="0">
                  <a:pos x="96" y="41"/>
                </a:cxn>
                <a:cxn ang="0">
                  <a:pos x="148" y="80"/>
                </a:cxn>
                <a:cxn ang="0">
                  <a:pos x="157" y="77"/>
                </a:cxn>
                <a:cxn ang="0">
                  <a:pos x="165" y="70"/>
                </a:cxn>
                <a:cxn ang="0">
                  <a:pos x="167" y="61"/>
                </a:cxn>
                <a:cxn ang="0">
                  <a:pos x="167" y="48"/>
                </a:cxn>
                <a:cxn ang="0">
                  <a:pos x="156" y="33"/>
                </a:cxn>
                <a:cxn ang="0">
                  <a:pos x="140" y="19"/>
                </a:cxn>
                <a:cxn ang="0">
                  <a:pos x="122" y="8"/>
                </a:cxn>
                <a:cxn ang="0">
                  <a:pos x="103" y="2"/>
                </a:cxn>
                <a:cxn ang="0">
                  <a:pos x="81" y="0"/>
                </a:cxn>
                <a:cxn ang="0">
                  <a:pos x="61" y="2"/>
                </a:cxn>
                <a:cxn ang="0">
                  <a:pos x="42" y="9"/>
                </a:cxn>
                <a:cxn ang="0">
                  <a:pos x="26" y="22"/>
                </a:cxn>
                <a:cxn ang="0">
                  <a:pos x="17" y="36"/>
                </a:cxn>
                <a:cxn ang="0">
                  <a:pos x="11" y="51"/>
                </a:cxn>
                <a:cxn ang="0">
                  <a:pos x="10" y="67"/>
                </a:cxn>
                <a:cxn ang="0">
                  <a:pos x="12" y="73"/>
                </a:cxn>
                <a:cxn ang="0">
                  <a:pos x="17" y="80"/>
                </a:cxn>
                <a:cxn ang="0">
                  <a:pos x="24" y="86"/>
                </a:cxn>
                <a:cxn ang="0">
                  <a:pos x="26" y="92"/>
                </a:cxn>
                <a:cxn ang="0">
                  <a:pos x="23" y="96"/>
                </a:cxn>
                <a:cxn ang="0">
                  <a:pos x="17" y="100"/>
                </a:cxn>
                <a:cxn ang="0">
                  <a:pos x="4" y="110"/>
                </a:cxn>
                <a:cxn ang="0">
                  <a:pos x="0" y="115"/>
                </a:cxn>
                <a:cxn ang="0">
                  <a:pos x="1" y="121"/>
                </a:cxn>
                <a:cxn ang="0">
                  <a:pos x="20" y="143"/>
                </a:cxn>
                <a:cxn ang="0">
                  <a:pos x="42" y="163"/>
                </a:cxn>
                <a:cxn ang="0">
                  <a:pos x="54" y="170"/>
                </a:cxn>
                <a:cxn ang="0">
                  <a:pos x="66" y="176"/>
                </a:cxn>
                <a:cxn ang="0">
                  <a:pos x="80" y="179"/>
                </a:cxn>
                <a:cxn ang="0">
                  <a:pos x="96" y="178"/>
                </a:cxn>
                <a:cxn ang="0">
                  <a:pos x="122" y="167"/>
                </a:cxn>
                <a:cxn ang="0">
                  <a:pos x="144" y="153"/>
                </a:cxn>
                <a:cxn ang="0">
                  <a:pos x="154" y="146"/>
                </a:cxn>
                <a:cxn ang="0">
                  <a:pos x="160" y="135"/>
                </a:cxn>
                <a:cxn ang="0">
                  <a:pos x="165" y="124"/>
                </a:cxn>
                <a:cxn ang="0">
                  <a:pos x="167" y="109"/>
                </a:cxn>
                <a:cxn ang="0">
                  <a:pos x="151" y="102"/>
                </a:cxn>
                <a:cxn ang="0">
                  <a:pos x="135" y="96"/>
                </a:cxn>
                <a:cxn ang="0">
                  <a:pos x="143" y="88"/>
                </a:cxn>
                <a:cxn ang="0">
                  <a:pos x="148" y="80"/>
                </a:cxn>
              </a:cxnLst>
              <a:rect l="0" t="0" r="r" b="b"/>
              <a:pathLst>
                <a:path w="168" h="179">
                  <a:moveTo>
                    <a:pt x="93" y="41"/>
                  </a:moveTo>
                  <a:lnTo>
                    <a:pt x="85" y="46"/>
                  </a:lnTo>
                  <a:lnTo>
                    <a:pt x="66" y="53"/>
                  </a:lnTo>
                  <a:lnTo>
                    <a:pt x="47" y="61"/>
                  </a:lnTo>
                  <a:lnTo>
                    <a:pt x="39" y="64"/>
                  </a:lnTo>
                  <a:lnTo>
                    <a:pt x="39" y="58"/>
                  </a:lnTo>
                  <a:lnTo>
                    <a:pt x="41" y="53"/>
                  </a:lnTo>
                  <a:lnTo>
                    <a:pt x="43" y="48"/>
                  </a:lnTo>
                  <a:lnTo>
                    <a:pt x="47" y="42"/>
                  </a:lnTo>
                  <a:lnTo>
                    <a:pt x="52" y="39"/>
                  </a:lnTo>
                  <a:lnTo>
                    <a:pt x="59" y="35"/>
                  </a:lnTo>
                  <a:lnTo>
                    <a:pt x="65" y="32"/>
                  </a:lnTo>
                  <a:lnTo>
                    <a:pt x="71" y="30"/>
                  </a:lnTo>
                  <a:lnTo>
                    <a:pt x="88" y="30"/>
                  </a:lnTo>
                  <a:lnTo>
                    <a:pt x="104" y="32"/>
                  </a:lnTo>
                  <a:lnTo>
                    <a:pt x="111" y="34"/>
                  </a:lnTo>
                  <a:lnTo>
                    <a:pt x="119" y="37"/>
                  </a:lnTo>
                  <a:lnTo>
                    <a:pt x="125" y="42"/>
                  </a:lnTo>
                  <a:lnTo>
                    <a:pt x="131" y="48"/>
                  </a:lnTo>
                  <a:lnTo>
                    <a:pt x="130" y="53"/>
                  </a:lnTo>
                  <a:lnTo>
                    <a:pt x="128" y="57"/>
                  </a:lnTo>
                  <a:lnTo>
                    <a:pt x="127" y="60"/>
                  </a:lnTo>
                  <a:lnTo>
                    <a:pt x="125" y="61"/>
                  </a:lnTo>
                  <a:lnTo>
                    <a:pt x="123" y="61"/>
                  </a:lnTo>
                  <a:lnTo>
                    <a:pt x="121" y="60"/>
                  </a:lnTo>
                  <a:lnTo>
                    <a:pt x="119" y="57"/>
                  </a:lnTo>
                  <a:lnTo>
                    <a:pt x="115" y="55"/>
                  </a:lnTo>
                  <a:lnTo>
                    <a:pt x="110" y="51"/>
                  </a:lnTo>
                  <a:lnTo>
                    <a:pt x="105" y="46"/>
                  </a:lnTo>
                  <a:lnTo>
                    <a:pt x="102" y="44"/>
                  </a:lnTo>
                  <a:lnTo>
                    <a:pt x="99" y="42"/>
                  </a:lnTo>
                  <a:lnTo>
                    <a:pt x="96" y="41"/>
                  </a:lnTo>
                  <a:lnTo>
                    <a:pt x="93" y="41"/>
                  </a:lnTo>
                  <a:close/>
                  <a:moveTo>
                    <a:pt x="148" y="80"/>
                  </a:moveTo>
                  <a:lnTo>
                    <a:pt x="153" y="79"/>
                  </a:lnTo>
                  <a:lnTo>
                    <a:pt x="157" y="77"/>
                  </a:lnTo>
                  <a:lnTo>
                    <a:pt x="161" y="73"/>
                  </a:lnTo>
                  <a:lnTo>
                    <a:pt x="165" y="70"/>
                  </a:lnTo>
                  <a:lnTo>
                    <a:pt x="166" y="66"/>
                  </a:lnTo>
                  <a:lnTo>
                    <a:pt x="167" y="61"/>
                  </a:lnTo>
                  <a:lnTo>
                    <a:pt x="168" y="55"/>
                  </a:lnTo>
                  <a:lnTo>
                    <a:pt x="167" y="48"/>
                  </a:lnTo>
                  <a:lnTo>
                    <a:pt x="161" y="40"/>
                  </a:lnTo>
                  <a:lnTo>
                    <a:pt x="156" y="33"/>
                  </a:lnTo>
                  <a:lnTo>
                    <a:pt x="149" y="25"/>
                  </a:lnTo>
                  <a:lnTo>
                    <a:pt x="140" y="19"/>
                  </a:lnTo>
                  <a:lnTo>
                    <a:pt x="131" y="14"/>
                  </a:lnTo>
                  <a:lnTo>
                    <a:pt x="122" y="8"/>
                  </a:lnTo>
                  <a:lnTo>
                    <a:pt x="112" y="5"/>
                  </a:lnTo>
                  <a:lnTo>
                    <a:pt x="103" y="2"/>
                  </a:lnTo>
                  <a:lnTo>
                    <a:pt x="92" y="0"/>
                  </a:lnTo>
                  <a:lnTo>
                    <a:pt x="81" y="0"/>
                  </a:lnTo>
                  <a:lnTo>
                    <a:pt x="71" y="0"/>
                  </a:lnTo>
                  <a:lnTo>
                    <a:pt x="61" y="2"/>
                  </a:lnTo>
                  <a:lnTo>
                    <a:pt x="51" y="5"/>
                  </a:lnTo>
                  <a:lnTo>
                    <a:pt x="42" y="9"/>
                  </a:lnTo>
                  <a:lnTo>
                    <a:pt x="33" y="15"/>
                  </a:lnTo>
                  <a:lnTo>
                    <a:pt x="26" y="22"/>
                  </a:lnTo>
                  <a:lnTo>
                    <a:pt x="22" y="29"/>
                  </a:lnTo>
                  <a:lnTo>
                    <a:pt x="17" y="36"/>
                  </a:lnTo>
                  <a:lnTo>
                    <a:pt x="13" y="44"/>
                  </a:lnTo>
                  <a:lnTo>
                    <a:pt x="11" y="51"/>
                  </a:lnTo>
                  <a:lnTo>
                    <a:pt x="10" y="60"/>
                  </a:lnTo>
                  <a:lnTo>
                    <a:pt x="10" y="67"/>
                  </a:lnTo>
                  <a:lnTo>
                    <a:pt x="11" y="70"/>
                  </a:lnTo>
                  <a:lnTo>
                    <a:pt x="12" y="73"/>
                  </a:lnTo>
                  <a:lnTo>
                    <a:pt x="14" y="77"/>
                  </a:lnTo>
                  <a:lnTo>
                    <a:pt x="17" y="80"/>
                  </a:lnTo>
                  <a:lnTo>
                    <a:pt x="22" y="83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26" y="92"/>
                  </a:lnTo>
                  <a:lnTo>
                    <a:pt x="25" y="94"/>
                  </a:lnTo>
                  <a:lnTo>
                    <a:pt x="23" y="96"/>
                  </a:lnTo>
                  <a:lnTo>
                    <a:pt x="20" y="98"/>
                  </a:lnTo>
                  <a:lnTo>
                    <a:pt x="17" y="100"/>
                  </a:lnTo>
                  <a:lnTo>
                    <a:pt x="11" y="104"/>
                  </a:lnTo>
                  <a:lnTo>
                    <a:pt x="4" y="110"/>
                  </a:lnTo>
                  <a:lnTo>
                    <a:pt x="2" y="112"/>
                  </a:lnTo>
                  <a:lnTo>
                    <a:pt x="0" y="115"/>
                  </a:lnTo>
                  <a:lnTo>
                    <a:pt x="0" y="118"/>
                  </a:lnTo>
                  <a:lnTo>
                    <a:pt x="1" y="121"/>
                  </a:lnTo>
                  <a:lnTo>
                    <a:pt x="10" y="132"/>
                  </a:lnTo>
                  <a:lnTo>
                    <a:pt x="20" y="143"/>
                  </a:lnTo>
                  <a:lnTo>
                    <a:pt x="30" y="153"/>
                  </a:lnTo>
                  <a:lnTo>
                    <a:pt x="42" y="163"/>
                  </a:lnTo>
                  <a:lnTo>
                    <a:pt x="47" y="166"/>
                  </a:lnTo>
                  <a:lnTo>
                    <a:pt x="54" y="170"/>
                  </a:lnTo>
                  <a:lnTo>
                    <a:pt x="60" y="174"/>
                  </a:lnTo>
                  <a:lnTo>
                    <a:pt x="66" y="176"/>
                  </a:lnTo>
                  <a:lnTo>
                    <a:pt x="73" y="178"/>
                  </a:lnTo>
                  <a:lnTo>
                    <a:pt x="80" y="179"/>
                  </a:lnTo>
                  <a:lnTo>
                    <a:pt x="88" y="179"/>
                  </a:lnTo>
                  <a:lnTo>
                    <a:pt x="96" y="178"/>
                  </a:lnTo>
                  <a:lnTo>
                    <a:pt x="109" y="173"/>
                  </a:lnTo>
                  <a:lnTo>
                    <a:pt x="122" y="167"/>
                  </a:lnTo>
                  <a:lnTo>
                    <a:pt x="134" y="161"/>
                  </a:lnTo>
                  <a:lnTo>
                    <a:pt x="144" y="153"/>
                  </a:lnTo>
                  <a:lnTo>
                    <a:pt x="150" y="150"/>
                  </a:lnTo>
                  <a:lnTo>
                    <a:pt x="154" y="146"/>
                  </a:lnTo>
                  <a:lnTo>
                    <a:pt x="157" y="141"/>
                  </a:lnTo>
                  <a:lnTo>
                    <a:pt x="160" y="135"/>
                  </a:lnTo>
                  <a:lnTo>
                    <a:pt x="164" y="130"/>
                  </a:lnTo>
                  <a:lnTo>
                    <a:pt x="165" y="124"/>
                  </a:lnTo>
                  <a:lnTo>
                    <a:pt x="166" y="116"/>
                  </a:lnTo>
                  <a:lnTo>
                    <a:pt x="167" y="109"/>
                  </a:lnTo>
                  <a:lnTo>
                    <a:pt x="161" y="106"/>
                  </a:lnTo>
                  <a:lnTo>
                    <a:pt x="151" y="102"/>
                  </a:lnTo>
                  <a:lnTo>
                    <a:pt x="140" y="98"/>
                  </a:lnTo>
                  <a:lnTo>
                    <a:pt x="135" y="96"/>
                  </a:lnTo>
                  <a:lnTo>
                    <a:pt x="139" y="92"/>
                  </a:lnTo>
                  <a:lnTo>
                    <a:pt x="143" y="88"/>
                  </a:lnTo>
                  <a:lnTo>
                    <a:pt x="146" y="84"/>
                  </a:lnTo>
                  <a:lnTo>
                    <a:pt x="148" y="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1" name="Freeform 450"/>
            <p:cNvSpPr>
              <a:spLocks/>
            </p:cNvSpPr>
            <p:nvPr/>
          </p:nvSpPr>
          <p:spPr bwMode="auto">
            <a:xfrm>
              <a:off x="11398210" y="2545644"/>
              <a:ext cx="4802" cy="4750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50" y="4"/>
                </a:cxn>
                <a:cxn ang="0">
                  <a:pos x="49" y="7"/>
                </a:cxn>
                <a:cxn ang="0">
                  <a:pos x="47" y="10"/>
                </a:cxn>
                <a:cxn ang="0">
                  <a:pos x="45" y="12"/>
                </a:cxn>
                <a:cxn ang="0">
                  <a:pos x="38" y="16"/>
                </a:cxn>
                <a:cxn ang="0">
                  <a:pos x="32" y="20"/>
                </a:cxn>
                <a:cxn ang="0">
                  <a:pos x="25" y="25"/>
                </a:cxn>
                <a:cxn ang="0">
                  <a:pos x="20" y="30"/>
                </a:cxn>
                <a:cxn ang="0">
                  <a:pos x="18" y="33"/>
                </a:cxn>
                <a:cxn ang="0">
                  <a:pos x="17" y="36"/>
                </a:cxn>
                <a:cxn ang="0">
                  <a:pos x="16" y="41"/>
                </a:cxn>
                <a:cxn ang="0">
                  <a:pos x="16" y="45"/>
                </a:cxn>
                <a:cxn ang="0">
                  <a:pos x="7" y="45"/>
                </a:cxn>
                <a:cxn ang="0">
                  <a:pos x="0" y="45"/>
                </a:cxn>
                <a:cxn ang="0">
                  <a:pos x="1" y="35"/>
                </a:cxn>
                <a:cxn ang="0">
                  <a:pos x="4" y="27"/>
                </a:cxn>
                <a:cxn ang="0">
                  <a:pos x="8" y="19"/>
                </a:cxn>
                <a:cxn ang="0">
                  <a:pos x="15" y="12"/>
                </a:cxn>
                <a:cxn ang="0">
                  <a:pos x="22" y="7"/>
                </a:cxn>
                <a:cxn ang="0">
                  <a:pos x="31" y="2"/>
                </a:cxn>
                <a:cxn ang="0">
                  <a:pos x="35" y="1"/>
                </a:cxn>
                <a:cxn ang="0">
                  <a:pos x="40" y="0"/>
                </a:cxn>
                <a:cxn ang="0">
                  <a:pos x="46" y="0"/>
                </a:cxn>
                <a:cxn ang="0">
                  <a:pos x="51" y="0"/>
                </a:cxn>
              </a:cxnLst>
              <a:rect l="0" t="0" r="r" b="b"/>
              <a:pathLst>
                <a:path w="51" h="45">
                  <a:moveTo>
                    <a:pt x="51" y="0"/>
                  </a:moveTo>
                  <a:lnTo>
                    <a:pt x="50" y="4"/>
                  </a:lnTo>
                  <a:lnTo>
                    <a:pt x="49" y="7"/>
                  </a:lnTo>
                  <a:lnTo>
                    <a:pt x="47" y="10"/>
                  </a:lnTo>
                  <a:lnTo>
                    <a:pt x="45" y="12"/>
                  </a:lnTo>
                  <a:lnTo>
                    <a:pt x="38" y="16"/>
                  </a:lnTo>
                  <a:lnTo>
                    <a:pt x="32" y="20"/>
                  </a:lnTo>
                  <a:lnTo>
                    <a:pt x="25" y="25"/>
                  </a:lnTo>
                  <a:lnTo>
                    <a:pt x="20" y="30"/>
                  </a:lnTo>
                  <a:lnTo>
                    <a:pt x="18" y="33"/>
                  </a:lnTo>
                  <a:lnTo>
                    <a:pt x="17" y="36"/>
                  </a:lnTo>
                  <a:lnTo>
                    <a:pt x="16" y="41"/>
                  </a:lnTo>
                  <a:lnTo>
                    <a:pt x="16" y="45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8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31" y="2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2" name="Freeform 451"/>
            <p:cNvSpPr>
              <a:spLocks noEditPoints="1"/>
            </p:cNvSpPr>
            <p:nvPr/>
          </p:nvSpPr>
          <p:spPr bwMode="auto">
            <a:xfrm>
              <a:off x="11377400" y="2542478"/>
              <a:ext cx="54427" cy="49080"/>
            </a:xfrm>
            <a:custGeom>
              <a:avLst/>
              <a:gdLst/>
              <a:ahLst/>
              <a:cxnLst>
                <a:cxn ang="0">
                  <a:pos x="376" y="56"/>
                </a:cxn>
                <a:cxn ang="0">
                  <a:pos x="356" y="108"/>
                </a:cxn>
                <a:cxn ang="0">
                  <a:pos x="323" y="61"/>
                </a:cxn>
                <a:cxn ang="0">
                  <a:pos x="357" y="87"/>
                </a:cxn>
                <a:cxn ang="0">
                  <a:pos x="201" y="50"/>
                </a:cxn>
                <a:cxn ang="0">
                  <a:pos x="241" y="36"/>
                </a:cxn>
                <a:cxn ang="0">
                  <a:pos x="221" y="65"/>
                </a:cxn>
                <a:cxn ang="0">
                  <a:pos x="229" y="251"/>
                </a:cxn>
                <a:cxn ang="0">
                  <a:pos x="205" y="296"/>
                </a:cxn>
                <a:cxn ang="0">
                  <a:pos x="133" y="312"/>
                </a:cxn>
                <a:cxn ang="0">
                  <a:pos x="229" y="251"/>
                </a:cxn>
                <a:cxn ang="0">
                  <a:pos x="146" y="139"/>
                </a:cxn>
                <a:cxn ang="0">
                  <a:pos x="145" y="176"/>
                </a:cxn>
                <a:cxn ang="0">
                  <a:pos x="391" y="127"/>
                </a:cxn>
                <a:cxn ang="0">
                  <a:pos x="401" y="176"/>
                </a:cxn>
                <a:cxn ang="0">
                  <a:pos x="421" y="167"/>
                </a:cxn>
                <a:cxn ang="0">
                  <a:pos x="374" y="27"/>
                </a:cxn>
                <a:cxn ang="0">
                  <a:pos x="232" y="0"/>
                </a:cxn>
                <a:cxn ang="0">
                  <a:pos x="164" y="43"/>
                </a:cxn>
                <a:cxn ang="0">
                  <a:pos x="118" y="128"/>
                </a:cxn>
                <a:cxn ang="0">
                  <a:pos x="89" y="162"/>
                </a:cxn>
                <a:cxn ang="0">
                  <a:pos x="104" y="190"/>
                </a:cxn>
                <a:cxn ang="0">
                  <a:pos x="129" y="241"/>
                </a:cxn>
                <a:cxn ang="0">
                  <a:pos x="115" y="296"/>
                </a:cxn>
                <a:cxn ang="0">
                  <a:pos x="104" y="273"/>
                </a:cxn>
                <a:cxn ang="0">
                  <a:pos x="50" y="286"/>
                </a:cxn>
                <a:cxn ang="0">
                  <a:pos x="1" y="304"/>
                </a:cxn>
                <a:cxn ang="0">
                  <a:pos x="27" y="310"/>
                </a:cxn>
                <a:cxn ang="0">
                  <a:pos x="11" y="354"/>
                </a:cxn>
                <a:cxn ang="0">
                  <a:pos x="45" y="322"/>
                </a:cxn>
                <a:cxn ang="0">
                  <a:pos x="50" y="377"/>
                </a:cxn>
                <a:cxn ang="0">
                  <a:pos x="65" y="341"/>
                </a:cxn>
                <a:cxn ang="0">
                  <a:pos x="106" y="336"/>
                </a:cxn>
                <a:cxn ang="0">
                  <a:pos x="130" y="399"/>
                </a:cxn>
                <a:cxn ang="0">
                  <a:pos x="142" y="373"/>
                </a:cxn>
                <a:cxn ang="0">
                  <a:pos x="156" y="346"/>
                </a:cxn>
                <a:cxn ang="0">
                  <a:pos x="171" y="382"/>
                </a:cxn>
                <a:cxn ang="0">
                  <a:pos x="173" y="341"/>
                </a:cxn>
                <a:cxn ang="0">
                  <a:pos x="203" y="349"/>
                </a:cxn>
                <a:cxn ang="0">
                  <a:pos x="209" y="309"/>
                </a:cxn>
                <a:cxn ang="0">
                  <a:pos x="229" y="297"/>
                </a:cxn>
                <a:cxn ang="0">
                  <a:pos x="262" y="309"/>
                </a:cxn>
                <a:cxn ang="0">
                  <a:pos x="246" y="263"/>
                </a:cxn>
                <a:cxn ang="0">
                  <a:pos x="241" y="198"/>
                </a:cxn>
                <a:cxn ang="0">
                  <a:pos x="246" y="135"/>
                </a:cxn>
                <a:cxn ang="0">
                  <a:pos x="206" y="83"/>
                </a:cxn>
                <a:cxn ang="0">
                  <a:pos x="267" y="112"/>
                </a:cxn>
                <a:cxn ang="0">
                  <a:pos x="257" y="228"/>
                </a:cxn>
                <a:cxn ang="0">
                  <a:pos x="302" y="261"/>
                </a:cxn>
                <a:cxn ang="0">
                  <a:pos x="356" y="273"/>
                </a:cxn>
                <a:cxn ang="0">
                  <a:pos x="316" y="258"/>
                </a:cxn>
                <a:cxn ang="0">
                  <a:pos x="275" y="210"/>
                </a:cxn>
                <a:cxn ang="0">
                  <a:pos x="290" y="119"/>
                </a:cxn>
                <a:cxn ang="0">
                  <a:pos x="308" y="166"/>
                </a:cxn>
                <a:cxn ang="0">
                  <a:pos x="318" y="224"/>
                </a:cxn>
                <a:cxn ang="0">
                  <a:pos x="323" y="140"/>
                </a:cxn>
                <a:cxn ang="0">
                  <a:pos x="342" y="183"/>
                </a:cxn>
                <a:cxn ang="0">
                  <a:pos x="385" y="210"/>
                </a:cxn>
                <a:cxn ang="0">
                  <a:pos x="420" y="283"/>
                </a:cxn>
                <a:cxn ang="0">
                  <a:pos x="426" y="241"/>
                </a:cxn>
                <a:cxn ang="0">
                  <a:pos x="389" y="205"/>
                </a:cxn>
                <a:cxn ang="0">
                  <a:pos x="370" y="151"/>
                </a:cxn>
              </a:cxnLst>
              <a:rect l="0" t="0" r="r" b="b"/>
              <a:pathLst>
                <a:path w="442" h="400">
                  <a:moveTo>
                    <a:pt x="325" y="24"/>
                  </a:moveTo>
                  <a:lnTo>
                    <a:pt x="333" y="24"/>
                  </a:lnTo>
                  <a:lnTo>
                    <a:pt x="342" y="25"/>
                  </a:lnTo>
                  <a:lnTo>
                    <a:pt x="350" y="29"/>
                  </a:lnTo>
                  <a:lnTo>
                    <a:pt x="358" y="34"/>
                  </a:lnTo>
                  <a:lnTo>
                    <a:pt x="364" y="41"/>
                  </a:lnTo>
                  <a:lnTo>
                    <a:pt x="371" y="48"/>
                  </a:lnTo>
                  <a:lnTo>
                    <a:pt x="376" y="56"/>
                  </a:lnTo>
                  <a:lnTo>
                    <a:pt x="381" y="64"/>
                  </a:lnTo>
                  <a:lnTo>
                    <a:pt x="380" y="73"/>
                  </a:lnTo>
                  <a:lnTo>
                    <a:pt x="378" y="80"/>
                  </a:lnTo>
                  <a:lnTo>
                    <a:pt x="370" y="72"/>
                  </a:lnTo>
                  <a:lnTo>
                    <a:pt x="351" y="51"/>
                  </a:lnTo>
                  <a:lnTo>
                    <a:pt x="332" y="32"/>
                  </a:lnTo>
                  <a:lnTo>
                    <a:pt x="325" y="24"/>
                  </a:lnTo>
                  <a:close/>
                  <a:moveTo>
                    <a:pt x="356" y="108"/>
                  </a:moveTo>
                  <a:lnTo>
                    <a:pt x="350" y="103"/>
                  </a:lnTo>
                  <a:lnTo>
                    <a:pt x="346" y="96"/>
                  </a:lnTo>
                  <a:lnTo>
                    <a:pt x="343" y="88"/>
                  </a:lnTo>
                  <a:lnTo>
                    <a:pt x="339" y="80"/>
                  </a:lnTo>
                  <a:lnTo>
                    <a:pt x="334" y="72"/>
                  </a:lnTo>
                  <a:lnTo>
                    <a:pt x="329" y="65"/>
                  </a:lnTo>
                  <a:lnTo>
                    <a:pt x="327" y="63"/>
                  </a:lnTo>
                  <a:lnTo>
                    <a:pt x="323" y="61"/>
                  </a:lnTo>
                  <a:lnTo>
                    <a:pt x="319" y="59"/>
                  </a:lnTo>
                  <a:lnTo>
                    <a:pt x="314" y="58"/>
                  </a:lnTo>
                  <a:lnTo>
                    <a:pt x="317" y="51"/>
                  </a:lnTo>
                  <a:lnTo>
                    <a:pt x="320" y="45"/>
                  </a:lnTo>
                  <a:lnTo>
                    <a:pt x="334" y="57"/>
                  </a:lnTo>
                  <a:lnTo>
                    <a:pt x="348" y="70"/>
                  </a:lnTo>
                  <a:lnTo>
                    <a:pt x="354" y="77"/>
                  </a:lnTo>
                  <a:lnTo>
                    <a:pt x="357" y="87"/>
                  </a:lnTo>
                  <a:lnTo>
                    <a:pt x="358" y="91"/>
                  </a:lnTo>
                  <a:lnTo>
                    <a:pt x="358" y="96"/>
                  </a:lnTo>
                  <a:lnTo>
                    <a:pt x="357" y="103"/>
                  </a:lnTo>
                  <a:lnTo>
                    <a:pt x="356" y="108"/>
                  </a:lnTo>
                  <a:close/>
                  <a:moveTo>
                    <a:pt x="200" y="64"/>
                  </a:moveTo>
                  <a:lnTo>
                    <a:pt x="199" y="59"/>
                  </a:lnTo>
                  <a:lnTo>
                    <a:pt x="199" y="55"/>
                  </a:lnTo>
                  <a:lnTo>
                    <a:pt x="201" y="50"/>
                  </a:lnTo>
                  <a:lnTo>
                    <a:pt x="205" y="46"/>
                  </a:lnTo>
                  <a:lnTo>
                    <a:pt x="214" y="41"/>
                  </a:lnTo>
                  <a:lnTo>
                    <a:pt x="222" y="35"/>
                  </a:lnTo>
                  <a:lnTo>
                    <a:pt x="228" y="35"/>
                  </a:lnTo>
                  <a:lnTo>
                    <a:pt x="233" y="35"/>
                  </a:lnTo>
                  <a:lnTo>
                    <a:pt x="236" y="35"/>
                  </a:lnTo>
                  <a:lnTo>
                    <a:pt x="239" y="35"/>
                  </a:lnTo>
                  <a:lnTo>
                    <a:pt x="241" y="36"/>
                  </a:lnTo>
                  <a:lnTo>
                    <a:pt x="245" y="39"/>
                  </a:lnTo>
                  <a:lnTo>
                    <a:pt x="241" y="41"/>
                  </a:lnTo>
                  <a:lnTo>
                    <a:pt x="238" y="43"/>
                  </a:lnTo>
                  <a:lnTo>
                    <a:pt x="235" y="45"/>
                  </a:lnTo>
                  <a:lnTo>
                    <a:pt x="233" y="48"/>
                  </a:lnTo>
                  <a:lnTo>
                    <a:pt x="228" y="56"/>
                  </a:lnTo>
                  <a:lnTo>
                    <a:pt x="223" y="62"/>
                  </a:lnTo>
                  <a:lnTo>
                    <a:pt x="221" y="65"/>
                  </a:lnTo>
                  <a:lnTo>
                    <a:pt x="219" y="67"/>
                  </a:lnTo>
                  <a:lnTo>
                    <a:pt x="216" y="70"/>
                  </a:lnTo>
                  <a:lnTo>
                    <a:pt x="214" y="71"/>
                  </a:lnTo>
                  <a:lnTo>
                    <a:pt x="211" y="71"/>
                  </a:lnTo>
                  <a:lnTo>
                    <a:pt x="207" y="70"/>
                  </a:lnTo>
                  <a:lnTo>
                    <a:pt x="203" y="67"/>
                  </a:lnTo>
                  <a:lnTo>
                    <a:pt x="200" y="64"/>
                  </a:lnTo>
                  <a:close/>
                  <a:moveTo>
                    <a:pt x="229" y="251"/>
                  </a:moveTo>
                  <a:lnTo>
                    <a:pt x="228" y="258"/>
                  </a:lnTo>
                  <a:lnTo>
                    <a:pt x="227" y="266"/>
                  </a:lnTo>
                  <a:lnTo>
                    <a:pt x="224" y="272"/>
                  </a:lnTo>
                  <a:lnTo>
                    <a:pt x="222" y="278"/>
                  </a:lnTo>
                  <a:lnTo>
                    <a:pt x="219" y="283"/>
                  </a:lnTo>
                  <a:lnTo>
                    <a:pt x="215" y="287"/>
                  </a:lnTo>
                  <a:lnTo>
                    <a:pt x="211" y="291"/>
                  </a:lnTo>
                  <a:lnTo>
                    <a:pt x="205" y="296"/>
                  </a:lnTo>
                  <a:lnTo>
                    <a:pt x="184" y="310"/>
                  </a:lnTo>
                  <a:lnTo>
                    <a:pt x="161" y="321"/>
                  </a:lnTo>
                  <a:lnTo>
                    <a:pt x="154" y="320"/>
                  </a:lnTo>
                  <a:lnTo>
                    <a:pt x="146" y="320"/>
                  </a:lnTo>
                  <a:lnTo>
                    <a:pt x="142" y="319"/>
                  </a:lnTo>
                  <a:lnTo>
                    <a:pt x="139" y="318"/>
                  </a:lnTo>
                  <a:lnTo>
                    <a:pt x="136" y="316"/>
                  </a:lnTo>
                  <a:lnTo>
                    <a:pt x="133" y="312"/>
                  </a:lnTo>
                  <a:lnTo>
                    <a:pt x="145" y="307"/>
                  </a:lnTo>
                  <a:lnTo>
                    <a:pt x="158" y="302"/>
                  </a:lnTo>
                  <a:lnTo>
                    <a:pt x="170" y="296"/>
                  </a:lnTo>
                  <a:lnTo>
                    <a:pt x="183" y="288"/>
                  </a:lnTo>
                  <a:lnTo>
                    <a:pt x="196" y="281"/>
                  </a:lnTo>
                  <a:lnTo>
                    <a:pt x="207" y="271"/>
                  </a:lnTo>
                  <a:lnTo>
                    <a:pt x="218" y="262"/>
                  </a:lnTo>
                  <a:lnTo>
                    <a:pt x="229" y="251"/>
                  </a:lnTo>
                  <a:close/>
                  <a:moveTo>
                    <a:pt x="129" y="169"/>
                  </a:moveTo>
                  <a:lnTo>
                    <a:pt x="129" y="162"/>
                  </a:lnTo>
                  <a:lnTo>
                    <a:pt x="127" y="150"/>
                  </a:lnTo>
                  <a:lnTo>
                    <a:pt x="126" y="137"/>
                  </a:lnTo>
                  <a:lnTo>
                    <a:pt x="126" y="130"/>
                  </a:lnTo>
                  <a:lnTo>
                    <a:pt x="133" y="131"/>
                  </a:lnTo>
                  <a:lnTo>
                    <a:pt x="140" y="135"/>
                  </a:lnTo>
                  <a:lnTo>
                    <a:pt x="146" y="139"/>
                  </a:lnTo>
                  <a:lnTo>
                    <a:pt x="152" y="144"/>
                  </a:lnTo>
                  <a:lnTo>
                    <a:pt x="162" y="156"/>
                  </a:lnTo>
                  <a:lnTo>
                    <a:pt x="171" y="169"/>
                  </a:lnTo>
                  <a:lnTo>
                    <a:pt x="168" y="172"/>
                  </a:lnTo>
                  <a:lnTo>
                    <a:pt x="164" y="174"/>
                  </a:lnTo>
                  <a:lnTo>
                    <a:pt x="158" y="176"/>
                  </a:lnTo>
                  <a:lnTo>
                    <a:pt x="152" y="176"/>
                  </a:lnTo>
                  <a:lnTo>
                    <a:pt x="145" y="176"/>
                  </a:lnTo>
                  <a:lnTo>
                    <a:pt x="139" y="174"/>
                  </a:lnTo>
                  <a:lnTo>
                    <a:pt x="134" y="172"/>
                  </a:lnTo>
                  <a:lnTo>
                    <a:pt x="129" y="169"/>
                  </a:lnTo>
                  <a:close/>
                  <a:moveTo>
                    <a:pt x="385" y="115"/>
                  </a:moveTo>
                  <a:lnTo>
                    <a:pt x="388" y="118"/>
                  </a:lnTo>
                  <a:lnTo>
                    <a:pt x="390" y="121"/>
                  </a:lnTo>
                  <a:lnTo>
                    <a:pt x="391" y="124"/>
                  </a:lnTo>
                  <a:lnTo>
                    <a:pt x="391" y="127"/>
                  </a:lnTo>
                  <a:lnTo>
                    <a:pt x="390" y="135"/>
                  </a:lnTo>
                  <a:lnTo>
                    <a:pt x="389" y="142"/>
                  </a:lnTo>
                  <a:lnTo>
                    <a:pt x="389" y="148"/>
                  </a:lnTo>
                  <a:lnTo>
                    <a:pt x="390" y="155"/>
                  </a:lnTo>
                  <a:lnTo>
                    <a:pt x="392" y="161"/>
                  </a:lnTo>
                  <a:lnTo>
                    <a:pt x="394" y="167"/>
                  </a:lnTo>
                  <a:lnTo>
                    <a:pt x="397" y="172"/>
                  </a:lnTo>
                  <a:lnTo>
                    <a:pt x="401" y="176"/>
                  </a:lnTo>
                  <a:lnTo>
                    <a:pt x="409" y="185"/>
                  </a:lnTo>
                  <a:lnTo>
                    <a:pt x="420" y="192"/>
                  </a:lnTo>
                  <a:lnTo>
                    <a:pt x="430" y="199"/>
                  </a:lnTo>
                  <a:lnTo>
                    <a:pt x="442" y="204"/>
                  </a:lnTo>
                  <a:lnTo>
                    <a:pt x="436" y="195"/>
                  </a:lnTo>
                  <a:lnTo>
                    <a:pt x="430" y="186"/>
                  </a:lnTo>
                  <a:lnTo>
                    <a:pt x="425" y="176"/>
                  </a:lnTo>
                  <a:lnTo>
                    <a:pt x="421" y="167"/>
                  </a:lnTo>
                  <a:lnTo>
                    <a:pt x="413" y="147"/>
                  </a:lnTo>
                  <a:lnTo>
                    <a:pt x="407" y="126"/>
                  </a:lnTo>
                  <a:lnTo>
                    <a:pt x="402" y="106"/>
                  </a:lnTo>
                  <a:lnTo>
                    <a:pt x="398" y="84"/>
                  </a:lnTo>
                  <a:lnTo>
                    <a:pt x="394" y="63"/>
                  </a:lnTo>
                  <a:lnTo>
                    <a:pt x="391" y="42"/>
                  </a:lnTo>
                  <a:lnTo>
                    <a:pt x="382" y="34"/>
                  </a:lnTo>
                  <a:lnTo>
                    <a:pt x="374" y="27"/>
                  </a:lnTo>
                  <a:lnTo>
                    <a:pt x="365" y="22"/>
                  </a:lnTo>
                  <a:lnTo>
                    <a:pt x="356" y="17"/>
                  </a:lnTo>
                  <a:lnTo>
                    <a:pt x="346" y="13"/>
                  </a:lnTo>
                  <a:lnTo>
                    <a:pt x="336" y="11"/>
                  </a:lnTo>
                  <a:lnTo>
                    <a:pt x="327" y="9"/>
                  </a:lnTo>
                  <a:lnTo>
                    <a:pt x="317" y="8"/>
                  </a:lnTo>
                  <a:lnTo>
                    <a:pt x="276" y="4"/>
                  </a:lnTo>
                  <a:lnTo>
                    <a:pt x="232" y="0"/>
                  </a:lnTo>
                  <a:lnTo>
                    <a:pt x="217" y="0"/>
                  </a:lnTo>
                  <a:lnTo>
                    <a:pt x="205" y="2"/>
                  </a:lnTo>
                  <a:lnTo>
                    <a:pt x="194" y="6"/>
                  </a:lnTo>
                  <a:lnTo>
                    <a:pt x="186" y="11"/>
                  </a:lnTo>
                  <a:lnTo>
                    <a:pt x="180" y="17"/>
                  </a:lnTo>
                  <a:lnTo>
                    <a:pt x="173" y="25"/>
                  </a:lnTo>
                  <a:lnTo>
                    <a:pt x="168" y="33"/>
                  </a:lnTo>
                  <a:lnTo>
                    <a:pt x="164" y="43"/>
                  </a:lnTo>
                  <a:lnTo>
                    <a:pt x="155" y="62"/>
                  </a:lnTo>
                  <a:lnTo>
                    <a:pt x="146" y="81"/>
                  </a:lnTo>
                  <a:lnTo>
                    <a:pt x="140" y="91"/>
                  </a:lnTo>
                  <a:lnTo>
                    <a:pt x="134" y="100"/>
                  </a:lnTo>
                  <a:lnTo>
                    <a:pt x="126" y="108"/>
                  </a:lnTo>
                  <a:lnTo>
                    <a:pt x="117" y="115"/>
                  </a:lnTo>
                  <a:lnTo>
                    <a:pt x="118" y="122"/>
                  </a:lnTo>
                  <a:lnTo>
                    <a:pt x="118" y="128"/>
                  </a:lnTo>
                  <a:lnTo>
                    <a:pt x="118" y="132"/>
                  </a:lnTo>
                  <a:lnTo>
                    <a:pt x="115" y="138"/>
                  </a:lnTo>
                  <a:lnTo>
                    <a:pt x="113" y="141"/>
                  </a:lnTo>
                  <a:lnTo>
                    <a:pt x="111" y="145"/>
                  </a:lnTo>
                  <a:lnTo>
                    <a:pt x="108" y="148"/>
                  </a:lnTo>
                  <a:lnTo>
                    <a:pt x="104" y="152"/>
                  </a:lnTo>
                  <a:lnTo>
                    <a:pt x="96" y="157"/>
                  </a:lnTo>
                  <a:lnTo>
                    <a:pt x="89" y="162"/>
                  </a:lnTo>
                  <a:lnTo>
                    <a:pt x="81" y="168"/>
                  </a:lnTo>
                  <a:lnTo>
                    <a:pt x="76" y="175"/>
                  </a:lnTo>
                  <a:lnTo>
                    <a:pt x="83" y="175"/>
                  </a:lnTo>
                  <a:lnTo>
                    <a:pt x="89" y="176"/>
                  </a:lnTo>
                  <a:lnTo>
                    <a:pt x="94" y="178"/>
                  </a:lnTo>
                  <a:lnTo>
                    <a:pt x="98" y="182"/>
                  </a:lnTo>
                  <a:lnTo>
                    <a:pt x="102" y="186"/>
                  </a:lnTo>
                  <a:lnTo>
                    <a:pt x="104" y="190"/>
                  </a:lnTo>
                  <a:lnTo>
                    <a:pt x="106" y="195"/>
                  </a:lnTo>
                  <a:lnTo>
                    <a:pt x="107" y="201"/>
                  </a:lnTo>
                  <a:lnTo>
                    <a:pt x="110" y="211"/>
                  </a:lnTo>
                  <a:lnTo>
                    <a:pt x="113" y="223"/>
                  </a:lnTo>
                  <a:lnTo>
                    <a:pt x="117" y="228"/>
                  </a:lnTo>
                  <a:lnTo>
                    <a:pt x="120" y="234"/>
                  </a:lnTo>
                  <a:lnTo>
                    <a:pt x="124" y="238"/>
                  </a:lnTo>
                  <a:lnTo>
                    <a:pt x="129" y="241"/>
                  </a:lnTo>
                  <a:lnTo>
                    <a:pt x="133" y="250"/>
                  </a:lnTo>
                  <a:lnTo>
                    <a:pt x="134" y="258"/>
                  </a:lnTo>
                  <a:lnTo>
                    <a:pt x="134" y="267"/>
                  </a:lnTo>
                  <a:lnTo>
                    <a:pt x="132" y="275"/>
                  </a:lnTo>
                  <a:lnTo>
                    <a:pt x="128" y="283"/>
                  </a:lnTo>
                  <a:lnTo>
                    <a:pt x="123" y="290"/>
                  </a:lnTo>
                  <a:lnTo>
                    <a:pt x="120" y="294"/>
                  </a:lnTo>
                  <a:lnTo>
                    <a:pt x="115" y="296"/>
                  </a:lnTo>
                  <a:lnTo>
                    <a:pt x="111" y="298"/>
                  </a:lnTo>
                  <a:lnTo>
                    <a:pt x="107" y="299"/>
                  </a:lnTo>
                  <a:lnTo>
                    <a:pt x="104" y="296"/>
                  </a:lnTo>
                  <a:lnTo>
                    <a:pt x="103" y="293"/>
                  </a:lnTo>
                  <a:lnTo>
                    <a:pt x="102" y="287"/>
                  </a:lnTo>
                  <a:lnTo>
                    <a:pt x="102" y="283"/>
                  </a:lnTo>
                  <a:lnTo>
                    <a:pt x="103" y="275"/>
                  </a:lnTo>
                  <a:lnTo>
                    <a:pt x="104" y="273"/>
                  </a:lnTo>
                  <a:lnTo>
                    <a:pt x="97" y="272"/>
                  </a:lnTo>
                  <a:lnTo>
                    <a:pt x="91" y="272"/>
                  </a:lnTo>
                  <a:lnTo>
                    <a:pt x="86" y="272"/>
                  </a:lnTo>
                  <a:lnTo>
                    <a:pt x="80" y="272"/>
                  </a:lnTo>
                  <a:lnTo>
                    <a:pt x="73" y="274"/>
                  </a:lnTo>
                  <a:lnTo>
                    <a:pt x="65" y="278"/>
                  </a:lnTo>
                  <a:lnTo>
                    <a:pt x="58" y="282"/>
                  </a:lnTo>
                  <a:lnTo>
                    <a:pt x="50" y="286"/>
                  </a:lnTo>
                  <a:lnTo>
                    <a:pt x="41" y="288"/>
                  </a:lnTo>
                  <a:lnTo>
                    <a:pt x="30" y="289"/>
                  </a:lnTo>
                  <a:lnTo>
                    <a:pt x="26" y="293"/>
                  </a:lnTo>
                  <a:lnTo>
                    <a:pt x="20" y="295"/>
                  </a:lnTo>
                  <a:lnTo>
                    <a:pt x="15" y="296"/>
                  </a:lnTo>
                  <a:lnTo>
                    <a:pt x="9" y="298"/>
                  </a:lnTo>
                  <a:lnTo>
                    <a:pt x="4" y="300"/>
                  </a:lnTo>
                  <a:lnTo>
                    <a:pt x="1" y="304"/>
                  </a:lnTo>
                  <a:lnTo>
                    <a:pt x="0" y="306"/>
                  </a:lnTo>
                  <a:lnTo>
                    <a:pt x="0" y="310"/>
                  </a:lnTo>
                  <a:lnTo>
                    <a:pt x="0" y="314"/>
                  </a:lnTo>
                  <a:lnTo>
                    <a:pt x="2" y="318"/>
                  </a:lnTo>
                  <a:lnTo>
                    <a:pt x="12" y="310"/>
                  </a:lnTo>
                  <a:lnTo>
                    <a:pt x="22" y="302"/>
                  </a:lnTo>
                  <a:lnTo>
                    <a:pt x="25" y="305"/>
                  </a:lnTo>
                  <a:lnTo>
                    <a:pt x="27" y="310"/>
                  </a:lnTo>
                  <a:lnTo>
                    <a:pt x="27" y="313"/>
                  </a:lnTo>
                  <a:lnTo>
                    <a:pt x="27" y="316"/>
                  </a:lnTo>
                  <a:lnTo>
                    <a:pt x="25" y="323"/>
                  </a:lnTo>
                  <a:lnTo>
                    <a:pt x="20" y="331"/>
                  </a:lnTo>
                  <a:lnTo>
                    <a:pt x="15" y="338"/>
                  </a:lnTo>
                  <a:lnTo>
                    <a:pt x="12" y="346"/>
                  </a:lnTo>
                  <a:lnTo>
                    <a:pt x="11" y="350"/>
                  </a:lnTo>
                  <a:lnTo>
                    <a:pt x="11" y="354"/>
                  </a:lnTo>
                  <a:lnTo>
                    <a:pt x="12" y="359"/>
                  </a:lnTo>
                  <a:lnTo>
                    <a:pt x="15" y="362"/>
                  </a:lnTo>
                  <a:lnTo>
                    <a:pt x="20" y="350"/>
                  </a:lnTo>
                  <a:lnTo>
                    <a:pt x="28" y="335"/>
                  </a:lnTo>
                  <a:lnTo>
                    <a:pt x="32" y="329"/>
                  </a:lnTo>
                  <a:lnTo>
                    <a:pt x="39" y="325"/>
                  </a:lnTo>
                  <a:lnTo>
                    <a:pt x="42" y="323"/>
                  </a:lnTo>
                  <a:lnTo>
                    <a:pt x="45" y="322"/>
                  </a:lnTo>
                  <a:lnTo>
                    <a:pt x="49" y="323"/>
                  </a:lnTo>
                  <a:lnTo>
                    <a:pt x="54" y="325"/>
                  </a:lnTo>
                  <a:lnTo>
                    <a:pt x="50" y="332"/>
                  </a:lnTo>
                  <a:lnTo>
                    <a:pt x="48" y="341"/>
                  </a:lnTo>
                  <a:lnTo>
                    <a:pt x="47" y="349"/>
                  </a:lnTo>
                  <a:lnTo>
                    <a:pt x="47" y="359"/>
                  </a:lnTo>
                  <a:lnTo>
                    <a:pt x="48" y="367"/>
                  </a:lnTo>
                  <a:lnTo>
                    <a:pt x="50" y="377"/>
                  </a:lnTo>
                  <a:lnTo>
                    <a:pt x="53" y="385"/>
                  </a:lnTo>
                  <a:lnTo>
                    <a:pt x="57" y="394"/>
                  </a:lnTo>
                  <a:lnTo>
                    <a:pt x="57" y="380"/>
                  </a:lnTo>
                  <a:lnTo>
                    <a:pt x="56" y="365"/>
                  </a:lnTo>
                  <a:lnTo>
                    <a:pt x="57" y="358"/>
                  </a:lnTo>
                  <a:lnTo>
                    <a:pt x="58" y="351"/>
                  </a:lnTo>
                  <a:lnTo>
                    <a:pt x="61" y="346"/>
                  </a:lnTo>
                  <a:lnTo>
                    <a:pt x="65" y="341"/>
                  </a:lnTo>
                  <a:lnTo>
                    <a:pt x="76" y="333"/>
                  </a:lnTo>
                  <a:lnTo>
                    <a:pt x="83" y="328"/>
                  </a:lnTo>
                  <a:lnTo>
                    <a:pt x="88" y="327"/>
                  </a:lnTo>
                  <a:lnTo>
                    <a:pt x="91" y="327"/>
                  </a:lnTo>
                  <a:lnTo>
                    <a:pt x="94" y="327"/>
                  </a:lnTo>
                  <a:lnTo>
                    <a:pt x="96" y="328"/>
                  </a:lnTo>
                  <a:lnTo>
                    <a:pt x="102" y="331"/>
                  </a:lnTo>
                  <a:lnTo>
                    <a:pt x="106" y="336"/>
                  </a:lnTo>
                  <a:lnTo>
                    <a:pt x="109" y="343"/>
                  </a:lnTo>
                  <a:lnTo>
                    <a:pt x="111" y="350"/>
                  </a:lnTo>
                  <a:lnTo>
                    <a:pt x="117" y="367"/>
                  </a:lnTo>
                  <a:lnTo>
                    <a:pt x="121" y="382"/>
                  </a:lnTo>
                  <a:lnTo>
                    <a:pt x="124" y="390"/>
                  </a:lnTo>
                  <a:lnTo>
                    <a:pt x="127" y="395"/>
                  </a:lnTo>
                  <a:lnTo>
                    <a:pt x="128" y="397"/>
                  </a:lnTo>
                  <a:lnTo>
                    <a:pt x="130" y="399"/>
                  </a:lnTo>
                  <a:lnTo>
                    <a:pt x="134" y="400"/>
                  </a:lnTo>
                  <a:lnTo>
                    <a:pt x="136" y="400"/>
                  </a:lnTo>
                  <a:lnTo>
                    <a:pt x="139" y="397"/>
                  </a:lnTo>
                  <a:lnTo>
                    <a:pt x="141" y="393"/>
                  </a:lnTo>
                  <a:lnTo>
                    <a:pt x="142" y="389"/>
                  </a:lnTo>
                  <a:lnTo>
                    <a:pt x="143" y="385"/>
                  </a:lnTo>
                  <a:lnTo>
                    <a:pt x="143" y="379"/>
                  </a:lnTo>
                  <a:lnTo>
                    <a:pt x="142" y="373"/>
                  </a:lnTo>
                  <a:lnTo>
                    <a:pt x="141" y="365"/>
                  </a:lnTo>
                  <a:lnTo>
                    <a:pt x="140" y="359"/>
                  </a:lnTo>
                  <a:lnTo>
                    <a:pt x="140" y="351"/>
                  </a:lnTo>
                  <a:lnTo>
                    <a:pt x="142" y="344"/>
                  </a:lnTo>
                  <a:lnTo>
                    <a:pt x="146" y="343"/>
                  </a:lnTo>
                  <a:lnTo>
                    <a:pt x="151" y="343"/>
                  </a:lnTo>
                  <a:lnTo>
                    <a:pt x="153" y="344"/>
                  </a:lnTo>
                  <a:lnTo>
                    <a:pt x="156" y="346"/>
                  </a:lnTo>
                  <a:lnTo>
                    <a:pt x="159" y="351"/>
                  </a:lnTo>
                  <a:lnTo>
                    <a:pt x="161" y="359"/>
                  </a:lnTo>
                  <a:lnTo>
                    <a:pt x="162" y="367"/>
                  </a:lnTo>
                  <a:lnTo>
                    <a:pt x="165" y="375"/>
                  </a:lnTo>
                  <a:lnTo>
                    <a:pt x="166" y="377"/>
                  </a:lnTo>
                  <a:lnTo>
                    <a:pt x="167" y="380"/>
                  </a:lnTo>
                  <a:lnTo>
                    <a:pt x="169" y="381"/>
                  </a:lnTo>
                  <a:lnTo>
                    <a:pt x="171" y="382"/>
                  </a:lnTo>
                  <a:lnTo>
                    <a:pt x="174" y="379"/>
                  </a:lnTo>
                  <a:lnTo>
                    <a:pt x="177" y="376"/>
                  </a:lnTo>
                  <a:lnTo>
                    <a:pt x="178" y="373"/>
                  </a:lnTo>
                  <a:lnTo>
                    <a:pt x="178" y="368"/>
                  </a:lnTo>
                  <a:lnTo>
                    <a:pt x="177" y="362"/>
                  </a:lnTo>
                  <a:lnTo>
                    <a:pt x="175" y="354"/>
                  </a:lnTo>
                  <a:lnTo>
                    <a:pt x="173" y="348"/>
                  </a:lnTo>
                  <a:lnTo>
                    <a:pt x="173" y="341"/>
                  </a:lnTo>
                  <a:lnTo>
                    <a:pt x="173" y="337"/>
                  </a:lnTo>
                  <a:lnTo>
                    <a:pt x="174" y="334"/>
                  </a:lnTo>
                  <a:lnTo>
                    <a:pt x="177" y="331"/>
                  </a:lnTo>
                  <a:lnTo>
                    <a:pt x="181" y="328"/>
                  </a:lnTo>
                  <a:lnTo>
                    <a:pt x="189" y="333"/>
                  </a:lnTo>
                  <a:lnTo>
                    <a:pt x="197" y="339"/>
                  </a:lnTo>
                  <a:lnTo>
                    <a:pt x="200" y="344"/>
                  </a:lnTo>
                  <a:lnTo>
                    <a:pt x="203" y="349"/>
                  </a:lnTo>
                  <a:lnTo>
                    <a:pt x="205" y="354"/>
                  </a:lnTo>
                  <a:lnTo>
                    <a:pt x="206" y="360"/>
                  </a:lnTo>
                  <a:lnTo>
                    <a:pt x="206" y="345"/>
                  </a:lnTo>
                  <a:lnTo>
                    <a:pt x="205" y="332"/>
                  </a:lnTo>
                  <a:lnTo>
                    <a:pt x="205" y="326"/>
                  </a:lnTo>
                  <a:lnTo>
                    <a:pt x="205" y="319"/>
                  </a:lnTo>
                  <a:lnTo>
                    <a:pt x="206" y="314"/>
                  </a:lnTo>
                  <a:lnTo>
                    <a:pt x="209" y="309"/>
                  </a:lnTo>
                  <a:lnTo>
                    <a:pt x="216" y="312"/>
                  </a:lnTo>
                  <a:lnTo>
                    <a:pt x="221" y="317"/>
                  </a:lnTo>
                  <a:lnTo>
                    <a:pt x="225" y="322"/>
                  </a:lnTo>
                  <a:lnTo>
                    <a:pt x="229" y="328"/>
                  </a:lnTo>
                  <a:lnTo>
                    <a:pt x="230" y="317"/>
                  </a:lnTo>
                  <a:lnTo>
                    <a:pt x="229" y="306"/>
                  </a:lnTo>
                  <a:lnTo>
                    <a:pt x="229" y="302"/>
                  </a:lnTo>
                  <a:lnTo>
                    <a:pt x="229" y="297"/>
                  </a:lnTo>
                  <a:lnTo>
                    <a:pt x="230" y="291"/>
                  </a:lnTo>
                  <a:lnTo>
                    <a:pt x="232" y="286"/>
                  </a:lnTo>
                  <a:lnTo>
                    <a:pt x="238" y="289"/>
                  </a:lnTo>
                  <a:lnTo>
                    <a:pt x="245" y="291"/>
                  </a:lnTo>
                  <a:lnTo>
                    <a:pt x="250" y="295"/>
                  </a:lnTo>
                  <a:lnTo>
                    <a:pt x="254" y="299"/>
                  </a:lnTo>
                  <a:lnTo>
                    <a:pt x="257" y="303"/>
                  </a:lnTo>
                  <a:lnTo>
                    <a:pt x="262" y="309"/>
                  </a:lnTo>
                  <a:lnTo>
                    <a:pt x="264" y="315"/>
                  </a:lnTo>
                  <a:lnTo>
                    <a:pt x="267" y="321"/>
                  </a:lnTo>
                  <a:lnTo>
                    <a:pt x="269" y="314"/>
                  </a:lnTo>
                  <a:lnTo>
                    <a:pt x="269" y="305"/>
                  </a:lnTo>
                  <a:lnTo>
                    <a:pt x="268" y="299"/>
                  </a:lnTo>
                  <a:lnTo>
                    <a:pt x="265" y="291"/>
                  </a:lnTo>
                  <a:lnTo>
                    <a:pt x="256" y="278"/>
                  </a:lnTo>
                  <a:lnTo>
                    <a:pt x="246" y="263"/>
                  </a:lnTo>
                  <a:lnTo>
                    <a:pt x="240" y="255"/>
                  </a:lnTo>
                  <a:lnTo>
                    <a:pt x="236" y="248"/>
                  </a:lnTo>
                  <a:lnTo>
                    <a:pt x="233" y="240"/>
                  </a:lnTo>
                  <a:lnTo>
                    <a:pt x="231" y="233"/>
                  </a:lnTo>
                  <a:lnTo>
                    <a:pt x="230" y="224"/>
                  </a:lnTo>
                  <a:lnTo>
                    <a:pt x="231" y="216"/>
                  </a:lnTo>
                  <a:lnTo>
                    <a:pt x="235" y="207"/>
                  </a:lnTo>
                  <a:lnTo>
                    <a:pt x="241" y="198"/>
                  </a:lnTo>
                  <a:lnTo>
                    <a:pt x="245" y="190"/>
                  </a:lnTo>
                  <a:lnTo>
                    <a:pt x="247" y="183"/>
                  </a:lnTo>
                  <a:lnTo>
                    <a:pt x="249" y="175"/>
                  </a:lnTo>
                  <a:lnTo>
                    <a:pt x="249" y="167"/>
                  </a:lnTo>
                  <a:lnTo>
                    <a:pt x="249" y="159"/>
                  </a:lnTo>
                  <a:lnTo>
                    <a:pt x="249" y="151"/>
                  </a:lnTo>
                  <a:lnTo>
                    <a:pt x="247" y="142"/>
                  </a:lnTo>
                  <a:lnTo>
                    <a:pt x="246" y="135"/>
                  </a:lnTo>
                  <a:lnTo>
                    <a:pt x="243" y="127"/>
                  </a:lnTo>
                  <a:lnTo>
                    <a:pt x="239" y="120"/>
                  </a:lnTo>
                  <a:lnTo>
                    <a:pt x="235" y="112"/>
                  </a:lnTo>
                  <a:lnTo>
                    <a:pt x="231" y="105"/>
                  </a:lnTo>
                  <a:lnTo>
                    <a:pt x="225" y="99"/>
                  </a:lnTo>
                  <a:lnTo>
                    <a:pt x="219" y="93"/>
                  </a:lnTo>
                  <a:lnTo>
                    <a:pt x="213" y="88"/>
                  </a:lnTo>
                  <a:lnTo>
                    <a:pt x="206" y="83"/>
                  </a:lnTo>
                  <a:lnTo>
                    <a:pt x="211" y="80"/>
                  </a:lnTo>
                  <a:lnTo>
                    <a:pt x="215" y="79"/>
                  </a:lnTo>
                  <a:lnTo>
                    <a:pt x="218" y="78"/>
                  </a:lnTo>
                  <a:lnTo>
                    <a:pt x="222" y="78"/>
                  </a:lnTo>
                  <a:lnTo>
                    <a:pt x="230" y="81"/>
                  </a:lnTo>
                  <a:lnTo>
                    <a:pt x="238" y="87"/>
                  </a:lnTo>
                  <a:lnTo>
                    <a:pt x="252" y="100"/>
                  </a:lnTo>
                  <a:lnTo>
                    <a:pt x="267" y="112"/>
                  </a:lnTo>
                  <a:lnTo>
                    <a:pt x="270" y="119"/>
                  </a:lnTo>
                  <a:lnTo>
                    <a:pt x="272" y="126"/>
                  </a:lnTo>
                  <a:lnTo>
                    <a:pt x="273" y="134"/>
                  </a:lnTo>
                  <a:lnTo>
                    <a:pt x="275" y="141"/>
                  </a:lnTo>
                  <a:lnTo>
                    <a:pt x="275" y="155"/>
                  </a:lnTo>
                  <a:lnTo>
                    <a:pt x="272" y="170"/>
                  </a:lnTo>
                  <a:lnTo>
                    <a:pt x="265" y="199"/>
                  </a:lnTo>
                  <a:lnTo>
                    <a:pt x="257" y="228"/>
                  </a:lnTo>
                  <a:lnTo>
                    <a:pt x="260" y="237"/>
                  </a:lnTo>
                  <a:lnTo>
                    <a:pt x="263" y="243"/>
                  </a:lnTo>
                  <a:lnTo>
                    <a:pt x="268" y="249"/>
                  </a:lnTo>
                  <a:lnTo>
                    <a:pt x="273" y="252"/>
                  </a:lnTo>
                  <a:lnTo>
                    <a:pt x="280" y="255"/>
                  </a:lnTo>
                  <a:lnTo>
                    <a:pt x="286" y="257"/>
                  </a:lnTo>
                  <a:lnTo>
                    <a:pt x="294" y="258"/>
                  </a:lnTo>
                  <a:lnTo>
                    <a:pt x="302" y="261"/>
                  </a:lnTo>
                  <a:lnTo>
                    <a:pt x="317" y="263"/>
                  </a:lnTo>
                  <a:lnTo>
                    <a:pt x="332" y="267"/>
                  </a:lnTo>
                  <a:lnTo>
                    <a:pt x="340" y="270"/>
                  </a:lnTo>
                  <a:lnTo>
                    <a:pt x="346" y="274"/>
                  </a:lnTo>
                  <a:lnTo>
                    <a:pt x="351" y="280"/>
                  </a:lnTo>
                  <a:lnTo>
                    <a:pt x="356" y="286"/>
                  </a:lnTo>
                  <a:lnTo>
                    <a:pt x="356" y="280"/>
                  </a:lnTo>
                  <a:lnTo>
                    <a:pt x="356" y="273"/>
                  </a:lnTo>
                  <a:lnTo>
                    <a:pt x="355" y="269"/>
                  </a:lnTo>
                  <a:lnTo>
                    <a:pt x="354" y="266"/>
                  </a:lnTo>
                  <a:lnTo>
                    <a:pt x="351" y="264"/>
                  </a:lnTo>
                  <a:lnTo>
                    <a:pt x="348" y="262"/>
                  </a:lnTo>
                  <a:lnTo>
                    <a:pt x="342" y="259"/>
                  </a:lnTo>
                  <a:lnTo>
                    <a:pt x="333" y="258"/>
                  </a:lnTo>
                  <a:lnTo>
                    <a:pt x="325" y="258"/>
                  </a:lnTo>
                  <a:lnTo>
                    <a:pt x="316" y="258"/>
                  </a:lnTo>
                  <a:lnTo>
                    <a:pt x="309" y="257"/>
                  </a:lnTo>
                  <a:lnTo>
                    <a:pt x="301" y="254"/>
                  </a:lnTo>
                  <a:lnTo>
                    <a:pt x="292" y="249"/>
                  </a:lnTo>
                  <a:lnTo>
                    <a:pt x="284" y="241"/>
                  </a:lnTo>
                  <a:lnTo>
                    <a:pt x="279" y="235"/>
                  </a:lnTo>
                  <a:lnTo>
                    <a:pt x="276" y="227"/>
                  </a:lnTo>
                  <a:lnTo>
                    <a:pt x="275" y="219"/>
                  </a:lnTo>
                  <a:lnTo>
                    <a:pt x="275" y="210"/>
                  </a:lnTo>
                  <a:lnTo>
                    <a:pt x="276" y="202"/>
                  </a:lnTo>
                  <a:lnTo>
                    <a:pt x="278" y="193"/>
                  </a:lnTo>
                  <a:lnTo>
                    <a:pt x="283" y="175"/>
                  </a:lnTo>
                  <a:lnTo>
                    <a:pt x="287" y="157"/>
                  </a:lnTo>
                  <a:lnTo>
                    <a:pt x="290" y="147"/>
                  </a:lnTo>
                  <a:lnTo>
                    <a:pt x="291" y="138"/>
                  </a:lnTo>
                  <a:lnTo>
                    <a:pt x="291" y="128"/>
                  </a:lnTo>
                  <a:lnTo>
                    <a:pt x="290" y="119"/>
                  </a:lnTo>
                  <a:lnTo>
                    <a:pt x="296" y="123"/>
                  </a:lnTo>
                  <a:lnTo>
                    <a:pt x="301" y="127"/>
                  </a:lnTo>
                  <a:lnTo>
                    <a:pt x="304" y="132"/>
                  </a:lnTo>
                  <a:lnTo>
                    <a:pt x="308" y="138"/>
                  </a:lnTo>
                  <a:lnTo>
                    <a:pt x="309" y="144"/>
                  </a:lnTo>
                  <a:lnTo>
                    <a:pt x="309" y="152"/>
                  </a:lnTo>
                  <a:lnTo>
                    <a:pt x="309" y="158"/>
                  </a:lnTo>
                  <a:lnTo>
                    <a:pt x="308" y="166"/>
                  </a:lnTo>
                  <a:lnTo>
                    <a:pt x="304" y="180"/>
                  </a:lnTo>
                  <a:lnTo>
                    <a:pt x="301" y="195"/>
                  </a:lnTo>
                  <a:lnTo>
                    <a:pt x="300" y="203"/>
                  </a:lnTo>
                  <a:lnTo>
                    <a:pt x="300" y="210"/>
                  </a:lnTo>
                  <a:lnTo>
                    <a:pt x="300" y="217"/>
                  </a:lnTo>
                  <a:lnTo>
                    <a:pt x="301" y="223"/>
                  </a:lnTo>
                  <a:lnTo>
                    <a:pt x="307" y="223"/>
                  </a:lnTo>
                  <a:lnTo>
                    <a:pt x="318" y="224"/>
                  </a:lnTo>
                  <a:lnTo>
                    <a:pt x="329" y="225"/>
                  </a:lnTo>
                  <a:lnTo>
                    <a:pt x="334" y="226"/>
                  </a:lnTo>
                  <a:lnTo>
                    <a:pt x="326" y="215"/>
                  </a:lnTo>
                  <a:lnTo>
                    <a:pt x="317" y="204"/>
                  </a:lnTo>
                  <a:lnTo>
                    <a:pt x="317" y="184"/>
                  </a:lnTo>
                  <a:lnTo>
                    <a:pt x="318" y="161"/>
                  </a:lnTo>
                  <a:lnTo>
                    <a:pt x="320" y="151"/>
                  </a:lnTo>
                  <a:lnTo>
                    <a:pt x="323" y="140"/>
                  </a:lnTo>
                  <a:lnTo>
                    <a:pt x="328" y="130"/>
                  </a:lnTo>
                  <a:lnTo>
                    <a:pt x="334" y="122"/>
                  </a:lnTo>
                  <a:lnTo>
                    <a:pt x="336" y="128"/>
                  </a:lnTo>
                  <a:lnTo>
                    <a:pt x="338" y="136"/>
                  </a:lnTo>
                  <a:lnTo>
                    <a:pt x="339" y="143"/>
                  </a:lnTo>
                  <a:lnTo>
                    <a:pt x="340" y="152"/>
                  </a:lnTo>
                  <a:lnTo>
                    <a:pt x="340" y="168"/>
                  </a:lnTo>
                  <a:lnTo>
                    <a:pt x="342" y="183"/>
                  </a:lnTo>
                  <a:lnTo>
                    <a:pt x="343" y="189"/>
                  </a:lnTo>
                  <a:lnTo>
                    <a:pt x="345" y="195"/>
                  </a:lnTo>
                  <a:lnTo>
                    <a:pt x="348" y="201"/>
                  </a:lnTo>
                  <a:lnTo>
                    <a:pt x="353" y="205"/>
                  </a:lnTo>
                  <a:lnTo>
                    <a:pt x="358" y="208"/>
                  </a:lnTo>
                  <a:lnTo>
                    <a:pt x="364" y="210"/>
                  </a:lnTo>
                  <a:lnTo>
                    <a:pt x="374" y="211"/>
                  </a:lnTo>
                  <a:lnTo>
                    <a:pt x="385" y="210"/>
                  </a:lnTo>
                  <a:lnTo>
                    <a:pt x="395" y="216"/>
                  </a:lnTo>
                  <a:lnTo>
                    <a:pt x="404" y="223"/>
                  </a:lnTo>
                  <a:lnTo>
                    <a:pt x="410" y="232"/>
                  </a:lnTo>
                  <a:lnTo>
                    <a:pt x="415" y="240"/>
                  </a:lnTo>
                  <a:lnTo>
                    <a:pt x="419" y="251"/>
                  </a:lnTo>
                  <a:lnTo>
                    <a:pt x="421" y="262"/>
                  </a:lnTo>
                  <a:lnTo>
                    <a:pt x="421" y="272"/>
                  </a:lnTo>
                  <a:lnTo>
                    <a:pt x="420" y="283"/>
                  </a:lnTo>
                  <a:lnTo>
                    <a:pt x="422" y="281"/>
                  </a:lnTo>
                  <a:lnTo>
                    <a:pt x="423" y="278"/>
                  </a:lnTo>
                  <a:lnTo>
                    <a:pt x="424" y="273"/>
                  </a:lnTo>
                  <a:lnTo>
                    <a:pt x="424" y="270"/>
                  </a:lnTo>
                  <a:lnTo>
                    <a:pt x="423" y="263"/>
                  </a:lnTo>
                  <a:lnTo>
                    <a:pt x="423" y="254"/>
                  </a:lnTo>
                  <a:lnTo>
                    <a:pt x="425" y="248"/>
                  </a:lnTo>
                  <a:lnTo>
                    <a:pt x="426" y="241"/>
                  </a:lnTo>
                  <a:lnTo>
                    <a:pt x="425" y="236"/>
                  </a:lnTo>
                  <a:lnTo>
                    <a:pt x="424" y="231"/>
                  </a:lnTo>
                  <a:lnTo>
                    <a:pt x="421" y="226"/>
                  </a:lnTo>
                  <a:lnTo>
                    <a:pt x="418" y="223"/>
                  </a:lnTo>
                  <a:lnTo>
                    <a:pt x="414" y="220"/>
                  </a:lnTo>
                  <a:lnTo>
                    <a:pt x="409" y="217"/>
                  </a:lnTo>
                  <a:lnTo>
                    <a:pt x="399" y="210"/>
                  </a:lnTo>
                  <a:lnTo>
                    <a:pt x="389" y="205"/>
                  </a:lnTo>
                  <a:lnTo>
                    <a:pt x="383" y="202"/>
                  </a:lnTo>
                  <a:lnTo>
                    <a:pt x="379" y="198"/>
                  </a:lnTo>
                  <a:lnTo>
                    <a:pt x="375" y="193"/>
                  </a:lnTo>
                  <a:lnTo>
                    <a:pt x="372" y="188"/>
                  </a:lnTo>
                  <a:lnTo>
                    <a:pt x="369" y="178"/>
                  </a:lnTo>
                  <a:lnTo>
                    <a:pt x="367" y="169"/>
                  </a:lnTo>
                  <a:lnTo>
                    <a:pt x="367" y="159"/>
                  </a:lnTo>
                  <a:lnTo>
                    <a:pt x="370" y="151"/>
                  </a:lnTo>
                  <a:lnTo>
                    <a:pt x="372" y="141"/>
                  </a:lnTo>
                  <a:lnTo>
                    <a:pt x="376" y="132"/>
                  </a:lnTo>
                  <a:lnTo>
                    <a:pt x="380" y="124"/>
                  </a:lnTo>
                  <a:lnTo>
                    <a:pt x="385" y="1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3" name="Freeform 452"/>
            <p:cNvSpPr>
              <a:spLocks noEditPoints="1"/>
            </p:cNvSpPr>
            <p:nvPr/>
          </p:nvSpPr>
          <p:spPr bwMode="auto">
            <a:xfrm>
              <a:off x="11162894" y="2589974"/>
              <a:ext cx="36818" cy="25331"/>
            </a:xfrm>
            <a:custGeom>
              <a:avLst/>
              <a:gdLst/>
              <a:ahLst/>
              <a:cxnLst>
                <a:cxn ang="0">
                  <a:pos x="138" y="162"/>
                </a:cxn>
                <a:cxn ang="0">
                  <a:pos x="122" y="155"/>
                </a:cxn>
                <a:cxn ang="0">
                  <a:pos x="110" y="141"/>
                </a:cxn>
                <a:cxn ang="0">
                  <a:pos x="93" y="125"/>
                </a:cxn>
                <a:cxn ang="0">
                  <a:pos x="79" y="129"/>
                </a:cxn>
                <a:cxn ang="0">
                  <a:pos x="49" y="109"/>
                </a:cxn>
                <a:cxn ang="0">
                  <a:pos x="40" y="90"/>
                </a:cxn>
                <a:cxn ang="0">
                  <a:pos x="45" y="74"/>
                </a:cxn>
                <a:cxn ang="0">
                  <a:pos x="67" y="59"/>
                </a:cxn>
                <a:cxn ang="0">
                  <a:pos x="101" y="64"/>
                </a:cxn>
                <a:cxn ang="0">
                  <a:pos x="118" y="65"/>
                </a:cxn>
                <a:cxn ang="0">
                  <a:pos x="128" y="59"/>
                </a:cxn>
                <a:cxn ang="0">
                  <a:pos x="137" y="42"/>
                </a:cxn>
                <a:cxn ang="0">
                  <a:pos x="154" y="38"/>
                </a:cxn>
                <a:cxn ang="0">
                  <a:pos x="169" y="40"/>
                </a:cxn>
                <a:cxn ang="0">
                  <a:pos x="181" y="48"/>
                </a:cxn>
                <a:cxn ang="0">
                  <a:pos x="189" y="58"/>
                </a:cxn>
                <a:cxn ang="0">
                  <a:pos x="188" y="82"/>
                </a:cxn>
                <a:cxn ang="0">
                  <a:pos x="175" y="94"/>
                </a:cxn>
                <a:cxn ang="0">
                  <a:pos x="171" y="110"/>
                </a:cxn>
                <a:cxn ang="0">
                  <a:pos x="167" y="139"/>
                </a:cxn>
                <a:cxn ang="0">
                  <a:pos x="157" y="155"/>
                </a:cxn>
                <a:cxn ang="0">
                  <a:pos x="150" y="6"/>
                </a:cxn>
                <a:cxn ang="0">
                  <a:pos x="139" y="18"/>
                </a:cxn>
                <a:cxn ang="0">
                  <a:pos x="111" y="28"/>
                </a:cxn>
                <a:cxn ang="0">
                  <a:pos x="79" y="29"/>
                </a:cxn>
                <a:cxn ang="0">
                  <a:pos x="48" y="29"/>
                </a:cxn>
                <a:cxn ang="0">
                  <a:pos x="21" y="37"/>
                </a:cxn>
                <a:cxn ang="0">
                  <a:pos x="9" y="46"/>
                </a:cxn>
                <a:cxn ang="0">
                  <a:pos x="1" y="64"/>
                </a:cxn>
                <a:cxn ang="0">
                  <a:pos x="0" y="83"/>
                </a:cxn>
                <a:cxn ang="0">
                  <a:pos x="3" y="102"/>
                </a:cxn>
                <a:cxn ang="0">
                  <a:pos x="21" y="135"/>
                </a:cxn>
                <a:cxn ang="0">
                  <a:pos x="45" y="146"/>
                </a:cxn>
                <a:cxn ang="0">
                  <a:pos x="71" y="154"/>
                </a:cxn>
                <a:cxn ang="0">
                  <a:pos x="121" y="197"/>
                </a:cxn>
                <a:cxn ang="0">
                  <a:pos x="138" y="201"/>
                </a:cxn>
                <a:cxn ang="0">
                  <a:pos x="166" y="198"/>
                </a:cxn>
                <a:cxn ang="0">
                  <a:pos x="188" y="184"/>
                </a:cxn>
                <a:cxn ang="0">
                  <a:pos x="197" y="170"/>
                </a:cxn>
                <a:cxn ang="0">
                  <a:pos x="196" y="141"/>
                </a:cxn>
                <a:cxn ang="0">
                  <a:pos x="212" y="102"/>
                </a:cxn>
                <a:cxn ang="0">
                  <a:pos x="230" y="64"/>
                </a:cxn>
                <a:cxn ang="0">
                  <a:pos x="230" y="36"/>
                </a:cxn>
                <a:cxn ang="0">
                  <a:pos x="221" y="19"/>
                </a:cxn>
                <a:cxn ang="0">
                  <a:pos x="209" y="8"/>
                </a:cxn>
                <a:cxn ang="0">
                  <a:pos x="188" y="1"/>
                </a:cxn>
                <a:cxn ang="0">
                  <a:pos x="153" y="1"/>
                </a:cxn>
              </a:cxnLst>
              <a:rect l="0" t="0" r="r" b="b"/>
              <a:pathLst>
                <a:path w="231" h="201">
                  <a:moveTo>
                    <a:pt x="152" y="161"/>
                  </a:moveTo>
                  <a:lnTo>
                    <a:pt x="144" y="162"/>
                  </a:lnTo>
                  <a:lnTo>
                    <a:pt x="138" y="162"/>
                  </a:lnTo>
                  <a:lnTo>
                    <a:pt x="132" y="161"/>
                  </a:lnTo>
                  <a:lnTo>
                    <a:pt x="127" y="159"/>
                  </a:lnTo>
                  <a:lnTo>
                    <a:pt x="122" y="155"/>
                  </a:lnTo>
                  <a:lnTo>
                    <a:pt x="118" y="151"/>
                  </a:lnTo>
                  <a:lnTo>
                    <a:pt x="114" y="147"/>
                  </a:lnTo>
                  <a:lnTo>
                    <a:pt x="110" y="141"/>
                  </a:lnTo>
                  <a:lnTo>
                    <a:pt x="104" y="133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9" y="124"/>
                  </a:lnTo>
                  <a:lnTo>
                    <a:pt x="84" y="125"/>
                  </a:lnTo>
                  <a:lnTo>
                    <a:pt x="79" y="129"/>
                  </a:lnTo>
                  <a:lnTo>
                    <a:pt x="66" y="122"/>
                  </a:lnTo>
                  <a:lnTo>
                    <a:pt x="54" y="114"/>
                  </a:lnTo>
                  <a:lnTo>
                    <a:pt x="49" y="109"/>
                  </a:lnTo>
                  <a:lnTo>
                    <a:pt x="45" y="104"/>
                  </a:lnTo>
                  <a:lnTo>
                    <a:pt x="42" y="98"/>
                  </a:lnTo>
                  <a:lnTo>
                    <a:pt x="40" y="90"/>
                  </a:lnTo>
                  <a:lnTo>
                    <a:pt x="41" y="84"/>
                  </a:lnTo>
                  <a:lnTo>
                    <a:pt x="43" y="78"/>
                  </a:lnTo>
                  <a:lnTo>
                    <a:pt x="45" y="74"/>
                  </a:lnTo>
                  <a:lnTo>
                    <a:pt x="49" y="70"/>
                  </a:lnTo>
                  <a:lnTo>
                    <a:pt x="58" y="64"/>
                  </a:lnTo>
                  <a:lnTo>
                    <a:pt x="67" y="59"/>
                  </a:lnTo>
                  <a:lnTo>
                    <a:pt x="79" y="59"/>
                  </a:lnTo>
                  <a:lnTo>
                    <a:pt x="90" y="61"/>
                  </a:lnTo>
                  <a:lnTo>
                    <a:pt x="101" y="64"/>
                  </a:lnTo>
                  <a:lnTo>
                    <a:pt x="109" y="66"/>
                  </a:lnTo>
                  <a:lnTo>
                    <a:pt x="113" y="66"/>
                  </a:lnTo>
                  <a:lnTo>
                    <a:pt x="118" y="65"/>
                  </a:lnTo>
                  <a:lnTo>
                    <a:pt x="121" y="64"/>
                  </a:lnTo>
                  <a:lnTo>
                    <a:pt x="125" y="61"/>
                  </a:lnTo>
                  <a:lnTo>
                    <a:pt x="128" y="59"/>
                  </a:lnTo>
                  <a:lnTo>
                    <a:pt x="132" y="55"/>
                  </a:lnTo>
                  <a:lnTo>
                    <a:pt x="135" y="50"/>
                  </a:lnTo>
                  <a:lnTo>
                    <a:pt x="137" y="42"/>
                  </a:lnTo>
                  <a:lnTo>
                    <a:pt x="143" y="40"/>
                  </a:lnTo>
                  <a:lnTo>
                    <a:pt x="149" y="38"/>
                  </a:lnTo>
                  <a:lnTo>
                    <a:pt x="154" y="38"/>
                  </a:lnTo>
                  <a:lnTo>
                    <a:pt x="159" y="38"/>
                  </a:lnTo>
                  <a:lnTo>
                    <a:pt x="164" y="38"/>
                  </a:lnTo>
                  <a:lnTo>
                    <a:pt x="169" y="40"/>
                  </a:lnTo>
                  <a:lnTo>
                    <a:pt x="173" y="41"/>
                  </a:lnTo>
                  <a:lnTo>
                    <a:pt x="177" y="44"/>
                  </a:lnTo>
                  <a:lnTo>
                    <a:pt x="181" y="48"/>
                  </a:lnTo>
                  <a:lnTo>
                    <a:pt x="184" y="51"/>
                  </a:lnTo>
                  <a:lnTo>
                    <a:pt x="187" y="54"/>
                  </a:lnTo>
                  <a:lnTo>
                    <a:pt x="189" y="58"/>
                  </a:lnTo>
                  <a:lnTo>
                    <a:pt x="193" y="68"/>
                  </a:lnTo>
                  <a:lnTo>
                    <a:pt x="196" y="78"/>
                  </a:lnTo>
                  <a:lnTo>
                    <a:pt x="188" y="82"/>
                  </a:lnTo>
                  <a:lnTo>
                    <a:pt x="183" y="86"/>
                  </a:lnTo>
                  <a:lnTo>
                    <a:pt x="179" y="90"/>
                  </a:lnTo>
                  <a:lnTo>
                    <a:pt x="175" y="94"/>
                  </a:lnTo>
                  <a:lnTo>
                    <a:pt x="173" y="100"/>
                  </a:lnTo>
                  <a:lnTo>
                    <a:pt x="172" y="105"/>
                  </a:lnTo>
                  <a:lnTo>
                    <a:pt x="171" y="110"/>
                  </a:lnTo>
                  <a:lnTo>
                    <a:pt x="171" y="117"/>
                  </a:lnTo>
                  <a:lnTo>
                    <a:pt x="169" y="129"/>
                  </a:lnTo>
                  <a:lnTo>
                    <a:pt x="167" y="139"/>
                  </a:lnTo>
                  <a:lnTo>
                    <a:pt x="165" y="146"/>
                  </a:lnTo>
                  <a:lnTo>
                    <a:pt x="161" y="151"/>
                  </a:lnTo>
                  <a:lnTo>
                    <a:pt x="157" y="155"/>
                  </a:lnTo>
                  <a:lnTo>
                    <a:pt x="152" y="161"/>
                  </a:lnTo>
                  <a:close/>
                  <a:moveTo>
                    <a:pt x="153" y="1"/>
                  </a:moveTo>
                  <a:lnTo>
                    <a:pt x="150" y="6"/>
                  </a:lnTo>
                  <a:lnTo>
                    <a:pt x="146" y="10"/>
                  </a:lnTo>
                  <a:lnTo>
                    <a:pt x="142" y="14"/>
                  </a:lnTo>
                  <a:lnTo>
                    <a:pt x="139" y="18"/>
                  </a:lnTo>
                  <a:lnTo>
                    <a:pt x="130" y="23"/>
                  </a:lnTo>
                  <a:lnTo>
                    <a:pt x="121" y="26"/>
                  </a:lnTo>
                  <a:lnTo>
                    <a:pt x="111" y="28"/>
                  </a:lnTo>
                  <a:lnTo>
                    <a:pt x="101" y="29"/>
                  </a:lnTo>
                  <a:lnTo>
                    <a:pt x="90" y="29"/>
                  </a:lnTo>
                  <a:lnTo>
                    <a:pt x="79" y="29"/>
                  </a:lnTo>
                  <a:lnTo>
                    <a:pt x="69" y="28"/>
                  </a:lnTo>
                  <a:lnTo>
                    <a:pt x="58" y="28"/>
                  </a:lnTo>
                  <a:lnTo>
                    <a:pt x="48" y="29"/>
                  </a:lnTo>
                  <a:lnTo>
                    <a:pt x="38" y="30"/>
                  </a:lnTo>
                  <a:lnTo>
                    <a:pt x="29" y="33"/>
                  </a:lnTo>
                  <a:lnTo>
                    <a:pt x="21" y="37"/>
                  </a:lnTo>
                  <a:lnTo>
                    <a:pt x="16" y="39"/>
                  </a:lnTo>
                  <a:lnTo>
                    <a:pt x="12" y="42"/>
                  </a:lnTo>
                  <a:lnTo>
                    <a:pt x="9" y="46"/>
                  </a:lnTo>
                  <a:lnTo>
                    <a:pt x="6" y="51"/>
                  </a:lnTo>
                  <a:lnTo>
                    <a:pt x="3" y="57"/>
                  </a:lnTo>
                  <a:lnTo>
                    <a:pt x="1" y="64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0" y="89"/>
                  </a:lnTo>
                  <a:lnTo>
                    <a:pt x="1" y="96"/>
                  </a:lnTo>
                  <a:lnTo>
                    <a:pt x="3" y="102"/>
                  </a:lnTo>
                  <a:lnTo>
                    <a:pt x="8" y="114"/>
                  </a:lnTo>
                  <a:lnTo>
                    <a:pt x="14" y="124"/>
                  </a:lnTo>
                  <a:lnTo>
                    <a:pt x="21" y="135"/>
                  </a:lnTo>
                  <a:lnTo>
                    <a:pt x="29" y="145"/>
                  </a:lnTo>
                  <a:lnTo>
                    <a:pt x="38" y="145"/>
                  </a:lnTo>
                  <a:lnTo>
                    <a:pt x="45" y="146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71" y="154"/>
                  </a:lnTo>
                  <a:lnTo>
                    <a:pt x="81" y="161"/>
                  </a:lnTo>
                  <a:lnTo>
                    <a:pt x="101" y="178"/>
                  </a:lnTo>
                  <a:lnTo>
                    <a:pt x="121" y="197"/>
                  </a:lnTo>
                  <a:lnTo>
                    <a:pt x="126" y="199"/>
                  </a:lnTo>
                  <a:lnTo>
                    <a:pt x="132" y="200"/>
                  </a:lnTo>
                  <a:lnTo>
                    <a:pt x="138" y="201"/>
                  </a:lnTo>
                  <a:lnTo>
                    <a:pt x="143" y="201"/>
                  </a:lnTo>
                  <a:lnTo>
                    <a:pt x="155" y="200"/>
                  </a:lnTo>
                  <a:lnTo>
                    <a:pt x="166" y="198"/>
                  </a:lnTo>
                  <a:lnTo>
                    <a:pt x="175" y="194"/>
                  </a:lnTo>
                  <a:lnTo>
                    <a:pt x="184" y="187"/>
                  </a:lnTo>
                  <a:lnTo>
                    <a:pt x="188" y="184"/>
                  </a:lnTo>
                  <a:lnTo>
                    <a:pt x="191" y="180"/>
                  </a:lnTo>
                  <a:lnTo>
                    <a:pt x="195" y="176"/>
                  </a:lnTo>
                  <a:lnTo>
                    <a:pt x="197" y="170"/>
                  </a:lnTo>
                  <a:lnTo>
                    <a:pt x="195" y="160"/>
                  </a:lnTo>
                  <a:lnTo>
                    <a:pt x="195" y="150"/>
                  </a:lnTo>
                  <a:lnTo>
                    <a:pt x="196" y="141"/>
                  </a:lnTo>
                  <a:lnTo>
                    <a:pt x="198" y="133"/>
                  </a:lnTo>
                  <a:lnTo>
                    <a:pt x="204" y="117"/>
                  </a:lnTo>
                  <a:lnTo>
                    <a:pt x="212" y="102"/>
                  </a:lnTo>
                  <a:lnTo>
                    <a:pt x="220" y="87"/>
                  </a:lnTo>
                  <a:lnTo>
                    <a:pt x="228" y="72"/>
                  </a:lnTo>
                  <a:lnTo>
                    <a:pt x="230" y="64"/>
                  </a:lnTo>
                  <a:lnTo>
                    <a:pt x="231" y="55"/>
                  </a:lnTo>
                  <a:lnTo>
                    <a:pt x="231" y="46"/>
                  </a:lnTo>
                  <a:lnTo>
                    <a:pt x="230" y="36"/>
                  </a:lnTo>
                  <a:lnTo>
                    <a:pt x="228" y="29"/>
                  </a:lnTo>
                  <a:lnTo>
                    <a:pt x="224" y="24"/>
                  </a:lnTo>
                  <a:lnTo>
                    <a:pt x="221" y="19"/>
                  </a:lnTo>
                  <a:lnTo>
                    <a:pt x="218" y="14"/>
                  </a:lnTo>
                  <a:lnTo>
                    <a:pt x="214" y="11"/>
                  </a:lnTo>
                  <a:lnTo>
                    <a:pt x="209" y="8"/>
                  </a:lnTo>
                  <a:lnTo>
                    <a:pt x="204" y="5"/>
                  </a:lnTo>
                  <a:lnTo>
                    <a:pt x="199" y="4"/>
                  </a:lnTo>
                  <a:lnTo>
                    <a:pt x="188" y="1"/>
                  </a:lnTo>
                  <a:lnTo>
                    <a:pt x="176" y="0"/>
                  </a:lnTo>
                  <a:lnTo>
                    <a:pt x="165" y="0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4" name="Freeform 453"/>
            <p:cNvSpPr>
              <a:spLocks noEditPoints="1"/>
            </p:cNvSpPr>
            <p:nvPr/>
          </p:nvSpPr>
          <p:spPr bwMode="auto">
            <a:xfrm>
              <a:off x="11092460" y="2485482"/>
              <a:ext cx="22411" cy="28498"/>
            </a:xfrm>
            <a:custGeom>
              <a:avLst/>
              <a:gdLst/>
              <a:ahLst/>
              <a:cxnLst>
                <a:cxn ang="0">
                  <a:pos x="127" y="135"/>
                </a:cxn>
                <a:cxn ang="0">
                  <a:pos x="108" y="129"/>
                </a:cxn>
                <a:cxn ang="0">
                  <a:pos x="99" y="131"/>
                </a:cxn>
                <a:cxn ang="0">
                  <a:pos x="107" y="160"/>
                </a:cxn>
                <a:cxn ang="0">
                  <a:pos x="100" y="166"/>
                </a:cxn>
                <a:cxn ang="0">
                  <a:pos x="69" y="166"/>
                </a:cxn>
                <a:cxn ang="0">
                  <a:pos x="64" y="161"/>
                </a:cxn>
                <a:cxn ang="0">
                  <a:pos x="71" y="136"/>
                </a:cxn>
                <a:cxn ang="0">
                  <a:pos x="66" y="131"/>
                </a:cxn>
                <a:cxn ang="0">
                  <a:pos x="37" y="131"/>
                </a:cxn>
                <a:cxn ang="0">
                  <a:pos x="31" y="124"/>
                </a:cxn>
                <a:cxn ang="0">
                  <a:pos x="31" y="96"/>
                </a:cxn>
                <a:cxn ang="0">
                  <a:pos x="38" y="93"/>
                </a:cxn>
                <a:cxn ang="0">
                  <a:pos x="52" y="100"/>
                </a:cxn>
                <a:cxn ang="0">
                  <a:pos x="63" y="100"/>
                </a:cxn>
                <a:cxn ang="0">
                  <a:pos x="68" y="93"/>
                </a:cxn>
                <a:cxn ang="0">
                  <a:pos x="63" y="68"/>
                </a:cxn>
                <a:cxn ang="0">
                  <a:pos x="69" y="61"/>
                </a:cxn>
                <a:cxn ang="0">
                  <a:pos x="100" y="61"/>
                </a:cxn>
                <a:cxn ang="0">
                  <a:pos x="106" y="67"/>
                </a:cxn>
                <a:cxn ang="0">
                  <a:pos x="96" y="90"/>
                </a:cxn>
                <a:cxn ang="0">
                  <a:pos x="100" y="96"/>
                </a:cxn>
                <a:cxn ang="0">
                  <a:pos x="129" y="96"/>
                </a:cxn>
                <a:cxn ang="0">
                  <a:pos x="135" y="102"/>
                </a:cxn>
                <a:cxn ang="0">
                  <a:pos x="135" y="131"/>
                </a:cxn>
                <a:cxn ang="0">
                  <a:pos x="104" y="0"/>
                </a:cxn>
                <a:cxn ang="0">
                  <a:pos x="51" y="11"/>
                </a:cxn>
                <a:cxn ang="0">
                  <a:pos x="25" y="22"/>
                </a:cxn>
                <a:cxn ang="0">
                  <a:pos x="15" y="30"/>
                </a:cxn>
                <a:cxn ang="0">
                  <a:pos x="6" y="41"/>
                </a:cxn>
                <a:cxn ang="0">
                  <a:pos x="7" y="69"/>
                </a:cxn>
                <a:cxn ang="0">
                  <a:pos x="5" y="100"/>
                </a:cxn>
                <a:cxn ang="0">
                  <a:pos x="0" y="160"/>
                </a:cxn>
                <a:cxn ang="0">
                  <a:pos x="4" y="186"/>
                </a:cxn>
                <a:cxn ang="0">
                  <a:pos x="7" y="198"/>
                </a:cxn>
                <a:cxn ang="0">
                  <a:pos x="14" y="208"/>
                </a:cxn>
                <a:cxn ang="0">
                  <a:pos x="22" y="216"/>
                </a:cxn>
                <a:cxn ang="0">
                  <a:pos x="34" y="223"/>
                </a:cxn>
                <a:cxn ang="0">
                  <a:pos x="49" y="227"/>
                </a:cxn>
                <a:cxn ang="0">
                  <a:pos x="66" y="229"/>
                </a:cxn>
                <a:cxn ang="0">
                  <a:pos x="90" y="227"/>
                </a:cxn>
                <a:cxn ang="0">
                  <a:pos x="111" y="220"/>
                </a:cxn>
                <a:cxn ang="0">
                  <a:pos x="149" y="203"/>
                </a:cxn>
                <a:cxn ang="0">
                  <a:pos x="166" y="189"/>
                </a:cxn>
                <a:cxn ang="0">
                  <a:pos x="177" y="173"/>
                </a:cxn>
                <a:cxn ang="0">
                  <a:pos x="182" y="155"/>
                </a:cxn>
                <a:cxn ang="0">
                  <a:pos x="183" y="136"/>
                </a:cxn>
                <a:cxn ang="0">
                  <a:pos x="180" y="96"/>
                </a:cxn>
                <a:cxn ang="0">
                  <a:pos x="180" y="76"/>
                </a:cxn>
                <a:cxn ang="0">
                  <a:pos x="181" y="57"/>
                </a:cxn>
                <a:cxn ang="0">
                  <a:pos x="167" y="37"/>
                </a:cxn>
                <a:cxn ang="0">
                  <a:pos x="150" y="20"/>
                </a:cxn>
                <a:cxn ang="0">
                  <a:pos x="129" y="6"/>
                </a:cxn>
                <a:cxn ang="0">
                  <a:pos x="104" y="0"/>
                </a:cxn>
              </a:cxnLst>
              <a:rect l="0" t="0" r="r" b="b"/>
              <a:pathLst>
                <a:path w="183" h="229">
                  <a:moveTo>
                    <a:pt x="135" y="137"/>
                  </a:moveTo>
                  <a:lnTo>
                    <a:pt x="127" y="135"/>
                  </a:lnTo>
                  <a:lnTo>
                    <a:pt x="117" y="132"/>
                  </a:lnTo>
                  <a:lnTo>
                    <a:pt x="108" y="129"/>
                  </a:lnTo>
                  <a:lnTo>
                    <a:pt x="97" y="123"/>
                  </a:lnTo>
                  <a:lnTo>
                    <a:pt x="99" y="131"/>
                  </a:lnTo>
                  <a:lnTo>
                    <a:pt x="102" y="145"/>
                  </a:lnTo>
                  <a:lnTo>
                    <a:pt x="107" y="160"/>
                  </a:lnTo>
                  <a:lnTo>
                    <a:pt x="108" y="166"/>
                  </a:lnTo>
                  <a:lnTo>
                    <a:pt x="100" y="166"/>
                  </a:lnTo>
                  <a:lnTo>
                    <a:pt x="85" y="166"/>
                  </a:lnTo>
                  <a:lnTo>
                    <a:pt x="69" y="166"/>
                  </a:lnTo>
                  <a:lnTo>
                    <a:pt x="62" y="166"/>
                  </a:lnTo>
                  <a:lnTo>
                    <a:pt x="64" y="161"/>
                  </a:lnTo>
                  <a:lnTo>
                    <a:pt x="67" y="148"/>
                  </a:lnTo>
                  <a:lnTo>
                    <a:pt x="71" y="136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2" y="131"/>
                  </a:lnTo>
                  <a:lnTo>
                    <a:pt x="37" y="131"/>
                  </a:lnTo>
                  <a:lnTo>
                    <a:pt x="31" y="131"/>
                  </a:lnTo>
                  <a:lnTo>
                    <a:pt x="31" y="124"/>
                  </a:lnTo>
                  <a:lnTo>
                    <a:pt x="31" y="109"/>
                  </a:lnTo>
                  <a:lnTo>
                    <a:pt x="31" y="96"/>
                  </a:lnTo>
                  <a:lnTo>
                    <a:pt x="31" y="89"/>
                  </a:lnTo>
                  <a:lnTo>
                    <a:pt x="38" y="93"/>
                  </a:lnTo>
                  <a:lnTo>
                    <a:pt x="47" y="98"/>
                  </a:lnTo>
                  <a:lnTo>
                    <a:pt x="52" y="100"/>
                  </a:lnTo>
                  <a:lnTo>
                    <a:pt x="57" y="100"/>
                  </a:lnTo>
                  <a:lnTo>
                    <a:pt x="63" y="100"/>
                  </a:lnTo>
                  <a:lnTo>
                    <a:pt x="69" y="100"/>
                  </a:lnTo>
                  <a:lnTo>
                    <a:pt x="68" y="93"/>
                  </a:lnTo>
                  <a:lnTo>
                    <a:pt x="66" y="81"/>
                  </a:lnTo>
                  <a:lnTo>
                    <a:pt x="63" y="68"/>
                  </a:lnTo>
                  <a:lnTo>
                    <a:pt x="62" y="61"/>
                  </a:lnTo>
                  <a:lnTo>
                    <a:pt x="69" y="61"/>
                  </a:lnTo>
                  <a:lnTo>
                    <a:pt x="85" y="61"/>
                  </a:lnTo>
                  <a:lnTo>
                    <a:pt x="100" y="61"/>
                  </a:lnTo>
                  <a:lnTo>
                    <a:pt x="108" y="61"/>
                  </a:lnTo>
                  <a:lnTo>
                    <a:pt x="106" y="67"/>
                  </a:lnTo>
                  <a:lnTo>
                    <a:pt x="100" y="78"/>
                  </a:lnTo>
                  <a:lnTo>
                    <a:pt x="96" y="90"/>
                  </a:lnTo>
                  <a:lnTo>
                    <a:pt x="94" y="96"/>
                  </a:lnTo>
                  <a:lnTo>
                    <a:pt x="100" y="96"/>
                  </a:lnTo>
                  <a:lnTo>
                    <a:pt x="114" y="96"/>
                  </a:lnTo>
                  <a:lnTo>
                    <a:pt x="129" y="96"/>
                  </a:lnTo>
                  <a:lnTo>
                    <a:pt x="135" y="96"/>
                  </a:lnTo>
                  <a:lnTo>
                    <a:pt x="135" y="102"/>
                  </a:lnTo>
                  <a:lnTo>
                    <a:pt x="135" y="117"/>
                  </a:lnTo>
                  <a:lnTo>
                    <a:pt x="135" y="131"/>
                  </a:lnTo>
                  <a:lnTo>
                    <a:pt x="135" y="137"/>
                  </a:lnTo>
                  <a:close/>
                  <a:moveTo>
                    <a:pt x="104" y="0"/>
                  </a:moveTo>
                  <a:lnTo>
                    <a:pt x="78" y="5"/>
                  </a:lnTo>
                  <a:lnTo>
                    <a:pt x="51" y="11"/>
                  </a:lnTo>
                  <a:lnTo>
                    <a:pt x="38" y="16"/>
                  </a:lnTo>
                  <a:lnTo>
                    <a:pt x="25" y="22"/>
                  </a:lnTo>
                  <a:lnTo>
                    <a:pt x="20" y="26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6" y="41"/>
                  </a:lnTo>
                  <a:lnTo>
                    <a:pt x="7" y="55"/>
                  </a:lnTo>
                  <a:lnTo>
                    <a:pt x="7" y="69"/>
                  </a:lnTo>
                  <a:lnTo>
                    <a:pt x="6" y="84"/>
                  </a:lnTo>
                  <a:lnTo>
                    <a:pt x="5" y="100"/>
                  </a:lnTo>
                  <a:lnTo>
                    <a:pt x="2" y="131"/>
                  </a:lnTo>
                  <a:lnTo>
                    <a:pt x="0" y="160"/>
                  </a:lnTo>
                  <a:lnTo>
                    <a:pt x="1" y="173"/>
                  </a:lnTo>
                  <a:lnTo>
                    <a:pt x="4" y="186"/>
                  </a:lnTo>
                  <a:lnTo>
                    <a:pt x="5" y="193"/>
                  </a:lnTo>
                  <a:lnTo>
                    <a:pt x="7" y="198"/>
                  </a:lnTo>
                  <a:lnTo>
                    <a:pt x="11" y="203"/>
                  </a:lnTo>
                  <a:lnTo>
                    <a:pt x="14" y="208"/>
                  </a:lnTo>
                  <a:lnTo>
                    <a:pt x="18" y="212"/>
                  </a:lnTo>
                  <a:lnTo>
                    <a:pt x="22" y="216"/>
                  </a:lnTo>
                  <a:lnTo>
                    <a:pt x="28" y="219"/>
                  </a:lnTo>
                  <a:lnTo>
                    <a:pt x="34" y="223"/>
                  </a:lnTo>
                  <a:lnTo>
                    <a:pt x="40" y="225"/>
                  </a:lnTo>
                  <a:lnTo>
                    <a:pt x="49" y="227"/>
                  </a:lnTo>
                  <a:lnTo>
                    <a:pt x="57" y="228"/>
                  </a:lnTo>
                  <a:lnTo>
                    <a:pt x="66" y="229"/>
                  </a:lnTo>
                  <a:lnTo>
                    <a:pt x="78" y="229"/>
                  </a:lnTo>
                  <a:lnTo>
                    <a:pt x="90" y="227"/>
                  </a:lnTo>
                  <a:lnTo>
                    <a:pt x="100" y="225"/>
                  </a:lnTo>
                  <a:lnTo>
                    <a:pt x="111" y="220"/>
                  </a:lnTo>
                  <a:lnTo>
                    <a:pt x="130" y="212"/>
                  </a:lnTo>
                  <a:lnTo>
                    <a:pt x="149" y="203"/>
                  </a:lnTo>
                  <a:lnTo>
                    <a:pt x="159" y="197"/>
                  </a:lnTo>
                  <a:lnTo>
                    <a:pt x="166" y="189"/>
                  </a:lnTo>
                  <a:lnTo>
                    <a:pt x="173" y="182"/>
                  </a:lnTo>
                  <a:lnTo>
                    <a:pt x="177" y="173"/>
                  </a:lnTo>
                  <a:lnTo>
                    <a:pt x="180" y="165"/>
                  </a:lnTo>
                  <a:lnTo>
                    <a:pt x="182" y="155"/>
                  </a:lnTo>
                  <a:lnTo>
                    <a:pt x="183" y="146"/>
                  </a:lnTo>
                  <a:lnTo>
                    <a:pt x="183" y="136"/>
                  </a:lnTo>
                  <a:lnTo>
                    <a:pt x="182" y="116"/>
                  </a:lnTo>
                  <a:lnTo>
                    <a:pt x="180" y="96"/>
                  </a:lnTo>
                  <a:lnTo>
                    <a:pt x="180" y="86"/>
                  </a:lnTo>
                  <a:lnTo>
                    <a:pt x="180" y="76"/>
                  </a:lnTo>
                  <a:lnTo>
                    <a:pt x="180" y="67"/>
                  </a:lnTo>
                  <a:lnTo>
                    <a:pt x="181" y="57"/>
                  </a:lnTo>
                  <a:lnTo>
                    <a:pt x="175" y="46"/>
                  </a:lnTo>
                  <a:lnTo>
                    <a:pt x="167" y="37"/>
                  </a:lnTo>
                  <a:lnTo>
                    <a:pt x="159" y="27"/>
                  </a:lnTo>
                  <a:lnTo>
                    <a:pt x="150" y="20"/>
                  </a:lnTo>
                  <a:lnTo>
                    <a:pt x="140" y="12"/>
                  </a:lnTo>
                  <a:lnTo>
                    <a:pt x="129" y="6"/>
                  </a:lnTo>
                  <a:lnTo>
                    <a:pt x="117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5" name="Freeform 454"/>
            <p:cNvSpPr>
              <a:spLocks noEditPoints="1"/>
            </p:cNvSpPr>
            <p:nvPr/>
          </p:nvSpPr>
          <p:spPr bwMode="auto">
            <a:xfrm>
              <a:off x="11236531" y="2485482"/>
              <a:ext cx="22411" cy="26915"/>
            </a:xfrm>
            <a:custGeom>
              <a:avLst/>
              <a:gdLst/>
              <a:ahLst/>
              <a:cxnLst>
                <a:cxn ang="0">
                  <a:pos x="136" y="139"/>
                </a:cxn>
                <a:cxn ang="0">
                  <a:pos x="116" y="132"/>
                </a:cxn>
                <a:cxn ang="0">
                  <a:pos x="108" y="134"/>
                </a:cxn>
                <a:cxn ang="0">
                  <a:pos x="114" y="163"/>
                </a:cxn>
                <a:cxn ang="0">
                  <a:pos x="109" y="169"/>
                </a:cxn>
                <a:cxn ang="0">
                  <a:pos x="78" y="169"/>
                </a:cxn>
                <a:cxn ang="0">
                  <a:pos x="73" y="164"/>
                </a:cxn>
                <a:cxn ang="0">
                  <a:pos x="80" y="139"/>
                </a:cxn>
                <a:cxn ang="0">
                  <a:pos x="75" y="134"/>
                </a:cxn>
                <a:cxn ang="0">
                  <a:pos x="46" y="134"/>
                </a:cxn>
                <a:cxn ang="0">
                  <a:pos x="40" y="128"/>
                </a:cxn>
                <a:cxn ang="0">
                  <a:pos x="40" y="99"/>
                </a:cxn>
                <a:cxn ang="0">
                  <a:pos x="47" y="98"/>
                </a:cxn>
                <a:cxn ang="0">
                  <a:pos x="61" y="103"/>
                </a:cxn>
                <a:cxn ang="0">
                  <a:pos x="72" y="104"/>
                </a:cxn>
                <a:cxn ang="0">
                  <a:pos x="77" y="97"/>
                </a:cxn>
                <a:cxn ang="0">
                  <a:pos x="72" y="71"/>
                </a:cxn>
                <a:cxn ang="0">
                  <a:pos x="78" y="65"/>
                </a:cxn>
                <a:cxn ang="0">
                  <a:pos x="109" y="65"/>
                </a:cxn>
                <a:cxn ang="0">
                  <a:pos x="114" y="70"/>
                </a:cxn>
                <a:cxn ang="0">
                  <a:pos x="105" y="95"/>
                </a:cxn>
                <a:cxn ang="0">
                  <a:pos x="109" y="100"/>
                </a:cxn>
                <a:cxn ang="0">
                  <a:pos x="138" y="100"/>
                </a:cxn>
                <a:cxn ang="0">
                  <a:pos x="144" y="106"/>
                </a:cxn>
                <a:cxn ang="0">
                  <a:pos x="144" y="135"/>
                </a:cxn>
                <a:cxn ang="0">
                  <a:pos x="30" y="19"/>
                </a:cxn>
                <a:cxn ang="0">
                  <a:pos x="17" y="35"/>
                </a:cxn>
                <a:cxn ang="0">
                  <a:pos x="8" y="52"/>
                </a:cxn>
                <a:cxn ang="0">
                  <a:pos x="3" y="72"/>
                </a:cxn>
                <a:cxn ang="0">
                  <a:pos x="0" y="92"/>
                </a:cxn>
                <a:cxn ang="0">
                  <a:pos x="1" y="134"/>
                </a:cxn>
                <a:cxn ang="0">
                  <a:pos x="4" y="175"/>
                </a:cxn>
                <a:cxn ang="0">
                  <a:pos x="15" y="191"/>
                </a:cxn>
                <a:cxn ang="0">
                  <a:pos x="28" y="202"/>
                </a:cxn>
                <a:cxn ang="0">
                  <a:pos x="42" y="212"/>
                </a:cxn>
                <a:cxn ang="0">
                  <a:pos x="57" y="217"/>
                </a:cxn>
                <a:cxn ang="0">
                  <a:pos x="89" y="223"/>
                </a:cxn>
                <a:cxn ang="0">
                  <a:pos x="126" y="223"/>
                </a:cxn>
                <a:cxn ang="0">
                  <a:pos x="140" y="218"/>
                </a:cxn>
                <a:cxn ang="0">
                  <a:pos x="152" y="212"/>
                </a:cxn>
                <a:cxn ang="0">
                  <a:pos x="161" y="204"/>
                </a:cxn>
                <a:cxn ang="0">
                  <a:pos x="169" y="195"/>
                </a:cxn>
                <a:cxn ang="0">
                  <a:pos x="177" y="173"/>
                </a:cxn>
                <a:cxn ang="0">
                  <a:pos x="181" y="149"/>
                </a:cxn>
                <a:cxn ang="0">
                  <a:pos x="178" y="93"/>
                </a:cxn>
                <a:cxn ang="0">
                  <a:pos x="177" y="67"/>
                </a:cxn>
                <a:cxn ang="0">
                  <a:pos x="179" y="41"/>
                </a:cxn>
                <a:cxn ang="0">
                  <a:pos x="166" y="25"/>
                </a:cxn>
                <a:cxn ang="0">
                  <a:pos x="148" y="13"/>
                </a:cxn>
                <a:cxn ang="0">
                  <a:pos x="129" y="5"/>
                </a:cxn>
                <a:cxn ang="0">
                  <a:pos x="109" y="1"/>
                </a:cxn>
                <a:cxn ang="0">
                  <a:pos x="89" y="0"/>
                </a:cxn>
                <a:cxn ang="0">
                  <a:pos x="68" y="2"/>
                </a:cxn>
                <a:cxn ang="0">
                  <a:pos x="48" y="8"/>
                </a:cxn>
                <a:cxn ang="0">
                  <a:pos x="30" y="19"/>
                </a:cxn>
              </a:cxnLst>
              <a:rect l="0" t="0" r="r" b="b"/>
              <a:pathLst>
                <a:path w="181" h="223">
                  <a:moveTo>
                    <a:pt x="144" y="141"/>
                  </a:moveTo>
                  <a:lnTo>
                    <a:pt x="136" y="139"/>
                  </a:lnTo>
                  <a:lnTo>
                    <a:pt x="126" y="136"/>
                  </a:lnTo>
                  <a:lnTo>
                    <a:pt x="116" y="132"/>
                  </a:lnTo>
                  <a:lnTo>
                    <a:pt x="106" y="128"/>
                  </a:lnTo>
                  <a:lnTo>
                    <a:pt x="108" y="134"/>
                  </a:lnTo>
                  <a:lnTo>
                    <a:pt x="111" y="148"/>
                  </a:lnTo>
                  <a:lnTo>
                    <a:pt x="114" y="163"/>
                  </a:lnTo>
                  <a:lnTo>
                    <a:pt x="116" y="169"/>
                  </a:lnTo>
                  <a:lnTo>
                    <a:pt x="109" y="169"/>
                  </a:lnTo>
                  <a:lnTo>
                    <a:pt x="93" y="169"/>
                  </a:lnTo>
                  <a:lnTo>
                    <a:pt x="78" y="169"/>
                  </a:lnTo>
                  <a:lnTo>
                    <a:pt x="71" y="169"/>
                  </a:lnTo>
                  <a:lnTo>
                    <a:pt x="73" y="164"/>
                  </a:lnTo>
                  <a:lnTo>
                    <a:pt x="76" y="152"/>
                  </a:lnTo>
                  <a:lnTo>
                    <a:pt x="80" y="139"/>
                  </a:lnTo>
                  <a:lnTo>
                    <a:pt x="81" y="134"/>
                  </a:lnTo>
                  <a:lnTo>
                    <a:pt x="75" y="134"/>
                  </a:lnTo>
                  <a:lnTo>
                    <a:pt x="60" y="134"/>
                  </a:lnTo>
                  <a:lnTo>
                    <a:pt x="46" y="134"/>
                  </a:lnTo>
                  <a:lnTo>
                    <a:pt x="40" y="134"/>
                  </a:lnTo>
                  <a:lnTo>
                    <a:pt x="40" y="128"/>
                  </a:lnTo>
                  <a:lnTo>
                    <a:pt x="40" y="114"/>
                  </a:lnTo>
                  <a:lnTo>
                    <a:pt x="40" y="99"/>
                  </a:lnTo>
                  <a:lnTo>
                    <a:pt x="40" y="92"/>
                  </a:lnTo>
                  <a:lnTo>
                    <a:pt x="47" y="98"/>
                  </a:lnTo>
                  <a:lnTo>
                    <a:pt x="56" y="102"/>
                  </a:lnTo>
                  <a:lnTo>
                    <a:pt x="61" y="103"/>
                  </a:lnTo>
                  <a:lnTo>
                    <a:pt x="66" y="104"/>
                  </a:lnTo>
                  <a:lnTo>
                    <a:pt x="72" y="104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5" y="84"/>
                  </a:lnTo>
                  <a:lnTo>
                    <a:pt x="72" y="71"/>
                  </a:lnTo>
                  <a:lnTo>
                    <a:pt x="71" y="65"/>
                  </a:lnTo>
                  <a:lnTo>
                    <a:pt x="78" y="65"/>
                  </a:lnTo>
                  <a:lnTo>
                    <a:pt x="93" y="65"/>
                  </a:lnTo>
                  <a:lnTo>
                    <a:pt x="109" y="65"/>
                  </a:lnTo>
                  <a:lnTo>
                    <a:pt x="116" y="65"/>
                  </a:lnTo>
                  <a:lnTo>
                    <a:pt x="114" y="70"/>
                  </a:lnTo>
                  <a:lnTo>
                    <a:pt x="109" y="82"/>
                  </a:lnTo>
                  <a:lnTo>
                    <a:pt x="105" y="95"/>
                  </a:lnTo>
                  <a:lnTo>
                    <a:pt x="103" y="100"/>
                  </a:lnTo>
                  <a:lnTo>
                    <a:pt x="109" y="100"/>
                  </a:lnTo>
                  <a:lnTo>
                    <a:pt x="123" y="100"/>
                  </a:lnTo>
                  <a:lnTo>
                    <a:pt x="138" y="100"/>
                  </a:lnTo>
                  <a:lnTo>
                    <a:pt x="144" y="100"/>
                  </a:lnTo>
                  <a:lnTo>
                    <a:pt x="144" y="106"/>
                  </a:lnTo>
                  <a:lnTo>
                    <a:pt x="144" y="120"/>
                  </a:lnTo>
                  <a:lnTo>
                    <a:pt x="144" y="135"/>
                  </a:lnTo>
                  <a:lnTo>
                    <a:pt x="144" y="141"/>
                  </a:lnTo>
                  <a:close/>
                  <a:moveTo>
                    <a:pt x="30" y="19"/>
                  </a:moveTo>
                  <a:lnTo>
                    <a:pt x="23" y="26"/>
                  </a:lnTo>
                  <a:lnTo>
                    <a:pt x="17" y="35"/>
                  </a:lnTo>
                  <a:lnTo>
                    <a:pt x="12" y="43"/>
                  </a:lnTo>
                  <a:lnTo>
                    <a:pt x="8" y="52"/>
                  </a:lnTo>
                  <a:lnTo>
                    <a:pt x="5" y="61"/>
                  </a:lnTo>
                  <a:lnTo>
                    <a:pt x="3" y="72"/>
                  </a:lnTo>
                  <a:lnTo>
                    <a:pt x="1" y="82"/>
                  </a:lnTo>
                  <a:lnTo>
                    <a:pt x="0" y="92"/>
                  </a:lnTo>
                  <a:lnTo>
                    <a:pt x="0" y="114"/>
                  </a:lnTo>
                  <a:lnTo>
                    <a:pt x="1" y="134"/>
                  </a:lnTo>
                  <a:lnTo>
                    <a:pt x="2" y="155"/>
                  </a:lnTo>
                  <a:lnTo>
                    <a:pt x="4" y="175"/>
                  </a:lnTo>
                  <a:lnTo>
                    <a:pt x="10" y="183"/>
                  </a:lnTo>
                  <a:lnTo>
                    <a:pt x="15" y="191"/>
                  </a:lnTo>
                  <a:lnTo>
                    <a:pt x="21" y="197"/>
                  </a:lnTo>
                  <a:lnTo>
                    <a:pt x="28" y="202"/>
                  </a:lnTo>
                  <a:lnTo>
                    <a:pt x="34" y="208"/>
                  </a:lnTo>
                  <a:lnTo>
                    <a:pt x="42" y="212"/>
                  </a:lnTo>
                  <a:lnTo>
                    <a:pt x="49" y="215"/>
                  </a:lnTo>
                  <a:lnTo>
                    <a:pt x="57" y="217"/>
                  </a:lnTo>
                  <a:lnTo>
                    <a:pt x="73" y="221"/>
                  </a:lnTo>
                  <a:lnTo>
                    <a:pt x="89" y="223"/>
                  </a:lnTo>
                  <a:lnTo>
                    <a:pt x="107" y="223"/>
                  </a:lnTo>
                  <a:lnTo>
                    <a:pt x="126" y="223"/>
                  </a:lnTo>
                  <a:lnTo>
                    <a:pt x="134" y="220"/>
                  </a:lnTo>
                  <a:lnTo>
                    <a:pt x="140" y="218"/>
                  </a:lnTo>
                  <a:lnTo>
                    <a:pt x="146" y="215"/>
                  </a:lnTo>
                  <a:lnTo>
                    <a:pt x="152" y="212"/>
                  </a:lnTo>
                  <a:lnTo>
                    <a:pt x="157" y="208"/>
                  </a:lnTo>
                  <a:lnTo>
                    <a:pt x="161" y="204"/>
                  </a:lnTo>
                  <a:lnTo>
                    <a:pt x="166" y="200"/>
                  </a:lnTo>
                  <a:lnTo>
                    <a:pt x="169" y="195"/>
                  </a:lnTo>
                  <a:lnTo>
                    <a:pt x="174" y="185"/>
                  </a:lnTo>
                  <a:lnTo>
                    <a:pt x="177" y="173"/>
                  </a:lnTo>
                  <a:lnTo>
                    <a:pt x="179" y="162"/>
                  </a:lnTo>
                  <a:lnTo>
                    <a:pt x="181" y="149"/>
                  </a:lnTo>
                  <a:lnTo>
                    <a:pt x="179" y="121"/>
                  </a:lnTo>
                  <a:lnTo>
                    <a:pt x="178" y="93"/>
                  </a:lnTo>
                  <a:lnTo>
                    <a:pt x="177" y="80"/>
                  </a:lnTo>
                  <a:lnTo>
                    <a:pt x="177" y="67"/>
                  </a:lnTo>
                  <a:lnTo>
                    <a:pt x="178" y="54"/>
                  </a:lnTo>
                  <a:lnTo>
                    <a:pt x="179" y="41"/>
                  </a:lnTo>
                  <a:lnTo>
                    <a:pt x="173" y="33"/>
                  </a:lnTo>
                  <a:lnTo>
                    <a:pt x="166" y="25"/>
                  </a:lnTo>
                  <a:lnTo>
                    <a:pt x="157" y="19"/>
                  </a:lnTo>
                  <a:lnTo>
                    <a:pt x="148" y="13"/>
                  </a:lnTo>
                  <a:lnTo>
                    <a:pt x="139" y="9"/>
                  </a:lnTo>
                  <a:lnTo>
                    <a:pt x="129" y="5"/>
                  </a:lnTo>
                  <a:lnTo>
                    <a:pt x="120" y="3"/>
                  </a:lnTo>
                  <a:lnTo>
                    <a:pt x="109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78" y="1"/>
                  </a:lnTo>
                  <a:lnTo>
                    <a:pt x="68" y="2"/>
                  </a:lnTo>
                  <a:lnTo>
                    <a:pt x="58" y="5"/>
                  </a:lnTo>
                  <a:lnTo>
                    <a:pt x="48" y="8"/>
                  </a:lnTo>
                  <a:lnTo>
                    <a:pt x="39" y="13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6" name="Freeform 455"/>
            <p:cNvSpPr>
              <a:spLocks noEditPoints="1"/>
            </p:cNvSpPr>
            <p:nvPr/>
          </p:nvSpPr>
          <p:spPr bwMode="auto">
            <a:xfrm>
              <a:off x="11207716" y="2487065"/>
              <a:ext cx="22411" cy="23748"/>
            </a:xfrm>
            <a:custGeom>
              <a:avLst/>
              <a:gdLst/>
              <a:ahLst/>
              <a:cxnLst>
                <a:cxn ang="0">
                  <a:pos x="138" y="127"/>
                </a:cxn>
                <a:cxn ang="0">
                  <a:pos x="119" y="120"/>
                </a:cxn>
                <a:cxn ang="0">
                  <a:pos x="110" y="121"/>
                </a:cxn>
                <a:cxn ang="0">
                  <a:pos x="117" y="150"/>
                </a:cxn>
                <a:cxn ang="0">
                  <a:pos x="111" y="157"/>
                </a:cxn>
                <a:cxn ang="0">
                  <a:pos x="80" y="157"/>
                </a:cxn>
                <a:cxn ang="0">
                  <a:pos x="75" y="151"/>
                </a:cxn>
                <a:cxn ang="0">
                  <a:pos x="83" y="128"/>
                </a:cxn>
                <a:cxn ang="0">
                  <a:pos x="77" y="122"/>
                </a:cxn>
                <a:cxn ang="0">
                  <a:pos x="48" y="122"/>
                </a:cxn>
                <a:cxn ang="0">
                  <a:pos x="42" y="116"/>
                </a:cxn>
                <a:cxn ang="0">
                  <a:pos x="42" y="87"/>
                </a:cxn>
                <a:cxn ang="0">
                  <a:pos x="50" y="86"/>
                </a:cxn>
                <a:cxn ang="0">
                  <a:pos x="63" y="91"/>
                </a:cxn>
                <a:cxn ang="0">
                  <a:pos x="74" y="91"/>
                </a:cxn>
                <a:cxn ang="0">
                  <a:pos x="79" y="85"/>
                </a:cxn>
                <a:cxn ang="0">
                  <a:pos x="75" y="58"/>
                </a:cxn>
                <a:cxn ang="0">
                  <a:pos x="80" y="52"/>
                </a:cxn>
                <a:cxn ang="0">
                  <a:pos x="111" y="52"/>
                </a:cxn>
                <a:cxn ang="0">
                  <a:pos x="117" y="58"/>
                </a:cxn>
                <a:cxn ang="0">
                  <a:pos x="107" y="82"/>
                </a:cxn>
                <a:cxn ang="0">
                  <a:pos x="111" y="87"/>
                </a:cxn>
                <a:cxn ang="0">
                  <a:pos x="140" y="87"/>
                </a:cxn>
                <a:cxn ang="0">
                  <a:pos x="147" y="95"/>
                </a:cxn>
                <a:cxn ang="0">
                  <a:pos x="147" y="122"/>
                </a:cxn>
                <a:cxn ang="0">
                  <a:pos x="59" y="51"/>
                </a:cxn>
                <a:cxn ang="0">
                  <a:pos x="24" y="80"/>
                </a:cxn>
                <a:cxn ang="0">
                  <a:pos x="8" y="97"/>
                </a:cxn>
                <a:cxn ang="0">
                  <a:pos x="3" y="105"/>
                </a:cxn>
                <a:cxn ang="0">
                  <a:pos x="0" y="113"/>
                </a:cxn>
                <a:cxn ang="0">
                  <a:pos x="1" y="123"/>
                </a:cxn>
                <a:cxn ang="0">
                  <a:pos x="7" y="135"/>
                </a:cxn>
                <a:cxn ang="0">
                  <a:pos x="14" y="148"/>
                </a:cxn>
                <a:cxn ang="0">
                  <a:pos x="26" y="162"/>
                </a:cxn>
                <a:cxn ang="0">
                  <a:pos x="40" y="173"/>
                </a:cxn>
                <a:cxn ang="0">
                  <a:pos x="58" y="183"/>
                </a:cxn>
                <a:cxn ang="0">
                  <a:pos x="79" y="189"/>
                </a:cxn>
                <a:cxn ang="0">
                  <a:pos x="104" y="191"/>
                </a:cxn>
                <a:cxn ang="0">
                  <a:pos x="127" y="186"/>
                </a:cxn>
                <a:cxn ang="0">
                  <a:pos x="146" y="178"/>
                </a:cxn>
                <a:cxn ang="0">
                  <a:pos x="158" y="166"/>
                </a:cxn>
                <a:cxn ang="0">
                  <a:pos x="168" y="151"/>
                </a:cxn>
                <a:cxn ang="0">
                  <a:pos x="173" y="135"/>
                </a:cxn>
                <a:cxn ang="0">
                  <a:pos x="177" y="119"/>
                </a:cxn>
                <a:cxn ang="0">
                  <a:pos x="179" y="87"/>
                </a:cxn>
                <a:cxn ang="0">
                  <a:pos x="174" y="58"/>
                </a:cxn>
                <a:cxn ang="0">
                  <a:pos x="164" y="29"/>
                </a:cxn>
                <a:cxn ang="0">
                  <a:pos x="156" y="18"/>
                </a:cxn>
                <a:cxn ang="0">
                  <a:pos x="147" y="8"/>
                </a:cxn>
                <a:cxn ang="0">
                  <a:pos x="135" y="2"/>
                </a:cxn>
                <a:cxn ang="0">
                  <a:pos x="122" y="0"/>
                </a:cxn>
                <a:cxn ang="0">
                  <a:pos x="111" y="1"/>
                </a:cxn>
                <a:cxn ang="0">
                  <a:pos x="103" y="5"/>
                </a:cxn>
                <a:cxn ang="0">
                  <a:pos x="86" y="18"/>
                </a:cxn>
                <a:cxn ang="0">
                  <a:pos x="59" y="51"/>
                </a:cxn>
              </a:cxnLst>
              <a:rect l="0" t="0" r="r" b="b"/>
              <a:pathLst>
                <a:path w="179" h="191">
                  <a:moveTo>
                    <a:pt x="147" y="129"/>
                  </a:moveTo>
                  <a:lnTo>
                    <a:pt x="138" y="127"/>
                  </a:lnTo>
                  <a:lnTo>
                    <a:pt x="129" y="123"/>
                  </a:lnTo>
                  <a:lnTo>
                    <a:pt x="119" y="120"/>
                  </a:lnTo>
                  <a:lnTo>
                    <a:pt x="108" y="115"/>
                  </a:lnTo>
                  <a:lnTo>
                    <a:pt x="110" y="121"/>
                  </a:lnTo>
                  <a:lnTo>
                    <a:pt x="114" y="136"/>
                  </a:lnTo>
                  <a:lnTo>
                    <a:pt x="117" y="150"/>
                  </a:lnTo>
                  <a:lnTo>
                    <a:pt x="119" y="157"/>
                  </a:lnTo>
                  <a:lnTo>
                    <a:pt x="111" y="157"/>
                  </a:lnTo>
                  <a:lnTo>
                    <a:pt x="97" y="157"/>
                  </a:lnTo>
                  <a:lnTo>
                    <a:pt x="80" y="157"/>
                  </a:lnTo>
                  <a:lnTo>
                    <a:pt x="74" y="157"/>
                  </a:lnTo>
                  <a:lnTo>
                    <a:pt x="75" y="151"/>
                  </a:lnTo>
                  <a:lnTo>
                    <a:pt x="78" y="139"/>
                  </a:lnTo>
                  <a:lnTo>
                    <a:pt x="83" y="128"/>
                  </a:lnTo>
                  <a:lnTo>
                    <a:pt x="84" y="122"/>
                  </a:lnTo>
                  <a:lnTo>
                    <a:pt x="77" y="122"/>
                  </a:lnTo>
                  <a:lnTo>
                    <a:pt x="63" y="122"/>
                  </a:lnTo>
                  <a:lnTo>
                    <a:pt x="48" y="122"/>
                  </a:lnTo>
                  <a:lnTo>
                    <a:pt x="42" y="122"/>
                  </a:lnTo>
                  <a:lnTo>
                    <a:pt x="42" y="116"/>
                  </a:lnTo>
                  <a:lnTo>
                    <a:pt x="42" y="101"/>
                  </a:lnTo>
                  <a:lnTo>
                    <a:pt x="42" y="87"/>
                  </a:lnTo>
                  <a:lnTo>
                    <a:pt x="42" y="81"/>
                  </a:lnTo>
                  <a:lnTo>
                    <a:pt x="50" y="86"/>
                  </a:lnTo>
                  <a:lnTo>
                    <a:pt x="58" y="89"/>
                  </a:lnTo>
                  <a:lnTo>
                    <a:pt x="63" y="91"/>
                  </a:lnTo>
                  <a:lnTo>
                    <a:pt x="69" y="91"/>
                  </a:lnTo>
                  <a:lnTo>
                    <a:pt x="74" y="91"/>
                  </a:lnTo>
                  <a:lnTo>
                    <a:pt x="80" y="91"/>
                  </a:lnTo>
                  <a:lnTo>
                    <a:pt x="79" y="85"/>
                  </a:lnTo>
                  <a:lnTo>
                    <a:pt x="77" y="72"/>
                  </a:lnTo>
                  <a:lnTo>
                    <a:pt x="75" y="58"/>
                  </a:lnTo>
                  <a:lnTo>
                    <a:pt x="74" y="52"/>
                  </a:lnTo>
                  <a:lnTo>
                    <a:pt x="80" y="52"/>
                  </a:lnTo>
                  <a:lnTo>
                    <a:pt x="97" y="52"/>
                  </a:lnTo>
                  <a:lnTo>
                    <a:pt x="111" y="52"/>
                  </a:lnTo>
                  <a:lnTo>
                    <a:pt x="119" y="52"/>
                  </a:lnTo>
                  <a:lnTo>
                    <a:pt x="117" y="58"/>
                  </a:lnTo>
                  <a:lnTo>
                    <a:pt x="111" y="70"/>
                  </a:lnTo>
                  <a:lnTo>
                    <a:pt x="107" y="82"/>
                  </a:lnTo>
                  <a:lnTo>
                    <a:pt x="105" y="87"/>
                  </a:lnTo>
                  <a:lnTo>
                    <a:pt x="111" y="87"/>
                  </a:lnTo>
                  <a:lnTo>
                    <a:pt x="125" y="87"/>
                  </a:lnTo>
                  <a:lnTo>
                    <a:pt x="140" y="87"/>
                  </a:lnTo>
                  <a:lnTo>
                    <a:pt x="147" y="87"/>
                  </a:lnTo>
                  <a:lnTo>
                    <a:pt x="147" y="95"/>
                  </a:lnTo>
                  <a:lnTo>
                    <a:pt x="147" y="108"/>
                  </a:lnTo>
                  <a:lnTo>
                    <a:pt x="147" y="122"/>
                  </a:lnTo>
                  <a:lnTo>
                    <a:pt x="147" y="129"/>
                  </a:lnTo>
                  <a:close/>
                  <a:moveTo>
                    <a:pt x="59" y="51"/>
                  </a:moveTo>
                  <a:lnTo>
                    <a:pt x="44" y="64"/>
                  </a:lnTo>
                  <a:lnTo>
                    <a:pt x="24" y="80"/>
                  </a:lnTo>
                  <a:lnTo>
                    <a:pt x="15" y="88"/>
                  </a:lnTo>
                  <a:lnTo>
                    <a:pt x="8" y="97"/>
                  </a:lnTo>
                  <a:lnTo>
                    <a:pt x="5" y="101"/>
                  </a:lnTo>
                  <a:lnTo>
                    <a:pt x="3" y="105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0" y="118"/>
                  </a:lnTo>
                  <a:lnTo>
                    <a:pt x="1" y="123"/>
                  </a:lnTo>
                  <a:lnTo>
                    <a:pt x="4" y="129"/>
                  </a:lnTo>
                  <a:lnTo>
                    <a:pt x="7" y="135"/>
                  </a:lnTo>
                  <a:lnTo>
                    <a:pt x="10" y="141"/>
                  </a:lnTo>
                  <a:lnTo>
                    <a:pt x="14" y="148"/>
                  </a:lnTo>
                  <a:lnTo>
                    <a:pt x="20" y="155"/>
                  </a:lnTo>
                  <a:lnTo>
                    <a:pt x="26" y="162"/>
                  </a:lnTo>
                  <a:lnTo>
                    <a:pt x="32" y="168"/>
                  </a:lnTo>
                  <a:lnTo>
                    <a:pt x="40" y="173"/>
                  </a:lnTo>
                  <a:lnTo>
                    <a:pt x="48" y="179"/>
                  </a:lnTo>
                  <a:lnTo>
                    <a:pt x="58" y="183"/>
                  </a:lnTo>
                  <a:lnTo>
                    <a:pt x="68" y="186"/>
                  </a:lnTo>
                  <a:lnTo>
                    <a:pt x="79" y="189"/>
                  </a:lnTo>
                  <a:lnTo>
                    <a:pt x="91" y="191"/>
                  </a:lnTo>
                  <a:lnTo>
                    <a:pt x="104" y="191"/>
                  </a:lnTo>
                  <a:lnTo>
                    <a:pt x="117" y="189"/>
                  </a:lnTo>
                  <a:lnTo>
                    <a:pt x="127" y="186"/>
                  </a:lnTo>
                  <a:lnTo>
                    <a:pt x="137" y="183"/>
                  </a:lnTo>
                  <a:lnTo>
                    <a:pt x="146" y="178"/>
                  </a:lnTo>
                  <a:lnTo>
                    <a:pt x="152" y="172"/>
                  </a:lnTo>
                  <a:lnTo>
                    <a:pt x="158" y="166"/>
                  </a:lnTo>
                  <a:lnTo>
                    <a:pt x="164" y="159"/>
                  </a:lnTo>
                  <a:lnTo>
                    <a:pt x="168" y="151"/>
                  </a:lnTo>
                  <a:lnTo>
                    <a:pt x="171" y="144"/>
                  </a:lnTo>
                  <a:lnTo>
                    <a:pt x="173" y="135"/>
                  </a:lnTo>
                  <a:lnTo>
                    <a:pt x="176" y="127"/>
                  </a:lnTo>
                  <a:lnTo>
                    <a:pt x="177" y="119"/>
                  </a:lnTo>
                  <a:lnTo>
                    <a:pt x="178" y="102"/>
                  </a:lnTo>
                  <a:lnTo>
                    <a:pt x="179" y="87"/>
                  </a:lnTo>
                  <a:lnTo>
                    <a:pt x="178" y="73"/>
                  </a:lnTo>
                  <a:lnTo>
                    <a:pt x="174" y="58"/>
                  </a:lnTo>
                  <a:lnTo>
                    <a:pt x="170" y="43"/>
                  </a:lnTo>
                  <a:lnTo>
                    <a:pt x="164" y="29"/>
                  </a:lnTo>
                  <a:lnTo>
                    <a:pt x="161" y="23"/>
                  </a:lnTo>
                  <a:lnTo>
                    <a:pt x="156" y="18"/>
                  </a:lnTo>
                  <a:lnTo>
                    <a:pt x="152" y="12"/>
                  </a:lnTo>
                  <a:lnTo>
                    <a:pt x="147" y="8"/>
                  </a:lnTo>
                  <a:lnTo>
                    <a:pt x="141" y="4"/>
                  </a:lnTo>
                  <a:lnTo>
                    <a:pt x="135" y="2"/>
                  </a:lnTo>
                  <a:lnTo>
                    <a:pt x="130" y="0"/>
                  </a:lnTo>
                  <a:lnTo>
                    <a:pt x="122" y="0"/>
                  </a:lnTo>
                  <a:lnTo>
                    <a:pt x="117" y="0"/>
                  </a:lnTo>
                  <a:lnTo>
                    <a:pt x="111" y="1"/>
                  </a:lnTo>
                  <a:lnTo>
                    <a:pt x="107" y="3"/>
                  </a:lnTo>
                  <a:lnTo>
                    <a:pt x="103" y="5"/>
                  </a:lnTo>
                  <a:lnTo>
                    <a:pt x="94" y="10"/>
                  </a:lnTo>
                  <a:lnTo>
                    <a:pt x="86" y="18"/>
                  </a:lnTo>
                  <a:lnTo>
                    <a:pt x="73" y="35"/>
                  </a:lnTo>
                  <a:lnTo>
                    <a:pt x="59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7" name="Freeform 456"/>
            <p:cNvSpPr>
              <a:spLocks noEditPoints="1"/>
            </p:cNvSpPr>
            <p:nvPr/>
          </p:nvSpPr>
          <p:spPr bwMode="auto">
            <a:xfrm>
              <a:off x="11119673" y="2485482"/>
              <a:ext cx="22411" cy="23748"/>
            </a:xfrm>
            <a:custGeom>
              <a:avLst/>
              <a:gdLst/>
              <a:ahLst/>
              <a:cxnLst>
                <a:cxn ang="0">
                  <a:pos x="129" y="124"/>
                </a:cxn>
                <a:cxn ang="0">
                  <a:pos x="100" y="124"/>
                </a:cxn>
                <a:cxn ang="0">
                  <a:pos x="96" y="129"/>
                </a:cxn>
                <a:cxn ang="0">
                  <a:pos x="103" y="152"/>
                </a:cxn>
                <a:cxn ang="0">
                  <a:pos x="97" y="158"/>
                </a:cxn>
                <a:cxn ang="0">
                  <a:pos x="66" y="158"/>
                </a:cxn>
                <a:cxn ang="0">
                  <a:pos x="61" y="151"/>
                </a:cxn>
                <a:cxn ang="0">
                  <a:pos x="68" y="123"/>
                </a:cxn>
                <a:cxn ang="0">
                  <a:pos x="60" y="120"/>
                </a:cxn>
                <a:cxn ang="0">
                  <a:pos x="39" y="128"/>
                </a:cxn>
                <a:cxn ang="0">
                  <a:pos x="31" y="124"/>
                </a:cxn>
                <a:cxn ang="0">
                  <a:pos x="31" y="95"/>
                </a:cxn>
                <a:cxn ang="0">
                  <a:pos x="37" y="88"/>
                </a:cxn>
                <a:cxn ang="0">
                  <a:pos x="66" y="88"/>
                </a:cxn>
                <a:cxn ang="0">
                  <a:pos x="70" y="83"/>
                </a:cxn>
                <a:cxn ang="0">
                  <a:pos x="61" y="60"/>
                </a:cxn>
                <a:cxn ang="0">
                  <a:pos x="66" y="53"/>
                </a:cxn>
                <a:cxn ang="0">
                  <a:pos x="97" y="53"/>
                </a:cxn>
                <a:cxn ang="0">
                  <a:pos x="103" y="60"/>
                </a:cxn>
                <a:cxn ang="0">
                  <a:pos x="99" y="86"/>
                </a:cxn>
                <a:cxn ang="0">
                  <a:pos x="103" y="93"/>
                </a:cxn>
                <a:cxn ang="0">
                  <a:pos x="115" y="92"/>
                </a:cxn>
                <a:cxn ang="0">
                  <a:pos x="128" y="86"/>
                </a:cxn>
                <a:cxn ang="0">
                  <a:pos x="137" y="87"/>
                </a:cxn>
                <a:cxn ang="0">
                  <a:pos x="137" y="116"/>
                </a:cxn>
                <a:cxn ang="0">
                  <a:pos x="55" y="0"/>
                </a:cxn>
                <a:cxn ang="0">
                  <a:pos x="43" y="2"/>
                </a:cxn>
                <a:cxn ang="0">
                  <a:pos x="32" y="8"/>
                </a:cxn>
                <a:cxn ang="0">
                  <a:pos x="22" y="18"/>
                </a:cxn>
                <a:cxn ang="0">
                  <a:pos x="14" y="31"/>
                </a:cxn>
                <a:cxn ang="0">
                  <a:pos x="3" y="60"/>
                </a:cxn>
                <a:cxn ang="0">
                  <a:pos x="0" y="88"/>
                </a:cxn>
                <a:cxn ang="0">
                  <a:pos x="2" y="119"/>
                </a:cxn>
                <a:cxn ang="0">
                  <a:pos x="5" y="136"/>
                </a:cxn>
                <a:cxn ang="0">
                  <a:pos x="11" y="152"/>
                </a:cxn>
                <a:cxn ang="0">
                  <a:pos x="20" y="167"/>
                </a:cxn>
                <a:cxn ang="0">
                  <a:pos x="33" y="179"/>
                </a:cxn>
                <a:cxn ang="0">
                  <a:pos x="51" y="188"/>
                </a:cxn>
                <a:cxn ang="0">
                  <a:pos x="75" y="192"/>
                </a:cxn>
                <a:cxn ang="0">
                  <a:pos x="99" y="190"/>
                </a:cxn>
                <a:cxn ang="0">
                  <a:pos x="121" y="184"/>
                </a:cxn>
                <a:cxn ang="0">
                  <a:pos x="138" y="175"/>
                </a:cxn>
                <a:cxn ang="0">
                  <a:pos x="153" y="163"/>
                </a:cxn>
                <a:cxn ang="0">
                  <a:pos x="163" y="149"/>
                </a:cxn>
                <a:cxn ang="0">
                  <a:pos x="172" y="136"/>
                </a:cxn>
                <a:cxn ang="0">
                  <a:pos x="176" y="124"/>
                </a:cxn>
                <a:cxn ang="0">
                  <a:pos x="178" y="114"/>
                </a:cxn>
                <a:cxn ang="0">
                  <a:pos x="176" y="105"/>
                </a:cxn>
                <a:cxn ang="0">
                  <a:pos x="171" y="97"/>
                </a:cxn>
                <a:cxn ang="0">
                  <a:pos x="154" y="80"/>
                </a:cxn>
                <a:cxn ang="0">
                  <a:pos x="118" y="51"/>
                </a:cxn>
                <a:cxn ang="0">
                  <a:pos x="92" y="19"/>
                </a:cxn>
                <a:cxn ang="0">
                  <a:pos x="76" y="5"/>
                </a:cxn>
                <a:cxn ang="0">
                  <a:pos x="66" y="2"/>
                </a:cxn>
                <a:cxn ang="0">
                  <a:pos x="55" y="0"/>
                </a:cxn>
              </a:cxnLst>
              <a:rect l="0" t="0" r="r" b="b"/>
              <a:pathLst>
                <a:path w="178" h="192">
                  <a:moveTo>
                    <a:pt x="137" y="124"/>
                  </a:moveTo>
                  <a:lnTo>
                    <a:pt x="129" y="124"/>
                  </a:lnTo>
                  <a:lnTo>
                    <a:pt x="115" y="124"/>
                  </a:lnTo>
                  <a:lnTo>
                    <a:pt x="100" y="124"/>
                  </a:lnTo>
                  <a:lnTo>
                    <a:pt x="94" y="124"/>
                  </a:lnTo>
                  <a:lnTo>
                    <a:pt x="96" y="129"/>
                  </a:lnTo>
                  <a:lnTo>
                    <a:pt x="99" y="141"/>
                  </a:lnTo>
                  <a:lnTo>
                    <a:pt x="103" y="152"/>
                  </a:lnTo>
                  <a:lnTo>
                    <a:pt x="105" y="158"/>
                  </a:lnTo>
                  <a:lnTo>
                    <a:pt x="97" y="158"/>
                  </a:lnTo>
                  <a:lnTo>
                    <a:pt x="82" y="158"/>
                  </a:lnTo>
                  <a:lnTo>
                    <a:pt x="66" y="158"/>
                  </a:lnTo>
                  <a:lnTo>
                    <a:pt x="59" y="158"/>
                  </a:lnTo>
                  <a:lnTo>
                    <a:pt x="61" y="151"/>
                  </a:lnTo>
                  <a:lnTo>
                    <a:pt x="65" y="137"/>
                  </a:lnTo>
                  <a:lnTo>
                    <a:pt x="68" y="123"/>
                  </a:lnTo>
                  <a:lnTo>
                    <a:pt x="70" y="116"/>
                  </a:lnTo>
                  <a:lnTo>
                    <a:pt x="60" y="120"/>
                  </a:lnTo>
                  <a:lnTo>
                    <a:pt x="49" y="125"/>
                  </a:lnTo>
                  <a:lnTo>
                    <a:pt x="39" y="128"/>
                  </a:lnTo>
                  <a:lnTo>
                    <a:pt x="31" y="130"/>
                  </a:lnTo>
                  <a:lnTo>
                    <a:pt x="31" y="124"/>
                  </a:lnTo>
                  <a:lnTo>
                    <a:pt x="31" y="109"/>
                  </a:lnTo>
                  <a:lnTo>
                    <a:pt x="31" y="95"/>
                  </a:lnTo>
                  <a:lnTo>
                    <a:pt x="31" y="88"/>
                  </a:lnTo>
                  <a:lnTo>
                    <a:pt x="37" y="88"/>
                  </a:lnTo>
                  <a:lnTo>
                    <a:pt x="52" y="88"/>
                  </a:lnTo>
                  <a:lnTo>
                    <a:pt x="66" y="88"/>
                  </a:lnTo>
                  <a:lnTo>
                    <a:pt x="73" y="88"/>
                  </a:lnTo>
                  <a:lnTo>
                    <a:pt x="70" y="83"/>
                  </a:lnTo>
                  <a:lnTo>
                    <a:pt x="66" y="71"/>
                  </a:lnTo>
                  <a:lnTo>
                    <a:pt x="61" y="60"/>
                  </a:lnTo>
                  <a:lnTo>
                    <a:pt x="59" y="53"/>
                  </a:lnTo>
                  <a:lnTo>
                    <a:pt x="66" y="53"/>
                  </a:lnTo>
                  <a:lnTo>
                    <a:pt x="82" y="53"/>
                  </a:lnTo>
                  <a:lnTo>
                    <a:pt x="97" y="53"/>
                  </a:lnTo>
                  <a:lnTo>
                    <a:pt x="105" y="53"/>
                  </a:lnTo>
                  <a:lnTo>
                    <a:pt x="103" y="60"/>
                  </a:lnTo>
                  <a:lnTo>
                    <a:pt x="101" y="72"/>
                  </a:lnTo>
                  <a:lnTo>
                    <a:pt x="99" y="86"/>
                  </a:lnTo>
                  <a:lnTo>
                    <a:pt x="98" y="92"/>
                  </a:lnTo>
                  <a:lnTo>
                    <a:pt x="103" y="93"/>
                  </a:lnTo>
                  <a:lnTo>
                    <a:pt x="110" y="93"/>
                  </a:lnTo>
                  <a:lnTo>
                    <a:pt x="115" y="92"/>
                  </a:lnTo>
                  <a:lnTo>
                    <a:pt x="119" y="91"/>
                  </a:lnTo>
                  <a:lnTo>
                    <a:pt x="128" y="86"/>
                  </a:lnTo>
                  <a:lnTo>
                    <a:pt x="137" y="81"/>
                  </a:lnTo>
                  <a:lnTo>
                    <a:pt x="137" y="87"/>
                  </a:lnTo>
                  <a:lnTo>
                    <a:pt x="137" y="102"/>
                  </a:lnTo>
                  <a:lnTo>
                    <a:pt x="137" y="116"/>
                  </a:lnTo>
                  <a:lnTo>
                    <a:pt x="137" y="124"/>
                  </a:lnTo>
                  <a:close/>
                  <a:moveTo>
                    <a:pt x="55" y="0"/>
                  </a:moveTo>
                  <a:lnTo>
                    <a:pt x="49" y="1"/>
                  </a:lnTo>
                  <a:lnTo>
                    <a:pt x="43" y="2"/>
                  </a:lnTo>
                  <a:lnTo>
                    <a:pt x="37" y="5"/>
                  </a:lnTo>
                  <a:lnTo>
                    <a:pt x="32" y="8"/>
                  </a:lnTo>
                  <a:lnTo>
                    <a:pt x="27" y="14"/>
                  </a:lnTo>
                  <a:lnTo>
                    <a:pt x="22" y="18"/>
                  </a:lnTo>
                  <a:lnTo>
                    <a:pt x="18" y="24"/>
                  </a:lnTo>
                  <a:lnTo>
                    <a:pt x="14" y="31"/>
                  </a:lnTo>
                  <a:lnTo>
                    <a:pt x="7" y="45"/>
                  </a:lnTo>
                  <a:lnTo>
                    <a:pt x="3" y="60"/>
                  </a:lnTo>
                  <a:lnTo>
                    <a:pt x="1" y="74"/>
                  </a:lnTo>
                  <a:lnTo>
                    <a:pt x="0" y="88"/>
                  </a:lnTo>
                  <a:lnTo>
                    <a:pt x="0" y="103"/>
                  </a:lnTo>
                  <a:lnTo>
                    <a:pt x="2" y="119"/>
                  </a:lnTo>
                  <a:lnTo>
                    <a:pt x="3" y="128"/>
                  </a:lnTo>
                  <a:lnTo>
                    <a:pt x="5" y="136"/>
                  </a:lnTo>
                  <a:lnTo>
                    <a:pt x="7" y="145"/>
                  </a:lnTo>
                  <a:lnTo>
                    <a:pt x="11" y="152"/>
                  </a:lnTo>
                  <a:lnTo>
                    <a:pt x="15" y="160"/>
                  </a:lnTo>
                  <a:lnTo>
                    <a:pt x="20" y="167"/>
                  </a:lnTo>
                  <a:lnTo>
                    <a:pt x="26" y="174"/>
                  </a:lnTo>
                  <a:lnTo>
                    <a:pt x="33" y="179"/>
                  </a:lnTo>
                  <a:lnTo>
                    <a:pt x="42" y="184"/>
                  </a:lnTo>
                  <a:lnTo>
                    <a:pt x="51" y="188"/>
                  </a:lnTo>
                  <a:lnTo>
                    <a:pt x="62" y="190"/>
                  </a:lnTo>
                  <a:lnTo>
                    <a:pt x="75" y="192"/>
                  </a:lnTo>
                  <a:lnTo>
                    <a:pt x="87" y="192"/>
                  </a:lnTo>
                  <a:lnTo>
                    <a:pt x="99" y="190"/>
                  </a:lnTo>
                  <a:lnTo>
                    <a:pt x="110" y="188"/>
                  </a:lnTo>
                  <a:lnTo>
                    <a:pt x="121" y="184"/>
                  </a:lnTo>
                  <a:lnTo>
                    <a:pt x="129" y="180"/>
                  </a:lnTo>
                  <a:lnTo>
                    <a:pt x="138" y="175"/>
                  </a:lnTo>
                  <a:lnTo>
                    <a:pt x="145" y="168"/>
                  </a:lnTo>
                  <a:lnTo>
                    <a:pt x="153" y="163"/>
                  </a:lnTo>
                  <a:lnTo>
                    <a:pt x="158" y="156"/>
                  </a:lnTo>
                  <a:lnTo>
                    <a:pt x="163" y="149"/>
                  </a:lnTo>
                  <a:lnTo>
                    <a:pt x="168" y="143"/>
                  </a:lnTo>
                  <a:lnTo>
                    <a:pt x="172" y="136"/>
                  </a:lnTo>
                  <a:lnTo>
                    <a:pt x="174" y="130"/>
                  </a:lnTo>
                  <a:lnTo>
                    <a:pt x="176" y="124"/>
                  </a:lnTo>
                  <a:lnTo>
                    <a:pt x="177" y="118"/>
                  </a:lnTo>
                  <a:lnTo>
                    <a:pt x="178" y="114"/>
                  </a:lnTo>
                  <a:lnTo>
                    <a:pt x="177" y="110"/>
                  </a:lnTo>
                  <a:lnTo>
                    <a:pt x="176" y="105"/>
                  </a:lnTo>
                  <a:lnTo>
                    <a:pt x="174" y="101"/>
                  </a:lnTo>
                  <a:lnTo>
                    <a:pt x="171" y="97"/>
                  </a:lnTo>
                  <a:lnTo>
                    <a:pt x="163" y="88"/>
                  </a:lnTo>
                  <a:lnTo>
                    <a:pt x="154" y="80"/>
                  </a:lnTo>
                  <a:lnTo>
                    <a:pt x="134" y="65"/>
                  </a:lnTo>
                  <a:lnTo>
                    <a:pt x="118" y="51"/>
                  </a:lnTo>
                  <a:lnTo>
                    <a:pt x="106" y="36"/>
                  </a:lnTo>
                  <a:lnTo>
                    <a:pt x="92" y="19"/>
                  </a:lnTo>
                  <a:lnTo>
                    <a:pt x="84" y="12"/>
                  </a:lnTo>
                  <a:lnTo>
                    <a:pt x="76" y="5"/>
                  </a:lnTo>
                  <a:lnTo>
                    <a:pt x="71" y="3"/>
                  </a:lnTo>
                  <a:lnTo>
                    <a:pt x="66" y="2"/>
                  </a:lnTo>
                  <a:lnTo>
                    <a:pt x="62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8" name="Freeform 457"/>
            <p:cNvSpPr>
              <a:spLocks noEditPoints="1"/>
            </p:cNvSpPr>
            <p:nvPr/>
          </p:nvSpPr>
          <p:spPr bwMode="auto">
            <a:xfrm>
              <a:off x="11151689" y="2452235"/>
              <a:ext cx="56028" cy="31664"/>
            </a:xfrm>
            <a:custGeom>
              <a:avLst/>
              <a:gdLst/>
              <a:ahLst/>
              <a:cxnLst>
                <a:cxn ang="0">
                  <a:pos x="225" y="147"/>
                </a:cxn>
                <a:cxn ang="0">
                  <a:pos x="227" y="123"/>
                </a:cxn>
                <a:cxn ang="0">
                  <a:pos x="239" y="114"/>
                </a:cxn>
                <a:cxn ang="0">
                  <a:pos x="299" y="111"/>
                </a:cxn>
                <a:cxn ang="0">
                  <a:pos x="285" y="152"/>
                </a:cxn>
                <a:cxn ang="0">
                  <a:pos x="107" y="101"/>
                </a:cxn>
                <a:cxn ang="0">
                  <a:pos x="133" y="122"/>
                </a:cxn>
                <a:cxn ang="0">
                  <a:pos x="113" y="155"/>
                </a:cxn>
                <a:cxn ang="0">
                  <a:pos x="70" y="146"/>
                </a:cxn>
                <a:cxn ang="0">
                  <a:pos x="69" y="106"/>
                </a:cxn>
                <a:cxn ang="0">
                  <a:pos x="263" y="6"/>
                </a:cxn>
                <a:cxn ang="0">
                  <a:pos x="216" y="18"/>
                </a:cxn>
                <a:cxn ang="0">
                  <a:pos x="161" y="20"/>
                </a:cxn>
                <a:cxn ang="0">
                  <a:pos x="117" y="10"/>
                </a:cxn>
                <a:cxn ang="0">
                  <a:pos x="81" y="13"/>
                </a:cxn>
                <a:cxn ang="0">
                  <a:pos x="32" y="28"/>
                </a:cxn>
                <a:cxn ang="0">
                  <a:pos x="10" y="34"/>
                </a:cxn>
                <a:cxn ang="0">
                  <a:pos x="1" y="88"/>
                </a:cxn>
                <a:cxn ang="0">
                  <a:pos x="8" y="170"/>
                </a:cxn>
                <a:cxn ang="0">
                  <a:pos x="16" y="165"/>
                </a:cxn>
                <a:cxn ang="0">
                  <a:pos x="29" y="149"/>
                </a:cxn>
                <a:cxn ang="0">
                  <a:pos x="33" y="187"/>
                </a:cxn>
                <a:cxn ang="0">
                  <a:pos x="85" y="252"/>
                </a:cxn>
                <a:cxn ang="0">
                  <a:pos x="118" y="247"/>
                </a:cxn>
                <a:cxn ang="0">
                  <a:pos x="121" y="215"/>
                </a:cxn>
                <a:cxn ang="0">
                  <a:pos x="129" y="194"/>
                </a:cxn>
                <a:cxn ang="0">
                  <a:pos x="151" y="223"/>
                </a:cxn>
                <a:cxn ang="0">
                  <a:pos x="157" y="180"/>
                </a:cxn>
                <a:cxn ang="0">
                  <a:pos x="156" y="100"/>
                </a:cxn>
                <a:cxn ang="0">
                  <a:pos x="112" y="69"/>
                </a:cxn>
                <a:cxn ang="0">
                  <a:pos x="71" y="70"/>
                </a:cxn>
                <a:cxn ang="0">
                  <a:pos x="49" y="93"/>
                </a:cxn>
                <a:cxn ang="0">
                  <a:pos x="46" y="71"/>
                </a:cxn>
                <a:cxn ang="0">
                  <a:pos x="95" y="45"/>
                </a:cxn>
                <a:cxn ang="0">
                  <a:pos x="151" y="55"/>
                </a:cxn>
                <a:cxn ang="0">
                  <a:pos x="181" y="111"/>
                </a:cxn>
                <a:cxn ang="0">
                  <a:pos x="188" y="215"/>
                </a:cxn>
                <a:cxn ang="0">
                  <a:pos x="190" y="153"/>
                </a:cxn>
                <a:cxn ang="0">
                  <a:pos x="200" y="78"/>
                </a:cxn>
                <a:cxn ang="0">
                  <a:pos x="240" y="54"/>
                </a:cxn>
                <a:cxn ang="0">
                  <a:pos x="309" y="60"/>
                </a:cxn>
                <a:cxn ang="0">
                  <a:pos x="329" y="91"/>
                </a:cxn>
                <a:cxn ang="0">
                  <a:pos x="317" y="98"/>
                </a:cxn>
                <a:cxn ang="0">
                  <a:pos x="260" y="81"/>
                </a:cxn>
                <a:cxn ang="0">
                  <a:pos x="218" y="102"/>
                </a:cxn>
                <a:cxn ang="0">
                  <a:pos x="224" y="189"/>
                </a:cxn>
                <a:cxn ang="0">
                  <a:pos x="275" y="239"/>
                </a:cxn>
                <a:cxn ang="0">
                  <a:pos x="313" y="252"/>
                </a:cxn>
                <a:cxn ang="0">
                  <a:pos x="340" y="189"/>
                </a:cxn>
                <a:cxn ang="0">
                  <a:pos x="337" y="150"/>
                </a:cxn>
                <a:cxn ang="0">
                  <a:pos x="361" y="162"/>
                </a:cxn>
                <a:cxn ang="0">
                  <a:pos x="383" y="157"/>
                </a:cxn>
                <a:cxn ang="0">
                  <a:pos x="383" y="70"/>
                </a:cxn>
                <a:cxn ang="0">
                  <a:pos x="355" y="27"/>
                </a:cxn>
                <a:cxn ang="0">
                  <a:pos x="290" y="18"/>
                </a:cxn>
              </a:cxnLst>
              <a:rect l="0" t="0" r="r" b="b"/>
              <a:pathLst>
                <a:path w="386" h="263">
                  <a:moveTo>
                    <a:pt x="262" y="162"/>
                  </a:moveTo>
                  <a:lnTo>
                    <a:pt x="254" y="162"/>
                  </a:lnTo>
                  <a:lnTo>
                    <a:pt x="244" y="159"/>
                  </a:lnTo>
                  <a:lnTo>
                    <a:pt x="236" y="155"/>
                  </a:lnTo>
                  <a:lnTo>
                    <a:pt x="228" y="150"/>
                  </a:lnTo>
                  <a:lnTo>
                    <a:pt x="225" y="147"/>
                  </a:lnTo>
                  <a:lnTo>
                    <a:pt x="223" y="142"/>
                  </a:lnTo>
                  <a:lnTo>
                    <a:pt x="222" y="139"/>
                  </a:lnTo>
                  <a:lnTo>
                    <a:pt x="222" y="135"/>
                  </a:lnTo>
                  <a:lnTo>
                    <a:pt x="222" y="132"/>
                  </a:lnTo>
                  <a:lnTo>
                    <a:pt x="224" y="127"/>
                  </a:lnTo>
                  <a:lnTo>
                    <a:pt x="227" y="123"/>
                  </a:lnTo>
                  <a:lnTo>
                    <a:pt x="231" y="119"/>
                  </a:lnTo>
                  <a:lnTo>
                    <a:pt x="230" y="122"/>
                  </a:lnTo>
                  <a:lnTo>
                    <a:pt x="229" y="124"/>
                  </a:lnTo>
                  <a:lnTo>
                    <a:pt x="231" y="120"/>
                  </a:lnTo>
                  <a:lnTo>
                    <a:pt x="235" y="117"/>
                  </a:lnTo>
                  <a:lnTo>
                    <a:pt x="239" y="114"/>
                  </a:lnTo>
                  <a:lnTo>
                    <a:pt x="243" y="110"/>
                  </a:lnTo>
                  <a:lnTo>
                    <a:pt x="254" y="107"/>
                  </a:lnTo>
                  <a:lnTo>
                    <a:pt x="265" y="106"/>
                  </a:lnTo>
                  <a:lnTo>
                    <a:pt x="277" y="107"/>
                  </a:lnTo>
                  <a:lnTo>
                    <a:pt x="289" y="108"/>
                  </a:lnTo>
                  <a:lnTo>
                    <a:pt x="299" y="111"/>
                  </a:lnTo>
                  <a:lnTo>
                    <a:pt x="307" y="115"/>
                  </a:lnTo>
                  <a:lnTo>
                    <a:pt x="305" y="123"/>
                  </a:lnTo>
                  <a:lnTo>
                    <a:pt x="302" y="132"/>
                  </a:lnTo>
                  <a:lnTo>
                    <a:pt x="298" y="139"/>
                  </a:lnTo>
                  <a:lnTo>
                    <a:pt x="291" y="146"/>
                  </a:lnTo>
                  <a:lnTo>
                    <a:pt x="285" y="152"/>
                  </a:lnTo>
                  <a:lnTo>
                    <a:pt x="278" y="157"/>
                  </a:lnTo>
                  <a:lnTo>
                    <a:pt x="271" y="161"/>
                  </a:lnTo>
                  <a:lnTo>
                    <a:pt x="262" y="162"/>
                  </a:lnTo>
                  <a:close/>
                  <a:moveTo>
                    <a:pt x="95" y="98"/>
                  </a:moveTo>
                  <a:lnTo>
                    <a:pt x="101" y="99"/>
                  </a:lnTo>
                  <a:lnTo>
                    <a:pt x="107" y="101"/>
                  </a:lnTo>
                  <a:lnTo>
                    <a:pt x="112" y="104"/>
                  </a:lnTo>
                  <a:lnTo>
                    <a:pt x="117" y="108"/>
                  </a:lnTo>
                  <a:lnTo>
                    <a:pt x="128" y="116"/>
                  </a:lnTo>
                  <a:lnTo>
                    <a:pt x="139" y="122"/>
                  </a:lnTo>
                  <a:lnTo>
                    <a:pt x="135" y="122"/>
                  </a:lnTo>
                  <a:lnTo>
                    <a:pt x="133" y="122"/>
                  </a:lnTo>
                  <a:lnTo>
                    <a:pt x="137" y="125"/>
                  </a:lnTo>
                  <a:lnTo>
                    <a:pt x="143" y="130"/>
                  </a:lnTo>
                  <a:lnTo>
                    <a:pt x="133" y="140"/>
                  </a:lnTo>
                  <a:lnTo>
                    <a:pt x="124" y="149"/>
                  </a:lnTo>
                  <a:lnTo>
                    <a:pt x="118" y="153"/>
                  </a:lnTo>
                  <a:lnTo>
                    <a:pt x="113" y="155"/>
                  </a:lnTo>
                  <a:lnTo>
                    <a:pt x="107" y="157"/>
                  </a:lnTo>
                  <a:lnTo>
                    <a:pt x="100" y="157"/>
                  </a:lnTo>
                  <a:lnTo>
                    <a:pt x="93" y="156"/>
                  </a:lnTo>
                  <a:lnTo>
                    <a:pt x="85" y="154"/>
                  </a:lnTo>
                  <a:lnTo>
                    <a:pt x="78" y="150"/>
                  </a:lnTo>
                  <a:lnTo>
                    <a:pt x="70" y="146"/>
                  </a:lnTo>
                  <a:lnTo>
                    <a:pt x="64" y="140"/>
                  </a:lnTo>
                  <a:lnTo>
                    <a:pt x="56" y="135"/>
                  </a:lnTo>
                  <a:lnTo>
                    <a:pt x="51" y="130"/>
                  </a:lnTo>
                  <a:lnTo>
                    <a:pt x="47" y="124"/>
                  </a:lnTo>
                  <a:lnTo>
                    <a:pt x="57" y="115"/>
                  </a:lnTo>
                  <a:lnTo>
                    <a:pt x="69" y="106"/>
                  </a:lnTo>
                  <a:lnTo>
                    <a:pt x="74" y="103"/>
                  </a:lnTo>
                  <a:lnTo>
                    <a:pt x="82" y="100"/>
                  </a:lnTo>
                  <a:lnTo>
                    <a:pt x="88" y="98"/>
                  </a:lnTo>
                  <a:lnTo>
                    <a:pt x="95" y="98"/>
                  </a:lnTo>
                  <a:close/>
                  <a:moveTo>
                    <a:pt x="268" y="0"/>
                  </a:moveTo>
                  <a:lnTo>
                    <a:pt x="263" y="6"/>
                  </a:lnTo>
                  <a:lnTo>
                    <a:pt x="258" y="9"/>
                  </a:lnTo>
                  <a:lnTo>
                    <a:pt x="253" y="12"/>
                  </a:lnTo>
                  <a:lnTo>
                    <a:pt x="246" y="13"/>
                  </a:lnTo>
                  <a:lnTo>
                    <a:pt x="234" y="16"/>
                  </a:lnTo>
                  <a:lnTo>
                    <a:pt x="223" y="20"/>
                  </a:lnTo>
                  <a:lnTo>
                    <a:pt x="216" y="18"/>
                  </a:lnTo>
                  <a:lnTo>
                    <a:pt x="204" y="13"/>
                  </a:lnTo>
                  <a:lnTo>
                    <a:pt x="191" y="9"/>
                  </a:lnTo>
                  <a:lnTo>
                    <a:pt x="184" y="7"/>
                  </a:lnTo>
                  <a:lnTo>
                    <a:pt x="177" y="13"/>
                  </a:lnTo>
                  <a:lnTo>
                    <a:pt x="170" y="18"/>
                  </a:lnTo>
                  <a:lnTo>
                    <a:pt x="161" y="20"/>
                  </a:lnTo>
                  <a:lnTo>
                    <a:pt x="153" y="21"/>
                  </a:lnTo>
                  <a:lnTo>
                    <a:pt x="146" y="20"/>
                  </a:lnTo>
                  <a:lnTo>
                    <a:pt x="139" y="18"/>
                  </a:lnTo>
                  <a:lnTo>
                    <a:pt x="131" y="15"/>
                  </a:lnTo>
                  <a:lnTo>
                    <a:pt x="125" y="13"/>
                  </a:lnTo>
                  <a:lnTo>
                    <a:pt x="117" y="10"/>
                  </a:lnTo>
                  <a:lnTo>
                    <a:pt x="111" y="8"/>
                  </a:lnTo>
                  <a:lnTo>
                    <a:pt x="104" y="7"/>
                  </a:lnTo>
                  <a:lnTo>
                    <a:pt x="98" y="6"/>
                  </a:lnTo>
                  <a:lnTo>
                    <a:pt x="93" y="7"/>
                  </a:lnTo>
                  <a:lnTo>
                    <a:pt x="86" y="9"/>
                  </a:lnTo>
                  <a:lnTo>
                    <a:pt x="81" y="13"/>
                  </a:lnTo>
                  <a:lnTo>
                    <a:pt x="77" y="20"/>
                  </a:lnTo>
                  <a:lnTo>
                    <a:pt x="63" y="25"/>
                  </a:lnTo>
                  <a:lnTo>
                    <a:pt x="49" y="29"/>
                  </a:lnTo>
                  <a:lnTo>
                    <a:pt x="41" y="30"/>
                  </a:lnTo>
                  <a:lnTo>
                    <a:pt x="35" y="29"/>
                  </a:lnTo>
                  <a:lnTo>
                    <a:pt x="32" y="28"/>
                  </a:lnTo>
                  <a:lnTo>
                    <a:pt x="29" y="27"/>
                  </a:lnTo>
                  <a:lnTo>
                    <a:pt x="25" y="25"/>
                  </a:lnTo>
                  <a:lnTo>
                    <a:pt x="22" y="23"/>
                  </a:lnTo>
                  <a:lnTo>
                    <a:pt x="18" y="26"/>
                  </a:lnTo>
                  <a:lnTo>
                    <a:pt x="14" y="29"/>
                  </a:lnTo>
                  <a:lnTo>
                    <a:pt x="10" y="34"/>
                  </a:lnTo>
                  <a:lnTo>
                    <a:pt x="7" y="38"/>
                  </a:lnTo>
                  <a:lnTo>
                    <a:pt x="3" y="46"/>
                  </a:lnTo>
                  <a:lnTo>
                    <a:pt x="1" y="56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9"/>
                  </a:lnTo>
                  <a:lnTo>
                    <a:pt x="6" y="121"/>
                  </a:lnTo>
                  <a:lnTo>
                    <a:pt x="9" y="142"/>
                  </a:lnTo>
                  <a:lnTo>
                    <a:pt x="10" y="152"/>
                  </a:lnTo>
                  <a:lnTo>
                    <a:pt x="10" y="162"/>
                  </a:lnTo>
                  <a:lnTo>
                    <a:pt x="8" y="170"/>
                  </a:lnTo>
                  <a:lnTo>
                    <a:pt x="6" y="178"/>
                  </a:lnTo>
                  <a:lnTo>
                    <a:pt x="8" y="177"/>
                  </a:lnTo>
                  <a:lnTo>
                    <a:pt x="10" y="174"/>
                  </a:lnTo>
                  <a:lnTo>
                    <a:pt x="13" y="172"/>
                  </a:lnTo>
                  <a:lnTo>
                    <a:pt x="14" y="170"/>
                  </a:lnTo>
                  <a:lnTo>
                    <a:pt x="16" y="165"/>
                  </a:lnTo>
                  <a:lnTo>
                    <a:pt x="18" y="159"/>
                  </a:lnTo>
                  <a:lnTo>
                    <a:pt x="19" y="155"/>
                  </a:lnTo>
                  <a:lnTo>
                    <a:pt x="21" y="152"/>
                  </a:lnTo>
                  <a:lnTo>
                    <a:pt x="23" y="150"/>
                  </a:lnTo>
                  <a:lnTo>
                    <a:pt x="25" y="150"/>
                  </a:lnTo>
                  <a:lnTo>
                    <a:pt x="29" y="149"/>
                  </a:lnTo>
                  <a:lnTo>
                    <a:pt x="32" y="150"/>
                  </a:lnTo>
                  <a:lnTo>
                    <a:pt x="31" y="157"/>
                  </a:lnTo>
                  <a:lnTo>
                    <a:pt x="30" y="165"/>
                  </a:lnTo>
                  <a:lnTo>
                    <a:pt x="30" y="173"/>
                  </a:lnTo>
                  <a:lnTo>
                    <a:pt x="32" y="180"/>
                  </a:lnTo>
                  <a:lnTo>
                    <a:pt x="33" y="187"/>
                  </a:lnTo>
                  <a:lnTo>
                    <a:pt x="36" y="194"/>
                  </a:lnTo>
                  <a:lnTo>
                    <a:pt x="38" y="200"/>
                  </a:lnTo>
                  <a:lnTo>
                    <a:pt x="42" y="206"/>
                  </a:lnTo>
                  <a:lnTo>
                    <a:pt x="60" y="232"/>
                  </a:lnTo>
                  <a:lnTo>
                    <a:pt x="79" y="258"/>
                  </a:lnTo>
                  <a:lnTo>
                    <a:pt x="85" y="252"/>
                  </a:lnTo>
                  <a:lnTo>
                    <a:pt x="92" y="248"/>
                  </a:lnTo>
                  <a:lnTo>
                    <a:pt x="102" y="250"/>
                  </a:lnTo>
                  <a:lnTo>
                    <a:pt x="111" y="250"/>
                  </a:lnTo>
                  <a:lnTo>
                    <a:pt x="113" y="249"/>
                  </a:lnTo>
                  <a:lnTo>
                    <a:pt x="116" y="248"/>
                  </a:lnTo>
                  <a:lnTo>
                    <a:pt x="118" y="247"/>
                  </a:lnTo>
                  <a:lnTo>
                    <a:pt x="119" y="245"/>
                  </a:lnTo>
                  <a:lnTo>
                    <a:pt x="121" y="241"/>
                  </a:lnTo>
                  <a:lnTo>
                    <a:pt x="123" y="235"/>
                  </a:lnTo>
                  <a:lnTo>
                    <a:pt x="123" y="229"/>
                  </a:lnTo>
                  <a:lnTo>
                    <a:pt x="121" y="222"/>
                  </a:lnTo>
                  <a:lnTo>
                    <a:pt x="121" y="215"/>
                  </a:lnTo>
                  <a:lnTo>
                    <a:pt x="121" y="209"/>
                  </a:lnTo>
                  <a:lnTo>
                    <a:pt x="123" y="203"/>
                  </a:lnTo>
                  <a:lnTo>
                    <a:pt x="124" y="198"/>
                  </a:lnTo>
                  <a:lnTo>
                    <a:pt x="125" y="196"/>
                  </a:lnTo>
                  <a:lnTo>
                    <a:pt x="127" y="195"/>
                  </a:lnTo>
                  <a:lnTo>
                    <a:pt x="129" y="194"/>
                  </a:lnTo>
                  <a:lnTo>
                    <a:pt x="132" y="193"/>
                  </a:lnTo>
                  <a:lnTo>
                    <a:pt x="140" y="191"/>
                  </a:lnTo>
                  <a:lnTo>
                    <a:pt x="149" y="194"/>
                  </a:lnTo>
                  <a:lnTo>
                    <a:pt x="149" y="199"/>
                  </a:lnTo>
                  <a:lnTo>
                    <a:pt x="150" y="212"/>
                  </a:lnTo>
                  <a:lnTo>
                    <a:pt x="151" y="223"/>
                  </a:lnTo>
                  <a:lnTo>
                    <a:pt x="152" y="229"/>
                  </a:lnTo>
                  <a:lnTo>
                    <a:pt x="155" y="229"/>
                  </a:lnTo>
                  <a:lnTo>
                    <a:pt x="156" y="229"/>
                  </a:lnTo>
                  <a:lnTo>
                    <a:pt x="155" y="214"/>
                  </a:lnTo>
                  <a:lnTo>
                    <a:pt x="156" y="197"/>
                  </a:lnTo>
                  <a:lnTo>
                    <a:pt x="157" y="180"/>
                  </a:lnTo>
                  <a:lnTo>
                    <a:pt x="159" y="162"/>
                  </a:lnTo>
                  <a:lnTo>
                    <a:pt x="160" y="143"/>
                  </a:lnTo>
                  <a:lnTo>
                    <a:pt x="160" y="125"/>
                  </a:lnTo>
                  <a:lnTo>
                    <a:pt x="159" y="117"/>
                  </a:lnTo>
                  <a:lnTo>
                    <a:pt x="158" y="108"/>
                  </a:lnTo>
                  <a:lnTo>
                    <a:pt x="156" y="100"/>
                  </a:lnTo>
                  <a:lnTo>
                    <a:pt x="152" y="92"/>
                  </a:lnTo>
                  <a:lnTo>
                    <a:pt x="145" y="86"/>
                  </a:lnTo>
                  <a:lnTo>
                    <a:pt x="137" y="79"/>
                  </a:lnTo>
                  <a:lnTo>
                    <a:pt x="130" y="75"/>
                  </a:lnTo>
                  <a:lnTo>
                    <a:pt x="121" y="71"/>
                  </a:lnTo>
                  <a:lnTo>
                    <a:pt x="112" y="69"/>
                  </a:lnTo>
                  <a:lnTo>
                    <a:pt x="103" y="67"/>
                  </a:lnTo>
                  <a:lnTo>
                    <a:pt x="93" y="67"/>
                  </a:lnTo>
                  <a:lnTo>
                    <a:pt x="83" y="67"/>
                  </a:lnTo>
                  <a:lnTo>
                    <a:pt x="79" y="67"/>
                  </a:lnTo>
                  <a:lnTo>
                    <a:pt x="74" y="68"/>
                  </a:lnTo>
                  <a:lnTo>
                    <a:pt x="71" y="70"/>
                  </a:lnTo>
                  <a:lnTo>
                    <a:pt x="67" y="72"/>
                  </a:lnTo>
                  <a:lnTo>
                    <a:pt x="62" y="79"/>
                  </a:lnTo>
                  <a:lnTo>
                    <a:pt x="55" y="86"/>
                  </a:lnTo>
                  <a:lnTo>
                    <a:pt x="53" y="89"/>
                  </a:lnTo>
                  <a:lnTo>
                    <a:pt x="51" y="91"/>
                  </a:lnTo>
                  <a:lnTo>
                    <a:pt x="49" y="93"/>
                  </a:lnTo>
                  <a:lnTo>
                    <a:pt x="47" y="93"/>
                  </a:lnTo>
                  <a:lnTo>
                    <a:pt x="46" y="92"/>
                  </a:lnTo>
                  <a:lnTo>
                    <a:pt x="44" y="89"/>
                  </a:lnTo>
                  <a:lnTo>
                    <a:pt x="42" y="84"/>
                  </a:lnTo>
                  <a:lnTo>
                    <a:pt x="41" y="76"/>
                  </a:lnTo>
                  <a:lnTo>
                    <a:pt x="46" y="71"/>
                  </a:lnTo>
                  <a:lnTo>
                    <a:pt x="50" y="66"/>
                  </a:lnTo>
                  <a:lnTo>
                    <a:pt x="55" y="61"/>
                  </a:lnTo>
                  <a:lnTo>
                    <a:pt x="60" y="58"/>
                  </a:lnTo>
                  <a:lnTo>
                    <a:pt x="71" y="52"/>
                  </a:lnTo>
                  <a:lnTo>
                    <a:pt x="83" y="47"/>
                  </a:lnTo>
                  <a:lnTo>
                    <a:pt x="95" y="45"/>
                  </a:lnTo>
                  <a:lnTo>
                    <a:pt x="108" y="44"/>
                  </a:lnTo>
                  <a:lnTo>
                    <a:pt x="120" y="44"/>
                  </a:lnTo>
                  <a:lnTo>
                    <a:pt x="133" y="44"/>
                  </a:lnTo>
                  <a:lnTo>
                    <a:pt x="141" y="47"/>
                  </a:lnTo>
                  <a:lnTo>
                    <a:pt x="146" y="51"/>
                  </a:lnTo>
                  <a:lnTo>
                    <a:pt x="151" y="55"/>
                  </a:lnTo>
                  <a:lnTo>
                    <a:pt x="157" y="58"/>
                  </a:lnTo>
                  <a:lnTo>
                    <a:pt x="164" y="67"/>
                  </a:lnTo>
                  <a:lnTo>
                    <a:pt x="171" y="77"/>
                  </a:lnTo>
                  <a:lnTo>
                    <a:pt x="176" y="88"/>
                  </a:lnTo>
                  <a:lnTo>
                    <a:pt x="179" y="100"/>
                  </a:lnTo>
                  <a:lnTo>
                    <a:pt x="181" y="111"/>
                  </a:lnTo>
                  <a:lnTo>
                    <a:pt x="182" y="124"/>
                  </a:lnTo>
                  <a:lnTo>
                    <a:pt x="183" y="151"/>
                  </a:lnTo>
                  <a:lnTo>
                    <a:pt x="184" y="178"/>
                  </a:lnTo>
                  <a:lnTo>
                    <a:pt x="184" y="190"/>
                  </a:lnTo>
                  <a:lnTo>
                    <a:pt x="187" y="203"/>
                  </a:lnTo>
                  <a:lnTo>
                    <a:pt x="188" y="215"/>
                  </a:lnTo>
                  <a:lnTo>
                    <a:pt x="191" y="226"/>
                  </a:lnTo>
                  <a:lnTo>
                    <a:pt x="193" y="214"/>
                  </a:lnTo>
                  <a:lnTo>
                    <a:pt x="193" y="202"/>
                  </a:lnTo>
                  <a:lnTo>
                    <a:pt x="193" y="190"/>
                  </a:lnTo>
                  <a:lnTo>
                    <a:pt x="193" y="178"/>
                  </a:lnTo>
                  <a:lnTo>
                    <a:pt x="190" y="153"/>
                  </a:lnTo>
                  <a:lnTo>
                    <a:pt x="189" y="130"/>
                  </a:lnTo>
                  <a:lnTo>
                    <a:pt x="189" y="118"/>
                  </a:lnTo>
                  <a:lnTo>
                    <a:pt x="190" y="107"/>
                  </a:lnTo>
                  <a:lnTo>
                    <a:pt x="192" y="97"/>
                  </a:lnTo>
                  <a:lnTo>
                    <a:pt x="195" y="87"/>
                  </a:lnTo>
                  <a:lnTo>
                    <a:pt x="200" y="78"/>
                  </a:lnTo>
                  <a:lnTo>
                    <a:pt x="208" y="70"/>
                  </a:lnTo>
                  <a:lnTo>
                    <a:pt x="212" y="67"/>
                  </a:lnTo>
                  <a:lnTo>
                    <a:pt x="218" y="63"/>
                  </a:lnTo>
                  <a:lnTo>
                    <a:pt x="223" y="60"/>
                  </a:lnTo>
                  <a:lnTo>
                    <a:pt x="229" y="57"/>
                  </a:lnTo>
                  <a:lnTo>
                    <a:pt x="240" y="54"/>
                  </a:lnTo>
                  <a:lnTo>
                    <a:pt x="251" y="51"/>
                  </a:lnTo>
                  <a:lnTo>
                    <a:pt x="262" y="50"/>
                  </a:lnTo>
                  <a:lnTo>
                    <a:pt x="275" y="51"/>
                  </a:lnTo>
                  <a:lnTo>
                    <a:pt x="287" y="53"/>
                  </a:lnTo>
                  <a:lnTo>
                    <a:pt x="299" y="56"/>
                  </a:lnTo>
                  <a:lnTo>
                    <a:pt x="309" y="60"/>
                  </a:lnTo>
                  <a:lnTo>
                    <a:pt x="319" y="67"/>
                  </a:lnTo>
                  <a:lnTo>
                    <a:pt x="319" y="73"/>
                  </a:lnTo>
                  <a:lnTo>
                    <a:pt x="320" y="77"/>
                  </a:lnTo>
                  <a:lnTo>
                    <a:pt x="323" y="83"/>
                  </a:lnTo>
                  <a:lnTo>
                    <a:pt x="326" y="87"/>
                  </a:lnTo>
                  <a:lnTo>
                    <a:pt x="329" y="91"/>
                  </a:lnTo>
                  <a:lnTo>
                    <a:pt x="329" y="94"/>
                  </a:lnTo>
                  <a:lnTo>
                    <a:pt x="329" y="97"/>
                  </a:lnTo>
                  <a:lnTo>
                    <a:pt x="328" y="99"/>
                  </a:lnTo>
                  <a:lnTo>
                    <a:pt x="325" y="100"/>
                  </a:lnTo>
                  <a:lnTo>
                    <a:pt x="322" y="102"/>
                  </a:lnTo>
                  <a:lnTo>
                    <a:pt x="317" y="98"/>
                  </a:lnTo>
                  <a:lnTo>
                    <a:pt x="311" y="93"/>
                  </a:lnTo>
                  <a:lnTo>
                    <a:pt x="306" y="90"/>
                  </a:lnTo>
                  <a:lnTo>
                    <a:pt x="300" y="87"/>
                  </a:lnTo>
                  <a:lnTo>
                    <a:pt x="287" y="83"/>
                  </a:lnTo>
                  <a:lnTo>
                    <a:pt x="273" y="81"/>
                  </a:lnTo>
                  <a:lnTo>
                    <a:pt x="260" y="81"/>
                  </a:lnTo>
                  <a:lnTo>
                    <a:pt x="246" y="83"/>
                  </a:lnTo>
                  <a:lnTo>
                    <a:pt x="240" y="84"/>
                  </a:lnTo>
                  <a:lnTo>
                    <a:pt x="235" y="86"/>
                  </a:lnTo>
                  <a:lnTo>
                    <a:pt x="228" y="89"/>
                  </a:lnTo>
                  <a:lnTo>
                    <a:pt x="223" y="92"/>
                  </a:lnTo>
                  <a:lnTo>
                    <a:pt x="218" y="102"/>
                  </a:lnTo>
                  <a:lnTo>
                    <a:pt x="214" y="113"/>
                  </a:lnTo>
                  <a:lnTo>
                    <a:pt x="213" y="124"/>
                  </a:lnTo>
                  <a:lnTo>
                    <a:pt x="212" y="136"/>
                  </a:lnTo>
                  <a:lnTo>
                    <a:pt x="213" y="162"/>
                  </a:lnTo>
                  <a:lnTo>
                    <a:pt x="216" y="187"/>
                  </a:lnTo>
                  <a:lnTo>
                    <a:pt x="224" y="189"/>
                  </a:lnTo>
                  <a:lnTo>
                    <a:pt x="231" y="193"/>
                  </a:lnTo>
                  <a:lnTo>
                    <a:pt x="238" y="197"/>
                  </a:lnTo>
                  <a:lnTo>
                    <a:pt x="244" y="201"/>
                  </a:lnTo>
                  <a:lnTo>
                    <a:pt x="255" y="214"/>
                  </a:lnTo>
                  <a:lnTo>
                    <a:pt x="266" y="227"/>
                  </a:lnTo>
                  <a:lnTo>
                    <a:pt x="275" y="239"/>
                  </a:lnTo>
                  <a:lnTo>
                    <a:pt x="286" y="251"/>
                  </a:lnTo>
                  <a:lnTo>
                    <a:pt x="292" y="255"/>
                  </a:lnTo>
                  <a:lnTo>
                    <a:pt x="298" y="260"/>
                  </a:lnTo>
                  <a:lnTo>
                    <a:pt x="305" y="262"/>
                  </a:lnTo>
                  <a:lnTo>
                    <a:pt x="313" y="263"/>
                  </a:lnTo>
                  <a:lnTo>
                    <a:pt x="313" y="252"/>
                  </a:lnTo>
                  <a:lnTo>
                    <a:pt x="315" y="241"/>
                  </a:lnTo>
                  <a:lnTo>
                    <a:pt x="318" y="230"/>
                  </a:lnTo>
                  <a:lnTo>
                    <a:pt x="322" y="219"/>
                  </a:lnTo>
                  <a:lnTo>
                    <a:pt x="328" y="209"/>
                  </a:lnTo>
                  <a:lnTo>
                    <a:pt x="334" y="199"/>
                  </a:lnTo>
                  <a:lnTo>
                    <a:pt x="340" y="189"/>
                  </a:lnTo>
                  <a:lnTo>
                    <a:pt x="347" y="181"/>
                  </a:lnTo>
                  <a:lnTo>
                    <a:pt x="344" y="171"/>
                  </a:lnTo>
                  <a:lnTo>
                    <a:pt x="338" y="162"/>
                  </a:lnTo>
                  <a:lnTo>
                    <a:pt x="337" y="157"/>
                  </a:lnTo>
                  <a:lnTo>
                    <a:pt x="336" y="152"/>
                  </a:lnTo>
                  <a:lnTo>
                    <a:pt x="337" y="150"/>
                  </a:lnTo>
                  <a:lnTo>
                    <a:pt x="338" y="148"/>
                  </a:lnTo>
                  <a:lnTo>
                    <a:pt x="340" y="146"/>
                  </a:lnTo>
                  <a:lnTo>
                    <a:pt x="344" y="142"/>
                  </a:lnTo>
                  <a:lnTo>
                    <a:pt x="351" y="149"/>
                  </a:lnTo>
                  <a:lnTo>
                    <a:pt x="356" y="154"/>
                  </a:lnTo>
                  <a:lnTo>
                    <a:pt x="361" y="162"/>
                  </a:lnTo>
                  <a:lnTo>
                    <a:pt x="365" y="168"/>
                  </a:lnTo>
                  <a:lnTo>
                    <a:pt x="369" y="175"/>
                  </a:lnTo>
                  <a:lnTo>
                    <a:pt x="373" y="182"/>
                  </a:lnTo>
                  <a:lnTo>
                    <a:pt x="379" y="188"/>
                  </a:lnTo>
                  <a:lnTo>
                    <a:pt x="386" y="194"/>
                  </a:lnTo>
                  <a:lnTo>
                    <a:pt x="383" y="157"/>
                  </a:lnTo>
                  <a:lnTo>
                    <a:pt x="380" y="126"/>
                  </a:lnTo>
                  <a:lnTo>
                    <a:pt x="379" y="110"/>
                  </a:lnTo>
                  <a:lnTo>
                    <a:pt x="379" y="95"/>
                  </a:lnTo>
                  <a:lnTo>
                    <a:pt x="380" y="87"/>
                  </a:lnTo>
                  <a:lnTo>
                    <a:pt x="381" y="78"/>
                  </a:lnTo>
                  <a:lnTo>
                    <a:pt x="383" y="70"/>
                  </a:lnTo>
                  <a:lnTo>
                    <a:pt x="386" y="61"/>
                  </a:lnTo>
                  <a:lnTo>
                    <a:pt x="381" y="50"/>
                  </a:lnTo>
                  <a:lnTo>
                    <a:pt x="374" y="41"/>
                  </a:lnTo>
                  <a:lnTo>
                    <a:pt x="369" y="35"/>
                  </a:lnTo>
                  <a:lnTo>
                    <a:pt x="362" y="30"/>
                  </a:lnTo>
                  <a:lnTo>
                    <a:pt x="355" y="27"/>
                  </a:lnTo>
                  <a:lnTo>
                    <a:pt x="347" y="25"/>
                  </a:lnTo>
                  <a:lnTo>
                    <a:pt x="339" y="24"/>
                  </a:lnTo>
                  <a:lnTo>
                    <a:pt x="332" y="24"/>
                  </a:lnTo>
                  <a:lnTo>
                    <a:pt x="315" y="23"/>
                  </a:lnTo>
                  <a:lnTo>
                    <a:pt x="299" y="20"/>
                  </a:lnTo>
                  <a:lnTo>
                    <a:pt x="290" y="18"/>
                  </a:lnTo>
                  <a:lnTo>
                    <a:pt x="283" y="13"/>
                  </a:lnTo>
                  <a:lnTo>
                    <a:pt x="275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59" name="Freeform 458"/>
            <p:cNvSpPr>
              <a:spLocks/>
            </p:cNvSpPr>
            <p:nvPr/>
          </p:nvSpPr>
          <p:spPr bwMode="auto">
            <a:xfrm>
              <a:off x="10877954" y="2542478"/>
              <a:ext cx="19209" cy="22165"/>
            </a:xfrm>
            <a:custGeom>
              <a:avLst/>
              <a:gdLst/>
              <a:ahLst/>
              <a:cxnLst>
                <a:cxn ang="0">
                  <a:pos x="156" y="68"/>
                </a:cxn>
                <a:cxn ang="0">
                  <a:pos x="148" y="47"/>
                </a:cxn>
                <a:cxn ang="0">
                  <a:pos x="136" y="32"/>
                </a:cxn>
                <a:cxn ang="0">
                  <a:pos x="114" y="17"/>
                </a:cxn>
                <a:cxn ang="0">
                  <a:pos x="88" y="5"/>
                </a:cxn>
                <a:cxn ang="0">
                  <a:pos x="61" y="0"/>
                </a:cxn>
                <a:cxn ang="0">
                  <a:pos x="41" y="3"/>
                </a:cxn>
                <a:cxn ang="0">
                  <a:pos x="31" y="10"/>
                </a:cxn>
                <a:cxn ang="0">
                  <a:pos x="22" y="22"/>
                </a:cxn>
                <a:cxn ang="0">
                  <a:pos x="13" y="42"/>
                </a:cxn>
                <a:cxn ang="0">
                  <a:pos x="10" y="60"/>
                </a:cxn>
                <a:cxn ang="0">
                  <a:pos x="10" y="67"/>
                </a:cxn>
                <a:cxn ang="0">
                  <a:pos x="11" y="61"/>
                </a:cxn>
                <a:cxn ang="0">
                  <a:pos x="16" y="48"/>
                </a:cxn>
                <a:cxn ang="0">
                  <a:pos x="28" y="37"/>
                </a:cxn>
                <a:cxn ang="0">
                  <a:pos x="42" y="30"/>
                </a:cxn>
                <a:cxn ang="0">
                  <a:pos x="58" y="25"/>
                </a:cxn>
                <a:cxn ang="0">
                  <a:pos x="75" y="23"/>
                </a:cxn>
                <a:cxn ang="0">
                  <a:pos x="95" y="28"/>
                </a:cxn>
                <a:cxn ang="0">
                  <a:pos x="114" y="37"/>
                </a:cxn>
                <a:cxn ang="0">
                  <a:pos x="123" y="48"/>
                </a:cxn>
                <a:cxn ang="0">
                  <a:pos x="129" y="59"/>
                </a:cxn>
                <a:cxn ang="0">
                  <a:pos x="124" y="66"/>
                </a:cxn>
                <a:cxn ang="0">
                  <a:pos x="119" y="67"/>
                </a:cxn>
                <a:cxn ang="0">
                  <a:pos x="116" y="67"/>
                </a:cxn>
                <a:cxn ang="0">
                  <a:pos x="103" y="62"/>
                </a:cxn>
                <a:cxn ang="0">
                  <a:pos x="84" y="52"/>
                </a:cxn>
                <a:cxn ang="0">
                  <a:pos x="73" y="51"/>
                </a:cxn>
                <a:cxn ang="0">
                  <a:pos x="67" y="53"/>
                </a:cxn>
                <a:cxn ang="0">
                  <a:pos x="56" y="54"/>
                </a:cxn>
                <a:cxn ang="0">
                  <a:pos x="46" y="58"/>
                </a:cxn>
                <a:cxn ang="0">
                  <a:pos x="37" y="67"/>
                </a:cxn>
                <a:cxn ang="0">
                  <a:pos x="29" y="85"/>
                </a:cxn>
                <a:cxn ang="0">
                  <a:pos x="21" y="96"/>
                </a:cxn>
                <a:cxn ang="0">
                  <a:pos x="11" y="101"/>
                </a:cxn>
                <a:cxn ang="0">
                  <a:pos x="3" y="110"/>
                </a:cxn>
                <a:cxn ang="0">
                  <a:pos x="0" y="125"/>
                </a:cxn>
                <a:cxn ang="0">
                  <a:pos x="3" y="140"/>
                </a:cxn>
                <a:cxn ang="0">
                  <a:pos x="8" y="154"/>
                </a:cxn>
                <a:cxn ang="0">
                  <a:pos x="23" y="164"/>
                </a:cxn>
                <a:cxn ang="0">
                  <a:pos x="44" y="172"/>
                </a:cxn>
                <a:cxn ang="0">
                  <a:pos x="67" y="177"/>
                </a:cxn>
                <a:cxn ang="0">
                  <a:pos x="91" y="175"/>
                </a:cxn>
                <a:cxn ang="0">
                  <a:pos x="113" y="165"/>
                </a:cxn>
                <a:cxn ang="0">
                  <a:pos x="127" y="151"/>
                </a:cxn>
                <a:cxn ang="0">
                  <a:pos x="140" y="137"/>
                </a:cxn>
                <a:cxn ang="0">
                  <a:pos x="149" y="119"/>
                </a:cxn>
                <a:cxn ang="0">
                  <a:pos x="143" y="107"/>
                </a:cxn>
                <a:cxn ang="0">
                  <a:pos x="130" y="99"/>
                </a:cxn>
                <a:cxn ang="0">
                  <a:pos x="125" y="93"/>
                </a:cxn>
                <a:cxn ang="0">
                  <a:pos x="125" y="86"/>
                </a:cxn>
                <a:cxn ang="0">
                  <a:pos x="130" y="80"/>
                </a:cxn>
                <a:cxn ang="0">
                  <a:pos x="138" y="78"/>
                </a:cxn>
                <a:cxn ang="0">
                  <a:pos x="147" y="77"/>
                </a:cxn>
                <a:cxn ang="0">
                  <a:pos x="154" y="76"/>
                </a:cxn>
              </a:cxnLst>
              <a:rect l="0" t="0" r="r" b="b"/>
              <a:pathLst>
                <a:path w="158" h="177">
                  <a:moveTo>
                    <a:pt x="158" y="74"/>
                  </a:moveTo>
                  <a:lnTo>
                    <a:pt x="156" y="68"/>
                  </a:lnTo>
                  <a:lnTo>
                    <a:pt x="152" y="58"/>
                  </a:lnTo>
                  <a:lnTo>
                    <a:pt x="148" y="47"/>
                  </a:lnTo>
                  <a:lnTo>
                    <a:pt x="146" y="42"/>
                  </a:lnTo>
                  <a:lnTo>
                    <a:pt x="136" y="32"/>
                  </a:lnTo>
                  <a:lnTo>
                    <a:pt x="124" y="25"/>
                  </a:lnTo>
                  <a:lnTo>
                    <a:pt x="114" y="17"/>
                  </a:lnTo>
                  <a:lnTo>
                    <a:pt x="101" y="11"/>
                  </a:lnTo>
                  <a:lnTo>
                    <a:pt x="88" y="5"/>
                  </a:lnTo>
                  <a:lnTo>
                    <a:pt x="75" y="2"/>
                  </a:lnTo>
                  <a:lnTo>
                    <a:pt x="61" y="0"/>
                  </a:lnTo>
                  <a:lnTo>
                    <a:pt x="46" y="1"/>
                  </a:lnTo>
                  <a:lnTo>
                    <a:pt x="41" y="3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8" y="14"/>
                  </a:lnTo>
                  <a:lnTo>
                    <a:pt x="22" y="22"/>
                  </a:lnTo>
                  <a:lnTo>
                    <a:pt x="16" y="32"/>
                  </a:lnTo>
                  <a:lnTo>
                    <a:pt x="13" y="42"/>
                  </a:lnTo>
                  <a:lnTo>
                    <a:pt x="11" y="50"/>
                  </a:lnTo>
                  <a:lnTo>
                    <a:pt x="10" y="60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1" y="67"/>
                  </a:lnTo>
                  <a:lnTo>
                    <a:pt x="11" y="61"/>
                  </a:lnTo>
                  <a:lnTo>
                    <a:pt x="11" y="54"/>
                  </a:lnTo>
                  <a:lnTo>
                    <a:pt x="16" y="48"/>
                  </a:lnTo>
                  <a:lnTo>
                    <a:pt x="22" y="43"/>
                  </a:lnTo>
                  <a:lnTo>
                    <a:pt x="28" y="37"/>
                  </a:lnTo>
                  <a:lnTo>
                    <a:pt x="35" y="33"/>
                  </a:lnTo>
                  <a:lnTo>
                    <a:pt x="42" y="30"/>
                  </a:lnTo>
                  <a:lnTo>
                    <a:pt x="50" y="27"/>
                  </a:lnTo>
                  <a:lnTo>
                    <a:pt x="58" y="25"/>
                  </a:lnTo>
                  <a:lnTo>
                    <a:pt x="66" y="22"/>
                  </a:lnTo>
                  <a:lnTo>
                    <a:pt x="75" y="23"/>
                  </a:lnTo>
                  <a:lnTo>
                    <a:pt x="86" y="25"/>
                  </a:lnTo>
                  <a:lnTo>
                    <a:pt x="95" y="28"/>
                  </a:lnTo>
                  <a:lnTo>
                    <a:pt x="105" y="32"/>
                  </a:lnTo>
                  <a:lnTo>
                    <a:pt x="114" y="37"/>
                  </a:lnTo>
                  <a:lnTo>
                    <a:pt x="121" y="44"/>
                  </a:lnTo>
                  <a:lnTo>
                    <a:pt x="123" y="48"/>
                  </a:lnTo>
                  <a:lnTo>
                    <a:pt x="126" y="53"/>
                  </a:lnTo>
                  <a:lnTo>
                    <a:pt x="129" y="59"/>
                  </a:lnTo>
                  <a:lnTo>
                    <a:pt x="130" y="64"/>
                  </a:lnTo>
                  <a:lnTo>
                    <a:pt x="124" y="66"/>
                  </a:lnTo>
                  <a:lnTo>
                    <a:pt x="120" y="66"/>
                  </a:lnTo>
                  <a:lnTo>
                    <a:pt x="119" y="67"/>
                  </a:lnTo>
                  <a:lnTo>
                    <a:pt x="117" y="68"/>
                  </a:lnTo>
                  <a:lnTo>
                    <a:pt x="116" y="67"/>
                  </a:lnTo>
                  <a:lnTo>
                    <a:pt x="115" y="67"/>
                  </a:lnTo>
                  <a:lnTo>
                    <a:pt x="103" y="62"/>
                  </a:lnTo>
                  <a:lnTo>
                    <a:pt x="90" y="55"/>
                  </a:lnTo>
                  <a:lnTo>
                    <a:pt x="84" y="52"/>
                  </a:lnTo>
                  <a:lnTo>
                    <a:pt x="77" y="51"/>
                  </a:lnTo>
                  <a:lnTo>
                    <a:pt x="73" y="51"/>
                  </a:lnTo>
                  <a:lnTo>
                    <a:pt x="70" y="51"/>
                  </a:lnTo>
                  <a:lnTo>
                    <a:pt x="67" y="53"/>
                  </a:lnTo>
                  <a:lnTo>
                    <a:pt x="62" y="54"/>
                  </a:lnTo>
                  <a:lnTo>
                    <a:pt x="56" y="54"/>
                  </a:lnTo>
                  <a:lnTo>
                    <a:pt x="51" y="55"/>
                  </a:lnTo>
                  <a:lnTo>
                    <a:pt x="46" y="58"/>
                  </a:lnTo>
                  <a:lnTo>
                    <a:pt x="42" y="61"/>
                  </a:lnTo>
                  <a:lnTo>
                    <a:pt x="37" y="67"/>
                  </a:lnTo>
                  <a:lnTo>
                    <a:pt x="32" y="76"/>
                  </a:lnTo>
                  <a:lnTo>
                    <a:pt x="29" y="85"/>
                  </a:lnTo>
                  <a:lnTo>
                    <a:pt x="24" y="93"/>
                  </a:lnTo>
                  <a:lnTo>
                    <a:pt x="21" y="96"/>
                  </a:lnTo>
                  <a:lnTo>
                    <a:pt x="16" y="99"/>
                  </a:lnTo>
                  <a:lnTo>
                    <a:pt x="11" y="101"/>
                  </a:lnTo>
                  <a:lnTo>
                    <a:pt x="6" y="102"/>
                  </a:lnTo>
                  <a:lnTo>
                    <a:pt x="3" y="110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1" y="132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8" y="154"/>
                  </a:lnTo>
                  <a:lnTo>
                    <a:pt x="11" y="159"/>
                  </a:lnTo>
                  <a:lnTo>
                    <a:pt x="23" y="164"/>
                  </a:lnTo>
                  <a:lnTo>
                    <a:pt x="34" y="169"/>
                  </a:lnTo>
                  <a:lnTo>
                    <a:pt x="44" y="172"/>
                  </a:lnTo>
                  <a:lnTo>
                    <a:pt x="56" y="175"/>
                  </a:lnTo>
                  <a:lnTo>
                    <a:pt x="67" y="177"/>
                  </a:lnTo>
                  <a:lnTo>
                    <a:pt x="78" y="177"/>
                  </a:lnTo>
                  <a:lnTo>
                    <a:pt x="91" y="175"/>
                  </a:lnTo>
                  <a:lnTo>
                    <a:pt x="104" y="172"/>
                  </a:lnTo>
                  <a:lnTo>
                    <a:pt x="113" y="165"/>
                  </a:lnTo>
                  <a:lnTo>
                    <a:pt x="120" y="159"/>
                  </a:lnTo>
                  <a:lnTo>
                    <a:pt x="127" y="151"/>
                  </a:lnTo>
                  <a:lnTo>
                    <a:pt x="134" y="144"/>
                  </a:lnTo>
                  <a:lnTo>
                    <a:pt x="140" y="137"/>
                  </a:lnTo>
                  <a:lnTo>
                    <a:pt x="145" y="128"/>
                  </a:lnTo>
                  <a:lnTo>
                    <a:pt x="149" y="119"/>
                  </a:lnTo>
                  <a:lnTo>
                    <a:pt x="152" y="111"/>
                  </a:lnTo>
                  <a:lnTo>
                    <a:pt x="143" y="107"/>
                  </a:lnTo>
                  <a:lnTo>
                    <a:pt x="133" y="102"/>
                  </a:lnTo>
                  <a:lnTo>
                    <a:pt x="130" y="99"/>
                  </a:lnTo>
                  <a:lnTo>
                    <a:pt x="126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6" y="83"/>
                  </a:lnTo>
                  <a:lnTo>
                    <a:pt x="130" y="80"/>
                  </a:lnTo>
                  <a:lnTo>
                    <a:pt x="134" y="79"/>
                  </a:lnTo>
                  <a:lnTo>
                    <a:pt x="138" y="78"/>
                  </a:lnTo>
                  <a:lnTo>
                    <a:pt x="142" y="78"/>
                  </a:lnTo>
                  <a:lnTo>
                    <a:pt x="147" y="77"/>
                  </a:lnTo>
                  <a:lnTo>
                    <a:pt x="150" y="77"/>
                  </a:lnTo>
                  <a:lnTo>
                    <a:pt x="154" y="76"/>
                  </a:lnTo>
                  <a:lnTo>
                    <a:pt x="158" y="7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0" name="Freeform 459"/>
            <p:cNvSpPr>
              <a:spLocks/>
            </p:cNvSpPr>
            <p:nvPr/>
          </p:nvSpPr>
          <p:spPr bwMode="auto">
            <a:xfrm>
              <a:off x="11119673" y="2148257"/>
              <a:ext cx="4802" cy="17415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5" y="146"/>
                </a:cxn>
                <a:cxn ang="0">
                  <a:pos x="18" y="146"/>
                </a:cxn>
                <a:cxn ang="0">
                  <a:pos x="30" y="146"/>
                </a:cxn>
                <a:cxn ang="0">
                  <a:pos x="36" y="146"/>
                </a:cxn>
                <a:cxn ang="0">
                  <a:pos x="36" y="125"/>
                </a:cxn>
                <a:cxn ang="0">
                  <a:pos x="36" y="77"/>
                </a:cxn>
                <a:cxn ang="0">
                  <a:pos x="36" y="29"/>
                </a:cxn>
                <a:cxn ang="0">
                  <a:pos x="36" y="8"/>
                </a:cxn>
                <a:cxn ang="0">
                  <a:pos x="35" y="7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7" y="1"/>
                </a:cxn>
                <a:cxn ang="0">
                  <a:pos x="23" y="1"/>
                </a:cxn>
                <a:cxn ang="0">
                  <a:pos x="18" y="0"/>
                </a:cxn>
                <a:cxn ang="0">
                  <a:pos x="11" y="1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29"/>
                </a:cxn>
                <a:cxn ang="0">
                  <a:pos x="0" y="77"/>
                </a:cxn>
                <a:cxn ang="0">
                  <a:pos x="0" y="125"/>
                </a:cxn>
                <a:cxn ang="0">
                  <a:pos x="0" y="146"/>
                </a:cxn>
              </a:cxnLst>
              <a:rect l="0" t="0" r="r" b="b"/>
              <a:pathLst>
                <a:path w="36" h="146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5"/>
                  </a:lnTo>
                  <a:lnTo>
                    <a:pt x="36" y="77"/>
                  </a:lnTo>
                  <a:lnTo>
                    <a:pt x="36" y="29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29"/>
                  </a:lnTo>
                  <a:lnTo>
                    <a:pt x="0" y="77"/>
                  </a:lnTo>
                  <a:lnTo>
                    <a:pt x="0" y="125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1" name="Freeform 460"/>
            <p:cNvSpPr>
              <a:spLocks/>
            </p:cNvSpPr>
            <p:nvPr/>
          </p:nvSpPr>
          <p:spPr bwMode="auto">
            <a:xfrm>
              <a:off x="11156491" y="2148257"/>
              <a:ext cx="4802" cy="17415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5" y="146"/>
                </a:cxn>
                <a:cxn ang="0">
                  <a:pos x="18" y="146"/>
                </a:cxn>
                <a:cxn ang="0">
                  <a:pos x="30" y="146"/>
                </a:cxn>
                <a:cxn ang="0">
                  <a:pos x="36" y="146"/>
                </a:cxn>
                <a:cxn ang="0">
                  <a:pos x="36" y="125"/>
                </a:cxn>
                <a:cxn ang="0">
                  <a:pos x="36" y="77"/>
                </a:cxn>
                <a:cxn ang="0">
                  <a:pos x="36" y="29"/>
                </a:cxn>
                <a:cxn ang="0">
                  <a:pos x="36" y="8"/>
                </a:cxn>
                <a:cxn ang="0">
                  <a:pos x="35" y="7"/>
                </a:cxn>
                <a:cxn ang="0">
                  <a:pos x="34" y="4"/>
                </a:cxn>
                <a:cxn ang="0">
                  <a:pos x="32" y="3"/>
                </a:cxn>
                <a:cxn ang="0">
                  <a:pos x="28" y="1"/>
                </a:cxn>
                <a:cxn ang="0">
                  <a:pos x="23" y="1"/>
                </a:cxn>
                <a:cxn ang="0">
                  <a:pos x="18" y="0"/>
                </a:cxn>
                <a:cxn ang="0">
                  <a:pos x="11" y="1"/>
                </a:cxn>
                <a:cxn ang="0">
                  <a:pos x="7" y="1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29"/>
                </a:cxn>
                <a:cxn ang="0">
                  <a:pos x="0" y="77"/>
                </a:cxn>
                <a:cxn ang="0">
                  <a:pos x="0" y="125"/>
                </a:cxn>
                <a:cxn ang="0">
                  <a:pos x="0" y="146"/>
                </a:cxn>
              </a:cxnLst>
              <a:rect l="0" t="0" r="r" b="b"/>
              <a:pathLst>
                <a:path w="36" h="146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5"/>
                  </a:lnTo>
                  <a:lnTo>
                    <a:pt x="36" y="77"/>
                  </a:lnTo>
                  <a:lnTo>
                    <a:pt x="36" y="29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4"/>
                  </a:lnTo>
                  <a:lnTo>
                    <a:pt x="32" y="3"/>
                  </a:lnTo>
                  <a:lnTo>
                    <a:pt x="28" y="1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7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29"/>
                  </a:lnTo>
                  <a:lnTo>
                    <a:pt x="0" y="77"/>
                  </a:lnTo>
                  <a:lnTo>
                    <a:pt x="0" y="125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2" name="Freeform 461"/>
            <p:cNvSpPr>
              <a:spLocks/>
            </p:cNvSpPr>
            <p:nvPr/>
          </p:nvSpPr>
          <p:spPr bwMode="auto">
            <a:xfrm>
              <a:off x="11193309" y="2148257"/>
              <a:ext cx="4802" cy="18999"/>
            </a:xfrm>
            <a:custGeom>
              <a:avLst/>
              <a:gdLst/>
              <a:ahLst/>
              <a:cxnLst>
                <a:cxn ang="0">
                  <a:pos x="0" y="145"/>
                </a:cxn>
                <a:cxn ang="0">
                  <a:pos x="5" y="145"/>
                </a:cxn>
                <a:cxn ang="0">
                  <a:pos x="18" y="145"/>
                </a:cxn>
                <a:cxn ang="0">
                  <a:pos x="31" y="145"/>
                </a:cxn>
                <a:cxn ang="0">
                  <a:pos x="36" y="145"/>
                </a:cxn>
                <a:cxn ang="0">
                  <a:pos x="36" y="124"/>
                </a:cxn>
                <a:cxn ang="0">
                  <a:pos x="36" y="76"/>
                </a:cxn>
                <a:cxn ang="0">
                  <a:pos x="36" y="29"/>
                </a:cxn>
                <a:cxn ang="0">
                  <a:pos x="36" y="7"/>
                </a:cxn>
                <a:cxn ang="0">
                  <a:pos x="36" y="6"/>
                </a:cxn>
                <a:cxn ang="0">
                  <a:pos x="34" y="4"/>
                </a:cxn>
                <a:cxn ang="0">
                  <a:pos x="32" y="2"/>
                </a:cxn>
                <a:cxn ang="0">
                  <a:pos x="29" y="1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29"/>
                </a:cxn>
                <a:cxn ang="0">
                  <a:pos x="0" y="76"/>
                </a:cxn>
                <a:cxn ang="0">
                  <a:pos x="0" y="124"/>
                </a:cxn>
                <a:cxn ang="0">
                  <a:pos x="0" y="145"/>
                </a:cxn>
              </a:cxnLst>
              <a:rect l="0" t="0" r="r" b="b"/>
              <a:pathLst>
                <a:path w="36" h="145">
                  <a:moveTo>
                    <a:pt x="0" y="145"/>
                  </a:moveTo>
                  <a:lnTo>
                    <a:pt x="5" y="145"/>
                  </a:lnTo>
                  <a:lnTo>
                    <a:pt x="18" y="145"/>
                  </a:lnTo>
                  <a:lnTo>
                    <a:pt x="31" y="145"/>
                  </a:lnTo>
                  <a:lnTo>
                    <a:pt x="36" y="145"/>
                  </a:lnTo>
                  <a:lnTo>
                    <a:pt x="36" y="124"/>
                  </a:lnTo>
                  <a:lnTo>
                    <a:pt x="36" y="76"/>
                  </a:lnTo>
                  <a:lnTo>
                    <a:pt x="36" y="29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29"/>
                  </a:lnTo>
                  <a:lnTo>
                    <a:pt x="0" y="76"/>
                  </a:lnTo>
                  <a:lnTo>
                    <a:pt x="0" y="124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3" name="Freeform 462"/>
            <p:cNvSpPr>
              <a:spLocks/>
            </p:cNvSpPr>
            <p:nvPr/>
          </p:nvSpPr>
          <p:spPr bwMode="auto">
            <a:xfrm>
              <a:off x="11230127" y="2148257"/>
              <a:ext cx="4802" cy="17415"/>
            </a:xfrm>
            <a:custGeom>
              <a:avLst/>
              <a:gdLst/>
              <a:ahLst/>
              <a:cxnLst>
                <a:cxn ang="0">
                  <a:pos x="0" y="146"/>
                </a:cxn>
                <a:cxn ang="0">
                  <a:pos x="5" y="146"/>
                </a:cxn>
                <a:cxn ang="0">
                  <a:pos x="18" y="146"/>
                </a:cxn>
                <a:cxn ang="0">
                  <a:pos x="30" y="146"/>
                </a:cxn>
                <a:cxn ang="0">
                  <a:pos x="36" y="146"/>
                </a:cxn>
                <a:cxn ang="0">
                  <a:pos x="36" y="124"/>
                </a:cxn>
                <a:cxn ang="0">
                  <a:pos x="36" y="76"/>
                </a:cxn>
                <a:cxn ang="0">
                  <a:pos x="36" y="29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7" y="1"/>
                </a:cxn>
                <a:cxn ang="0">
                  <a:pos x="23" y="0"/>
                </a:cxn>
                <a:cxn ang="0">
                  <a:pos x="18" y="0"/>
                </a:cxn>
                <a:cxn ang="0">
                  <a:pos x="11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29"/>
                </a:cxn>
                <a:cxn ang="0">
                  <a:pos x="0" y="76"/>
                </a:cxn>
                <a:cxn ang="0">
                  <a:pos x="0" y="124"/>
                </a:cxn>
                <a:cxn ang="0">
                  <a:pos x="0" y="146"/>
                </a:cxn>
              </a:cxnLst>
              <a:rect l="0" t="0" r="r" b="b"/>
              <a:pathLst>
                <a:path w="36" h="146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4"/>
                  </a:lnTo>
                  <a:lnTo>
                    <a:pt x="36" y="76"/>
                  </a:lnTo>
                  <a:lnTo>
                    <a:pt x="36" y="29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29"/>
                  </a:lnTo>
                  <a:lnTo>
                    <a:pt x="0" y="76"/>
                  </a:lnTo>
                  <a:lnTo>
                    <a:pt x="0" y="124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4" name="Freeform 463"/>
            <p:cNvSpPr>
              <a:spLocks noEditPoints="1"/>
            </p:cNvSpPr>
            <p:nvPr/>
          </p:nvSpPr>
          <p:spPr bwMode="auto">
            <a:xfrm>
              <a:off x="11046037" y="2449068"/>
              <a:ext cx="22411" cy="22165"/>
            </a:xfrm>
            <a:custGeom>
              <a:avLst/>
              <a:gdLst/>
              <a:ahLst/>
              <a:cxnLst>
                <a:cxn ang="0">
                  <a:pos x="138" y="115"/>
                </a:cxn>
                <a:cxn ang="0">
                  <a:pos x="119" y="109"/>
                </a:cxn>
                <a:cxn ang="0">
                  <a:pos x="110" y="110"/>
                </a:cxn>
                <a:cxn ang="0">
                  <a:pos x="118" y="138"/>
                </a:cxn>
                <a:cxn ang="0">
                  <a:pos x="112" y="145"/>
                </a:cxn>
                <a:cxn ang="0">
                  <a:pos x="80" y="145"/>
                </a:cxn>
                <a:cxn ang="0">
                  <a:pos x="75" y="140"/>
                </a:cxn>
                <a:cxn ang="0">
                  <a:pos x="82" y="116"/>
                </a:cxn>
                <a:cxn ang="0">
                  <a:pos x="77" y="111"/>
                </a:cxn>
                <a:cxn ang="0">
                  <a:pos x="48" y="111"/>
                </a:cxn>
                <a:cxn ang="0">
                  <a:pos x="42" y="104"/>
                </a:cxn>
                <a:cxn ang="0">
                  <a:pos x="42" y="75"/>
                </a:cxn>
                <a:cxn ang="0">
                  <a:pos x="50" y="73"/>
                </a:cxn>
                <a:cxn ang="0">
                  <a:pos x="63" y="79"/>
                </a:cxn>
                <a:cxn ang="0">
                  <a:pos x="74" y="80"/>
                </a:cxn>
                <a:cxn ang="0">
                  <a:pos x="79" y="73"/>
                </a:cxn>
                <a:cxn ang="0">
                  <a:pos x="74" y="47"/>
                </a:cxn>
                <a:cxn ang="0">
                  <a:pos x="80" y="41"/>
                </a:cxn>
                <a:cxn ang="0">
                  <a:pos x="112" y="41"/>
                </a:cxn>
                <a:cxn ang="0">
                  <a:pos x="117" y="47"/>
                </a:cxn>
                <a:cxn ang="0">
                  <a:pos x="107" y="70"/>
                </a:cxn>
                <a:cxn ang="0">
                  <a:pos x="111" y="75"/>
                </a:cxn>
                <a:cxn ang="0">
                  <a:pos x="140" y="75"/>
                </a:cxn>
                <a:cxn ang="0">
                  <a:pos x="146" y="82"/>
                </a:cxn>
                <a:cxn ang="0">
                  <a:pos x="146" y="111"/>
                </a:cxn>
                <a:cxn ang="0">
                  <a:pos x="8" y="127"/>
                </a:cxn>
                <a:cxn ang="0">
                  <a:pos x="15" y="142"/>
                </a:cxn>
                <a:cxn ang="0">
                  <a:pos x="24" y="154"/>
                </a:cxn>
                <a:cxn ang="0">
                  <a:pos x="35" y="164"/>
                </a:cxn>
                <a:cxn ang="0">
                  <a:pos x="48" y="173"/>
                </a:cxn>
                <a:cxn ang="0">
                  <a:pos x="62" y="179"/>
                </a:cxn>
                <a:cxn ang="0">
                  <a:pos x="77" y="183"/>
                </a:cxn>
                <a:cxn ang="0">
                  <a:pos x="109" y="188"/>
                </a:cxn>
                <a:cxn ang="0">
                  <a:pos x="152" y="168"/>
                </a:cxn>
                <a:cxn ang="0">
                  <a:pos x="169" y="156"/>
                </a:cxn>
                <a:cxn ang="0">
                  <a:pos x="175" y="147"/>
                </a:cxn>
                <a:cxn ang="0">
                  <a:pos x="181" y="135"/>
                </a:cxn>
                <a:cxn ang="0">
                  <a:pos x="185" y="77"/>
                </a:cxn>
                <a:cxn ang="0">
                  <a:pos x="184" y="63"/>
                </a:cxn>
                <a:cxn ang="0">
                  <a:pos x="181" y="50"/>
                </a:cxn>
                <a:cxn ang="0">
                  <a:pos x="174" y="37"/>
                </a:cxn>
                <a:cxn ang="0">
                  <a:pos x="165" y="25"/>
                </a:cxn>
                <a:cxn ang="0">
                  <a:pos x="148" y="13"/>
                </a:cxn>
                <a:cxn ang="0">
                  <a:pos x="128" y="4"/>
                </a:cxn>
                <a:cxn ang="0">
                  <a:pos x="108" y="0"/>
                </a:cxn>
                <a:cxn ang="0">
                  <a:pos x="87" y="0"/>
                </a:cxn>
                <a:cxn ang="0">
                  <a:pos x="66" y="4"/>
                </a:cxn>
                <a:cxn ang="0">
                  <a:pos x="47" y="13"/>
                </a:cxn>
                <a:cxn ang="0">
                  <a:pos x="30" y="23"/>
                </a:cxn>
                <a:cxn ang="0">
                  <a:pos x="15" y="38"/>
                </a:cxn>
                <a:cxn ang="0">
                  <a:pos x="8" y="59"/>
                </a:cxn>
                <a:cxn ang="0">
                  <a:pos x="1" y="82"/>
                </a:cxn>
                <a:cxn ang="0">
                  <a:pos x="1" y="105"/>
                </a:cxn>
                <a:cxn ang="0">
                  <a:pos x="3" y="116"/>
                </a:cxn>
                <a:cxn ang="0">
                  <a:pos x="8" y="127"/>
                </a:cxn>
              </a:cxnLst>
              <a:rect l="0" t="0" r="r" b="b"/>
              <a:pathLst>
                <a:path w="185" h="188">
                  <a:moveTo>
                    <a:pt x="146" y="117"/>
                  </a:moveTo>
                  <a:lnTo>
                    <a:pt x="138" y="115"/>
                  </a:lnTo>
                  <a:lnTo>
                    <a:pt x="128" y="112"/>
                  </a:lnTo>
                  <a:lnTo>
                    <a:pt x="119" y="109"/>
                  </a:lnTo>
                  <a:lnTo>
                    <a:pt x="108" y="103"/>
                  </a:lnTo>
                  <a:lnTo>
                    <a:pt x="110" y="110"/>
                  </a:lnTo>
                  <a:lnTo>
                    <a:pt x="113" y="125"/>
                  </a:lnTo>
                  <a:lnTo>
                    <a:pt x="118" y="138"/>
                  </a:lnTo>
                  <a:lnTo>
                    <a:pt x="119" y="145"/>
                  </a:lnTo>
                  <a:lnTo>
                    <a:pt x="112" y="145"/>
                  </a:lnTo>
                  <a:lnTo>
                    <a:pt x="96" y="145"/>
                  </a:lnTo>
                  <a:lnTo>
                    <a:pt x="80" y="145"/>
                  </a:lnTo>
                  <a:lnTo>
                    <a:pt x="73" y="145"/>
                  </a:lnTo>
                  <a:lnTo>
                    <a:pt x="75" y="140"/>
                  </a:lnTo>
                  <a:lnTo>
                    <a:pt x="78" y="128"/>
                  </a:lnTo>
                  <a:lnTo>
                    <a:pt x="82" y="116"/>
                  </a:lnTo>
                  <a:lnTo>
                    <a:pt x="83" y="111"/>
                  </a:lnTo>
                  <a:lnTo>
                    <a:pt x="77" y="111"/>
                  </a:lnTo>
                  <a:lnTo>
                    <a:pt x="63" y="111"/>
                  </a:lnTo>
                  <a:lnTo>
                    <a:pt x="48" y="111"/>
                  </a:lnTo>
                  <a:lnTo>
                    <a:pt x="42" y="111"/>
                  </a:lnTo>
                  <a:lnTo>
                    <a:pt x="42" y="104"/>
                  </a:lnTo>
                  <a:lnTo>
                    <a:pt x="42" y="89"/>
                  </a:lnTo>
                  <a:lnTo>
                    <a:pt x="42" y="75"/>
                  </a:lnTo>
                  <a:lnTo>
                    <a:pt x="42" y="69"/>
                  </a:lnTo>
                  <a:lnTo>
                    <a:pt x="50" y="73"/>
                  </a:lnTo>
                  <a:lnTo>
                    <a:pt x="59" y="78"/>
                  </a:lnTo>
                  <a:lnTo>
                    <a:pt x="63" y="79"/>
                  </a:lnTo>
                  <a:lnTo>
                    <a:pt x="69" y="80"/>
                  </a:lnTo>
                  <a:lnTo>
                    <a:pt x="74" y="80"/>
                  </a:lnTo>
                  <a:lnTo>
                    <a:pt x="80" y="80"/>
                  </a:lnTo>
                  <a:lnTo>
                    <a:pt x="79" y="73"/>
                  </a:lnTo>
                  <a:lnTo>
                    <a:pt x="77" y="61"/>
                  </a:lnTo>
                  <a:lnTo>
                    <a:pt x="74" y="47"/>
                  </a:lnTo>
                  <a:lnTo>
                    <a:pt x="73" y="41"/>
                  </a:lnTo>
                  <a:lnTo>
                    <a:pt x="80" y="41"/>
                  </a:lnTo>
                  <a:lnTo>
                    <a:pt x="96" y="41"/>
                  </a:lnTo>
                  <a:lnTo>
                    <a:pt x="112" y="41"/>
                  </a:lnTo>
                  <a:lnTo>
                    <a:pt x="119" y="41"/>
                  </a:lnTo>
                  <a:lnTo>
                    <a:pt x="117" y="47"/>
                  </a:lnTo>
                  <a:lnTo>
                    <a:pt x="112" y="58"/>
                  </a:lnTo>
                  <a:lnTo>
                    <a:pt x="107" y="70"/>
                  </a:lnTo>
                  <a:lnTo>
                    <a:pt x="105" y="75"/>
                  </a:lnTo>
                  <a:lnTo>
                    <a:pt x="111" y="75"/>
                  </a:lnTo>
                  <a:lnTo>
                    <a:pt x="126" y="75"/>
                  </a:lnTo>
                  <a:lnTo>
                    <a:pt x="140" y="75"/>
                  </a:lnTo>
                  <a:lnTo>
                    <a:pt x="146" y="75"/>
                  </a:lnTo>
                  <a:lnTo>
                    <a:pt x="146" y="82"/>
                  </a:lnTo>
                  <a:lnTo>
                    <a:pt x="146" y="97"/>
                  </a:lnTo>
                  <a:lnTo>
                    <a:pt x="146" y="111"/>
                  </a:lnTo>
                  <a:lnTo>
                    <a:pt x="146" y="117"/>
                  </a:lnTo>
                  <a:close/>
                  <a:moveTo>
                    <a:pt x="8" y="127"/>
                  </a:moveTo>
                  <a:lnTo>
                    <a:pt x="11" y="134"/>
                  </a:lnTo>
                  <a:lnTo>
                    <a:pt x="15" y="142"/>
                  </a:lnTo>
                  <a:lnTo>
                    <a:pt x="19" y="148"/>
                  </a:lnTo>
                  <a:lnTo>
                    <a:pt x="24" y="154"/>
                  </a:lnTo>
                  <a:lnTo>
                    <a:pt x="29" y="160"/>
                  </a:lnTo>
                  <a:lnTo>
                    <a:pt x="35" y="164"/>
                  </a:lnTo>
                  <a:lnTo>
                    <a:pt x="41" y="169"/>
                  </a:lnTo>
                  <a:lnTo>
                    <a:pt x="48" y="173"/>
                  </a:lnTo>
                  <a:lnTo>
                    <a:pt x="55" y="176"/>
                  </a:lnTo>
                  <a:lnTo>
                    <a:pt x="62" y="179"/>
                  </a:lnTo>
                  <a:lnTo>
                    <a:pt x="70" y="181"/>
                  </a:lnTo>
                  <a:lnTo>
                    <a:pt x="77" y="183"/>
                  </a:lnTo>
                  <a:lnTo>
                    <a:pt x="93" y="186"/>
                  </a:lnTo>
                  <a:lnTo>
                    <a:pt x="109" y="188"/>
                  </a:lnTo>
                  <a:lnTo>
                    <a:pt x="131" y="178"/>
                  </a:lnTo>
                  <a:lnTo>
                    <a:pt x="152" y="168"/>
                  </a:lnTo>
                  <a:lnTo>
                    <a:pt x="161" y="163"/>
                  </a:lnTo>
                  <a:lnTo>
                    <a:pt x="169" y="156"/>
                  </a:lnTo>
                  <a:lnTo>
                    <a:pt x="172" y="151"/>
                  </a:lnTo>
                  <a:lnTo>
                    <a:pt x="175" y="147"/>
                  </a:lnTo>
                  <a:lnTo>
                    <a:pt x="178" y="142"/>
                  </a:lnTo>
                  <a:lnTo>
                    <a:pt x="181" y="135"/>
                  </a:lnTo>
                  <a:lnTo>
                    <a:pt x="183" y="105"/>
                  </a:lnTo>
                  <a:lnTo>
                    <a:pt x="185" y="77"/>
                  </a:lnTo>
                  <a:lnTo>
                    <a:pt x="184" y="70"/>
                  </a:lnTo>
                  <a:lnTo>
                    <a:pt x="184" y="63"/>
                  </a:lnTo>
                  <a:lnTo>
                    <a:pt x="183" y="56"/>
                  </a:lnTo>
                  <a:lnTo>
                    <a:pt x="181" y="50"/>
                  </a:lnTo>
                  <a:lnTo>
                    <a:pt x="177" y="43"/>
                  </a:lnTo>
                  <a:lnTo>
                    <a:pt x="174" y="37"/>
                  </a:lnTo>
                  <a:lnTo>
                    <a:pt x="170" y="32"/>
                  </a:lnTo>
                  <a:lnTo>
                    <a:pt x="165" y="25"/>
                  </a:lnTo>
                  <a:lnTo>
                    <a:pt x="156" y="19"/>
                  </a:lnTo>
                  <a:lnTo>
                    <a:pt x="148" y="13"/>
                  </a:lnTo>
                  <a:lnTo>
                    <a:pt x="138" y="7"/>
                  </a:lnTo>
                  <a:lnTo>
                    <a:pt x="128" y="4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7" y="0"/>
                  </a:lnTo>
                  <a:lnTo>
                    <a:pt x="77" y="2"/>
                  </a:lnTo>
                  <a:lnTo>
                    <a:pt x="66" y="4"/>
                  </a:lnTo>
                  <a:lnTo>
                    <a:pt x="57" y="7"/>
                  </a:lnTo>
                  <a:lnTo>
                    <a:pt x="47" y="13"/>
                  </a:lnTo>
                  <a:lnTo>
                    <a:pt x="39" y="18"/>
                  </a:lnTo>
                  <a:lnTo>
                    <a:pt x="30" y="23"/>
                  </a:lnTo>
                  <a:lnTo>
                    <a:pt x="23" y="31"/>
                  </a:lnTo>
                  <a:lnTo>
                    <a:pt x="15" y="38"/>
                  </a:lnTo>
                  <a:lnTo>
                    <a:pt x="11" y="49"/>
                  </a:lnTo>
                  <a:lnTo>
                    <a:pt x="8" y="59"/>
                  </a:lnTo>
                  <a:lnTo>
                    <a:pt x="4" y="71"/>
                  </a:lnTo>
                  <a:lnTo>
                    <a:pt x="1" y="82"/>
                  </a:lnTo>
                  <a:lnTo>
                    <a:pt x="0" y="94"/>
                  </a:lnTo>
                  <a:lnTo>
                    <a:pt x="1" y="105"/>
                  </a:lnTo>
                  <a:lnTo>
                    <a:pt x="1" y="111"/>
                  </a:lnTo>
                  <a:lnTo>
                    <a:pt x="3" y="116"/>
                  </a:lnTo>
                  <a:lnTo>
                    <a:pt x="6" y="121"/>
                  </a:lnTo>
                  <a:lnTo>
                    <a:pt x="8" y="1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5" name="Freeform 464"/>
            <p:cNvSpPr>
              <a:spLocks noEditPoints="1"/>
            </p:cNvSpPr>
            <p:nvPr/>
          </p:nvSpPr>
          <p:spPr bwMode="auto">
            <a:xfrm>
              <a:off x="11038033" y="2418987"/>
              <a:ext cx="40020" cy="189986"/>
            </a:xfrm>
            <a:custGeom>
              <a:avLst/>
              <a:gdLst/>
              <a:ahLst/>
              <a:cxnLst>
                <a:cxn ang="0">
                  <a:pos x="280" y="305"/>
                </a:cxn>
                <a:cxn ang="0">
                  <a:pos x="257" y="264"/>
                </a:cxn>
                <a:cxn ang="0">
                  <a:pos x="222" y="235"/>
                </a:cxn>
                <a:cxn ang="0">
                  <a:pos x="177" y="221"/>
                </a:cxn>
                <a:cxn ang="0">
                  <a:pos x="129" y="225"/>
                </a:cxn>
                <a:cxn ang="0">
                  <a:pos x="87" y="248"/>
                </a:cxn>
                <a:cxn ang="0">
                  <a:pos x="59" y="283"/>
                </a:cxn>
                <a:cxn ang="0">
                  <a:pos x="45" y="329"/>
                </a:cxn>
                <a:cxn ang="0">
                  <a:pos x="49" y="377"/>
                </a:cxn>
                <a:cxn ang="0">
                  <a:pos x="71" y="417"/>
                </a:cxn>
                <a:cxn ang="0">
                  <a:pos x="107" y="446"/>
                </a:cxn>
                <a:cxn ang="0">
                  <a:pos x="153" y="460"/>
                </a:cxn>
                <a:cxn ang="0">
                  <a:pos x="201" y="456"/>
                </a:cxn>
                <a:cxn ang="0">
                  <a:pos x="241" y="433"/>
                </a:cxn>
                <a:cxn ang="0">
                  <a:pos x="270" y="398"/>
                </a:cxn>
                <a:cxn ang="0">
                  <a:pos x="284" y="353"/>
                </a:cxn>
                <a:cxn ang="0">
                  <a:pos x="307" y="1554"/>
                </a:cxn>
                <a:cxn ang="0">
                  <a:pos x="328" y="1495"/>
                </a:cxn>
                <a:cxn ang="0">
                  <a:pos x="325" y="1128"/>
                </a:cxn>
                <a:cxn ang="0">
                  <a:pos x="323" y="635"/>
                </a:cxn>
                <a:cxn ang="0">
                  <a:pos x="321" y="268"/>
                </a:cxn>
                <a:cxn ang="0">
                  <a:pos x="295" y="178"/>
                </a:cxn>
                <a:cxn ang="0">
                  <a:pos x="179" y="32"/>
                </a:cxn>
                <a:cxn ang="0">
                  <a:pos x="129" y="31"/>
                </a:cxn>
                <a:cxn ang="0">
                  <a:pos x="23" y="170"/>
                </a:cxn>
                <a:cxn ang="0">
                  <a:pos x="0" y="260"/>
                </a:cxn>
                <a:cxn ang="0">
                  <a:pos x="0" y="633"/>
                </a:cxn>
                <a:cxn ang="0">
                  <a:pos x="0" y="1133"/>
                </a:cxn>
                <a:cxn ang="0">
                  <a:pos x="0" y="1507"/>
                </a:cxn>
                <a:cxn ang="0">
                  <a:pos x="25" y="1559"/>
                </a:cxn>
                <a:cxn ang="0">
                  <a:pos x="25" y="1412"/>
                </a:cxn>
                <a:cxn ang="0">
                  <a:pos x="25" y="1087"/>
                </a:cxn>
                <a:cxn ang="0">
                  <a:pos x="25" y="764"/>
                </a:cxn>
                <a:cxn ang="0">
                  <a:pos x="25" y="617"/>
                </a:cxn>
                <a:cxn ang="0">
                  <a:pos x="34" y="570"/>
                </a:cxn>
                <a:cxn ang="0">
                  <a:pos x="53" y="539"/>
                </a:cxn>
                <a:cxn ang="0">
                  <a:pos x="77" y="526"/>
                </a:cxn>
                <a:cxn ang="0">
                  <a:pos x="106" y="531"/>
                </a:cxn>
                <a:cxn ang="0">
                  <a:pos x="129" y="557"/>
                </a:cxn>
                <a:cxn ang="0">
                  <a:pos x="139" y="606"/>
                </a:cxn>
                <a:cxn ang="0">
                  <a:pos x="138" y="661"/>
                </a:cxn>
                <a:cxn ang="0">
                  <a:pos x="137" y="917"/>
                </a:cxn>
                <a:cxn ang="0">
                  <a:pos x="135" y="1261"/>
                </a:cxn>
                <a:cxn ang="0">
                  <a:pos x="134" y="1518"/>
                </a:cxn>
                <a:cxn ang="0">
                  <a:pos x="163" y="1558"/>
                </a:cxn>
                <a:cxn ang="0">
                  <a:pos x="163" y="1411"/>
                </a:cxn>
                <a:cxn ang="0">
                  <a:pos x="163" y="1086"/>
                </a:cxn>
                <a:cxn ang="0">
                  <a:pos x="163" y="761"/>
                </a:cxn>
                <a:cxn ang="0">
                  <a:pos x="164" y="614"/>
                </a:cxn>
                <a:cxn ang="0">
                  <a:pos x="176" y="568"/>
                </a:cxn>
                <a:cxn ang="0">
                  <a:pos x="201" y="537"/>
                </a:cxn>
                <a:cxn ang="0">
                  <a:pos x="244" y="523"/>
                </a:cxn>
                <a:cxn ang="0">
                  <a:pos x="267" y="526"/>
                </a:cxn>
                <a:cxn ang="0">
                  <a:pos x="292" y="552"/>
                </a:cxn>
                <a:cxn ang="0">
                  <a:pos x="298" y="600"/>
                </a:cxn>
                <a:cxn ang="0">
                  <a:pos x="295" y="654"/>
                </a:cxn>
                <a:cxn ang="0">
                  <a:pos x="292" y="911"/>
                </a:cxn>
                <a:cxn ang="0">
                  <a:pos x="290" y="1258"/>
                </a:cxn>
                <a:cxn ang="0">
                  <a:pos x="288" y="1515"/>
                </a:cxn>
              </a:cxnLst>
              <a:rect l="0" t="0" r="r" b="b"/>
              <a:pathLst>
                <a:path w="328" h="1565">
                  <a:moveTo>
                    <a:pt x="285" y="341"/>
                  </a:moveTo>
                  <a:lnTo>
                    <a:pt x="284" y="329"/>
                  </a:lnTo>
                  <a:lnTo>
                    <a:pt x="283" y="316"/>
                  </a:lnTo>
                  <a:lnTo>
                    <a:pt x="280" y="305"/>
                  </a:lnTo>
                  <a:lnTo>
                    <a:pt x="275" y="294"/>
                  </a:lnTo>
                  <a:lnTo>
                    <a:pt x="270" y="283"/>
                  </a:lnTo>
                  <a:lnTo>
                    <a:pt x="265" y="273"/>
                  </a:lnTo>
                  <a:lnTo>
                    <a:pt x="257" y="264"/>
                  </a:lnTo>
                  <a:lnTo>
                    <a:pt x="250" y="255"/>
                  </a:lnTo>
                  <a:lnTo>
                    <a:pt x="241" y="248"/>
                  </a:lnTo>
                  <a:lnTo>
                    <a:pt x="232" y="241"/>
                  </a:lnTo>
                  <a:lnTo>
                    <a:pt x="222" y="235"/>
                  </a:lnTo>
                  <a:lnTo>
                    <a:pt x="211" y="230"/>
                  </a:lnTo>
                  <a:lnTo>
                    <a:pt x="201" y="225"/>
                  </a:lnTo>
                  <a:lnTo>
                    <a:pt x="189" y="223"/>
                  </a:lnTo>
                  <a:lnTo>
                    <a:pt x="177" y="221"/>
                  </a:lnTo>
                  <a:lnTo>
                    <a:pt x="164" y="220"/>
                  </a:lnTo>
                  <a:lnTo>
                    <a:pt x="153" y="221"/>
                  </a:lnTo>
                  <a:lnTo>
                    <a:pt x="140" y="223"/>
                  </a:lnTo>
                  <a:lnTo>
                    <a:pt x="129" y="225"/>
                  </a:lnTo>
                  <a:lnTo>
                    <a:pt x="117" y="230"/>
                  </a:lnTo>
                  <a:lnTo>
                    <a:pt x="107" y="235"/>
                  </a:lnTo>
                  <a:lnTo>
                    <a:pt x="97" y="241"/>
                  </a:lnTo>
                  <a:lnTo>
                    <a:pt x="87" y="248"/>
                  </a:lnTo>
                  <a:lnTo>
                    <a:pt x="79" y="255"/>
                  </a:lnTo>
                  <a:lnTo>
                    <a:pt x="71" y="264"/>
                  </a:lnTo>
                  <a:lnTo>
                    <a:pt x="65" y="273"/>
                  </a:lnTo>
                  <a:lnTo>
                    <a:pt x="59" y="283"/>
                  </a:lnTo>
                  <a:lnTo>
                    <a:pt x="53" y="294"/>
                  </a:lnTo>
                  <a:lnTo>
                    <a:pt x="49" y="305"/>
                  </a:lnTo>
                  <a:lnTo>
                    <a:pt x="47" y="316"/>
                  </a:lnTo>
                  <a:lnTo>
                    <a:pt x="45" y="329"/>
                  </a:lnTo>
                  <a:lnTo>
                    <a:pt x="44" y="341"/>
                  </a:lnTo>
                  <a:lnTo>
                    <a:pt x="45" y="353"/>
                  </a:lnTo>
                  <a:lnTo>
                    <a:pt x="47" y="365"/>
                  </a:lnTo>
                  <a:lnTo>
                    <a:pt x="49" y="377"/>
                  </a:lnTo>
                  <a:lnTo>
                    <a:pt x="53" y="388"/>
                  </a:lnTo>
                  <a:lnTo>
                    <a:pt x="59" y="398"/>
                  </a:lnTo>
                  <a:lnTo>
                    <a:pt x="65" y="408"/>
                  </a:lnTo>
                  <a:lnTo>
                    <a:pt x="71" y="417"/>
                  </a:lnTo>
                  <a:lnTo>
                    <a:pt x="79" y="426"/>
                  </a:lnTo>
                  <a:lnTo>
                    <a:pt x="87" y="433"/>
                  </a:lnTo>
                  <a:lnTo>
                    <a:pt x="97" y="441"/>
                  </a:lnTo>
                  <a:lnTo>
                    <a:pt x="107" y="446"/>
                  </a:lnTo>
                  <a:lnTo>
                    <a:pt x="117" y="452"/>
                  </a:lnTo>
                  <a:lnTo>
                    <a:pt x="129" y="456"/>
                  </a:lnTo>
                  <a:lnTo>
                    <a:pt x="140" y="459"/>
                  </a:lnTo>
                  <a:lnTo>
                    <a:pt x="153" y="460"/>
                  </a:lnTo>
                  <a:lnTo>
                    <a:pt x="164" y="461"/>
                  </a:lnTo>
                  <a:lnTo>
                    <a:pt x="177" y="460"/>
                  </a:lnTo>
                  <a:lnTo>
                    <a:pt x="189" y="459"/>
                  </a:lnTo>
                  <a:lnTo>
                    <a:pt x="201" y="456"/>
                  </a:lnTo>
                  <a:lnTo>
                    <a:pt x="211" y="452"/>
                  </a:lnTo>
                  <a:lnTo>
                    <a:pt x="222" y="446"/>
                  </a:lnTo>
                  <a:lnTo>
                    <a:pt x="232" y="441"/>
                  </a:lnTo>
                  <a:lnTo>
                    <a:pt x="241" y="433"/>
                  </a:lnTo>
                  <a:lnTo>
                    <a:pt x="250" y="426"/>
                  </a:lnTo>
                  <a:lnTo>
                    <a:pt x="257" y="417"/>
                  </a:lnTo>
                  <a:lnTo>
                    <a:pt x="265" y="408"/>
                  </a:lnTo>
                  <a:lnTo>
                    <a:pt x="270" y="398"/>
                  </a:lnTo>
                  <a:lnTo>
                    <a:pt x="275" y="388"/>
                  </a:lnTo>
                  <a:lnTo>
                    <a:pt x="280" y="377"/>
                  </a:lnTo>
                  <a:lnTo>
                    <a:pt x="283" y="365"/>
                  </a:lnTo>
                  <a:lnTo>
                    <a:pt x="284" y="353"/>
                  </a:lnTo>
                  <a:lnTo>
                    <a:pt x="285" y="341"/>
                  </a:lnTo>
                  <a:close/>
                  <a:moveTo>
                    <a:pt x="288" y="1556"/>
                  </a:moveTo>
                  <a:lnTo>
                    <a:pt x="295" y="1555"/>
                  </a:lnTo>
                  <a:lnTo>
                    <a:pt x="307" y="1554"/>
                  </a:lnTo>
                  <a:lnTo>
                    <a:pt x="321" y="1553"/>
                  </a:lnTo>
                  <a:lnTo>
                    <a:pt x="328" y="1553"/>
                  </a:lnTo>
                  <a:lnTo>
                    <a:pt x="328" y="1538"/>
                  </a:lnTo>
                  <a:lnTo>
                    <a:pt x="328" y="1495"/>
                  </a:lnTo>
                  <a:lnTo>
                    <a:pt x="328" y="1429"/>
                  </a:lnTo>
                  <a:lnTo>
                    <a:pt x="327" y="1342"/>
                  </a:lnTo>
                  <a:lnTo>
                    <a:pt x="327" y="1241"/>
                  </a:lnTo>
                  <a:lnTo>
                    <a:pt x="325" y="1128"/>
                  </a:lnTo>
                  <a:lnTo>
                    <a:pt x="325" y="1006"/>
                  </a:lnTo>
                  <a:lnTo>
                    <a:pt x="324" y="882"/>
                  </a:lnTo>
                  <a:lnTo>
                    <a:pt x="323" y="757"/>
                  </a:lnTo>
                  <a:lnTo>
                    <a:pt x="323" y="635"/>
                  </a:lnTo>
                  <a:lnTo>
                    <a:pt x="322" y="522"/>
                  </a:lnTo>
                  <a:lnTo>
                    <a:pt x="322" y="421"/>
                  </a:lnTo>
                  <a:lnTo>
                    <a:pt x="321" y="335"/>
                  </a:lnTo>
                  <a:lnTo>
                    <a:pt x="321" y="268"/>
                  </a:lnTo>
                  <a:lnTo>
                    <a:pt x="321" y="226"/>
                  </a:lnTo>
                  <a:lnTo>
                    <a:pt x="321" y="210"/>
                  </a:lnTo>
                  <a:lnTo>
                    <a:pt x="314" y="202"/>
                  </a:lnTo>
                  <a:lnTo>
                    <a:pt x="295" y="178"/>
                  </a:lnTo>
                  <a:lnTo>
                    <a:pt x="268" y="144"/>
                  </a:lnTo>
                  <a:lnTo>
                    <a:pt x="237" y="105"/>
                  </a:lnTo>
                  <a:lnTo>
                    <a:pt x="206" y="66"/>
                  </a:lnTo>
                  <a:lnTo>
                    <a:pt x="179" y="32"/>
                  </a:lnTo>
                  <a:lnTo>
                    <a:pt x="160" y="9"/>
                  </a:lnTo>
                  <a:lnTo>
                    <a:pt x="153" y="0"/>
                  </a:lnTo>
                  <a:lnTo>
                    <a:pt x="146" y="9"/>
                  </a:lnTo>
                  <a:lnTo>
                    <a:pt x="129" y="31"/>
                  </a:lnTo>
                  <a:lnTo>
                    <a:pt x="104" y="63"/>
                  </a:lnTo>
                  <a:lnTo>
                    <a:pt x="76" y="101"/>
                  </a:lnTo>
                  <a:lnTo>
                    <a:pt x="48" y="138"/>
                  </a:lnTo>
                  <a:lnTo>
                    <a:pt x="23" y="170"/>
                  </a:lnTo>
                  <a:lnTo>
                    <a:pt x="6" y="192"/>
                  </a:lnTo>
                  <a:lnTo>
                    <a:pt x="0" y="201"/>
                  </a:lnTo>
                  <a:lnTo>
                    <a:pt x="0" y="217"/>
                  </a:lnTo>
                  <a:lnTo>
                    <a:pt x="0" y="260"/>
                  </a:lnTo>
                  <a:lnTo>
                    <a:pt x="0" y="327"/>
                  </a:lnTo>
                  <a:lnTo>
                    <a:pt x="0" y="414"/>
                  </a:lnTo>
                  <a:lnTo>
                    <a:pt x="0" y="518"/>
                  </a:lnTo>
                  <a:lnTo>
                    <a:pt x="0" y="633"/>
                  </a:lnTo>
                  <a:lnTo>
                    <a:pt x="0" y="756"/>
                  </a:lnTo>
                  <a:lnTo>
                    <a:pt x="0" y="884"/>
                  </a:lnTo>
                  <a:lnTo>
                    <a:pt x="0" y="1011"/>
                  </a:lnTo>
                  <a:lnTo>
                    <a:pt x="0" y="1133"/>
                  </a:lnTo>
                  <a:lnTo>
                    <a:pt x="0" y="1249"/>
                  </a:lnTo>
                  <a:lnTo>
                    <a:pt x="0" y="1352"/>
                  </a:lnTo>
                  <a:lnTo>
                    <a:pt x="0" y="1440"/>
                  </a:lnTo>
                  <a:lnTo>
                    <a:pt x="0" y="1507"/>
                  </a:lnTo>
                  <a:lnTo>
                    <a:pt x="0" y="1550"/>
                  </a:lnTo>
                  <a:lnTo>
                    <a:pt x="0" y="1565"/>
                  </a:lnTo>
                  <a:lnTo>
                    <a:pt x="13" y="1562"/>
                  </a:lnTo>
                  <a:lnTo>
                    <a:pt x="25" y="1559"/>
                  </a:lnTo>
                  <a:lnTo>
                    <a:pt x="25" y="1548"/>
                  </a:lnTo>
                  <a:lnTo>
                    <a:pt x="25" y="1518"/>
                  </a:lnTo>
                  <a:lnTo>
                    <a:pt x="25" y="1472"/>
                  </a:lnTo>
                  <a:lnTo>
                    <a:pt x="25" y="1412"/>
                  </a:lnTo>
                  <a:lnTo>
                    <a:pt x="25" y="1340"/>
                  </a:lnTo>
                  <a:lnTo>
                    <a:pt x="25" y="1261"/>
                  </a:lnTo>
                  <a:lnTo>
                    <a:pt x="25" y="1176"/>
                  </a:lnTo>
                  <a:lnTo>
                    <a:pt x="25" y="1087"/>
                  </a:lnTo>
                  <a:lnTo>
                    <a:pt x="25" y="1000"/>
                  </a:lnTo>
                  <a:lnTo>
                    <a:pt x="25" y="915"/>
                  </a:lnTo>
                  <a:lnTo>
                    <a:pt x="25" y="836"/>
                  </a:lnTo>
                  <a:lnTo>
                    <a:pt x="25" y="764"/>
                  </a:lnTo>
                  <a:lnTo>
                    <a:pt x="25" y="704"/>
                  </a:lnTo>
                  <a:lnTo>
                    <a:pt x="25" y="658"/>
                  </a:lnTo>
                  <a:lnTo>
                    <a:pt x="25" y="628"/>
                  </a:lnTo>
                  <a:lnTo>
                    <a:pt x="25" y="617"/>
                  </a:lnTo>
                  <a:lnTo>
                    <a:pt x="25" y="613"/>
                  </a:lnTo>
                  <a:lnTo>
                    <a:pt x="27" y="602"/>
                  </a:lnTo>
                  <a:lnTo>
                    <a:pt x="30" y="587"/>
                  </a:lnTo>
                  <a:lnTo>
                    <a:pt x="34" y="570"/>
                  </a:lnTo>
                  <a:lnTo>
                    <a:pt x="37" y="561"/>
                  </a:lnTo>
                  <a:lnTo>
                    <a:pt x="41" y="553"/>
                  </a:lnTo>
                  <a:lnTo>
                    <a:pt x="47" y="545"/>
                  </a:lnTo>
                  <a:lnTo>
                    <a:pt x="53" y="539"/>
                  </a:lnTo>
                  <a:lnTo>
                    <a:pt x="60" y="533"/>
                  </a:lnTo>
                  <a:lnTo>
                    <a:pt x="68" y="529"/>
                  </a:lnTo>
                  <a:lnTo>
                    <a:pt x="72" y="527"/>
                  </a:lnTo>
                  <a:lnTo>
                    <a:pt x="77" y="526"/>
                  </a:lnTo>
                  <a:lnTo>
                    <a:pt x="82" y="526"/>
                  </a:lnTo>
                  <a:lnTo>
                    <a:pt x="87" y="526"/>
                  </a:lnTo>
                  <a:lnTo>
                    <a:pt x="97" y="527"/>
                  </a:lnTo>
                  <a:lnTo>
                    <a:pt x="106" y="531"/>
                  </a:lnTo>
                  <a:lnTo>
                    <a:pt x="113" y="536"/>
                  </a:lnTo>
                  <a:lnTo>
                    <a:pt x="119" y="542"/>
                  </a:lnTo>
                  <a:lnTo>
                    <a:pt x="125" y="550"/>
                  </a:lnTo>
                  <a:lnTo>
                    <a:pt x="129" y="557"/>
                  </a:lnTo>
                  <a:lnTo>
                    <a:pt x="132" y="566"/>
                  </a:lnTo>
                  <a:lnTo>
                    <a:pt x="134" y="574"/>
                  </a:lnTo>
                  <a:lnTo>
                    <a:pt x="138" y="591"/>
                  </a:lnTo>
                  <a:lnTo>
                    <a:pt x="139" y="606"/>
                  </a:lnTo>
                  <a:lnTo>
                    <a:pt x="139" y="617"/>
                  </a:lnTo>
                  <a:lnTo>
                    <a:pt x="139" y="620"/>
                  </a:lnTo>
                  <a:lnTo>
                    <a:pt x="138" y="631"/>
                  </a:lnTo>
                  <a:lnTo>
                    <a:pt x="138" y="661"/>
                  </a:lnTo>
                  <a:lnTo>
                    <a:pt x="138" y="707"/>
                  </a:lnTo>
                  <a:lnTo>
                    <a:pt x="138" y="767"/>
                  </a:lnTo>
                  <a:lnTo>
                    <a:pt x="138" y="838"/>
                  </a:lnTo>
                  <a:lnTo>
                    <a:pt x="137" y="917"/>
                  </a:lnTo>
                  <a:lnTo>
                    <a:pt x="137" y="1002"/>
                  </a:lnTo>
                  <a:lnTo>
                    <a:pt x="137" y="1090"/>
                  </a:lnTo>
                  <a:lnTo>
                    <a:pt x="135" y="1177"/>
                  </a:lnTo>
                  <a:lnTo>
                    <a:pt x="135" y="1261"/>
                  </a:lnTo>
                  <a:lnTo>
                    <a:pt x="134" y="1340"/>
                  </a:lnTo>
                  <a:lnTo>
                    <a:pt x="134" y="1412"/>
                  </a:lnTo>
                  <a:lnTo>
                    <a:pt x="134" y="1472"/>
                  </a:lnTo>
                  <a:lnTo>
                    <a:pt x="134" y="1518"/>
                  </a:lnTo>
                  <a:lnTo>
                    <a:pt x="133" y="1547"/>
                  </a:lnTo>
                  <a:lnTo>
                    <a:pt x="133" y="1558"/>
                  </a:lnTo>
                  <a:lnTo>
                    <a:pt x="148" y="1558"/>
                  </a:lnTo>
                  <a:lnTo>
                    <a:pt x="163" y="1558"/>
                  </a:lnTo>
                  <a:lnTo>
                    <a:pt x="163" y="1547"/>
                  </a:lnTo>
                  <a:lnTo>
                    <a:pt x="163" y="1517"/>
                  </a:lnTo>
                  <a:lnTo>
                    <a:pt x="163" y="1472"/>
                  </a:lnTo>
                  <a:lnTo>
                    <a:pt x="163" y="1411"/>
                  </a:lnTo>
                  <a:lnTo>
                    <a:pt x="163" y="1339"/>
                  </a:lnTo>
                  <a:lnTo>
                    <a:pt x="163" y="1259"/>
                  </a:lnTo>
                  <a:lnTo>
                    <a:pt x="163" y="1174"/>
                  </a:lnTo>
                  <a:lnTo>
                    <a:pt x="163" y="1086"/>
                  </a:lnTo>
                  <a:lnTo>
                    <a:pt x="163" y="998"/>
                  </a:lnTo>
                  <a:lnTo>
                    <a:pt x="163" y="912"/>
                  </a:lnTo>
                  <a:lnTo>
                    <a:pt x="163" y="832"/>
                  </a:lnTo>
                  <a:lnTo>
                    <a:pt x="163" y="761"/>
                  </a:lnTo>
                  <a:lnTo>
                    <a:pt x="163" y="701"/>
                  </a:lnTo>
                  <a:lnTo>
                    <a:pt x="163" y="654"/>
                  </a:lnTo>
                  <a:lnTo>
                    <a:pt x="163" y="624"/>
                  </a:lnTo>
                  <a:lnTo>
                    <a:pt x="164" y="614"/>
                  </a:lnTo>
                  <a:lnTo>
                    <a:pt x="164" y="609"/>
                  </a:lnTo>
                  <a:lnTo>
                    <a:pt x="166" y="600"/>
                  </a:lnTo>
                  <a:lnTo>
                    <a:pt x="170" y="585"/>
                  </a:lnTo>
                  <a:lnTo>
                    <a:pt x="176" y="568"/>
                  </a:lnTo>
                  <a:lnTo>
                    <a:pt x="181" y="559"/>
                  </a:lnTo>
                  <a:lnTo>
                    <a:pt x="187" y="552"/>
                  </a:lnTo>
                  <a:lnTo>
                    <a:pt x="193" y="543"/>
                  </a:lnTo>
                  <a:lnTo>
                    <a:pt x="201" y="537"/>
                  </a:lnTo>
                  <a:lnTo>
                    <a:pt x="209" y="531"/>
                  </a:lnTo>
                  <a:lnTo>
                    <a:pt x="220" y="526"/>
                  </a:lnTo>
                  <a:lnTo>
                    <a:pt x="230" y="524"/>
                  </a:lnTo>
                  <a:lnTo>
                    <a:pt x="244" y="523"/>
                  </a:lnTo>
                  <a:lnTo>
                    <a:pt x="251" y="523"/>
                  </a:lnTo>
                  <a:lnTo>
                    <a:pt x="256" y="524"/>
                  </a:lnTo>
                  <a:lnTo>
                    <a:pt x="262" y="525"/>
                  </a:lnTo>
                  <a:lnTo>
                    <a:pt x="267" y="526"/>
                  </a:lnTo>
                  <a:lnTo>
                    <a:pt x="275" y="531"/>
                  </a:lnTo>
                  <a:lnTo>
                    <a:pt x="283" y="537"/>
                  </a:lnTo>
                  <a:lnTo>
                    <a:pt x="288" y="543"/>
                  </a:lnTo>
                  <a:lnTo>
                    <a:pt x="292" y="552"/>
                  </a:lnTo>
                  <a:lnTo>
                    <a:pt x="296" y="559"/>
                  </a:lnTo>
                  <a:lnTo>
                    <a:pt x="297" y="568"/>
                  </a:lnTo>
                  <a:lnTo>
                    <a:pt x="298" y="585"/>
                  </a:lnTo>
                  <a:lnTo>
                    <a:pt x="298" y="600"/>
                  </a:lnTo>
                  <a:lnTo>
                    <a:pt x="296" y="609"/>
                  </a:lnTo>
                  <a:lnTo>
                    <a:pt x="296" y="614"/>
                  </a:lnTo>
                  <a:lnTo>
                    <a:pt x="295" y="624"/>
                  </a:lnTo>
                  <a:lnTo>
                    <a:pt x="295" y="654"/>
                  </a:lnTo>
                  <a:lnTo>
                    <a:pt x="295" y="700"/>
                  </a:lnTo>
                  <a:lnTo>
                    <a:pt x="293" y="761"/>
                  </a:lnTo>
                  <a:lnTo>
                    <a:pt x="293" y="832"/>
                  </a:lnTo>
                  <a:lnTo>
                    <a:pt x="292" y="911"/>
                  </a:lnTo>
                  <a:lnTo>
                    <a:pt x="292" y="997"/>
                  </a:lnTo>
                  <a:lnTo>
                    <a:pt x="291" y="1084"/>
                  </a:lnTo>
                  <a:lnTo>
                    <a:pt x="290" y="1173"/>
                  </a:lnTo>
                  <a:lnTo>
                    <a:pt x="290" y="1258"/>
                  </a:lnTo>
                  <a:lnTo>
                    <a:pt x="289" y="1337"/>
                  </a:lnTo>
                  <a:lnTo>
                    <a:pt x="289" y="1409"/>
                  </a:lnTo>
                  <a:lnTo>
                    <a:pt x="288" y="1468"/>
                  </a:lnTo>
                  <a:lnTo>
                    <a:pt x="288" y="1515"/>
                  </a:lnTo>
                  <a:lnTo>
                    <a:pt x="288" y="1545"/>
                  </a:lnTo>
                  <a:lnTo>
                    <a:pt x="288" y="15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6" name="Freeform 465"/>
            <p:cNvSpPr>
              <a:spLocks noEditPoints="1"/>
            </p:cNvSpPr>
            <p:nvPr/>
          </p:nvSpPr>
          <p:spPr bwMode="auto">
            <a:xfrm>
              <a:off x="11282953" y="2449068"/>
              <a:ext cx="22411" cy="22165"/>
            </a:xfrm>
            <a:custGeom>
              <a:avLst/>
              <a:gdLst/>
              <a:ahLst/>
              <a:cxnLst>
                <a:cxn ang="0">
                  <a:pos x="137" y="115"/>
                </a:cxn>
                <a:cxn ang="0">
                  <a:pos x="118" y="109"/>
                </a:cxn>
                <a:cxn ang="0">
                  <a:pos x="110" y="110"/>
                </a:cxn>
                <a:cxn ang="0">
                  <a:pos x="116" y="138"/>
                </a:cxn>
                <a:cxn ang="0">
                  <a:pos x="111" y="145"/>
                </a:cxn>
                <a:cxn ang="0">
                  <a:pos x="80" y="145"/>
                </a:cxn>
                <a:cxn ang="0">
                  <a:pos x="74" y="140"/>
                </a:cxn>
                <a:cxn ang="0">
                  <a:pos x="82" y="116"/>
                </a:cxn>
                <a:cxn ang="0">
                  <a:pos x="77" y="111"/>
                </a:cxn>
                <a:cxn ang="0">
                  <a:pos x="48" y="111"/>
                </a:cxn>
                <a:cxn ang="0">
                  <a:pos x="41" y="104"/>
                </a:cxn>
                <a:cxn ang="0">
                  <a:pos x="41" y="75"/>
                </a:cxn>
                <a:cxn ang="0">
                  <a:pos x="49" y="73"/>
                </a:cxn>
                <a:cxn ang="0">
                  <a:pos x="63" y="79"/>
                </a:cxn>
                <a:cxn ang="0">
                  <a:pos x="73" y="80"/>
                </a:cxn>
                <a:cxn ang="0">
                  <a:pos x="79" y="73"/>
                </a:cxn>
                <a:cxn ang="0">
                  <a:pos x="73" y="47"/>
                </a:cxn>
                <a:cxn ang="0">
                  <a:pos x="80" y="41"/>
                </a:cxn>
                <a:cxn ang="0">
                  <a:pos x="111" y="41"/>
                </a:cxn>
                <a:cxn ang="0">
                  <a:pos x="116" y="47"/>
                </a:cxn>
                <a:cxn ang="0">
                  <a:pos x="106" y="70"/>
                </a:cxn>
                <a:cxn ang="0">
                  <a:pos x="111" y="75"/>
                </a:cxn>
                <a:cxn ang="0">
                  <a:pos x="139" y="75"/>
                </a:cxn>
                <a:cxn ang="0">
                  <a:pos x="146" y="82"/>
                </a:cxn>
                <a:cxn ang="0">
                  <a:pos x="146" y="111"/>
                </a:cxn>
                <a:cxn ang="0">
                  <a:pos x="7" y="127"/>
                </a:cxn>
                <a:cxn ang="0">
                  <a:pos x="14" y="142"/>
                </a:cxn>
                <a:cxn ang="0">
                  <a:pos x="23" y="154"/>
                </a:cxn>
                <a:cxn ang="0">
                  <a:pos x="34" y="164"/>
                </a:cxn>
                <a:cxn ang="0">
                  <a:pos x="47" y="173"/>
                </a:cxn>
                <a:cxn ang="0">
                  <a:pos x="62" y="179"/>
                </a:cxn>
                <a:cxn ang="0">
                  <a:pos x="77" y="183"/>
                </a:cxn>
                <a:cxn ang="0">
                  <a:pos x="109" y="188"/>
                </a:cxn>
                <a:cxn ang="0">
                  <a:pos x="151" y="168"/>
                </a:cxn>
                <a:cxn ang="0">
                  <a:pos x="168" y="156"/>
                </a:cxn>
                <a:cxn ang="0">
                  <a:pos x="175" y="147"/>
                </a:cxn>
                <a:cxn ang="0">
                  <a:pos x="180" y="135"/>
                </a:cxn>
                <a:cxn ang="0">
                  <a:pos x="183" y="77"/>
                </a:cxn>
                <a:cxn ang="0">
                  <a:pos x="182" y="63"/>
                </a:cxn>
                <a:cxn ang="0">
                  <a:pos x="180" y="50"/>
                </a:cxn>
                <a:cxn ang="0">
                  <a:pos x="174" y="37"/>
                </a:cxn>
                <a:cxn ang="0">
                  <a:pos x="164" y="25"/>
                </a:cxn>
                <a:cxn ang="0">
                  <a:pos x="147" y="13"/>
                </a:cxn>
                <a:cxn ang="0">
                  <a:pos x="128" y="4"/>
                </a:cxn>
                <a:cxn ang="0">
                  <a:pos x="107" y="0"/>
                </a:cxn>
                <a:cxn ang="0">
                  <a:pos x="86" y="0"/>
                </a:cxn>
                <a:cxn ang="0">
                  <a:pos x="66" y="4"/>
                </a:cxn>
                <a:cxn ang="0">
                  <a:pos x="47" y="13"/>
                </a:cxn>
                <a:cxn ang="0">
                  <a:pos x="30" y="23"/>
                </a:cxn>
                <a:cxn ang="0">
                  <a:pos x="15" y="38"/>
                </a:cxn>
                <a:cxn ang="0">
                  <a:pos x="7" y="59"/>
                </a:cxn>
                <a:cxn ang="0">
                  <a:pos x="1" y="82"/>
                </a:cxn>
                <a:cxn ang="0">
                  <a:pos x="0" y="105"/>
                </a:cxn>
                <a:cxn ang="0">
                  <a:pos x="2" y="116"/>
                </a:cxn>
                <a:cxn ang="0">
                  <a:pos x="7" y="127"/>
                </a:cxn>
              </a:cxnLst>
              <a:rect l="0" t="0" r="r" b="b"/>
              <a:pathLst>
                <a:path w="183" h="188">
                  <a:moveTo>
                    <a:pt x="146" y="117"/>
                  </a:moveTo>
                  <a:lnTo>
                    <a:pt x="137" y="115"/>
                  </a:lnTo>
                  <a:lnTo>
                    <a:pt x="128" y="112"/>
                  </a:lnTo>
                  <a:lnTo>
                    <a:pt x="118" y="109"/>
                  </a:lnTo>
                  <a:lnTo>
                    <a:pt x="107" y="103"/>
                  </a:lnTo>
                  <a:lnTo>
                    <a:pt x="110" y="110"/>
                  </a:lnTo>
                  <a:lnTo>
                    <a:pt x="113" y="125"/>
                  </a:lnTo>
                  <a:lnTo>
                    <a:pt x="116" y="138"/>
                  </a:lnTo>
                  <a:lnTo>
                    <a:pt x="118" y="145"/>
                  </a:lnTo>
                  <a:lnTo>
                    <a:pt x="111" y="145"/>
                  </a:lnTo>
                  <a:lnTo>
                    <a:pt x="96" y="145"/>
                  </a:lnTo>
                  <a:lnTo>
                    <a:pt x="80" y="145"/>
                  </a:lnTo>
                  <a:lnTo>
                    <a:pt x="72" y="145"/>
                  </a:lnTo>
                  <a:lnTo>
                    <a:pt x="74" y="140"/>
                  </a:lnTo>
                  <a:lnTo>
                    <a:pt x="78" y="128"/>
                  </a:lnTo>
                  <a:lnTo>
                    <a:pt x="82" y="116"/>
                  </a:lnTo>
                  <a:lnTo>
                    <a:pt x="83" y="111"/>
                  </a:lnTo>
                  <a:lnTo>
                    <a:pt x="77" y="111"/>
                  </a:lnTo>
                  <a:lnTo>
                    <a:pt x="63" y="111"/>
                  </a:lnTo>
                  <a:lnTo>
                    <a:pt x="48" y="111"/>
                  </a:lnTo>
                  <a:lnTo>
                    <a:pt x="41" y="111"/>
                  </a:lnTo>
                  <a:lnTo>
                    <a:pt x="41" y="104"/>
                  </a:lnTo>
                  <a:lnTo>
                    <a:pt x="41" y="89"/>
                  </a:lnTo>
                  <a:lnTo>
                    <a:pt x="41" y="75"/>
                  </a:lnTo>
                  <a:lnTo>
                    <a:pt x="41" y="69"/>
                  </a:lnTo>
                  <a:lnTo>
                    <a:pt x="49" y="73"/>
                  </a:lnTo>
                  <a:lnTo>
                    <a:pt x="58" y="78"/>
                  </a:lnTo>
                  <a:lnTo>
                    <a:pt x="63" y="79"/>
                  </a:lnTo>
                  <a:lnTo>
                    <a:pt x="68" y="80"/>
                  </a:lnTo>
                  <a:lnTo>
                    <a:pt x="73" y="80"/>
                  </a:lnTo>
                  <a:lnTo>
                    <a:pt x="80" y="80"/>
                  </a:lnTo>
                  <a:lnTo>
                    <a:pt x="79" y="73"/>
                  </a:lnTo>
                  <a:lnTo>
                    <a:pt x="77" y="61"/>
                  </a:lnTo>
                  <a:lnTo>
                    <a:pt x="73" y="47"/>
                  </a:lnTo>
                  <a:lnTo>
                    <a:pt x="72" y="41"/>
                  </a:lnTo>
                  <a:lnTo>
                    <a:pt x="80" y="41"/>
                  </a:lnTo>
                  <a:lnTo>
                    <a:pt x="96" y="41"/>
                  </a:lnTo>
                  <a:lnTo>
                    <a:pt x="111" y="41"/>
                  </a:lnTo>
                  <a:lnTo>
                    <a:pt x="118" y="41"/>
                  </a:lnTo>
                  <a:lnTo>
                    <a:pt x="116" y="47"/>
                  </a:lnTo>
                  <a:lnTo>
                    <a:pt x="111" y="58"/>
                  </a:lnTo>
                  <a:lnTo>
                    <a:pt x="106" y="70"/>
                  </a:lnTo>
                  <a:lnTo>
                    <a:pt x="104" y="75"/>
                  </a:lnTo>
                  <a:lnTo>
                    <a:pt x="111" y="75"/>
                  </a:lnTo>
                  <a:lnTo>
                    <a:pt x="125" y="75"/>
                  </a:lnTo>
                  <a:lnTo>
                    <a:pt x="139" y="75"/>
                  </a:lnTo>
                  <a:lnTo>
                    <a:pt x="146" y="75"/>
                  </a:lnTo>
                  <a:lnTo>
                    <a:pt x="146" y="82"/>
                  </a:lnTo>
                  <a:lnTo>
                    <a:pt x="146" y="97"/>
                  </a:lnTo>
                  <a:lnTo>
                    <a:pt x="146" y="111"/>
                  </a:lnTo>
                  <a:lnTo>
                    <a:pt x="146" y="117"/>
                  </a:lnTo>
                  <a:close/>
                  <a:moveTo>
                    <a:pt x="7" y="127"/>
                  </a:moveTo>
                  <a:lnTo>
                    <a:pt x="10" y="134"/>
                  </a:lnTo>
                  <a:lnTo>
                    <a:pt x="14" y="142"/>
                  </a:lnTo>
                  <a:lnTo>
                    <a:pt x="18" y="148"/>
                  </a:lnTo>
                  <a:lnTo>
                    <a:pt x="23" y="154"/>
                  </a:lnTo>
                  <a:lnTo>
                    <a:pt x="28" y="160"/>
                  </a:lnTo>
                  <a:lnTo>
                    <a:pt x="34" y="164"/>
                  </a:lnTo>
                  <a:lnTo>
                    <a:pt x="40" y="169"/>
                  </a:lnTo>
                  <a:lnTo>
                    <a:pt x="47" y="173"/>
                  </a:lnTo>
                  <a:lnTo>
                    <a:pt x="54" y="176"/>
                  </a:lnTo>
                  <a:lnTo>
                    <a:pt x="62" y="179"/>
                  </a:lnTo>
                  <a:lnTo>
                    <a:pt x="69" y="181"/>
                  </a:lnTo>
                  <a:lnTo>
                    <a:pt x="77" y="183"/>
                  </a:lnTo>
                  <a:lnTo>
                    <a:pt x="93" y="186"/>
                  </a:lnTo>
                  <a:lnTo>
                    <a:pt x="109" y="188"/>
                  </a:lnTo>
                  <a:lnTo>
                    <a:pt x="131" y="178"/>
                  </a:lnTo>
                  <a:lnTo>
                    <a:pt x="151" y="168"/>
                  </a:lnTo>
                  <a:lnTo>
                    <a:pt x="161" y="163"/>
                  </a:lnTo>
                  <a:lnTo>
                    <a:pt x="168" y="156"/>
                  </a:lnTo>
                  <a:lnTo>
                    <a:pt x="172" y="151"/>
                  </a:lnTo>
                  <a:lnTo>
                    <a:pt x="175" y="147"/>
                  </a:lnTo>
                  <a:lnTo>
                    <a:pt x="178" y="142"/>
                  </a:lnTo>
                  <a:lnTo>
                    <a:pt x="180" y="135"/>
                  </a:lnTo>
                  <a:lnTo>
                    <a:pt x="182" y="105"/>
                  </a:lnTo>
                  <a:lnTo>
                    <a:pt x="183" y="77"/>
                  </a:lnTo>
                  <a:lnTo>
                    <a:pt x="183" y="70"/>
                  </a:lnTo>
                  <a:lnTo>
                    <a:pt x="182" y="63"/>
                  </a:lnTo>
                  <a:lnTo>
                    <a:pt x="181" y="56"/>
                  </a:lnTo>
                  <a:lnTo>
                    <a:pt x="180" y="50"/>
                  </a:lnTo>
                  <a:lnTo>
                    <a:pt x="177" y="43"/>
                  </a:lnTo>
                  <a:lnTo>
                    <a:pt x="174" y="37"/>
                  </a:lnTo>
                  <a:lnTo>
                    <a:pt x="169" y="32"/>
                  </a:lnTo>
                  <a:lnTo>
                    <a:pt x="164" y="25"/>
                  </a:lnTo>
                  <a:lnTo>
                    <a:pt x="156" y="19"/>
                  </a:lnTo>
                  <a:lnTo>
                    <a:pt x="147" y="13"/>
                  </a:lnTo>
                  <a:lnTo>
                    <a:pt x="137" y="7"/>
                  </a:lnTo>
                  <a:lnTo>
                    <a:pt x="128" y="4"/>
                  </a:lnTo>
                  <a:lnTo>
                    <a:pt x="118" y="1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6" y="0"/>
                  </a:lnTo>
                  <a:lnTo>
                    <a:pt x="75" y="2"/>
                  </a:lnTo>
                  <a:lnTo>
                    <a:pt x="66" y="4"/>
                  </a:lnTo>
                  <a:lnTo>
                    <a:pt x="56" y="7"/>
                  </a:lnTo>
                  <a:lnTo>
                    <a:pt x="47" y="13"/>
                  </a:lnTo>
                  <a:lnTo>
                    <a:pt x="37" y="18"/>
                  </a:lnTo>
                  <a:lnTo>
                    <a:pt x="30" y="23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10" y="49"/>
                  </a:lnTo>
                  <a:lnTo>
                    <a:pt x="7" y="59"/>
                  </a:lnTo>
                  <a:lnTo>
                    <a:pt x="3" y="71"/>
                  </a:lnTo>
                  <a:lnTo>
                    <a:pt x="1" y="82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1" y="111"/>
                  </a:lnTo>
                  <a:lnTo>
                    <a:pt x="2" y="116"/>
                  </a:lnTo>
                  <a:lnTo>
                    <a:pt x="4" y="121"/>
                  </a:lnTo>
                  <a:lnTo>
                    <a:pt x="7" y="1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7" name="Freeform 466"/>
            <p:cNvSpPr>
              <a:spLocks noEditPoints="1"/>
            </p:cNvSpPr>
            <p:nvPr/>
          </p:nvSpPr>
          <p:spPr bwMode="auto">
            <a:xfrm>
              <a:off x="11273349" y="2418987"/>
              <a:ext cx="41621" cy="189986"/>
            </a:xfrm>
            <a:custGeom>
              <a:avLst/>
              <a:gdLst/>
              <a:ahLst/>
              <a:cxnLst>
                <a:cxn ang="0">
                  <a:pos x="280" y="305"/>
                </a:cxn>
                <a:cxn ang="0">
                  <a:pos x="258" y="264"/>
                </a:cxn>
                <a:cxn ang="0">
                  <a:pos x="222" y="235"/>
                </a:cxn>
                <a:cxn ang="0">
                  <a:pos x="178" y="221"/>
                </a:cxn>
                <a:cxn ang="0">
                  <a:pos x="128" y="225"/>
                </a:cxn>
                <a:cxn ang="0">
                  <a:pos x="88" y="248"/>
                </a:cxn>
                <a:cxn ang="0">
                  <a:pos x="59" y="283"/>
                </a:cxn>
                <a:cxn ang="0">
                  <a:pos x="45" y="329"/>
                </a:cxn>
                <a:cxn ang="0">
                  <a:pos x="49" y="377"/>
                </a:cxn>
                <a:cxn ang="0">
                  <a:pos x="72" y="417"/>
                </a:cxn>
                <a:cxn ang="0">
                  <a:pos x="107" y="446"/>
                </a:cxn>
                <a:cxn ang="0">
                  <a:pos x="152" y="460"/>
                </a:cxn>
                <a:cxn ang="0">
                  <a:pos x="200" y="456"/>
                </a:cxn>
                <a:cxn ang="0">
                  <a:pos x="242" y="433"/>
                </a:cxn>
                <a:cxn ang="0">
                  <a:pos x="270" y="398"/>
                </a:cxn>
                <a:cxn ang="0">
                  <a:pos x="284" y="353"/>
                </a:cxn>
                <a:cxn ang="0">
                  <a:pos x="328" y="1495"/>
                </a:cxn>
                <a:cxn ang="0">
                  <a:pos x="326" y="1128"/>
                </a:cxn>
                <a:cxn ang="0">
                  <a:pos x="324" y="635"/>
                </a:cxn>
                <a:cxn ang="0">
                  <a:pos x="322" y="268"/>
                </a:cxn>
                <a:cxn ang="0">
                  <a:pos x="295" y="178"/>
                </a:cxn>
                <a:cxn ang="0">
                  <a:pos x="180" y="32"/>
                </a:cxn>
                <a:cxn ang="0">
                  <a:pos x="129" y="31"/>
                </a:cxn>
                <a:cxn ang="0">
                  <a:pos x="24" y="170"/>
                </a:cxn>
                <a:cxn ang="0">
                  <a:pos x="0" y="260"/>
                </a:cxn>
                <a:cxn ang="0">
                  <a:pos x="0" y="633"/>
                </a:cxn>
                <a:cxn ang="0">
                  <a:pos x="0" y="1133"/>
                </a:cxn>
                <a:cxn ang="0">
                  <a:pos x="0" y="1507"/>
                </a:cxn>
                <a:cxn ang="0">
                  <a:pos x="25" y="1559"/>
                </a:cxn>
                <a:cxn ang="0">
                  <a:pos x="25" y="1412"/>
                </a:cxn>
                <a:cxn ang="0">
                  <a:pos x="25" y="1087"/>
                </a:cxn>
                <a:cxn ang="0">
                  <a:pos x="25" y="764"/>
                </a:cxn>
                <a:cxn ang="0">
                  <a:pos x="25" y="617"/>
                </a:cxn>
                <a:cxn ang="0">
                  <a:pos x="34" y="570"/>
                </a:cxn>
                <a:cxn ang="0">
                  <a:pos x="53" y="539"/>
                </a:cxn>
                <a:cxn ang="0">
                  <a:pos x="77" y="526"/>
                </a:cxn>
                <a:cxn ang="0">
                  <a:pos x="106" y="531"/>
                </a:cxn>
                <a:cxn ang="0">
                  <a:pos x="129" y="557"/>
                </a:cxn>
                <a:cxn ang="0">
                  <a:pos x="139" y="606"/>
                </a:cxn>
                <a:cxn ang="0">
                  <a:pos x="138" y="661"/>
                </a:cxn>
                <a:cxn ang="0">
                  <a:pos x="137" y="917"/>
                </a:cxn>
                <a:cxn ang="0">
                  <a:pos x="136" y="1261"/>
                </a:cxn>
                <a:cxn ang="0">
                  <a:pos x="134" y="1518"/>
                </a:cxn>
                <a:cxn ang="0">
                  <a:pos x="163" y="1558"/>
                </a:cxn>
                <a:cxn ang="0">
                  <a:pos x="164" y="1411"/>
                </a:cxn>
                <a:cxn ang="0">
                  <a:pos x="164" y="1086"/>
                </a:cxn>
                <a:cxn ang="0">
                  <a:pos x="164" y="761"/>
                </a:cxn>
                <a:cxn ang="0">
                  <a:pos x="164" y="614"/>
                </a:cxn>
                <a:cxn ang="0">
                  <a:pos x="176" y="568"/>
                </a:cxn>
                <a:cxn ang="0">
                  <a:pos x="201" y="537"/>
                </a:cxn>
                <a:cxn ang="0">
                  <a:pos x="244" y="523"/>
                </a:cxn>
                <a:cxn ang="0">
                  <a:pos x="267" y="526"/>
                </a:cxn>
                <a:cxn ang="0">
                  <a:pos x="293" y="552"/>
                </a:cxn>
                <a:cxn ang="0">
                  <a:pos x="298" y="600"/>
                </a:cxn>
                <a:cxn ang="0">
                  <a:pos x="295" y="654"/>
                </a:cxn>
                <a:cxn ang="0">
                  <a:pos x="293" y="911"/>
                </a:cxn>
                <a:cxn ang="0">
                  <a:pos x="291" y="1258"/>
                </a:cxn>
                <a:cxn ang="0">
                  <a:pos x="289" y="1515"/>
                </a:cxn>
                <a:cxn ang="0">
                  <a:pos x="308" y="1555"/>
                </a:cxn>
              </a:cxnLst>
              <a:rect l="0" t="0" r="r" b="b"/>
              <a:pathLst>
                <a:path w="328" h="1565">
                  <a:moveTo>
                    <a:pt x="285" y="341"/>
                  </a:moveTo>
                  <a:lnTo>
                    <a:pt x="284" y="329"/>
                  </a:lnTo>
                  <a:lnTo>
                    <a:pt x="282" y="316"/>
                  </a:lnTo>
                  <a:lnTo>
                    <a:pt x="280" y="305"/>
                  </a:lnTo>
                  <a:lnTo>
                    <a:pt x="276" y="294"/>
                  </a:lnTo>
                  <a:lnTo>
                    <a:pt x="270" y="283"/>
                  </a:lnTo>
                  <a:lnTo>
                    <a:pt x="264" y="273"/>
                  </a:lnTo>
                  <a:lnTo>
                    <a:pt x="258" y="264"/>
                  </a:lnTo>
                  <a:lnTo>
                    <a:pt x="250" y="255"/>
                  </a:lnTo>
                  <a:lnTo>
                    <a:pt x="242" y="248"/>
                  </a:lnTo>
                  <a:lnTo>
                    <a:pt x="232" y="241"/>
                  </a:lnTo>
                  <a:lnTo>
                    <a:pt x="222" y="235"/>
                  </a:lnTo>
                  <a:lnTo>
                    <a:pt x="212" y="230"/>
                  </a:lnTo>
                  <a:lnTo>
                    <a:pt x="200" y="225"/>
                  </a:lnTo>
                  <a:lnTo>
                    <a:pt x="189" y="223"/>
                  </a:lnTo>
                  <a:lnTo>
                    <a:pt x="178" y="221"/>
                  </a:lnTo>
                  <a:lnTo>
                    <a:pt x="165" y="220"/>
                  </a:lnTo>
                  <a:lnTo>
                    <a:pt x="152" y="221"/>
                  </a:lnTo>
                  <a:lnTo>
                    <a:pt x="140" y="223"/>
                  </a:lnTo>
                  <a:lnTo>
                    <a:pt x="128" y="225"/>
                  </a:lnTo>
                  <a:lnTo>
                    <a:pt x="118" y="230"/>
                  </a:lnTo>
                  <a:lnTo>
                    <a:pt x="107" y="235"/>
                  </a:lnTo>
                  <a:lnTo>
                    <a:pt x="97" y="241"/>
                  </a:lnTo>
                  <a:lnTo>
                    <a:pt x="88" y="248"/>
                  </a:lnTo>
                  <a:lnTo>
                    <a:pt x="79" y="255"/>
                  </a:lnTo>
                  <a:lnTo>
                    <a:pt x="72" y="264"/>
                  </a:lnTo>
                  <a:lnTo>
                    <a:pt x="64" y="273"/>
                  </a:lnTo>
                  <a:lnTo>
                    <a:pt x="59" y="283"/>
                  </a:lnTo>
                  <a:lnTo>
                    <a:pt x="54" y="294"/>
                  </a:lnTo>
                  <a:lnTo>
                    <a:pt x="49" y="305"/>
                  </a:lnTo>
                  <a:lnTo>
                    <a:pt x="46" y="316"/>
                  </a:lnTo>
                  <a:lnTo>
                    <a:pt x="45" y="329"/>
                  </a:lnTo>
                  <a:lnTo>
                    <a:pt x="44" y="341"/>
                  </a:lnTo>
                  <a:lnTo>
                    <a:pt x="45" y="353"/>
                  </a:lnTo>
                  <a:lnTo>
                    <a:pt x="46" y="365"/>
                  </a:lnTo>
                  <a:lnTo>
                    <a:pt x="49" y="377"/>
                  </a:lnTo>
                  <a:lnTo>
                    <a:pt x="54" y="388"/>
                  </a:lnTo>
                  <a:lnTo>
                    <a:pt x="59" y="398"/>
                  </a:lnTo>
                  <a:lnTo>
                    <a:pt x="64" y="408"/>
                  </a:lnTo>
                  <a:lnTo>
                    <a:pt x="72" y="417"/>
                  </a:lnTo>
                  <a:lnTo>
                    <a:pt x="79" y="426"/>
                  </a:lnTo>
                  <a:lnTo>
                    <a:pt x="88" y="433"/>
                  </a:lnTo>
                  <a:lnTo>
                    <a:pt x="97" y="441"/>
                  </a:lnTo>
                  <a:lnTo>
                    <a:pt x="107" y="446"/>
                  </a:lnTo>
                  <a:lnTo>
                    <a:pt x="118" y="452"/>
                  </a:lnTo>
                  <a:lnTo>
                    <a:pt x="128" y="456"/>
                  </a:lnTo>
                  <a:lnTo>
                    <a:pt x="140" y="459"/>
                  </a:lnTo>
                  <a:lnTo>
                    <a:pt x="152" y="460"/>
                  </a:lnTo>
                  <a:lnTo>
                    <a:pt x="165" y="461"/>
                  </a:lnTo>
                  <a:lnTo>
                    <a:pt x="178" y="460"/>
                  </a:lnTo>
                  <a:lnTo>
                    <a:pt x="189" y="459"/>
                  </a:lnTo>
                  <a:lnTo>
                    <a:pt x="200" y="456"/>
                  </a:lnTo>
                  <a:lnTo>
                    <a:pt x="212" y="452"/>
                  </a:lnTo>
                  <a:lnTo>
                    <a:pt x="222" y="446"/>
                  </a:lnTo>
                  <a:lnTo>
                    <a:pt x="232" y="441"/>
                  </a:lnTo>
                  <a:lnTo>
                    <a:pt x="242" y="433"/>
                  </a:lnTo>
                  <a:lnTo>
                    <a:pt x="250" y="426"/>
                  </a:lnTo>
                  <a:lnTo>
                    <a:pt x="258" y="417"/>
                  </a:lnTo>
                  <a:lnTo>
                    <a:pt x="264" y="408"/>
                  </a:lnTo>
                  <a:lnTo>
                    <a:pt x="270" y="398"/>
                  </a:lnTo>
                  <a:lnTo>
                    <a:pt x="276" y="388"/>
                  </a:lnTo>
                  <a:lnTo>
                    <a:pt x="280" y="377"/>
                  </a:lnTo>
                  <a:lnTo>
                    <a:pt x="282" y="365"/>
                  </a:lnTo>
                  <a:lnTo>
                    <a:pt x="284" y="353"/>
                  </a:lnTo>
                  <a:lnTo>
                    <a:pt x="285" y="341"/>
                  </a:lnTo>
                  <a:close/>
                  <a:moveTo>
                    <a:pt x="328" y="1553"/>
                  </a:moveTo>
                  <a:lnTo>
                    <a:pt x="328" y="1538"/>
                  </a:lnTo>
                  <a:lnTo>
                    <a:pt x="328" y="1495"/>
                  </a:lnTo>
                  <a:lnTo>
                    <a:pt x="327" y="1429"/>
                  </a:lnTo>
                  <a:lnTo>
                    <a:pt x="327" y="1342"/>
                  </a:lnTo>
                  <a:lnTo>
                    <a:pt x="326" y="1241"/>
                  </a:lnTo>
                  <a:lnTo>
                    <a:pt x="326" y="1128"/>
                  </a:lnTo>
                  <a:lnTo>
                    <a:pt x="325" y="1006"/>
                  </a:lnTo>
                  <a:lnTo>
                    <a:pt x="325" y="882"/>
                  </a:lnTo>
                  <a:lnTo>
                    <a:pt x="324" y="757"/>
                  </a:lnTo>
                  <a:lnTo>
                    <a:pt x="324" y="635"/>
                  </a:lnTo>
                  <a:lnTo>
                    <a:pt x="323" y="522"/>
                  </a:lnTo>
                  <a:lnTo>
                    <a:pt x="323" y="421"/>
                  </a:lnTo>
                  <a:lnTo>
                    <a:pt x="322" y="335"/>
                  </a:lnTo>
                  <a:lnTo>
                    <a:pt x="322" y="268"/>
                  </a:lnTo>
                  <a:lnTo>
                    <a:pt x="322" y="226"/>
                  </a:lnTo>
                  <a:lnTo>
                    <a:pt x="322" y="210"/>
                  </a:lnTo>
                  <a:lnTo>
                    <a:pt x="314" y="202"/>
                  </a:lnTo>
                  <a:lnTo>
                    <a:pt x="295" y="178"/>
                  </a:lnTo>
                  <a:lnTo>
                    <a:pt x="268" y="144"/>
                  </a:lnTo>
                  <a:lnTo>
                    <a:pt x="237" y="105"/>
                  </a:lnTo>
                  <a:lnTo>
                    <a:pt x="206" y="66"/>
                  </a:lnTo>
                  <a:lnTo>
                    <a:pt x="180" y="32"/>
                  </a:lnTo>
                  <a:lnTo>
                    <a:pt x="160" y="9"/>
                  </a:lnTo>
                  <a:lnTo>
                    <a:pt x="153" y="0"/>
                  </a:lnTo>
                  <a:lnTo>
                    <a:pt x="147" y="9"/>
                  </a:lnTo>
                  <a:lnTo>
                    <a:pt x="129" y="31"/>
                  </a:lnTo>
                  <a:lnTo>
                    <a:pt x="105" y="63"/>
                  </a:lnTo>
                  <a:lnTo>
                    <a:pt x="76" y="101"/>
                  </a:lnTo>
                  <a:lnTo>
                    <a:pt x="48" y="138"/>
                  </a:lnTo>
                  <a:lnTo>
                    <a:pt x="24" y="170"/>
                  </a:lnTo>
                  <a:lnTo>
                    <a:pt x="7" y="192"/>
                  </a:lnTo>
                  <a:lnTo>
                    <a:pt x="0" y="201"/>
                  </a:lnTo>
                  <a:lnTo>
                    <a:pt x="0" y="217"/>
                  </a:lnTo>
                  <a:lnTo>
                    <a:pt x="0" y="260"/>
                  </a:lnTo>
                  <a:lnTo>
                    <a:pt x="0" y="327"/>
                  </a:lnTo>
                  <a:lnTo>
                    <a:pt x="0" y="414"/>
                  </a:lnTo>
                  <a:lnTo>
                    <a:pt x="0" y="518"/>
                  </a:lnTo>
                  <a:lnTo>
                    <a:pt x="0" y="633"/>
                  </a:lnTo>
                  <a:lnTo>
                    <a:pt x="0" y="756"/>
                  </a:lnTo>
                  <a:lnTo>
                    <a:pt x="0" y="884"/>
                  </a:lnTo>
                  <a:lnTo>
                    <a:pt x="0" y="1011"/>
                  </a:lnTo>
                  <a:lnTo>
                    <a:pt x="0" y="1133"/>
                  </a:lnTo>
                  <a:lnTo>
                    <a:pt x="0" y="1249"/>
                  </a:lnTo>
                  <a:lnTo>
                    <a:pt x="0" y="1352"/>
                  </a:lnTo>
                  <a:lnTo>
                    <a:pt x="0" y="1440"/>
                  </a:lnTo>
                  <a:lnTo>
                    <a:pt x="0" y="1507"/>
                  </a:lnTo>
                  <a:lnTo>
                    <a:pt x="0" y="1550"/>
                  </a:lnTo>
                  <a:lnTo>
                    <a:pt x="0" y="1565"/>
                  </a:lnTo>
                  <a:lnTo>
                    <a:pt x="13" y="1562"/>
                  </a:lnTo>
                  <a:lnTo>
                    <a:pt x="25" y="1559"/>
                  </a:lnTo>
                  <a:lnTo>
                    <a:pt x="25" y="1548"/>
                  </a:lnTo>
                  <a:lnTo>
                    <a:pt x="25" y="1518"/>
                  </a:lnTo>
                  <a:lnTo>
                    <a:pt x="25" y="1472"/>
                  </a:lnTo>
                  <a:lnTo>
                    <a:pt x="25" y="1412"/>
                  </a:lnTo>
                  <a:lnTo>
                    <a:pt x="25" y="1340"/>
                  </a:lnTo>
                  <a:lnTo>
                    <a:pt x="25" y="1261"/>
                  </a:lnTo>
                  <a:lnTo>
                    <a:pt x="25" y="1176"/>
                  </a:lnTo>
                  <a:lnTo>
                    <a:pt x="25" y="1087"/>
                  </a:lnTo>
                  <a:lnTo>
                    <a:pt x="25" y="1000"/>
                  </a:lnTo>
                  <a:lnTo>
                    <a:pt x="25" y="915"/>
                  </a:lnTo>
                  <a:lnTo>
                    <a:pt x="25" y="836"/>
                  </a:lnTo>
                  <a:lnTo>
                    <a:pt x="25" y="764"/>
                  </a:lnTo>
                  <a:lnTo>
                    <a:pt x="25" y="704"/>
                  </a:lnTo>
                  <a:lnTo>
                    <a:pt x="25" y="658"/>
                  </a:lnTo>
                  <a:lnTo>
                    <a:pt x="25" y="628"/>
                  </a:lnTo>
                  <a:lnTo>
                    <a:pt x="25" y="617"/>
                  </a:lnTo>
                  <a:lnTo>
                    <a:pt x="26" y="613"/>
                  </a:lnTo>
                  <a:lnTo>
                    <a:pt x="27" y="602"/>
                  </a:lnTo>
                  <a:lnTo>
                    <a:pt x="29" y="587"/>
                  </a:lnTo>
                  <a:lnTo>
                    <a:pt x="34" y="570"/>
                  </a:lnTo>
                  <a:lnTo>
                    <a:pt x="38" y="561"/>
                  </a:lnTo>
                  <a:lnTo>
                    <a:pt x="42" y="553"/>
                  </a:lnTo>
                  <a:lnTo>
                    <a:pt x="47" y="545"/>
                  </a:lnTo>
                  <a:lnTo>
                    <a:pt x="53" y="539"/>
                  </a:lnTo>
                  <a:lnTo>
                    <a:pt x="60" y="533"/>
                  </a:lnTo>
                  <a:lnTo>
                    <a:pt x="68" y="529"/>
                  </a:lnTo>
                  <a:lnTo>
                    <a:pt x="72" y="527"/>
                  </a:lnTo>
                  <a:lnTo>
                    <a:pt x="77" y="526"/>
                  </a:lnTo>
                  <a:lnTo>
                    <a:pt x="83" y="526"/>
                  </a:lnTo>
                  <a:lnTo>
                    <a:pt x="88" y="526"/>
                  </a:lnTo>
                  <a:lnTo>
                    <a:pt x="97" y="527"/>
                  </a:lnTo>
                  <a:lnTo>
                    <a:pt x="106" y="531"/>
                  </a:lnTo>
                  <a:lnTo>
                    <a:pt x="113" y="536"/>
                  </a:lnTo>
                  <a:lnTo>
                    <a:pt x="120" y="542"/>
                  </a:lnTo>
                  <a:lnTo>
                    <a:pt x="125" y="550"/>
                  </a:lnTo>
                  <a:lnTo>
                    <a:pt x="129" y="557"/>
                  </a:lnTo>
                  <a:lnTo>
                    <a:pt x="133" y="566"/>
                  </a:lnTo>
                  <a:lnTo>
                    <a:pt x="135" y="574"/>
                  </a:lnTo>
                  <a:lnTo>
                    <a:pt x="138" y="591"/>
                  </a:lnTo>
                  <a:lnTo>
                    <a:pt x="139" y="606"/>
                  </a:lnTo>
                  <a:lnTo>
                    <a:pt x="139" y="617"/>
                  </a:lnTo>
                  <a:lnTo>
                    <a:pt x="138" y="620"/>
                  </a:lnTo>
                  <a:lnTo>
                    <a:pt x="138" y="631"/>
                  </a:lnTo>
                  <a:lnTo>
                    <a:pt x="138" y="661"/>
                  </a:lnTo>
                  <a:lnTo>
                    <a:pt x="138" y="707"/>
                  </a:lnTo>
                  <a:lnTo>
                    <a:pt x="138" y="767"/>
                  </a:lnTo>
                  <a:lnTo>
                    <a:pt x="137" y="838"/>
                  </a:lnTo>
                  <a:lnTo>
                    <a:pt x="137" y="917"/>
                  </a:lnTo>
                  <a:lnTo>
                    <a:pt x="137" y="1002"/>
                  </a:lnTo>
                  <a:lnTo>
                    <a:pt x="136" y="1090"/>
                  </a:lnTo>
                  <a:lnTo>
                    <a:pt x="136" y="1177"/>
                  </a:lnTo>
                  <a:lnTo>
                    <a:pt x="136" y="1261"/>
                  </a:lnTo>
                  <a:lnTo>
                    <a:pt x="135" y="1340"/>
                  </a:lnTo>
                  <a:lnTo>
                    <a:pt x="135" y="1412"/>
                  </a:lnTo>
                  <a:lnTo>
                    <a:pt x="135" y="1472"/>
                  </a:lnTo>
                  <a:lnTo>
                    <a:pt x="134" y="1518"/>
                  </a:lnTo>
                  <a:lnTo>
                    <a:pt x="134" y="1547"/>
                  </a:lnTo>
                  <a:lnTo>
                    <a:pt x="134" y="1558"/>
                  </a:lnTo>
                  <a:lnTo>
                    <a:pt x="149" y="1558"/>
                  </a:lnTo>
                  <a:lnTo>
                    <a:pt x="163" y="1558"/>
                  </a:lnTo>
                  <a:lnTo>
                    <a:pt x="163" y="1547"/>
                  </a:lnTo>
                  <a:lnTo>
                    <a:pt x="163" y="1517"/>
                  </a:lnTo>
                  <a:lnTo>
                    <a:pt x="164" y="1472"/>
                  </a:lnTo>
                  <a:lnTo>
                    <a:pt x="164" y="1411"/>
                  </a:lnTo>
                  <a:lnTo>
                    <a:pt x="164" y="1339"/>
                  </a:lnTo>
                  <a:lnTo>
                    <a:pt x="164" y="1259"/>
                  </a:lnTo>
                  <a:lnTo>
                    <a:pt x="164" y="1174"/>
                  </a:lnTo>
                  <a:lnTo>
                    <a:pt x="164" y="1086"/>
                  </a:lnTo>
                  <a:lnTo>
                    <a:pt x="164" y="998"/>
                  </a:lnTo>
                  <a:lnTo>
                    <a:pt x="164" y="912"/>
                  </a:lnTo>
                  <a:lnTo>
                    <a:pt x="164" y="832"/>
                  </a:lnTo>
                  <a:lnTo>
                    <a:pt x="164" y="761"/>
                  </a:lnTo>
                  <a:lnTo>
                    <a:pt x="164" y="701"/>
                  </a:lnTo>
                  <a:lnTo>
                    <a:pt x="164" y="654"/>
                  </a:lnTo>
                  <a:lnTo>
                    <a:pt x="164" y="624"/>
                  </a:lnTo>
                  <a:lnTo>
                    <a:pt x="164" y="614"/>
                  </a:lnTo>
                  <a:lnTo>
                    <a:pt x="165" y="609"/>
                  </a:lnTo>
                  <a:lnTo>
                    <a:pt x="166" y="600"/>
                  </a:lnTo>
                  <a:lnTo>
                    <a:pt x="170" y="585"/>
                  </a:lnTo>
                  <a:lnTo>
                    <a:pt x="176" y="568"/>
                  </a:lnTo>
                  <a:lnTo>
                    <a:pt x="182" y="559"/>
                  </a:lnTo>
                  <a:lnTo>
                    <a:pt x="187" y="552"/>
                  </a:lnTo>
                  <a:lnTo>
                    <a:pt x="194" y="543"/>
                  </a:lnTo>
                  <a:lnTo>
                    <a:pt x="201" y="537"/>
                  </a:lnTo>
                  <a:lnTo>
                    <a:pt x="210" y="531"/>
                  </a:lnTo>
                  <a:lnTo>
                    <a:pt x="220" y="526"/>
                  </a:lnTo>
                  <a:lnTo>
                    <a:pt x="231" y="524"/>
                  </a:lnTo>
                  <a:lnTo>
                    <a:pt x="244" y="523"/>
                  </a:lnTo>
                  <a:lnTo>
                    <a:pt x="251" y="523"/>
                  </a:lnTo>
                  <a:lnTo>
                    <a:pt x="257" y="524"/>
                  </a:lnTo>
                  <a:lnTo>
                    <a:pt x="262" y="525"/>
                  </a:lnTo>
                  <a:lnTo>
                    <a:pt x="267" y="526"/>
                  </a:lnTo>
                  <a:lnTo>
                    <a:pt x="276" y="531"/>
                  </a:lnTo>
                  <a:lnTo>
                    <a:pt x="283" y="537"/>
                  </a:lnTo>
                  <a:lnTo>
                    <a:pt x="289" y="543"/>
                  </a:lnTo>
                  <a:lnTo>
                    <a:pt x="293" y="552"/>
                  </a:lnTo>
                  <a:lnTo>
                    <a:pt x="295" y="559"/>
                  </a:lnTo>
                  <a:lnTo>
                    <a:pt x="297" y="568"/>
                  </a:lnTo>
                  <a:lnTo>
                    <a:pt x="298" y="585"/>
                  </a:lnTo>
                  <a:lnTo>
                    <a:pt x="298" y="600"/>
                  </a:lnTo>
                  <a:lnTo>
                    <a:pt x="296" y="609"/>
                  </a:lnTo>
                  <a:lnTo>
                    <a:pt x="295" y="614"/>
                  </a:lnTo>
                  <a:lnTo>
                    <a:pt x="295" y="624"/>
                  </a:lnTo>
                  <a:lnTo>
                    <a:pt x="295" y="654"/>
                  </a:lnTo>
                  <a:lnTo>
                    <a:pt x="295" y="700"/>
                  </a:lnTo>
                  <a:lnTo>
                    <a:pt x="294" y="761"/>
                  </a:lnTo>
                  <a:lnTo>
                    <a:pt x="294" y="832"/>
                  </a:lnTo>
                  <a:lnTo>
                    <a:pt x="293" y="911"/>
                  </a:lnTo>
                  <a:lnTo>
                    <a:pt x="293" y="997"/>
                  </a:lnTo>
                  <a:lnTo>
                    <a:pt x="292" y="1084"/>
                  </a:lnTo>
                  <a:lnTo>
                    <a:pt x="291" y="1173"/>
                  </a:lnTo>
                  <a:lnTo>
                    <a:pt x="291" y="1258"/>
                  </a:lnTo>
                  <a:lnTo>
                    <a:pt x="290" y="1337"/>
                  </a:lnTo>
                  <a:lnTo>
                    <a:pt x="290" y="1409"/>
                  </a:lnTo>
                  <a:lnTo>
                    <a:pt x="289" y="1468"/>
                  </a:lnTo>
                  <a:lnTo>
                    <a:pt x="289" y="1515"/>
                  </a:lnTo>
                  <a:lnTo>
                    <a:pt x="289" y="1545"/>
                  </a:lnTo>
                  <a:lnTo>
                    <a:pt x="289" y="1556"/>
                  </a:lnTo>
                  <a:lnTo>
                    <a:pt x="298" y="1556"/>
                  </a:lnTo>
                  <a:lnTo>
                    <a:pt x="308" y="1555"/>
                  </a:lnTo>
                  <a:lnTo>
                    <a:pt x="318" y="1554"/>
                  </a:lnTo>
                  <a:lnTo>
                    <a:pt x="328" y="15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  <p:sp>
          <p:nvSpPr>
            <p:cNvPr id="68" name="Freeform 467"/>
            <p:cNvSpPr>
              <a:spLocks/>
            </p:cNvSpPr>
            <p:nvPr/>
          </p:nvSpPr>
          <p:spPr bwMode="auto">
            <a:xfrm>
              <a:off x="11119673" y="2398405"/>
              <a:ext cx="108854" cy="102909"/>
            </a:xfrm>
            <a:custGeom>
              <a:avLst/>
              <a:gdLst/>
              <a:ahLst/>
              <a:cxnLst>
                <a:cxn ang="0">
                  <a:pos x="822" y="663"/>
                </a:cxn>
                <a:cxn ang="0">
                  <a:pos x="766" y="740"/>
                </a:cxn>
                <a:cxn ang="0">
                  <a:pos x="692" y="803"/>
                </a:cxn>
                <a:cxn ang="0">
                  <a:pos x="657" y="789"/>
                </a:cxn>
                <a:cxn ang="0">
                  <a:pos x="675" y="733"/>
                </a:cxn>
                <a:cxn ang="0">
                  <a:pos x="727" y="640"/>
                </a:cxn>
                <a:cxn ang="0">
                  <a:pos x="767" y="616"/>
                </a:cxn>
                <a:cxn ang="0">
                  <a:pos x="767" y="590"/>
                </a:cxn>
                <a:cxn ang="0">
                  <a:pos x="781" y="555"/>
                </a:cxn>
                <a:cxn ang="0">
                  <a:pos x="811" y="525"/>
                </a:cxn>
                <a:cxn ang="0">
                  <a:pos x="814" y="502"/>
                </a:cxn>
                <a:cxn ang="0">
                  <a:pos x="796" y="475"/>
                </a:cxn>
                <a:cxn ang="0">
                  <a:pos x="767" y="409"/>
                </a:cxn>
                <a:cxn ang="0">
                  <a:pos x="740" y="367"/>
                </a:cxn>
                <a:cxn ang="0">
                  <a:pos x="683" y="329"/>
                </a:cxn>
                <a:cxn ang="0">
                  <a:pos x="614" y="291"/>
                </a:cxn>
                <a:cxn ang="0">
                  <a:pos x="504" y="256"/>
                </a:cxn>
                <a:cxn ang="0">
                  <a:pos x="391" y="258"/>
                </a:cxn>
                <a:cxn ang="0">
                  <a:pos x="320" y="276"/>
                </a:cxn>
                <a:cxn ang="0">
                  <a:pos x="268" y="309"/>
                </a:cxn>
                <a:cxn ang="0">
                  <a:pos x="207" y="329"/>
                </a:cxn>
                <a:cxn ang="0">
                  <a:pos x="144" y="388"/>
                </a:cxn>
                <a:cxn ang="0">
                  <a:pos x="112" y="441"/>
                </a:cxn>
                <a:cxn ang="0">
                  <a:pos x="107" y="478"/>
                </a:cxn>
                <a:cxn ang="0">
                  <a:pos x="126" y="501"/>
                </a:cxn>
                <a:cxn ang="0">
                  <a:pos x="141" y="552"/>
                </a:cxn>
                <a:cxn ang="0">
                  <a:pos x="150" y="607"/>
                </a:cxn>
                <a:cxn ang="0">
                  <a:pos x="173" y="634"/>
                </a:cxn>
                <a:cxn ang="0">
                  <a:pos x="215" y="656"/>
                </a:cxn>
                <a:cxn ang="0">
                  <a:pos x="228" y="674"/>
                </a:cxn>
                <a:cxn ang="0">
                  <a:pos x="243" y="714"/>
                </a:cxn>
                <a:cxn ang="0">
                  <a:pos x="266" y="806"/>
                </a:cxn>
                <a:cxn ang="0">
                  <a:pos x="223" y="821"/>
                </a:cxn>
                <a:cxn ang="0">
                  <a:pos x="121" y="736"/>
                </a:cxn>
                <a:cxn ang="0">
                  <a:pos x="44" y="628"/>
                </a:cxn>
                <a:cxn ang="0">
                  <a:pos x="7" y="513"/>
                </a:cxn>
                <a:cxn ang="0">
                  <a:pos x="0" y="427"/>
                </a:cxn>
                <a:cxn ang="0">
                  <a:pos x="10" y="346"/>
                </a:cxn>
                <a:cxn ang="0">
                  <a:pos x="33" y="271"/>
                </a:cxn>
                <a:cxn ang="0">
                  <a:pos x="71" y="201"/>
                </a:cxn>
                <a:cxn ang="0">
                  <a:pos x="142" y="115"/>
                </a:cxn>
                <a:cxn ang="0">
                  <a:pos x="244" y="44"/>
                </a:cxn>
                <a:cxn ang="0">
                  <a:pos x="336" y="11"/>
                </a:cxn>
                <a:cxn ang="0">
                  <a:pos x="435" y="0"/>
                </a:cxn>
                <a:cxn ang="0">
                  <a:pos x="533" y="8"/>
                </a:cxn>
                <a:cxn ang="0">
                  <a:pos x="627" y="38"/>
                </a:cxn>
                <a:cxn ang="0">
                  <a:pos x="712" y="88"/>
                </a:cxn>
                <a:cxn ang="0">
                  <a:pos x="782" y="154"/>
                </a:cxn>
                <a:cxn ang="0">
                  <a:pos x="838" y="242"/>
                </a:cxn>
                <a:cxn ang="0">
                  <a:pos x="881" y="388"/>
                </a:cxn>
                <a:cxn ang="0">
                  <a:pos x="872" y="539"/>
                </a:cxn>
              </a:cxnLst>
              <a:rect l="0" t="0" r="r" b="b"/>
              <a:pathLst>
                <a:path w="884" h="847">
                  <a:moveTo>
                    <a:pt x="854" y="596"/>
                  </a:moveTo>
                  <a:lnTo>
                    <a:pt x="848" y="613"/>
                  </a:lnTo>
                  <a:lnTo>
                    <a:pt x="840" y="630"/>
                  </a:lnTo>
                  <a:lnTo>
                    <a:pt x="832" y="647"/>
                  </a:lnTo>
                  <a:lnTo>
                    <a:pt x="822" y="663"/>
                  </a:lnTo>
                  <a:lnTo>
                    <a:pt x="813" y="679"/>
                  </a:lnTo>
                  <a:lnTo>
                    <a:pt x="802" y="695"/>
                  </a:lnTo>
                  <a:lnTo>
                    <a:pt x="790" y="710"/>
                  </a:lnTo>
                  <a:lnTo>
                    <a:pt x="778" y="725"/>
                  </a:lnTo>
                  <a:lnTo>
                    <a:pt x="766" y="740"/>
                  </a:lnTo>
                  <a:lnTo>
                    <a:pt x="753" y="754"/>
                  </a:lnTo>
                  <a:lnTo>
                    <a:pt x="738" y="767"/>
                  </a:lnTo>
                  <a:lnTo>
                    <a:pt x="723" y="779"/>
                  </a:lnTo>
                  <a:lnTo>
                    <a:pt x="708" y="792"/>
                  </a:lnTo>
                  <a:lnTo>
                    <a:pt x="692" y="803"/>
                  </a:lnTo>
                  <a:lnTo>
                    <a:pt x="675" y="815"/>
                  </a:lnTo>
                  <a:lnTo>
                    <a:pt x="657" y="825"/>
                  </a:lnTo>
                  <a:lnTo>
                    <a:pt x="656" y="813"/>
                  </a:lnTo>
                  <a:lnTo>
                    <a:pt x="656" y="801"/>
                  </a:lnTo>
                  <a:lnTo>
                    <a:pt x="657" y="789"/>
                  </a:lnTo>
                  <a:lnTo>
                    <a:pt x="659" y="777"/>
                  </a:lnTo>
                  <a:lnTo>
                    <a:pt x="662" y="766"/>
                  </a:lnTo>
                  <a:lnTo>
                    <a:pt x="666" y="755"/>
                  </a:lnTo>
                  <a:lnTo>
                    <a:pt x="671" y="743"/>
                  </a:lnTo>
                  <a:lnTo>
                    <a:pt x="675" y="733"/>
                  </a:lnTo>
                  <a:lnTo>
                    <a:pt x="686" y="710"/>
                  </a:lnTo>
                  <a:lnTo>
                    <a:pt x="696" y="689"/>
                  </a:lnTo>
                  <a:lnTo>
                    <a:pt x="706" y="666"/>
                  </a:lnTo>
                  <a:lnTo>
                    <a:pt x="714" y="644"/>
                  </a:lnTo>
                  <a:lnTo>
                    <a:pt x="727" y="640"/>
                  </a:lnTo>
                  <a:lnTo>
                    <a:pt x="744" y="633"/>
                  </a:lnTo>
                  <a:lnTo>
                    <a:pt x="753" y="629"/>
                  </a:lnTo>
                  <a:lnTo>
                    <a:pt x="760" y="624"/>
                  </a:lnTo>
                  <a:lnTo>
                    <a:pt x="764" y="619"/>
                  </a:lnTo>
                  <a:lnTo>
                    <a:pt x="767" y="616"/>
                  </a:lnTo>
                  <a:lnTo>
                    <a:pt x="770" y="611"/>
                  </a:lnTo>
                  <a:lnTo>
                    <a:pt x="772" y="606"/>
                  </a:lnTo>
                  <a:lnTo>
                    <a:pt x="769" y="600"/>
                  </a:lnTo>
                  <a:lnTo>
                    <a:pt x="768" y="595"/>
                  </a:lnTo>
                  <a:lnTo>
                    <a:pt x="767" y="590"/>
                  </a:lnTo>
                  <a:lnTo>
                    <a:pt x="767" y="585"/>
                  </a:lnTo>
                  <a:lnTo>
                    <a:pt x="768" y="577"/>
                  </a:lnTo>
                  <a:lnTo>
                    <a:pt x="771" y="568"/>
                  </a:lnTo>
                  <a:lnTo>
                    <a:pt x="775" y="562"/>
                  </a:lnTo>
                  <a:lnTo>
                    <a:pt x="781" y="555"/>
                  </a:lnTo>
                  <a:lnTo>
                    <a:pt x="787" y="549"/>
                  </a:lnTo>
                  <a:lnTo>
                    <a:pt x="793" y="543"/>
                  </a:lnTo>
                  <a:lnTo>
                    <a:pt x="800" y="537"/>
                  </a:lnTo>
                  <a:lnTo>
                    <a:pt x="806" y="531"/>
                  </a:lnTo>
                  <a:lnTo>
                    <a:pt x="811" y="525"/>
                  </a:lnTo>
                  <a:lnTo>
                    <a:pt x="814" y="518"/>
                  </a:lnTo>
                  <a:lnTo>
                    <a:pt x="815" y="515"/>
                  </a:lnTo>
                  <a:lnTo>
                    <a:pt x="815" y="511"/>
                  </a:lnTo>
                  <a:lnTo>
                    <a:pt x="815" y="506"/>
                  </a:lnTo>
                  <a:lnTo>
                    <a:pt x="814" y="502"/>
                  </a:lnTo>
                  <a:lnTo>
                    <a:pt x="813" y="498"/>
                  </a:lnTo>
                  <a:lnTo>
                    <a:pt x="811" y="492"/>
                  </a:lnTo>
                  <a:lnTo>
                    <a:pt x="807" y="488"/>
                  </a:lnTo>
                  <a:lnTo>
                    <a:pt x="804" y="482"/>
                  </a:lnTo>
                  <a:lnTo>
                    <a:pt x="796" y="475"/>
                  </a:lnTo>
                  <a:lnTo>
                    <a:pt x="788" y="467"/>
                  </a:lnTo>
                  <a:lnTo>
                    <a:pt x="783" y="458"/>
                  </a:lnTo>
                  <a:lnTo>
                    <a:pt x="778" y="449"/>
                  </a:lnTo>
                  <a:lnTo>
                    <a:pt x="772" y="430"/>
                  </a:lnTo>
                  <a:lnTo>
                    <a:pt x="767" y="409"/>
                  </a:lnTo>
                  <a:lnTo>
                    <a:pt x="764" y="400"/>
                  </a:lnTo>
                  <a:lnTo>
                    <a:pt x="759" y="390"/>
                  </a:lnTo>
                  <a:lnTo>
                    <a:pt x="754" y="382"/>
                  </a:lnTo>
                  <a:lnTo>
                    <a:pt x="749" y="373"/>
                  </a:lnTo>
                  <a:lnTo>
                    <a:pt x="740" y="367"/>
                  </a:lnTo>
                  <a:lnTo>
                    <a:pt x="732" y="360"/>
                  </a:lnTo>
                  <a:lnTo>
                    <a:pt x="720" y="356"/>
                  </a:lnTo>
                  <a:lnTo>
                    <a:pt x="705" y="353"/>
                  </a:lnTo>
                  <a:lnTo>
                    <a:pt x="695" y="340"/>
                  </a:lnTo>
                  <a:lnTo>
                    <a:pt x="683" y="329"/>
                  </a:lnTo>
                  <a:lnTo>
                    <a:pt x="672" y="320"/>
                  </a:lnTo>
                  <a:lnTo>
                    <a:pt x="658" y="311"/>
                  </a:lnTo>
                  <a:lnTo>
                    <a:pt x="644" y="304"/>
                  </a:lnTo>
                  <a:lnTo>
                    <a:pt x="629" y="297"/>
                  </a:lnTo>
                  <a:lnTo>
                    <a:pt x="614" y="291"/>
                  </a:lnTo>
                  <a:lnTo>
                    <a:pt x="598" y="286"/>
                  </a:lnTo>
                  <a:lnTo>
                    <a:pt x="567" y="276"/>
                  </a:lnTo>
                  <a:lnTo>
                    <a:pt x="535" y="266"/>
                  </a:lnTo>
                  <a:lnTo>
                    <a:pt x="519" y="261"/>
                  </a:lnTo>
                  <a:lnTo>
                    <a:pt x="504" y="256"/>
                  </a:lnTo>
                  <a:lnTo>
                    <a:pt x="489" y="250"/>
                  </a:lnTo>
                  <a:lnTo>
                    <a:pt x="475" y="244"/>
                  </a:lnTo>
                  <a:lnTo>
                    <a:pt x="445" y="251"/>
                  </a:lnTo>
                  <a:lnTo>
                    <a:pt x="418" y="256"/>
                  </a:lnTo>
                  <a:lnTo>
                    <a:pt x="391" y="258"/>
                  </a:lnTo>
                  <a:lnTo>
                    <a:pt x="366" y="262"/>
                  </a:lnTo>
                  <a:lnTo>
                    <a:pt x="355" y="264"/>
                  </a:lnTo>
                  <a:lnTo>
                    <a:pt x="343" y="267"/>
                  </a:lnTo>
                  <a:lnTo>
                    <a:pt x="332" y="271"/>
                  </a:lnTo>
                  <a:lnTo>
                    <a:pt x="320" y="276"/>
                  </a:lnTo>
                  <a:lnTo>
                    <a:pt x="310" y="281"/>
                  </a:lnTo>
                  <a:lnTo>
                    <a:pt x="299" y="289"/>
                  </a:lnTo>
                  <a:lnTo>
                    <a:pt x="288" y="297"/>
                  </a:lnTo>
                  <a:lnTo>
                    <a:pt x="278" y="308"/>
                  </a:lnTo>
                  <a:lnTo>
                    <a:pt x="268" y="309"/>
                  </a:lnTo>
                  <a:lnTo>
                    <a:pt x="259" y="310"/>
                  </a:lnTo>
                  <a:lnTo>
                    <a:pt x="250" y="312"/>
                  </a:lnTo>
                  <a:lnTo>
                    <a:pt x="241" y="314"/>
                  </a:lnTo>
                  <a:lnTo>
                    <a:pt x="224" y="321"/>
                  </a:lnTo>
                  <a:lnTo>
                    <a:pt x="207" y="329"/>
                  </a:lnTo>
                  <a:lnTo>
                    <a:pt x="192" y="339"/>
                  </a:lnTo>
                  <a:lnTo>
                    <a:pt x="177" y="350"/>
                  </a:lnTo>
                  <a:lnTo>
                    <a:pt x="164" y="361"/>
                  </a:lnTo>
                  <a:lnTo>
                    <a:pt x="150" y="374"/>
                  </a:lnTo>
                  <a:lnTo>
                    <a:pt x="144" y="388"/>
                  </a:lnTo>
                  <a:lnTo>
                    <a:pt x="137" y="402"/>
                  </a:lnTo>
                  <a:lnTo>
                    <a:pt x="128" y="415"/>
                  </a:lnTo>
                  <a:lnTo>
                    <a:pt x="120" y="427"/>
                  </a:lnTo>
                  <a:lnTo>
                    <a:pt x="115" y="434"/>
                  </a:lnTo>
                  <a:lnTo>
                    <a:pt x="112" y="441"/>
                  </a:lnTo>
                  <a:lnTo>
                    <a:pt x="110" y="448"/>
                  </a:lnTo>
                  <a:lnTo>
                    <a:pt x="108" y="455"/>
                  </a:lnTo>
                  <a:lnTo>
                    <a:pt x="107" y="462"/>
                  </a:lnTo>
                  <a:lnTo>
                    <a:pt x="106" y="469"/>
                  </a:lnTo>
                  <a:lnTo>
                    <a:pt x="107" y="478"/>
                  </a:lnTo>
                  <a:lnTo>
                    <a:pt x="109" y="485"/>
                  </a:lnTo>
                  <a:lnTo>
                    <a:pt x="114" y="489"/>
                  </a:lnTo>
                  <a:lnTo>
                    <a:pt x="119" y="492"/>
                  </a:lnTo>
                  <a:lnTo>
                    <a:pt x="123" y="497"/>
                  </a:lnTo>
                  <a:lnTo>
                    <a:pt x="126" y="501"/>
                  </a:lnTo>
                  <a:lnTo>
                    <a:pt x="132" y="511"/>
                  </a:lnTo>
                  <a:lnTo>
                    <a:pt x="136" y="520"/>
                  </a:lnTo>
                  <a:lnTo>
                    <a:pt x="139" y="531"/>
                  </a:lnTo>
                  <a:lnTo>
                    <a:pt x="140" y="542"/>
                  </a:lnTo>
                  <a:lnTo>
                    <a:pt x="141" y="552"/>
                  </a:lnTo>
                  <a:lnTo>
                    <a:pt x="142" y="564"/>
                  </a:lnTo>
                  <a:lnTo>
                    <a:pt x="143" y="576"/>
                  </a:lnTo>
                  <a:lnTo>
                    <a:pt x="144" y="586"/>
                  </a:lnTo>
                  <a:lnTo>
                    <a:pt x="146" y="597"/>
                  </a:lnTo>
                  <a:lnTo>
                    <a:pt x="150" y="607"/>
                  </a:lnTo>
                  <a:lnTo>
                    <a:pt x="154" y="616"/>
                  </a:lnTo>
                  <a:lnTo>
                    <a:pt x="160" y="625"/>
                  </a:lnTo>
                  <a:lnTo>
                    <a:pt x="164" y="628"/>
                  </a:lnTo>
                  <a:lnTo>
                    <a:pt x="168" y="631"/>
                  </a:lnTo>
                  <a:lnTo>
                    <a:pt x="173" y="634"/>
                  </a:lnTo>
                  <a:lnTo>
                    <a:pt x="178" y="638"/>
                  </a:lnTo>
                  <a:lnTo>
                    <a:pt x="189" y="642"/>
                  </a:lnTo>
                  <a:lnTo>
                    <a:pt x="199" y="646"/>
                  </a:lnTo>
                  <a:lnTo>
                    <a:pt x="207" y="650"/>
                  </a:lnTo>
                  <a:lnTo>
                    <a:pt x="215" y="656"/>
                  </a:lnTo>
                  <a:lnTo>
                    <a:pt x="218" y="658"/>
                  </a:lnTo>
                  <a:lnTo>
                    <a:pt x="221" y="661"/>
                  </a:lnTo>
                  <a:lnTo>
                    <a:pt x="223" y="665"/>
                  </a:lnTo>
                  <a:lnTo>
                    <a:pt x="225" y="669"/>
                  </a:lnTo>
                  <a:lnTo>
                    <a:pt x="228" y="674"/>
                  </a:lnTo>
                  <a:lnTo>
                    <a:pt x="229" y="679"/>
                  </a:lnTo>
                  <a:lnTo>
                    <a:pt x="230" y="685"/>
                  </a:lnTo>
                  <a:lnTo>
                    <a:pt x="230" y="692"/>
                  </a:lnTo>
                  <a:lnTo>
                    <a:pt x="237" y="703"/>
                  </a:lnTo>
                  <a:lnTo>
                    <a:pt x="243" y="714"/>
                  </a:lnTo>
                  <a:lnTo>
                    <a:pt x="247" y="727"/>
                  </a:lnTo>
                  <a:lnTo>
                    <a:pt x="250" y="740"/>
                  </a:lnTo>
                  <a:lnTo>
                    <a:pt x="255" y="767"/>
                  </a:lnTo>
                  <a:lnTo>
                    <a:pt x="262" y="793"/>
                  </a:lnTo>
                  <a:lnTo>
                    <a:pt x="266" y="806"/>
                  </a:lnTo>
                  <a:lnTo>
                    <a:pt x="268" y="819"/>
                  </a:lnTo>
                  <a:lnTo>
                    <a:pt x="269" y="833"/>
                  </a:lnTo>
                  <a:lnTo>
                    <a:pt x="268" y="847"/>
                  </a:lnTo>
                  <a:lnTo>
                    <a:pt x="246" y="835"/>
                  </a:lnTo>
                  <a:lnTo>
                    <a:pt x="223" y="821"/>
                  </a:lnTo>
                  <a:lnTo>
                    <a:pt x="201" y="806"/>
                  </a:lnTo>
                  <a:lnTo>
                    <a:pt x="180" y="790"/>
                  </a:lnTo>
                  <a:lnTo>
                    <a:pt x="159" y="773"/>
                  </a:lnTo>
                  <a:lnTo>
                    <a:pt x="140" y="755"/>
                  </a:lnTo>
                  <a:lnTo>
                    <a:pt x="121" y="736"/>
                  </a:lnTo>
                  <a:lnTo>
                    <a:pt x="103" y="715"/>
                  </a:lnTo>
                  <a:lnTo>
                    <a:pt x="87" y="695"/>
                  </a:lnTo>
                  <a:lnTo>
                    <a:pt x="71" y="674"/>
                  </a:lnTo>
                  <a:lnTo>
                    <a:pt x="57" y="651"/>
                  </a:lnTo>
                  <a:lnTo>
                    <a:pt x="44" y="628"/>
                  </a:lnTo>
                  <a:lnTo>
                    <a:pt x="32" y="605"/>
                  </a:lnTo>
                  <a:lnTo>
                    <a:pt x="23" y="580"/>
                  </a:lnTo>
                  <a:lnTo>
                    <a:pt x="15" y="555"/>
                  </a:lnTo>
                  <a:lnTo>
                    <a:pt x="10" y="530"/>
                  </a:lnTo>
                  <a:lnTo>
                    <a:pt x="7" y="513"/>
                  </a:lnTo>
                  <a:lnTo>
                    <a:pt x="3" y="496"/>
                  </a:lnTo>
                  <a:lnTo>
                    <a:pt x="2" y="479"/>
                  </a:lnTo>
                  <a:lnTo>
                    <a:pt x="0" y="462"/>
                  </a:lnTo>
                  <a:lnTo>
                    <a:pt x="0" y="444"/>
                  </a:lnTo>
                  <a:lnTo>
                    <a:pt x="0" y="427"/>
                  </a:lnTo>
                  <a:lnTo>
                    <a:pt x="1" y="411"/>
                  </a:lnTo>
                  <a:lnTo>
                    <a:pt x="2" y="394"/>
                  </a:lnTo>
                  <a:lnTo>
                    <a:pt x="4" y="378"/>
                  </a:lnTo>
                  <a:lnTo>
                    <a:pt x="7" y="362"/>
                  </a:lnTo>
                  <a:lnTo>
                    <a:pt x="10" y="346"/>
                  </a:lnTo>
                  <a:lnTo>
                    <a:pt x="13" y="331"/>
                  </a:lnTo>
                  <a:lnTo>
                    <a:pt x="17" y="315"/>
                  </a:lnTo>
                  <a:lnTo>
                    <a:pt x="23" y="300"/>
                  </a:lnTo>
                  <a:lnTo>
                    <a:pt x="28" y="286"/>
                  </a:lnTo>
                  <a:lnTo>
                    <a:pt x="33" y="271"/>
                  </a:lnTo>
                  <a:lnTo>
                    <a:pt x="40" y="257"/>
                  </a:lnTo>
                  <a:lnTo>
                    <a:pt x="47" y="242"/>
                  </a:lnTo>
                  <a:lnTo>
                    <a:pt x="55" y="228"/>
                  </a:lnTo>
                  <a:lnTo>
                    <a:pt x="62" y="214"/>
                  </a:lnTo>
                  <a:lnTo>
                    <a:pt x="71" y="201"/>
                  </a:lnTo>
                  <a:lnTo>
                    <a:pt x="79" y="188"/>
                  </a:lnTo>
                  <a:lnTo>
                    <a:pt x="89" y="175"/>
                  </a:lnTo>
                  <a:lnTo>
                    <a:pt x="98" y="163"/>
                  </a:lnTo>
                  <a:lnTo>
                    <a:pt x="119" y="138"/>
                  </a:lnTo>
                  <a:lnTo>
                    <a:pt x="142" y="115"/>
                  </a:lnTo>
                  <a:lnTo>
                    <a:pt x="166" y="93"/>
                  </a:lnTo>
                  <a:lnTo>
                    <a:pt x="191" y="73"/>
                  </a:lnTo>
                  <a:lnTo>
                    <a:pt x="208" y="63"/>
                  </a:lnTo>
                  <a:lnTo>
                    <a:pt x="225" y="53"/>
                  </a:lnTo>
                  <a:lnTo>
                    <a:pt x="244" y="44"/>
                  </a:lnTo>
                  <a:lnTo>
                    <a:pt x="262" y="36"/>
                  </a:lnTo>
                  <a:lnTo>
                    <a:pt x="280" y="28"/>
                  </a:lnTo>
                  <a:lnTo>
                    <a:pt x="299" y="22"/>
                  </a:lnTo>
                  <a:lnTo>
                    <a:pt x="317" y="17"/>
                  </a:lnTo>
                  <a:lnTo>
                    <a:pt x="336" y="11"/>
                  </a:lnTo>
                  <a:lnTo>
                    <a:pt x="356" y="7"/>
                  </a:lnTo>
                  <a:lnTo>
                    <a:pt x="376" y="4"/>
                  </a:lnTo>
                  <a:lnTo>
                    <a:pt x="395" y="2"/>
                  </a:lnTo>
                  <a:lnTo>
                    <a:pt x="414" y="1"/>
                  </a:lnTo>
                  <a:lnTo>
                    <a:pt x="435" y="0"/>
                  </a:lnTo>
                  <a:lnTo>
                    <a:pt x="454" y="0"/>
                  </a:lnTo>
                  <a:lnTo>
                    <a:pt x="474" y="1"/>
                  </a:lnTo>
                  <a:lnTo>
                    <a:pt x="493" y="2"/>
                  </a:lnTo>
                  <a:lnTo>
                    <a:pt x="513" y="5"/>
                  </a:lnTo>
                  <a:lnTo>
                    <a:pt x="533" y="8"/>
                  </a:lnTo>
                  <a:lnTo>
                    <a:pt x="552" y="12"/>
                  </a:lnTo>
                  <a:lnTo>
                    <a:pt x="570" y="18"/>
                  </a:lnTo>
                  <a:lnTo>
                    <a:pt x="590" y="23"/>
                  </a:lnTo>
                  <a:lnTo>
                    <a:pt x="608" y="29"/>
                  </a:lnTo>
                  <a:lnTo>
                    <a:pt x="627" y="38"/>
                  </a:lnTo>
                  <a:lnTo>
                    <a:pt x="644" y="45"/>
                  </a:lnTo>
                  <a:lnTo>
                    <a:pt x="662" y="55"/>
                  </a:lnTo>
                  <a:lnTo>
                    <a:pt x="679" y="65"/>
                  </a:lnTo>
                  <a:lnTo>
                    <a:pt x="696" y="76"/>
                  </a:lnTo>
                  <a:lnTo>
                    <a:pt x="712" y="88"/>
                  </a:lnTo>
                  <a:lnTo>
                    <a:pt x="727" y="100"/>
                  </a:lnTo>
                  <a:lnTo>
                    <a:pt x="743" y="114"/>
                  </a:lnTo>
                  <a:lnTo>
                    <a:pt x="757" y="128"/>
                  </a:lnTo>
                  <a:lnTo>
                    <a:pt x="772" y="143"/>
                  </a:lnTo>
                  <a:lnTo>
                    <a:pt x="782" y="154"/>
                  </a:lnTo>
                  <a:lnTo>
                    <a:pt x="791" y="166"/>
                  </a:lnTo>
                  <a:lnTo>
                    <a:pt x="800" y="178"/>
                  </a:lnTo>
                  <a:lnTo>
                    <a:pt x="808" y="190"/>
                  </a:lnTo>
                  <a:lnTo>
                    <a:pt x="824" y="215"/>
                  </a:lnTo>
                  <a:lnTo>
                    <a:pt x="838" y="242"/>
                  </a:lnTo>
                  <a:lnTo>
                    <a:pt x="851" y="271"/>
                  </a:lnTo>
                  <a:lnTo>
                    <a:pt x="861" y="298"/>
                  </a:lnTo>
                  <a:lnTo>
                    <a:pt x="869" y="328"/>
                  </a:lnTo>
                  <a:lnTo>
                    <a:pt x="877" y="358"/>
                  </a:lnTo>
                  <a:lnTo>
                    <a:pt x="881" y="388"/>
                  </a:lnTo>
                  <a:lnTo>
                    <a:pt x="883" y="419"/>
                  </a:lnTo>
                  <a:lnTo>
                    <a:pt x="884" y="450"/>
                  </a:lnTo>
                  <a:lnTo>
                    <a:pt x="882" y="480"/>
                  </a:lnTo>
                  <a:lnTo>
                    <a:pt x="879" y="510"/>
                  </a:lnTo>
                  <a:lnTo>
                    <a:pt x="872" y="539"/>
                  </a:lnTo>
                  <a:lnTo>
                    <a:pt x="869" y="554"/>
                  </a:lnTo>
                  <a:lnTo>
                    <a:pt x="865" y="568"/>
                  </a:lnTo>
                  <a:lnTo>
                    <a:pt x="860" y="582"/>
                  </a:lnTo>
                  <a:lnTo>
                    <a:pt x="854" y="5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de-DE">
                <a:latin typeface="Calibri" panose="020F050202020403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66"/>
          </a:solidFill>
          <a:latin typeface="Calibri" panose="020F0502020204030204" pitchFamily="34" charset="0"/>
          <a:ea typeface="ＭＳ Ｐゴシック" pitchFamily="63" charset="-128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itchFamily="63" charset="0"/>
          <a:ea typeface="ＭＳ Ｐゴシック" pitchFamily="63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itchFamily="63" charset="0"/>
          <a:ea typeface="ＭＳ Ｐゴシック" pitchFamily="63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itchFamily="63" charset="0"/>
          <a:ea typeface="ＭＳ Ｐゴシック" pitchFamily="63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itchFamily="63" charset="0"/>
          <a:ea typeface="ＭＳ Ｐゴシック" pitchFamily="63" charset="-128"/>
          <a:cs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itchFamily="63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itchFamily="63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itchFamily="63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pitchFamily="63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3366"/>
          </a:solidFill>
          <a:latin typeface="Calibri" panose="020F0502020204030204" pitchFamily="34" charset="0"/>
          <a:ea typeface="ＭＳ Ｐゴシック" pitchFamily="63" charset="-128"/>
          <a:cs typeface="Calibri" panose="020F050202020403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3366"/>
          </a:solidFill>
          <a:latin typeface="Calibri" panose="020F0502020204030204" pitchFamily="34" charset="0"/>
          <a:ea typeface="ＭＳ Ｐゴシック" pitchFamily="63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pitchFamily="63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pitchFamily="63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pitchFamily="63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pitchFamily="63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pitchFamily="63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pitchFamily="63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pitchFamily="63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771525" y="2191295"/>
            <a:ext cx="8743950" cy="194043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Heidelberg First Clinical Experience with Profound Medical Inc.’s MRI-Guided</a:t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TULSA-PRO</a:t>
            </a:r>
            <a:endParaRPr lang="de-DE" sz="4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45533" y="4247186"/>
            <a:ext cx="9795934" cy="2526145"/>
          </a:xfrm>
        </p:spPr>
        <p:txBody>
          <a:bodyPr anchor="ctr"/>
          <a:lstStyle/>
          <a:p>
            <a:r>
              <a:rPr lang="en-US" sz="1600" dirty="0" smtClean="0">
                <a:cs typeface="Arial" pitchFamily="34" charset="0"/>
              </a:rPr>
              <a:t>Ionel Valentin Popeneciu</a:t>
            </a:r>
            <a:r>
              <a:rPr lang="en-US" sz="1600" baseline="30000" dirty="0" smtClean="0">
                <a:cs typeface="Arial" pitchFamily="34" charset="0"/>
              </a:rPr>
              <a:t>1</a:t>
            </a:r>
            <a:r>
              <a:rPr lang="en-US" sz="1600" dirty="0" smtClean="0">
                <a:cs typeface="Arial" pitchFamily="34" charset="0"/>
              </a:rPr>
              <a:t>, Timur Kuru</a:t>
            </a:r>
            <a:r>
              <a:rPr lang="en-US" sz="1600" baseline="30000" dirty="0" smtClean="0">
                <a:cs typeface="Arial" pitchFamily="34" charset="0"/>
              </a:rPr>
              <a:t>1</a:t>
            </a:r>
            <a:r>
              <a:rPr lang="en-US" sz="1600" dirty="0">
                <a:cs typeface="Arial" pitchFamily="34" charset="0"/>
              </a:rPr>
              <a:t>, </a:t>
            </a:r>
            <a:r>
              <a:rPr lang="en-US" sz="1600" dirty="0" err="1">
                <a:cs typeface="Arial" pitchFamily="34" charset="0"/>
              </a:rPr>
              <a:t>Gencay</a:t>
            </a:r>
            <a:r>
              <a:rPr lang="en-US" sz="1600" dirty="0">
                <a:cs typeface="Arial" pitchFamily="34" charset="0"/>
              </a:rPr>
              <a:t> </a:t>
            </a:r>
            <a:r>
              <a:rPr lang="en-US" sz="1600" dirty="0" smtClean="0">
                <a:cs typeface="Arial" pitchFamily="34" charset="0"/>
              </a:rPr>
              <a:t>Hatiboglu</a:t>
            </a:r>
            <a:r>
              <a:rPr lang="en-US" sz="1600" baseline="30000" dirty="0" smtClean="0">
                <a:cs typeface="Arial" pitchFamily="34" charset="0"/>
              </a:rPr>
              <a:t>1</a:t>
            </a:r>
            <a:r>
              <a:rPr lang="en-US" sz="1600" dirty="0">
                <a:cs typeface="Arial" pitchFamily="34" charset="0"/>
              </a:rPr>
              <a:t>, Matthias </a:t>
            </a:r>
            <a:r>
              <a:rPr lang="en-US" sz="1600" dirty="0" smtClean="0">
                <a:cs typeface="Arial" pitchFamily="34" charset="0"/>
              </a:rPr>
              <a:t>Röthke</a:t>
            </a:r>
            <a:r>
              <a:rPr lang="en-US" sz="1600" baseline="30000" dirty="0" smtClean="0">
                <a:cs typeface="Arial" pitchFamily="34" charset="0"/>
              </a:rPr>
              <a:t>2</a:t>
            </a:r>
            <a:r>
              <a:rPr lang="en-US" sz="1600" dirty="0" smtClean="0">
                <a:cs typeface="Arial" pitchFamily="34" charset="0"/>
              </a:rPr>
              <a:t>, Maya Müller-Wolf</a:t>
            </a:r>
            <a:r>
              <a:rPr lang="en-US" sz="1600" baseline="30000" dirty="0" smtClean="0">
                <a:cs typeface="Arial" pitchFamily="34" charset="0"/>
              </a:rPr>
              <a:t>2</a:t>
            </a:r>
            <a:r>
              <a:rPr lang="en-US" sz="1600" dirty="0" smtClean="0">
                <a:cs typeface="Arial" pitchFamily="34" charset="0"/>
              </a:rPr>
              <a:t>, Joseph Chin</a:t>
            </a:r>
            <a:r>
              <a:rPr lang="en-US" sz="1600" baseline="30000" dirty="0" smtClean="0">
                <a:cs typeface="Arial" pitchFamily="34" charset="0"/>
              </a:rPr>
              <a:t>3</a:t>
            </a:r>
            <a:r>
              <a:rPr lang="en-US" sz="1600" dirty="0" smtClean="0">
                <a:cs typeface="Arial" pitchFamily="34" charset="0"/>
              </a:rPr>
              <a:t>,</a:t>
            </a:r>
            <a:br>
              <a:rPr lang="en-US" sz="1600" dirty="0" smtClean="0">
                <a:cs typeface="Arial" pitchFamily="34" charset="0"/>
              </a:rPr>
            </a:br>
            <a:r>
              <a:rPr lang="en-US" sz="1600" dirty="0" smtClean="0">
                <a:cs typeface="Arial" pitchFamily="34" charset="0"/>
              </a:rPr>
              <a:t>Michele Billia</a:t>
            </a:r>
            <a:r>
              <a:rPr lang="en-US" sz="1600" baseline="30000" dirty="0" smtClean="0">
                <a:cs typeface="Arial" pitchFamily="34" charset="0"/>
              </a:rPr>
              <a:t>3</a:t>
            </a:r>
            <a:r>
              <a:rPr lang="en-US" sz="1600" dirty="0" smtClean="0">
                <a:cs typeface="Arial" pitchFamily="34" charset="0"/>
              </a:rPr>
              <a:t>, </a:t>
            </a:r>
            <a:r>
              <a:rPr lang="en-US" sz="1600" dirty="0">
                <a:cs typeface="Arial" pitchFamily="34" charset="0"/>
              </a:rPr>
              <a:t>James </a:t>
            </a:r>
            <a:r>
              <a:rPr lang="en-US" sz="1600" dirty="0" smtClean="0">
                <a:cs typeface="Arial" pitchFamily="34" charset="0"/>
              </a:rPr>
              <a:t>Relle</a:t>
            </a:r>
            <a:r>
              <a:rPr lang="en-US" sz="1600" baseline="30000" dirty="0" smtClean="0">
                <a:cs typeface="Arial" pitchFamily="34" charset="0"/>
              </a:rPr>
              <a:t>4</a:t>
            </a:r>
            <a:r>
              <a:rPr lang="en-US" sz="1600" dirty="0" smtClean="0">
                <a:cs typeface="Arial" pitchFamily="34" charset="0"/>
              </a:rPr>
              <a:t>, </a:t>
            </a:r>
            <a:r>
              <a:rPr lang="en-US" sz="1600" dirty="0">
                <a:cs typeface="Arial" pitchFamily="34" charset="0"/>
              </a:rPr>
              <a:t>Jason </a:t>
            </a:r>
            <a:r>
              <a:rPr lang="en-US" sz="1600" dirty="0" smtClean="0">
                <a:cs typeface="Arial" pitchFamily="34" charset="0"/>
              </a:rPr>
              <a:t>Hafron</a:t>
            </a:r>
            <a:r>
              <a:rPr lang="en-US" sz="1600" baseline="30000" dirty="0" smtClean="0">
                <a:cs typeface="Arial" pitchFamily="34" charset="0"/>
              </a:rPr>
              <a:t>4</a:t>
            </a:r>
            <a:r>
              <a:rPr lang="en-US" sz="1600" dirty="0" smtClean="0">
                <a:cs typeface="Arial" pitchFamily="34" charset="0"/>
              </a:rPr>
              <a:t>, Mathieu Burtnyk</a:t>
            </a:r>
            <a:r>
              <a:rPr lang="en-US" sz="1600" baseline="30000" dirty="0" smtClean="0">
                <a:cs typeface="Arial" pitchFamily="34" charset="0"/>
              </a:rPr>
              <a:t>5</a:t>
            </a:r>
            <a:r>
              <a:rPr lang="en-US" sz="1600" dirty="0" smtClean="0">
                <a:cs typeface="Arial" pitchFamily="34" charset="0"/>
              </a:rPr>
              <a:t>, Heinz-Peter Schlemmer</a:t>
            </a:r>
            <a:r>
              <a:rPr lang="en-US" sz="1600" baseline="30000" dirty="0" smtClean="0">
                <a:cs typeface="Arial" pitchFamily="34" charset="0"/>
              </a:rPr>
              <a:t>2</a:t>
            </a:r>
            <a:r>
              <a:rPr lang="en-US" sz="1600" dirty="0" smtClean="0">
                <a:cs typeface="Arial" pitchFamily="34" charset="0"/>
              </a:rPr>
              <a:t>, Markus Hohenfellner</a:t>
            </a:r>
            <a:r>
              <a:rPr lang="en-US" sz="1600" baseline="30000" dirty="0" smtClean="0">
                <a:cs typeface="Arial" pitchFamily="34" charset="0"/>
              </a:rPr>
              <a:t>1</a:t>
            </a:r>
            <a:r>
              <a:rPr lang="en-US" sz="1600" dirty="0" smtClean="0">
                <a:cs typeface="Arial" pitchFamily="34" charset="0"/>
              </a:rPr>
              <a:t>, Sascha Pahernik</a:t>
            </a:r>
            <a:r>
              <a:rPr lang="en-US" sz="1600" baseline="30000" dirty="0" smtClean="0">
                <a:cs typeface="Arial" pitchFamily="34" charset="0"/>
              </a:rPr>
              <a:t>1</a:t>
            </a:r>
            <a:endParaRPr lang="de-DE" sz="1600" baseline="30000" dirty="0" smtClean="0">
              <a:cs typeface="Arial" pitchFamily="34" charset="0"/>
            </a:endParaRPr>
          </a:p>
          <a:p>
            <a:endParaRPr lang="de-DE" sz="1800" dirty="0" smtClean="0"/>
          </a:p>
          <a:p>
            <a:endParaRPr lang="de-DE" sz="1800" dirty="0" smtClean="0"/>
          </a:p>
          <a:p>
            <a:pPr algn="l"/>
            <a:r>
              <a:rPr lang="en-US" sz="1200" dirty="0" smtClean="0">
                <a:cs typeface="Arial" pitchFamily="34" charset="0"/>
              </a:rPr>
              <a:t>1. Department of Urology, University Hospital, Heidelberg, Germany</a:t>
            </a:r>
            <a:endParaRPr lang="de-DE" sz="1200" dirty="0" smtClean="0">
              <a:cs typeface="Arial" pitchFamily="34" charset="0"/>
            </a:endParaRPr>
          </a:p>
          <a:p>
            <a:pPr algn="l"/>
            <a:r>
              <a:rPr lang="en-US" sz="1200" dirty="0" smtClean="0">
                <a:cs typeface="Arial" pitchFamily="34" charset="0"/>
              </a:rPr>
              <a:t>2. Department of Radiology, German Cancer Research Center (DKFZ), Heidelberg, Germany</a:t>
            </a:r>
            <a:endParaRPr lang="de-DE" sz="1200" dirty="0" smtClean="0">
              <a:cs typeface="Arial" pitchFamily="34" charset="0"/>
            </a:endParaRPr>
          </a:p>
          <a:p>
            <a:pPr algn="l"/>
            <a:r>
              <a:rPr lang="en-US" sz="1200" dirty="0" smtClean="0">
                <a:cs typeface="Arial" pitchFamily="34" charset="0"/>
              </a:rPr>
              <a:t>3. Department of Urology, Western University (UWO), London Health Sciences Center, London Victoria Hospital, London ON, Canada</a:t>
            </a:r>
            <a:endParaRPr lang="de-DE" sz="1200" dirty="0" smtClean="0">
              <a:cs typeface="Arial" pitchFamily="34" charset="0"/>
            </a:endParaRPr>
          </a:p>
          <a:p>
            <a:pPr algn="l"/>
            <a:r>
              <a:rPr lang="en-US" sz="1200" dirty="0" smtClean="0">
                <a:cs typeface="Arial" pitchFamily="34" charset="0"/>
              </a:rPr>
              <a:t>4. Department of Urology, Beaumont Health System, Royal Oak MI, United States</a:t>
            </a:r>
          </a:p>
          <a:p>
            <a:pPr algn="l"/>
            <a:r>
              <a:rPr lang="en-US" sz="1200" dirty="0" smtClean="0">
                <a:cs typeface="Arial" pitchFamily="34" charset="0"/>
              </a:rPr>
              <a:t>5. </a:t>
            </a:r>
            <a:r>
              <a:rPr lang="en-US" sz="1200" dirty="0">
                <a:cs typeface="Arial" pitchFamily="34" charset="0"/>
              </a:rPr>
              <a:t>Profound Medical Inc., Toronto ON, </a:t>
            </a:r>
            <a:r>
              <a:rPr lang="en-US" sz="1200" dirty="0" smtClean="0">
                <a:cs typeface="Arial" pitchFamily="34" charset="0"/>
              </a:rPr>
              <a:t>Canada</a:t>
            </a:r>
            <a:endParaRPr lang="de-DE" sz="12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0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PATIENT PREPARATION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b="1" dirty="0" smtClean="0"/>
              <a:t>General Anesthesia</a:t>
            </a:r>
          </a:p>
          <a:p>
            <a:endParaRPr lang="en-CA" sz="1800" dirty="0"/>
          </a:p>
          <a:p>
            <a:r>
              <a:rPr lang="en-CA" b="1" dirty="0" smtClean="0"/>
              <a:t>GI anti-spasmodic drug</a:t>
            </a:r>
          </a:p>
          <a:p>
            <a:pPr lvl="1"/>
            <a:r>
              <a:rPr lang="en-CA" sz="1600" dirty="0"/>
              <a:t>Eliminate peristaltic motion of the colon which can cause artifacts on MRI </a:t>
            </a:r>
            <a:r>
              <a:rPr lang="en-CA" sz="1600" dirty="0" smtClean="0"/>
              <a:t>thermometry</a:t>
            </a:r>
          </a:p>
          <a:p>
            <a:endParaRPr lang="en-CA" sz="1800" dirty="0"/>
          </a:p>
          <a:p>
            <a:r>
              <a:rPr lang="en-CA" b="1" dirty="0" smtClean="0"/>
              <a:t>Supra-Pubic Catheter (SPC)</a:t>
            </a:r>
          </a:p>
          <a:p>
            <a:pPr lvl="1"/>
            <a:r>
              <a:rPr lang="en-CA" sz="1600" dirty="0"/>
              <a:t>Drains bladder prior and during treatment</a:t>
            </a:r>
          </a:p>
          <a:p>
            <a:pPr lvl="1"/>
            <a:r>
              <a:rPr lang="en-CA" sz="1600" dirty="0"/>
              <a:t>Eliminate filling of bladder after treatment planning and during treatment</a:t>
            </a:r>
          </a:p>
          <a:p>
            <a:pPr lvl="1"/>
            <a:r>
              <a:rPr lang="en-CA" sz="1600" dirty="0"/>
              <a:t>Removal at 2-week follow-up visit after </a:t>
            </a:r>
            <a:r>
              <a:rPr lang="en-CA" sz="1600" dirty="0" smtClean="0"/>
              <a:t>treatment</a:t>
            </a:r>
          </a:p>
          <a:p>
            <a:endParaRPr lang="en-CA" sz="1800" dirty="0"/>
          </a:p>
          <a:p>
            <a:r>
              <a:rPr lang="en-CA" b="1" dirty="0" err="1" smtClean="0"/>
              <a:t>Guidewire</a:t>
            </a:r>
            <a:endParaRPr lang="en-CA" b="1" dirty="0" smtClean="0"/>
          </a:p>
          <a:p>
            <a:pPr lvl="1"/>
            <a:r>
              <a:rPr lang="en-CA" sz="1600" dirty="0" smtClean="0"/>
              <a:t>Aid insertion of transurethral device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3820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TULSA-PRO DEVICES</a:t>
            </a:r>
            <a:endParaRPr lang="en-CA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grpSp>
        <p:nvGrpSpPr>
          <p:cNvPr id="14" name="Group 13"/>
          <p:cNvGrpSpPr/>
          <p:nvPr/>
        </p:nvGrpSpPr>
        <p:grpSpPr>
          <a:xfrm>
            <a:off x="775668" y="1509295"/>
            <a:ext cx="8894692" cy="4647668"/>
            <a:chOff x="696154" y="1509295"/>
            <a:chExt cx="8894692" cy="4647668"/>
          </a:xfrm>
        </p:grpSpPr>
        <p:sp>
          <p:nvSpPr>
            <p:cNvPr id="5" name="Rectangle 4"/>
            <p:cNvSpPr/>
            <p:nvPr/>
          </p:nvSpPr>
          <p:spPr>
            <a:xfrm>
              <a:off x="696154" y="1733655"/>
              <a:ext cx="8894692" cy="20345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797979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59392" y="1733655"/>
              <a:ext cx="21682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hangingPunct="1">
                <a:spcBef>
                  <a:spcPct val="0"/>
                </a:spcBef>
              </a:pPr>
              <a:r>
                <a:rPr lang="en-US" sz="2400" b="1" dirty="0" smtClean="0">
                  <a:solidFill>
                    <a:srgbClr val="003366"/>
                  </a:solidFill>
                  <a:latin typeface="Calibri" pitchFamily="34" charset="0"/>
                  <a:ea typeface="MS PGothic" pitchFamily="34" charset="-128"/>
                </a:rPr>
                <a:t>Urethral Device</a:t>
              </a:r>
              <a:endParaRPr lang="en-US" sz="2400" b="1" dirty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6155" y="3996640"/>
              <a:ext cx="8894691" cy="2155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797979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85895" y="3992935"/>
              <a:ext cx="29152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 defTabSz="457200" hangingPunct="1">
                <a:spcBef>
                  <a:spcPct val="0"/>
                </a:spcBef>
                <a:defRPr sz="3200" b="1">
                  <a:latin typeface="Calibri" pitchFamily="34" charset="0"/>
                  <a:ea typeface="MS PGothic" pitchFamily="34" charset="-128"/>
                </a:defRPr>
              </a:lvl1pPr>
            </a:lstStyle>
            <a:p>
              <a:r>
                <a:rPr lang="en-US" sz="2400" dirty="0" smtClean="0">
                  <a:solidFill>
                    <a:srgbClr val="003366"/>
                  </a:solidFill>
                </a:rPr>
                <a:t>Rectal Cooling Device</a:t>
              </a:r>
              <a:endParaRPr lang="en-US" sz="2400" dirty="0">
                <a:solidFill>
                  <a:srgbClr val="003366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33377" y="3315399"/>
              <a:ext cx="5820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hangingPunct="1">
                <a:spcBef>
                  <a:spcPct val="0"/>
                </a:spcBef>
              </a:pPr>
              <a:r>
                <a:rPr lang="en-CA" sz="1200" dirty="0" smtClean="0">
                  <a:solidFill>
                    <a:srgbClr val="003366"/>
                  </a:solidFill>
                  <a:latin typeface="Calibri" pitchFamily="34" charset="0"/>
                  <a:ea typeface="MS PGothic" pitchFamily="34" charset="-128"/>
                </a:rPr>
                <a:t>10 independent ultrasound transducer elements; 4 &amp; 13 MHz; 0 to 4 W acoustic / element</a:t>
              </a:r>
            </a:p>
            <a:p>
              <a:pPr algn="ctr" defTabSz="457200" hangingPunct="1">
                <a:spcBef>
                  <a:spcPct val="0"/>
                </a:spcBef>
              </a:pPr>
              <a:r>
                <a:rPr lang="en-CA" sz="1200" dirty="0" smtClean="0">
                  <a:solidFill>
                    <a:srgbClr val="003366"/>
                  </a:solidFill>
                  <a:latin typeface="Calibri" pitchFamily="34" charset="0"/>
                  <a:ea typeface="MS PGothic" pitchFamily="34" charset="-128"/>
                </a:rPr>
                <a:t>Rigid catheter; Size 22 French; Sterile, single-use, disposable</a:t>
              </a:r>
              <a:endParaRPr lang="en-CA" sz="1200" dirty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77757" y="5879964"/>
              <a:ext cx="3331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57200" hangingPunct="1">
                <a:spcBef>
                  <a:spcPct val="0"/>
                </a:spcBef>
              </a:pPr>
              <a:r>
                <a:rPr lang="en-CA" sz="1200" dirty="0" smtClean="0">
                  <a:solidFill>
                    <a:srgbClr val="003366"/>
                  </a:solidFill>
                  <a:latin typeface="Calibri" pitchFamily="34" charset="0"/>
                  <a:ea typeface="MS PGothic" pitchFamily="34" charset="-128"/>
                </a:rPr>
                <a:t>Passive cooling; Non-sterile, single-use, disposable</a:t>
              </a:r>
              <a:endParaRPr lang="en-CA" sz="1200" dirty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59" b="28232"/>
            <a:stretch/>
          </p:blipFill>
          <p:spPr>
            <a:xfrm flipH="1">
              <a:off x="2113241" y="4193323"/>
              <a:ext cx="6060518" cy="16979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963832" y="1509295"/>
              <a:ext cx="8359336" cy="2351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4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MRI-GUIDED DEVICE POSITIONING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grpSp>
        <p:nvGrpSpPr>
          <p:cNvPr id="5" name="Group 4"/>
          <p:cNvGrpSpPr/>
          <p:nvPr/>
        </p:nvGrpSpPr>
        <p:grpSpPr>
          <a:xfrm>
            <a:off x="308422" y="1690570"/>
            <a:ext cx="9670158" cy="4450716"/>
            <a:chOff x="1117599" y="1765563"/>
            <a:chExt cx="14020803" cy="6453112"/>
          </a:xfrm>
        </p:grpSpPr>
        <p:grpSp>
          <p:nvGrpSpPr>
            <p:cNvPr id="6" name="Group 5"/>
            <p:cNvGrpSpPr/>
            <p:nvPr/>
          </p:nvGrpSpPr>
          <p:grpSpPr>
            <a:xfrm>
              <a:off x="1117599" y="1766889"/>
              <a:ext cx="6733588" cy="6451786"/>
              <a:chOff x="1948220" y="2369203"/>
              <a:chExt cx="6104965" cy="584947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2989" t="9659" r="2196" b="3601"/>
              <a:stretch/>
            </p:blipFill>
            <p:spPr>
              <a:xfrm>
                <a:off x="1948220" y="2369203"/>
                <a:ext cx="6104965" cy="5849471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973314" y="4982794"/>
                <a:ext cx="1951710" cy="849632"/>
              </a:xfrm>
              <a:prstGeom prst="rect">
                <a:avLst/>
              </a:prstGeom>
              <a:solidFill>
                <a:srgbClr val="000000">
                  <a:alpha val="50196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defTabSz="914377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kern="0" dirty="0" smtClean="0">
                    <a:ln w="0"/>
                    <a:solidFill>
                      <a:schemeClr val="bg1"/>
                    </a:solidFill>
                    <a:latin typeface="Calibri" panose="020F0502020204030204" pitchFamily="34" charset="0"/>
                  </a:rPr>
                  <a:t>Transurethral</a:t>
                </a:r>
                <a:br>
                  <a:rPr lang="en-CA" kern="0" dirty="0" smtClean="0">
                    <a:ln w="0"/>
                    <a:solidFill>
                      <a:schemeClr val="bg1"/>
                    </a:solidFill>
                    <a:latin typeface="Calibri" panose="020F0502020204030204" pitchFamily="34" charset="0"/>
                  </a:rPr>
                </a:br>
                <a:r>
                  <a:rPr lang="en-CA" kern="0" dirty="0" smtClean="0">
                    <a:ln w="0"/>
                    <a:solidFill>
                      <a:schemeClr val="bg1"/>
                    </a:solidFill>
                    <a:latin typeface="Calibri" panose="020F0502020204030204" pitchFamily="34" charset="0"/>
                  </a:rPr>
                  <a:t>Device</a:t>
                </a:r>
                <a:endParaRPr lang="en-CA" kern="0" dirty="0">
                  <a:ln w="0"/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025575" y="6032206"/>
                <a:ext cx="1180467" cy="1213760"/>
              </a:xfrm>
              <a:prstGeom prst="rect">
                <a:avLst/>
              </a:prstGeom>
              <a:solidFill>
                <a:srgbClr val="000000">
                  <a:alpha val="50196"/>
                </a:srgbClr>
              </a:solidFill>
              <a:effectLst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defTabSz="914377" fontAlgn="auto">
                  <a:spcBef>
                    <a:spcPts val="0"/>
                  </a:spcBef>
                  <a:spcAft>
                    <a:spcPts val="0"/>
                  </a:spcAft>
                  <a:defRPr ker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libri" panose="020F0502020204030204" pitchFamily="34" charset="0"/>
                  </a:defRPr>
                </a:lvl1pPr>
              </a:lstStyle>
              <a:p>
                <a:r>
                  <a:rPr lang="en-CA" dirty="0">
                    <a:effectLst/>
                  </a:rPr>
                  <a:t>Rectal</a:t>
                </a:r>
                <a:br>
                  <a:rPr lang="en-CA" dirty="0">
                    <a:effectLst/>
                  </a:rPr>
                </a:br>
                <a:r>
                  <a:rPr lang="en-CA" dirty="0">
                    <a:effectLst/>
                  </a:rPr>
                  <a:t>Cooling</a:t>
                </a:r>
                <a:br>
                  <a:rPr lang="en-CA" dirty="0">
                    <a:effectLst/>
                  </a:rPr>
                </a:br>
                <a:r>
                  <a:rPr lang="en-CA" dirty="0">
                    <a:effectLst/>
                  </a:rPr>
                  <a:t>Device</a:t>
                </a:r>
              </a:p>
            </p:txBody>
          </p:sp>
          <p:cxnSp>
            <p:nvCxnSpPr>
              <p:cNvPr id="18" name="Straight Arrow Connector 17"/>
              <p:cNvCxnSpPr>
                <a:stCxn id="16" idx="1"/>
              </p:cNvCxnSpPr>
              <p:nvPr/>
            </p:nvCxnSpPr>
            <p:spPr>
              <a:xfrm flipH="1" flipV="1">
                <a:off x="5018195" y="5194449"/>
                <a:ext cx="95511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7" idx="1"/>
              </p:cNvCxnSpPr>
              <p:nvPr/>
            </p:nvCxnSpPr>
            <p:spPr>
              <a:xfrm flipH="1" flipV="1">
                <a:off x="4953297" y="6243861"/>
                <a:ext cx="107227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8421160" y="1765563"/>
              <a:ext cx="6717242" cy="6453111"/>
              <a:chOff x="8152130" y="2368674"/>
              <a:chExt cx="6089444" cy="58500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/>
              <a:srcRect l="2426" t="10612" r="2969" b="5227"/>
              <a:stretch/>
            </p:blipFill>
            <p:spPr>
              <a:xfrm>
                <a:off x="8152130" y="2368674"/>
                <a:ext cx="6089444" cy="58500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2285324" y="3486347"/>
                <a:ext cx="1938876" cy="849535"/>
              </a:xfrm>
              <a:prstGeom prst="rect">
                <a:avLst/>
              </a:prstGeom>
              <a:solidFill>
                <a:srgbClr val="000000">
                  <a:alpha val="50196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914377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kern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Transurethral</a:t>
                </a:r>
                <a:br>
                  <a:rPr lang="en-CA" kern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</a:br>
                <a:r>
                  <a:rPr lang="en-CA" kern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Device</a:t>
                </a:r>
                <a:endParaRPr lang="en-CA" kern="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3043868" y="4687067"/>
                <a:ext cx="1182956" cy="1213621"/>
              </a:xfrm>
              <a:prstGeom prst="rect">
                <a:avLst/>
              </a:prstGeom>
              <a:solidFill>
                <a:srgbClr val="000000">
                  <a:alpha val="50196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chemeClr val="bg1"/>
                    </a:solidFill>
                  </a:defRPr>
                </a:lvl1pPr>
              </a:lstStyle>
              <a:p>
                <a:pPr defTabSz="914377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CA" kern="0" dirty="0" smtClean="0">
                    <a:latin typeface="Calibri" panose="020F0502020204030204" pitchFamily="34" charset="0"/>
                  </a:rPr>
                  <a:t>Rectal</a:t>
                </a:r>
                <a:br>
                  <a:rPr lang="en-CA" kern="0" dirty="0" smtClean="0">
                    <a:latin typeface="Calibri" panose="020F0502020204030204" pitchFamily="34" charset="0"/>
                  </a:rPr>
                </a:br>
                <a:r>
                  <a:rPr lang="en-CA" kern="0" dirty="0" smtClean="0">
                    <a:latin typeface="Calibri" panose="020F0502020204030204" pitchFamily="34" charset="0"/>
                  </a:rPr>
                  <a:t>Cooling</a:t>
                </a:r>
                <a:br>
                  <a:rPr lang="en-CA" kern="0" dirty="0" smtClean="0">
                    <a:latin typeface="Calibri" panose="020F0502020204030204" pitchFamily="34" charset="0"/>
                  </a:rPr>
                </a:br>
                <a:r>
                  <a:rPr lang="en-CA" kern="0" dirty="0" smtClean="0">
                    <a:latin typeface="Calibri" panose="020F0502020204030204" pitchFamily="34" charset="0"/>
                  </a:rPr>
                  <a:t>Device</a:t>
                </a:r>
                <a:endParaRPr lang="en-CA" kern="0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12426090" y="4999392"/>
                <a:ext cx="643908" cy="6722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11" idx="1"/>
              </p:cNvCxnSpPr>
              <p:nvPr/>
            </p:nvCxnSpPr>
            <p:spPr>
              <a:xfrm flipH="1">
                <a:off x="11264932" y="3911115"/>
                <a:ext cx="1020391" cy="9908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0065207" y="1767474"/>
              <a:ext cx="3930689" cy="758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2800" b="1" kern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Calibri" panose="020F0502020204030204" pitchFamily="34" charset="0"/>
                </a:rPr>
                <a:t>Sagittal T2w MRI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16683" y="1767474"/>
              <a:ext cx="3372880" cy="7586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2800" b="1" kern="0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Calibri" panose="020F0502020204030204" pitchFamily="34" charset="0"/>
                </a:rPr>
                <a:t>Axial T2w MRI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Bild 8" descr="DSC_078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095" y="1898374"/>
            <a:ext cx="6982998" cy="39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PHASE I TREATMENT PLANNING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822096" y="1830388"/>
            <a:ext cx="1995006" cy="44180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CA" dirty="0" smtClean="0"/>
              <a:t>Conservative whole-gland treatment planning</a:t>
            </a:r>
          </a:p>
          <a:p>
            <a:pPr>
              <a:spcBef>
                <a:spcPts val="1200"/>
              </a:spcBef>
            </a:pPr>
            <a:r>
              <a:rPr lang="en-CA" dirty="0" smtClean="0"/>
              <a:t>3 mm safety margins at capsule and apex</a:t>
            </a:r>
          </a:p>
          <a:p>
            <a:pPr>
              <a:spcBef>
                <a:spcPts val="1200"/>
              </a:spcBef>
            </a:pPr>
            <a:r>
              <a:rPr lang="en-CA" dirty="0" smtClean="0"/>
              <a:t>10% residual viable tissue expected at periphery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27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MRI-GUIDED TREATMENT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pic>
        <p:nvPicPr>
          <p:cNvPr id="5" name="Profound Information Vide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000" end="1386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183" y="1669025"/>
            <a:ext cx="7838634" cy="4410538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0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TREATMENT ASSESSMENT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2" y="5464715"/>
            <a:ext cx="9131300" cy="719162"/>
          </a:xfrm>
        </p:spPr>
        <p:txBody>
          <a:bodyPr/>
          <a:lstStyle/>
          <a:p>
            <a:r>
              <a:rPr lang="en-CA" dirty="0" smtClean="0"/>
              <a:t>Pre-clinical trials: “acute cell kill” zone = contrast enhancement zone in the periphery of non-perfused volume (NPV)</a:t>
            </a:r>
            <a:endParaRPr lang="en-CA" dirty="0"/>
          </a:p>
        </p:txBody>
      </p:sp>
      <p:grpSp>
        <p:nvGrpSpPr>
          <p:cNvPr id="5" name="Group 4"/>
          <p:cNvGrpSpPr/>
          <p:nvPr/>
        </p:nvGrpSpPr>
        <p:grpSpPr>
          <a:xfrm>
            <a:off x="363781" y="1780570"/>
            <a:ext cx="9792301" cy="3720010"/>
            <a:chOff x="1132863" y="1560459"/>
            <a:chExt cx="14281593" cy="5425451"/>
          </a:xfrm>
        </p:grpSpPr>
        <p:grpSp>
          <p:nvGrpSpPr>
            <p:cNvPr id="6" name="Group 5"/>
            <p:cNvGrpSpPr/>
            <p:nvPr/>
          </p:nvGrpSpPr>
          <p:grpSpPr>
            <a:xfrm>
              <a:off x="1132863" y="2052076"/>
              <a:ext cx="2136520" cy="2136523"/>
              <a:chOff x="3038475" y="1733550"/>
              <a:chExt cx="3267075" cy="3267075"/>
            </a:xfrm>
          </p:grpSpPr>
          <p:sp>
            <p:nvSpPr>
              <p:cNvPr id="116" name="Rectangle 378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17" name="Rectangle 379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118" name="Picture 38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9" name="Freeform 382"/>
              <p:cNvSpPr>
                <a:spLocks/>
              </p:cNvSpPr>
              <p:nvPr/>
            </p:nvSpPr>
            <p:spPr bwMode="auto">
              <a:xfrm>
                <a:off x="4076700" y="2857500"/>
                <a:ext cx="1143000" cy="438150"/>
              </a:xfrm>
              <a:custGeom>
                <a:avLst/>
                <a:gdLst>
                  <a:gd name="T0" fmla="*/ 708 w 720"/>
                  <a:gd name="T1" fmla="*/ 228 h 276"/>
                  <a:gd name="T2" fmla="*/ 690 w 720"/>
                  <a:gd name="T3" fmla="*/ 210 h 276"/>
                  <a:gd name="T4" fmla="*/ 672 w 720"/>
                  <a:gd name="T5" fmla="*/ 192 h 276"/>
                  <a:gd name="T6" fmla="*/ 654 w 720"/>
                  <a:gd name="T7" fmla="*/ 180 h 276"/>
                  <a:gd name="T8" fmla="*/ 636 w 720"/>
                  <a:gd name="T9" fmla="*/ 162 h 276"/>
                  <a:gd name="T10" fmla="*/ 624 w 720"/>
                  <a:gd name="T11" fmla="*/ 150 h 276"/>
                  <a:gd name="T12" fmla="*/ 606 w 720"/>
                  <a:gd name="T13" fmla="*/ 138 h 276"/>
                  <a:gd name="T14" fmla="*/ 594 w 720"/>
                  <a:gd name="T15" fmla="*/ 126 h 276"/>
                  <a:gd name="T16" fmla="*/ 576 w 720"/>
                  <a:gd name="T17" fmla="*/ 120 h 276"/>
                  <a:gd name="T18" fmla="*/ 558 w 720"/>
                  <a:gd name="T19" fmla="*/ 102 h 276"/>
                  <a:gd name="T20" fmla="*/ 540 w 720"/>
                  <a:gd name="T21" fmla="*/ 90 h 276"/>
                  <a:gd name="T22" fmla="*/ 522 w 720"/>
                  <a:gd name="T23" fmla="*/ 78 h 276"/>
                  <a:gd name="T24" fmla="*/ 504 w 720"/>
                  <a:gd name="T25" fmla="*/ 66 h 276"/>
                  <a:gd name="T26" fmla="*/ 486 w 720"/>
                  <a:gd name="T27" fmla="*/ 54 h 276"/>
                  <a:gd name="T28" fmla="*/ 468 w 720"/>
                  <a:gd name="T29" fmla="*/ 42 h 276"/>
                  <a:gd name="T30" fmla="*/ 450 w 720"/>
                  <a:gd name="T31" fmla="*/ 30 h 276"/>
                  <a:gd name="T32" fmla="*/ 432 w 720"/>
                  <a:gd name="T33" fmla="*/ 18 h 276"/>
                  <a:gd name="T34" fmla="*/ 414 w 720"/>
                  <a:gd name="T35" fmla="*/ 12 h 276"/>
                  <a:gd name="T36" fmla="*/ 396 w 720"/>
                  <a:gd name="T37" fmla="*/ 0 h 276"/>
                  <a:gd name="T38" fmla="*/ 378 w 720"/>
                  <a:gd name="T39" fmla="*/ 0 h 276"/>
                  <a:gd name="T40" fmla="*/ 360 w 720"/>
                  <a:gd name="T41" fmla="*/ 0 h 276"/>
                  <a:gd name="T42" fmla="*/ 342 w 720"/>
                  <a:gd name="T43" fmla="*/ 0 h 276"/>
                  <a:gd name="T44" fmla="*/ 324 w 720"/>
                  <a:gd name="T45" fmla="*/ 6 h 276"/>
                  <a:gd name="T46" fmla="*/ 306 w 720"/>
                  <a:gd name="T47" fmla="*/ 12 h 276"/>
                  <a:gd name="T48" fmla="*/ 288 w 720"/>
                  <a:gd name="T49" fmla="*/ 18 h 276"/>
                  <a:gd name="T50" fmla="*/ 270 w 720"/>
                  <a:gd name="T51" fmla="*/ 24 h 276"/>
                  <a:gd name="T52" fmla="*/ 252 w 720"/>
                  <a:gd name="T53" fmla="*/ 36 h 276"/>
                  <a:gd name="T54" fmla="*/ 234 w 720"/>
                  <a:gd name="T55" fmla="*/ 48 h 276"/>
                  <a:gd name="T56" fmla="*/ 216 w 720"/>
                  <a:gd name="T57" fmla="*/ 60 h 276"/>
                  <a:gd name="T58" fmla="*/ 198 w 720"/>
                  <a:gd name="T59" fmla="*/ 78 h 276"/>
                  <a:gd name="T60" fmla="*/ 180 w 720"/>
                  <a:gd name="T61" fmla="*/ 90 h 276"/>
                  <a:gd name="T62" fmla="*/ 162 w 720"/>
                  <a:gd name="T63" fmla="*/ 102 h 276"/>
                  <a:gd name="T64" fmla="*/ 144 w 720"/>
                  <a:gd name="T65" fmla="*/ 120 h 276"/>
                  <a:gd name="T66" fmla="*/ 126 w 720"/>
                  <a:gd name="T67" fmla="*/ 132 h 276"/>
                  <a:gd name="T68" fmla="*/ 108 w 720"/>
                  <a:gd name="T69" fmla="*/ 144 h 276"/>
                  <a:gd name="T70" fmla="*/ 90 w 720"/>
                  <a:gd name="T71" fmla="*/ 156 h 276"/>
                  <a:gd name="T72" fmla="*/ 72 w 720"/>
                  <a:gd name="T73" fmla="*/ 168 h 276"/>
                  <a:gd name="T74" fmla="*/ 48 w 720"/>
                  <a:gd name="T75" fmla="*/ 186 h 276"/>
                  <a:gd name="T76" fmla="*/ 36 w 720"/>
                  <a:gd name="T77" fmla="*/ 198 h 276"/>
                  <a:gd name="T78" fmla="*/ 30 w 720"/>
                  <a:gd name="T79" fmla="*/ 204 h 276"/>
                  <a:gd name="T80" fmla="*/ 18 w 720"/>
                  <a:gd name="T81" fmla="*/ 234 h 276"/>
                  <a:gd name="T82" fmla="*/ 6 w 720"/>
                  <a:gd name="T83" fmla="*/ 258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0" h="276">
                    <a:moveTo>
                      <a:pt x="720" y="240"/>
                    </a:moveTo>
                    <a:lnTo>
                      <a:pt x="714" y="234"/>
                    </a:lnTo>
                    <a:lnTo>
                      <a:pt x="708" y="228"/>
                    </a:lnTo>
                    <a:lnTo>
                      <a:pt x="702" y="222"/>
                    </a:lnTo>
                    <a:lnTo>
                      <a:pt x="696" y="216"/>
                    </a:lnTo>
                    <a:lnTo>
                      <a:pt x="690" y="210"/>
                    </a:lnTo>
                    <a:lnTo>
                      <a:pt x="684" y="204"/>
                    </a:lnTo>
                    <a:lnTo>
                      <a:pt x="678" y="198"/>
                    </a:lnTo>
                    <a:lnTo>
                      <a:pt x="672" y="192"/>
                    </a:lnTo>
                    <a:lnTo>
                      <a:pt x="666" y="186"/>
                    </a:lnTo>
                    <a:lnTo>
                      <a:pt x="660" y="180"/>
                    </a:lnTo>
                    <a:lnTo>
                      <a:pt x="654" y="180"/>
                    </a:lnTo>
                    <a:lnTo>
                      <a:pt x="648" y="174"/>
                    </a:lnTo>
                    <a:lnTo>
                      <a:pt x="642" y="168"/>
                    </a:lnTo>
                    <a:lnTo>
                      <a:pt x="636" y="162"/>
                    </a:lnTo>
                    <a:lnTo>
                      <a:pt x="630" y="162"/>
                    </a:lnTo>
                    <a:lnTo>
                      <a:pt x="624" y="156"/>
                    </a:lnTo>
                    <a:lnTo>
                      <a:pt x="624" y="150"/>
                    </a:lnTo>
                    <a:lnTo>
                      <a:pt x="618" y="144"/>
                    </a:lnTo>
                    <a:lnTo>
                      <a:pt x="612" y="144"/>
                    </a:lnTo>
                    <a:lnTo>
                      <a:pt x="606" y="138"/>
                    </a:lnTo>
                    <a:lnTo>
                      <a:pt x="600" y="138"/>
                    </a:lnTo>
                    <a:lnTo>
                      <a:pt x="588" y="126"/>
                    </a:lnTo>
                    <a:lnTo>
                      <a:pt x="594" y="126"/>
                    </a:lnTo>
                    <a:lnTo>
                      <a:pt x="588" y="126"/>
                    </a:lnTo>
                    <a:lnTo>
                      <a:pt x="582" y="120"/>
                    </a:lnTo>
                    <a:lnTo>
                      <a:pt x="576" y="120"/>
                    </a:lnTo>
                    <a:lnTo>
                      <a:pt x="570" y="114"/>
                    </a:lnTo>
                    <a:lnTo>
                      <a:pt x="564" y="108"/>
                    </a:lnTo>
                    <a:lnTo>
                      <a:pt x="558" y="102"/>
                    </a:lnTo>
                    <a:lnTo>
                      <a:pt x="552" y="102"/>
                    </a:lnTo>
                    <a:lnTo>
                      <a:pt x="546" y="96"/>
                    </a:lnTo>
                    <a:lnTo>
                      <a:pt x="540" y="90"/>
                    </a:lnTo>
                    <a:lnTo>
                      <a:pt x="534" y="84"/>
                    </a:lnTo>
                    <a:lnTo>
                      <a:pt x="528" y="84"/>
                    </a:lnTo>
                    <a:lnTo>
                      <a:pt x="522" y="78"/>
                    </a:lnTo>
                    <a:lnTo>
                      <a:pt x="516" y="78"/>
                    </a:lnTo>
                    <a:lnTo>
                      <a:pt x="510" y="72"/>
                    </a:lnTo>
                    <a:lnTo>
                      <a:pt x="504" y="66"/>
                    </a:lnTo>
                    <a:lnTo>
                      <a:pt x="498" y="60"/>
                    </a:lnTo>
                    <a:lnTo>
                      <a:pt x="492" y="60"/>
                    </a:lnTo>
                    <a:lnTo>
                      <a:pt x="486" y="54"/>
                    </a:lnTo>
                    <a:lnTo>
                      <a:pt x="480" y="48"/>
                    </a:lnTo>
                    <a:lnTo>
                      <a:pt x="474" y="48"/>
                    </a:lnTo>
                    <a:lnTo>
                      <a:pt x="468" y="42"/>
                    </a:lnTo>
                    <a:lnTo>
                      <a:pt x="462" y="42"/>
                    </a:lnTo>
                    <a:lnTo>
                      <a:pt x="456" y="36"/>
                    </a:lnTo>
                    <a:lnTo>
                      <a:pt x="450" y="30"/>
                    </a:lnTo>
                    <a:lnTo>
                      <a:pt x="444" y="30"/>
                    </a:lnTo>
                    <a:lnTo>
                      <a:pt x="438" y="24"/>
                    </a:lnTo>
                    <a:lnTo>
                      <a:pt x="432" y="18"/>
                    </a:lnTo>
                    <a:lnTo>
                      <a:pt x="426" y="18"/>
                    </a:lnTo>
                    <a:lnTo>
                      <a:pt x="420" y="12"/>
                    </a:lnTo>
                    <a:lnTo>
                      <a:pt x="414" y="12"/>
                    </a:lnTo>
                    <a:lnTo>
                      <a:pt x="408" y="6"/>
                    </a:lnTo>
                    <a:lnTo>
                      <a:pt x="402" y="6"/>
                    </a:lnTo>
                    <a:lnTo>
                      <a:pt x="396" y="0"/>
                    </a:lnTo>
                    <a:lnTo>
                      <a:pt x="390" y="0"/>
                    </a:lnTo>
                    <a:lnTo>
                      <a:pt x="384" y="0"/>
                    </a:lnTo>
                    <a:lnTo>
                      <a:pt x="378" y="0"/>
                    </a:lnTo>
                    <a:lnTo>
                      <a:pt x="372" y="0"/>
                    </a:lnTo>
                    <a:lnTo>
                      <a:pt x="366" y="0"/>
                    </a:lnTo>
                    <a:lnTo>
                      <a:pt x="360" y="0"/>
                    </a:lnTo>
                    <a:lnTo>
                      <a:pt x="354" y="0"/>
                    </a:lnTo>
                    <a:lnTo>
                      <a:pt x="348" y="0"/>
                    </a:lnTo>
                    <a:lnTo>
                      <a:pt x="342" y="0"/>
                    </a:lnTo>
                    <a:lnTo>
                      <a:pt x="336" y="6"/>
                    </a:lnTo>
                    <a:lnTo>
                      <a:pt x="330" y="6"/>
                    </a:lnTo>
                    <a:lnTo>
                      <a:pt x="324" y="6"/>
                    </a:lnTo>
                    <a:lnTo>
                      <a:pt x="318" y="6"/>
                    </a:lnTo>
                    <a:lnTo>
                      <a:pt x="312" y="6"/>
                    </a:lnTo>
                    <a:lnTo>
                      <a:pt x="306" y="12"/>
                    </a:lnTo>
                    <a:lnTo>
                      <a:pt x="300" y="12"/>
                    </a:lnTo>
                    <a:lnTo>
                      <a:pt x="294" y="12"/>
                    </a:lnTo>
                    <a:lnTo>
                      <a:pt x="288" y="18"/>
                    </a:lnTo>
                    <a:lnTo>
                      <a:pt x="282" y="18"/>
                    </a:lnTo>
                    <a:lnTo>
                      <a:pt x="276" y="24"/>
                    </a:lnTo>
                    <a:lnTo>
                      <a:pt x="270" y="24"/>
                    </a:lnTo>
                    <a:lnTo>
                      <a:pt x="264" y="30"/>
                    </a:lnTo>
                    <a:lnTo>
                      <a:pt x="258" y="30"/>
                    </a:lnTo>
                    <a:lnTo>
                      <a:pt x="252" y="36"/>
                    </a:lnTo>
                    <a:lnTo>
                      <a:pt x="246" y="42"/>
                    </a:lnTo>
                    <a:lnTo>
                      <a:pt x="240" y="42"/>
                    </a:lnTo>
                    <a:lnTo>
                      <a:pt x="234" y="48"/>
                    </a:lnTo>
                    <a:lnTo>
                      <a:pt x="228" y="54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0" y="66"/>
                    </a:lnTo>
                    <a:lnTo>
                      <a:pt x="204" y="72"/>
                    </a:lnTo>
                    <a:lnTo>
                      <a:pt x="198" y="78"/>
                    </a:lnTo>
                    <a:lnTo>
                      <a:pt x="192" y="78"/>
                    </a:lnTo>
                    <a:lnTo>
                      <a:pt x="186" y="84"/>
                    </a:lnTo>
                    <a:lnTo>
                      <a:pt x="180" y="90"/>
                    </a:lnTo>
                    <a:lnTo>
                      <a:pt x="174" y="96"/>
                    </a:lnTo>
                    <a:lnTo>
                      <a:pt x="168" y="102"/>
                    </a:lnTo>
                    <a:lnTo>
                      <a:pt x="162" y="102"/>
                    </a:lnTo>
                    <a:lnTo>
                      <a:pt x="156" y="108"/>
                    </a:lnTo>
                    <a:lnTo>
                      <a:pt x="150" y="114"/>
                    </a:lnTo>
                    <a:lnTo>
                      <a:pt x="144" y="120"/>
                    </a:lnTo>
                    <a:lnTo>
                      <a:pt x="138" y="126"/>
                    </a:lnTo>
                    <a:lnTo>
                      <a:pt x="132" y="126"/>
                    </a:lnTo>
                    <a:lnTo>
                      <a:pt x="126" y="132"/>
                    </a:lnTo>
                    <a:lnTo>
                      <a:pt x="120" y="138"/>
                    </a:lnTo>
                    <a:lnTo>
                      <a:pt x="114" y="144"/>
                    </a:lnTo>
                    <a:lnTo>
                      <a:pt x="108" y="144"/>
                    </a:lnTo>
                    <a:lnTo>
                      <a:pt x="102" y="150"/>
                    </a:lnTo>
                    <a:lnTo>
                      <a:pt x="96" y="150"/>
                    </a:lnTo>
                    <a:lnTo>
                      <a:pt x="90" y="156"/>
                    </a:lnTo>
                    <a:lnTo>
                      <a:pt x="84" y="156"/>
                    </a:lnTo>
                    <a:lnTo>
                      <a:pt x="78" y="162"/>
                    </a:lnTo>
                    <a:lnTo>
                      <a:pt x="72" y="168"/>
                    </a:lnTo>
                    <a:lnTo>
                      <a:pt x="66" y="174"/>
                    </a:lnTo>
                    <a:lnTo>
                      <a:pt x="60" y="174"/>
                    </a:lnTo>
                    <a:lnTo>
                      <a:pt x="48" y="186"/>
                    </a:lnTo>
                    <a:lnTo>
                      <a:pt x="54" y="186"/>
                    </a:lnTo>
                    <a:lnTo>
                      <a:pt x="48" y="186"/>
                    </a:lnTo>
                    <a:lnTo>
                      <a:pt x="36" y="198"/>
                    </a:lnTo>
                    <a:lnTo>
                      <a:pt x="42" y="198"/>
                    </a:lnTo>
                    <a:lnTo>
                      <a:pt x="36" y="198"/>
                    </a:lnTo>
                    <a:lnTo>
                      <a:pt x="30" y="204"/>
                    </a:lnTo>
                    <a:lnTo>
                      <a:pt x="30" y="216"/>
                    </a:lnTo>
                    <a:lnTo>
                      <a:pt x="18" y="228"/>
                    </a:lnTo>
                    <a:lnTo>
                      <a:pt x="18" y="234"/>
                    </a:lnTo>
                    <a:lnTo>
                      <a:pt x="12" y="240"/>
                    </a:lnTo>
                    <a:lnTo>
                      <a:pt x="12" y="252"/>
                    </a:lnTo>
                    <a:lnTo>
                      <a:pt x="6" y="258"/>
                    </a:lnTo>
                    <a:lnTo>
                      <a:pt x="6" y="270"/>
                    </a:lnTo>
                    <a:lnTo>
                      <a:pt x="0" y="27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20" name="Freeform 383"/>
              <p:cNvSpPr>
                <a:spLocks/>
              </p:cNvSpPr>
              <p:nvPr/>
            </p:nvSpPr>
            <p:spPr bwMode="auto">
              <a:xfrm>
                <a:off x="4000500" y="3295650"/>
                <a:ext cx="1285875" cy="714375"/>
              </a:xfrm>
              <a:custGeom>
                <a:avLst/>
                <a:gdLst>
                  <a:gd name="T0" fmla="*/ 42 w 810"/>
                  <a:gd name="T1" fmla="*/ 18 h 450"/>
                  <a:gd name="T2" fmla="*/ 36 w 810"/>
                  <a:gd name="T3" fmla="*/ 54 h 450"/>
                  <a:gd name="T4" fmla="*/ 24 w 810"/>
                  <a:gd name="T5" fmla="*/ 84 h 450"/>
                  <a:gd name="T6" fmla="*/ 18 w 810"/>
                  <a:gd name="T7" fmla="*/ 126 h 450"/>
                  <a:gd name="T8" fmla="*/ 6 w 810"/>
                  <a:gd name="T9" fmla="*/ 162 h 450"/>
                  <a:gd name="T10" fmla="*/ 0 w 810"/>
                  <a:gd name="T11" fmla="*/ 246 h 450"/>
                  <a:gd name="T12" fmla="*/ 12 w 810"/>
                  <a:gd name="T13" fmla="*/ 282 h 450"/>
                  <a:gd name="T14" fmla="*/ 24 w 810"/>
                  <a:gd name="T15" fmla="*/ 300 h 450"/>
                  <a:gd name="T16" fmla="*/ 42 w 810"/>
                  <a:gd name="T17" fmla="*/ 324 h 450"/>
                  <a:gd name="T18" fmla="*/ 60 w 810"/>
                  <a:gd name="T19" fmla="*/ 342 h 450"/>
                  <a:gd name="T20" fmla="*/ 78 w 810"/>
                  <a:gd name="T21" fmla="*/ 360 h 450"/>
                  <a:gd name="T22" fmla="*/ 96 w 810"/>
                  <a:gd name="T23" fmla="*/ 372 h 450"/>
                  <a:gd name="T24" fmla="*/ 120 w 810"/>
                  <a:gd name="T25" fmla="*/ 390 h 450"/>
                  <a:gd name="T26" fmla="*/ 144 w 810"/>
                  <a:gd name="T27" fmla="*/ 402 h 450"/>
                  <a:gd name="T28" fmla="*/ 162 w 810"/>
                  <a:gd name="T29" fmla="*/ 414 h 450"/>
                  <a:gd name="T30" fmla="*/ 186 w 810"/>
                  <a:gd name="T31" fmla="*/ 426 h 450"/>
                  <a:gd name="T32" fmla="*/ 210 w 810"/>
                  <a:gd name="T33" fmla="*/ 432 h 450"/>
                  <a:gd name="T34" fmla="*/ 240 w 810"/>
                  <a:gd name="T35" fmla="*/ 438 h 450"/>
                  <a:gd name="T36" fmla="*/ 264 w 810"/>
                  <a:gd name="T37" fmla="*/ 444 h 450"/>
                  <a:gd name="T38" fmla="*/ 288 w 810"/>
                  <a:gd name="T39" fmla="*/ 444 h 450"/>
                  <a:gd name="T40" fmla="*/ 312 w 810"/>
                  <a:gd name="T41" fmla="*/ 450 h 450"/>
                  <a:gd name="T42" fmla="*/ 342 w 810"/>
                  <a:gd name="T43" fmla="*/ 450 h 450"/>
                  <a:gd name="T44" fmla="*/ 366 w 810"/>
                  <a:gd name="T45" fmla="*/ 450 h 450"/>
                  <a:gd name="T46" fmla="*/ 390 w 810"/>
                  <a:gd name="T47" fmla="*/ 450 h 450"/>
                  <a:gd name="T48" fmla="*/ 414 w 810"/>
                  <a:gd name="T49" fmla="*/ 450 h 450"/>
                  <a:gd name="T50" fmla="*/ 438 w 810"/>
                  <a:gd name="T51" fmla="*/ 444 h 450"/>
                  <a:gd name="T52" fmla="*/ 468 w 810"/>
                  <a:gd name="T53" fmla="*/ 444 h 450"/>
                  <a:gd name="T54" fmla="*/ 492 w 810"/>
                  <a:gd name="T55" fmla="*/ 438 h 450"/>
                  <a:gd name="T56" fmla="*/ 516 w 810"/>
                  <a:gd name="T57" fmla="*/ 438 h 450"/>
                  <a:gd name="T58" fmla="*/ 546 w 810"/>
                  <a:gd name="T59" fmla="*/ 432 h 450"/>
                  <a:gd name="T60" fmla="*/ 570 w 810"/>
                  <a:gd name="T61" fmla="*/ 426 h 450"/>
                  <a:gd name="T62" fmla="*/ 594 w 810"/>
                  <a:gd name="T63" fmla="*/ 420 h 450"/>
                  <a:gd name="T64" fmla="*/ 624 w 810"/>
                  <a:gd name="T65" fmla="*/ 414 h 450"/>
                  <a:gd name="T66" fmla="*/ 648 w 810"/>
                  <a:gd name="T67" fmla="*/ 402 h 450"/>
                  <a:gd name="T68" fmla="*/ 672 w 810"/>
                  <a:gd name="T69" fmla="*/ 390 h 450"/>
                  <a:gd name="T70" fmla="*/ 696 w 810"/>
                  <a:gd name="T71" fmla="*/ 378 h 450"/>
                  <a:gd name="T72" fmla="*/ 720 w 810"/>
                  <a:gd name="T73" fmla="*/ 366 h 450"/>
                  <a:gd name="T74" fmla="*/ 744 w 810"/>
                  <a:gd name="T75" fmla="*/ 348 h 450"/>
                  <a:gd name="T76" fmla="*/ 768 w 810"/>
                  <a:gd name="T77" fmla="*/ 336 h 450"/>
                  <a:gd name="T78" fmla="*/ 786 w 810"/>
                  <a:gd name="T79" fmla="*/ 312 h 450"/>
                  <a:gd name="T80" fmla="*/ 798 w 810"/>
                  <a:gd name="T81" fmla="*/ 264 h 450"/>
                  <a:gd name="T82" fmla="*/ 810 w 810"/>
                  <a:gd name="T83" fmla="*/ 186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10" h="450">
                    <a:moveTo>
                      <a:pt x="48" y="0"/>
                    </a:moveTo>
                    <a:lnTo>
                      <a:pt x="48" y="12"/>
                    </a:lnTo>
                    <a:lnTo>
                      <a:pt x="42" y="18"/>
                    </a:lnTo>
                    <a:lnTo>
                      <a:pt x="42" y="30"/>
                    </a:lnTo>
                    <a:lnTo>
                      <a:pt x="36" y="36"/>
                    </a:lnTo>
                    <a:lnTo>
                      <a:pt x="36" y="54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24" y="102"/>
                    </a:lnTo>
                    <a:lnTo>
                      <a:pt x="18" y="108"/>
                    </a:lnTo>
                    <a:lnTo>
                      <a:pt x="18" y="126"/>
                    </a:lnTo>
                    <a:lnTo>
                      <a:pt x="12" y="132"/>
                    </a:lnTo>
                    <a:lnTo>
                      <a:pt x="12" y="150"/>
                    </a:lnTo>
                    <a:lnTo>
                      <a:pt x="6" y="162"/>
                    </a:lnTo>
                    <a:lnTo>
                      <a:pt x="6" y="186"/>
                    </a:lnTo>
                    <a:lnTo>
                      <a:pt x="0" y="198"/>
                    </a:lnTo>
                    <a:lnTo>
                      <a:pt x="0" y="246"/>
                    </a:lnTo>
                    <a:lnTo>
                      <a:pt x="6" y="252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18" y="288"/>
                    </a:lnTo>
                    <a:lnTo>
                      <a:pt x="18" y="294"/>
                    </a:lnTo>
                    <a:lnTo>
                      <a:pt x="24" y="300"/>
                    </a:lnTo>
                    <a:lnTo>
                      <a:pt x="30" y="306"/>
                    </a:lnTo>
                    <a:lnTo>
                      <a:pt x="36" y="312"/>
                    </a:lnTo>
                    <a:lnTo>
                      <a:pt x="42" y="324"/>
                    </a:lnTo>
                    <a:lnTo>
                      <a:pt x="48" y="330"/>
                    </a:lnTo>
                    <a:lnTo>
                      <a:pt x="54" y="336"/>
                    </a:lnTo>
                    <a:lnTo>
                      <a:pt x="60" y="342"/>
                    </a:lnTo>
                    <a:lnTo>
                      <a:pt x="66" y="348"/>
                    </a:lnTo>
                    <a:lnTo>
                      <a:pt x="72" y="354"/>
                    </a:lnTo>
                    <a:lnTo>
                      <a:pt x="78" y="360"/>
                    </a:lnTo>
                    <a:lnTo>
                      <a:pt x="84" y="366"/>
                    </a:lnTo>
                    <a:lnTo>
                      <a:pt x="90" y="366"/>
                    </a:lnTo>
                    <a:lnTo>
                      <a:pt x="96" y="372"/>
                    </a:lnTo>
                    <a:lnTo>
                      <a:pt x="102" y="378"/>
                    </a:lnTo>
                    <a:lnTo>
                      <a:pt x="114" y="384"/>
                    </a:lnTo>
                    <a:lnTo>
                      <a:pt x="120" y="390"/>
                    </a:lnTo>
                    <a:lnTo>
                      <a:pt x="126" y="396"/>
                    </a:lnTo>
                    <a:lnTo>
                      <a:pt x="132" y="396"/>
                    </a:lnTo>
                    <a:lnTo>
                      <a:pt x="144" y="402"/>
                    </a:lnTo>
                    <a:lnTo>
                      <a:pt x="150" y="408"/>
                    </a:lnTo>
                    <a:lnTo>
                      <a:pt x="156" y="408"/>
                    </a:lnTo>
                    <a:lnTo>
                      <a:pt x="162" y="414"/>
                    </a:lnTo>
                    <a:lnTo>
                      <a:pt x="174" y="420"/>
                    </a:lnTo>
                    <a:lnTo>
                      <a:pt x="180" y="420"/>
                    </a:lnTo>
                    <a:lnTo>
                      <a:pt x="186" y="426"/>
                    </a:lnTo>
                    <a:lnTo>
                      <a:pt x="198" y="426"/>
                    </a:lnTo>
                    <a:lnTo>
                      <a:pt x="204" y="432"/>
                    </a:lnTo>
                    <a:lnTo>
                      <a:pt x="210" y="432"/>
                    </a:lnTo>
                    <a:lnTo>
                      <a:pt x="222" y="432"/>
                    </a:lnTo>
                    <a:lnTo>
                      <a:pt x="228" y="438"/>
                    </a:lnTo>
                    <a:lnTo>
                      <a:pt x="240" y="438"/>
                    </a:lnTo>
                    <a:lnTo>
                      <a:pt x="246" y="438"/>
                    </a:lnTo>
                    <a:lnTo>
                      <a:pt x="252" y="444"/>
                    </a:lnTo>
                    <a:lnTo>
                      <a:pt x="264" y="444"/>
                    </a:lnTo>
                    <a:lnTo>
                      <a:pt x="270" y="444"/>
                    </a:lnTo>
                    <a:lnTo>
                      <a:pt x="282" y="444"/>
                    </a:lnTo>
                    <a:lnTo>
                      <a:pt x="288" y="444"/>
                    </a:lnTo>
                    <a:lnTo>
                      <a:pt x="294" y="450"/>
                    </a:lnTo>
                    <a:lnTo>
                      <a:pt x="306" y="450"/>
                    </a:lnTo>
                    <a:lnTo>
                      <a:pt x="312" y="450"/>
                    </a:lnTo>
                    <a:lnTo>
                      <a:pt x="324" y="450"/>
                    </a:lnTo>
                    <a:lnTo>
                      <a:pt x="330" y="450"/>
                    </a:lnTo>
                    <a:lnTo>
                      <a:pt x="342" y="450"/>
                    </a:lnTo>
                    <a:lnTo>
                      <a:pt x="348" y="450"/>
                    </a:lnTo>
                    <a:lnTo>
                      <a:pt x="354" y="450"/>
                    </a:lnTo>
                    <a:lnTo>
                      <a:pt x="366" y="450"/>
                    </a:lnTo>
                    <a:lnTo>
                      <a:pt x="372" y="450"/>
                    </a:lnTo>
                    <a:lnTo>
                      <a:pt x="384" y="450"/>
                    </a:lnTo>
                    <a:lnTo>
                      <a:pt x="390" y="450"/>
                    </a:lnTo>
                    <a:lnTo>
                      <a:pt x="396" y="450"/>
                    </a:lnTo>
                    <a:lnTo>
                      <a:pt x="408" y="450"/>
                    </a:lnTo>
                    <a:lnTo>
                      <a:pt x="414" y="450"/>
                    </a:lnTo>
                    <a:lnTo>
                      <a:pt x="426" y="444"/>
                    </a:lnTo>
                    <a:lnTo>
                      <a:pt x="432" y="444"/>
                    </a:lnTo>
                    <a:lnTo>
                      <a:pt x="438" y="444"/>
                    </a:lnTo>
                    <a:lnTo>
                      <a:pt x="450" y="444"/>
                    </a:lnTo>
                    <a:lnTo>
                      <a:pt x="456" y="444"/>
                    </a:lnTo>
                    <a:lnTo>
                      <a:pt x="468" y="444"/>
                    </a:lnTo>
                    <a:lnTo>
                      <a:pt x="474" y="444"/>
                    </a:lnTo>
                    <a:lnTo>
                      <a:pt x="486" y="444"/>
                    </a:lnTo>
                    <a:lnTo>
                      <a:pt x="492" y="438"/>
                    </a:lnTo>
                    <a:lnTo>
                      <a:pt x="498" y="438"/>
                    </a:lnTo>
                    <a:lnTo>
                      <a:pt x="510" y="438"/>
                    </a:lnTo>
                    <a:lnTo>
                      <a:pt x="516" y="438"/>
                    </a:lnTo>
                    <a:lnTo>
                      <a:pt x="528" y="438"/>
                    </a:lnTo>
                    <a:lnTo>
                      <a:pt x="534" y="432"/>
                    </a:lnTo>
                    <a:lnTo>
                      <a:pt x="546" y="432"/>
                    </a:lnTo>
                    <a:lnTo>
                      <a:pt x="552" y="432"/>
                    </a:lnTo>
                    <a:lnTo>
                      <a:pt x="558" y="426"/>
                    </a:lnTo>
                    <a:lnTo>
                      <a:pt x="570" y="426"/>
                    </a:lnTo>
                    <a:lnTo>
                      <a:pt x="576" y="426"/>
                    </a:lnTo>
                    <a:lnTo>
                      <a:pt x="588" y="426"/>
                    </a:lnTo>
                    <a:lnTo>
                      <a:pt x="594" y="420"/>
                    </a:lnTo>
                    <a:lnTo>
                      <a:pt x="606" y="420"/>
                    </a:lnTo>
                    <a:lnTo>
                      <a:pt x="612" y="414"/>
                    </a:lnTo>
                    <a:lnTo>
                      <a:pt x="624" y="414"/>
                    </a:lnTo>
                    <a:lnTo>
                      <a:pt x="630" y="408"/>
                    </a:lnTo>
                    <a:lnTo>
                      <a:pt x="636" y="408"/>
                    </a:lnTo>
                    <a:lnTo>
                      <a:pt x="648" y="402"/>
                    </a:lnTo>
                    <a:lnTo>
                      <a:pt x="654" y="402"/>
                    </a:lnTo>
                    <a:lnTo>
                      <a:pt x="666" y="396"/>
                    </a:lnTo>
                    <a:lnTo>
                      <a:pt x="672" y="390"/>
                    </a:lnTo>
                    <a:lnTo>
                      <a:pt x="678" y="390"/>
                    </a:lnTo>
                    <a:lnTo>
                      <a:pt x="690" y="384"/>
                    </a:lnTo>
                    <a:lnTo>
                      <a:pt x="696" y="378"/>
                    </a:lnTo>
                    <a:lnTo>
                      <a:pt x="702" y="372"/>
                    </a:lnTo>
                    <a:lnTo>
                      <a:pt x="714" y="372"/>
                    </a:lnTo>
                    <a:lnTo>
                      <a:pt x="720" y="366"/>
                    </a:lnTo>
                    <a:lnTo>
                      <a:pt x="726" y="360"/>
                    </a:lnTo>
                    <a:lnTo>
                      <a:pt x="738" y="354"/>
                    </a:lnTo>
                    <a:lnTo>
                      <a:pt x="744" y="348"/>
                    </a:lnTo>
                    <a:lnTo>
                      <a:pt x="756" y="348"/>
                    </a:lnTo>
                    <a:lnTo>
                      <a:pt x="762" y="342"/>
                    </a:lnTo>
                    <a:lnTo>
                      <a:pt x="768" y="336"/>
                    </a:lnTo>
                    <a:lnTo>
                      <a:pt x="780" y="330"/>
                    </a:lnTo>
                    <a:lnTo>
                      <a:pt x="786" y="324"/>
                    </a:lnTo>
                    <a:lnTo>
                      <a:pt x="786" y="312"/>
                    </a:lnTo>
                    <a:lnTo>
                      <a:pt x="792" y="306"/>
                    </a:lnTo>
                    <a:lnTo>
                      <a:pt x="798" y="294"/>
                    </a:lnTo>
                    <a:lnTo>
                      <a:pt x="798" y="264"/>
                    </a:lnTo>
                    <a:lnTo>
                      <a:pt x="804" y="252"/>
                    </a:lnTo>
                    <a:lnTo>
                      <a:pt x="804" y="198"/>
                    </a:lnTo>
                    <a:lnTo>
                      <a:pt x="810" y="186"/>
                    </a:lnTo>
                    <a:lnTo>
                      <a:pt x="810" y="90"/>
                    </a:lnTo>
                    <a:lnTo>
                      <a:pt x="804" y="8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21" name="Freeform 384"/>
              <p:cNvSpPr>
                <a:spLocks/>
              </p:cNvSpPr>
              <p:nvPr/>
            </p:nvSpPr>
            <p:spPr bwMode="auto">
              <a:xfrm>
                <a:off x="5219700" y="3238500"/>
                <a:ext cx="57150" cy="190500"/>
              </a:xfrm>
              <a:custGeom>
                <a:avLst/>
                <a:gdLst>
                  <a:gd name="T0" fmla="*/ 36 w 36"/>
                  <a:gd name="T1" fmla="*/ 120 h 120"/>
                  <a:gd name="T2" fmla="*/ 36 w 36"/>
                  <a:gd name="T3" fmla="*/ 78 h 120"/>
                  <a:gd name="T4" fmla="*/ 30 w 36"/>
                  <a:gd name="T5" fmla="*/ 72 h 120"/>
                  <a:gd name="T6" fmla="*/ 30 w 36"/>
                  <a:gd name="T7" fmla="*/ 54 h 120"/>
                  <a:gd name="T8" fmla="*/ 24 w 36"/>
                  <a:gd name="T9" fmla="*/ 48 h 120"/>
                  <a:gd name="T10" fmla="*/ 24 w 36"/>
                  <a:gd name="T11" fmla="*/ 36 h 120"/>
                  <a:gd name="T12" fmla="*/ 18 w 36"/>
                  <a:gd name="T13" fmla="*/ 30 h 120"/>
                  <a:gd name="T14" fmla="*/ 18 w 36"/>
                  <a:gd name="T15" fmla="*/ 24 h 120"/>
                  <a:gd name="T16" fmla="*/ 12 w 36"/>
                  <a:gd name="T17" fmla="*/ 18 h 120"/>
                  <a:gd name="T18" fmla="*/ 6 w 36"/>
                  <a:gd name="T19" fmla="*/ 6 h 120"/>
                  <a:gd name="T20" fmla="*/ 0 w 36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20">
                    <a:moveTo>
                      <a:pt x="36" y="120"/>
                    </a:moveTo>
                    <a:lnTo>
                      <a:pt x="36" y="78"/>
                    </a:lnTo>
                    <a:lnTo>
                      <a:pt x="30" y="72"/>
                    </a:lnTo>
                    <a:lnTo>
                      <a:pt x="30" y="54"/>
                    </a:lnTo>
                    <a:lnTo>
                      <a:pt x="24" y="48"/>
                    </a:lnTo>
                    <a:lnTo>
                      <a:pt x="24" y="36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271702" y="2052076"/>
              <a:ext cx="2136520" cy="2136523"/>
              <a:chOff x="3038475" y="1733550"/>
              <a:chExt cx="3267075" cy="3267075"/>
            </a:xfrm>
          </p:grpSpPr>
          <p:sp>
            <p:nvSpPr>
              <p:cNvPr id="110" name="Rectangle 450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11" name="Rectangle 451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112" name="Picture 45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3" name="Freeform 454"/>
              <p:cNvSpPr>
                <a:spLocks/>
              </p:cNvSpPr>
              <p:nvPr/>
            </p:nvSpPr>
            <p:spPr bwMode="auto">
              <a:xfrm>
                <a:off x="4143375" y="2771775"/>
                <a:ext cx="1162050" cy="466725"/>
              </a:xfrm>
              <a:custGeom>
                <a:avLst/>
                <a:gdLst>
                  <a:gd name="T0" fmla="*/ 720 w 732"/>
                  <a:gd name="T1" fmla="*/ 282 h 294"/>
                  <a:gd name="T2" fmla="*/ 708 w 732"/>
                  <a:gd name="T3" fmla="*/ 258 h 294"/>
                  <a:gd name="T4" fmla="*/ 690 w 732"/>
                  <a:gd name="T5" fmla="*/ 240 h 294"/>
                  <a:gd name="T6" fmla="*/ 672 w 732"/>
                  <a:gd name="T7" fmla="*/ 222 h 294"/>
                  <a:gd name="T8" fmla="*/ 654 w 732"/>
                  <a:gd name="T9" fmla="*/ 204 h 294"/>
                  <a:gd name="T10" fmla="*/ 636 w 732"/>
                  <a:gd name="T11" fmla="*/ 186 h 294"/>
                  <a:gd name="T12" fmla="*/ 618 w 732"/>
                  <a:gd name="T13" fmla="*/ 174 h 294"/>
                  <a:gd name="T14" fmla="*/ 606 w 732"/>
                  <a:gd name="T15" fmla="*/ 162 h 294"/>
                  <a:gd name="T16" fmla="*/ 588 w 732"/>
                  <a:gd name="T17" fmla="*/ 144 h 294"/>
                  <a:gd name="T18" fmla="*/ 576 w 732"/>
                  <a:gd name="T19" fmla="*/ 132 h 294"/>
                  <a:gd name="T20" fmla="*/ 558 w 732"/>
                  <a:gd name="T21" fmla="*/ 120 h 294"/>
                  <a:gd name="T22" fmla="*/ 540 w 732"/>
                  <a:gd name="T23" fmla="*/ 108 h 294"/>
                  <a:gd name="T24" fmla="*/ 522 w 732"/>
                  <a:gd name="T25" fmla="*/ 90 h 294"/>
                  <a:gd name="T26" fmla="*/ 504 w 732"/>
                  <a:gd name="T27" fmla="*/ 78 h 294"/>
                  <a:gd name="T28" fmla="*/ 486 w 732"/>
                  <a:gd name="T29" fmla="*/ 66 h 294"/>
                  <a:gd name="T30" fmla="*/ 468 w 732"/>
                  <a:gd name="T31" fmla="*/ 48 h 294"/>
                  <a:gd name="T32" fmla="*/ 450 w 732"/>
                  <a:gd name="T33" fmla="*/ 36 h 294"/>
                  <a:gd name="T34" fmla="*/ 432 w 732"/>
                  <a:gd name="T35" fmla="*/ 24 h 294"/>
                  <a:gd name="T36" fmla="*/ 414 w 732"/>
                  <a:gd name="T37" fmla="*/ 18 h 294"/>
                  <a:gd name="T38" fmla="*/ 396 w 732"/>
                  <a:gd name="T39" fmla="*/ 6 h 294"/>
                  <a:gd name="T40" fmla="*/ 378 w 732"/>
                  <a:gd name="T41" fmla="*/ 0 h 294"/>
                  <a:gd name="T42" fmla="*/ 360 w 732"/>
                  <a:gd name="T43" fmla="*/ 0 h 294"/>
                  <a:gd name="T44" fmla="*/ 342 w 732"/>
                  <a:gd name="T45" fmla="*/ 6 h 294"/>
                  <a:gd name="T46" fmla="*/ 324 w 732"/>
                  <a:gd name="T47" fmla="*/ 12 h 294"/>
                  <a:gd name="T48" fmla="*/ 306 w 732"/>
                  <a:gd name="T49" fmla="*/ 18 h 294"/>
                  <a:gd name="T50" fmla="*/ 288 w 732"/>
                  <a:gd name="T51" fmla="*/ 30 h 294"/>
                  <a:gd name="T52" fmla="*/ 270 w 732"/>
                  <a:gd name="T53" fmla="*/ 36 h 294"/>
                  <a:gd name="T54" fmla="*/ 252 w 732"/>
                  <a:gd name="T55" fmla="*/ 48 h 294"/>
                  <a:gd name="T56" fmla="*/ 234 w 732"/>
                  <a:gd name="T57" fmla="*/ 60 h 294"/>
                  <a:gd name="T58" fmla="*/ 216 w 732"/>
                  <a:gd name="T59" fmla="*/ 72 h 294"/>
                  <a:gd name="T60" fmla="*/ 198 w 732"/>
                  <a:gd name="T61" fmla="*/ 84 h 294"/>
                  <a:gd name="T62" fmla="*/ 180 w 732"/>
                  <a:gd name="T63" fmla="*/ 96 h 294"/>
                  <a:gd name="T64" fmla="*/ 162 w 732"/>
                  <a:gd name="T65" fmla="*/ 108 h 294"/>
                  <a:gd name="T66" fmla="*/ 144 w 732"/>
                  <a:gd name="T67" fmla="*/ 120 h 294"/>
                  <a:gd name="T68" fmla="*/ 126 w 732"/>
                  <a:gd name="T69" fmla="*/ 138 h 294"/>
                  <a:gd name="T70" fmla="*/ 108 w 732"/>
                  <a:gd name="T71" fmla="*/ 150 h 294"/>
                  <a:gd name="T72" fmla="*/ 90 w 732"/>
                  <a:gd name="T73" fmla="*/ 162 h 294"/>
                  <a:gd name="T74" fmla="*/ 72 w 732"/>
                  <a:gd name="T75" fmla="*/ 180 h 294"/>
                  <a:gd name="T76" fmla="*/ 54 w 732"/>
                  <a:gd name="T77" fmla="*/ 198 h 294"/>
                  <a:gd name="T78" fmla="*/ 36 w 732"/>
                  <a:gd name="T79" fmla="*/ 216 h 294"/>
                  <a:gd name="T80" fmla="*/ 24 w 732"/>
                  <a:gd name="T81" fmla="*/ 228 h 294"/>
                  <a:gd name="T82" fmla="*/ 12 w 732"/>
                  <a:gd name="T83" fmla="*/ 24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2" h="294">
                    <a:moveTo>
                      <a:pt x="732" y="294"/>
                    </a:moveTo>
                    <a:lnTo>
                      <a:pt x="726" y="288"/>
                    </a:lnTo>
                    <a:lnTo>
                      <a:pt x="720" y="282"/>
                    </a:lnTo>
                    <a:lnTo>
                      <a:pt x="714" y="270"/>
                    </a:lnTo>
                    <a:lnTo>
                      <a:pt x="714" y="264"/>
                    </a:lnTo>
                    <a:lnTo>
                      <a:pt x="708" y="258"/>
                    </a:lnTo>
                    <a:lnTo>
                      <a:pt x="702" y="252"/>
                    </a:lnTo>
                    <a:lnTo>
                      <a:pt x="696" y="246"/>
                    </a:lnTo>
                    <a:lnTo>
                      <a:pt x="690" y="240"/>
                    </a:lnTo>
                    <a:lnTo>
                      <a:pt x="684" y="234"/>
                    </a:lnTo>
                    <a:lnTo>
                      <a:pt x="678" y="228"/>
                    </a:lnTo>
                    <a:lnTo>
                      <a:pt x="672" y="222"/>
                    </a:lnTo>
                    <a:lnTo>
                      <a:pt x="666" y="216"/>
                    </a:lnTo>
                    <a:lnTo>
                      <a:pt x="660" y="210"/>
                    </a:lnTo>
                    <a:lnTo>
                      <a:pt x="654" y="204"/>
                    </a:lnTo>
                    <a:lnTo>
                      <a:pt x="648" y="198"/>
                    </a:lnTo>
                    <a:lnTo>
                      <a:pt x="642" y="192"/>
                    </a:lnTo>
                    <a:lnTo>
                      <a:pt x="636" y="186"/>
                    </a:lnTo>
                    <a:lnTo>
                      <a:pt x="630" y="180"/>
                    </a:lnTo>
                    <a:lnTo>
                      <a:pt x="624" y="180"/>
                    </a:lnTo>
                    <a:lnTo>
                      <a:pt x="618" y="174"/>
                    </a:lnTo>
                    <a:lnTo>
                      <a:pt x="606" y="162"/>
                    </a:lnTo>
                    <a:lnTo>
                      <a:pt x="612" y="162"/>
                    </a:lnTo>
                    <a:lnTo>
                      <a:pt x="606" y="162"/>
                    </a:lnTo>
                    <a:lnTo>
                      <a:pt x="600" y="156"/>
                    </a:lnTo>
                    <a:lnTo>
                      <a:pt x="594" y="150"/>
                    </a:lnTo>
                    <a:lnTo>
                      <a:pt x="588" y="144"/>
                    </a:lnTo>
                    <a:lnTo>
                      <a:pt x="582" y="144"/>
                    </a:lnTo>
                    <a:lnTo>
                      <a:pt x="570" y="132"/>
                    </a:lnTo>
                    <a:lnTo>
                      <a:pt x="576" y="132"/>
                    </a:lnTo>
                    <a:lnTo>
                      <a:pt x="570" y="132"/>
                    </a:lnTo>
                    <a:lnTo>
                      <a:pt x="564" y="126"/>
                    </a:lnTo>
                    <a:lnTo>
                      <a:pt x="558" y="120"/>
                    </a:lnTo>
                    <a:lnTo>
                      <a:pt x="552" y="114"/>
                    </a:lnTo>
                    <a:lnTo>
                      <a:pt x="546" y="114"/>
                    </a:lnTo>
                    <a:lnTo>
                      <a:pt x="540" y="108"/>
                    </a:lnTo>
                    <a:lnTo>
                      <a:pt x="534" y="102"/>
                    </a:lnTo>
                    <a:lnTo>
                      <a:pt x="528" y="96"/>
                    </a:lnTo>
                    <a:lnTo>
                      <a:pt x="522" y="90"/>
                    </a:lnTo>
                    <a:lnTo>
                      <a:pt x="516" y="84"/>
                    </a:lnTo>
                    <a:lnTo>
                      <a:pt x="510" y="84"/>
                    </a:lnTo>
                    <a:lnTo>
                      <a:pt x="504" y="78"/>
                    </a:lnTo>
                    <a:lnTo>
                      <a:pt x="498" y="72"/>
                    </a:lnTo>
                    <a:lnTo>
                      <a:pt x="492" y="66"/>
                    </a:lnTo>
                    <a:lnTo>
                      <a:pt x="486" y="66"/>
                    </a:lnTo>
                    <a:lnTo>
                      <a:pt x="480" y="60"/>
                    </a:lnTo>
                    <a:lnTo>
                      <a:pt x="474" y="54"/>
                    </a:lnTo>
                    <a:lnTo>
                      <a:pt x="468" y="48"/>
                    </a:lnTo>
                    <a:lnTo>
                      <a:pt x="462" y="48"/>
                    </a:lnTo>
                    <a:lnTo>
                      <a:pt x="456" y="42"/>
                    </a:lnTo>
                    <a:lnTo>
                      <a:pt x="450" y="36"/>
                    </a:lnTo>
                    <a:lnTo>
                      <a:pt x="444" y="30"/>
                    </a:lnTo>
                    <a:lnTo>
                      <a:pt x="438" y="30"/>
                    </a:lnTo>
                    <a:lnTo>
                      <a:pt x="432" y="24"/>
                    </a:lnTo>
                    <a:lnTo>
                      <a:pt x="426" y="18"/>
                    </a:lnTo>
                    <a:lnTo>
                      <a:pt x="420" y="18"/>
                    </a:lnTo>
                    <a:lnTo>
                      <a:pt x="414" y="18"/>
                    </a:lnTo>
                    <a:lnTo>
                      <a:pt x="408" y="12"/>
                    </a:lnTo>
                    <a:lnTo>
                      <a:pt x="402" y="6"/>
                    </a:lnTo>
                    <a:lnTo>
                      <a:pt x="396" y="6"/>
                    </a:lnTo>
                    <a:lnTo>
                      <a:pt x="390" y="6"/>
                    </a:lnTo>
                    <a:lnTo>
                      <a:pt x="384" y="0"/>
                    </a:lnTo>
                    <a:lnTo>
                      <a:pt x="378" y="0"/>
                    </a:lnTo>
                    <a:lnTo>
                      <a:pt x="372" y="0"/>
                    </a:lnTo>
                    <a:lnTo>
                      <a:pt x="366" y="0"/>
                    </a:lnTo>
                    <a:lnTo>
                      <a:pt x="360" y="0"/>
                    </a:lnTo>
                    <a:lnTo>
                      <a:pt x="354" y="0"/>
                    </a:lnTo>
                    <a:lnTo>
                      <a:pt x="348" y="6"/>
                    </a:lnTo>
                    <a:lnTo>
                      <a:pt x="342" y="6"/>
                    </a:lnTo>
                    <a:lnTo>
                      <a:pt x="336" y="6"/>
                    </a:lnTo>
                    <a:lnTo>
                      <a:pt x="330" y="6"/>
                    </a:lnTo>
                    <a:lnTo>
                      <a:pt x="324" y="12"/>
                    </a:lnTo>
                    <a:lnTo>
                      <a:pt x="318" y="12"/>
                    </a:lnTo>
                    <a:lnTo>
                      <a:pt x="312" y="12"/>
                    </a:lnTo>
                    <a:lnTo>
                      <a:pt x="306" y="18"/>
                    </a:lnTo>
                    <a:lnTo>
                      <a:pt x="300" y="24"/>
                    </a:lnTo>
                    <a:lnTo>
                      <a:pt x="294" y="24"/>
                    </a:lnTo>
                    <a:lnTo>
                      <a:pt x="288" y="30"/>
                    </a:lnTo>
                    <a:lnTo>
                      <a:pt x="282" y="30"/>
                    </a:lnTo>
                    <a:lnTo>
                      <a:pt x="276" y="36"/>
                    </a:lnTo>
                    <a:lnTo>
                      <a:pt x="270" y="36"/>
                    </a:lnTo>
                    <a:lnTo>
                      <a:pt x="264" y="42"/>
                    </a:lnTo>
                    <a:lnTo>
                      <a:pt x="258" y="48"/>
                    </a:lnTo>
                    <a:lnTo>
                      <a:pt x="252" y="48"/>
                    </a:lnTo>
                    <a:lnTo>
                      <a:pt x="246" y="54"/>
                    </a:lnTo>
                    <a:lnTo>
                      <a:pt x="240" y="60"/>
                    </a:lnTo>
                    <a:lnTo>
                      <a:pt x="234" y="60"/>
                    </a:lnTo>
                    <a:lnTo>
                      <a:pt x="228" y="66"/>
                    </a:lnTo>
                    <a:lnTo>
                      <a:pt x="222" y="66"/>
                    </a:lnTo>
                    <a:lnTo>
                      <a:pt x="216" y="72"/>
                    </a:lnTo>
                    <a:lnTo>
                      <a:pt x="210" y="78"/>
                    </a:lnTo>
                    <a:lnTo>
                      <a:pt x="204" y="84"/>
                    </a:lnTo>
                    <a:lnTo>
                      <a:pt x="198" y="84"/>
                    </a:lnTo>
                    <a:lnTo>
                      <a:pt x="192" y="90"/>
                    </a:lnTo>
                    <a:lnTo>
                      <a:pt x="186" y="90"/>
                    </a:lnTo>
                    <a:lnTo>
                      <a:pt x="180" y="96"/>
                    </a:lnTo>
                    <a:lnTo>
                      <a:pt x="174" y="102"/>
                    </a:lnTo>
                    <a:lnTo>
                      <a:pt x="168" y="102"/>
                    </a:lnTo>
                    <a:lnTo>
                      <a:pt x="162" y="108"/>
                    </a:lnTo>
                    <a:lnTo>
                      <a:pt x="156" y="114"/>
                    </a:lnTo>
                    <a:lnTo>
                      <a:pt x="150" y="114"/>
                    </a:lnTo>
                    <a:lnTo>
                      <a:pt x="144" y="120"/>
                    </a:lnTo>
                    <a:lnTo>
                      <a:pt x="138" y="126"/>
                    </a:lnTo>
                    <a:lnTo>
                      <a:pt x="132" y="132"/>
                    </a:lnTo>
                    <a:lnTo>
                      <a:pt x="126" y="138"/>
                    </a:lnTo>
                    <a:lnTo>
                      <a:pt x="120" y="138"/>
                    </a:lnTo>
                    <a:lnTo>
                      <a:pt x="114" y="144"/>
                    </a:lnTo>
                    <a:lnTo>
                      <a:pt x="108" y="150"/>
                    </a:lnTo>
                    <a:lnTo>
                      <a:pt x="102" y="156"/>
                    </a:lnTo>
                    <a:lnTo>
                      <a:pt x="96" y="156"/>
                    </a:lnTo>
                    <a:lnTo>
                      <a:pt x="90" y="162"/>
                    </a:lnTo>
                    <a:lnTo>
                      <a:pt x="84" y="168"/>
                    </a:lnTo>
                    <a:lnTo>
                      <a:pt x="78" y="174"/>
                    </a:lnTo>
                    <a:lnTo>
                      <a:pt x="72" y="180"/>
                    </a:lnTo>
                    <a:lnTo>
                      <a:pt x="66" y="186"/>
                    </a:lnTo>
                    <a:lnTo>
                      <a:pt x="60" y="192"/>
                    </a:lnTo>
                    <a:lnTo>
                      <a:pt x="54" y="198"/>
                    </a:lnTo>
                    <a:lnTo>
                      <a:pt x="48" y="198"/>
                    </a:lnTo>
                    <a:lnTo>
                      <a:pt x="36" y="210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18" y="228"/>
                    </a:lnTo>
                    <a:lnTo>
                      <a:pt x="24" y="228"/>
                    </a:lnTo>
                    <a:lnTo>
                      <a:pt x="18" y="228"/>
                    </a:lnTo>
                    <a:lnTo>
                      <a:pt x="6" y="240"/>
                    </a:lnTo>
                    <a:lnTo>
                      <a:pt x="12" y="240"/>
                    </a:lnTo>
                    <a:lnTo>
                      <a:pt x="6" y="240"/>
                    </a:lnTo>
                    <a:lnTo>
                      <a:pt x="0" y="24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14" name="Freeform 455"/>
              <p:cNvSpPr>
                <a:spLocks/>
              </p:cNvSpPr>
              <p:nvPr/>
            </p:nvSpPr>
            <p:spPr bwMode="auto">
              <a:xfrm>
                <a:off x="4000500" y="3162300"/>
                <a:ext cx="1257300" cy="847725"/>
              </a:xfrm>
              <a:custGeom>
                <a:avLst/>
                <a:gdLst>
                  <a:gd name="T0" fmla="*/ 78 w 792"/>
                  <a:gd name="T1" fmla="*/ 12 h 534"/>
                  <a:gd name="T2" fmla="*/ 60 w 792"/>
                  <a:gd name="T3" fmla="*/ 30 h 534"/>
                  <a:gd name="T4" fmla="*/ 42 w 792"/>
                  <a:gd name="T5" fmla="*/ 48 h 534"/>
                  <a:gd name="T6" fmla="*/ 24 w 792"/>
                  <a:gd name="T7" fmla="*/ 66 h 534"/>
                  <a:gd name="T8" fmla="*/ 12 w 792"/>
                  <a:gd name="T9" fmla="*/ 90 h 534"/>
                  <a:gd name="T10" fmla="*/ 0 w 792"/>
                  <a:gd name="T11" fmla="*/ 114 h 534"/>
                  <a:gd name="T12" fmla="*/ 6 w 792"/>
                  <a:gd name="T13" fmla="*/ 192 h 534"/>
                  <a:gd name="T14" fmla="*/ 18 w 792"/>
                  <a:gd name="T15" fmla="*/ 222 h 534"/>
                  <a:gd name="T16" fmla="*/ 24 w 792"/>
                  <a:gd name="T17" fmla="*/ 252 h 534"/>
                  <a:gd name="T18" fmla="*/ 36 w 792"/>
                  <a:gd name="T19" fmla="*/ 270 h 534"/>
                  <a:gd name="T20" fmla="*/ 42 w 792"/>
                  <a:gd name="T21" fmla="*/ 300 h 534"/>
                  <a:gd name="T22" fmla="*/ 54 w 792"/>
                  <a:gd name="T23" fmla="*/ 318 h 534"/>
                  <a:gd name="T24" fmla="*/ 60 w 792"/>
                  <a:gd name="T25" fmla="*/ 342 h 534"/>
                  <a:gd name="T26" fmla="*/ 72 w 792"/>
                  <a:gd name="T27" fmla="*/ 366 h 534"/>
                  <a:gd name="T28" fmla="*/ 78 w 792"/>
                  <a:gd name="T29" fmla="*/ 402 h 534"/>
                  <a:gd name="T30" fmla="*/ 90 w 792"/>
                  <a:gd name="T31" fmla="*/ 474 h 534"/>
                  <a:gd name="T32" fmla="*/ 102 w 792"/>
                  <a:gd name="T33" fmla="*/ 504 h 534"/>
                  <a:gd name="T34" fmla="*/ 120 w 792"/>
                  <a:gd name="T35" fmla="*/ 522 h 534"/>
                  <a:gd name="T36" fmla="*/ 150 w 792"/>
                  <a:gd name="T37" fmla="*/ 528 h 534"/>
                  <a:gd name="T38" fmla="*/ 186 w 792"/>
                  <a:gd name="T39" fmla="*/ 522 h 534"/>
                  <a:gd name="T40" fmla="*/ 216 w 792"/>
                  <a:gd name="T41" fmla="*/ 510 h 534"/>
                  <a:gd name="T42" fmla="*/ 246 w 792"/>
                  <a:gd name="T43" fmla="*/ 504 h 534"/>
                  <a:gd name="T44" fmla="*/ 270 w 792"/>
                  <a:gd name="T45" fmla="*/ 498 h 534"/>
                  <a:gd name="T46" fmla="*/ 294 w 792"/>
                  <a:gd name="T47" fmla="*/ 498 h 534"/>
                  <a:gd name="T48" fmla="*/ 318 w 792"/>
                  <a:gd name="T49" fmla="*/ 510 h 534"/>
                  <a:gd name="T50" fmla="*/ 342 w 792"/>
                  <a:gd name="T51" fmla="*/ 516 h 534"/>
                  <a:gd name="T52" fmla="*/ 366 w 792"/>
                  <a:gd name="T53" fmla="*/ 522 h 534"/>
                  <a:gd name="T54" fmla="*/ 390 w 792"/>
                  <a:gd name="T55" fmla="*/ 522 h 534"/>
                  <a:gd name="T56" fmla="*/ 414 w 792"/>
                  <a:gd name="T57" fmla="*/ 522 h 534"/>
                  <a:gd name="T58" fmla="*/ 438 w 792"/>
                  <a:gd name="T59" fmla="*/ 522 h 534"/>
                  <a:gd name="T60" fmla="*/ 462 w 792"/>
                  <a:gd name="T61" fmla="*/ 516 h 534"/>
                  <a:gd name="T62" fmla="*/ 492 w 792"/>
                  <a:gd name="T63" fmla="*/ 516 h 534"/>
                  <a:gd name="T64" fmla="*/ 516 w 792"/>
                  <a:gd name="T65" fmla="*/ 516 h 534"/>
                  <a:gd name="T66" fmla="*/ 540 w 792"/>
                  <a:gd name="T67" fmla="*/ 516 h 534"/>
                  <a:gd name="T68" fmla="*/ 570 w 792"/>
                  <a:gd name="T69" fmla="*/ 516 h 534"/>
                  <a:gd name="T70" fmla="*/ 600 w 792"/>
                  <a:gd name="T71" fmla="*/ 516 h 534"/>
                  <a:gd name="T72" fmla="*/ 636 w 792"/>
                  <a:gd name="T73" fmla="*/ 522 h 534"/>
                  <a:gd name="T74" fmla="*/ 672 w 792"/>
                  <a:gd name="T75" fmla="*/ 534 h 534"/>
                  <a:gd name="T76" fmla="*/ 714 w 792"/>
                  <a:gd name="T77" fmla="*/ 534 h 534"/>
                  <a:gd name="T78" fmla="*/ 738 w 792"/>
                  <a:gd name="T79" fmla="*/ 516 h 534"/>
                  <a:gd name="T80" fmla="*/ 762 w 792"/>
                  <a:gd name="T81" fmla="*/ 498 h 534"/>
                  <a:gd name="T82" fmla="*/ 780 w 792"/>
                  <a:gd name="T83" fmla="*/ 47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92" h="534">
                    <a:moveTo>
                      <a:pt x="90" y="0"/>
                    </a:moveTo>
                    <a:lnTo>
                      <a:pt x="84" y="6"/>
                    </a:lnTo>
                    <a:lnTo>
                      <a:pt x="78" y="12"/>
                    </a:lnTo>
                    <a:lnTo>
                      <a:pt x="72" y="18"/>
                    </a:lnTo>
                    <a:lnTo>
                      <a:pt x="66" y="24"/>
                    </a:lnTo>
                    <a:lnTo>
                      <a:pt x="60" y="30"/>
                    </a:lnTo>
                    <a:lnTo>
                      <a:pt x="54" y="36"/>
                    </a:lnTo>
                    <a:lnTo>
                      <a:pt x="48" y="42"/>
                    </a:lnTo>
                    <a:lnTo>
                      <a:pt x="42" y="48"/>
                    </a:lnTo>
                    <a:lnTo>
                      <a:pt x="36" y="54"/>
                    </a:lnTo>
                    <a:lnTo>
                      <a:pt x="30" y="60"/>
                    </a:lnTo>
                    <a:lnTo>
                      <a:pt x="24" y="66"/>
                    </a:lnTo>
                    <a:lnTo>
                      <a:pt x="18" y="72"/>
                    </a:lnTo>
                    <a:lnTo>
                      <a:pt x="12" y="78"/>
                    </a:lnTo>
                    <a:lnTo>
                      <a:pt x="12" y="90"/>
                    </a:lnTo>
                    <a:lnTo>
                      <a:pt x="6" y="96"/>
                    </a:lnTo>
                    <a:lnTo>
                      <a:pt x="6" y="108"/>
                    </a:lnTo>
                    <a:lnTo>
                      <a:pt x="0" y="114"/>
                    </a:lnTo>
                    <a:lnTo>
                      <a:pt x="0" y="156"/>
                    </a:lnTo>
                    <a:lnTo>
                      <a:pt x="6" y="162"/>
                    </a:lnTo>
                    <a:lnTo>
                      <a:pt x="6" y="192"/>
                    </a:lnTo>
                    <a:lnTo>
                      <a:pt x="12" y="198"/>
                    </a:lnTo>
                    <a:lnTo>
                      <a:pt x="12" y="216"/>
                    </a:lnTo>
                    <a:lnTo>
                      <a:pt x="18" y="222"/>
                    </a:lnTo>
                    <a:lnTo>
                      <a:pt x="18" y="228"/>
                    </a:lnTo>
                    <a:lnTo>
                      <a:pt x="24" y="234"/>
                    </a:lnTo>
                    <a:lnTo>
                      <a:pt x="24" y="252"/>
                    </a:lnTo>
                    <a:lnTo>
                      <a:pt x="30" y="258"/>
                    </a:lnTo>
                    <a:lnTo>
                      <a:pt x="30" y="264"/>
                    </a:lnTo>
                    <a:lnTo>
                      <a:pt x="36" y="270"/>
                    </a:lnTo>
                    <a:lnTo>
                      <a:pt x="36" y="282"/>
                    </a:lnTo>
                    <a:lnTo>
                      <a:pt x="42" y="288"/>
                    </a:lnTo>
                    <a:lnTo>
                      <a:pt x="42" y="300"/>
                    </a:lnTo>
                    <a:lnTo>
                      <a:pt x="48" y="306"/>
                    </a:lnTo>
                    <a:lnTo>
                      <a:pt x="48" y="312"/>
                    </a:lnTo>
                    <a:lnTo>
                      <a:pt x="54" y="318"/>
                    </a:lnTo>
                    <a:lnTo>
                      <a:pt x="54" y="324"/>
                    </a:lnTo>
                    <a:lnTo>
                      <a:pt x="60" y="330"/>
                    </a:lnTo>
                    <a:lnTo>
                      <a:pt x="60" y="342"/>
                    </a:lnTo>
                    <a:lnTo>
                      <a:pt x="66" y="348"/>
                    </a:lnTo>
                    <a:lnTo>
                      <a:pt x="66" y="354"/>
                    </a:lnTo>
                    <a:lnTo>
                      <a:pt x="72" y="366"/>
                    </a:lnTo>
                    <a:lnTo>
                      <a:pt x="72" y="372"/>
                    </a:lnTo>
                    <a:lnTo>
                      <a:pt x="78" y="378"/>
                    </a:lnTo>
                    <a:lnTo>
                      <a:pt x="78" y="402"/>
                    </a:lnTo>
                    <a:lnTo>
                      <a:pt x="84" y="408"/>
                    </a:lnTo>
                    <a:lnTo>
                      <a:pt x="84" y="456"/>
                    </a:lnTo>
                    <a:lnTo>
                      <a:pt x="90" y="474"/>
                    </a:lnTo>
                    <a:lnTo>
                      <a:pt x="90" y="486"/>
                    </a:lnTo>
                    <a:lnTo>
                      <a:pt x="96" y="492"/>
                    </a:lnTo>
                    <a:lnTo>
                      <a:pt x="102" y="504"/>
                    </a:lnTo>
                    <a:lnTo>
                      <a:pt x="108" y="510"/>
                    </a:lnTo>
                    <a:lnTo>
                      <a:pt x="114" y="516"/>
                    </a:lnTo>
                    <a:lnTo>
                      <a:pt x="120" y="522"/>
                    </a:lnTo>
                    <a:lnTo>
                      <a:pt x="132" y="522"/>
                    </a:lnTo>
                    <a:lnTo>
                      <a:pt x="138" y="528"/>
                    </a:lnTo>
                    <a:lnTo>
                      <a:pt x="150" y="528"/>
                    </a:lnTo>
                    <a:lnTo>
                      <a:pt x="162" y="522"/>
                    </a:lnTo>
                    <a:lnTo>
                      <a:pt x="174" y="522"/>
                    </a:lnTo>
                    <a:lnTo>
                      <a:pt x="186" y="522"/>
                    </a:lnTo>
                    <a:lnTo>
                      <a:pt x="192" y="516"/>
                    </a:lnTo>
                    <a:lnTo>
                      <a:pt x="204" y="516"/>
                    </a:lnTo>
                    <a:lnTo>
                      <a:pt x="216" y="510"/>
                    </a:lnTo>
                    <a:lnTo>
                      <a:pt x="222" y="510"/>
                    </a:lnTo>
                    <a:lnTo>
                      <a:pt x="234" y="504"/>
                    </a:lnTo>
                    <a:lnTo>
                      <a:pt x="246" y="504"/>
                    </a:lnTo>
                    <a:lnTo>
                      <a:pt x="252" y="498"/>
                    </a:lnTo>
                    <a:lnTo>
                      <a:pt x="264" y="498"/>
                    </a:lnTo>
                    <a:lnTo>
                      <a:pt x="270" y="498"/>
                    </a:lnTo>
                    <a:lnTo>
                      <a:pt x="276" y="498"/>
                    </a:lnTo>
                    <a:lnTo>
                      <a:pt x="288" y="498"/>
                    </a:lnTo>
                    <a:lnTo>
                      <a:pt x="294" y="498"/>
                    </a:lnTo>
                    <a:lnTo>
                      <a:pt x="300" y="498"/>
                    </a:lnTo>
                    <a:lnTo>
                      <a:pt x="312" y="504"/>
                    </a:lnTo>
                    <a:lnTo>
                      <a:pt x="318" y="510"/>
                    </a:lnTo>
                    <a:lnTo>
                      <a:pt x="324" y="510"/>
                    </a:lnTo>
                    <a:lnTo>
                      <a:pt x="330" y="516"/>
                    </a:lnTo>
                    <a:lnTo>
                      <a:pt x="342" y="516"/>
                    </a:lnTo>
                    <a:lnTo>
                      <a:pt x="348" y="516"/>
                    </a:lnTo>
                    <a:lnTo>
                      <a:pt x="354" y="516"/>
                    </a:lnTo>
                    <a:lnTo>
                      <a:pt x="366" y="522"/>
                    </a:lnTo>
                    <a:lnTo>
                      <a:pt x="372" y="522"/>
                    </a:lnTo>
                    <a:lnTo>
                      <a:pt x="384" y="522"/>
                    </a:lnTo>
                    <a:lnTo>
                      <a:pt x="390" y="522"/>
                    </a:lnTo>
                    <a:lnTo>
                      <a:pt x="396" y="522"/>
                    </a:lnTo>
                    <a:lnTo>
                      <a:pt x="408" y="522"/>
                    </a:lnTo>
                    <a:lnTo>
                      <a:pt x="414" y="522"/>
                    </a:lnTo>
                    <a:lnTo>
                      <a:pt x="420" y="522"/>
                    </a:lnTo>
                    <a:lnTo>
                      <a:pt x="432" y="522"/>
                    </a:lnTo>
                    <a:lnTo>
                      <a:pt x="438" y="522"/>
                    </a:lnTo>
                    <a:lnTo>
                      <a:pt x="450" y="516"/>
                    </a:lnTo>
                    <a:lnTo>
                      <a:pt x="456" y="516"/>
                    </a:lnTo>
                    <a:lnTo>
                      <a:pt x="462" y="516"/>
                    </a:lnTo>
                    <a:lnTo>
                      <a:pt x="474" y="516"/>
                    </a:lnTo>
                    <a:lnTo>
                      <a:pt x="480" y="516"/>
                    </a:lnTo>
                    <a:lnTo>
                      <a:pt x="492" y="516"/>
                    </a:lnTo>
                    <a:lnTo>
                      <a:pt x="498" y="516"/>
                    </a:lnTo>
                    <a:lnTo>
                      <a:pt x="504" y="516"/>
                    </a:lnTo>
                    <a:lnTo>
                      <a:pt x="516" y="516"/>
                    </a:lnTo>
                    <a:lnTo>
                      <a:pt x="522" y="516"/>
                    </a:lnTo>
                    <a:lnTo>
                      <a:pt x="534" y="516"/>
                    </a:lnTo>
                    <a:lnTo>
                      <a:pt x="540" y="516"/>
                    </a:lnTo>
                    <a:lnTo>
                      <a:pt x="552" y="516"/>
                    </a:lnTo>
                    <a:lnTo>
                      <a:pt x="564" y="516"/>
                    </a:lnTo>
                    <a:lnTo>
                      <a:pt x="570" y="516"/>
                    </a:lnTo>
                    <a:lnTo>
                      <a:pt x="582" y="516"/>
                    </a:lnTo>
                    <a:lnTo>
                      <a:pt x="594" y="516"/>
                    </a:lnTo>
                    <a:lnTo>
                      <a:pt x="600" y="516"/>
                    </a:lnTo>
                    <a:lnTo>
                      <a:pt x="612" y="522"/>
                    </a:lnTo>
                    <a:lnTo>
                      <a:pt x="624" y="522"/>
                    </a:lnTo>
                    <a:lnTo>
                      <a:pt x="636" y="522"/>
                    </a:lnTo>
                    <a:lnTo>
                      <a:pt x="648" y="528"/>
                    </a:lnTo>
                    <a:lnTo>
                      <a:pt x="660" y="528"/>
                    </a:lnTo>
                    <a:lnTo>
                      <a:pt x="672" y="534"/>
                    </a:lnTo>
                    <a:lnTo>
                      <a:pt x="690" y="534"/>
                    </a:lnTo>
                    <a:lnTo>
                      <a:pt x="702" y="534"/>
                    </a:lnTo>
                    <a:lnTo>
                      <a:pt x="714" y="534"/>
                    </a:lnTo>
                    <a:lnTo>
                      <a:pt x="720" y="528"/>
                    </a:lnTo>
                    <a:lnTo>
                      <a:pt x="732" y="522"/>
                    </a:lnTo>
                    <a:lnTo>
                      <a:pt x="738" y="516"/>
                    </a:lnTo>
                    <a:lnTo>
                      <a:pt x="744" y="510"/>
                    </a:lnTo>
                    <a:lnTo>
                      <a:pt x="756" y="504"/>
                    </a:lnTo>
                    <a:lnTo>
                      <a:pt x="762" y="498"/>
                    </a:lnTo>
                    <a:lnTo>
                      <a:pt x="768" y="486"/>
                    </a:lnTo>
                    <a:lnTo>
                      <a:pt x="774" y="480"/>
                    </a:lnTo>
                    <a:lnTo>
                      <a:pt x="780" y="474"/>
                    </a:lnTo>
                    <a:lnTo>
                      <a:pt x="786" y="462"/>
                    </a:lnTo>
                    <a:lnTo>
                      <a:pt x="792" y="45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15" name="Freeform 456"/>
              <p:cNvSpPr>
                <a:spLocks/>
              </p:cNvSpPr>
              <p:nvPr/>
            </p:nvSpPr>
            <p:spPr bwMode="auto">
              <a:xfrm>
                <a:off x="5257800" y="3238500"/>
                <a:ext cx="104775" cy="647700"/>
              </a:xfrm>
              <a:custGeom>
                <a:avLst/>
                <a:gdLst>
                  <a:gd name="T0" fmla="*/ 0 w 66"/>
                  <a:gd name="T1" fmla="*/ 408 h 408"/>
                  <a:gd name="T2" fmla="*/ 6 w 66"/>
                  <a:gd name="T3" fmla="*/ 396 h 408"/>
                  <a:gd name="T4" fmla="*/ 12 w 66"/>
                  <a:gd name="T5" fmla="*/ 390 h 408"/>
                  <a:gd name="T6" fmla="*/ 18 w 66"/>
                  <a:gd name="T7" fmla="*/ 384 h 408"/>
                  <a:gd name="T8" fmla="*/ 24 w 66"/>
                  <a:gd name="T9" fmla="*/ 372 h 408"/>
                  <a:gd name="T10" fmla="*/ 30 w 66"/>
                  <a:gd name="T11" fmla="*/ 366 h 408"/>
                  <a:gd name="T12" fmla="*/ 30 w 66"/>
                  <a:gd name="T13" fmla="*/ 354 h 408"/>
                  <a:gd name="T14" fmla="*/ 36 w 66"/>
                  <a:gd name="T15" fmla="*/ 348 h 408"/>
                  <a:gd name="T16" fmla="*/ 42 w 66"/>
                  <a:gd name="T17" fmla="*/ 336 h 408"/>
                  <a:gd name="T18" fmla="*/ 42 w 66"/>
                  <a:gd name="T19" fmla="*/ 324 h 408"/>
                  <a:gd name="T20" fmla="*/ 48 w 66"/>
                  <a:gd name="T21" fmla="*/ 318 h 408"/>
                  <a:gd name="T22" fmla="*/ 48 w 66"/>
                  <a:gd name="T23" fmla="*/ 306 h 408"/>
                  <a:gd name="T24" fmla="*/ 54 w 66"/>
                  <a:gd name="T25" fmla="*/ 294 h 408"/>
                  <a:gd name="T26" fmla="*/ 54 w 66"/>
                  <a:gd name="T27" fmla="*/ 276 h 408"/>
                  <a:gd name="T28" fmla="*/ 60 w 66"/>
                  <a:gd name="T29" fmla="*/ 264 h 408"/>
                  <a:gd name="T30" fmla="*/ 60 w 66"/>
                  <a:gd name="T31" fmla="*/ 204 h 408"/>
                  <a:gd name="T32" fmla="*/ 66 w 66"/>
                  <a:gd name="T33" fmla="*/ 198 h 408"/>
                  <a:gd name="T34" fmla="*/ 66 w 66"/>
                  <a:gd name="T35" fmla="*/ 102 h 408"/>
                  <a:gd name="T36" fmla="*/ 60 w 66"/>
                  <a:gd name="T37" fmla="*/ 96 h 408"/>
                  <a:gd name="T38" fmla="*/ 60 w 66"/>
                  <a:gd name="T39" fmla="*/ 78 h 408"/>
                  <a:gd name="T40" fmla="*/ 54 w 66"/>
                  <a:gd name="T41" fmla="*/ 66 h 408"/>
                  <a:gd name="T42" fmla="*/ 54 w 66"/>
                  <a:gd name="T43" fmla="*/ 60 h 408"/>
                  <a:gd name="T44" fmla="*/ 48 w 66"/>
                  <a:gd name="T45" fmla="*/ 48 h 408"/>
                  <a:gd name="T46" fmla="*/ 48 w 66"/>
                  <a:gd name="T47" fmla="*/ 42 h 408"/>
                  <a:gd name="T48" fmla="*/ 42 w 66"/>
                  <a:gd name="T49" fmla="*/ 36 h 408"/>
                  <a:gd name="T50" fmla="*/ 42 w 66"/>
                  <a:gd name="T51" fmla="*/ 24 h 408"/>
                  <a:gd name="T52" fmla="*/ 36 w 66"/>
                  <a:gd name="T53" fmla="*/ 18 h 408"/>
                  <a:gd name="T54" fmla="*/ 30 w 66"/>
                  <a:gd name="T55" fmla="*/ 12 h 408"/>
                  <a:gd name="T56" fmla="*/ 30 w 66"/>
                  <a:gd name="T57" fmla="*/ 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6" h="408">
                    <a:moveTo>
                      <a:pt x="0" y="408"/>
                    </a:moveTo>
                    <a:lnTo>
                      <a:pt x="6" y="396"/>
                    </a:lnTo>
                    <a:lnTo>
                      <a:pt x="12" y="390"/>
                    </a:lnTo>
                    <a:lnTo>
                      <a:pt x="18" y="384"/>
                    </a:lnTo>
                    <a:lnTo>
                      <a:pt x="24" y="372"/>
                    </a:lnTo>
                    <a:lnTo>
                      <a:pt x="30" y="366"/>
                    </a:lnTo>
                    <a:lnTo>
                      <a:pt x="30" y="354"/>
                    </a:lnTo>
                    <a:lnTo>
                      <a:pt x="36" y="348"/>
                    </a:lnTo>
                    <a:lnTo>
                      <a:pt x="42" y="336"/>
                    </a:lnTo>
                    <a:lnTo>
                      <a:pt x="42" y="324"/>
                    </a:lnTo>
                    <a:lnTo>
                      <a:pt x="48" y="318"/>
                    </a:lnTo>
                    <a:lnTo>
                      <a:pt x="48" y="306"/>
                    </a:lnTo>
                    <a:lnTo>
                      <a:pt x="54" y="294"/>
                    </a:lnTo>
                    <a:lnTo>
                      <a:pt x="54" y="276"/>
                    </a:lnTo>
                    <a:lnTo>
                      <a:pt x="60" y="264"/>
                    </a:lnTo>
                    <a:lnTo>
                      <a:pt x="60" y="204"/>
                    </a:lnTo>
                    <a:lnTo>
                      <a:pt x="66" y="198"/>
                    </a:lnTo>
                    <a:lnTo>
                      <a:pt x="66" y="102"/>
                    </a:lnTo>
                    <a:lnTo>
                      <a:pt x="60" y="96"/>
                    </a:lnTo>
                    <a:lnTo>
                      <a:pt x="60" y="78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42" y="24"/>
                    </a:lnTo>
                    <a:lnTo>
                      <a:pt x="36" y="18"/>
                    </a:lnTo>
                    <a:lnTo>
                      <a:pt x="30" y="12"/>
                    </a:lnTo>
                    <a:lnTo>
                      <a:pt x="3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410542" y="2052076"/>
              <a:ext cx="2136520" cy="2136523"/>
              <a:chOff x="3038475" y="1733550"/>
              <a:chExt cx="3267075" cy="3267075"/>
            </a:xfrm>
          </p:grpSpPr>
          <p:sp>
            <p:nvSpPr>
              <p:cNvPr id="104" name="Rectangle 522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05" name="Rectangle 523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106" name="Picture 52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7" name="Freeform 526"/>
              <p:cNvSpPr>
                <a:spLocks/>
              </p:cNvSpPr>
              <p:nvPr/>
            </p:nvSpPr>
            <p:spPr bwMode="auto">
              <a:xfrm>
                <a:off x="4181475" y="2790825"/>
                <a:ext cx="1162050" cy="447675"/>
              </a:xfrm>
              <a:custGeom>
                <a:avLst/>
                <a:gdLst>
                  <a:gd name="T0" fmla="*/ 726 w 732"/>
                  <a:gd name="T1" fmla="*/ 270 h 282"/>
                  <a:gd name="T2" fmla="*/ 714 w 732"/>
                  <a:gd name="T3" fmla="*/ 246 h 282"/>
                  <a:gd name="T4" fmla="*/ 696 w 732"/>
                  <a:gd name="T5" fmla="*/ 222 h 282"/>
                  <a:gd name="T6" fmla="*/ 672 w 732"/>
                  <a:gd name="T7" fmla="*/ 204 h 282"/>
                  <a:gd name="T8" fmla="*/ 654 w 732"/>
                  <a:gd name="T9" fmla="*/ 186 h 282"/>
                  <a:gd name="T10" fmla="*/ 636 w 732"/>
                  <a:gd name="T11" fmla="*/ 168 h 282"/>
                  <a:gd name="T12" fmla="*/ 624 w 732"/>
                  <a:gd name="T13" fmla="*/ 150 h 282"/>
                  <a:gd name="T14" fmla="*/ 612 w 732"/>
                  <a:gd name="T15" fmla="*/ 132 h 282"/>
                  <a:gd name="T16" fmla="*/ 600 w 732"/>
                  <a:gd name="T17" fmla="*/ 114 h 282"/>
                  <a:gd name="T18" fmla="*/ 582 w 732"/>
                  <a:gd name="T19" fmla="*/ 96 h 282"/>
                  <a:gd name="T20" fmla="*/ 564 w 732"/>
                  <a:gd name="T21" fmla="*/ 84 h 282"/>
                  <a:gd name="T22" fmla="*/ 546 w 732"/>
                  <a:gd name="T23" fmla="*/ 72 h 282"/>
                  <a:gd name="T24" fmla="*/ 528 w 732"/>
                  <a:gd name="T25" fmla="*/ 66 h 282"/>
                  <a:gd name="T26" fmla="*/ 510 w 732"/>
                  <a:gd name="T27" fmla="*/ 60 h 282"/>
                  <a:gd name="T28" fmla="*/ 492 w 732"/>
                  <a:gd name="T29" fmla="*/ 54 h 282"/>
                  <a:gd name="T30" fmla="*/ 474 w 732"/>
                  <a:gd name="T31" fmla="*/ 42 h 282"/>
                  <a:gd name="T32" fmla="*/ 456 w 732"/>
                  <a:gd name="T33" fmla="*/ 30 h 282"/>
                  <a:gd name="T34" fmla="*/ 438 w 732"/>
                  <a:gd name="T35" fmla="*/ 18 h 282"/>
                  <a:gd name="T36" fmla="*/ 420 w 732"/>
                  <a:gd name="T37" fmla="*/ 6 h 282"/>
                  <a:gd name="T38" fmla="*/ 402 w 732"/>
                  <a:gd name="T39" fmla="*/ 0 h 282"/>
                  <a:gd name="T40" fmla="*/ 384 w 732"/>
                  <a:gd name="T41" fmla="*/ 0 h 282"/>
                  <a:gd name="T42" fmla="*/ 366 w 732"/>
                  <a:gd name="T43" fmla="*/ 0 h 282"/>
                  <a:gd name="T44" fmla="*/ 348 w 732"/>
                  <a:gd name="T45" fmla="*/ 6 h 282"/>
                  <a:gd name="T46" fmla="*/ 330 w 732"/>
                  <a:gd name="T47" fmla="*/ 12 h 282"/>
                  <a:gd name="T48" fmla="*/ 312 w 732"/>
                  <a:gd name="T49" fmla="*/ 18 h 282"/>
                  <a:gd name="T50" fmla="*/ 294 w 732"/>
                  <a:gd name="T51" fmla="*/ 24 h 282"/>
                  <a:gd name="T52" fmla="*/ 276 w 732"/>
                  <a:gd name="T53" fmla="*/ 36 h 282"/>
                  <a:gd name="T54" fmla="*/ 258 w 732"/>
                  <a:gd name="T55" fmla="*/ 42 h 282"/>
                  <a:gd name="T56" fmla="*/ 240 w 732"/>
                  <a:gd name="T57" fmla="*/ 48 h 282"/>
                  <a:gd name="T58" fmla="*/ 222 w 732"/>
                  <a:gd name="T59" fmla="*/ 60 h 282"/>
                  <a:gd name="T60" fmla="*/ 204 w 732"/>
                  <a:gd name="T61" fmla="*/ 66 h 282"/>
                  <a:gd name="T62" fmla="*/ 186 w 732"/>
                  <a:gd name="T63" fmla="*/ 78 h 282"/>
                  <a:gd name="T64" fmla="*/ 168 w 732"/>
                  <a:gd name="T65" fmla="*/ 84 h 282"/>
                  <a:gd name="T66" fmla="*/ 150 w 732"/>
                  <a:gd name="T67" fmla="*/ 90 h 282"/>
                  <a:gd name="T68" fmla="*/ 132 w 732"/>
                  <a:gd name="T69" fmla="*/ 102 h 282"/>
                  <a:gd name="T70" fmla="*/ 114 w 732"/>
                  <a:gd name="T71" fmla="*/ 108 h 282"/>
                  <a:gd name="T72" fmla="*/ 96 w 732"/>
                  <a:gd name="T73" fmla="*/ 114 h 282"/>
                  <a:gd name="T74" fmla="*/ 78 w 732"/>
                  <a:gd name="T75" fmla="*/ 120 h 282"/>
                  <a:gd name="T76" fmla="*/ 60 w 732"/>
                  <a:gd name="T77" fmla="*/ 126 h 282"/>
                  <a:gd name="T78" fmla="*/ 42 w 732"/>
                  <a:gd name="T79" fmla="*/ 138 h 282"/>
                  <a:gd name="T80" fmla="*/ 24 w 732"/>
                  <a:gd name="T81" fmla="*/ 162 h 282"/>
                  <a:gd name="T82" fmla="*/ 6 w 732"/>
                  <a:gd name="T83" fmla="*/ 186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32" h="282">
                    <a:moveTo>
                      <a:pt x="732" y="282"/>
                    </a:moveTo>
                    <a:lnTo>
                      <a:pt x="732" y="276"/>
                    </a:lnTo>
                    <a:lnTo>
                      <a:pt x="726" y="270"/>
                    </a:lnTo>
                    <a:lnTo>
                      <a:pt x="720" y="258"/>
                    </a:lnTo>
                    <a:lnTo>
                      <a:pt x="720" y="252"/>
                    </a:lnTo>
                    <a:lnTo>
                      <a:pt x="714" y="246"/>
                    </a:lnTo>
                    <a:lnTo>
                      <a:pt x="708" y="234"/>
                    </a:lnTo>
                    <a:lnTo>
                      <a:pt x="702" y="228"/>
                    </a:lnTo>
                    <a:lnTo>
                      <a:pt x="696" y="222"/>
                    </a:lnTo>
                    <a:lnTo>
                      <a:pt x="690" y="216"/>
                    </a:lnTo>
                    <a:lnTo>
                      <a:pt x="684" y="210"/>
                    </a:lnTo>
                    <a:lnTo>
                      <a:pt x="672" y="204"/>
                    </a:lnTo>
                    <a:lnTo>
                      <a:pt x="666" y="198"/>
                    </a:lnTo>
                    <a:lnTo>
                      <a:pt x="660" y="192"/>
                    </a:lnTo>
                    <a:lnTo>
                      <a:pt x="654" y="186"/>
                    </a:lnTo>
                    <a:lnTo>
                      <a:pt x="648" y="180"/>
                    </a:lnTo>
                    <a:lnTo>
                      <a:pt x="642" y="174"/>
                    </a:lnTo>
                    <a:lnTo>
                      <a:pt x="636" y="168"/>
                    </a:lnTo>
                    <a:lnTo>
                      <a:pt x="630" y="162"/>
                    </a:lnTo>
                    <a:lnTo>
                      <a:pt x="630" y="156"/>
                    </a:lnTo>
                    <a:lnTo>
                      <a:pt x="624" y="150"/>
                    </a:lnTo>
                    <a:lnTo>
                      <a:pt x="618" y="144"/>
                    </a:lnTo>
                    <a:lnTo>
                      <a:pt x="618" y="138"/>
                    </a:lnTo>
                    <a:lnTo>
                      <a:pt x="612" y="132"/>
                    </a:lnTo>
                    <a:lnTo>
                      <a:pt x="606" y="126"/>
                    </a:lnTo>
                    <a:lnTo>
                      <a:pt x="606" y="120"/>
                    </a:lnTo>
                    <a:lnTo>
                      <a:pt x="600" y="114"/>
                    </a:lnTo>
                    <a:lnTo>
                      <a:pt x="594" y="108"/>
                    </a:lnTo>
                    <a:lnTo>
                      <a:pt x="588" y="102"/>
                    </a:lnTo>
                    <a:lnTo>
                      <a:pt x="582" y="96"/>
                    </a:lnTo>
                    <a:lnTo>
                      <a:pt x="576" y="90"/>
                    </a:lnTo>
                    <a:lnTo>
                      <a:pt x="570" y="90"/>
                    </a:lnTo>
                    <a:lnTo>
                      <a:pt x="564" y="84"/>
                    </a:lnTo>
                    <a:lnTo>
                      <a:pt x="558" y="78"/>
                    </a:lnTo>
                    <a:lnTo>
                      <a:pt x="552" y="78"/>
                    </a:lnTo>
                    <a:lnTo>
                      <a:pt x="546" y="72"/>
                    </a:lnTo>
                    <a:lnTo>
                      <a:pt x="540" y="72"/>
                    </a:lnTo>
                    <a:lnTo>
                      <a:pt x="534" y="72"/>
                    </a:lnTo>
                    <a:lnTo>
                      <a:pt x="528" y="66"/>
                    </a:lnTo>
                    <a:lnTo>
                      <a:pt x="522" y="66"/>
                    </a:lnTo>
                    <a:lnTo>
                      <a:pt x="516" y="60"/>
                    </a:lnTo>
                    <a:lnTo>
                      <a:pt x="510" y="60"/>
                    </a:lnTo>
                    <a:lnTo>
                      <a:pt x="504" y="60"/>
                    </a:lnTo>
                    <a:lnTo>
                      <a:pt x="498" y="54"/>
                    </a:lnTo>
                    <a:lnTo>
                      <a:pt x="492" y="54"/>
                    </a:lnTo>
                    <a:lnTo>
                      <a:pt x="486" y="48"/>
                    </a:lnTo>
                    <a:lnTo>
                      <a:pt x="480" y="48"/>
                    </a:lnTo>
                    <a:lnTo>
                      <a:pt x="474" y="42"/>
                    </a:lnTo>
                    <a:lnTo>
                      <a:pt x="468" y="42"/>
                    </a:lnTo>
                    <a:lnTo>
                      <a:pt x="462" y="36"/>
                    </a:lnTo>
                    <a:lnTo>
                      <a:pt x="456" y="30"/>
                    </a:lnTo>
                    <a:lnTo>
                      <a:pt x="450" y="24"/>
                    </a:lnTo>
                    <a:lnTo>
                      <a:pt x="444" y="18"/>
                    </a:lnTo>
                    <a:lnTo>
                      <a:pt x="438" y="18"/>
                    </a:lnTo>
                    <a:lnTo>
                      <a:pt x="432" y="12"/>
                    </a:lnTo>
                    <a:lnTo>
                      <a:pt x="426" y="6"/>
                    </a:lnTo>
                    <a:lnTo>
                      <a:pt x="420" y="6"/>
                    </a:lnTo>
                    <a:lnTo>
                      <a:pt x="414" y="6"/>
                    </a:lnTo>
                    <a:lnTo>
                      <a:pt x="408" y="0"/>
                    </a:lnTo>
                    <a:lnTo>
                      <a:pt x="402" y="0"/>
                    </a:lnTo>
                    <a:lnTo>
                      <a:pt x="396" y="0"/>
                    </a:lnTo>
                    <a:lnTo>
                      <a:pt x="390" y="0"/>
                    </a:lnTo>
                    <a:lnTo>
                      <a:pt x="384" y="0"/>
                    </a:lnTo>
                    <a:lnTo>
                      <a:pt x="378" y="0"/>
                    </a:lnTo>
                    <a:lnTo>
                      <a:pt x="372" y="0"/>
                    </a:lnTo>
                    <a:lnTo>
                      <a:pt x="366" y="0"/>
                    </a:lnTo>
                    <a:lnTo>
                      <a:pt x="360" y="6"/>
                    </a:lnTo>
                    <a:lnTo>
                      <a:pt x="354" y="6"/>
                    </a:lnTo>
                    <a:lnTo>
                      <a:pt x="348" y="6"/>
                    </a:lnTo>
                    <a:lnTo>
                      <a:pt x="342" y="6"/>
                    </a:lnTo>
                    <a:lnTo>
                      <a:pt x="336" y="12"/>
                    </a:lnTo>
                    <a:lnTo>
                      <a:pt x="330" y="12"/>
                    </a:lnTo>
                    <a:lnTo>
                      <a:pt x="324" y="12"/>
                    </a:lnTo>
                    <a:lnTo>
                      <a:pt x="318" y="18"/>
                    </a:lnTo>
                    <a:lnTo>
                      <a:pt x="312" y="18"/>
                    </a:lnTo>
                    <a:lnTo>
                      <a:pt x="306" y="24"/>
                    </a:lnTo>
                    <a:lnTo>
                      <a:pt x="300" y="24"/>
                    </a:lnTo>
                    <a:lnTo>
                      <a:pt x="294" y="24"/>
                    </a:lnTo>
                    <a:lnTo>
                      <a:pt x="288" y="30"/>
                    </a:lnTo>
                    <a:lnTo>
                      <a:pt x="282" y="30"/>
                    </a:lnTo>
                    <a:lnTo>
                      <a:pt x="276" y="36"/>
                    </a:lnTo>
                    <a:lnTo>
                      <a:pt x="270" y="36"/>
                    </a:lnTo>
                    <a:lnTo>
                      <a:pt x="264" y="42"/>
                    </a:lnTo>
                    <a:lnTo>
                      <a:pt x="258" y="42"/>
                    </a:lnTo>
                    <a:lnTo>
                      <a:pt x="252" y="48"/>
                    </a:lnTo>
                    <a:lnTo>
                      <a:pt x="246" y="48"/>
                    </a:lnTo>
                    <a:lnTo>
                      <a:pt x="240" y="48"/>
                    </a:lnTo>
                    <a:lnTo>
                      <a:pt x="234" y="54"/>
                    </a:lnTo>
                    <a:lnTo>
                      <a:pt x="228" y="54"/>
                    </a:lnTo>
                    <a:lnTo>
                      <a:pt x="222" y="60"/>
                    </a:lnTo>
                    <a:lnTo>
                      <a:pt x="216" y="60"/>
                    </a:lnTo>
                    <a:lnTo>
                      <a:pt x="210" y="66"/>
                    </a:lnTo>
                    <a:lnTo>
                      <a:pt x="204" y="66"/>
                    </a:lnTo>
                    <a:lnTo>
                      <a:pt x="198" y="72"/>
                    </a:lnTo>
                    <a:lnTo>
                      <a:pt x="192" y="72"/>
                    </a:lnTo>
                    <a:lnTo>
                      <a:pt x="186" y="78"/>
                    </a:lnTo>
                    <a:lnTo>
                      <a:pt x="180" y="78"/>
                    </a:lnTo>
                    <a:lnTo>
                      <a:pt x="174" y="78"/>
                    </a:lnTo>
                    <a:lnTo>
                      <a:pt x="168" y="84"/>
                    </a:lnTo>
                    <a:lnTo>
                      <a:pt x="162" y="84"/>
                    </a:lnTo>
                    <a:lnTo>
                      <a:pt x="156" y="90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96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102"/>
                    </a:lnTo>
                    <a:lnTo>
                      <a:pt x="114" y="108"/>
                    </a:lnTo>
                    <a:lnTo>
                      <a:pt x="108" y="108"/>
                    </a:lnTo>
                    <a:lnTo>
                      <a:pt x="102" y="108"/>
                    </a:lnTo>
                    <a:lnTo>
                      <a:pt x="96" y="114"/>
                    </a:lnTo>
                    <a:lnTo>
                      <a:pt x="90" y="114"/>
                    </a:lnTo>
                    <a:lnTo>
                      <a:pt x="84" y="114"/>
                    </a:lnTo>
                    <a:lnTo>
                      <a:pt x="78" y="120"/>
                    </a:lnTo>
                    <a:lnTo>
                      <a:pt x="72" y="120"/>
                    </a:lnTo>
                    <a:lnTo>
                      <a:pt x="66" y="120"/>
                    </a:lnTo>
                    <a:lnTo>
                      <a:pt x="60" y="126"/>
                    </a:lnTo>
                    <a:lnTo>
                      <a:pt x="54" y="126"/>
                    </a:lnTo>
                    <a:lnTo>
                      <a:pt x="48" y="132"/>
                    </a:lnTo>
                    <a:lnTo>
                      <a:pt x="42" y="138"/>
                    </a:lnTo>
                    <a:lnTo>
                      <a:pt x="30" y="150"/>
                    </a:lnTo>
                    <a:lnTo>
                      <a:pt x="30" y="156"/>
                    </a:lnTo>
                    <a:lnTo>
                      <a:pt x="24" y="162"/>
                    </a:lnTo>
                    <a:lnTo>
                      <a:pt x="24" y="168"/>
                    </a:lnTo>
                    <a:lnTo>
                      <a:pt x="18" y="174"/>
                    </a:lnTo>
                    <a:lnTo>
                      <a:pt x="6" y="186"/>
                    </a:lnTo>
                    <a:lnTo>
                      <a:pt x="6" y="198"/>
                    </a:lnTo>
                    <a:lnTo>
                      <a:pt x="0" y="20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08" name="Freeform 527"/>
              <p:cNvSpPr>
                <a:spLocks/>
              </p:cNvSpPr>
              <p:nvPr/>
            </p:nvSpPr>
            <p:spPr bwMode="auto">
              <a:xfrm>
                <a:off x="4019550" y="3114675"/>
                <a:ext cx="1276350" cy="885825"/>
              </a:xfrm>
              <a:custGeom>
                <a:avLst/>
                <a:gdLst>
                  <a:gd name="T0" fmla="*/ 84 w 804"/>
                  <a:gd name="T1" fmla="*/ 18 h 558"/>
                  <a:gd name="T2" fmla="*/ 72 w 804"/>
                  <a:gd name="T3" fmla="*/ 36 h 558"/>
                  <a:gd name="T4" fmla="*/ 60 w 804"/>
                  <a:gd name="T5" fmla="*/ 54 h 558"/>
                  <a:gd name="T6" fmla="*/ 42 w 804"/>
                  <a:gd name="T7" fmla="*/ 72 h 558"/>
                  <a:gd name="T8" fmla="*/ 24 w 804"/>
                  <a:gd name="T9" fmla="*/ 90 h 558"/>
                  <a:gd name="T10" fmla="*/ 12 w 804"/>
                  <a:gd name="T11" fmla="*/ 108 h 558"/>
                  <a:gd name="T12" fmla="*/ 6 w 804"/>
                  <a:gd name="T13" fmla="*/ 132 h 558"/>
                  <a:gd name="T14" fmla="*/ 6 w 804"/>
                  <a:gd name="T15" fmla="*/ 222 h 558"/>
                  <a:gd name="T16" fmla="*/ 12 w 804"/>
                  <a:gd name="T17" fmla="*/ 288 h 558"/>
                  <a:gd name="T18" fmla="*/ 24 w 804"/>
                  <a:gd name="T19" fmla="*/ 336 h 558"/>
                  <a:gd name="T20" fmla="*/ 30 w 804"/>
                  <a:gd name="T21" fmla="*/ 384 h 558"/>
                  <a:gd name="T22" fmla="*/ 42 w 804"/>
                  <a:gd name="T23" fmla="*/ 414 h 558"/>
                  <a:gd name="T24" fmla="*/ 54 w 804"/>
                  <a:gd name="T25" fmla="*/ 450 h 558"/>
                  <a:gd name="T26" fmla="*/ 60 w 804"/>
                  <a:gd name="T27" fmla="*/ 474 h 558"/>
                  <a:gd name="T28" fmla="*/ 78 w 804"/>
                  <a:gd name="T29" fmla="*/ 498 h 558"/>
                  <a:gd name="T30" fmla="*/ 102 w 804"/>
                  <a:gd name="T31" fmla="*/ 510 h 558"/>
                  <a:gd name="T32" fmla="*/ 126 w 804"/>
                  <a:gd name="T33" fmla="*/ 522 h 558"/>
                  <a:gd name="T34" fmla="*/ 156 w 804"/>
                  <a:gd name="T35" fmla="*/ 528 h 558"/>
                  <a:gd name="T36" fmla="*/ 180 w 804"/>
                  <a:gd name="T37" fmla="*/ 528 h 558"/>
                  <a:gd name="T38" fmla="*/ 204 w 804"/>
                  <a:gd name="T39" fmla="*/ 534 h 558"/>
                  <a:gd name="T40" fmla="*/ 228 w 804"/>
                  <a:gd name="T41" fmla="*/ 540 h 558"/>
                  <a:gd name="T42" fmla="*/ 252 w 804"/>
                  <a:gd name="T43" fmla="*/ 546 h 558"/>
                  <a:gd name="T44" fmla="*/ 276 w 804"/>
                  <a:gd name="T45" fmla="*/ 546 h 558"/>
                  <a:gd name="T46" fmla="*/ 306 w 804"/>
                  <a:gd name="T47" fmla="*/ 552 h 558"/>
                  <a:gd name="T48" fmla="*/ 330 w 804"/>
                  <a:gd name="T49" fmla="*/ 552 h 558"/>
                  <a:gd name="T50" fmla="*/ 354 w 804"/>
                  <a:gd name="T51" fmla="*/ 558 h 558"/>
                  <a:gd name="T52" fmla="*/ 378 w 804"/>
                  <a:gd name="T53" fmla="*/ 558 h 558"/>
                  <a:gd name="T54" fmla="*/ 402 w 804"/>
                  <a:gd name="T55" fmla="*/ 558 h 558"/>
                  <a:gd name="T56" fmla="*/ 426 w 804"/>
                  <a:gd name="T57" fmla="*/ 558 h 558"/>
                  <a:gd name="T58" fmla="*/ 456 w 804"/>
                  <a:gd name="T59" fmla="*/ 558 h 558"/>
                  <a:gd name="T60" fmla="*/ 480 w 804"/>
                  <a:gd name="T61" fmla="*/ 558 h 558"/>
                  <a:gd name="T62" fmla="*/ 510 w 804"/>
                  <a:gd name="T63" fmla="*/ 558 h 558"/>
                  <a:gd name="T64" fmla="*/ 534 w 804"/>
                  <a:gd name="T65" fmla="*/ 552 h 558"/>
                  <a:gd name="T66" fmla="*/ 558 w 804"/>
                  <a:gd name="T67" fmla="*/ 552 h 558"/>
                  <a:gd name="T68" fmla="*/ 588 w 804"/>
                  <a:gd name="T69" fmla="*/ 546 h 558"/>
                  <a:gd name="T70" fmla="*/ 612 w 804"/>
                  <a:gd name="T71" fmla="*/ 534 h 558"/>
                  <a:gd name="T72" fmla="*/ 642 w 804"/>
                  <a:gd name="T73" fmla="*/ 528 h 558"/>
                  <a:gd name="T74" fmla="*/ 672 w 804"/>
                  <a:gd name="T75" fmla="*/ 522 h 558"/>
                  <a:gd name="T76" fmla="*/ 702 w 804"/>
                  <a:gd name="T77" fmla="*/ 510 h 558"/>
                  <a:gd name="T78" fmla="*/ 726 w 804"/>
                  <a:gd name="T79" fmla="*/ 504 h 558"/>
                  <a:gd name="T80" fmla="*/ 756 w 804"/>
                  <a:gd name="T81" fmla="*/ 492 h 558"/>
                  <a:gd name="T82" fmla="*/ 786 w 804"/>
                  <a:gd name="T83" fmla="*/ 474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04" h="558">
                    <a:moveTo>
                      <a:pt x="102" y="0"/>
                    </a:moveTo>
                    <a:lnTo>
                      <a:pt x="96" y="6"/>
                    </a:lnTo>
                    <a:lnTo>
                      <a:pt x="84" y="18"/>
                    </a:lnTo>
                    <a:lnTo>
                      <a:pt x="84" y="24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60" y="54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72"/>
                    </a:lnTo>
                    <a:lnTo>
                      <a:pt x="36" y="78"/>
                    </a:lnTo>
                    <a:lnTo>
                      <a:pt x="30" y="84"/>
                    </a:lnTo>
                    <a:lnTo>
                      <a:pt x="24" y="90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12" y="108"/>
                    </a:lnTo>
                    <a:lnTo>
                      <a:pt x="12" y="114"/>
                    </a:lnTo>
                    <a:lnTo>
                      <a:pt x="6" y="120"/>
                    </a:lnTo>
                    <a:lnTo>
                      <a:pt x="6" y="132"/>
                    </a:lnTo>
                    <a:lnTo>
                      <a:pt x="0" y="138"/>
                    </a:lnTo>
                    <a:lnTo>
                      <a:pt x="0" y="216"/>
                    </a:lnTo>
                    <a:lnTo>
                      <a:pt x="6" y="222"/>
                    </a:lnTo>
                    <a:lnTo>
                      <a:pt x="6" y="252"/>
                    </a:lnTo>
                    <a:lnTo>
                      <a:pt x="12" y="258"/>
                    </a:lnTo>
                    <a:lnTo>
                      <a:pt x="12" y="288"/>
                    </a:lnTo>
                    <a:lnTo>
                      <a:pt x="18" y="294"/>
                    </a:lnTo>
                    <a:lnTo>
                      <a:pt x="18" y="324"/>
                    </a:lnTo>
                    <a:lnTo>
                      <a:pt x="24" y="336"/>
                    </a:lnTo>
                    <a:lnTo>
                      <a:pt x="24" y="354"/>
                    </a:lnTo>
                    <a:lnTo>
                      <a:pt x="30" y="360"/>
                    </a:lnTo>
                    <a:lnTo>
                      <a:pt x="30" y="384"/>
                    </a:lnTo>
                    <a:lnTo>
                      <a:pt x="36" y="396"/>
                    </a:lnTo>
                    <a:lnTo>
                      <a:pt x="36" y="402"/>
                    </a:lnTo>
                    <a:lnTo>
                      <a:pt x="42" y="414"/>
                    </a:lnTo>
                    <a:lnTo>
                      <a:pt x="42" y="432"/>
                    </a:lnTo>
                    <a:lnTo>
                      <a:pt x="48" y="438"/>
                    </a:lnTo>
                    <a:lnTo>
                      <a:pt x="54" y="450"/>
                    </a:lnTo>
                    <a:lnTo>
                      <a:pt x="54" y="456"/>
                    </a:lnTo>
                    <a:lnTo>
                      <a:pt x="60" y="468"/>
                    </a:lnTo>
                    <a:lnTo>
                      <a:pt x="60" y="474"/>
                    </a:lnTo>
                    <a:lnTo>
                      <a:pt x="66" y="486"/>
                    </a:lnTo>
                    <a:lnTo>
                      <a:pt x="72" y="492"/>
                    </a:lnTo>
                    <a:lnTo>
                      <a:pt x="78" y="498"/>
                    </a:lnTo>
                    <a:lnTo>
                      <a:pt x="84" y="504"/>
                    </a:lnTo>
                    <a:lnTo>
                      <a:pt x="96" y="510"/>
                    </a:lnTo>
                    <a:lnTo>
                      <a:pt x="102" y="510"/>
                    </a:lnTo>
                    <a:lnTo>
                      <a:pt x="108" y="516"/>
                    </a:lnTo>
                    <a:lnTo>
                      <a:pt x="120" y="516"/>
                    </a:lnTo>
                    <a:lnTo>
                      <a:pt x="126" y="522"/>
                    </a:lnTo>
                    <a:lnTo>
                      <a:pt x="138" y="522"/>
                    </a:lnTo>
                    <a:lnTo>
                      <a:pt x="144" y="522"/>
                    </a:lnTo>
                    <a:lnTo>
                      <a:pt x="156" y="528"/>
                    </a:lnTo>
                    <a:lnTo>
                      <a:pt x="162" y="528"/>
                    </a:lnTo>
                    <a:lnTo>
                      <a:pt x="168" y="528"/>
                    </a:lnTo>
                    <a:lnTo>
                      <a:pt x="180" y="528"/>
                    </a:lnTo>
                    <a:lnTo>
                      <a:pt x="186" y="534"/>
                    </a:lnTo>
                    <a:lnTo>
                      <a:pt x="198" y="534"/>
                    </a:lnTo>
                    <a:lnTo>
                      <a:pt x="204" y="534"/>
                    </a:lnTo>
                    <a:lnTo>
                      <a:pt x="210" y="540"/>
                    </a:lnTo>
                    <a:lnTo>
                      <a:pt x="222" y="540"/>
                    </a:lnTo>
                    <a:lnTo>
                      <a:pt x="228" y="540"/>
                    </a:lnTo>
                    <a:lnTo>
                      <a:pt x="240" y="540"/>
                    </a:lnTo>
                    <a:lnTo>
                      <a:pt x="246" y="546"/>
                    </a:lnTo>
                    <a:lnTo>
                      <a:pt x="252" y="546"/>
                    </a:lnTo>
                    <a:lnTo>
                      <a:pt x="264" y="546"/>
                    </a:lnTo>
                    <a:lnTo>
                      <a:pt x="270" y="546"/>
                    </a:lnTo>
                    <a:lnTo>
                      <a:pt x="276" y="546"/>
                    </a:lnTo>
                    <a:lnTo>
                      <a:pt x="288" y="552"/>
                    </a:lnTo>
                    <a:lnTo>
                      <a:pt x="294" y="552"/>
                    </a:lnTo>
                    <a:lnTo>
                      <a:pt x="306" y="552"/>
                    </a:lnTo>
                    <a:lnTo>
                      <a:pt x="312" y="552"/>
                    </a:lnTo>
                    <a:lnTo>
                      <a:pt x="318" y="552"/>
                    </a:lnTo>
                    <a:lnTo>
                      <a:pt x="330" y="552"/>
                    </a:lnTo>
                    <a:lnTo>
                      <a:pt x="336" y="552"/>
                    </a:lnTo>
                    <a:lnTo>
                      <a:pt x="342" y="558"/>
                    </a:lnTo>
                    <a:lnTo>
                      <a:pt x="354" y="558"/>
                    </a:lnTo>
                    <a:lnTo>
                      <a:pt x="360" y="558"/>
                    </a:lnTo>
                    <a:lnTo>
                      <a:pt x="372" y="558"/>
                    </a:lnTo>
                    <a:lnTo>
                      <a:pt x="378" y="558"/>
                    </a:lnTo>
                    <a:lnTo>
                      <a:pt x="384" y="558"/>
                    </a:lnTo>
                    <a:lnTo>
                      <a:pt x="396" y="558"/>
                    </a:lnTo>
                    <a:lnTo>
                      <a:pt x="402" y="558"/>
                    </a:lnTo>
                    <a:lnTo>
                      <a:pt x="414" y="558"/>
                    </a:lnTo>
                    <a:lnTo>
                      <a:pt x="420" y="558"/>
                    </a:lnTo>
                    <a:lnTo>
                      <a:pt x="426" y="558"/>
                    </a:lnTo>
                    <a:lnTo>
                      <a:pt x="438" y="558"/>
                    </a:lnTo>
                    <a:lnTo>
                      <a:pt x="444" y="558"/>
                    </a:lnTo>
                    <a:lnTo>
                      <a:pt x="456" y="558"/>
                    </a:lnTo>
                    <a:lnTo>
                      <a:pt x="462" y="558"/>
                    </a:lnTo>
                    <a:lnTo>
                      <a:pt x="474" y="558"/>
                    </a:lnTo>
                    <a:lnTo>
                      <a:pt x="480" y="558"/>
                    </a:lnTo>
                    <a:lnTo>
                      <a:pt x="492" y="558"/>
                    </a:lnTo>
                    <a:lnTo>
                      <a:pt x="498" y="558"/>
                    </a:lnTo>
                    <a:lnTo>
                      <a:pt x="510" y="558"/>
                    </a:lnTo>
                    <a:lnTo>
                      <a:pt x="516" y="558"/>
                    </a:lnTo>
                    <a:lnTo>
                      <a:pt x="522" y="552"/>
                    </a:lnTo>
                    <a:lnTo>
                      <a:pt x="534" y="552"/>
                    </a:lnTo>
                    <a:lnTo>
                      <a:pt x="540" y="552"/>
                    </a:lnTo>
                    <a:lnTo>
                      <a:pt x="552" y="552"/>
                    </a:lnTo>
                    <a:lnTo>
                      <a:pt x="558" y="552"/>
                    </a:lnTo>
                    <a:lnTo>
                      <a:pt x="570" y="546"/>
                    </a:lnTo>
                    <a:lnTo>
                      <a:pt x="576" y="546"/>
                    </a:lnTo>
                    <a:lnTo>
                      <a:pt x="588" y="546"/>
                    </a:lnTo>
                    <a:lnTo>
                      <a:pt x="594" y="540"/>
                    </a:lnTo>
                    <a:lnTo>
                      <a:pt x="606" y="540"/>
                    </a:lnTo>
                    <a:lnTo>
                      <a:pt x="612" y="534"/>
                    </a:lnTo>
                    <a:lnTo>
                      <a:pt x="624" y="534"/>
                    </a:lnTo>
                    <a:lnTo>
                      <a:pt x="636" y="534"/>
                    </a:lnTo>
                    <a:lnTo>
                      <a:pt x="642" y="528"/>
                    </a:lnTo>
                    <a:lnTo>
                      <a:pt x="654" y="528"/>
                    </a:lnTo>
                    <a:lnTo>
                      <a:pt x="660" y="522"/>
                    </a:lnTo>
                    <a:lnTo>
                      <a:pt x="672" y="522"/>
                    </a:lnTo>
                    <a:lnTo>
                      <a:pt x="678" y="516"/>
                    </a:lnTo>
                    <a:lnTo>
                      <a:pt x="690" y="516"/>
                    </a:lnTo>
                    <a:lnTo>
                      <a:pt x="702" y="510"/>
                    </a:lnTo>
                    <a:lnTo>
                      <a:pt x="708" y="510"/>
                    </a:lnTo>
                    <a:lnTo>
                      <a:pt x="720" y="504"/>
                    </a:lnTo>
                    <a:lnTo>
                      <a:pt x="726" y="504"/>
                    </a:lnTo>
                    <a:lnTo>
                      <a:pt x="738" y="498"/>
                    </a:lnTo>
                    <a:lnTo>
                      <a:pt x="750" y="492"/>
                    </a:lnTo>
                    <a:lnTo>
                      <a:pt x="756" y="492"/>
                    </a:lnTo>
                    <a:lnTo>
                      <a:pt x="768" y="486"/>
                    </a:lnTo>
                    <a:lnTo>
                      <a:pt x="780" y="480"/>
                    </a:lnTo>
                    <a:lnTo>
                      <a:pt x="786" y="474"/>
                    </a:lnTo>
                    <a:lnTo>
                      <a:pt x="798" y="468"/>
                    </a:lnTo>
                    <a:lnTo>
                      <a:pt x="804" y="46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09" name="Freeform 528"/>
              <p:cNvSpPr>
                <a:spLocks/>
              </p:cNvSpPr>
              <p:nvPr/>
            </p:nvSpPr>
            <p:spPr bwMode="auto">
              <a:xfrm>
                <a:off x="5295900" y="3238500"/>
                <a:ext cx="123825" cy="609600"/>
              </a:xfrm>
              <a:custGeom>
                <a:avLst/>
                <a:gdLst>
                  <a:gd name="T0" fmla="*/ 0 w 78"/>
                  <a:gd name="T1" fmla="*/ 384 h 384"/>
                  <a:gd name="T2" fmla="*/ 6 w 78"/>
                  <a:gd name="T3" fmla="*/ 378 h 384"/>
                  <a:gd name="T4" fmla="*/ 12 w 78"/>
                  <a:gd name="T5" fmla="*/ 366 h 384"/>
                  <a:gd name="T6" fmla="*/ 12 w 78"/>
                  <a:gd name="T7" fmla="*/ 360 h 384"/>
                  <a:gd name="T8" fmla="*/ 18 w 78"/>
                  <a:gd name="T9" fmla="*/ 348 h 384"/>
                  <a:gd name="T10" fmla="*/ 24 w 78"/>
                  <a:gd name="T11" fmla="*/ 342 h 384"/>
                  <a:gd name="T12" fmla="*/ 24 w 78"/>
                  <a:gd name="T13" fmla="*/ 330 h 384"/>
                  <a:gd name="T14" fmla="*/ 30 w 78"/>
                  <a:gd name="T15" fmla="*/ 318 h 384"/>
                  <a:gd name="T16" fmla="*/ 30 w 78"/>
                  <a:gd name="T17" fmla="*/ 312 h 384"/>
                  <a:gd name="T18" fmla="*/ 36 w 78"/>
                  <a:gd name="T19" fmla="*/ 300 h 384"/>
                  <a:gd name="T20" fmla="*/ 36 w 78"/>
                  <a:gd name="T21" fmla="*/ 288 h 384"/>
                  <a:gd name="T22" fmla="*/ 42 w 78"/>
                  <a:gd name="T23" fmla="*/ 282 h 384"/>
                  <a:gd name="T24" fmla="*/ 42 w 78"/>
                  <a:gd name="T25" fmla="*/ 270 h 384"/>
                  <a:gd name="T26" fmla="*/ 48 w 78"/>
                  <a:gd name="T27" fmla="*/ 264 h 384"/>
                  <a:gd name="T28" fmla="*/ 48 w 78"/>
                  <a:gd name="T29" fmla="*/ 252 h 384"/>
                  <a:gd name="T30" fmla="*/ 54 w 78"/>
                  <a:gd name="T31" fmla="*/ 240 h 384"/>
                  <a:gd name="T32" fmla="*/ 54 w 78"/>
                  <a:gd name="T33" fmla="*/ 234 h 384"/>
                  <a:gd name="T34" fmla="*/ 60 w 78"/>
                  <a:gd name="T35" fmla="*/ 222 h 384"/>
                  <a:gd name="T36" fmla="*/ 60 w 78"/>
                  <a:gd name="T37" fmla="*/ 216 h 384"/>
                  <a:gd name="T38" fmla="*/ 66 w 78"/>
                  <a:gd name="T39" fmla="*/ 204 h 384"/>
                  <a:gd name="T40" fmla="*/ 66 w 78"/>
                  <a:gd name="T41" fmla="*/ 198 h 384"/>
                  <a:gd name="T42" fmla="*/ 72 w 78"/>
                  <a:gd name="T43" fmla="*/ 186 h 384"/>
                  <a:gd name="T44" fmla="*/ 72 w 78"/>
                  <a:gd name="T45" fmla="*/ 180 h 384"/>
                  <a:gd name="T46" fmla="*/ 78 w 78"/>
                  <a:gd name="T47" fmla="*/ 168 h 384"/>
                  <a:gd name="T48" fmla="*/ 78 w 78"/>
                  <a:gd name="T49" fmla="*/ 150 h 384"/>
                  <a:gd name="T50" fmla="*/ 72 w 78"/>
                  <a:gd name="T51" fmla="*/ 138 h 384"/>
                  <a:gd name="T52" fmla="*/ 72 w 78"/>
                  <a:gd name="T53" fmla="*/ 120 h 384"/>
                  <a:gd name="T54" fmla="*/ 66 w 78"/>
                  <a:gd name="T55" fmla="*/ 108 h 384"/>
                  <a:gd name="T56" fmla="*/ 66 w 78"/>
                  <a:gd name="T57" fmla="*/ 102 h 384"/>
                  <a:gd name="T58" fmla="*/ 60 w 78"/>
                  <a:gd name="T59" fmla="*/ 90 h 384"/>
                  <a:gd name="T60" fmla="*/ 60 w 78"/>
                  <a:gd name="T61" fmla="*/ 78 h 384"/>
                  <a:gd name="T62" fmla="*/ 54 w 78"/>
                  <a:gd name="T63" fmla="*/ 72 h 384"/>
                  <a:gd name="T64" fmla="*/ 54 w 78"/>
                  <a:gd name="T65" fmla="*/ 60 h 384"/>
                  <a:gd name="T66" fmla="*/ 48 w 78"/>
                  <a:gd name="T67" fmla="*/ 54 h 384"/>
                  <a:gd name="T68" fmla="*/ 48 w 78"/>
                  <a:gd name="T69" fmla="*/ 42 h 384"/>
                  <a:gd name="T70" fmla="*/ 42 w 78"/>
                  <a:gd name="T71" fmla="*/ 36 h 384"/>
                  <a:gd name="T72" fmla="*/ 42 w 78"/>
                  <a:gd name="T73" fmla="*/ 24 h 384"/>
                  <a:gd name="T74" fmla="*/ 36 w 78"/>
                  <a:gd name="T75" fmla="*/ 18 h 384"/>
                  <a:gd name="T76" fmla="*/ 36 w 78"/>
                  <a:gd name="T77" fmla="*/ 12 h 384"/>
                  <a:gd name="T78" fmla="*/ 30 w 78"/>
                  <a:gd name="T79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8" h="384">
                    <a:moveTo>
                      <a:pt x="0" y="384"/>
                    </a:moveTo>
                    <a:lnTo>
                      <a:pt x="6" y="378"/>
                    </a:lnTo>
                    <a:lnTo>
                      <a:pt x="12" y="366"/>
                    </a:lnTo>
                    <a:lnTo>
                      <a:pt x="12" y="360"/>
                    </a:lnTo>
                    <a:lnTo>
                      <a:pt x="18" y="348"/>
                    </a:lnTo>
                    <a:lnTo>
                      <a:pt x="24" y="342"/>
                    </a:lnTo>
                    <a:lnTo>
                      <a:pt x="24" y="330"/>
                    </a:lnTo>
                    <a:lnTo>
                      <a:pt x="30" y="318"/>
                    </a:lnTo>
                    <a:lnTo>
                      <a:pt x="30" y="312"/>
                    </a:lnTo>
                    <a:lnTo>
                      <a:pt x="36" y="300"/>
                    </a:lnTo>
                    <a:lnTo>
                      <a:pt x="36" y="288"/>
                    </a:lnTo>
                    <a:lnTo>
                      <a:pt x="42" y="282"/>
                    </a:lnTo>
                    <a:lnTo>
                      <a:pt x="42" y="270"/>
                    </a:lnTo>
                    <a:lnTo>
                      <a:pt x="48" y="264"/>
                    </a:lnTo>
                    <a:lnTo>
                      <a:pt x="48" y="252"/>
                    </a:lnTo>
                    <a:lnTo>
                      <a:pt x="54" y="240"/>
                    </a:lnTo>
                    <a:lnTo>
                      <a:pt x="54" y="234"/>
                    </a:lnTo>
                    <a:lnTo>
                      <a:pt x="60" y="222"/>
                    </a:lnTo>
                    <a:lnTo>
                      <a:pt x="60" y="216"/>
                    </a:lnTo>
                    <a:lnTo>
                      <a:pt x="66" y="204"/>
                    </a:lnTo>
                    <a:lnTo>
                      <a:pt x="66" y="198"/>
                    </a:lnTo>
                    <a:lnTo>
                      <a:pt x="72" y="186"/>
                    </a:lnTo>
                    <a:lnTo>
                      <a:pt x="72" y="180"/>
                    </a:lnTo>
                    <a:lnTo>
                      <a:pt x="78" y="168"/>
                    </a:lnTo>
                    <a:lnTo>
                      <a:pt x="78" y="150"/>
                    </a:lnTo>
                    <a:lnTo>
                      <a:pt x="72" y="138"/>
                    </a:lnTo>
                    <a:lnTo>
                      <a:pt x="72" y="120"/>
                    </a:lnTo>
                    <a:lnTo>
                      <a:pt x="66" y="108"/>
                    </a:lnTo>
                    <a:lnTo>
                      <a:pt x="66" y="102"/>
                    </a:lnTo>
                    <a:lnTo>
                      <a:pt x="60" y="90"/>
                    </a:lnTo>
                    <a:lnTo>
                      <a:pt x="60" y="78"/>
                    </a:lnTo>
                    <a:lnTo>
                      <a:pt x="54" y="72"/>
                    </a:lnTo>
                    <a:lnTo>
                      <a:pt x="54" y="60"/>
                    </a:lnTo>
                    <a:lnTo>
                      <a:pt x="48" y="54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42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549380" y="2052076"/>
              <a:ext cx="2136520" cy="2136523"/>
              <a:chOff x="3038475" y="1733550"/>
              <a:chExt cx="3267075" cy="3267075"/>
            </a:xfrm>
          </p:grpSpPr>
          <p:sp>
            <p:nvSpPr>
              <p:cNvPr id="98" name="Rectangle 594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9" name="Rectangle 595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100" name="Picture 59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Freeform 598"/>
              <p:cNvSpPr>
                <a:spLocks/>
              </p:cNvSpPr>
              <p:nvPr/>
            </p:nvSpPr>
            <p:spPr bwMode="auto">
              <a:xfrm>
                <a:off x="4086225" y="2743200"/>
                <a:ext cx="1133475" cy="561975"/>
              </a:xfrm>
              <a:custGeom>
                <a:avLst/>
                <a:gdLst>
                  <a:gd name="T0" fmla="*/ 708 w 714"/>
                  <a:gd name="T1" fmla="*/ 300 h 354"/>
                  <a:gd name="T2" fmla="*/ 690 w 714"/>
                  <a:gd name="T3" fmla="*/ 282 h 354"/>
                  <a:gd name="T4" fmla="*/ 678 w 714"/>
                  <a:gd name="T5" fmla="*/ 264 h 354"/>
                  <a:gd name="T6" fmla="*/ 666 w 714"/>
                  <a:gd name="T7" fmla="*/ 246 h 354"/>
                  <a:gd name="T8" fmla="*/ 648 w 714"/>
                  <a:gd name="T9" fmla="*/ 234 h 354"/>
                  <a:gd name="T10" fmla="*/ 630 w 714"/>
                  <a:gd name="T11" fmla="*/ 216 h 354"/>
                  <a:gd name="T12" fmla="*/ 612 w 714"/>
                  <a:gd name="T13" fmla="*/ 204 h 354"/>
                  <a:gd name="T14" fmla="*/ 594 w 714"/>
                  <a:gd name="T15" fmla="*/ 192 h 354"/>
                  <a:gd name="T16" fmla="*/ 576 w 714"/>
                  <a:gd name="T17" fmla="*/ 174 h 354"/>
                  <a:gd name="T18" fmla="*/ 558 w 714"/>
                  <a:gd name="T19" fmla="*/ 156 h 354"/>
                  <a:gd name="T20" fmla="*/ 540 w 714"/>
                  <a:gd name="T21" fmla="*/ 138 h 354"/>
                  <a:gd name="T22" fmla="*/ 522 w 714"/>
                  <a:gd name="T23" fmla="*/ 120 h 354"/>
                  <a:gd name="T24" fmla="*/ 504 w 714"/>
                  <a:gd name="T25" fmla="*/ 96 h 354"/>
                  <a:gd name="T26" fmla="*/ 486 w 714"/>
                  <a:gd name="T27" fmla="*/ 78 h 354"/>
                  <a:gd name="T28" fmla="*/ 468 w 714"/>
                  <a:gd name="T29" fmla="*/ 54 h 354"/>
                  <a:gd name="T30" fmla="*/ 456 w 714"/>
                  <a:gd name="T31" fmla="*/ 36 h 354"/>
                  <a:gd name="T32" fmla="*/ 444 w 714"/>
                  <a:gd name="T33" fmla="*/ 24 h 354"/>
                  <a:gd name="T34" fmla="*/ 426 w 714"/>
                  <a:gd name="T35" fmla="*/ 12 h 354"/>
                  <a:gd name="T36" fmla="*/ 408 w 714"/>
                  <a:gd name="T37" fmla="*/ 0 h 354"/>
                  <a:gd name="T38" fmla="*/ 390 w 714"/>
                  <a:gd name="T39" fmla="*/ 0 h 354"/>
                  <a:gd name="T40" fmla="*/ 372 w 714"/>
                  <a:gd name="T41" fmla="*/ 6 h 354"/>
                  <a:gd name="T42" fmla="*/ 354 w 714"/>
                  <a:gd name="T43" fmla="*/ 6 h 354"/>
                  <a:gd name="T44" fmla="*/ 336 w 714"/>
                  <a:gd name="T45" fmla="*/ 6 h 354"/>
                  <a:gd name="T46" fmla="*/ 318 w 714"/>
                  <a:gd name="T47" fmla="*/ 6 h 354"/>
                  <a:gd name="T48" fmla="*/ 300 w 714"/>
                  <a:gd name="T49" fmla="*/ 18 h 354"/>
                  <a:gd name="T50" fmla="*/ 276 w 714"/>
                  <a:gd name="T51" fmla="*/ 36 h 354"/>
                  <a:gd name="T52" fmla="*/ 270 w 714"/>
                  <a:gd name="T53" fmla="*/ 42 h 354"/>
                  <a:gd name="T54" fmla="*/ 252 w 714"/>
                  <a:gd name="T55" fmla="*/ 54 h 354"/>
                  <a:gd name="T56" fmla="*/ 234 w 714"/>
                  <a:gd name="T57" fmla="*/ 72 h 354"/>
                  <a:gd name="T58" fmla="*/ 216 w 714"/>
                  <a:gd name="T59" fmla="*/ 84 h 354"/>
                  <a:gd name="T60" fmla="*/ 198 w 714"/>
                  <a:gd name="T61" fmla="*/ 102 h 354"/>
                  <a:gd name="T62" fmla="*/ 180 w 714"/>
                  <a:gd name="T63" fmla="*/ 120 h 354"/>
                  <a:gd name="T64" fmla="*/ 156 w 714"/>
                  <a:gd name="T65" fmla="*/ 150 h 354"/>
                  <a:gd name="T66" fmla="*/ 144 w 714"/>
                  <a:gd name="T67" fmla="*/ 168 h 354"/>
                  <a:gd name="T68" fmla="*/ 120 w 714"/>
                  <a:gd name="T69" fmla="*/ 198 h 354"/>
                  <a:gd name="T70" fmla="*/ 108 w 714"/>
                  <a:gd name="T71" fmla="*/ 216 h 354"/>
                  <a:gd name="T72" fmla="*/ 90 w 714"/>
                  <a:gd name="T73" fmla="*/ 240 h 354"/>
                  <a:gd name="T74" fmla="*/ 72 w 714"/>
                  <a:gd name="T75" fmla="*/ 264 h 354"/>
                  <a:gd name="T76" fmla="*/ 54 w 714"/>
                  <a:gd name="T77" fmla="*/ 288 h 354"/>
                  <a:gd name="T78" fmla="*/ 36 w 714"/>
                  <a:gd name="T79" fmla="*/ 306 h 354"/>
                  <a:gd name="T80" fmla="*/ 18 w 714"/>
                  <a:gd name="T81" fmla="*/ 324 h 354"/>
                  <a:gd name="T82" fmla="*/ 6 w 714"/>
                  <a:gd name="T83" fmla="*/ 342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14" h="354">
                    <a:moveTo>
                      <a:pt x="714" y="312"/>
                    </a:moveTo>
                    <a:lnTo>
                      <a:pt x="714" y="306"/>
                    </a:lnTo>
                    <a:lnTo>
                      <a:pt x="708" y="300"/>
                    </a:lnTo>
                    <a:lnTo>
                      <a:pt x="702" y="294"/>
                    </a:lnTo>
                    <a:lnTo>
                      <a:pt x="696" y="288"/>
                    </a:lnTo>
                    <a:lnTo>
                      <a:pt x="690" y="282"/>
                    </a:lnTo>
                    <a:lnTo>
                      <a:pt x="690" y="276"/>
                    </a:lnTo>
                    <a:lnTo>
                      <a:pt x="684" y="270"/>
                    </a:lnTo>
                    <a:lnTo>
                      <a:pt x="678" y="264"/>
                    </a:lnTo>
                    <a:lnTo>
                      <a:pt x="672" y="258"/>
                    </a:lnTo>
                    <a:lnTo>
                      <a:pt x="666" y="252"/>
                    </a:lnTo>
                    <a:lnTo>
                      <a:pt x="666" y="246"/>
                    </a:lnTo>
                    <a:lnTo>
                      <a:pt x="660" y="240"/>
                    </a:lnTo>
                    <a:lnTo>
                      <a:pt x="654" y="234"/>
                    </a:lnTo>
                    <a:lnTo>
                      <a:pt x="648" y="234"/>
                    </a:lnTo>
                    <a:lnTo>
                      <a:pt x="642" y="228"/>
                    </a:lnTo>
                    <a:lnTo>
                      <a:pt x="636" y="222"/>
                    </a:lnTo>
                    <a:lnTo>
                      <a:pt x="630" y="216"/>
                    </a:lnTo>
                    <a:lnTo>
                      <a:pt x="624" y="216"/>
                    </a:lnTo>
                    <a:lnTo>
                      <a:pt x="618" y="210"/>
                    </a:lnTo>
                    <a:lnTo>
                      <a:pt x="612" y="204"/>
                    </a:lnTo>
                    <a:lnTo>
                      <a:pt x="606" y="198"/>
                    </a:lnTo>
                    <a:lnTo>
                      <a:pt x="600" y="192"/>
                    </a:lnTo>
                    <a:lnTo>
                      <a:pt x="594" y="192"/>
                    </a:lnTo>
                    <a:lnTo>
                      <a:pt x="588" y="186"/>
                    </a:lnTo>
                    <a:lnTo>
                      <a:pt x="582" y="180"/>
                    </a:lnTo>
                    <a:lnTo>
                      <a:pt x="576" y="174"/>
                    </a:lnTo>
                    <a:lnTo>
                      <a:pt x="570" y="168"/>
                    </a:lnTo>
                    <a:lnTo>
                      <a:pt x="564" y="162"/>
                    </a:lnTo>
                    <a:lnTo>
                      <a:pt x="558" y="156"/>
                    </a:lnTo>
                    <a:lnTo>
                      <a:pt x="552" y="150"/>
                    </a:lnTo>
                    <a:lnTo>
                      <a:pt x="546" y="144"/>
                    </a:lnTo>
                    <a:lnTo>
                      <a:pt x="540" y="138"/>
                    </a:lnTo>
                    <a:lnTo>
                      <a:pt x="534" y="132"/>
                    </a:lnTo>
                    <a:lnTo>
                      <a:pt x="528" y="126"/>
                    </a:lnTo>
                    <a:lnTo>
                      <a:pt x="522" y="120"/>
                    </a:lnTo>
                    <a:lnTo>
                      <a:pt x="510" y="108"/>
                    </a:lnTo>
                    <a:lnTo>
                      <a:pt x="510" y="102"/>
                    </a:lnTo>
                    <a:lnTo>
                      <a:pt x="504" y="96"/>
                    </a:lnTo>
                    <a:lnTo>
                      <a:pt x="498" y="90"/>
                    </a:lnTo>
                    <a:lnTo>
                      <a:pt x="492" y="84"/>
                    </a:lnTo>
                    <a:lnTo>
                      <a:pt x="486" y="78"/>
                    </a:lnTo>
                    <a:lnTo>
                      <a:pt x="474" y="66"/>
                    </a:lnTo>
                    <a:lnTo>
                      <a:pt x="474" y="60"/>
                    </a:lnTo>
                    <a:lnTo>
                      <a:pt x="468" y="54"/>
                    </a:lnTo>
                    <a:lnTo>
                      <a:pt x="462" y="48"/>
                    </a:lnTo>
                    <a:lnTo>
                      <a:pt x="450" y="36"/>
                    </a:lnTo>
                    <a:lnTo>
                      <a:pt x="456" y="36"/>
                    </a:lnTo>
                    <a:lnTo>
                      <a:pt x="450" y="36"/>
                    </a:lnTo>
                    <a:lnTo>
                      <a:pt x="438" y="24"/>
                    </a:lnTo>
                    <a:lnTo>
                      <a:pt x="444" y="24"/>
                    </a:lnTo>
                    <a:lnTo>
                      <a:pt x="438" y="24"/>
                    </a:lnTo>
                    <a:lnTo>
                      <a:pt x="432" y="18"/>
                    </a:lnTo>
                    <a:lnTo>
                      <a:pt x="426" y="12"/>
                    </a:lnTo>
                    <a:lnTo>
                      <a:pt x="420" y="6"/>
                    </a:lnTo>
                    <a:lnTo>
                      <a:pt x="414" y="6"/>
                    </a:lnTo>
                    <a:lnTo>
                      <a:pt x="408" y="0"/>
                    </a:lnTo>
                    <a:lnTo>
                      <a:pt x="402" y="0"/>
                    </a:lnTo>
                    <a:lnTo>
                      <a:pt x="396" y="0"/>
                    </a:lnTo>
                    <a:lnTo>
                      <a:pt x="390" y="0"/>
                    </a:lnTo>
                    <a:lnTo>
                      <a:pt x="384" y="0"/>
                    </a:lnTo>
                    <a:lnTo>
                      <a:pt x="378" y="6"/>
                    </a:lnTo>
                    <a:lnTo>
                      <a:pt x="372" y="6"/>
                    </a:lnTo>
                    <a:lnTo>
                      <a:pt x="366" y="6"/>
                    </a:lnTo>
                    <a:lnTo>
                      <a:pt x="360" y="6"/>
                    </a:lnTo>
                    <a:lnTo>
                      <a:pt x="354" y="6"/>
                    </a:lnTo>
                    <a:lnTo>
                      <a:pt x="348" y="6"/>
                    </a:lnTo>
                    <a:lnTo>
                      <a:pt x="342" y="6"/>
                    </a:lnTo>
                    <a:lnTo>
                      <a:pt x="336" y="6"/>
                    </a:lnTo>
                    <a:lnTo>
                      <a:pt x="330" y="6"/>
                    </a:lnTo>
                    <a:lnTo>
                      <a:pt x="324" y="6"/>
                    </a:lnTo>
                    <a:lnTo>
                      <a:pt x="318" y="6"/>
                    </a:lnTo>
                    <a:lnTo>
                      <a:pt x="312" y="12"/>
                    </a:lnTo>
                    <a:lnTo>
                      <a:pt x="306" y="18"/>
                    </a:lnTo>
                    <a:lnTo>
                      <a:pt x="300" y="18"/>
                    </a:lnTo>
                    <a:lnTo>
                      <a:pt x="294" y="24"/>
                    </a:lnTo>
                    <a:lnTo>
                      <a:pt x="288" y="24"/>
                    </a:lnTo>
                    <a:lnTo>
                      <a:pt x="276" y="36"/>
                    </a:lnTo>
                    <a:lnTo>
                      <a:pt x="282" y="36"/>
                    </a:lnTo>
                    <a:lnTo>
                      <a:pt x="276" y="36"/>
                    </a:lnTo>
                    <a:lnTo>
                      <a:pt x="270" y="42"/>
                    </a:lnTo>
                    <a:lnTo>
                      <a:pt x="264" y="48"/>
                    </a:lnTo>
                    <a:lnTo>
                      <a:pt x="258" y="48"/>
                    </a:lnTo>
                    <a:lnTo>
                      <a:pt x="252" y="54"/>
                    </a:lnTo>
                    <a:lnTo>
                      <a:pt x="246" y="60"/>
                    </a:lnTo>
                    <a:lnTo>
                      <a:pt x="240" y="66"/>
                    </a:lnTo>
                    <a:lnTo>
                      <a:pt x="234" y="72"/>
                    </a:lnTo>
                    <a:lnTo>
                      <a:pt x="228" y="72"/>
                    </a:lnTo>
                    <a:lnTo>
                      <a:pt x="222" y="78"/>
                    </a:lnTo>
                    <a:lnTo>
                      <a:pt x="216" y="84"/>
                    </a:lnTo>
                    <a:lnTo>
                      <a:pt x="210" y="90"/>
                    </a:lnTo>
                    <a:lnTo>
                      <a:pt x="204" y="96"/>
                    </a:lnTo>
                    <a:lnTo>
                      <a:pt x="198" y="102"/>
                    </a:lnTo>
                    <a:lnTo>
                      <a:pt x="192" y="108"/>
                    </a:lnTo>
                    <a:lnTo>
                      <a:pt x="186" y="114"/>
                    </a:lnTo>
                    <a:lnTo>
                      <a:pt x="180" y="120"/>
                    </a:lnTo>
                    <a:lnTo>
                      <a:pt x="168" y="132"/>
                    </a:lnTo>
                    <a:lnTo>
                      <a:pt x="168" y="138"/>
                    </a:lnTo>
                    <a:lnTo>
                      <a:pt x="156" y="150"/>
                    </a:lnTo>
                    <a:lnTo>
                      <a:pt x="156" y="156"/>
                    </a:lnTo>
                    <a:lnTo>
                      <a:pt x="150" y="162"/>
                    </a:lnTo>
                    <a:lnTo>
                      <a:pt x="144" y="168"/>
                    </a:lnTo>
                    <a:lnTo>
                      <a:pt x="132" y="180"/>
                    </a:lnTo>
                    <a:lnTo>
                      <a:pt x="132" y="186"/>
                    </a:lnTo>
                    <a:lnTo>
                      <a:pt x="120" y="198"/>
                    </a:lnTo>
                    <a:lnTo>
                      <a:pt x="120" y="204"/>
                    </a:lnTo>
                    <a:lnTo>
                      <a:pt x="114" y="210"/>
                    </a:lnTo>
                    <a:lnTo>
                      <a:pt x="108" y="216"/>
                    </a:lnTo>
                    <a:lnTo>
                      <a:pt x="96" y="228"/>
                    </a:lnTo>
                    <a:lnTo>
                      <a:pt x="96" y="234"/>
                    </a:lnTo>
                    <a:lnTo>
                      <a:pt x="90" y="240"/>
                    </a:lnTo>
                    <a:lnTo>
                      <a:pt x="78" y="252"/>
                    </a:lnTo>
                    <a:lnTo>
                      <a:pt x="78" y="258"/>
                    </a:lnTo>
                    <a:lnTo>
                      <a:pt x="72" y="264"/>
                    </a:lnTo>
                    <a:lnTo>
                      <a:pt x="60" y="276"/>
                    </a:lnTo>
                    <a:lnTo>
                      <a:pt x="60" y="282"/>
                    </a:lnTo>
                    <a:lnTo>
                      <a:pt x="54" y="288"/>
                    </a:lnTo>
                    <a:lnTo>
                      <a:pt x="48" y="294"/>
                    </a:lnTo>
                    <a:lnTo>
                      <a:pt x="42" y="300"/>
                    </a:lnTo>
                    <a:lnTo>
                      <a:pt x="36" y="306"/>
                    </a:lnTo>
                    <a:lnTo>
                      <a:pt x="30" y="312"/>
                    </a:lnTo>
                    <a:lnTo>
                      <a:pt x="24" y="318"/>
                    </a:lnTo>
                    <a:lnTo>
                      <a:pt x="18" y="324"/>
                    </a:lnTo>
                    <a:lnTo>
                      <a:pt x="12" y="330"/>
                    </a:lnTo>
                    <a:lnTo>
                      <a:pt x="12" y="336"/>
                    </a:lnTo>
                    <a:lnTo>
                      <a:pt x="6" y="342"/>
                    </a:lnTo>
                    <a:lnTo>
                      <a:pt x="6" y="348"/>
                    </a:lnTo>
                    <a:lnTo>
                      <a:pt x="0" y="35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02" name="Freeform 599"/>
              <p:cNvSpPr>
                <a:spLocks/>
              </p:cNvSpPr>
              <p:nvPr/>
            </p:nvSpPr>
            <p:spPr bwMode="auto">
              <a:xfrm>
                <a:off x="4038600" y="3248025"/>
                <a:ext cx="1276350" cy="800100"/>
              </a:xfrm>
              <a:custGeom>
                <a:avLst/>
                <a:gdLst>
                  <a:gd name="T0" fmla="*/ 24 w 804"/>
                  <a:gd name="T1" fmla="*/ 168 h 504"/>
                  <a:gd name="T2" fmla="*/ 18 w 804"/>
                  <a:gd name="T3" fmla="*/ 228 h 504"/>
                  <a:gd name="T4" fmla="*/ 6 w 804"/>
                  <a:gd name="T5" fmla="*/ 264 h 504"/>
                  <a:gd name="T6" fmla="*/ 6 w 804"/>
                  <a:gd name="T7" fmla="*/ 354 h 504"/>
                  <a:gd name="T8" fmla="*/ 18 w 804"/>
                  <a:gd name="T9" fmla="*/ 378 h 504"/>
                  <a:gd name="T10" fmla="*/ 36 w 804"/>
                  <a:gd name="T11" fmla="*/ 396 h 504"/>
                  <a:gd name="T12" fmla="*/ 54 w 804"/>
                  <a:gd name="T13" fmla="*/ 414 h 504"/>
                  <a:gd name="T14" fmla="*/ 78 w 804"/>
                  <a:gd name="T15" fmla="*/ 426 h 504"/>
                  <a:gd name="T16" fmla="*/ 102 w 804"/>
                  <a:gd name="T17" fmla="*/ 444 h 504"/>
                  <a:gd name="T18" fmla="*/ 126 w 804"/>
                  <a:gd name="T19" fmla="*/ 456 h 504"/>
                  <a:gd name="T20" fmla="*/ 150 w 804"/>
                  <a:gd name="T21" fmla="*/ 468 h 504"/>
                  <a:gd name="T22" fmla="*/ 174 w 804"/>
                  <a:gd name="T23" fmla="*/ 480 h 504"/>
                  <a:gd name="T24" fmla="*/ 198 w 804"/>
                  <a:gd name="T25" fmla="*/ 492 h 504"/>
                  <a:gd name="T26" fmla="*/ 222 w 804"/>
                  <a:gd name="T27" fmla="*/ 498 h 504"/>
                  <a:gd name="T28" fmla="*/ 252 w 804"/>
                  <a:gd name="T29" fmla="*/ 504 h 504"/>
                  <a:gd name="T30" fmla="*/ 276 w 804"/>
                  <a:gd name="T31" fmla="*/ 498 h 504"/>
                  <a:gd name="T32" fmla="*/ 306 w 804"/>
                  <a:gd name="T33" fmla="*/ 486 h 504"/>
                  <a:gd name="T34" fmla="*/ 330 w 804"/>
                  <a:gd name="T35" fmla="*/ 480 h 504"/>
                  <a:gd name="T36" fmla="*/ 360 w 804"/>
                  <a:gd name="T37" fmla="*/ 474 h 504"/>
                  <a:gd name="T38" fmla="*/ 384 w 804"/>
                  <a:gd name="T39" fmla="*/ 468 h 504"/>
                  <a:gd name="T40" fmla="*/ 408 w 804"/>
                  <a:gd name="T41" fmla="*/ 468 h 504"/>
                  <a:gd name="T42" fmla="*/ 432 w 804"/>
                  <a:gd name="T43" fmla="*/ 468 h 504"/>
                  <a:gd name="T44" fmla="*/ 456 w 804"/>
                  <a:gd name="T45" fmla="*/ 468 h 504"/>
                  <a:gd name="T46" fmla="*/ 486 w 804"/>
                  <a:gd name="T47" fmla="*/ 474 h 504"/>
                  <a:gd name="T48" fmla="*/ 516 w 804"/>
                  <a:gd name="T49" fmla="*/ 474 h 504"/>
                  <a:gd name="T50" fmla="*/ 546 w 804"/>
                  <a:gd name="T51" fmla="*/ 480 h 504"/>
                  <a:gd name="T52" fmla="*/ 576 w 804"/>
                  <a:gd name="T53" fmla="*/ 486 h 504"/>
                  <a:gd name="T54" fmla="*/ 606 w 804"/>
                  <a:gd name="T55" fmla="*/ 486 h 504"/>
                  <a:gd name="T56" fmla="*/ 636 w 804"/>
                  <a:gd name="T57" fmla="*/ 480 h 504"/>
                  <a:gd name="T58" fmla="*/ 666 w 804"/>
                  <a:gd name="T59" fmla="*/ 462 h 504"/>
                  <a:gd name="T60" fmla="*/ 690 w 804"/>
                  <a:gd name="T61" fmla="*/ 444 h 504"/>
                  <a:gd name="T62" fmla="*/ 708 w 804"/>
                  <a:gd name="T63" fmla="*/ 426 h 504"/>
                  <a:gd name="T64" fmla="*/ 726 w 804"/>
                  <a:gd name="T65" fmla="*/ 402 h 504"/>
                  <a:gd name="T66" fmla="*/ 750 w 804"/>
                  <a:gd name="T67" fmla="*/ 378 h 504"/>
                  <a:gd name="T68" fmla="*/ 768 w 804"/>
                  <a:gd name="T69" fmla="*/ 360 h 504"/>
                  <a:gd name="T70" fmla="*/ 780 w 804"/>
                  <a:gd name="T71" fmla="*/ 318 h 504"/>
                  <a:gd name="T72" fmla="*/ 786 w 804"/>
                  <a:gd name="T73" fmla="*/ 180 h 504"/>
                  <a:gd name="T74" fmla="*/ 798 w 804"/>
                  <a:gd name="T75" fmla="*/ 138 h 504"/>
                  <a:gd name="T76" fmla="*/ 804 w 804"/>
                  <a:gd name="T77" fmla="*/ 90 h 504"/>
                  <a:gd name="T78" fmla="*/ 792 w 804"/>
                  <a:gd name="T79" fmla="*/ 66 h 504"/>
                  <a:gd name="T80" fmla="*/ 780 w 804"/>
                  <a:gd name="T81" fmla="*/ 42 h 504"/>
                  <a:gd name="T82" fmla="*/ 762 w 804"/>
                  <a:gd name="T83" fmla="*/ 18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04" h="504">
                    <a:moveTo>
                      <a:pt x="30" y="36"/>
                    </a:move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98"/>
                    </a:lnTo>
                    <a:lnTo>
                      <a:pt x="18" y="210"/>
                    </a:lnTo>
                    <a:lnTo>
                      <a:pt x="18" y="228"/>
                    </a:lnTo>
                    <a:lnTo>
                      <a:pt x="12" y="240"/>
                    </a:lnTo>
                    <a:lnTo>
                      <a:pt x="12" y="252"/>
                    </a:lnTo>
                    <a:lnTo>
                      <a:pt x="6" y="264"/>
                    </a:lnTo>
                    <a:lnTo>
                      <a:pt x="0" y="276"/>
                    </a:lnTo>
                    <a:lnTo>
                      <a:pt x="0" y="342"/>
                    </a:lnTo>
                    <a:lnTo>
                      <a:pt x="6" y="354"/>
                    </a:lnTo>
                    <a:lnTo>
                      <a:pt x="6" y="360"/>
                    </a:lnTo>
                    <a:lnTo>
                      <a:pt x="12" y="366"/>
                    </a:lnTo>
                    <a:lnTo>
                      <a:pt x="18" y="378"/>
                    </a:lnTo>
                    <a:lnTo>
                      <a:pt x="24" y="384"/>
                    </a:lnTo>
                    <a:lnTo>
                      <a:pt x="30" y="390"/>
                    </a:lnTo>
                    <a:lnTo>
                      <a:pt x="36" y="396"/>
                    </a:lnTo>
                    <a:lnTo>
                      <a:pt x="42" y="402"/>
                    </a:lnTo>
                    <a:lnTo>
                      <a:pt x="48" y="408"/>
                    </a:lnTo>
                    <a:lnTo>
                      <a:pt x="54" y="414"/>
                    </a:lnTo>
                    <a:lnTo>
                      <a:pt x="66" y="420"/>
                    </a:lnTo>
                    <a:lnTo>
                      <a:pt x="72" y="426"/>
                    </a:lnTo>
                    <a:lnTo>
                      <a:pt x="78" y="426"/>
                    </a:lnTo>
                    <a:lnTo>
                      <a:pt x="84" y="432"/>
                    </a:lnTo>
                    <a:lnTo>
                      <a:pt x="96" y="438"/>
                    </a:lnTo>
                    <a:lnTo>
                      <a:pt x="102" y="444"/>
                    </a:lnTo>
                    <a:lnTo>
                      <a:pt x="108" y="450"/>
                    </a:lnTo>
                    <a:lnTo>
                      <a:pt x="114" y="450"/>
                    </a:lnTo>
                    <a:lnTo>
                      <a:pt x="126" y="456"/>
                    </a:lnTo>
                    <a:lnTo>
                      <a:pt x="132" y="462"/>
                    </a:lnTo>
                    <a:lnTo>
                      <a:pt x="138" y="468"/>
                    </a:lnTo>
                    <a:lnTo>
                      <a:pt x="150" y="468"/>
                    </a:lnTo>
                    <a:lnTo>
                      <a:pt x="156" y="474"/>
                    </a:lnTo>
                    <a:lnTo>
                      <a:pt x="162" y="480"/>
                    </a:lnTo>
                    <a:lnTo>
                      <a:pt x="174" y="480"/>
                    </a:lnTo>
                    <a:lnTo>
                      <a:pt x="180" y="486"/>
                    </a:lnTo>
                    <a:lnTo>
                      <a:pt x="186" y="492"/>
                    </a:lnTo>
                    <a:lnTo>
                      <a:pt x="198" y="492"/>
                    </a:lnTo>
                    <a:lnTo>
                      <a:pt x="204" y="498"/>
                    </a:lnTo>
                    <a:lnTo>
                      <a:pt x="216" y="498"/>
                    </a:lnTo>
                    <a:lnTo>
                      <a:pt x="222" y="498"/>
                    </a:lnTo>
                    <a:lnTo>
                      <a:pt x="234" y="504"/>
                    </a:lnTo>
                    <a:lnTo>
                      <a:pt x="240" y="504"/>
                    </a:lnTo>
                    <a:lnTo>
                      <a:pt x="252" y="504"/>
                    </a:lnTo>
                    <a:lnTo>
                      <a:pt x="258" y="498"/>
                    </a:lnTo>
                    <a:lnTo>
                      <a:pt x="270" y="498"/>
                    </a:lnTo>
                    <a:lnTo>
                      <a:pt x="276" y="498"/>
                    </a:lnTo>
                    <a:lnTo>
                      <a:pt x="288" y="492"/>
                    </a:lnTo>
                    <a:lnTo>
                      <a:pt x="300" y="492"/>
                    </a:lnTo>
                    <a:lnTo>
                      <a:pt x="306" y="486"/>
                    </a:lnTo>
                    <a:lnTo>
                      <a:pt x="318" y="486"/>
                    </a:lnTo>
                    <a:lnTo>
                      <a:pt x="324" y="480"/>
                    </a:lnTo>
                    <a:lnTo>
                      <a:pt x="330" y="480"/>
                    </a:lnTo>
                    <a:lnTo>
                      <a:pt x="342" y="474"/>
                    </a:lnTo>
                    <a:lnTo>
                      <a:pt x="348" y="474"/>
                    </a:lnTo>
                    <a:lnTo>
                      <a:pt x="360" y="474"/>
                    </a:lnTo>
                    <a:lnTo>
                      <a:pt x="366" y="474"/>
                    </a:lnTo>
                    <a:lnTo>
                      <a:pt x="372" y="468"/>
                    </a:lnTo>
                    <a:lnTo>
                      <a:pt x="384" y="468"/>
                    </a:lnTo>
                    <a:lnTo>
                      <a:pt x="390" y="468"/>
                    </a:lnTo>
                    <a:lnTo>
                      <a:pt x="396" y="468"/>
                    </a:lnTo>
                    <a:lnTo>
                      <a:pt x="408" y="468"/>
                    </a:lnTo>
                    <a:lnTo>
                      <a:pt x="414" y="468"/>
                    </a:lnTo>
                    <a:lnTo>
                      <a:pt x="426" y="468"/>
                    </a:lnTo>
                    <a:lnTo>
                      <a:pt x="432" y="468"/>
                    </a:lnTo>
                    <a:lnTo>
                      <a:pt x="444" y="468"/>
                    </a:lnTo>
                    <a:lnTo>
                      <a:pt x="450" y="468"/>
                    </a:lnTo>
                    <a:lnTo>
                      <a:pt x="456" y="468"/>
                    </a:lnTo>
                    <a:lnTo>
                      <a:pt x="468" y="474"/>
                    </a:lnTo>
                    <a:lnTo>
                      <a:pt x="474" y="474"/>
                    </a:lnTo>
                    <a:lnTo>
                      <a:pt x="486" y="474"/>
                    </a:lnTo>
                    <a:lnTo>
                      <a:pt x="498" y="474"/>
                    </a:lnTo>
                    <a:lnTo>
                      <a:pt x="504" y="474"/>
                    </a:lnTo>
                    <a:lnTo>
                      <a:pt x="516" y="474"/>
                    </a:lnTo>
                    <a:lnTo>
                      <a:pt x="522" y="480"/>
                    </a:lnTo>
                    <a:lnTo>
                      <a:pt x="534" y="480"/>
                    </a:lnTo>
                    <a:lnTo>
                      <a:pt x="546" y="480"/>
                    </a:lnTo>
                    <a:lnTo>
                      <a:pt x="558" y="480"/>
                    </a:lnTo>
                    <a:lnTo>
                      <a:pt x="564" y="480"/>
                    </a:lnTo>
                    <a:lnTo>
                      <a:pt x="576" y="486"/>
                    </a:lnTo>
                    <a:lnTo>
                      <a:pt x="588" y="486"/>
                    </a:lnTo>
                    <a:lnTo>
                      <a:pt x="600" y="486"/>
                    </a:lnTo>
                    <a:lnTo>
                      <a:pt x="606" y="486"/>
                    </a:lnTo>
                    <a:lnTo>
                      <a:pt x="618" y="480"/>
                    </a:lnTo>
                    <a:lnTo>
                      <a:pt x="630" y="480"/>
                    </a:lnTo>
                    <a:lnTo>
                      <a:pt x="636" y="480"/>
                    </a:lnTo>
                    <a:lnTo>
                      <a:pt x="648" y="474"/>
                    </a:lnTo>
                    <a:lnTo>
                      <a:pt x="654" y="468"/>
                    </a:lnTo>
                    <a:lnTo>
                      <a:pt x="666" y="462"/>
                    </a:lnTo>
                    <a:lnTo>
                      <a:pt x="672" y="456"/>
                    </a:lnTo>
                    <a:lnTo>
                      <a:pt x="678" y="450"/>
                    </a:lnTo>
                    <a:lnTo>
                      <a:pt x="690" y="444"/>
                    </a:lnTo>
                    <a:lnTo>
                      <a:pt x="696" y="438"/>
                    </a:lnTo>
                    <a:lnTo>
                      <a:pt x="702" y="432"/>
                    </a:lnTo>
                    <a:lnTo>
                      <a:pt x="708" y="426"/>
                    </a:lnTo>
                    <a:lnTo>
                      <a:pt x="714" y="414"/>
                    </a:lnTo>
                    <a:lnTo>
                      <a:pt x="720" y="408"/>
                    </a:lnTo>
                    <a:lnTo>
                      <a:pt x="726" y="402"/>
                    </a:lnTo>
                    <a:lnTo>
                      <a:pt x="732" y="396"/>
                    </a:lnTo>
                    <a:lnTo>
                      <a:pt x="738" y="390"/>
                    </a:lnTo>
                    <a:lnTo>
                      <a:pt x="750" y="378"/>
                    </a:lnTo>
                    <a:lnTo>
                      <a:pt x="756" y="372"/>
                    </a:lnTo>
                    <a:lnTo>
                      <a:pt x="762" y="366"/>
                    </a:lnTo>
                    <a:lnTo>
                      <a:pt x="768" y="360"/>
                    </a:lnTo>
                    <a:lnTo>
                      <a:pt x="774" y="348"/>
                    </a:lnTo>
                    <a:lnTo>
                      <a:pt x="774" y="330"/>
                    </a:lnTo>
                    <a:lnTo>
                      <a:pt x="780" y="318"/>
                    </a:lnTo>
                    <a:lnTo>
                      <a:pt x="780" y="246"/>
                    </a:lnTo>
                    <a:lnTo>
                      <a:pt x="786" y="234"/>
                    </a:lnTo>
                    <a:lnTo>
                      <a:pt x="786" y="180"/>
                    </a:lnTo>
                    <a:lnTo>
                      <a:pt x="792" y="174"/>
                    </a:lnTo>
                    <a:lnTo>
                      <a:pt x="792" y="150"/>
                    </a:lnTo>
                    <a:lnTo>
                      <a:pt x="798" y="138"/>
                    </a:lnTo>
                    <a:lnTo>
                      <a:pt x="798" y="114"/>
                    </a:lnTo>
                    <a:lnTo>
                      <a:pt x="804" y="108"/>
                    </a:lnTo>
                    <a:lnTo>
                      <a:pt x="804" y="90"/>
                    </a:lnTo>
                    <a:lnTo>
                      <a:pt x="798" y="84"/>
                    </a:lnTo>
                    <a:lnTo>
                      <a:pt x="798" y="72"/>
                    </a:lnTo>
                    <a:lnTo>
                      <a:pt x="792" y="66"/>
                    </a:lnTo>
                    <a:lnTo>
                      <a:pt x="786" y="60"/>
                    </a:lnTo>
                    <a:lnTo>
                      <a:pt x="786" y="48"/>
                    </a:lnTo>
                    <a:lnTo>
                      <a:pt x="780" y="42"/>
                    </a:lnTo>
                    <a:lnTo>
                      <a:pt x="774" y="30"/>
                    </a:lnTo>
                    <a:lnTo>
                      <a:pt x="768" y="24"/>
                    </a:lnTo>
                    <a:lnTo>
                      <a:pt x="762" y="18"/>
                    </a:lnTo>
                    <a:lnTo>
                      <a:pt x="756" y="12"/>
                    </a:lnTo>
                    <a:lnTo>
                      <a:pt x="75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103" name="Line 600"/>
              <p:cNvSpPr>
                <a:spLocks noChangeShapeType="1"/>
              </p:cNvSpPr>
              <p:nvPr/>
            </p:nvSpPr>
            <p:spPr bwMode="auto">
              <a:xfrm flipH="1" flipV="1">
                <a:off x="5219700" y="3238500"/>
                <a:ext cx="9525" cy="952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9688218" y="2052076"/>
              <a:ext cx="2136520" cy="2136523"/>
              <a:chOff x="3038475" y="1733550"/>
              <a:chExt cx="3267075" cy="3267075"/>
            </a:xfrm>
          </p:grpSpPr>
          <p:sp>
            <p:nvSpPr>
              <p:cNvPr id="93" name="Rectangle 666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4" name="Rectangle 667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95" name="Picture 66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6" name="Freeform 670"/>
              <p:cNvSpPr>
                <a:spLocks/>
              </p:cNvSpPr>
              <p:nvPr/>
            </p:nvSpPr>
            <p:spPr bwMode="auto">
              <a:xfrm>
                <a:off x="4000500" y="2809875"/>
                <a:ext cx="1095375" cy="1114425"/>
              </a:xfrm>
              <a:custGeom>
                <a:avLst/>
                <a:gdLst>
                  <a:gd name="T0" fmla="*/ 684 w 690"/>
                  <a:gd name="T1" fmla="*/ 258 h 702"/>
                  <a:gd name="T2" fmla="*/ 672 w 690"/>
                  <a:gd name="T3" fmla="*/ 240 h 702"/>
                  <a:gd name="T4" fmla="*/ 648 w 690"/>
                  <a:gd name="T5" fmla="*/ 210 h 702"/>
                  <a:gd name="T6" fmla="*/ 636 w 690"/>
                  <a:gd name="T7" fmla="*/ 198 h 702"/>
                  <a:gd name="T8" fmla="*/ 624 w 690"/>
                  <a:gd name="T9" fmla="*/ 180 h 702"/>
                  <a:gd name="T10" fmla="*/ 612 w 690"/>
                  <a:gd name="T11" fmla="*/ 156 h 702"/>
                  <a:gd name="T12" fmla="*/ 594 w 690"/>
                  <a:gd name="T13" fmla="*/ 132 h 702"/>
                  <a:gd name="T14" fmla="*/ 570 w 690"/>
                  <a:gd name="T15" fmla="*/ 102 h 702"/>
                  <a:gd name="T16" fmla="*/ 558 w 690"/>
                  <a:gd name="T17" fmla="*/ 84 h 702"/>
                  <a:gd name="T18" fmla="*/ 546 w 690"/>
                  <a:gd name="T19" fmla="*/ 60 h 702"/>
                  <a:gd name="T20" fmla="*/ 534 w 690"/>
                  <a:gd name="T21" fmla="*/ 36 h 702"/>
                  <a:gd name="T22" fmla="*/ 522 w 690"/>
                  <a:gd name="T23" fmla="*/ 18 h 702"/>
                  <a:gd name="T24" fmla="*/ 504 w 690"/>
                  <a:gd name="T25" fmla="*/ 6 h 702"/>
                  <a:gd name="T26" fmla="*/ 486 w 690"/>
                  <a:gd name="T27" fmla="*/ 0 h 702"/>
                  <a:gd name="T28" fmla="*/ 468 w 690"/>
                  <a:gd name="T29" fmla="*/ 0 h 702"/>
                  <a:gd name="T30" fmla="*/ 450 w 690"/>
                  <a:gd name="T31" fmla="*/ 6 h 702"/>
                  <a:gd name="T32" fmla="*/ 432 w 690"/>
                  <a:gd name="T33" fmla="*/ 12 h 702"/>
                  <a:gd name="T34" fmla="*/ 414 w 690"/>
                  <a:gd name="T35" fmla="*/ 24 h 702"/>
                  <a:gd name="T36" fmla="*/ 396 w 690"/>
                  <a:gd name="T37" fmla="*/ 30 h 702"/>
                  <a:gd name="T38" fmla="*/ 378 w 690"/>
                  <a:gd name="T39" fmla="*/ 42 h 702"/>
                  <a:gd name="T40" fmla="*/ 360 w 690"/>
                  <a:gd name="T41" fmla="*/ 48 h 702"/>
                  <a:gd name="T42" fmla="*/ 342 w 690"/>
                  <a:gd name="T43" fmla="*/ 60 h 702"/>
                  <a:gd name="T44" fmla="*/ 324 w 690"/>
                  <a:gd name="T45" fmla="*/ 72 h 702"/>
                  <a:gd name="T46" fmla="*/ 306 w 690"/>
                  <a:gd name="T47" fmla="*/ 84 h 702"/>
                  <a:gd name="T48" fmla="*/ 288 w 690"/>
                  <a:gd name="T49" fmla="*/ 96 h 702"/>
                  <a:gd name="T50" fmla="*/ 270 w 690"/>
                  <a:gd name="T51" fmla="*/ 108 h 702"/>
                  <a:gd name="T52" fmla="*/ 258 w 690"/>
                  <a:gd name="T53" fmla="*/ 120 h 702"/>
                  <a:gd name="T54" fmla="*/ 240 w 690"/>
                  <a:gd name="T55" fmla="*/ 138 h 702"/>
                  <a:gd name="T56" fmla="*/ 222 w 690"/>
                  <a:gd name="T57" fmla="*/ 150 h 702"/>
                  <a:gd name="T58" fmla="*/ 210 w 690"/>
                  <a:gd name="T59" fmla="*/ 162 h 702"/>
                  <a:gd name="T60" fmla="*/ 192 w 690"/>
                  <a:gd name="T61" fmla="*/ 180 h 702"/>
                  <a:gd name="T62" fmla="*/ 174 w 690"/>
                  <a:gd name="T63" fmla="*/ 198 h 702"/>
                  <a:gd name="T64" fmla="*/ 156 w 690"/>
                  <a:gd name="T65" fmla="*/ 216 h 702"/>
                  <a:gd name="T66" fmla="*/ 138 w 690"/>
                  <a:gd name="T67" fmla="*/ 234 h 702"/>
                  <a:gd name="T68" fmla="*/ 120 w 690"/>
                  <a:gd name="T69" fmla="*/ 258 h 702"/>
                  <a:gd name="T70" fmla="*/ 108 w 690"/>
                  <a:gd name="T71" fmla="*/ 276 h 702"/>
                  <a:gd name="T72" fmla="*/ 96 w 690"/>
                  <a:gd name="T73" fmla="*/ 294 h 702"/>
                  <a:gd name="T74" fmla="*/ 90 w 690"/>
                  <a:gd name="T75" fmla="*/ 342 h 702"/>
                  <a:gd name="T76" fmla="*/ 78 w 690"/>
                  <a:gd name="T77" fmla="*/ 402 h 702"/>
                  <a:gd name="T78" fmla="*/ 72 w 690"/>
                  <a:gd name="T79" fmla="*/ 528 h 702"/>
                  <a:gd name="T80" fmla="*/ 60 w 690"/>
                  <a:gd name="T81" fmla="*/ 576 h 702"/>
                  <a:gd name="T82" fmla="*/ 30 w 690"/>
                  <a:gd name="T83" fmla="*/ 642 h 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90" h="702">
                    <a:moveTo>
                      <a:pt x="690" y="270"/>
                    </a:moveTo>
                    <a:lnTo>
                      <a:pt x="690" y="264"/>
                    </a:lnTo>
                    <a:lnTo>
                      <a:pt x="684" y="258"/>
                    </a:lnTo>
                    <a:lnTo>
                      <a:pt x="678" y="252"/>
                    </a:lnTo>
                    <a:lnTo>
                      <a:pt x="678" y="246"/>
                    </a:lnTo>
                    <a:lnTo>
                      <a:pt x="672" y="240"/>
                    </a:lnTo>
                    <a:lnTo>
                      <a:pt x="660" y="228"/>
                    </a:lnTo>
                    <a:lnTo>
                      <a:pt x="660" y="222"/>
                    </a:lnTo>
                    <a:lnTo>
                      <a:pt x="648" y="210"/>
                    </a:lnTo>
                    <a:lnTo>
                      <a:pt x="654" y="210"/>
                    </a:lnTo>
                    <a:lnTo>
                      <a:pt x="648" y="210"/>
                    </a:lnTo>
                    <a:lnTo>
                      <a:pt x="636" y="198"/>
                    </a:lnTo>
                    <a:lnTo>
                      <a:pt x="636" y="192"/>
                    </a:lnTo>
                    <a:lnTo>
                      <a:pt x="630" y="186"/>
                    </a:lnTo>
                    <a:lnTo>
                      <a:pt x="624" y="180"/>
                    </a:lnTo>
                    <a:lnTo>
                      <a:pt x="624" y="174"/>
                    </a:lnTo>
                    <a:lnTo>
                      <a:pt x="612" y="162"/>
                    </a:lnTo>
                    <a:lnTo>
                      <a:pt x="612" y="156"/>
                    </a:lnTo>
                    <a:lnTo>
                      <a:pt x="606" y="150"/>
                    </a:lnTo>
                    <a:lnTo>
                      <a:pt x="594" y="138"/>
                    </a:lnTo>
                    <a:lnTo>
                      <a:pt x="594" y="132"/>
                    </a:lnTo>
                    <a:lnTo>
                      <a:pt x="582" y="120"/>
                    </a:lnTo>
                    <a:lnTo>
                      <a:pt x="582" y="114"/>
                    </a:lnTo>
                    <a:lnTo>
                      <a:pt x="570" y="102"/>
                    </a:lnTo>
                    <a:lnTo>
                      <a:pt x="570" y="96"/>
                    </a:lnTo>
                    <a:lnTo>
                      <a:pt x="564" y="90"/>
                    </a:lnTo>
                    <a:lnTo>
                      <a:pt x="558" y="84"/>
                    </a:lnTo>
                    <a:lnTo>
                      <a:pt x="558" y="78"/>
                    </a:lnTo>
                    <a:lnTo>
                      <a:pt x="546" y="66"/>
                    </a:lnTo>
                    <a:lnTo>
                      <a:pt x="546" y="60"/>
                    </a:lnTo>
                    <a:lnTo>
                      <a:pt x="540" y="54"/>
                    </a:lnTo>
                    <a:lnTo>
                      <a:pt x="534" y="48"/>
                    </a:lnTo>
                    <a:lnTo>
                      <a:pt x="534" y="36"/>
                    </a:lnTo>
                    <a:lnTo>
                      <a:pt x="528" y="30"/>
                    </a:lnTo>
                    <a:lnTo>
                      <a:pt x="522" y="24"/>
                    </a:lnTo>
                    <a:lnTo>
                      <a:pt x="522" y="18"/>
                    </a:lnTo>
                    <a:lnTo>
                      <a:pt x="516" y="12"/>
                    </a:lnTo>
                    <a:lnTo>
                      <a:pt x="510" y="6"/>
                    </a:lnTo>
                    <a:lnTo>
                      <a:pt x="504" y="6"/>
                    </a:lnTo>
                    <a:lnTo>
                      <a:pt x="498" y="0"/>
                    </a:lnTo>
                    <a:lnTo>
                      <a:pt x="492" y="0"/>
                    </a:lnTo>
                    <a:lnTo>
                      <a:pt x="486" y="0"/>
                    </a:lnTo>
                    <a:lnTo>
                      <a:pt x="480" y="0"/>
                    </a:lnTo>
                    <a:lnTo>
                      <a:pt x="474" y="0"/>
                    </a:lnTo>
                    <a:lnTo>
                      <a:pt x="468" y="0"/>
                    </a:lnTo>
                    <a:lnTo>
                      <a:pt x="462" y="6"/>
                    </a:lnTo>
                    <a:lnTo>
                      <a:pt x="456" y="6"/>
                    </a:lnTo>
                    <a:lnTo>
                      <a:pt x="450" y="6"/>
                    </a:lnTo>
                    <a:lnTo>
                      <a:pt x="444" y="6"/>
                    </a:lnTo>
                    <a:lnTo>
                      <a:pt x="438" y="12"/>
                    </a:lnTo>
                    <a:lnTo>
                      <a:pt x="432" y="12"/>
                    </a:lnTo>
                    <a:lnTo>
                      <a:pt x="426" y="18"/>
                    </a:lnTo>
                    <a:lnTo>
                      <a:pt x="420" y="18"/>
                    </a:lnTo>
                    <a:lnTo>
                      <a:pt x="414" y="24"/>
                    </a:lnTo>
                    <a:lnTo>
                      <a:pt x="408" y="24"/>
                    </a:lnTo>
                    <a:lnTo>
                      <a:pt x="402" y="24"/>
                    </a:lnTo>
                    <a:lnTo>
                      <a:pt x="396" y="30"/>
                    </a:lnTo>
                    <a:lnTo>
                      <a:pt x="390" y="30"/>
                    </a:lnTo>
                    <a:lnTo>
                      <a:pt x="384" y="36"/>
                    </a:lnTo>
                    <a:lnTo>
                      <a:pt x="378" y="42"/>
                    </a:lnTo>
                    <a:lnTo>
                      <a:pt x="372" y="42"/>
                    </a:lnTo>
                    <a:lnTo>
                      <a:pt x="366" y="48"/>
                    </a:lnTo>
                    <a:lnTo>
                      <a:pt x="360" y="48"/>
                    </a:lnTo>
                    <a:lnTo>
                      <a:pt x="354" y="54"/>
                    </a:lnTo>
                    <a:lnTo>
                      <a:pt x="348" y="54"/>
                    </a:lnTo>
                    <a:lnTo>
                      <a:pt x="342" y="60"/>
                    </a:lnTo>
                    <a:lnTo>
                      <a:pt x="336" y="66"/>
                    </a:lnTo>
                    <a:lnTo>
                      <a:pt x="330" y="66"/>
                    </a:lnTo>
                    <a:lnTo>
                      <a:pt x="324" y="72"/>
                    </a:lnTo>
                    <a:lnTo>
                      <a:pt x="318" y="78"/>
                    </a:lnTo>
                    <a:lnTo>
                      <a:pt x="312" y="78"/>
                    </a:lnTo>
                    <a:lnTo>
                      <a:pt x="306" y="84"/>
                    </a:lnTo>
                    <a:lnTo>
                      <a:pt x="300" y="90"/>
                    </a:lnTo>
                    <a:lnTo>
                      <a:pt x="294" y="90"/>
                    </a:lnTo>
                    <a:lnTo>
                      <a:pt x="288" y="96"/>
                    </a:lnTo>
                    <a:lnTo>
                      <a:pt x="282" y="102"/>
                    </a:lnTo>
                    <a:lnTo>
                      <a:pt x="276" y="108"/>
                    </a:lnTo>
                    <a:lnTo>
                      <a:pt x="270" y="108"/>
                    </a:lnTo>
                    <a:lnTo>
                      <a:pt x="258" y="120"/>
                    </a:lnTo>
                    <a:lnTo>
                      <a:pt x="264" y="120"/>
                    </a:lnTo>
                    <a:lnTo>
                      <a:pt x="258" y="120"/>
                    </a:lnTo>
                    <a:lnTo>
                      <a:pt x="252" y="126"/>
                    </a:lnTo>
                    <a:lnTo>
                      <a:pt x="246" y="132"/>
                    </a:lnTo>
                    <a:lnTo>
                      <a:pt x="240" y="138"/>
                    </a:lnTo>
                    <a:lnTo>
                      <a:pt x="234" y="144"/>
                    </a:lnTo>
                    <a:lnTo>
                      <a:pt x="228" y="150"/>
                    </a:lnTo>
                    <a:lnTo>
                      <a:pt x="222" y="150"/>
                    </a:lnTo>
                    <a:lnTo>
                      <a:pt x="210" y="162"/>
                    </a:lnTo>
                    <a:lnTo>
                      <a:pt x="216" y="162"/>
                    </a:lnTo>
                    <a:lnTo>
                      <a:pt x="210" y="162"/>
                    </a:lnTo>
                    <a:lnTo>
                      <a:pt x="198" y="174"/>
                    </a:lnTo>
                    <a:lnTo>
                      <a:pt x="198" y="180"/>
                    </a:lnTo>
                    <a:lnTo>
                      <a:pt x="192" y="180"/>
                    </a:lnTo>
                    <a:lnTo>
                      <a:pt x="186" y="186"/>
                    </a:lnTo>
                    <a:lnTo>
                      <a:pt x="180" y="192"/>
                    </a:lnTo>
                    <a:lnTo>
                      <a:pt x="174" y="198"/>
                    </a:lnTo>
                    <a:lnTo>
                      <a:pt x="168" y="204"/>
                    </a:lnTo>
                    <a:lnTo>
                      <a:pt x="162" y="210"/>
                    </a:lnTo>
                    <a:lnTo>
                      <a:pt x="156" y="216"/>
                    </a:lnTo>
                    <a:lnTo>
                      <a:pt x="150" y="222"/>
                    </a:lnTo>
                    <a:lnTo>
                      <a:pt x="144" y="228"/>
                    </a:lnTo>
                    <a:lnTo>
                      <a:pt x="138" y="234"/>
                    </a:lnTo>
                    <a:lnTo>
                      <a:pt x="132" y="240"/>
                    </a:lnTo>
                    <a:lnTo>
                      <a:pt x="120" y="252"/>
                    </a:lnTo>
                    <a:lnTo>
                      <a:pt x="120" y="258"/>
                    </a:lnTo>
                    <a:lnTo>
                      <a:pt x="114" y="264"/>
                    </a:lnTo>
                    <a:lnTo>
                      <a:pt x="108" y="270"/>
                    </a:lnTo>
                    <a:lnTo>
                      <a:pt x="108" y="276"/>
                    </a:lnTo>
                    <a:lnTo>
                      <a:pt x="102" y="282"/>
                    </a:lnTo>
                    <a:lnTo>
                      <a:pt x="102" y="288"/>
                    </a:lnTo>
                    <a:lnTo>
                      <a:pt x="96" y="294"/>
                    </a:lnTo>
                    <a:lnTo>
                      <a:pt x="96" y="312"/>
                    </a:lnTo>
                    <a:lnTo>
                      <a:pt x="90" y="318"/>
                    </a:lnTo>
                    <a:lnTo>
                      <a:pt x="90" y="342"/>
                    </a:lnTo>
                    <a:lnTo>
                      <a:pt x="84" y="348"/>
                    </a:lnTo>
                    <a:lnTo>
                      <a:pt x="84" y="396"/>
                    </a:lnTo>
                    <a:lnTo>
                      <a:pt x="78" y="402"/>
                    </a:lnTo>
                    <a:lnTo>
                      <a:pt x="78" y="474"/>
                    </a:lnTo>
                    <a:lnTo>
                      <a:pt x="72" y="480"/>
                    </a:lnTo>
                    <a:lnTo>
                      <a:pt x="72" y="528"/>
                    </a:lnTo>
                    <a:lnTo>
                      <a:pt x="66" y="534"/>
                    </a:lnTo>
                    <a:lnTo>
                      <a:pt x="66" y="558"/>
                    </a:lnTo>
                    <a:lnTo>
                      <a:pt x="60" y="576"/>
                    </a:lnTo>
                    <a:lnTo>
                      <a:pt x="54" y="588"/>
                    </a:lnTo>
                    <a:lnTo>
                      <a:pt x="48" y="612"/>
                    </a:lnTo>
                    <a:lnTo>
                      <a:pt x="30" y="642"/>
                    </a:lnTo>
                    <a:lnTo>
                      <a:pt x="6" y="678"/>
                    </a:lnTo>
                    <a:lnTo>
                      <a:pt x="0" y="70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7" name="Freeform 671"/>
              <p:cNvSpPr>
                <a:spLocks/>
              </p:cNvSpPr>
              <p:nvPr/>
            </p:nvSpPr>
            <p:spPr bwMode="auto">
              <a:xfrm>
                <a:off x="4000500" y="3238500"/>
                <a:ext cx="1343025" cy="800100"/>
              </a:xfrm>
              <a:custGeom>
                <a:avLst/>
                <a:gdLst>
                  <a:gd name="T0" fmla="*/ 0 w 846"/>
                  <a:gd name="T1" fmla="*/ 444 h 504"/>
                  <a:gd name="T2" fmla="*/ 12 w 846"/>
                  <a:gd name="T3" fmla="*/ 462 h 504"/>
                  <a:gd name="T4" fmla="*/ 24 w 846"/>
                  <a:gd name="T5" fmla="*/ 480 h 504"/>
                  <a:gd name="T6" fmla="*/ 42 w 846"/>
                  <a:gd name="T7" fmla="*/ 492 h 504"/>
                  <a:gd name="T8" fmla="*/ 60 w 846"/>
                  <a:gd name="T9" fmla="*/ 498 h 504"/>
                  <a:gd name="T10" fmla="*/ 84 w 846"/>
                  <a:gd name="T11" fmla="*/ 504 h 504"/>
                  <a:gd name="T12" fmla="*/ 108 w 846"/>
                  <a:gd name="T13" fmla="*/ 498 h 504"/>
                  <a:gd name="T14" fmla="*/ 132 w 846"/>
                  <a:gd name="T15" fmla="*/ 492 h 504"/>
                  <a:gd name="T16" fmla="*/ 156 w 846"/>
                  <a:gd name="T17" fmla="*/ 486 h 504"/>
                  <a:gd name="T18" fmla="*/ 180 w 846"/>
                  <a:gd name="T19" fmla="*/ 480 h 504"/>
                  <a:gd name="T20" fmla="*/ 204 w 846"/>
                  <a:gd name="T21" fmla="*/ 474 h 504"/>
                  <a:gd name="T22" fmla="*/ 222 w 846"/>
                  <a:gd name="T23" fmla="*/ 468 h 504"/>
                  <a:gd name="T24" fmla="*/ 240 w 846"/>
                  <a:gd name="T25" fmla="*/ 462 h 504"/>
                  <a:gd name="T26" fmla="*/ 258 w 846"/>
                  <a:gd name="T27" fmla="*/ 462 h 504"/>
                  <a:gd name="T28" fmla="*/ 276 w 846"/>
                  <a:gd name="T29" fmla="*/ 462 h 504"/>
                  <a:gd name="T30" fmla="*/ 294 w 846"/>
                  <a:gd name="T31" fmla="*/ 456 h 504"/>
                  <a:gd name="T32" fmla="*/ 306 w 846"/>
                  <a:gd name="T33" fmla="*/ 456 h 504"/>
                  <a:gd name="T34" fmla="*/ 324 w 846"/>
                  <a:gd name="T35" fmla="*/ 456 h 504"/>
                  <a:gd name="T36" fmla="*/ 342 w 846"/>
                  <a:gd name="T37" fmla="*/ 456 h 504"/>
                  <a:gd name="T38" fmla="*/ 360 w 846"/>
                  <a:gd name="T39" fmla="*/ 462 h 504"/>
                  <a:gd name="T40" fmla="*/ 372 w 846"/>
                  <a:gd name="T41" fmla="*/ 462 h 504"/>
                  <a:gd name="T42" fmla="*/ 390 w 846"/>
                  <a:gd name="T43" fmla="*/ 462 h 504"/>
                  <a:gd name="T44" fmla="*/ 408 w 846"/>
                  <a:gd name="T45" fmla="*/ 462 h 504"/>
                  <a:gd name="T46" fmla="*/ 420 w 846"/>
                  <a:gd name="T47" fmla="*/ 462 h 504"/>
                  <a:gd name="T48" fmla="*/ 438 w 846"/>
                  <a:gd name="T49" fmla="*/ 462 h 504"/>
                  <a:gd name="T50" fmla="*/ 456 w 846"/>
                  <a:gd name="T51" fmla="*/ 462 h 504"/>
                  <a:gd name="T52" fmla="*/ 468 w 846"/>
                  <a:gd name="T53" fmla="*/ 456 h 504"/>
                  <a:gd name="T54" fmla="*/ 486 w 846"/>
                  <a:gd name="T55" fmla="*/ 456 h 504"/>
                  <a:gd name="T56" fmla="*/ 504 w 846"/>
                  <a:gd name="T57" fmla="*/ 456 h 504"/>
                  <a:gd name="T58" fmla="*/ 522 w 846"/>
                  <a:gd name="T59" fmla="*/ 456 h 504"/>
                  <a:gd name="T60" fmla="*/ 540 w 846"/>
                  <a:gd name="T61" fmla="*/ 456 h 504"/>
                  <a:gd name="T62" fmla="*/ 558 w 846"/>
                  <a:gd name="T63" fmla="*/ 456 h 504"/>
                  <a:gd name="T64" fmla="*/ 576 w 846"/>
                  <a:gd name="T65" fmla="*/ 456 h 504"/>
                  <a:gd name="T66" fmla="*/ 594 w 846"/>
                  <a:gd name="T67" fmla="*/ 456 h 504"/>
                  <a:gd name="T68" fmla="*/ 612 w 846"/>
                  <a:gd name="T69" fmla="*/ 456 h 504"/>
                  <a:gd name="T70" fmla="*/ 636 w 846"/>
                  <a:gd name="T71" fmla="*/ 456 h 504"/>
                  <a:gd name="T72" fmla="*/ 654 w 846"/>
                  <a:gd name="T73" fmla="*/ 456 h 504"/>
                  <a:gd name="T74" fmla="*/ 678 w 846"/>
                  <a:gd name="T75" fmla="*/ 450 h 504"/>
                  <a:gd name="T76" fmla="*/ 702 w 846"/>
                  <a:gd name="T77" fmla="*/ 450 h 504"/>
                  <a:gd name="T78" fmla="*/ 726 w 846"/>
                  <a:gd name="T79" fmla="*/ 450 h 504"/>
                  <a:gd name="T80" fmla="*/ 750 w 846"/>
                  <a:gd name="T81" fmla="*/ 450 h 504"/>
                  <a:gd name="T82" fmla="*/ 780 w 846"/>
                  <a:gd name="T83" fmla="*/ 450 h 504"/>
                  <a:gd name="T84" fmla="*/ 810 w 846"/>
                  <a:gd name="T85" fmla="*/ 450 h 504"/>
                  <a:gd name="T86" fmla="*/ 834 w 846"/>
                  <a:gd name="T87" fmla="*/ 450 h 504"/>
                  <a:gd name="T88" fmla="*/ 810 w 846"/>
                  <a:gd name="T89" fmla="*/ 396 h 504"/>
                  <a:gd name="T90" fmla="*/ 792 w 846"/>
                  <a:gd name="T91" fmla="*/ 354 h 504"/>
                  <a:gd name="T92" fmla="*/ 786 w 846"/>
                  <a:gd name="T93" fmla="*/ 324 h 504"/>
                  <a:gd name="T94" fmla="*/ 780 w 846"/>
                  <a:gd name="T95" fmla="*/ 288 h 504"/>
                  <a:gd name="T96" fmla="*/ 774 w 846"/>
                  <a:gd name="T97" fmla="*/ 252 h 504"/>
                  <a:gd name="T98" fmla="*/ 768 w 846"/>
                  <a:gd name="T99" fmla="*/ 222 h 504"/>
                  <a:gd name="T100" fmla="*/ 762 w 846"/>
                  <a:gd name="T101" fmla="*/ 192 h 504"/>
                  <a:gd name="T102" fmla="*/ 756 w 846"/>
                  <a:gd name="T103" fmla="*/ 174 h 504"/>
                  <a:gd name="T104" fmla="*/ 750 w 846"/>
                  <a:gd name="T105" fmla="*/ 144 h 504"/>
                  <a:gd name="T106" fmla="*/ 744 w 846"/>
                  <a:gd name="T107" fmla="*/ 132 h 504"/>
                  <a:gd name="T108" fmla="*/ 738 w 846"/>
                  <a:gd name="T109" fmla="*/ 108 h 504"/>
                  <a:gd name="T110" fmla="*/ 732 w 846"/>
                  <a:gd name="T111" fmla="*/ 90 h 504"/>
                  <a:gd name="T112" fmla="*/ 726 w 846"/>
                  <a:gd name="T113" fmla="*/ 78 h 504"/>
                  <a:gd name="T114" fmla="*/ 720 w 846"/>
                  <a:gd name="T115" fmla="*/ 66 h 504"/>
                  <a:gd name="T116" fmla="*/ 714 w 846"/>
                  <a:gd name="T117" fmla="*/ 48 h 504"/>
                  <a:gd name="T118" fmla="*/ 708 w 846"/>
                  <a:gd name="T119" fmla="*/ 30 h 504"/>
                  <a:gd name="T120" fmla="*/ 702 w 846"/>
                  <a:gd name="T121" fmla="*/ 18 h 504"/>
                  <a:gd name="T122" fmla="*/ 696 w 846"/>
                  <a:gd name="T123" fmla="*/ 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46" h="504">
                    <a:moveTo>
                      <a:pt x="0" y="432"/>
                    </a:moveTo>
                    <a:lnTo>
                      <a:pt x="0" y="444"/>
                    </a:lnTo>
                    <a:lnTo>
                      <a:pt x="6" y="456"/>
                    </a:lnTo>
                    <a:lnTo>
                      <a:pt x="12" y="462"/>
                    </a:lnTo>
                    <a:lnTo>
                      <a:pt x="18" y="474"/>
                    </a:lnTo>
                    <a:lnTo>
                      <a:pt x="24" y="480"/>
                    </a:lnTo>
                    <a:lnTo>
                      <a:pt x="36" y="486"/>
                    </a:lnTo>
                    <a:lnTo>
                      <a:pt x="42" y="492"/>
                    </a:lnTo>
                    <a:lnTo>
                      <a:pt x="54" y="498"/>
                    </a:lnTo>
                    <a:lnTo>
                      <a:pt x="60" y="498"/>
                    </a:lnTo>
                    <a:lnTo>
                      <a:pt x="72" y="504"/>
                    </a:lnTo>
                    <a:lnTo>
                      <a:pt x="84" y="504"/>
                    </a:lnTo>
                    <a:lnTo>
                      <a:pt x="96" y="504"/>
                    </a:lnTo>
                    <a:lnTo>
                      <a:pt x="108" y="498"/>
                    </a:lnTo>
                    <a:lnTo>
                      <a:pt x="120" y="498"/>
                    </a:lnTo>
                    <a:lnTo>
                      <a:pt x="132" y="492"/>
                    </a:lnTo>
                    <a:lnTo>
                      <a:pt x="144" y="492"/>
                    </a:lnTo>
                    <a:lnTo>
                      <a:pt x="156" y="486"/>
                    </a:lnTo>
                    <a:lnTo>
                      <a:pt x="168" y="480"/>
                    </a:lnTo>
                    <a:lnTo>
                      <a:pt x="180" y="480"/>
                    </a:lnTo>
                    <a:lnTo>
                      <a:pt x="192" y="474"/>
                    </a:lnTo>
                    <a:lnTo>
                      <a:pt x="204" y="474"/>
                    </a:lnTo>
                    <a:lnTo>
                      <a:pt x="210" y="468"/>
                    </a:lnTo>
                    <a:lnTo>
                      <a:pt x="222" y="468"/>
                    </a:lnTo>
                    <a:lnTo>
                      <a:pt x="234" y="462"/>
                    </a:lnTo>
                    <a:lnTo>
                      <a:pt x="240" y="462"/>
                    </a:lnTo>
                    <a:lnTo>
                      <a:pt x="252" y="462"/>
                    </a:lnTo>
                    <a:lnTo>
                      <a:pt x="258" y="462"/>
                    </a:lnTo>
                    <a:lnTo>
                      <a:pt x="270" y="462"/>
                    </a:lnTo>
                    <a:lnTo>
                      <a:pt x="276" y="462"/>
                    </a:lnTo>
                    <a:lnTo>
                      <a:pt x="282" y="462"/>
                    </a:lnTo>
                    <a:lnTo>
                      <a:pt x="294" y="456"/>
                    </a:lnTo>
                    <a:lnTo>
                      <a:pt x="300" y="456"/>
                    </a:lnTo>
                    <a:lnTo>
                      <a:pt x="306" y="456"/>
                    </a:lnTo>
                    <a:lnTo>
                      <a:pt x="318" y="456"/>
                    </a:lnTo>
                    <a:lnTo>
                      <a:pt x="324" y="456"/>
                    </a:lnTo>
                    <a:lnTo>
                      <a:pt x="336" y="456"/>
                    </a:lnTo>
                    <a:lnTo>
                      <a:pt x="342" y="456"/>
                    </a:lnTo>
                    <a:lnTo>
                      <a:pt x="348" y="456"/>
                    </a:lnTo>
                    <a:lnTo>
                      <a:pt x="360" y="462"/>
                    </a:lnTo>
                    <a:lnTo>
                      <a:pt x="366" y="462"/>
                    </a:lnTo>
                    <a:lnTo>
                      <a:pt x="372" y="462"/>
                    </a:lnTo>
                    <a:lnTo>
                      <a:pt x="384" y="462"/>
                    </a:lnTo>
                    <a:lnTo>
                      <a:pt x="390" y="462"/>
                    </a:lnTo>
                    <a:lnTo>
                      <a:pt x="396" y="462"/>
                    </a:lnTo>
                    <a:lnTo>
                      <a:pt x="408" y="462"/>
                    </a:lnTo>
                    <a:lnTo>
                      <a:pt x="414" y="462"/>
                    </a:lnTo>
                    <a:lnTo>
                      <a:pt x="420" y="462"/>
                    </a:lnTo>
                    <a:lnTo>
                      <a:pt x="432" y="462"/>
                    </a:lnTo>
                    <a:lnTo>
                      <a:pt x="438" y="462"/>
                    </a:lnTo>
                    <a:lnTo>
                      <a:pt x="444" y="462"/>
                    </a:lnTo>
                    <a:lnTo>
                      <a:pt x="456" y="462"/>
                    </a:lnTo>
                    <a:lnTo>
                      <a:pt x="462" y="462"/>
                    </a:lnTo>
                    <a:lnTo>
                      <a:pt x="468" y="456"/>
                    </a:lnTo>
                    <a:lnTo>
                      <a:pt x="480" y="456"/>
                    </a:lnTo>
                    <a:lnTo>
                      <a:pt x="486" y="456"/>
                    </a:lnTo>
                    <a:lnTo>
                      <a:pt x="498" y="456"/>
                    </a:lnTo>
                    <a:lnTo>
                      <a:pt x="504" y="456"/>
                    </a:lnTo>
                    <a:lnTo>
                      <a:pt x="510" y="456"/>
                    </a:lnTo>
                    <a:lnTo>
                      <a:pt x="522" y="456"/>
                    </a:lnTo>
                    <a:lnTo>
                      <a:pt x="528" y="456"/>
                    </a:lnTo>
                    <a:lnTo>
                      <a:pt x="540" y="456"/>
                    </a:lnTo>
                    <a:lnTo>
                      <a:pt x="546" y="456"/>
                    </a:lnTo>
                    <a:lnTo>
                      <a:pt x="558" y="456"/>
                    </a:lnTo>
                    <a:lnTo>
                      <a:pt x="564" y="456"/>
                    </a:lnTo>
                    <a:lnTo>
                      <a:pt x="576" y="456"/>
                    </a:lnTo>
                    <a:lnTo>
                      <a:pt x="582" y="456"/>
                    </a:lnTo>
                    <a:lnTo>
                      <a:pt x="594" y="456"/>
                    </a:lnTo>
                    <a:lnTo>
                      <a:pt x="606" y="456"/>
                    </a:lnTo>
                    <a:lnTo>
                      <a:pt x="612" y="456"/>
                    </a:lnTo>
                    <a:lnTo>
                      <a:pt x="624" y="456"/>
                    </a:lnTo>
                    <a:lnTo>
                      <a:pt x="636" y="456"/>
                    </a:lnTo>
                    <a:lnTo>
                      <a:pt x="642" y="456"/>
                    </a:lnTo>
                    <a:lnTo>
                      <a:pt x="654" y="456"/>
                    </a:lnTo>
                    <a:lnTo>
                      <a:pt x="666" y="450"/>
                    </a:lnTo>
                    <a:lnTo>
                      <a:pt x="678" y="450"/>
                    </a:lnTo>
                    <a:lnTo>
                      <a:pt x="690" y="450"/>
                    </a:lnTo>
                    <a:lnTo>
                      <a:pt x="702" y="450"/>
                    </a:lnTo>
                    <a:lnTo>
                      <a:pt x="714" y="450"/>
                    </a:lnTo>
                    <a:lnTo>
                      <a:pt x="726" y="450"/>
                    </a:lnTo>
                    <a:lnTo>
                      <a:pt x="738" y="450"/>
                    </a:lnTo>
                    <a:lnTo>
                      <a:pt x="750" y="450"/>
                    </a:lnTo>
                    <a:lnTo>
                      <a:pt x="768" y="450"/>
                    </a:lnTo>
                    <a:lnTo>
                      <a:pt x="780" y="450"/>
                    </a:lnTo>
                    <a:lnTo>
                      <a:pt x="792" y="450"/>
                    </a:lnTo>
                    <a:lnTo>
                      <a:pt x="810" y="450"/>
                    </a:lnTo>
                    <a:lnTo>
                      <a:pt x="822" y="450"/>
                    </a:lnTo>
                    <a:lnTo>
                      <a:pt x="834" y="450"/>
                    </a:lnTo>
                    <a:lnTo>
                      <a:pt x="846" y="444"/>
                    </a:lnTo>
                    <a:lnTo>
                      <a:pt x="810" y="396"/>
                    </a:lnTo>
                    <a:lnTo>
                      <a:pt x="798" y="372"/>
                    </a:lnTo>
                    <a:lnTo>
                      <a:pt x="792" y="354"/>
                    </a:lnTo>
                    <a:lnTo>
                      <a:pt x="792" y="342"/>
                    </a:lnTo>
                    <a:lnTo>
                      <a:pt x="786" y="324"/>
                    </a:lnTo>
                    <a:lnTo>
                      <a:pt x="786" y="300"/>
                    </a:lnTo>
                    <a:lnTo>
                      <a:pt x="780" y="288"/>
                    </a:lnTo>
                    <a:lnTo>
                      <a:pt x="780" y="264"/>
                    </a:lnTo>
                    <a:lnTo>
                      <a:pt x="774" y="252"/>
                    </a:lnTo>
                    <a:lnTo>
                      <a:pt x="774" y="234"/>
                    </a:lnTo>
                    <a:lnTo>
                      <a:pt x="768" y="222"/>
                    </a:lnTo>
                    <a:lnTo>
                      <a:pt x="768" y="204"/>
                    </a:lnTo>
                    <a:lnTo>
                      <a:pt x="762" y="192"/>
                    </a:lnTo>
                    <a:lnTo>
                      <a:pt x="762" y="180"/>
                    </a:lnTo>
                    <a:lnTo>
                      <a:pt x="756" y="174"/>
                    </a:lnTo>
                    <a:lnTo>
                      <a:pt x="756" y="156"/>
                    </a:lnTo>
                    <a:lnTo>
                      <a:pt x="750" y="144"/>
                    </a:lnTo>
                    <a:lnTo>
                      <a:pt x="750" y="138"/>
                    </a:lnTo>
                    <a:lnTo>
                      <a:pt x="744" y="132"/>
                    </a:lnTo>
                    <a:lnTo>
                      <a:pt x="744" y="114"/>
                    </a:lnTo>
                    <a:lnTo>
                      <a:pt x="738" y="108"/>
                    </a:lnTo>
                    <a:lnTo>
                      <a:pt x="738" y="96"/>
                    </a:lnTo>
                    <a:lnTo>
                      <a:pt x="732" y="90"/>
                    </a:lnTo>
                    <a:lnTo>
                      <a:pt x="732" y="84"/>
                    </a:lnTo>
                    <a:lnTo>
                      <a:pt x="726" y="78"/>
                    </a:lnTo>
                    <a:lnTo>
                      <a:pt x="726" y="72"/>
                    </a:lnTo>
                    <a:lnTo>
                      <a:pt x="720" y="66"/>
                    </a:lnTo>
                    <a:lnTo>
                      <a:pt x="720" y="54"/>
                    </a:lnTo>
                    <a:lnTo>
                      <a:pt x="714" y="48"/>
                    </a:lnTo>
                    <a:lnTo>
                      <a:pt x="714" y="36"/>
                    </a:lnTo>
                    <a:lnTo>
                      <a:pt x="708" y="30"/>
                    </a:lnTo>
                    <a:lnTo>
                      <a:pt x="708" y="24"/>
                    </a:lnTo>
                    <a:lnTo>
                      <a:pt x="702" y="18"/>
                    </a:lnTo>
                    <a:lnTo>
                      <a:pt x="702" y="12"/>
                    </a:lnTo>
                    <a:lnTo>
                      <a:pt x="696" y="6"/>
                    </a:lnTo>
                    <a:lnTo>
                      <a:pt x="69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1827058" y="2052076"/>
              <a:ext cx="2136520" cy="2136523"/>
              <a:chOff x="3038475" y="1733550"/>
              <a:chExt cx="3267075" cy="3267075"/>
            </a:xfrm>
          </p:grpSpPr>
          <p:sp>
            <p:nvSpPr>
              <p:cNvPr id="88" name="Rectangle 737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9" name="Rectangle 738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90" name="Picture 739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1" name="Freeform 741"/>
              <p:cNvSpPr>
                <a:spLocks/>
              </p:cNvSpPr>
              <p:nvPr/>
            </p:nvSpPr>
            <p:spPr bwMode="auto">
              <a:xfrm>
                <a:off x="4248150" y="2924175"/>
                <a:ext cx="895350" cy="619125"/>
              </a:xfrm>
              <a:custGeom>
                <a:avLst/>
                <a:gdLst>
                  <a:gd name="T0" fmla="*/ 564 w 564"/>
                  <a:gd name="T1" fmla="*/ 168 h 390"/>
                  <a:gd name="T2" fmla="*/ 546 w 564"/>
                  <a:gd name="T3" fmla="*/ 156 h 390"/>
                  <a:gd name="T4" fmla="*/ 522 w 564"/>
                  <a:gd name="T5" fmla="*/ 138 h 390"/>
                  <a:gd name="T6" fmla="*/ 498 w 564"/>
                  <a:gd name="T7" fmla="*/ 132 h 390"/>
                  <a:gd name="T8" fmla="*/ 480 w 564"/>
                  <a:gd name="T9" fmla="*/ 120 h 390"/>
                  <a:gd name="T10" fmla="*/ 462 w 564"/>
                  <a:gd name="T11" fmla="*/ 108 h 390"/>
                  <a:gd name="T12" fmla="*/ 444 w 564"/>
                  <a:gd name="T13" fmla="*/ 96 h 390"/>
                  <a:gd name="T14" fmla="*/ 426 w 564"/>
                  <a:gd name="T15" fmla="*/ 78 h 390"/>
                  <a:gd name="T16" fmla="*/ 408 w 564"/>
                  <a:gd name="T17" fmla="*/ 60 h 390"/>
                  <a:gd name="T18" fmla="*/ 390 w 564"/>
                  <a:gd name="T19" fmla="*/ 42 h 390"/>
                  <a:gd name="T20" fmla="*/ 372 w 564"/>
                  <a:gd name="T21" fmla="*/ 30 h 390"/>
                  <a:gd name="T22" fmla="*/ 354 w 564"/>
                  <a:gd name="T23" fmla="*/ 24 h 390"/>
                  <a:gd name="T24" fmla="*/ 336 w 564"/>
                  <a:gd name="T25" fmla="*/ 18 h 390"/>
                  <a:gd name="T26" fmla="*/ 318 w 564"/>
                  <a:gd name="T27" fmla="*/ 12 h 390"/>
                  <a:gd name="T28" fmla="*/ 300 w 564"/>
                  <a:gd name="T29" fmla="*/ 6 h 390"/>
                  <a:gd name="T30" fmla="*/ 282 w 564"/>
                  <a:gd name="T31" fmla="*/ 0 h 390"/>
                  <a:gd name="T32" fmla="*/ 264 w 564"/>
                  <a:gd name="T33" fmla="*/ 0 h 390"/>
                  <a:gd name="T34" fmla="*/ 246 w 564"/>
                  <a:gd name="T35" fmla="*/ 0 h 390"/>
                  <a:gd name="T36" fmla="*/ 228 w 564"/>
                  <a:gd name="T37" fmla="*/ 0 h 390"/>
                  <a:gd name="T38" fmla="*/ 210 w 564"/>
                  <a:gd name="T39" fmla="*/ 0 h 390"/>
                  <a:gd name="T40" fmla="*/ 192 w 564"/>
                  <a:gd name="T41" fmla="*/ 0 h 390"/>
                  <a:gd name="T42" fmla="*/ 174 w 564"/>
                  <a:gd name="T43" fmla="*/ 6 h 390"/>
                  <a:gd name="T44" fmla="*/ 156 w 564"/>
                  <a:gd name="T45" fmla="*/ 12 h 390"/>
                  <a:gd name="T46" fmla="*/ 138 w 564"/>
                  <a:gd name="T47" fmla="*/ 18 h 390"/>
                  <a:gd name="T48" fmla="*/ 120 w 564"/>
                  <a:gd name="T49" fmla="*/ 24 h 390"/>
                  <a:gd name="T50" fmla="*/ 102 w 564"/>
                  <a:gd name="T51" fmla="*/ 30 h 390"/>
                  <a:gd name="T52" fmla="*/ 84 w 564"/>
                  <a:gd name="T53" fmla="*/ 42 h 390"/>
                  <a:gd name="T54" fmla="*/ 66 w 564"/>
                  <a:gd name="T55" fmla="*/ 54 h 390"/>
                  <a:gd name="T56" fmla="*/ 48 w 564"/>
                  <a:gd name="T57" fmla="*/ 60 h 390"/>
                  <a:gd name="T58" fmla="*/ 30 w 564"/>
                  <a:gd name="T59" fmla="*/ 78 h 390"/>
                  <a:gd name="T60" fmla="*/ 12 w 564"/>
                  <a:gd name="T61" fmla="*/ 96 h 390"/>
                  <a:gd name="T62" fmla="*/ 6 w 564"/>
                  <a:gd name="T63" fmla="*/ 120 h 390"/>
                  <a:gd name="T64" fmla="*/ 6 w 564"/>
                  <a:gd name="T65" fmla="*/ 210 h 390"/>
                  <a:gd name="T66" fmla="*/ 12 w 564"/>
                  <a:gd name="T67" fmla="*/ 264 h 390"/>
                  <a:gd name="T68" fmla="*/ 24 w 564"/>
                  <a:gd name="T69" fmla="*/ 282 h 390"/>
                  <a:gd name="T70" fmla="*/ 30 w 564"/>
                  <a:gd name="T71" fmla="*/ 306 h 390"/>
                  <a:gd name="T72" fmla="*/ 48 w 564"/>
                  <a:gd name="T73" fmla="*/ 330 h 390"/>
                  <a:gd name="T74" fmla="*/ 60 w 564"/>
                  <a:gd name="T75" fmla="*/ 348 h 390"/>
                  <a:gd name="T76" fmla="*/ 78 w 564"/>
                  <a:gd name="T77" fmla="*/ 366 h 390"/>
                  <a:gd name="T78" fmla="*/ 96 w 564"/>
                  <a:gd name="T79" fmla="*/ 378 h 390"/>
                  <a:gd name="T80" fmla="*/ 114 w 564"/>
                  <a:gd name="T81" fmla="*/ 384 h 390"/>
                  <a:gd name="T82" fmla="*/ 132 w 564"/>
                  <a:gd name="T83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64" h="390">
                    <a:moveTo>
                      <a:pt x="558" y="198"/>
                    </a:moveTo>
                    <a:lnTo>
                      <a:pt x="564" y="192"/>
                    </a:lnTo>
                    <a:lnTo>
                      <a:pt x="564" y="168"/>
                    </a:lnTo>
                    <a:lnTo>
                      <a:pt x="558" y="162"/>
                    </a:lnTo>
                    <a:lnTo>
                      <a:pt x="552" y="156"/>
                    </a:lnTo>
                    <a:lnTo>
                      <a:pt x="546" y="156"/>
                    </a:lnTo>
                    <a:lnTo>
                      <a:pt x="534" y="150"/>
                    </a:lnTo>
                    <a:lnTo>
                      <a:pt x="528" y="144"/>
                    </a:lnTo>
                    <a:lnTo>
                      <a:pt x="522" y="138"/>
                    </a:lnTo>
                    <a:lnTo>
                      <a:pt x="510" y="138"/>
                    </a:lnTo>
                    <a:lnTo>
                      <a:pt x="504" y="132"/>
                    </a:lnTo>
                    <a:lnTo>
                      <a:pt x="498" y="132"/>
                    </a:lnTo>
                    <a:lnTo>
                      <a:pt x="492" y="126"/>
                    </a:lnTo>
                    <a:lnTo>
                      <a:pt x="486" y="120"/>
                    </a:lnTo>
                    <a:lnTo>
                      <a:pt x="480" y="120"/>
                    </a:lnTo>
                    <a:lnTo>
                      <a:pt x="474" y="114"/>
                    </a:lnTo>
                    <a:lnTo>
                      <a:pt x="468" y="114"/>
                    </a:lnTo>
                    <a:lnTo>
                      <a:pt x="462" y="108"/>
                    </a:lnTo>
                    <a:lnTo>
                      <a:pt x="456" y="102"/>
                    </a:lnTo>
                    <a:lnTo>
                      <a:pt x="450" y="102"/>
                    </a:lnTo>
                    <a:lnTo>
                      <a:pt x="444" y="96"/>
                    </a:lnTo>
                    <a:lnTo>
                      <a:pt x="438" y="90"/>
                    </a:lnTo>
                    <a:lnTo>
                      <a:pt x="432" y="84"/>
                    </a:lnTo>
                    <a:lnTo>
                      <a:pt x="426" y="78"/>
                    </a:lnTo>
                    <a:lnTo>
                      <a:pt x="420" y="72"/>
                    </a:lnTo>
                    <a:lnTo>
                      <a:pt x="414" y="66"/>
                    </a:lnTo>
                    <a:lnTo>
                      <a:pt x="408" y="60"/>
                    </a:lnTo>
                    <a:lnTo>
                      <a:pt x="402" y="54"/>
                    </a:lnTo>
                    <a:lnTo>
                      <a:pt x="396" y="48"/>
                    </a:lnTo>
                    <a:lnTo>
                      <a:pt x="390" y="42"/>
                    </a:lnTo>
                    <a:lnTo>
                      <a:pt x="384" y="42"/>
                    </a:lnTo>
                    <a:lnTo>
                      <a:pt x="378" y="36"/>
                    </a:lnTo>
                    <a:lnTo>
                      <a:pt x="372" y="30"/>
                    </a:lnTo>
                    <a:lnTo>
                      <a:pt x="366" y="30"/>
                    </a:lnTo>
                    <a:lnTo>
                      <a:pt x="360" y="24"/>
                    </a:lnTo>
                    <a:lnTo>
                      <a:pt x="354" y="24"/>
                    </a:lnTo>
                    <a:lnTo>
                      <a:pt x="348" y="18"/>
                    </a:lnTo>
                    <a:lnTo>
                      <a:pt x="342" y="18"/>
                    </a:lnTo>
                    <a:lnTo>
                      <a:pt x="336" y="18"/>
                    </a:lnTo>
                    <a:lnTo>
                      <a:pt x="330" y="12"/>
                    </a:lnTo>
                    <a:lnTo>
                      <a:pt x="324" y="12"/>
                    </a:lnTo>
                    <a:lnTo>
                      <a:pt x="318" y="12"/>
                    </a:lnTo>
                    <a:lnTo>
                      <a:pt x="312" y="6"/>
                    </a:lnTo>
                    <a:lnTo>
                      <a:pt x="306" y="6"/>
                    </a:lnTo>
                    <a:lnTo>
                      <a:pt x="300" y="6"/>
                    </a:lnTo>
                    <a:lnTo>
                      <a:pt x="294" y="6"/>
                    </a:lnTo>
                    <a:lnTo>
                      <a:pt x="288" y="0"/>
                    </a:lnTo>
                    <a:lnTo>
                      <a:pt x="282" y="0"/>
                    </a:lnTo>
                    <a:lnTo>
                      <a:pt x="276" y="0"/>
                    </a:lnTo>
                    <a:lnTo>
                      <a:pt x="270" y="0"/>
                    </a:lnTo>
                    <a:lnTo>
                      <a:pt x="264" y="0"/>
                    </a:lnTo>
                    <a:lnTo>
                      <a:pt x="258" y="0"/>
                    </a:lnTo>
                    <a:lnTo>
                      <a:pt x="252" y="0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0"/>
                    </a:lnTo>
                    <a:lnTo>
                      <a:pt x="228" y="0"/>
                    </a:lnTo>
                    <a:lnTo>
                      <a:pt x="222" y="0"/>
                    </a:lnTo>
                    <a:lnTo>
                      <a:pt x="216" y="0"/>
                    </a:lnTo>
                    <a:lnTo>
                      <a:pt x="210" y="0"/>
                    </a:lnTo>
                    <a:lnTo>
                      <a:pt x="204" y="0"/>
                    </a:lnTo>
                    <a:lnTo>
                      <a:pt x="198" y="0"/>
                    </a:lnTo>
                    <a:lnTo>
                      <a:pt x="192" y="0"/>
                    </a:lnTo>
                    <a:lnTo>
                      <a:pt x="186" y="0"/>
                    </a:lnTo>
                    <a:lnTo>
                      <a:pt x="180" y="6"/>
                    </a:lnTo>
                    <a:lnTo>
                      <a:pt x="174" y="6"/>
                    </a:lnTo>
                    <a:lnTo>
                      <a:pt x="168" y="6"/>
                    </a:lnTo>
                    <a:lnTo>
                      <a:pt x="162" y="6"/>
                    </a:lnTo>
                    <a:lnTo>
                      <a:pt x="156" y="12"/>
                    </a:lnTo>
                    <a:lnTo>
                      <a:pt x="150" y="12"/>
                    </a:lnTo>
                    <a:lnTo>
                      <a:pt x="144" y="12"/>
                    </a:lnTo>
                    <a:lnTo>
                      <a:pt x="138" y="18"/>
                    </a:lnTo>
                    <a:lnTo>
                      <a:pt x="132" y="18"/>
                    </a:lnTo>
                    <a:lnTo>
                      <a:pt x="126" y="18"/>
                    </a:lnTo>
                    <a:lnTo>
                      <a:pt x="120" y="24"/>
                    </a:lnTo>
                    <a:lnTo>
                      <a:pt x="114" y="24"/>
                    </a:lnTo>
                    <a:lnTo>
                      <a:pt x="108" y="30"/>
                    </a:lnTo>
                    <a:lnTo>
                      <a:pt x="102" y="30"/>
                    </a:lnTo>
                    <a:lnTo>
                      <a:pt x="96" y="36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78" y="42"/>
                    </a:lnTo>
                    <a:lnTo>
                      <a:pt x="72" y="48"/>
                    </a:lnTo>
                    <a:lnTo>
                      <a:pt x="66" y="54"/>
                    </a:lnTo>
                    <a:lnTo>
                      <a:pt x="60" y="54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72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96"/>
                    </a:lnTo>
                    <a:lnTo>
                      <a:pt x="12" y="102"/>
                    </a:lnTo>
                    <a:lnTo>
                      <a:pt x="6" y="108"/>
                    </a:lnTo>
                    <a:lnTo>
                      <a:pt x="6" y="120"/>
                    </a:lnTo>
                    <a:lnTo>
                      <a:pt x="0" y="126"/>
                    </a:lnTo>
                    <a:lnTo>
                      <a:pt x="0" y="204"/>
                    </a:lnTo>
                    <a:lnTo>
                      <a:pt x="6" y="210"/>
                    </a:lnTo>
                    <a:lnTo>
                      <a:pt x="6" y="234"/>
                    </a:lnTo>
                    <a:lnTo>
                      <a:pt x="12" y="240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18" y="276"/>
                    </a:lnTo>
                    <a:lnTo>
                      <a:pt x="24" y="282"/>
                    </a:lnTo>
                    <a:lnTo>
                      <a:pt x="24" y="294"/>
                    </a:lnTo>
                    <a:lnTo>
                      <a:pt x="30" y="300"/>
                    </a:lnTo>
                    <a:lnTo>
                      <a:pt x="30" y="306"/>
                    </a:lnTo>
                    <a:lnTo>
                      <a:pt x="36" y="312"/>
                    </a:lnTo>
                    <a:lnTo>
                      <a:pt x="36" y="318"/>
                    </a:lnTo>
                    <a:lnTo>
                      <a:pt x="48" y="330"/>
                    </a:lnTo>
                    <a:lnTo>
                      <a:pt x="48" y="342"/>
                    </a:lnTo>
                    <a:lnTo>
                      <a:pt x="54" y="348"/>
                    </a:lnTo>
                    <a:lnTo>
                      <a:pt x="60" y="348"/>
                    </a:lnTo>
                    <a:lnTo>
                      <a:pt x="72" y="360"/>
                    </a:lnTo>
                    <a:lnTo>
                      <a:pt x="72" y="366"/>
                    </a:lnTo>
                    <a:lnTo>
                      <a:pt x="78" y="366"/>
                    </a:lnTo>
                    <a:lnTo>
                      <a:pt x="84" y="372"/>
                    </a:lnTo>
                    <a:lnTo>
                      <a:pt x="90" y="378"/>
                    </a:lnTo>
                    <a:lnTo>
                      <a:pt x="96" y="378"/>
                    </a:lnTo>
                    <a:lnTo>
                      <a:pt x="102" y="384"/>
                    </a:lnTo>
                    <a:lnTo>
                      <a:pt x="108" y="384"/>
                    </a:lnTo>
                    <a:lnTo>
                      <a:pt x="114" y="384"/>
                    </a:lnTo>
                    <a:lnTo>
                      <a:pt x="120" y="390"/>
                    </a:lnTo>
                    <a:lnTo>
                      <a:pt x="126" y="390"/>
                    </a:lnTo>
                    <a:lnTo>
                      <a:pt x="132" y="390"/>
                    </a:lnTo>
                    <a:lnTo>
                      <a:pt x="138" y="390"/>
                    </a:lnTo>
                    <a:lnTo>
                      <a:pt x="144" y="39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92" name="Freeform 742"/>
              <p:cNvSpPr>
                <a:spLocks/>
              </p:cNvSpPr>
              <p:nvPr/>
            </p:nvSpPr>
            <p:spPr bwMode="auto">
              <a:xfrm>
                <a:off x="4476750" y="3238500"/>
                <a:ext cx="657225" cy="314325"/>
              </a:xfrm>
              <a:custGeom>
                <a:avLst/>
                <a:gdLst>
                  <a:gd name="T0" fmla="*/ 6 w 414"/>
                  <a:gd name="T1" fmla="*/ 192 h 198"/>
                  <a:gd name="T2" fmla="*/ 18 w 414"/>
                  <a:gd name="T3" fmla="*/ 198 h 198"/>
                  <a:gd name="T4" fmla="*/ 30 w 414"/>
                  <a:gd name="T5" fmla="*/ 198 h 198"/>
                  <a:gd name="T6" fmla="*/ 42 w 414"/>
                  <a:gd name="T7" fmla="*/ 198 h 198"/>
                  <a:gd name="T8" fmla="*/ 54 w 414"/>
                  <a:gd name="T9" fmla="*/ 192 h 198"/>
                  <a:gd name="T10" fmla="*/ 66 w 414"/>
                  <a:gd name="T11" fmla="*/ 192 h 198"/>
                  <a:gd name="T12" fmla="*/ 78 w 414"/>
                  <a:gd name="T13" fmla="*/ 192 h 198"/>
                  <a:gd name="T14" fmla="*/ 90 w 414"/>
                  <a:gd name="T15" fmla="*/ 192 h 198"/>
                  <a:gd name="T16" fmla="*/ 102 w 414"/>
                  <a:gd name="T17" fmla="*/ 186 h 198"/>
                  <a:gd name="T18" fmla="*/ 114 w 414"/>
                  <a:gd name="T19" fmla="*/ 186 h 198"/>
                  <a:gd name="T20" fmla="*/ 126 w 414"/>
                  <a:gd name="T21" fmla="*/ 180 h 198"/>
                  <a:gd name="T22" fmla="*/ 138 w 414"/>
                  <a:gd name="T23" fmla="*/ 180 h 198"/>
                  <a:gd name="T24" fmla="*/ 150 w 414"/>
                  <a:gd name="T25" fmla="*/ 174 h 198"/>
                  <a:gd name="T26" fmla="*/ 162 w 414"/>
                  <a:gd name="T27" fmla="*/ 174 h 198"/>
                  <a:gd name="T28" fmla="*/ 174 w 414"/>
                  <a:gd name="T29" fmla="*/ 168 h 198"/>
                  <a:gd name="T30" fmla="*/ 186 w 414"/>
                  <a:gd name="T31" fmla="*/ 162 h 198"/>
                  <a:gd name="T32" fmla="*/ 198 w 414"/>
                  <a:gd name="T33" fmla="*/ 162 h 198"/>
                  <a:gd name="T34" fmla="*/ 210 w 414"/>
                  <a:gd name="T35" fmla="*/ 156 h 198"/>
                  <a:gd name="T36" fmla="*/ 222 w 414"/>
                  <a:gd name="T37" fmla="*/ 150 h 198"/>
                  <a:gd name="T38" fmla="*/ 234 w 414"/>
                  <a:gd name="T39" fmla="*/ 144 h 198"/>
                  <a:gd name="T40" fmla="*/ 246 w 414"/>
                  <a:gd name="T41" fmla="*/ 138 h 198"/>
                  <a:gd name="T42" fmla="*/ 258 w 414"/>
                  <a:gd name="T43" fmla="*/ 138 h 198"/>
                  <a:gd name="T44" fmla="*/ 270 w 414"/>
                  <a:gd name="T45" fmla="*/ 132 h 198"/>
                  <a:gd name="T46" fmla="*/ 282 w 414"/>
                  <a:gd name="T47" fmla="*/ 126 h 198"/>
                  <a:gd name="T48" fmla="*/ 294 w 414"/>
                  <a:gd name="T49" fmla="*/ 120 h 198"/>
                  <a:gd name="T50" fmla="*/ 306 w 414"/>
                  <a:gd name="T51" fmla="*/ 114 h 198"/>
                  <a:gd name="T52" fmla="*/ 318 w 414"/>
                  <a:gd name="T53" fmla="*/ 108 h 198"/>
                  <a:gd name="T54" fmla="*/ 330 w 414"/>
                  <a:gd name="T55" fmla="*/ 102 h 198"/>
                  <a:gd name="T56" fmla="*/ 342 w 414"/>
                  <a:gd name="T57" fmla="*/ 96 h 198"/>
                  <a:gd name="T58" fmla="*/ 354 w 414"/>
                  <a:gd name="T59" fmla="*/ 84 h 198"/>
                  <a:gd name="T60" fmla="*/ 366 w 414"/>
                  <a:gd name="T61" fmla="*/ 72 h 198"/>
                  <a:gd name="T62" fmla="*/ 378 w 414"/>
                  <a:gd name="T63" fmla="*/ 60 h 198"/>
                  <a:gd name="T64" fmla="*/ 390 w 414"/>
                  <a:gd name="T65" fmla="*/ 48 h 198"/>
                  <a:gd name="T66" fmla="*/ 396 w 414"/>
                  <a:gd name="T67" fmla="*/ 36 h 198"/>
                  <a:gd name="T68" fmla="*/ 402 w 414"/>
                  <a:gd name="T69" fmla="*/ 24 h 198"/>
                  <a:gd name="T70" fmla="*/ 408 w 414"/>
                  <a:gd name="T71" fmla="*/ 12 h 198"/>
                  <a:gd name="T72" fmla="*/ 414 w 414"/>
                  <a:gd name="T7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14" h="198">
                    <a:moveTo>
                      <a:pt x="0" y="192"/>
                    </a:moveTo>
                    <a:lnTo>
                      <a:pt x="6" y="192"/>
                    </a:lnTo>
                    <a:lnTo>
                      <a:pt x="12" y="198"/>
                    </a:lnTo>
                    <a:lnTo>
                      <a:pt x="18" y="198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2" y="198"/>
                    </a:lnTo>
                    <a:lnTo>
                      <a:pt x="48" y="198"/>
                    </a:lnTo>
                    <a:lnTo>
                      <a:pt x="54" y="192"/>
                    </a:lnTo>
                    <a:lnTo>
                      <a:pt x="60" y="192"/>
                    </a:lnTo>
                    <a:lnTo>
                      <a:pt x="66" y="192"/>
                    </a:lnTo>
                    <a:lnTo>
                      <a:pt x="72" y="192"/>
                    </a:lnTo>
                    <a:lnTo>
                      <a:pt x="78" y="192"/>
                    </a:lnTo>
                    <a:lnTo>
                      <a:pt x="84" y="192"/>
                    </a:lnTo>
                    <a:lnTo>
                      <a:pt x="90" y="192"/>
                    </a:lnTo>
                    <a:lnTo>
                      <a:pt x="96" y="192"/>
                    </a:lnTo>
                    <a:lnTo>
                      <a:pt x="102" y="186"/>
                    </a:lnTo>
                    <a:lnTo>
                      <a:pt x="108" y="186"/>
                    </a:lnTo>
                    <a:lnTo>
                      <a:pt x="114" y="186"/>
                    </a:lnTo>
                    <a:lnTo>
                      <a:pt x="120" y="186"/>
                    </a:lnTo>
                    <a:lnTo>
                      <a:pt x="126" y="180"/>
                    </a:lnTo>
                    <a:lnTo>
                      <a:pt x="132" y="180"/>
                    </a:lnTo>
                    <a:lnTo>
                      <a:pt x="138" y="180"/>
                    </a:lnTo>
                    <a:lnTo>
                      <a:pt x="144" y="180"/>
                    </a:lnTo>
                    <a:lnTo>
                      <a:pt x="150" y="174"/>
                    </a:lnTo>
                    <a:lnTo>
                      <a:pt x="156" y="174"/>
                    </a:lnTo>
                    <a:lnTo>
                      <a:pt x="162" y="174"/>
                    </a:lnTo>
                    <a:lnTo>
                      <a:pt x="168" y="168"/>
                    </a:lnTo>
                    <a:lnTo>
                      <a:pt x="174" y="168"/>
                    </a:lnTo>
                    <a:lnTo>
                      <a:pt x="180" y="168"/>
                    </a:lnTo>
                    <a:lnTo>
                      <a:pt x="186" y="162"/>
                    </a:lnTo>
                    <a:lnTo>
                      <a:pt x="192" y="162"/>
                    </a:lnTo>
                    <a:lnTo>
                      <a:pt x="198" y="162"/>
                    </a:lnTo>
                    <a:lnTo>
                      <a:pt x="204" y="156"/>
                    </a:lnTo>
                    <a:lnTo>
                      <a:pt x="210" y="156"/>
                    </a:lnTo>
                    <a:lnTo>
                      <a:pt x="216" y="150"/>
                    </a:lnTo>
                    <a:lnTo>
                      <a:pt x="222" y="150"/>
                    </a:lnTo>
                    <a:lnTo>
                      <a:pt x="228" y="150"/>
                    </a:lnTo>
                    <a:lnTo>
                      <a:pt x="234" y="144"/>
                    </a:lnTo>
                    <a:lnTo>
                      <a:pt x="240" y="144"/>
                    </a:lnTo>
                    <a:lnTo>
                      <a:pt x="246" y="138"/>
                    </a:lnTo>
                    <a:lnTo>
                      <a:pt x="252" y="138"/>
                    </a:lnTo>
                    <a:lnTo>
                      <a:pt x="258" y="138"/>
                    </a:lnTo>
                    <a:lnTo>
                      <a:pt x="264" y="132"/>
                    </a:lnTo>
                    <a:lnTo>
                      <a:pt x="270" y="132"/>
                    </a:lnTo>
                    <a:lnTo>
                      <a:pt x="276" y="126"/>
                    </a:lnTo>
                    <a:lnTo>
                      <a:pt x="282" y="126"/>
                    </a:lnTo>
                    <a:lnTo>
                      <a:pt x="288" y="120"/>
                    </a:lnTo>
                    <a:lnTo>
                      <a:pt x="294" y="120"/>
                    </a:lnTo>
                    <a:lnTo>
                      <a:pt x="300" y="114"/>
                    </a:lnTo>
                    <a:lnTo>
                      <a:pt x="306" y="114"/>
                    </a:lnTo>
                    <a:lnTo>
                      <a:pt x="312" y="108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330" y="102"/>
                    </a:lnTo>
                    <a:lnTo>
                      <a:pt x="336" y="96"/>
                    </a:lnTo>
                    <a:lnTo>
                      <a:pt x="342" y="96"/>
                    </a:lnTo>
                    <a:lnTo>
                      <a:pt x="348" y="90"/>
                    </a:lnTo>
                    <a:lnTo>
                      <a:pt x="354" y="84"/>
                    </a:lnTo>
                    <a:lnTo>
                      <a:pt x="360" y="78"/>
                    </a:lnTo>
                    <a:lnTo>
                      <a:pt x="366" y="72"/>
                    </a:lnTo>
                    <a:lnTo>
                      <a:pt x="372" y="66"/>
                    </a:lnTo>
                    <a:lnTo>
                      <a:pt x="378" y="60"/>
                    </a:lnTo>
                    <a:lnTo>
                      <a:pt x="384" y="54"/>
                    </a:lnTo>
                    <a:lnTo>
                      <a:pt x="390" y="48"/>
                    </a:lnTo>
                    <a:lnTo>
                      <a:pt x="396" y="42"/>
                    </a:lnTo>
                    <a:lnTo>
                      <a:pt x="396" y="36"/>
                    </a:lnTo>
                    <a:lnTo>
                      <a:pt x="402" y="30"/>
                    </a:lnTo>
                    <a:lnTo>
                      <a:pt x="402" y="24"/>
                    </a:lnTo>
                    <a:lnTo>
                      <a:pt x="408" y="18"/>
                    </a:lnTo>
                    <a:lnTo>
                      <a:pt x="408" y="12"/>
                    </a:lnTo>
                    <a:lnTo>
                      <a:pt x="414" y="6"/>
                    </a:lnTo>
                    <a:lnTo>
                      <a:pt x="41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158686" y="3756975"/>
              <a:ext cx="659757" cy="403989"/>
            </a:xfrm>
            <a:prstGeom prst="rect">
              <a:avLst/>
            </a:prstGeom>
            <a:solidFill>
              <a:srgbClr val="000000">
                <a:alpha val="44706"/>
              </a:srgbClr>
            </a:solidFill>
          </p:spPr>
          <p:txBody>
            <a:bodyPr wrap="none" rtlCol="0">
              <a:spAutoFit/>
            </a:bodyPr>
            <a:lstStyle/>
            <a:p>
              <a:pPr defTabSz="546085"/>
              <a:r>
                <a:rPr lang="en-CA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rPr>
                <a:t>1cm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25767" y="2077901"/>
              <a:ext cx="814619" cy="448878"/>
            </a:xfrm>
            <a:prstGeom prst="rect">
              <a:avLst/>
            </a:prstGeom>
            <a:solidFill>
              <a:srgbClr val="000000">
                <a:alpha val="44706"/>
              </a:srgbClr>
            </a:solidFill>
          </p:spPr>
          <p:txBody>
            <a:bodyPr wrap="none" rtlCol="0">
              <a:spAutoFit/>
            </a:bodyPr>
            <a:lstStyle/>
            <a:p>
              <a:pPr defTabSz="546085"/>
              <a:r>
                <a:rPr lang="en-CA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rPr>
                <a:t>Apex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74524" y="2077901"/>
              <a:ext cx="781327" cy="448878"/>
            </a:xfrm>
            <a:prstGeom prst="rect">
              <a:avLst/>
            </a:prstGeom>
            <a:solidFill>
              <a:srgbClr val="000000">
                <a:alpha val="44706"/>
              </a:srgbClr>
            </a:solidFill>
          </p:spPr>
          <p:txBody>
            <a:bodyPr wrap="none" rtlCol="0">
              <a:spAutoFit/>
            </a:bodyPr>
            <a:lstStyle/>
            <a:p>
              <a:pPr defTabSz="546085"/>
              <a:r>
                <a:rPr lang="en-CA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rPr>
                <a:t>Base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 rot="16200000">
              <a:off x="12278549" y="3850002"/>
              <a:ext cx="4977878" cy="1293937"/>
              <a:chOff x="14184046" y="3173925"/>
              <a:chExt cx="2191504" cy="1293935"/>
            </a:xfrm>
          </p:grpSpPr>
          <p:pic>
            <p:nvPicPr>
              <p:cNvPr id="64" name="Picture 53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921"/>
              <a:stretch/>
            </p:blipFill>
            <p:spPr bwMode="auto">
              <a:xfrm rot="5400000">
                <a:off x="15214408" y="2807989"/>
                <a:ext cx="223611" cy="1984577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Rectangle 68"/>
              <p:cNvSpPr>
                <a:spLocks noChangeArrowheads="1"/>
              </p:cNvSpPr>
              <p:nvPr/>
            </p:nvSpPr>
            <p:spPr bwMode="auto">
              <a:xfrm rot="5400000">
                <a:off x="14202092" y="3561558"/>
                <a:ext cx="269326" cy="100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270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43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 rot="5400000" flipH="1">
                <a:off x="14615612" y="3892099"/>
                <a:ext cx="3440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7" name="Line 70"/>
              <p:cNvSpPr>
                <a:spLocks noChangeShapeType="1"/>
              </p:cNvSpPr>
              <p:nvPr/>
            </p:nvSpPr>
            <p:spPr bwMode="auto">
              <a:xfrm rot="5400000">
                <a:off x="14619912" y="3701373"/>
                <a:ext cx="258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vert270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8" name="Rectangle 71"/>
              <p:cNvSpPr>
                <a:spLocks noChangeArrowheads="1"/>
              </p:cNvSpPr>
              <p:nvPr/>
            </p:nvSpPr>
            <p:spPr bwMode="auto">
              <a:xfrm rot="5400000">
                <a:off x="14504764" y="3561558"/>
                <a:ext cx="269326" cy="100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270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50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9" name="Line 72"/>
              <p:cNvSpPr>
                <a:spLocks noChangeShapeType="1"/>
              </p:cNvSpPr>
              <p:nvPr/>
            </p:nvSpPr>
            <p:spPr bwMode="auto">
              <a:xfrm rot="5400000" flipH="1">
                <a:off x="15037034" y="3892099"/>
                <a:ext cx="3440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0" name="Line 73"/>
              <p:cNvSpPr>
                <a:spLocks noChangeShapeType="1"/>
              </p:cNvSpPr>
              <p:nvPr/>
            </p:nvSpPr>
            <p:spPr bwMode="auto">
              <a:xfrm rot="5400000">
                <a:off x="15041334" y="3701373"/>
                <a:ext cx="258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vert270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1" name="Rectangle 74"/>
              <p:cNvSpPr>
                <a:spLocks noChangeArrowheads="1"/>
              </p:cNvSpPr>
              <p:nvPr/>
            </p:nvSpPr>
            <p:spPr bwMode="auto">
              <a:xfrm rot="5400000">
                <a:off x="14926186" y="3561558"/>
                <a:ext cx="269326" cy="100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270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60</a:t>
                </a:r>
                <a:endParaRPr lang="en-US" sz="28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2" name="Line 75"/>
              <p:cNvSpPr>
                <a:spLocks noChangeShapeType="1"/>
              </p:cNvSpPr>
              <p:nvPr/>
            </p:nvSpPr>
            <p:spPr bwMode="auto">
              <a:xfrm rot="5400000" flipH="1">
                <a:off x="15458457" y="3892099"/>
                <a:ext cx="3440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3" name="Line 76"/>
              <p:cNvSpPr>
                <a:spLocks noChangeShapeType="1"/>
              </p:cNvSpPr>
              <p:nvPr/>
            </p:nvSpPr>
            <p:spPr bwMode="auto">
              <a:xfrm rot="5400000">
                <a:off x="15462757" y="3701373"/>
                <a:ext cx="258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vert270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4" name="Rectangle 77"/>
              <p:cNvSpPr>
                <a:spLocks noChangeArrowheads="1"/>
              </p:cNvSpPr>
              <p:nvPr/>
            </p:nvSpPr>
            <p:spPr bwMode="auto">
              <a:xfrm rot="5400000">
                <a:off x="15347607" y="3561558"/>
                <a:ext cx="269326" cy="100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270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70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5" name="Line 78"/>
              <p:cNvSpPr>
                <a:spLocks noChangeShapeType="1"/>
              </p:cNvSpPr>
              <p:nvPr/>
            </p:nvSpPr>
            <p:spPr bwMode="auto">
              <a:xfrm rot="5400000" flipH="1">
                <a:off x="15879879" y="3892099"/>
                <a:ext cx="3440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6" name="Line 79"/>
              <p:cNvSpPr>
                <a:spLocks noChangeShapeType="1"/>
              </p:cNvSpPr>
              <p:nvPr/>
            </p:nvSpPr>
            <p:spPr bwMode="auto">
              <a:xfrm rot="5400000">
                <a:off x="15884179" y="3701373"/>
                <a:ext cx="258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vert270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7" name="Rectangle 80"/>
              <p:cNvSpPr>
                <a:spLocks noChangeArrowheads="1"/>
              </p:cNvSpPr>
              <p:nvPr/>
            </p:nvSpPr>
            <p:spPr bwMode="auto">
              <a:xfrm rot="5400000">
                <a:off x="15769033" y="3561558"/>
                <a:ext cx="269326" cy="100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270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80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8" name="Line 81"/>
              <p:cNvSpPr>
                <a:spLocks noChangeShapeType="1"/>
              </p:cNvSpPr>
              <p:nvPr/>
            </p:nvSpPr>
            <p:spPr bwMode="auto">
              <a:xfrm rot="5400000" flipH="1">
                <a:off x="16301301" y="3863133"/>
                <a:ext cx="3440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79" name="Line 82"/>
              <p:cNvSpPr>
                <a:spLocks noChangeShapeType="1"/>
              </p:cNvSpPr>
              <p:nvPr/>
            </p:nvSpPr>
            <p:spPr bwMode="auto">
              <a:xfrm rot="5400000">
                <a:off x="16305601" y="3701373"/>
                <a:ext cx="2580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vert270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0" name="Rectangle 83"/>
              <p:cNvSpPr>
                <a:spLocks noChangeArrowheads="1"/>
              </p:cNvSpPr>
              <p:nvPr/>
            </p:nvSpPr>
            <p:spPr bwMode="auto">
              <a:xfrm rot="5400000">
                <a:off x="16190454" y="3561561"/>
                <a:ext cx="269326" cy="100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270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90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1" name="Rectangle 83"/>
              <p:cNvSpPr>
                <a:spLocks noChangeArrowheads="1"/>
              </p:cNvSpPr>
              <p:nvPr/>
            </p:nvSpPr>
            <p:spPr bwMode="auto">
              <a:xfrm>
                <a:off x="14454874" y="3173925"/>
                <a:ext cx="1722605" cy="269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Maximum Temperature (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/>
                  </a:rPr>
                  <a:t>˚</a:t>
                </a: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C)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2" name="Rectangle 83"/>
              <p:cNvSpPr>
                <a:spLocks noChangeArrowheads="1"/>
              </p:cNvSpPr>
              <p:nvPr/>
            </p:nvSpPr>
            <p:spPr bwMode="auto">
              <a:xfrm rot="5400000">
                <a:off x="14251365" y="4001316"/>
                <a:ext cx="269326" cy="403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270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Sub-lethal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3" name="Rectangle 83"/>
              <p:cNvSpPr>
                <a:spLocks noChangeArrowheads="1"/>
              </p:cNvSpPr>
              <p:nvPr/>
            </p:nvSpPr>
            <p:spPr bwMode="auto">
              <a:xfrm rot="5400000">
                <a:off x="14644611" y="4101058"/>
                <a:ext cx="269326" cy="464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vert270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Late cell kill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84" name="Rectangle 83"/>
              <p:cNvSpPr>
                <a:spLocks noChangeArrowheads="1"/>
              </p:cNvSpPr>
              <p:nvPr/>
            </p:nvSpPr>
            <p:spPr bwMode="auto">
              <a:xfrm>
                <a:off x="15196436" y="4010910"/>
                <a:ext cx="786302" cy="269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srgbClr val="000000"/>
                    </a:solidFill>
                    <a:latin typeface="Calibri" panose="020F0502020204030204" pitchFamily="34" charset="0"/>
                    <a:cs typeface="Arial" pitchFamily="34" charset="0"/>
                  </a:rPr>
                  <a:t>Acute cell kill</a:t>
                </a:r>
                <a:endPara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cxnSp>
            <p:nvCxnSpPr>
              <p:cNvPr id="85" name="Straight Arrow Connector 84"/>
              <p:cNvCxnSpPr>
                <a:stCxn id="83" idx="1"/>
              </p:cNvCxnSpPr>
              <p:nvPr/>
            </p:nvCxnSpPr>
            <p:spPr>
              <a:xfrm rot="5400000" flipH="1">
                <a:off x="14636054" y="4055314"/>
                <a:ext cx="28643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stCxn id="82" idx="1"/>
              </p:cNvCxnSpPr>
              <p:nvPr/>
            </p:nvCxnSpPr>
            <p:spPr>
              <a:xfrm rot="5400000" flipH="1">
                <a:off x="14307766" y="3990372"/>
                <a:ext cx="156524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Right Brace 86"/>
              <p:cNvSpPr/>
              <p:nvPr/>
            </p:nvSpPr>
            <p:spPr>
              <a:xfrm rot="5400000">
                <a:off x="15507132" y="3267512"/>
                <a:ext cx="144805" cy="1477935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546085"/>
                <a:endParaRPr lang="en-CA" sz="4000">
                  <a:solidFill>
                    <a:srgbClr val="000000"/>
                  </a:solidFill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135092" y="4690904"/>
              <a:ext cx="2134768" cy="2134771"/>
              <a:chOff x="3038475" y="1733550"/>
              <a:chExt cx="3267075" cy="3267075"/>
            </a:xfrm>
          </p:grpSpPr>
          <p:sp>
            <p:nvSpPr>
              <p:cNvPr id="58" name="Rectangle 808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59" name="Rectangle 809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60" name="Picture 810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Freeform 812"/>
              <p:cNvSpPr>
                <a:spLocks/>
              </p:cNvSpPr>
              <p:nvPr/>
            </p:nvSpPr>
            <p:spPr bwMode="auto">
              <a:xfrm>
                <a:off x="4124325" y="2828925"/>
                <a:ext cx="1143000" cy="438150"/>
              </a:xfrm>
              <a:custGeom>
                <a:avLst/>
                <a:gdLst>
                  <a:gd name="T0" fmla="*/ 696 w 720"/>
                  <a:gd name="T1" fmla="*/ 246 h 276"/>
                  <a:gd name="T2" fmla="*/ 690 w 720"/>
                  <a:gd name="T3" fmla="*/ 228 h 276"/>
                  <a:gd name="T4" fmla="*/ 672 w 720"/>
                  <a:gd name="T5" fmla="*/ 204 h 276"/>
                  <a:gd name="T6" fmla="*/ 648 w 720"/>
                  <a:gd name="T7" fmla="*/ 192 h 276"/>
                  <a:gd name="T8" fmla="*/ 636 w 720"/>
                  <a:gd name="T9" fmla="*/ 174 h 276"/>
                  <a:gd name="T10" fmla="*/ 624 w 720"/>
                  <a:gd name="T11" fmla="*/ 162 h 276"/>
                  <a:gd name="T12" fmla="*/ 588 w 720"/>
                  <a:gd name="T13" fmla="*/ 150 h 276"/>
                  <a:gd name="T14" fmla="*/ 570 w 720"/>
                  <a:gd name="T15" fmla="*/ 138 h 276"/>
                  <a:gd name="T16" fmla="*/ 552 w 720"/>
                  <a:gd name="T17" fmla="*/ 126 h 276"/>
                  <a:gd name="T18" fmla="*/ 522 w 720"/>
                  <a:gd name="T19" fmla="*/ 108 h 276"/>
                  <a:gd name="T20" fmla="*/ 510 w 720"/>
                  <a:gd name="T21" fmla="*/ 96 h 276"/>
                  <a:gd name="T22" fmla="*/ 492 w 720"/>
                  <a:gd name="T23" fmla="*/ 84 h 276"/>
                  <a:gd name="T24" fmla="*/ 474 w 720"/>
                  <a:gd name="T25" fmla="*/ 72 h 276"/>
                  <a:gd name="T26" fmla="*/ 456 w 720"/>
                  <a:gd name="T27" fmla="*/ 60 h 276"/>
                  <a:gd name="T28" fmla="*/ 444 w 720"/>
                  <a:gd name="T29" fmla="*/ 48 h 276"/>
                  <a:gd name="T30" fmla="*/ 426 w 720"/>
                  <a:gd name="T31" fmla="*/ 36 h 276"/>
                  <a:gd name="T32" fmla="*/ 408 w 720"/>
                  <a:gd name="T33" fmla="*/ 24 h 276"/>
                  <a:gd name="T34" fmla="*/ 390 w 720"/>
                  <a:gd name="T35" fmla="*/ 24 h 276"/>
                  <a:gd name="T36" fmla="*/ 372 w 720"/>
                  <a:gd name="T37" fmla="*/ 18 h 276"/>
                  <a:gd name="T38" fmla="*/ 354 w 720"/>
                  <a:gd name="T39" fmla="*/ 6 h 276"/>
                  <a:gd name="T40" fmla="*/ 336 w 720"/>
                  <a:gd name="T41" fmla="*/ 6 h 276"/>
                  <a:gd name="T42" fmla="*/ 318 w 720"/>
                  <a:gd name="T43" fmla="*/ 0 h 276"/>
                  <a:gd name="T44" fmla="*/ 300 w 720"/>
                  <a:gd name="T45" fmla="*/ 6 h 276"/>
                  <a:gd name="T46" fmla="*/ 282 w 720"/>
                  <a:gd name="T47" fmla="*/ 6 h 276"/>
                  <a:gd name="T48" fmla="*/ 264 w 720"/>
                  <a:gd name="T49" fmla="*/ 12 h 276"/>
                  <a:gd name="T50" fmla="*/ 246 w 720"/>
                  <a:gd name="T51" fmla="*/ 18 h 276"/>
                  <a:gd name="T52" fmla="*/ 222 w 720"/>
                  <a:gd name="T53" fmla="*/ 42 h 276"/>
                  <a:gd name="T54" fmla="*/ 216 w 720"/>
                  <a:gd name="T55" fmla="*/ 48 h 276"/>
                  <a:gd name="T56" fmla="*/ 198 w 720"/>
                  <a:gd name="T57" fmla="*/ 60 h 276"/>
                  <a:gd name="T58" fmla="*/ 180 w 720"/>
                  <a:gd name="T59" fmla="*/ 78 h 276"/>
                  <a:gd name="T60" fmla="*/ 168 w 720"/>
                  <a:gd name="T61" fmla="*/ 132 h 276"/>
                  <a:gd name="T62" fmla="*/ 150 w 720"/>
                  <a:gd name="T63" fmla="*/ 132 h 276"/>
                  <a:gd name="T64" fmla="*/ 132 w 720"/>
                  <a:gd name="T65" fmla="*/ 144 h 276"/>
                  <a:gd name="T66" fmla="*/ 114 w 720"/>
                  <a:gd name="T67" fmla="*/ 162 h 276"/>
                  <a:gd name="T68" fmla="*/ 96 w 720"/>
                  <a:gd name="T69" fmla="*/ 174 h 276"/>
                  <a:gd name="T70" fmla="*/ 78 w 720"/>
                  <a:gd name="T71" fmla="*/ 174 h 276"/>
                  <a:gd name="T72" fmla="*/ 42 w 720"/>
                  <a:gd name="T73" fmla="*/ 174 h 276"/>
                  <a:gd name="T74" fmla="*/ 30 w 720"/>
                  <a:gd name="T75" fmla="*/ 192 h 276"/>
                  <a:gd name="T76" fmla="*/ 12 w 720"/>
                  <a:gd name="T77" fmla="*/ 216 h 276"/>
                  <a:gd name="T78" fmla="*/ 0 w 720"/>
                  <a:gd name="T79" fmla="*/ 228 h 276"/>
                  <a:gd name="T80" fmla="*/ 0 w 720"/>
                  <a:gd name="T81" fmla="*/ 246 h 276"/>
                  <a:gd name="T82" fmla="*/ 12 w 720"/>
                  <a:gd name="T83" fmla="*/ 264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0" h="276">
                    <a:moveTo>
                      <a:pt x="720" y="258"/>
                    </a:moveTo>
                    <a:lnTo>
                      <a:pt x="708" y="252"/>
                    </a:lnTo>
                    <a:lnTo>
                      <a:pt x="696" y="246"/>
                    </a:lnTo>
                    <a:lnTo>
                      <a:pt x="696" y="240"/>
                    </a:lnTo>
                    <a:lnTo>
                      <a:pt x="690" y="234"/>
                    </a:lnTo>
                    <a:lnTo>
                      <a:pt x="690" y="228"/>
                    </a:lnTo>
                    <a:lnTo>
                      <a:pt x="684" y="216"/>
                    </a:lnTo>
                    <a:lnTo>
                      <a:pt x="678" y="210"/>
                    </a:lnTo>
                    <a:lnTo>
                      <a:pt x="672" y="204"/>
                    </a:lnTo>
                    <a:lnTo>
                      <a:pt x="660" y="204"/>
                    </a:lnTo>
                    <a:lnTo>
                      <a:pt x="654" y="198"/>
                    </a:lnTo>
                    <a:lnTo>
                      <a:pt x="648" y="192"/>
                    </a:lnTo>
                    <a:lnTo>
                      <a:pt x="642" y="186"/>
                    </a:lnTo>
                    <a:lnTo>
                      <a:pt x="642" y="180"/>
                    </a:lnTo>
                    <a:lnTo>
                      <a:pt x="636" y="174"/>
                    </a:lnTo>
                    <a:lnTo>
                      <a:pt x="636" y="168"/>
                    </a:lnTo>
                    <a:lnTo>
                      <a:pt x="630" y="162"/>
                    </a:lnTo>
                    <a:lnTo>
                      <a:pt x="624" y="162"/>
                    </a:lnTo>
                    <a:lnTo>
                      <a:pt x="612" y="156"/>
                    </a:lnTo>
                    <a:lnTo>
                      <a:pt x="600" y="156"/>
                    </a:lnTo>
                    <a:lnTo>
                      <a:pt x="588" y="150"/>
                    </a:lnTo>
                    <a:lnTo>
                      <a:pt x="582" y="150"/>
                    </a:lnTo>
                    <a:lnTo>
                      <a:pt x="576" y="144"/>
                    </a:lnTo>
                    <a:lnTo>
                      <a:pt x="570" y="138"/>
                    </a:lnTo>
                    <a:lnTo>
                      <a:pt x="558" y="138"/>
                    </a:lnTo>
                    <a:lnTo>
                      <a:pt x="558" y="132"/>
                    </a:lnTo>
                    <a:lnTo>
                      <a:pt x="552" y="126"/>
                    </a:lnTo>
                    <a:lnTo>
                      <a:pt x="540" y="120"/>
                    </a:lnTo>
                    <a:lnTo>
                      <a:pt x="534" y="114"/>
                    </a:lnTo>
                    <a:lnTo>
                      <a:pt x="522" y="108"/>
                    </a:lnTo>
                    <a:lnTo>
                      <a:pt x="522" y="102"/>
                    </a:lnTo>
                    <a:lnTo>
                      <a:pt x="516" y="96"/>
                    </a:lnTo>
                    <a:lnTo>
                      <a:pt x="510" y="96"/>
                    </a:lnTo>
                    <a:lnTo>
                      <a:pt x="504" y="90"/>
                    </a:lnTo>
                    <a:lnTo>
                      <a:pt x="504" y="84"/>
                    </a:lnTo>
                    <a:lnTo>
                      <a:pt x="492" y="84"/>
                    </a:lnTo>
                    <a:lnTo>
                      <a:pt x="486" y="84"/>
                    </a:lnTo>
                    <a:lnTo>
                      <a:pt x="480" y="78"/>
                    </a:lnTo>
                    <a:lnTo>
                      <a:pt x="474" y="72"/>
                    </a:lnTo>
                    <a:lnTo>
                      <a:pt x="468" y="72"/>
                    </a:lnTo>
                    <a:lnTo>
                      <a:pt x="462" y="66"/>
                    </a:lnTo>
                    <a:lnTo>
                      <a:pt x="456" y="60"/>
                    </a:lnTo>
                    <a:lnTo>
                      <a:pt x="444" y="48"/>
                    </a:lnTo>
                    <a:lnTo>
                      <a:pt x="450" y="48"/>
                    </a:lnTo>
                    <a:lnTo>
                      <a:pt x="444" y="48"/>
                    </a:lnTo>
                    <a:lnTo>
                      <a:pt x="438" y="42"/>
                    </a:lnTo>
                    <a:lnTo>
                      <a:pt x="432" y="42"/>
                    </a:lnTo>
                    <a:lnTo>
                      <a:pt x="426" y="36"/>
                    </a:lnTo>
                    <a:lnTo>
                      <a:pt x="426" y="30"/>
                    </a:lnTo>
                    <a:lnTo>
                      <a:pt x="414" y="30"/>
                    </a:lnTo>
                    <a:lnTo>
                      <a:pt x="408" y="24"/>
                    </a:lnTo>
                    <a:lnTo>
                      <a:pt x="402" y="30"/>
                    </a:lnTo>
                    <a:lnTo>
                      <a:pt x="396" y="24"/>
                    </a:lnTo>
                    <a:lnTo>
                      <a:pt x="390" y="24"/>
                    </a:lnTo>
                    <a:lnTo>
                      <a:pt x="384" y="24"/>
                    </a:lnTo>
                    <a:lnTo>
                      <a:pt x="378" y="24"/>
                    </a:lnTo>
                    <a:lnTo>
                      <a:pt x="372" y="18"/>
                    </a:lnTo>
                    <a:lnTo>
                      <a:pt x="366" y="12"/>
                    </a:lnTo>
                    <a:lnTo>
                      <a:pt x="360" y="6"/>
                    </a:lnTo>
                    <a:lnTo>
                      <a:pt x="354" y="6"/>
                    </a:lnTo>
                    <a:lnTo>
                      <a:pt x="348" y="6"/>
                    </a:lnTo>
                    <a:lnTo>
                      <a:pt x="342" y="6"/>
                    </a:lnTo>
                    <a:lnTo>
                      <a:pt x="336" y="6"/>
                    </a:lnTo>
                    <a:lnTo>
                      <a:pt x="330" y="0"/>
                    </a:lnTo>
                    <a:lnTo>
                      <a:pt x="324" y="0"/>
                    </a:lnTo>
                    <a:lnTo>
                      <a:pt x="318" y="0"/>
                    </a:lnTo>
                    <a:lnTo>
                      <a:pt x="312" y="0"/>
                    </a:lnTo>
                    <a:lnTo>
                      <a:pt x="306" y="0"/>
                    </a:lnTo>
                    <a:lnTo>
                      <a:pt x="300" y="6"/>
                    </a:lnTo>
                    <a:lnTo>
                      <a:pt x="294" y="6"/>
                    </a:lnTo>
                    <a:lnTo>
                      <a:pt x="288" y="6"/>
                    </a:lnTo>
                    <a:lnTo>
                      <a:pt x="282" y="6"/>
                    </a:lnTo>
                    <a:lnTo>
                      <a:pt x="276" y="6"/>
                    </a:lnTo>
                    <a:lnTo>
                      <a:pt x="270" y="6"/>
                    </a:lnTo>
                    <a:lnTo>
                      <a:pt x="264" y="12"/>
                    </a:lnTo>
                    <a:lnTo>
                      <a:pt x="258" y="12"/>
                    </a:lnTo>
                    <a:lnTo>
                      <a:pt x="252" y="12"/>
                    </a:lnTo>
                    <a:lnTo>
                      <a:pt x="246" y="18"/>
                    </a:lnTo>
                    <a:lnTo>
                      <a:pt x="240" y="24"/>
                    </a:lnTo>
                    <a:lnTo>
                      <a:pt x="234" y="30"/>
                    </a:lnTo>
                    <a:lnTo>
                      <a:pt x="222" y="42"/>
                    </a:lnTo>
                    <a:lnTo>
                      <a:pt x="228" y="42"/>
                    </a:lnTo>
                    <a:lnTo>
                      <a:pt x="222" y="42"/>
                    </a:lnTo>
                    <a:lnTo>
                      <a:pt x="216" y="48"/>
                    </a:lnTo>
                    <a:lnTo>
                      <a:pt x="210" y="54"/>
                    </a:lnTo>
                    <a:lnTo>
                      <a:pt x="204" y="60"/>
                    </a:lnTo>
                    <a:lnTo>
                      <a:pt x="198" y="60"/>
                    </a:lnTo>
                    <a:lnTo>
                      <a:pt x="192" y="66"/>
                    </a:lnTo>
                    <a:lnTo>
                      <a:pt x="186" y="72"/>
                    </a:lnTo>
                    <a:lnTo>
                      <a:pt x="180" y="78"/>
                    </a:lnTo>
                    <a:lnTo>
                      <a:pt x="180" y="126"/>
                    </a:lnTo>
                    <a:lnTo>
                      <a:pt x="174" y="132"/>
                    </a:lnTo>
                    <a:lnTo>
                      <a:pt x="168" y="132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50" y="132"/>
                    </a:lnTo>
                    <a:lnTo>
                      <a:pt x="144" y="132"/>
                    </a:lnTo>
                    <a:lnTo>
                      <a:pt x="138" y="138"/>
                    </a:lnTo>
                    <a:lnTo>
                      <a:pt x="132" y="144"/>
                    </a:lnTo>
                    <a:lnTo>
                      <a:pt x="126" y="150"/>
                    </a:lnTo>
                    <a:lnTo>
                      <a:pt x="120" y="156"/>
                    </a:lnTo>
                    <a:lnTo>
                      <a:pt x="114" y="162"/>
                    </a:lnTo>
                    <a:lnTo>
                      <a:pt x="108" y="168"/>
                    </a:lnTo>
                    <a:lnTo>
                      <a:pt x="102" y="168"/>
                    </a:lnTo>
                    <a:lnTo>
                      <a:pt x="96" y="174"/>
                    </a:lnTo>
                    <a:lnTo>
                      <a:pt x="90" y="174"/>
                    </a:lnTo>
                    <a:lnTo>
                      <a:pt x="84" y="174"/>
                    </a:lnTo>
                    <a:lnTo>
                      <a:pt x="78" y="174"/>
                    </a:lnTo>
                    <a:lnTo>
                      <a:pt x="66" y="174"/>
                    </a:lnTo>
                    <a:lnTo>
                      <a:pt x="48" y="174"/>
                    </a:lnTo>
                    <a:lnTo>
                      <a:pt x="42" y="174"/>
                    </a:lnTo>
                    <a:lnTo>
                      <a:pt x="36" y="180"/>
                    </a:lnTo>
                    <a:lnTo>
                      <a:pt x="30" y="186"/>
                    </a:lnTo>
                    <a:lnTo>
                      <a:pt x="30" y="192"/>
                    </a:lnTo>
                    <a:lnTo>
                      <a:pt x="18" y="204"/>
                    </a:lnTo>
                    <a:lnTo>
                      <a:pt x="18" y="210"/>
                    </a:lnTo>
                    <a:lnTo>
                      <a:pt x="12" y="216"/>
                    </a:lnTo>
                    <a:lnTo>
                      <a:pt x="6" y="216"/>
                    </a:lnTo>
                    <a:lnTo>
                      <a:pt x="0" y="222"/>
                    </a:lnTo>
                    <a:lnTo>
                      <a:pt x="0" y="228"/>
                    </a:lnTo>
                    <a:lnTo>
                      <a:pt x="6" y="234"/>
                    </a:lnTo>
                    <a:lnTo>
                      <a:pt x="6" y="240"/>
                    </a:lnTo>
                    <a:lnTo>
                      <a:pt x="0" y="246"/>
                    </a:lnTo>
                    <a:lnTo>
                      <a:pt x="6" y="252"/>
                    </a:lnTo>
                    <a:lnTo>
                      <a:pt x="12" y="258"/>
                    </a:lnTo>
                    <a:lnTo>
                      <a:pt x="12" y="264"/>
                    </a:lnTo>
                    <a:lnTo>
                      <a:pt x="18" y="270"/>
                    </a:lnTo>
                    <a:lnTo>
                      <a:pt x="24" y="276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2" name="Freeform 813"/>
              <p:cNvSpPr>
                <a:spLocks/>
              </p:cNvSpPr>
              <p:nvPr/>
            </p:nvSpPr>
            <p:spPr bwMode="auto">
              <a:xfrm>
                <a:off x="4019550" y="3267075"/>
                <a:ext cx="1228725" cy="762000"/>
              </a:xfrm>
              <a:custGeom>
                <a:avLst/>
                <a:gdLst>
                  <a:gd name="T0" fmla="*/ 60 w 774"/>
                  <a:gd name="T1" fmla="*/ 12 h 480"/>
                  <a:gd name="T2" fmla="*/ 48 w 774"/>
                  <a:gd name="T3" fmla="*/ 30 h 480"/>
                  <a:gd name="T4" fmla="*/ 36 w 774"/>
                  <a:gd name="T5" fmla="*/ 48 h 480"/>
                  <a:gd name="T6" fmla="*/ 36 w 774"/>
                  <a:gd name="T7" fmla="*/ 78 h 480"/>
                  <a:gd name="T8" fmla="*/ 24 w 774"/>
                  <a:gd name="T9" fmla="*/ 102 h 480"/>
                  <a:gd name="T10" fmla="*/ 12 w 774"/>
                  <a:gd name="T11" fmla="*/ 126 h 480"/>
                  <a:gd name="T12" fmla="*/ 12 w 774"/>
                  <a:gd name="T13" fmla="*/ 168 h 480"/>
                  <a:gd name="T14" fmla="*/ 0 w 774"/>
                  <a:gd name="T15" fmla="*/ 216 h 480"/>
                  <a:gd name="T16" fmla="*/ 0 w 774"/>
                  <a:gd name="T17" fmla="*/ 264 h 480"/>
                  <a:gd name="T18" fmla="*/ 12 w 774"/>
                  <a:gd name="T19" fmla="*/ 288 h 480"/>
                  <a:gd name="T20" fmla="*/ 30 w 774"/>
                  <a:gd name="T21" fmla="*/ 306 h 480"/>
                  <a:gd name="T22" fmla="*/ 42 w 774"/>
                  <a:gd name="T23" fmla="*/ 324 h 480"/>
                  <a:gd name="T24" fmla="*/ 54 w 774"/>
                  <a:gd name="T25" fmla="*/ 354 h 480"/>
                  <a:gd name="T26" fmla="*/ 72 w 774"/>
                  <a:gd name="T27" fmla="*/ 372 h 480"/>
                  <a:gd name="T28" fmla="*/ 90 w 774"/>
                  <a:gd name="T29" fmla="*/ 390 h 480"/>
                  <a:gd name="T30" fmla="*/ 102 w 774"/>
                  <a:gd name="T31" fmla="*/ 414 h 480"/>
                  <a:gd name="T32" fmla="*/ 132 w 774"/>
                  <a:gd name="T33" fmla="*/ 420 h 480"/>
                  <a:gd name="T34" fmla="*/ 150 w 774"/>
                  <a:gd name="T35" fmla="*/ 432 h 480"/>
                  <a:gd name="T36" fmla="*/ 174 w 774"/>
                  <a:gd name="T37" fmla="*/ 444 h 480"/>
                  <a:gd name="T38" fmla="*/ 198 w 774"/>
                  <a:gd name="T39" fmla="*/ 462 h 480"/>
                  <a:gd name="T40" fmla="*/ 222 w 774"/>
                  <a:gd name="T41" fmla="*/ 468 h 480"/>
                  <a:gd name="T42" fmla="*/ 246 w 774"/>
                  <a:gd name="T43" fmla="*/ 480 h 480"/>
                  <a:gd name="T44" fmla="*/ 276 w 774"/>
                  <a:gd name="T45" fmla="*/ 450 h 480"/>
                  <a:gd name="T46" fmla="*/ 306 w 774"/>
                  <a:gd name="T47" fmla="*/ 444 h 480"/>
                  <a:gd name="T48" fmla="*/ 330 w 774"/>
                  <a:gd name="T49" fmla="*/ 450 h 480"/>
                  <a:gd name="T50" fmla="*/ 354 w 774"/>
                  <a:gd name="T51" fmla="*/ 456 h 480"/>
                  <a:gd name="T52" fmla="*/ 378 w 774"/>
                  <a:gd name="T53" fmla="*/ 468 h 480"/>
                  <a:gd name="T54" fmla="*/ 402 w 774"/>
                  <a:gd name="T55" fmla="*/ 474 h 480"/>
                  <a:gd name="T56" fmla="*/ 426 w 774"/>
                  <a:gd name="T57" fmla="*/ 462 h 480"/>
                  <a:gd name="T58" fmla="*/ 456 w 774"/>
                  <a:gd name="T59" fmla="*/ 462 h 480"/>
                  <a:gd name="T60" fmla="*/ 480 w 774"/>
                  <a:gd name="T61" fmla="*/ 456 h 480"/>
                  <a:gd name="T62" fmla="*/ 510 w 774"/>
                  <a:gd name="T63" fmla="*/ 462 h 480"/>
                  <a:gd name="T64" fmla="*/ 534 w 774"/>
                  <a:gd name="T65" fmla="*/ 456 h 480"/>
                  <a:gd name="T66" fmla="*/ 558 w 774"/>
                  <a:gd name="T67" fmla="*/ 450 h 480"/>
                  <a:gd name="T68" fmla="*/ 582 w 774"/>
                  <a:gd name="T69" fmla="*/ 438 h 480"/>
                  <a:gd name="T70" fmla="*/ 612 w 774"/>
                  <a:gd name="T71" fmla="*/ 438 h 480"/>
                  <a:gd name="T72" fmla="*/ 636 w 774"/>
                  <a:gd name="T73" fmla="*/ 426 h 480"/>
                  <a:gd name="T74" fmla="*/ 660 w 774"/>
                  <a:gd name="T75" fmla="*/ 414 h 480"/>
                  <a:gd name="T76" fmla="*/ 684 w 774"/>
                  <a:gd name="T77" fmla="*/ 402 h 480"/>
                  <a:gd name="T78" fmla="*/ 720 w 774"/>
                  <a:gd name="T79" fmla="*/ 396 h 480"/>
                  <a:gd name="T80" fmla="*/ 744 w 774"/>
                  <a:gd name="T81" fmla="*/ 378 h 480"/>
                  <a:gd name="T82" fmla="*/ 756 w 774"/>
                  <a:gd name="T83" fmla="*/ 354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74" h="480">
                    <a:moveTo>
                      <a:pt x="90" y="0"/>
                    </a:moveTo>
                    <a:lnTo>
                      <a:pt x="78" y="6"/>
                    </a:lnTo>
                    <a:lnTo>
                      <a:pt x="60" y="12"/>
                    </a:lnTo>
                    <a:lnTo>
                      <a:pt x="54" y="18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42" y="42"/>
                    </a:lnTo>
                    <a:lnTo>
                      <a:pt x="36" y="48"/>
                    </a:lnTo>
                    <a:lnTo>
                      <a:pt x="36" y="66"/>
                    </a:lnTo>
                    <a:lnTo>
                      <a:pt x="30" y="72"/>
                    </a:lnTo>
                    <a:lnTo>
                      <a:pt x="36" y="78"/>
                    </a:lnTo>
                    <a:lnTo>
                      <a:pt x="30" y="84"/>
                    </a:lnTo>
                    <a:lnTo>
                      <a:pt x="30" y="90"/>
                    </a:lnTo>
                    <a:lnTo>
                      <a:pt x="24" y="102"/>
                    </a:lnTo>
                    <a:lnTo>
                      <a:pt x="24" y="108"/>
                    </a:lnTo>
                    <a:lnTo>
                      <a:pt x="18" y="114"/>
                    </a:lnTo>
                    <a:lnTo>
                      <a:pt x="12" y="126"/>
                    </a:lnTo>
                    <a:lnTo>
                      <a:pt x="6" y="132"/>
                    </a:lnTo>
                    <a:lnTo>
                      <a:pt x="6" y="162"/>
                    </a:lnTo>
                    <a:lnTo>
                      <a:pt x="12" y="168"/>
                    </a:lnTo>
                    <a:lnTo>
                      <a:pt x="6" y="180"/>
                    </a:lnTo>
                    <a:lnTo>
                      <a:pt x="6" y="210"/>
                    </a:lnTo>
                    <a:lnTo>
                      <a:pt x="0" y="216"/>
                    </a:lnTo>
                    <a:lnTo>
                      <a:pt x="6" y="228"/>
                    </a:lnTo>
                    <a:lnTo>
                      <a:pt x="0" y="234"/>
                    </a:lnTo>
                    <a:lnTo>
                      <a:pt x="0" y="264"/>
                    </a:lnTo>
                    <a:lnTo>
                      <a:pt x="6" y="270"/>
                    </a:lnTo>
                    <a:lnTo>
                      <a:pt x="6" y="282"/>
                    </a:lnTo>
                    <a:lnTo>
                      <a:pt x="12" y="288"/>
                    </a:lnTo>
                    <a:lnTo>
                      <a:pt x="24" y="288"/>
                    </a:lnTo>
                    <a:lnTo>
                      <a:pt x="30" y="294"/>
                    </a:lnTo>
                    <a:lnTo>
                      <a:pt x="30" y="306"/>
                    </a:lnTo>
                    <a:lnTo>
                      <a:pt x="36" y="312"/>
                    </a:lnTo>
                    <a:lnTo>
                      <a:pt x="36" y="318"/>
                    </a:lnTo>
                    <a:lnTo>
                      <a:pt x="42" y="324"/>
                    </a:lnTo>
                    <a:lnTo>
                      <a:pt x="48" y="336"/>
                    </a:lnTo>
                    <a:lnTo>
                      <a:pt x="48" y="342"/>
                    </a:lnTo>
                    <a:lnTo>
                      <a:pt x="54" y="354"/>
                    </a:lnTo>
                    <a:lnTo>
                      <a:pt x="54" y="360"/>
                    </a:lnTo>
                    <a:lnTo>
                      <a:pt x="60" y="366"/>
                    </a:lnTo>
                    <a:lnTo>
                      <a:pt x="72" y="372"/>
                    </a:lnTo>
                    <a:lnTo>
                      <a:pt x="72" y="378"/>
                    </a:lnTo>
                    <a:lnTo>
                      <a:pt x="78" y="384"/>
                    </a:lnTo>
                    <a:lnTo>
                      <a:pt x="90" y="390"/>
                    </a:lnTo>
                    <a:lnTo>
                      <a:pt x="96" y="396"/>
                    </a:lnTo>
                    <a:lnTo>
                      <a:pt x="102" y="402"/>
                    </a:lnTo>
                    <a:lnTo>
                      <a:pt x="102" y="414"/>
                    </a:lnTo>
                    <a:lnTo>
                      <a:pt x="114" y="414"/>
                    </a:lnTo>
                    <a:lnTo>
                      <a:pt x="120" y="420"/>
                    </a:lnTo>
                    <a:lnTo>
                      <a:pt x="132" y="420"/>
                    </a:lnTo>
                    <a:lnTo>
                      <a:pt x="138" y="426"/>
                    </a:lnTo>
                    <a:lnTo>
                      <a:pt x="144" y="426"/>
                    </a:lnTo>
                    <a:lnTo>
                      <a:pt x="150" y="432"/>
                    </a:lnTo>
                    <a:lnTo>
                      <a:pt x="162" y="438"/>
                    </a:lnTo>
                    <a:lnTo>
                      <a:pt x="168" y="438"/>
                    </a:lnTo>
                    <a:lnTo>
                      <a:pt x="174" y="444"/>
                    </a:lnTo>
                    <a:lnTo>
                      <a:pt x="180" y="450"/>
                    </a:lnTo>
                    <a:lnTo>
                      <a:pt x="192" y="450"/>
                    </a:lnTo>
                    <a:lnTo>
                      <a:pt x="198" y="462"/>
                    </a:lnTo>
                    <a:lnTo>
                      <a:pt x="204" y="462"/>
                    </a:lnTo>
                    <a:lnTo>
                      <a:pt x="216" y="468"/>
                    </a:lnTo>
                    <a:lnTo>
                      <a:pt x="222" y="468"/>
                    </a:lnTo>
                    <a:lnTo>
                      <a:pt x="228" y="468"/>
                    </a:lnTo>
                    <a:lnTo>
                      <a:pt x="240" y="474"/>
                    </a:lnTo>
                    <a:lnTo>
                      <a:pt x="246" y="480"/>
                    </a:lnTo>
                    <a:lnTo>
                      <a:pt x="258" y="468"/>
                    </a:lnTo>
                    <a:lnTo>
                      <a:pt x="270" y="462"/>
                    </a:lnTo>
                    <a:lnTo>
                      <a:pt x="276" y="450"/>
                    </a:lnTo>
                    <a:lnTo>
                      <a:pt x="288" y="450"/>
                    </a:lnTo>
                    <a:lnTo>
                      <a:pt x="294" y="444"/>
                    </a:lnTo>
                    <a:lnTo>
                      <a:pt x="306" y="444"/>
                    </a:lnTo>
                    <a:lnTo>
                      <a:pt x="312" y="444"/>
                    </a:lnTo>
                    <a:lnTo>
                      <a:pt x="318" y="450"/>
                    </a:lnTo>
                    <a:lnTo>
                      <a:pt x="330" y="450"/>
                    </a:lnTo>
                    <a:lnTo>
                      <a:pt x="336" y="450"/>
                    </a:lnTo>
                    <a:lnTo>
                      <a:pt x="342" y="450"/>
                    </a:lnTo>
                    <a:lnTo>
                      <a:pt x="354" y="456"/>
                    </a:lnTo>
                    <a:lnTo>
                      <a:pt x="360" y="456"/>
                    </a:lnTo>
                    <a:lnTo>
                      <a:pt x="372" y="462"/>
                    </a:lnTo>
                    <a:lnTo>
                      <a:pt x="378" y="468"/>
                    </a:lnTo>
                    <a:lnTo>
                      <a:pt x="390" y="480"/>
                    </a:lnTo>
                    <a:lnTo>
                      <a:pt x="396" y="474"/>
                    </a:lnTo>
                    <a:lnTo>
                      <a:pt x="402" y="474"/>
                    </a:lnTo>
                    <a:lnTo>
                      <a:pt x="414" y="468"/>
                    </a:lnTo>
                    <a:lnTo>
                      <a:pt x="420" y="468"/>
                    </a:lnTo>
                    <a:lnTo>
                      <a:pt x="426" y="462"/>
                    </a:lnTo>
                    <a:lnTo>
                      <a:pt x="438" y="456"/>
                    </a:lnTo>
                    <a:lnTo>
                      <a:pt x="444" y="456"/>
                    </a:lnTo>
                    <a:lnTo>
                      <a:pt x="456" y="462"/>
                    </a:lnTo>
                    <a:lnTo>
                      <a:pt x="462" y="456"/>
                    </a:lnTo>
                    <a:lnTo>
                      <a:pt x="474" y="462"/>
                    </a:lnTo>
                    <a:lnTo>
                      <a:pt x="480" y="456"/>
                    </a:lnTo>
                    <a:lnTo>
                      <a:pt x="486" y="456"/>
                    </a:lnTo>
                    <a:lnTo>
                      <a:pt x="498" y="456"/>
                    </a:lnTo>
                    <a:lnTo>
                      <a:pt x="510" y="462"/>
                    </a:lnTo>
                    <a:lnTo>
                      <a:pt x="516" y="456"/>
                    </a:lnTo>
                    <a:lnTo>
                      <a:pt x="528" y="462"/>
                    </a:lnTo>
                    <a:lnTo>
                      <a:pt x="534" y="456"/>
                    </a:lnTo>
                    <a:lnTo>
                      <a:pt x="546" y="456"/>
                    </a:lnTo>
                    <a:lnTo>
                      <a:pt x="552" y="456"/>
                    </a:lnTo>
                    <a:lnTo>
                      <a:pt x="558" y="450"/>
                    </a:lnTo>
                    <a:lnTo>
                      <a:pt x="570" y="450"/>
                    </a:lnTo>
                    <a:lnTo>
                      <a:pt x="576" y="444"/>
                    </a:lnTo>
                    <a:lnTo>
                      <a:pt x="582" y="438"/>
                    </a:lnTo>
                    <a:lnTo>
                      <a:pt x="594" y="438"/>
                    </a:lnTo>
                    <a:lnTo>
                      <a:pt x="600" y="438"/>
                    </a:lnTo>
                    <a:lnTo>
                      <a:pt x="612" y="438"/>
                    </a:lnTo>
                    <a:lnTo>
                      <a:pt x="624" y="438"/>
                    </a:lnTo>
                    <a:lnTo>
                      <a:pt x="636" y="438"/>
                    </a:lnTo>
                    <a:lnTo>
                      <a:pt x="636" y="426"/>
                    </a:lnTo>
                    <a:lnTo>
                      <a:pt x="648" y="420"/>
                    </a:lnTo>
                    <a:lnTo>
                      <a:pt x="654" y="420"/>
                    </a:lnTo>
                    <a:lnTo>
                      <a:pt x="660" y="414"/>
                    </a:lnTo>
                    <a:lnTo>
                      <a:pt x="666" y="408"/>
                    </a:lnTo>
                    <a:lnTo>
                      <a:pt x="678" y="402"/>
                    </a:lnTo>
                    <a:lnTo>
                      <a:pt x="684" y="402"/>
                    </a:lnTo>
                    <a:lnTo>
                      <a:pt x="696" y="396"/>
                    </a:lnTo>
                    <a:lnTo>
                      <a:pt x="708" y="396"/>
                    </a:lnTo>
                    <a:lnTo>
                      <a:pt x="720" y="396"/>
                    </a:lnTo>
                    <a:lnTo>
                      <a:pt x="732" y="396"/>
                    </a:lnTo>
                    <a:lnTo>
                      <a:pt x="738" y="390"/>
                    </a:lnTo>
                    <a:lnTo>
                      <a:pt x="744" y="378"/>
                    </a:lnTo>
                    <a:lnTo>
                      <a:pt x="750" y="372"/>
                    </a:lnTo>
                    <a:lnTo>
                      <a:pt x="750" y="360"/>
                    </a:lnTo>
                    <a:lnTo>
                      <a:pt x="756" y="354"/>
                    </a:lnTo>
                    <a:lnTo>
                      <a:pt x="762" y="348"/>
                    </a:lnTo>
                    <a:lnTo>
                      <a:pt x="774" y="342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3" name="Freeform 814"/>
              <p:cNvSpPr>
                <a:spLocks/>
              </p:cNvSpPr>
              <p:nvPr/>
            </p:nvSpPr>
            <p:spPr bwMode="auto">
              <a:xfrm>
                <a:off x="5248275" y="3238500"/>
                <a:ext cx="104775" cy="571500"/>
              </a:xfrm>
              <a:custGeom>
                <a:avLst/>
                <a:gdLst>
                  <a:gd name="T0" fmla="*/ 0 w 66"/>
                  <a:gd name="T1" fmla="*/ 360 h 360"/>
                  <a:gd name="T2" fmla="*/ 6 w 66"/>
                  <a:gd name="T3" fmla="*/ 354 h 360"/>
                  <a:gd name="T4" fmla="*/ 12 w 66"/>
                  <a:gd name="T5" fmla="*/ 348 h 360"/>
                  <a:gd name="T6" fmla="*/ 12 w 66"/>
                  <a:gd name="T7" fmla="*/ 336 h 360"/>
                  <a:gd name="T8" fmla="*/ 18 w 66"/>
                  <a:gd name="T9" fmla="*/ 324 h 360"/>
                  <a:gd name="T10" fmla="*/ 24 w 66"/>
                  <a:gd name="T11" fmla="*/ 318 h 360"/>
                  <a:gd name="T12" fmla="*/ 24 w 66"/>
                  <a:gd name="T13" fmla="*/ 288 h 360"/>
                  <a:gd name="T14" fmla="*/ 30 w 66"/>
                  <a:gd name="T15" fmla="*/ 276 h 360"/>
                  <a:gd name="T16" fmla="*/ 36 w 66"/>
                  <a:gd name="T17" fmla="*/ 270 h 360"/>
                  <a:gd name="T18" fmla="*/ 42 w 66"/>
                  <a:gd name="T19" fmla="*/ 264 h 360"/>
                  <a:gd name="T20" fmla="*/ 42 w 66"/>
                  <a:gd name="T21" fmla="*/ 258 h 360"/>
                  <a:gd name="T22" fmla="*/ 48 w 66"/>
                  <a:gd name="T23" fmla="*/ 246 h 360"/>
                  <a:gd name="T24" fmla="*/ 54 w 66"/>
                  <a:gd name="T25" fmla="*/ 240 h 360"/>
                  <a:gd name="T26" fmla="*/ 60 w 66"/>
                  <a:gd name="T27" fmla="*/ 228 h 360"/>
                  <a:gd name="T28" fmla="*/ 60 w 66"/>
                  <a:gd name="T29" fmla="*/ 222 h 360"/>
                  <a:gd name="T30" fmla="*/ 66 w 66"/>
                  <a:gd name="T31" fmla="*/ 216 h 360"/>
                  <a:gd name="T32" fmla="*/ 66 w 66"/>
                  <a:gd name="T33" fmla="*/ 192 h 360"/>
                  <a:gd name="T34" fmla="*/ 60 w 66"/>
                  <a:gd name="T35" fmla="*/ 180 h 360"/>
                  <a:gd name="T36" fmla="*/ 48 w 66"/>
                  <a:gd name="T37" fmla="*/ 168 h 360"/>
                  <a:gd name="T38" fmla="*/ 42 w 66"/>
                  <a:gd name="T39" fmla="*/ 156 h 360"/>
                  <a:gd name="T40" fmla="*/ 42 w 66"/>
                  <a:gd name="T41" fmla="*/ 150 h 360"/>
                  <a:gd name="T42" fmla="*/ 48 w 66"/>
                  <a:gd name="T43" fmla="*/ 144 h 360"/>
                  <a:gd name="T44" fmla="*/ 54 w 66"/>
                  <a:gd name="T45" fmla="*/ 138 h 360"/>
                  <a:gd name="T46" fmla="*/ 60 w 66"/>
                  <a:gd name="T47" fmla="*/ 126 h 360"/>
                  <a:gd name="T48" fmla="*/ 60 w 66"/>
                  <a:gd name="T49" fmla="*/ 120 h 360"/>
                  <a:gd name="T50" fmla="*/ 66 w 66"/>
                  <a:gd name="T51" fmla="*/ 114 h 360"/>
                  <a:gd name="T52" fmla="*/ 54 w 66"/>
                  <a:gd name="T53" fmla="*/ 102 h 360"/>
                  <a:gd name="T54" fmla="*/ 42 w 66"/>
                  <a:gd name="T55" fmla="*/ 90 h 360"/>
                  <a:gd name="T56" fmla="*/ 30 w 66"/>
                  <a:gd name="T57" fmla="*/ 78 h 360"/>
                  <a:gd name="T58" fmla="*/ 24 w 66"/>
                  <a:gd name="T59" fmla="*/ 72 h 360"/>
                  <a:gd name="T60" fmla="*/ 18 w 66"/>
                  <a:gd name="T61" fmla="*/ 60 h 360"/>
                  <a:gd name="T62" fmla="*/ 18 w 66"/>
                  <a:gd name="T63" fmla="*/ 54 h 360"/>
                  <a:gd name="T64" fmla="*/ 24 w 66"/>
                  <a:gd name="T65" fmla="*/ 48 h 360"/>
                  <a:gd name="T66" fmla="*/ 18 w 66"/>
                  <a:gd name="T67" fmla="*/ 42 h 360"/>
                  <a:gd name="T68" fmla="*/ 18 w 66"/>
                  <a:gd name="T69" fmla="*/ 18 h 360"/>
                  <a:gd name="T70" fmla="*/ 12 w 66"/>
                  <a:gd name="T71" fmla="*/ 6 h 360"/>
                  <a:gd name="T72" fmla="*/ 12 w 66"/>
                  <a:gd name="T73" fmla="*/ 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" h="360">
                    <a:moveTo>
                      <a:pt x="0" y="360"/>
                    </a:moveTo>
                    <a:lnTo>
                      <a:pt x="6" y="354"/>
                    </a:lnTo>
                    <a:lnTo>
                      <a:pt x="12" y="348"/>
                    </a:lnTo>
                    <a:lnTo>
                      <a:pt x="12" y="336"/>
                    </a:lnTo>
                    <a:lnTo>
                      <a:pt x="18" y="324"/>
                    </a:lnTo>
                    <a:lnTo>
                      <a:pt x="24" y="318"/>
                    </a:lnTo>
                    <a:lnTo>
                      <a:pt x="24" y="288"/>
                    </a:lnTo>
                    <a:lnTo>
                      <a:pt x="30" y="276"/>
                    </a:lnTo>
                    <a:lnTo>
                      <a:pt x="36" y="270"/>
                    </a:lnTo>
                    <a:lnTo>
                      <a:pt x="42" y="264"/>
                    </a:lnTo>
                    <a:lnTo>
                      <a:pt x="42" y="258"/>
                    </a:lnTo>
                    <a:lnTo>
                      <a:pt x="48" y="246"/>
                    </a:lnTo>
                    <a:lnTo>
                      <a:pt x="54" y="240"/>
                    </a:lnTo>
                    <a:lnTo>
                      <a:pt x="60" y="228"/>
                    </a:lnTo>
                    <a:lnTo>
                      <a:pt x="60" y="222"/>
                    </a:lnTo>
                    <a:lnTo>
                      <a:pt x="66" y="216"/>
                    </a:lnTo>
                    <a:lnTo>
                      <a:pt x="66" y="192"/>
                    </a:lnTo>
                    <a:lnTo>
                      <a:pt x="60" y="180"/>
                    </a:lnTo>
                    <a:lnTo>
                      <a:pt x="48" y="168"/>
                    </a:lnTo>
                    <a:lnTo>
                      <a:pt x="42" y="156"/>
                    </a:lnTo>
                    <a:lnTo>
                      <a:pt x="42" y="150"/>
                    </a:lnTo>
                    <a:lnTo>
                      <a:pt x="48" y="144"/>
                    </a:lnTo>
                    <a:lnTo>
                      <a:pt x="54" y="138"/>
                    </a:lnTo>
                    <a:lnTo>
                      <a:pt x="60" y="126"/>
                    </a:lnTo>
                    <a:lnTo>
                      <a:pt x="60" y="120"/>
                    </a:lnTo>
                    <a:lnTo>
                      <a:pt x="66" y="114"/>
                    </a:lnTo>
                    <a:lnTo>
                      <a:pt x="54" y="102"/>
                    </a:lnTo>
                    <a:lnTo>
                      <a:pt x="42" y="90"/>
                    </a:lnTo>
                    <a:lnTo>
                      <a:pt x="30" y="78"/>
                    </a:lnTo>
                    <a:lnTo>
                      <a:pt x="24" y="72"/>
                    </a:lnTo>
                    <a:lnTo>
                      <a:pt x="18" y="60"/>
                    </a:lnTo>
                    <a:lnTo>
                      <a:pt x="18" y="54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12" y="0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272399" y="4690904"/>
              <a:ext cx="2134768" cy="2134771"/>
              <a:chOff x="3038475" y="1733550"/>
              <a:chExt cx="3267075" cy="3267075"/>
            </a:xfrm>
          </p:grpSpPr>
          <p:sp>
            <p:nvSpPr>
              <p:cNvPr id="52" name="Rectangle 880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53" name="Rectangle 881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54" name="Picture 88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Freeform 884"/>
              <p:cNvSpPr>
                <a:spLocks/>
              </p:cNvSpPr>
              <p:nvPr/>
            </p:nvSpPr>
            <p:spPr bwMode="auto">
              <a:xfrm>
                <a:off x="4181475" y="2724150"/>
                <a:ext cx="1152525" cy="514350"/>
              </a:xfrm>
              <a:custGeom>
                <a:avLst/>
                <a:gdLst>
                  <a:gd name="T0" fmla="*/ 714 w 726"/>
                  <a:gd name="T1" fmla="*/ 276 h 324"/>
                  <a:gd name="T2" fmla="*/ 696 w 726"/>
                  <a:gd name="T3" fmla="*/ 258 h 324"/>
                  <a:gd name="T4" fmla="*/ 684 w 726"/>
                  <a:gd name="T5" fmla="*/ 234 h 324"/>
                  <a:gd name="T6" fmla="*/ 654 w 726"/>
                  <a:gd name="T7" fmla="*/ 222 h 324"/>
                  <a:gd name="T8" fmla="*/ 636 w 726"/>
                  <a:gd name="T9" fmla="*/ 204 h 324"/>
                  <a:gd name="T10" fmla="*/ 606 w 726"/>
                  <a:gd name="T11" fmla="*/ 192 h 324"/>
                  <a:gd name="T12" fmla="*/ 570 w 726"/>
                  <a:gd name="T13" fmla="*/ 186 h 324"/>
                  <a:gd name="T14" fmla="*/ 552 w 726"/>
                  <a:gd name="T15" fmla="*/ 180 h 324"/>
                  <a:gd name="T16" fmla="*/ 540 w 726"/>
                  <a:gd name="T17" fmla="*/ 162 h 324"/>
                  <a:gd name="T18" fmla="*/ 528 w 726"/>
                  <a:gd name="T19" fmla="*/ 144 h 324"/>
                  <a:gd name="T20" fmla="*/ 516 w 726"/>
                  <a:gd name="T21" fmla="*/ 132 h 324"/>
                  <a:gd name="T22" fmla="*/ 498 w 726"/>
                  <a:gd name="T23" fmla="*/ 120 h 324"/>
                  <a:gd name="T24" fmla="*/ 486 w 726"/>
                  <a:gd name="T25" fmla="*/ 108 h 324"/>
                  <a:gd name="T26" fmla="*/ 468 w 726"/>
                  <a:gd name="T27" fmla="*/ 102 h 324"/>
                  <a:gd name="T28" fmla="*/ 450 w 726"/>
                  <a:gd name="T29" fmla="*/ 96 h 324"/>
                  <a:gd name="T30" fmla="*/ 432 w 726"/>
                  <a:gd name="T31" fmla="*/ 96 h 324"/>
                  <a:gd name="T32" fmla="*/ 420 w 726"/>
                  <a:gd name="T33" fmla="*/ 90 h 324"/>
                  <a:gd name="T34" fmla="*/ 396 w 726"/>
                  <a:gd name="T35" fmla="*/ 78 h 324"/>
                  <a:gd name="T36" fmla="*/ 390 w 726"/>
                  <a:gd name="T37" fmla="*/ 54 h 324"/>
                  <a:gd name="T38" fmla="*/ 366 w 726"/>
                  <a:gd name="T39" fmla="*/ 48 h 324"/>
                  <a:gd name="T40" fmla="*/ 348 w 726"/>
                  <a:gd name="T41" fmla="*/ 36 h 324"/>
                  <a:gd name="T42" fmla="*/ 342 w 726"/>
                  <a:gd name="T43" fmla="*/ 6 h 324"/>
                  <a:gd name="T44" fmla="*/ 318 w 726"/>
                  <a:gd name="T45" fmla="*/ 30 h 324"/>
                  <a:gd name="T46" fmla="*/ 300 w 726"/>
                  <a:gd name="T47" fmla="*/ 48 h 324"/>
                  <a:gd name="T48" fmla="*/ 282 w 726"/>
                  <a:gd name="T49" fmla="*/ 48 h 324"/>
                  <a:gd name="T50" fmla="*/ 264 w 726"/>
                  <a:gd name="T51" fmla="*/ 48 h 324"/>
                  <a:gd name="T52" fmla="*/ 246 w 726"/>
                  <a:gd name="T53" fmla="*/ 48 h 324"/>
                  <a:gd name="T54" fmla="*/ 234 w 726"/>
                  <a:gd name="T55" fmla="*/ 66 h 324"/>
                  <a:gd name="T56" fmla="*/ 222 w 726"/>
                  <a:gd name="T57" fmla="*/ 84 h 324"/>
                  <a:gd name="T58" fmla="*/ 204 w 726"/>
                  <a:gd name="T59" fmla="*/ 96 h 324"/>
                  <a:gd name="T60" fmla="*/ 186 w 726"/>
                  <a:gd name="T61" fmla="*/ 102 h 324"/>
                  <a:gd name="T62" fmla="*/ 174 w 726"/>
                  <a:gd name="T63" fmla="*/ 102 h 324"/>
                  <a:gd name="T64" fmla="*/ 156 w 726"/>
                  <a:gd name="T65" fmla="*/ 102 h 324"/>
                  <a:gd name="T66" fmla="*/ 138 w 726"/>
                  <a:gd name="T67" fmla="*/ 114 h 324"/>
                  <a:gd name="T68" fmla="*/ 120 w 726"/>
                  <a:gd name="T69" fmla="*/ 132 h 324"/>
                  <a:gd name="T70" fmla="*/ 102 w 726"/>
                  <a:gd name="T71" fmla="*/ 144 h 324"/>
                  <a:gd name="T72" fmla="*/ 84 w 726"/>
                  <a:gd name="T73" fmla="*/ 186 h 324"/>
                  <a:gd name="T74" fmla="*/ 78 w 726"/>
                  <a:gd name="T75" fmla="*/ 192 h 324"/>
                  <a:gd name="T76" fmla="*/ 60 w 726"/>
                  <a:gd name="T77" fmla="*/ 192 h 324"/>
                  <a:gd name="T78" fmla="*/ 42 w 726"/>
                  <a:gd name="T79" fmla="*/ 210 h 324"/>
                  <a:gd name="T80" fmla="*/ 36 w 726"/>
                  <a:gd name="T81" fmla="*/ 228 h 324"/>
                  <a:gd name="T82" fmla="*/ 18 w 726"/>
                  <a:gd name="T83" fmla="*/ 24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6" h="324">
                    <a:moveTo>
                      <a:pt x="726" y="324"/>
                    </a:moveTo>
                    <a:lnTo>
                      <a:pt x="726" y="282"/>
                    </a:lnTo>
                    <a:lnTo>
                      <a:pt x="714" y="276"/>
                    </a:lnTo>
                    <a:lnTo>
                      <a:pt x="702" y="270"/>
                    </a:lnTo>
                    <a:lnTo>
                      <a:pt x="702" y="264"/>
                    </a:lnTo>
                    <a:lnTo>
                      <a:pt x="696" y="258"/>
                    </a:lnTo>
                    <a:lnTo>
                      <a:pt x="696" y="246"/>
                    </a:lnTo>
                    <a:lnTo>
                      <a:pt x="690" y="240"/>
                    </a:lnTo>
                    <a:lnTo>
                      <a:pt x="684" y="234"/>
                    </a:lnTo>
                    <a:lnTo>
                      <a:pt x="672" y="228"/>
                    </a:lnTo>
                    <a:lnTo>
                      <a:pt x="660" y="228"/>
                    </a:lnTo>
                    <a:lnTo>
                      <a:pt x="654" y="222"/>
                    </a:lnTo>
                    <a:lnTo>
                      <a:pt x="648" y="216"/>
                    </a:lnTo>
                    <a:lnTo>
                      <a:pt x="642" y="210"/>
                    </a:lnTo>
                    <a:lnTo>
                      <a:pt x="636" y="204"/>
                    </a:lnTo>
                    <a:lnTo>
                      <a:pt x="630" y="198"/>
                    </a:lnTo>
                    <a:lnTo>
                      <a:pt x="618" y="192"/>
                    </a:lnTo>
                    <a:lnTo>
                      <a:pt x="606" y="192"/>
                    </a:lnTo>
                    <a:lnTo>
                      <a:pt x="594" y="192"/>
                    </a:lnTo>
                    <a:lnTo>
                      <a:pt x="582" y="186"/>
                    </a:lnTo>
                    <a:lnTo>
                      <a:pt x="570" y="186"/>
                    </a:lnTo>
                    <a:lnTo>
                      <a:pt x="564" y="186"/>
                    </a:lnTo>
                    <a:lnTo>
                      <a:pt x="558" y="180"/>
                    </a:lnTo>
                    <a:lnTo>
                      <a:pt x="552" y="180"/>
                    </a:lnTo>
                    <a:lnTo>
                      <a:pt x="546" y="174"/>
                    </a:lnTo>
                    <a:lnTo>
                      <a:pt x="546" y="168"/>
                    </a:lnTo>
                    <a:lnTo>
                      <a:pt x="540" y="162"/>
                    </a:lnTo>
                    <a:lnTo>
                      <a:pt x="534" y="156"/>
                    </a:lnTo>
                    <a:lnTo>
                      <a:pt x="534" y="150"/>
                    </a:lnTo>
                    <a:lnTo>
                      <a:pt x="528" y="144"/>
                    </a:lnTo>
                    <a:lnTo>
                      <a:pt x="528" y="138"/>
                    </a:lnTo>
                    <a:lnTo>
                      <a:pt x="522" y="132"/>
                    </a:lnTo>
                    <a:lnTo>
                      <a:pt x="516" y="132"/>
                    </a:lnTo>
                    <a:lnTo>
                      <a:pt x="510" y="126"/>
                    </a:lnTo>
                    <a:lnTo>
                      <a:pt x="504" y="120"/>
                    </a:lnTo>
                    <a:lnTo>
                      <a:pt x="498" y="120"/>
                    </a:lnTo>
                    <a:lnTo>
                      <a:pt x="486" y="108"/>
                    </a:lnTo>
                    <a:lnTo>
                      <a:pt x="492" y="108"/>
                    </a:lnTo>
                    <a:lnTo>
                      <a:pt x="486" y="108"/>
                    </a:lnTo>
                    <a:lnTo>
                      <a:pt x="480" y="102"/>
                    </a:lnTo>
                    <a:lnTo>
                      <a:pt x="474" y="102"/>
                    </a:lnTo>
                    <a:lnTo>
                      <a:pt x="468" y="102"/>
                    </a:lnTo>
                    <a:lnTo>
                      <a:pt x="462" y="102"/>
                    </a:lnTo>
                    <a:lnTo>
                      <a:pt x="456" y="96"/>
                    </a:lnTo>
                    <a:lnTo>
                      <a:pt x="450" y="96"/>
                    </a:lnTo>
                    <a:lnTo>
                      <a:pt x="444" y="96"/>
                    </a:lnTo>
                    <a:lnTo>
                      <a:pt x="438" y="96"/>
                    </a:lnTo>
                    <a:lnTo>
                      <a:pt x="432" y="96"/>
                    </a:lnTo>
                    <a:lnTo>
                      <a:pt x="426" y="90"/>
                    </a:lnTo>
                    <a:lnTo>
                      <a:pt x="414" y="90"/>
                    </a:lnTo>
                    <a:lnTo>
                      <a:pt x="420" y="90"/>
                    </a:lnTo>
                    <a:lnTo>
                      <a:pt x="414" y="90"/>
                    </a:lnTo>
                    <a:lnTo>
                      <a:pt x="408" y="90"/>
                    </a:lnTo>
                    <a:lnTo>
                      <a:pt x="396" y="78"/>
                    </a:lnTo>
                    <a:lnTo>
                      <a:pt x="396" y="72"/>
                    </a:lnTo>
                    <a:lnTo>
                      <a:pt x="390" y="66"/>
                    </a:lnTo>
                    <a:lnTo>
                      <a:pt x="390" y="54"/>
                    </a:lnTo>
                    <a:lnTo>
                      <a:pt x="378" y="54"/>
                    </a:lnTo>
                    <a:lnTo>
                      <a:pt x="372" y="48"/>
                    </a:lnTo>
                    <a:lnTo>
                      <a:pt x="366" y="48"/>
                    </a:lnTo>
                    <a:lnTo>
                      <a:pt x="360" y="48"/>
                    </a:lnTo>
                    <a:lnTo>
                      <a:pt x="354" y="42"/>
                    </a:lnTo>
                    <a:lnTo>
                      <a:pt x="348" y="36"/>
                    </a:lnTo>
                    <a:lnTo>
                      <a:pt x="348" y="24"/>
                    </a:lnTo>
                    <a:lnTo>
                      <a:pt x="342" y="12"/>
                    </a:lnTo>
                    <a:lnTo>
                      <a:pt x="342" y="6"/>
                    </a:lnTo>
                    <a:lnTo>
                      <a:pt x="336" y="0"/>
                    </a:lnTo>
                    <a:lnTo>
                      <a:pt x="330" y="6"/>
                    </a:lnTo>
                    <a:lnTo>
                      <a:pt x="318" y="30"/>
                    </a:lnTo>
                    <a:lnTo>
                      <a:pt x="312" y="36"/>
                    </a:lnTo>
                    <a:lnTo>
                      <a:pt x="306" y="42"/>
                    </a:lnTo>
                    <a:lnTo>
                      <a:pt x="300" y="48"/>
                    </a:lnTo>
                    <a:lnTo>
                      <a:pt x="294" y="48"/>
                    </a:lnTo>
                    <a:lnTo>
                      <a:pt x="288" y="48"/>
                    </a:lnTo>
                    <a:lnTo>
                      <a:pt x="282" y="48"/>
                    </a:lnTo>
                    <a:lnTo>
                      <a:pt x="276" y="48"/>
                    </a:lnTo>
                    <a:lnTo>
                      <a:pt x="270" y="48"/>
                    </a:lnTo>
                    <a:lnTo>
                      <a:pt x="264" y="48"/>
                    </a:lnTo>
                    <a:lnTo>
                      <a:pt x="258" y="48"/>
                    </a:lnTo>
                    <a:lnTo>
                      <a:pt x="252" y="48"/>
                    </a:lnTo>
                    <a:lnTo>
                      <a:pt x="246" y="48"/>
                    </a:lnTo>
                    <a:lnTo>
                      <a:pt x="240" y="54"/>
                    </a:lnTo>
                    <a:lnTo>
                      <a:pt x="234" y="60"/>
                    </a:lnTo>
                    <a:lnTo>
                      <a:pt x="234" y="66"/>
                    </a:lnTo>
                    <a:lnTo>
                      <a:pt x="228" y="72"/>
                    </a:lnTo>
                    <a:lnTo>
                      <a:pt x="222" y="78"/>
                    </a:lnTo>
                    <a:lnTo>
                      <a:pt x="222" y="84"/>
                    </a:lnTo>
                    <a:lnTo>
                      <a:pt x="216" y="90"/>
                    </a:lnTo>
                    <a:lnTo>
                      <a:pt x="210" y="96"/>
                    </a:lnTo>
                    <a:lnTo>
                      <a:pt x="204" y="96"/>
                    </a:lnTo>
                    <a:lnTo>
                      <a:pt x="198" y="96"/>
                    </a:lnTo>
                    <a:lnTo>
                      <a:pt x="192" y="102"/>
                    </a:lnTo>
                    <a:lnTo>
                      <a:pt x="186" y="102"/>
                    </a:lnTo>
                    <a:lnTo>
                      <a:pt x="174" y="102"/>
                    </a:lnTo>
                    <a:lnTo>
                      <a:pt x="180" y="102"/>
                    </a:lnTo>
                    <a:lnTo>
                      <a:pt x="174" y="102"/>
                    </a:lnTo>
                    <a:lnTo>
                      <a:pt x="168" y="96"/>
                    </a:lnTo>
                    <a:lnTo>
                      <a:pt x="162" y="102"/>
                    </a:lnTo>
                    <a:lnTo>
                      <a:pt x="156" y="102"/>
                    </a:lnTo>
                    <a:lnTo>
                      <a:pt x="150" y="102"/>
                    </a:lnTo>
                    <a:lnTo>
                      <a:pt x="144" y="108"/>
                    </a:lnTo>
                    <a:lnTo>
                      <a:pt x="138" y="114"/>
                    </a:lnTo>
                    <a:lnTo>
                      <a:pt x="132" y="120"/>
                    </a:lnTo>
                    <a:lnTo>
                      <a:pt x="126" y="126"/>
                    </a:lnTo>
                    <a:lnTo>
                      <a:pt x="120" y="132"/>
                    </a:lnTo>
                    <a:lnTo>
                      <a:pt x="114" y="138"/>
                    </a:lnTo>
                    <a:lnTo>
                      <a:pt x="108" y="138"/>
                    </a:lnTo>
                    <a:lnTo>
                      <a:pt x="102" y="144"/>
                    </a:lnTo>
                    <a:lnTo>
                      <a:pt x="96" y="150"/>
                    </a:lnTo>
                    <a:lnTo>
                      <a:pt x="96" y="174"/>
                    </a:lnTo>
                    <a:lnTo>
                      <a:pt x="84" y="186"/>
                    </a:lnTo>
                    <a:lnTo>
                      <a:pt x="90" y="186"/>
                    </a:lnTo>
                    <a:lnTo>
                      <a:pt x="84" y="186"/>
                    </a:lnTo>
                    <a:lnTo>
                      <a:pt x="78" y="192"/>
                    </a:lnTo>
                    <a:lnTo>
                      <a:pt x="72" y="192"/>
                    </a:lnTo>
                    <a:lnTo>
                      <a:pt x="66" y="192"/>
                    </a:lnTo>
                    <a:lnTo>
                      <a:pt x="60" y="192"/>
                    </a:lnTo>
                    <a:lnTo>
                      <a:pt x="54" y="198"/>
                    </a:lnTo>
                    <a:lnTo>
                      <a:pt x="48" y="204"/>
                    </a:lnTo>
                    <a:lnTo>
                      <a:pt x="42" y="210"/>
                    </a:lnTo>
                    <a:lnTo>
                      <a:pt x="42" y="216"/>
                    </a:lnTo>
                    <a:lnTo>
                      <a:pt x="36" y="222"/>
                    </a:lnTo>
                    <a:lnTo>
                      <a:pt x="36" y="228"/>
                    </a:lnTo>
                    <a:lnTo>
                      <a:pt x="24" y="240"/>
                    </a:lnTo>
                    <a:lnTo>
                      <a:pt x="24" y="246"/>
                    </a:lnTo>
                    <a:lnTo>
                      <a:pt x="18" y="246"/>
                    </a:lnTo>
                    <a:lnTo>
                      <a:pt x="12" y="252"/>
                    </a:lnTo>
                    <a:lnTo>
                      <a:pt x="0" y="264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56" name="Freeform 885"/>
              <p:cNvSpPr>
                <a:spLocks/>
              </p:cNvSpPr>
              <p:nvPr/>
            </p:nvSpPr>
            <p:spPr bwMode="auto">
              <a:xfrm>
                <a:off x="3952875" y="3143250"/>
                <a:ext cx="1238250" cy="895350"/>
              </a:xfrm>
              <a:custGeom>
                <a:avLst/>
                <a:gdLst>
                  <a:gd name="T0" fmla="*/ 144 w 780"/>
                  <a:gd name="T1" fmla="*/ 0 h 564"/>
                  <a:gd name="T2" fmla="*/ 126 w 780"/>
                  <a:gd name="T3" fmla="*/ 18 h 564"/>
                  <a:gd name="T4" fmla="*/ 102 w 780"/>
                  <a:gd name="T5" fmla="*/ 48 h 564"/>
                  <a:gd name="T6" fmla="*/ 96 w 780"/>
                  <a:gd name="T7" fmla="*/ 90 h 564"/>
                  <a:gd name="T8" fmla="*/ 78 w 780"/>
                  <a:gd name="T9" fmla="*/ 108 h 564"/>
                  <a:gd name="T10" fmla="*/ 66 w 780"/>
                  <a:gd name="T11" fmla="*/ 126 h 564"/>
                  <a:gd name="T12" fmla="*/ 0 w 780"/>
                  <a:gd name="T13" fmla="*/ 162 h 564"/>
                  <a:gd name="T14" fmla="*/ 12 w 780"/>
                  <a:gd name="T15" fmla="*/ 180 h 564"/>
                  <a:gd name="T16" fmla="*/ 42 w 780"/>
                  <a:gd name="T17" fmla="*/ 192 h 564"/>
                  <a:gd name="T18" fmla="*/ 48 w 780"/>
                  <a:gd name="T19" fmla="*/ 240 h 564"/>
                  <a:gd name="T20" fmla="*/ 48 w 780"/>
                  <a:gd name="T21" fmla="*/ 282 h 564"/>
                  <a:gd name="T22" fmla="*/ 48 w 780"/>
                  <a:gd name="T23" fmla="*/ 318 h 564"/>
                  <a:gd name="T24" fmla="*/ 66 w 780"/>
                  <a:gd name="T25" fmla="*/ 336 h 564"/>
                  <a:gd name="T26" fmla="*/ 78 w 780"/>
                  <a:gd name="T27" fmla="*/ 354 h 564"/>
                  <a:gd name="T28" fmla="*/ 90 w 780"/>
                  <a:gd name="T29" fmla="*/ 378 h 564"/>
                  <a:gd name="T30" fmla="*/ 102 w 780"/>
                  <a:gd name="T31" fmla="*/ 408 h 564"/>
                  <a:gd name="T32" fmla="*/ 108 w 780"/>
                  <a:gd name="T33" fmla="*/ 438 h 564"/>
                  <a:gd name="T34" fmla="*/ 90 w 780"/>
                  <a:gd name="T35" fmla="*/ 504 h 564"/>
                  <a:gd name="T36" fmla="*/ 126 w 780"/>
                  <a:gd name="T37" fmla="*/ 510 h 564"/>
                  <a:gd name="T38" fmla="*/ 150 w 780"/>
                  <a:gd name="T39" fmla="*/ 516 h 564"/>
                  <a:gd name="T40" fmla="*/ 180 w 780"/>
                  <a:gd name="T41" fmla="*/ 516 h 564"/>
                  <a:gd name="T42" fmla="*/ 204 w 780"/>
                  <a:gd name="T43" fmla="*/ 528 h 564"/>
                  <a:gd name="T44" fmla="*/ 234 w 780"/>
                  <a:gd name="T45" fmla="*/ 528 h 564"/>
                  <a:gd name="T46" fmla="*/ 264 w 780"/>
                  <a:gd name="T47" fmla="*/ 528 h 564"/>
                  <a:gd name="T48" fmla="*/ 288 w 780"/>
                  <a:gd name="T49" fmla="*/ 516 h 564"/>
                  <a:gd name="T50" fmla="*/ 312 w 780"/>
                  <a:gd name="T51" fmla="*/ 516 h 564"/>
                  <a:gd name="T52" fmla="*/ 336 w 780"/>
                  <a:gd name="T53" fmla="*/ 522 h 564"/>
                  <a:gd name="T54" fmla="*/ 360 w 780"/>
                  <a:gd name="T55" fmla="*/ 534 h 564"/>
                  <a:gd name="T56" fmla="*/ 384 w 780"/>
                  <a:gd name="T57" fmla="*/ 558 h 564"/>
                  <a:gd name="T58" fmla="*/ 414 w 780"/>
                  <a:gd name="T59" fmla="*/ 558 h 564"/>
                  <a:gd name="T60" fmla="*/ 438 w 780"/>
                  <a:gd name="T61" fmla="*/ 558 h 564"/>
                  <a:gd name="T62" fmla="*/ 462 w 780"/>
                  <a:gd name="T63" fmla="*/ 564 h 564"/>
                  <a:gd name="T64" fmla="*/ 492 w 780"/>
                  <a:gd name="T65" fmla="*/ 558 h 564"/>
                  <a:gd name="T66" fmla="*/ 516 w 780"/>
                  <a:gd name="T67" fmla="*/ 558 h 564"/>
                  <a:gd name="T68" fmla="*/ 546 w 780"/>
                  <a:gd name="T69" fmla="*/ 558 h 564"/>
                  <a:gd name="T70" fmla="*/ 570 w 780"/>
                  <a:gd name="T71" fmla="*/ 540 h 564"/>
                  <a:gd name="T72" fmla="*/ 594 w 780"/>
                  <a:gd name="T73" fmla="*/ 534 h 564"/>
                  <a:gd name="T74" fmla="*/ 624 w 780"/>
                  <a:gd name="T75" fmla="*/ 534 h 564"/>
                  <a:gd name="T76" fmla="*/ 660 w 780"/>
                  <a:gd name="T77" fmla="*/ 540 h 564"/>
                  <a:gd name="T78" fmla="*/ 696 w 780"/>
                  <a:gd name="T79" fmla="*/ 552 h 564"/>
                  <a:gd name="T80" fmla="*/ 732 w 780"/>
                  <a:gd name="T81" fmla="*/ 552 h 564"/>
                  <a:gd name="T82" fmla="*/ 762 w 780"/>
                  <a:gd name="T83" fmla="*/ 540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80" h="564">
                    <a:moveTo>
                      <a:pt x="144" y="0"/>
                    </a:moveTo>
                    <a:lnTo>
                      <a:pt x="150" y="0"/>
                    </a:lnTo>
                    <a:lnTo>
                      <a:pt x="144" y="0"/>
                    </a:lnTo>
                    <a:lnTo>
                      <a:pt x="138" y="6"/>
                    </a:lnTo>
                    <a:lnTo>
                      <a:pt x="132" y="12"/>
                    </a:lnTo>
                    <a:lnTo>
                      <a:pt x="126" y="18"/>
                    </a:lnTo>
                    <a:lnTo>
                      <a:pt x="114" y="18"/>
                    </a:lnTo>
                    <a:lnTo>
                      <a:pt x="102" y="24"/>
                    </a:lnTo>
                    <a:lnTo>
                      <a:pt x="102" y="48"/>
                    </a:lnTo>
                    <a:lnTo>
                      <a:pt x="108" y="54"/>
                    </a:lnTo>
                    <a:lnTo>
                      <a:pt x="108" y="84"/>
                    </a:lnTo>
                    <a:lnTo>
                      <a:pt x="96" y="90"/>
                    </a:lnTo>
                    <a:lnTo>
                      <a:pt x="90" y="96"/>
                    </a:lnTo>
                    <a:lnTo>
                      <a:pt x="84" y="102"/>
                    </a:lnTo>
                    <a:lnTo>
                      <a:pt x="78" y="108"/>
                    </a:lnTo>
                    <a:lnTo>
                      <a:pt x="72" y="114"/>
                    </a:lnTo>
                    <a:lnTo>
                      <a:pt x="66" y="120"/>
                    </a:lnTo>
                    <a:lnTo>
                      <a:pt x="66" y="126"/>
                    </a:lnTo>
                    <a:lnTo>
                      <a:pt x="60" y="132"/>
                    </a:lnTo>
                    <a:lnTo>
                      <a:pt x="60" y="138"/>
                    </a:lnTo>
                    <a:lnTo>
                      <a:pt x="0" y="162"/>
                    </a:lnTo>
                    <a:lnTo>
                      <a:pt x="6" y="168"/>
                    </a:lnTo>
                    <a:lnTo>
                      <a:pt x="6" y="174"/>
                    </a:lnTo>
                    <a:lnTo>
                      <a:pt x="12" y="180"/>
                    </a:lnTo>
                    <a:lnTo>
                      <a:pt x="30" y="186"/>
                    </a:lnTo>
                    <a:lnTo>
                      <a:pt x="36" y="186"/>
                    </a:lnTo>
                    <a:lnTo>
                      <a:pt x="42" y="192"/>
                    </a:lnTo>
                    <a:lnTo>
                      <a:pt x="42" y="198"/>
                    </a:lnTo>
                    <a:lnTo>
                      <a:pt x="48" y="204"/>
                    </a:lnTo>
                    <a:lnTo>
                      <a:pt x="48" y="240"/>
                    </a:lnTo>
                    <a:lnTo>
                      <a:pt x="54" y="246"/>
                    </a:lnTo>
                    <a:lnTo>
                      <a:pt x="48" y="258"/>
                    </a:lnTo>
                    <a:lnTo>
                      <a:pt x="48" y="282"/>
                    </a:lnTo>
                    <a:lnTo>
                      <a:pt x="54" y="288"/>
                    </a:lnTo>
                    <a:lnTo>
                      <a:pt x="48" y="300"/>
                    </a:lnTo>
                    <a:lnTo>
                      <a:pt x="48" y="318"/>
                    </a:lnTo>
                    <a:lnTo>
                      <a:pt x="54" y="324"/>
                    </a:lnTo>
                    <a:lnTo>
                      <a:pt x="60" y="330"/>
                    </a:lnTo>
                    <a:lnTo>
                      <a:pt x="66" y="336"/>
                    </a:lnTo>
                    <a:lnTo>
                      <a:pt x="66" y="342"/>
                    </a:lnTo>
                    <a:lnTo>
                      <a:pt x="72" y="348"/>
                    </a:lnTo>
                    <a:lnTo>
                      <a:pt x="78" y="354"/>
                    </a:lnTo>
                    <a:lnTo>
                      <a:pt x="78" y="360"/>
                    </a:lnTo>
                    <a:lnTo>
                      <a:pt x="84" y="366"/>
                    </a:lnTo>
                    <a:lnTo>
                      <a:pt x="90" y="378"/>
                    </a:lnTo>
                    <a:lnTo>
                      <a:pt x="90" y="396"/>
                    </a:lnTo>
                    <a:lnTo>
                      <a:pt x="96" y="402"/>
                    </a:lnTo>
                    <a:lnTo>
                      <a:pt x="102" y="408"/>
                    </a:lnTo>
                    <a:lnTo>
                      <a:pt x="102" y="420"/>
                    </a:lnTo>
                    <a:lnTo>
                      <a:pt x="108" y="426"/>
                    </a:lnTo>
                    <a:lnTo>
                      <a:pt x="108" y="438"/>
                    </a:lnTo>
                    <a:lnTo>
                      <a:pt x="114" y="450"/>
                    </a:lnTo>
                    <a:lnTo>
                      <a:pt x="114" y="462"/>
                    </a:lnTo>
                    <a:lnTo>
                      <a:pt x="90" y="504"/>
                    </a:lnTo>
                    <a:lnTo>
                      <a:pt x="102" y="510"/>
                    </a:lnTo>
                    <a:lnTo>
                      <a:pt x="114" y="510"/>
                    </a:lnTo>
                    <a:lnTo>
                      <a:pt x="126" y="510"/>
                    </a:lnTo>
                    <a:lnTo>
                      <a:pt x="132" y="516"/>
                    </a:lnTo>
                    <a:lnTo>
                      <a:pt x="144" y="516"/>
                    </a:lnTo>
                    <a:lnTo>
                      <a:pt x="150" y="516"/>
                    </a:lnTo>
                    <a:lnTo>
                      <a:pt x="162" y="516"/>
                    </a:lnTo>
                    <a:lnTo>
                      <a:pt x="168" y="522"/>
                    </a:lnTo>
                    <a:lnTo>
                      <a:pt x="180" y="516"/>
                    </a:lnTo>
                    <a:lnTo>
                      <a:pt x="186" y="522"/>
                    </a:lnTo>
                    <a:lnTo>
                      <a:pt x="198" y="528"/>
                    </a:lnTo>
                    <a:lnTo>
                      <a:pt x="204" y="528"/>
                    </a:lnTo>
                    <a:lnTo>
                      <a:pt x="216" y="522"/>
                    </a:lnTo>
                    <a:lnTo>
                      <a:pt x="222" y="528"/>
                    </a:lnTo>
                    <a:lnTo>
                      <a:pt x="234" y="528"/>
                    </a:lnTo>
                    <a:lnTo>
                      <a:pt x="246" y="522"/>
                    </a:lnTo>
                    <a:lnTo>
                      <a:pt x="252" y="522"/>
                    </a:lnTo>
                    <a:lnTo>
                      <a:pt x="264" y="528"/>
                    </a:lnTo>
                    <a:lnTo>
                      <a:pt x="270" y="522"/>
                    </a:lnTo>
                    <a:lnTo>
                      <a:pt x="282" y="522"/>
                    </a:lnTo>
                    <a:lnTo>
                      <a:pt x="288" y="516"/>
                    </a:lnTo>
                    <a:lnTo>
                      <a:pt x="300" y="522"/>
                    </a:lnTo>
                    <a:lnTo>
                      <a:pt x="306" y="522"/>
                    </a:lnTo>
                    <a:lnTo>
                      <a:pt x="312" y="516"/>
                    </a:lnTo>
                    <a:lnTo>
                      <a:pt x="324" y="522"/>
                    </a:lnTo>
                    <a:lnTo>
                      <a:pt x="330" y="522"/>
                    </a:lnTo>
                    <a:lnTo>
                      <a:pt x="336" y="522"/>
                    </a:lnTo>
                    <a:lnTo>
                      <a:pt x="348" y="522"/>
                    </a:lnTo>
                    <a:lnTo>
                      <a:pt x="354" y="528"/>
                    </a:lnTo>
                    <a:lnTo>
                      <a:pt x="360" y="534"/>
                    </a:lnTo>
                    <a:lnTo>
                      <a:pt x="372" y="540"/>
                    </a:lnTo>
                    <a:lnTo>
                      <a:pt x="378" y="552"/>
                    </a:lnTo>
                    <a:lnTo>
                      <a:pt x="384" y="558"/>
                    </a:lnTo>
                    <a:lnTo>
                      <a:pt x="396" y="558"/>
                    </a:lnTo>
                    <a:lnTo>
                      <a:pt x="402" y="558"/>
                    </a:lnTo>
                    <a:lnTo>
                      <a:pt x="414" y="558"/>
                    </a:lnTo>
                    <a:lnTo>
                      <a:pt x="420" y="558"/>
                    </a:lnTo>
                    <a:lnTo>
                      <a:pt x="432" y="558"/>
                    </a:lnTo>
                    <a:lnTo>
                      <a:pt x="438" y="558"/>
                    </a:lnTo>
                    <a:lnTo>
                      <a:pt x="450" y="564"/>
                    </a:lnTo>
                    <a:lnTo>
                      <a:pt x="456" y="564"/>
                    </a:lnTo>
                    <a:lnTo>
                      <a:pt x="462" y="564"/>
                    </a:lnTo>
                    <a:lnTo>
                      <a:pt x="474" y="558"/>
                    </a:lnTo>
                    <a:lnTo>
                      <a:pt x="480" y="558"/>
                    </a:lnTo>
                    <a:lnTo>
                      <a:pt x="492" y="558"/>
                    </a:lnTo>
                    <a:lnTo>
                      <a:pt x="498" y="558"/>
                    </a:lnTo>
                    <a:lnTo>
                      <a:pt x="510" y="558"/>
                    </a:lnTo>
                    <a:lnTo>
                      <a:pt x="516" y="558"/>
                    </a:lnTo>
                    <a:lnTo>
                      <a:pt x="528" y="558"/>
                    </a:lnTo>
                    <a:lnTo>
                      <a:pt x="534" y="558"/>
                    </a:lnTo>
                    <a:lnTo>
                      <a:pt x="546" y="558"/>
                    </a:lnTo>
                    <a:lnTo>
                      <a:pt x="552" y="552"/>
                    </a:lnTo>
                    <a:lnTo>
                      <a:pt x="558" y="546"/>
                    </a:lnTo>
                    <a:lnTo>
                      <a:pt x="570" y="540"/>
                    </a:lnTo>
                    <a:lnTo>
                      <a:pt x="576" y="540"/>
                    </a:lnTo>
                    <a:lnTo>
                      <a:pt x="588" y="534"/>
                    </a:lnTo>
                    <a:lnTo>
                      <a:pt x="594" y="534"/>
                    </a:lnTo>
                    <a:lnTo>
                      <a:pt x="606" y="534"/>
                    </a:lnTo>
                    <a:lnTo>
                      <a:pt x="612" y="528"/>
                    </a:lnTo>
                    <a:lnTo>
                      <a:pt x="624" y="534"/>
                    </a:lnTo>
                    <a:lnTo>
                      <a:pt x="630" y="534"/>
                    </a:lnTo>
                    <a:lnTo>
                      <a:pt x="648" y="534"/>
                    </a:lnTo>
                    <a:lnTo>
                      <a:pt x="660" y="540"/>
                    </a:lnTo>
                    <a:lnTo>
                      <a:pt x="672" y="546"/>
                    </a:lnTo>
                    <a:lnTo>
                      <a:pt x="684" y="546"/>
                    </a:lnTo>
                    <a:lnTo>
                      <a:pt x="696" y="552"/>
                    </a:lnTo>
                    <a:lnTo>
                      <a:pt x="714" y="552"/>
                    </a:lnTo>
                    <a:lnTo>
                      <a:pt x="720" y="552"/>
                    </a:lnTo>
                    <a:lnTo>
                      <a:pt x="732" y="552"/>
                    </a:lnTo>
                    <a:lnTo>
                      <a:pt x="744" y="552"/>
                    </a:lnTo>
                    <a:lnTo>
                      <a:pt x="756" y="546"/>
                    </a:lnTo>
                    <a:lnTo>
                      <a:pt x="762" y="540"/>
                    </a:lnTo>
                    <a:lnTo>
                      <a:pt x="774" y="534"/>
                    </a:lnTo>
                    <a:lnTo>
                      <a:pt x="780" y="528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57" name="Freeform 886"/>
              <p:cNvSpPr>
                <a:spLocks/>
              </p:cNvSpPr>
              <p:nvPr/>
            </p:nvSpPr>
            <p:spPr bwMode="auto">
              <a:xfrm>
                <a:off x="5191125" y="3238500"/>
                <a:ext cx="238125" cy="742950"/>
              </a:xfrm>
              <a:custGeom>
                <a:avLst/>
                <a:gdLst>
                  <a:gd name="T0" fmla="*/ 0 w 150"/>
                  <a:gd name="T1" fmla="*/ 468 h 468"/>
                  <a:gd name="T2" fmla="*/ 6 w 150"/>
                  <a:gd name="T3" fmla="*/ 456 h 468"/>
                  <a:gd name="T4" fmla="*/ 12 w 150"/>
                  <a:gd name="T5" fmla="*/ 450 h 468"/>
                  <a:gd name="T6" fmla="*/ 24 w 150"/>
                  <a:gd name="T7" fmla="*/ 450 h 468"/>
                  <a:gd name="T8" fmla="*/ 30 w 150"/>
                  <a:gd name="T9" fmla="*/ 438 h 468"/>
                  <a:gd name="T10" fmla="*/ 36 w 150"/>
                  <a:gd name="T11" fmla="*/ 432 h 468"/>
                  <a:gd name="T12" fmla="*/ 42 w 150"/>
                  <a:gd name="T13" fmla="*/ 420 h 468"/>
                  <a:gd name="T14" fmla="*/ 54 w 150"/>
                  <a:gd name="T15" fmla="*/ 420 h 468"/>
                  <a:gd name="T16" fmla="*/ 60 w 150"/>
                  <a:gd name="T17" fmla="*/ 408 h 468"/>
                  <a:gd name="T18" fmla="*/ 72 w 150"/>
                  <a:gd name="T19" fmla="*/ 402 h 468"/>
                  <a:gd name="T20" fmla="*/ 78 w 150"/>
                  <a:gd name="T21" fmla="*/ 396 h 468"/>
                  <a:gd name="T22" fmla="*/ 84 w 150"/>
                  <a:gd name="T23" fmla="*/ 390 h 468"/>
                  <a:gd name="T24" fmla="*/ 84 w 150"/>
                  <a:gd name="T25" fmla="*/ 378 h 468"/>
                  <a:gd name="T26" fmla="*/ 90 w 150"/>
                  <a:gd name="T27" fmla="*/ 366 h 468"/>
                  <a:gd name="T28" fmla="*/ 96 w 150"/>
                  <a:gd name="T29" fmla="*/ 354 h 468"/>
                  <a:gd name="T30" fmla="*/ 96 w 150"/>
                  <a:gd name="T31" fmla="*/ 336 h 468"/>
                  <a:gd name="T32" fmla="*/ 102 w 150"/>
                  <a:gd name="T33" fmla="*/ 324 h 468"/>
                  <a:gd name="T34" fmla="*/ 108 w 150"/>
                  <a:gd name="T35" fmla="*/ 318 h 468"/>
                  <a:gd name="T36" fmla="*/ 108 w 150"/>
                  <a:gd name="T37" fmla="*/ 246 h 468"/>
                  <a:gd name="T38" fmla="*/ 102 w 150"/>
                  <a:gd name="T39" fmla="*/ 234 h 468"/>
                  <a:gd name="T40" fmla="*/ 102 w 150"/>
                  <a:gd name="T41" fmla="*/ 222 h 468"/>
                  <a:gd name="T42" fmla="*/ 96 w 150"/>
                  <a:gd name="T43" fmla="*/ 210 h 468"/>
                  <a:gd name="T44" fmla="*/ 96 w 150"/>
                  <a:gd name="T45" fmla="*/ 204 h 468"/>
                  <a:gd name="T46" fmla="*/ 102 w 150"/>
                  <a:gd name="T47" fmla="*/ 192 h 468"/>
                  <a:gd name="T48" fmla="*/ 96 w 150"/>
                  <a:gd name="T49" fmla="*/ 186 h 468"/>
                  <a:gd name="T50" fmla="*/ 102 w 150"/>
                  <a:gd name="T51" fmla="*/ 174 h 468"/>
                  <a:gd name="T52" fmla="*/ 102 w 150"/>
                  <a:gd name="T53" fmla="*/ 156 h 468"/>
                  <a:gd name="T54" fmla="*/ 108 w 150"/>
                  <a:gd name="T55" fmla="*/ 150 h 468"/>
                  <a:gd name="T56" fmla="*/ 114 w 150"/>
                  <a:gd name="T57" fmla="*/ 144 h 468"/>
                  <a:gd name="T58" fmla="*/ 114 w 150"/>
                  <a:gd name="T59" fmla="*/ 132 h 468"/>
                  <a:gd name="T60" fmla="*/ 126 w 150"/>
                  <a:gd name="T61" fmla="*/ 126 h 468"/>
                  <a:gd name="T62" fmla="*/ 138 w 150"/>
                  <a:gd name="T63" fmla="*/ 120 h 468"/>
                  <a:gd name="T64" fmla="*/ 150 w 150"/>
                  <a:gd name="T65" fmla="*/ 114 h 468"/>
                  <a:gd name="T66" fmla="*/ 144 w 150"/>
                  <a:gd name="T67" fmla="*/ 102 h 468"/>
                  <a:gd name="T68" fmla="*/ 132 w 150"/>
                  <a:gd name="T69" fmla="*/ 90 h 468"/>
                  <a:gd name="T70" fmla="*/ 120 w 150"/>
                  <a:gd name="T71" fmla="*/ 78 h 468"/>
                  <a:gd name="T72" fmla="*/ 120 w 150"/>
                  <a:gd name="T73" fmla="*/ 72 h 468"/>
                  <a:gd name="T74" fmla="*/ 114 w 150"/>
                  <a:gd name="T75" fmla="*/ 60 h 468"/>
                  <a:gd name="T76" fmla="*/ 108 w 150"/>
                  <a:gd name="T77" fmla="*/ 54 h 468"/>
                  <a:gd name="T78" fmla="*/ 108 w 150"/>
                  <a:gd name="T79" fmla="*/ 42 h 468"/>
                  <a:gd name="T80" fmla="*/ 102 w 150"/>
                  <a:gd name="T81" fmla="*/ 36 h 468"/>
                  <a:gd name="T82" fmla="*/ 96 w 150"/>
                  <a:gd name="T83" fmla="*/ 24 h 468"/>
                  <a:gd name="T84" fmla="*/ 96 w 150"/>
                  <a:gd name="T85" fmla="*/ 18 h 468"/>
                  <a:gd name="T86" fmla="*/ 90 w 150"/>
                  <a:gd name="T87" fmla="*/ 12 h 468"/>
                  <a:gd name="T88" fmla="*/ 90 w 150"/>
                  <a:gd name="T89" fmla="*/ 0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0" h="468">
                    <a:moveTo>
                      <a:pt x="0" y="468"/>
                    </a:moveTo>
                    <a:lnTo>
                      <a:pt x="6" y="456"/>
                    </a:lnTo>
                    <a:lnTo>
                      <a:pt x="12" y="450"/>
                    </a:lnTo>
                    <a:lnTo>
                      <a:pt x="24" y="450"/>
                    </a:lnTo>
                    <a:lnTo>
                      <a:pt x="30" y="438"/>
                    </a:lnTo>
                    <a:lnTo>
                      <a:pt x="36" y="432"/>
                    </a:lnTo>
                    <a:lnTo>
                      <a:pt x="42" y="420"/>
                    </a:lnTo>
                    <a:lnTo>
                      <a:pt x="54" y="420"/>
                    </a:lnTo>
                    <a:lnTo>
                      <a:pt x="60" y="408"/>
                    </a:lnTo>
                    <a:lnTo>
                      <a:pt x="72" y="402"/>
                    </a:lnTo>
                    <a:lnTo>
                      <a:pt x="78" y="396"/>
                    </a:lnTo>
                    <a:lnTo>
                      <a:pt x="84" y="390"/>
                    </a:lnTo>
                    <a:lnTo>
                      <a:pt x="84" y="378"/>
                    </a:lnTo>
                    <a:lnTo>
                      <a:pt x="90" y="366"/>
                    </a:lnTo>
                    <a:lnTo>
                      <a:pt x="96" y="354"/>
                    </a:lnTo>
                    <a:lnTo>
                      <a:pt x="96" y="336"/>
                    </a:lnTo>
                    <a:lnTo>
                      <a:pt x="102" y="324"/>
                    </a:lnTo>
                    <a:lnTo>
                      <a:pt x="108" y="318"/>
                    </a:lnTo>
                    <a:lnTo>
                      <a:pt x="108" y="246"/>
                    </a:lnTo>
                    <a:lnTo>
                      <a:pt x="102" y="234"/>
                    </a:lnTo>
                    <a:lnTo>
                      <a:pt x="102" y="222"/>
                    </a:lnTo>
                    <a:lnTo>
                      <a:pt x="96" y="210"/>
                    </a:lnTo>
                    <a:lnTo>
                      <a:pt x="96" y="204"/>
                    </a:lnTo>
                    <a:lnTo>
                      <a:pt x="102" y="192"/>
                    </a:lnTo>
                    <a:lnTo>
                      <a:pt x="96" y="186"/>
                    </a:lnTo>
                    <a:lnTo>
                      <a:pt x="102" y="174"/>
                    </a:lnTo>
                    <a:lnTo>
                      <a:pt x="102" y="156"/>
                    </a:lnTo>
                    <a:lnTo>
                      <a:pt x="108" y="150"/>
                    </a:lnTo>
                    <a:lnTo>
                      <a:pt x="114" y="144"/>
                    </a:lnTo>
                    <a:lnTo>
                      <a:pt x="114" y="132"/>
                    </a:lnTo>
                    <a:lnTo>
                      <a:pt x="126" y="126"/>
                    </a:lnTo>
                    <a:lnTo>
                      <a:pt x="138" y="120"/>
                    </a:lnTo>
                    <a:lnTo>
                      <a:pt x="150" y="114"/>
                    </a:lnTo>
                    <a:lnTo>
                      <a:pt x="144" y="102"/>
                    </a:lnTo>
                    <a:lnTo>
                      <a:pt x="132" y="90"/>
                    </a:lnTo>
                    <a:lnTo>
                      <a:pt x="120" y="78"/>
                    </a:lnTo>
                    <a:lnTo>
                      <a:pt x="120" y="72"/>
                    </a:lnTo>
                    <a:lnTo>
                      <a:pt x="114" y="60"/>
                    </a:lnTo>
                    <a:lnTo>
                      <a:pt x="108" y="54"/>
                    </a:lnTo>
                    <a:lnTo>
                      <a:pt x="108" y="42"/>
                    </a:lnTo>
                    <a:lnTo>
                      <a:pt x="102" y="36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90" y="12"/>
                    </a:lnTo>
                    <a:lnTo>
                      <a:pt x="90" y="0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409706" y="4690904"/>
              <a:ext cx="2134768" cy="2134771"/>
              <a:chOff x="3038475" y="1733550"/>
              <a:chExt cx="3267075" cy="3267075"/>
            </a:xfrm>
          </p:grpSpPr>
          <p:sp>
            <p:nvSpPr>
              <p:cNvPr id="46" name="Rectangle 952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7" name="Rectangle 953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48" name="Picture 954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Freeform 956"/>
              <p:cNvSpPr>
                <a:spLocks/>
              </p:cNvSpPr>
              <p:nvPr/>
            </p:nvSpPr>
            <p:spPr bwMode="auto">
              <a:xfrm>
                <a:off x="4181475" y="2771775"/>
                <a:ext cx="1123950" cy="466725"/>
              </a:xfrm>
              <a:custGeom>
                <a:avLst/>
                <a:gdLst>
                  <a:gd name="T0" fmla="*/ 690 w 708"/>
                  <a:gd name="T1" fmla="*/ 282 h 294"/>
                  <a:gd name="T2" fmla="*/ 684 w 708"/>
                  <a:gd name="T3" fmla="*/ 258 h 294"/>
                  <a:gd name="T4" fmla="*/ 672 w 708"/>
                  <a:gd name="T5" fmla="*/ 216 h 294"/>
                  <a:gd name="T6" fmla="*/ 648 w 708"/>
                  <a:gd name="T7" fmla="*/ 198 h 294"/>
                  <a:gd name="T8" fmla="*/ 636 w 708"/>
                  <a:gd name="T9" fmla="*/ 174 h 294"/>
                  <a:gd name="T10" fmla="*/ 612 w 708"/>
                  <a:gd name="T11" fmla="*/ 162 h 294"/>
                  <a:gd name="T12" fmla="*/ 588 w 708"/>
                  <a:gd name="T13" fmla="*/ 150 h 294"/>
                  <a:gd name="T14" fmla="*/ 576 w 708"/>
                  <a:gd name="T15" fmla="*/ 126 h 294"/>
                  <a:gd name="T16" fmla="*/ 558 w 708"/>
                  <a:gd name="T17" fmla="*/ 120 h 294"/>
                  <a:gd name="T18" fmla="*/ 534 w 708"/>
                  <a:gd name="T19" fmla="*/ 108 h 294"/>
                  <a:gd name="T20" fmla="*/ 522 w 708"/>
                  <a:gd name="T21" fmla="*/ 96 h 294"/>
                  <a:gd name="T22" fmla="*/ 510 w 708"/>
                  <a:gd name="T23" fmla="*/ 84 h 294"/>
                  <a:gd name="T24" fmla="*/ 486 w 708"/>
                  <a:gd name="T25" fmla="*/ 78 h 294"/>
                  <a:gd name="T26" fmla="*/ 468 w 708"/>
                  <a:gd name="T27" fmla="*/ 72 h 294"/>
                  <a:gd name="T28" fmla="*/ 450 w 708"/>
                  <a:gd name="T29" fmla="*/ 60 h 294"/>
                  <a:gd name="T30" fmla="*/ 444 w 708"/>
                  <a:gd name="T31" fmla="*/ 42 h 294"/>
                  <a:gd name="T32" fmla="*/ 432 w 708"/>
                  <a:gd name="T33" fmla="*/ 18 h 294"/>
                  <a:gd name="T34" fmla="*/ 414 w 708"/>
                  <a:gd name="T35" fmla="*/ 12 h 294"/>
                  <a:gd name="T36" fmla="*/ 396 w 708"/>
                  <a:gd name="T37" fmla="*/ 6 h 294"/>
                  <a:gd name="T38" fmla="*/ 378 w 708"/>
                  <a:gd name="T39" fmla="*/ 0 h 294"/>
                  <a:gd name="T40" fmla="*/ 360 w 708"/>
                  <a:gd name="T41" fmla="*/ 6 h 294"/>
                  <a:gd name="T42" fmla="*/ 342 w 708"/>
                  <a:gd name="T43" fmla="*/ 6 h 294"/>
                  <a:gd name="T44" fmla="*/ 324 w 708"/>
                  <a:gd name="T45" fmla="*/ 6 h 294"/>
                  <a:gd name="T46" fmla="*/ 306 w 708"/>
                  <a:gd name="T47" fmla="*/ 0 h 294"/>
                  <a:gd name="T48" fmla="*/ 288 w 708"/>
                  <a:gd name="T49" fmla="*/ 6 h 294"/>
                  <a:gd name="T50" fmla="*/ 276 w 708"/>
                  <a:gd name="T51" fmla="*/ 24 h 294"/>
                  <a:gd name="T52" fmla="*/ 258 w 708"/>
                  <a:gd name="T53" fmla="*/ 48 h 294"/>
                  <a:gd name="T54" fmla="*/ 246 w 708"/>
                  <a:gd name="T55" fmla="*/ 66 h 294"/>
                  <a:gd name="T56" fmla="*/ 228 w 708"/>
                  <a:gd name="T57" fmla="*/ 60 h 294"/>
                  <a:gd name="T58" fmla="*/ 210 w 708"/>
                  <a:gd name="T59" fmla="*/ 60 h 294"/>
                  <a:gd name="T60" fmla="*/ 192 w 708"/>
                  <a:gd name="T61" fmla="*/ 60 h 294"/>
                  <a:gd name="T62" fmla="*/ 174 w 708"/>
                  <a:gd name="T63" fmla="*/ 66 h 294"/>
                  <a:gd name="T64" fmla="*/ 150 w 708"/>
                  <a:gd name="T65" fmla="*/ 72 h 294"/>
                  <a:gd name="T66" fmla="*/ 144 w 708"/>
                  <a:gd name="T67" fmla="*/ 78 h 294"/>
                  <a:gd name="T68" fmla="*/ 132 w 708"/>
                  <a:gd name="T69" fmla="*/ 102 h 294"/>
                  <a:gd name="T70" fmla="*/ 114 w 708"/>
                  <a:gd name="T71" fmla="*/ 126 h 294"/>
                  <a:gd name="T72" fmla="*/ 102 w 708"/>
                  <a:gd name="T73" fmla="*/ 138 h 294"/>
                  <a:gd name="T74" fmla="*/ 78 w 708"/>
                  <a:gd name="T75" fmla="*/ 132 h 294"/>
                  <a:gd name="T76" fmla="*/ 54 w 708"/>
                  <a:gd name="T77" fmla="*/ 138 h 294"/>
                  <a:gd name="T78" fmla="*/ 42 w 708"/>
                  <a:gd name="T79" fmla="*/ 156 h 294"/>
                  <a:gd name="T80" fmla="*/ 18 w 708"/>
                  <a:gd name="T81" fmla="*/ 162 h 294"/>
                  <a:gd name="T82" fmla="*/ 6 w 708"/>
                  <a:gd name="T83" fmla="*/ 17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08" h="294">
                    <a:moveTo>
                      <a:pt x="708" y="294"/>
                    </a:moveTo>
                    <a:lnTo>
                      <a:pt x="696" y="288"/>
                    </a:lnTo>
                    <a:lnTo>
                      <a:pt x="690" y="282"/>
                    </a:lnTo>
                    <a:lnTo>
                      <a:pt x="690" y="270"/>
                    </a:lnTo>
                    <a:lnTo>
                      <a:pt x="684" y="264"/>
                    </a:lnTo>
                    <a:lnTo>
                      <a:pt x="684" y="258"/>
                    </a:lnTo>
                    <a:lnTo>
                      <a:pt x="678" y="252"/>
                    </a:lnTo>
                    <a:lnTo>
                      <a:pt x="678" y="222"/>
                    </a:lnTo>
                    <a:lnTo>
                      <a:pt x="672" y="216"/>
                    </a:lnTo>
                    <a:lnTo>
                      <a:pt x="666" y="210"/>
                    </a:lnTo>
                    <a:lnTo>
                      <a:pt x="654" y="204"/>
                    </a:lnTo>
                    <a:lnTo>
                      <a:pt x="648" y="198"/>
                    </a:lnTo>
                    <a:lnTo>
                      <a:pt x="642" y="192"/>
                    </a:lnTo>
                    <a:lnTo>
                      <a:pt x="636" y="186"/>
                    </a:lnTo>
                    <a:lnTo>
                      <a:pt x="636" y="174"/>
                    </a:lnTo>
                    <a:lnTo>
                      <a:pt x="630" y="168"/>
                    </a:lnTo>
                    <a:lnTo>
                      <a:pt x="624" y="162"/>
                    </a:lnTo>
                    <a:lnTo>
                      <a:pt x="612" y="162"/>
                    </a:lnTo>
                    <a:lnTo>
                      <a:pt x="600" y="156"/>
                    </a:lnTo>
                    <a:lnTo>
                      <a:pt x="588" y="156"/>
                    </a:lnTo>
                    <a:lnTo>
                      <a:pt x="588" y="150"/>
                    </a:lnTo>
                    <a:lnTo>
                      <a:pt x="582" y="144"/>
                    </a:lnTo>
                    <a:lnTo>
                      <a:pt x="582" y="132"/>
                    </a:lnTo>
                    <a:lnTo>
                      <a:pt x="576" y="126"/>
                    </a:lnTo>
                    <a:lnTo>
                      <a:pt x="576" y="120"/>
                    </a:lnTo>
                    <a:lnTo>
                      <a:pt x="564" y="120"/>
                    </a:lnTo>
                    <a:lnTo>
                      <a:pt x="558" y="120"/>
                    </a:lnTo>
                    <a:lnTo>
                      <a:pt x="546" y="120"/>
                    </a:lnTo>
                    <a:lnTo>
                      <a:pt x="528" y="108"/>
                    </a:lnTo>
                    <a:lnTo>
                      <a:pt x="534" y="108"/>
                    </a:lnTo>
                    <a:lnTo>
                      <a:pt x="528" y="108"/>
                    </a:lnTo>
                    <a:lnTo>
                      <a:pt x="534" y="96"/>
                    </a:lnTo>
                    <a:lnTo>
                      <a:pt x="522" y="96"/>
                    </a:lnTo>
                    <a:lnTo>
                      <a:pt x="522" y="90"/>
                    </a:lnTo>
                    <a:lnTo>
                      <a:pt x="504" y="84"/>
                    </a:lnTo>
                    <a:lnTo>
                      <a:pt x="510" y="84"/>
                    </a:lnTo>
                    <a:lnTo>
                      <a:pt x="504" y="84"/>
                    </a:lnTo>
                    <a:lnTo>
                      <a:pt x="492" y="84"/>
                    </a:lnTo>
                    <a:lnTo>
                      <a:pt x="486" y="78"/>
                    </a:lnTo>
                    <a:lnTo>
                      <a:pt x="468" y="72"/>
                    </a:lnTo>
                    <a:lnTo>
                      <a:pt x="474" y="72"/>
                    </a:lnTo>
                    <a:lnTo>
                      <a:pt x="468" y="72"/>
                    </a:lnTo>
                    <a:lnTo>
                      <a:pt x="462" y="66"/>
                    </a:lnTo>
                    <a:lnTo>
                      <a:pt x="456" y="66"/>
                    </a:lnTo>
                    <a:lnTo>
                      <a:pt x="450" y="60"/>
                    </a:lnTo>
                    <a:lnTo>
                      <a:pt x="450" y="54"/>
                    </a:lnTo>
                    <a:lnTo>
                      <a:pt x="444" y="48"/>
                    </a:lnTo>
                    <a:lnTo>
                      <a:pt x="444" y="42"/>
                    </a:lnTo>
                    <a:lnTo>
                      <a:pt x="438" y="36"/>
                    </a:lnTo>
                    <a:lnTo>
                      <a:pt x="438" y="24"/>
                    </a:lnTo>
                    <a:lnTo>
                      <a:pt x="432" y="18"/>
                    </a:lnTo>
                    <a:lnTo>
                      <a:pt x="426" y="18"/>
                    </a:lnTo>
                    <a:lnTo>
                      <a:pt x="420" y="18"/>
                    </a:lnTo>
                    <a:lnTo>
                      <a:pt x="414" y="12"/>
                    </a:lnTo>
                    <a:lnTo>
                      <a:pt x="408" y="12"/>
                    </a:lnTo>
                    <a:lnTo>
                      <a:pt x="402" y="12"/>
                    </a:lnTo>
                    <a:lnTo>
                      <a:pt x="396" y="6"/>
                    </a:lnTo>
                    <a:lnTo>
                      <a:pt x="390" y="6"/>
                    </a:lnTo>
                    <a:lnTo>
                      <a:pt x="384" y="6"/>
                    </a:lnTo>
                    <a:lnTo>
                      <a:pt x="378" y="0"/>
                    </a:lnTo>
                    <a:lnTo>
                      <a:pt x="372" y="6"/>
                    </a:lnTo>
                    <a:lnTo>
                      <a:pt x="366" y="0"/>
                    </a:lnTo>
                    <a:lnTo>
                      <a:pt x="360" y="6"/>
                    </a:lnTo>
                    <a:lnTo>
                      <a:pt x="354" y="6"/>
                    </a:lnTo>
                    <a:lnTo>
                      <a:pt x="348" y="0"/>
                    </a:lnTo>
                    <a:lnTo>
                      <a:pt x="342" y="6"/>
                    </a:lnTo>
                    <a:lnTo>
                      <a:pt x="336" y="6"/>
                    </a:lnTo>
                    <a:lnTo>
                      <a:pt x="330" y="0"/>
                    </a:lnTo>
                    <a:lnTo>
                      <a:pt x="324" y="6"/>
                    </a:lnTo>
                    <a:lnTo>
                      <a:pt x="318" y="6"/>
                    </a:lnTo>
                    <a:lnTo>
                      <a:pt x="312" y="0"/>
                    </a:lnTo>
                    <a:lnTo>
                      <a:pt x="306" y="0"/>
                    </a:lnTo>
                    <a:lnTo>
                      <a:pt x="300" y="0"/>
                    </a:lnTo>
                    <a:lnTo>
                      <a:pt x="294" y="6"/>
                    </a:lnTo>
                    <a:lnTo>
                      <a:pt x="288" y="6"/>
                    </a:lnTo>
                    <a:lnTo>
                      <a:pt x="282" y="12"/>
                    </a:lnTo>
                    <a:lnTo>
                      <a:pt x="276" y="18"/>
                    </a:lnTo>
                    <a:lnTo>
                      <a:pt x="276" y="24"/>
                    </a:lnTo>
                    <a:lnTo>
                      <a:pt x="270" y="30"/>
                    </a:lnTo>
                    <a:lnTo>
                      <a:pt x="264" y="42"/>
                    </a:lnTo>
                    <a:lnTo>
                      <a:pt x="258" y="48"/>
                    </a:lnTo>
                    <a:lnTo>
                      <a:pt x="258" y="54"/>
                    </a:lnTo>
                    <a:lnTo>
                      <a:pt x="252" y="60"/>
                    </a:lnTo>
                    <a:lnTo>
                      <a:pt x="246" y="66"/>
                    </a:lnTo>
                    <a:lnTo>
                      <a:pt x="240" y="66"/>
                    </a:lnTo>
                    <a:lnTo>
                      <a:pt x="234" y="66"/>
                    </a:lnTo>
                    <a:lnTo>
                      <a:pt x="228" y="60"/>
                    </a:lnTo>
                    <a:lnTo>
                      <a:pt x="222" y="66"/>
                    </a:lnTo>
                    <a:lnTo>
                      <a:pt x="216" y="60"/>
                    </a:lnTo>
                    <a:lnTo>
                      <a:pt x="210" y="60"/>
                    </a:lnTo>
                    <a:lnTo>
                      <a:pt x="204" y="54"/>
                    </a:lnTo>
                    <a:lnTo>
                      <a:pt x="198" y="60"/>
                    </a:lnTo>
                    <a:lnTo>
                      <a:pt x="192" y="60"/>
                    </a:lnTo>
                    <a:lnTo>
                      <a:pt x="186" y="60"/>
                    </a:lnTo>
                    <a:lnTo>
                      <a:pt x="180" y="66"/>
                    </a:lnTo>
                    <a:lnTo>
                      <a:pt x="174" y="66"/>
                    </a:lnTo>
                    <a:lnTo>
                      <a:pt x="168" y="66"/>
                    </a:lnTo>
                    <a:lnTo>
                      <a:pt x="162" y="72"/>
                    </a:lnTo>
                    <a:lnTo>
                      <a:pt x="150" y="72"/>
                    </a:lnTo>
                    <a:lnTo>
                      <a:pt x="156" y="72"/>
                    </a:lnTo>
                    <a:lnTo>
                      <a:pt x="150" y="72"/>
                    </a:lnTo>
                    <a:lnTo>
                      <a:pt x="144" y="78"/>
                    </a:lnTo>
                    <a:lnTo>
                      <a:pt x="138" y="84"/>
                    </a:lnTo>
                    <a:lnTo>
                      <a:pt x="138" y="96"/>
                    </a:lnTo>
                    <a:lnTo>
                      <a:pt x="132" y="102"/>
                    </a:lnTo>
                    <a:lnTo>
                      <a:pt x="126" y="108"/>
                    </a:lnTo>
                    <a:lnTo>
                      <a:pt x="126" y="114"/>
                    </a:lnTo>
                    <a:lnTo>
                      <a:pt x="114" y="126"/>
                    </a:lnTo>
                    <a:lnTo>
                      <a:pt x="114" y="132"/>
                    </a:lnTo>
                    <a:lnTo>
                      <a:pt x="108" y="132"/>
                    </a:lnTo>
                    <a:lnTo>
                      <a:pt x="102" y="138"/>
                    </a:lnTo>
                    <a:lnTo>
                      <a:pt x="96" y="138"/>
                    </a:lnTo>
                    <a:lnTo>
                      <a:pt x="90" y="138"/>
                    </a:lnTo>
                    <a:lnTo>
                      <a:pt x="78" y="132"/>
                    </a:lnTo>
                    <a:lnTo>
                      <a:pt x="72" y="132"/>
                    </a:lnTo>
                    <a:lnTo>
                      <a:pt x="54" y="120"/>
                    </a:lnTo>
                    <a:lnTo>
                      <a:pt x="54" y="138"/>
                    </a:lnTo>
                    <a:lnTo>
                      <a:pt x="48" y="144"/>
                    </a:lnTo>
                    <a:lnTo>
                      <a:pt x="42" y="150"/>
                    </a:lnTo>
                    <a:lnTo>
                      <a:pt x="42" y="156"/>
                    </a:lnTo>
                    <a:lnTo>
                      <a:pt x="30" y="162"/>
                    </a:lnTo>
                    <a:lnTo>
                      <a:pt x="24" y="162"/>
                    </a:lnTo>
                    <a:lnTo>
                      <a:pt x="18" y="162"/>
                    </a:lnTo>
                    <a:lnTo>
                      <a:pt x="12" y="162"/>
                    </a:lnTo>
                    <a:lnTo>
                      <a:pt x="0" y="162"/>
                    </a:lnTo>
                    <a:lnTo>
                      <a:pt x="6" y="174"/>
                    </a:lnTo>
                    <a:lnTo>
                      <a:pt x="0" y="180"/>
                    </a:lnTo>
                    <a:lnTo>
                      <a:pt x="0" y="198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50" name="Freeform 957"/>
              <p:cNvSpPr>
                <a:spLocks/>
              </p:cNvSpPr>
              <p:nvPr/>
            </p:nvSpPr>
            <p:spPr bwMode="auto">
              <a:xfrm>
                <a:off x="4019550" y="3086100"/>
                <a:ext cx="1200150" cy="971550"/>
              </a:xfrm>
              <a:custGeom>
                <a:avLst/>
                <a:gdLst>
                  <a:gd name="T0" fmla="*/ 90 w 756"/>
                  <a:gd name="T1" fmla="*/ 12 h 612"/>
                  <a:gd name="T2" fmla="*/ 78 w 756"/>
                  <a:gd name="T3" fmla="*/ 30 h 612"/>
                  <a:gd name="T4" fmla="*/ 66 w 756"/>
                  <a:gd name="T5" fmla="*/ 60 h 612"/>
                  <a:gd name="T6" fmla="*/ 60 w 756"/>
                  <a:gd name="T7" fmla="*/ 96 h 612"/>
                  <a:gd name="T8" fmla="*/ 42 w 756"/>
                  <a:gd name="T9" fmla="*/ 114 h 612"/>
                  <a:gd name="T10" fmla="*/ 30 w 756"/>
                  <a:gd name="T11" fmla="*/ 144 h 612"/>
                  <a:gd name="T12" fmla="*/ 18 w 756"/>
                  <a:gd name="T13" fmla="*/ 168 h 612"/>
                  <a:gd name="T14" fmla="*/ 6 w 756"/>
                  <a:gd name="T15" fmla="*/ 192 h 612"/>
                  <a:gd name="T16" fmla="*/ 12 w 756"/>
                  <a:gd name="T17" fmla="*/ 210 h 612"/>
                  <a:gd name="T18" fmla="*/ 6 w 756"/>
                  <a:gd name="T19" fmla="*/ 234 h 612"/>
                  <a:gd name="T20" fmla="*/ 6 w 756"/>
                  <a:gd name="T21" fmla="*/ 342 h 612"/>
                  <a:gd name="T22" fmla="*/ 12 w 756"/>
                  <a:gd name="T23" fmla="*/ 378 h 612"/>
                  <a:gd name="T24" fmla="*/ 24 w 756"/>
                  <a:gd name="T25" fmla="*/ 402 h 612"/>
                  <a:gd name="T26" fmla="*/ 36 w 756"/>
                  <a:gd name="T27" fmla="*/ 420 h 612"/>
                  <a:gd name="T28" fmla="*/ 48 w 756"/>
                  <a:gd name="T29" fmla="*/ 444 h 612"/>
                  <a:gd name="T30" fmla="*/ 60 w 756"/>
                  <a:gd name="T31" fmla="*/ 498 h 612"/>
                  <a:gd name="T32" fmla="*/ 78 w 756"/>
                  <a:gd name="T33" fmla="*/ 516 h 612"/>
                  <a:gd name="T34" fmla="*/ 102 w 756"/>
                  <a:gd name="T35" fmla="*/ 528 h 612"/>
                  <a:gd name="T36" fmla="*/ 132 w 756"/>
                  <a:gd name="T37" fmla="*/ 534 h 612"/>
                  <a:gd name="T38" fmla="*/ 156 w 756"/>
                  <a:gd name="T39" fmla="*/ 540 h 612"/>
                  <a:gd name="T40" fmla="*/ 180 w 756"/>
                  <a:gd name="T41" fmla="*/ 546 h 612"/>
                  <a:gd name="T42" fmla="*/ 204 w 756"/>
                  <a:gd name="T43" fmla="*/ 558 h 612"/>
                  <a:gd name="T44" fmla="*/ 222 w 756"/>
                  <a:gd name="T45" fmla="*/ 570 h 612"/>
                  <a:gd name="T46" fmla="*/ 246 w 756"/>
                  <a:gd name="T47" fmla="*/ 588 h 612"/>
                  <a:gd name="T48" fmla="*/ 276 w 756"/>
                  <a:gd name="T49" fmla="*/ 588 h 612"/>
                  <a:gd name="T50" fmla="*/ 300 w 756"/>
                  <a:gd name="T51" fmla="*/ 582 h 612"/>
                  <a:gd name="T52" fmla="*/ 324 w 756"/>
                  <a:gd name="T53" fmla="*/ 588 h 612"/>
                  <a:gd name="T54" fmla="*/ 354 w 756"/>
                  <a:gd name="T55" fmla="*/ 594 h 612"/>
                  <a:gd name="T56" fmla="*/ 378 w 756"/>
                  <a:gd name="T57" fmla="*/ 594 h 612"/>
                  <a:gd name="T58" fmla="*/ 408 w 756"/>
                  <a:gd name="T59" fmla="*/ 606 h 612"/>
                  <a:gd name="T60" fmla="*/ 432 w 756"/>
                  <a:gd name="T61" fmla="*/ 612 h 612"/>
                  <a:gd name="T62" fmla="*/ 462 w 756"/>
                  <a:gd name="T63" fmla="*/ 606 h 612"/>
                  <a:gd name="T64" fmla="*/ 486 w 756"/>
                  <a:gd name="T65" fmla="*/ 594 h 612"/>
                  <a:gd name="T66" fmla="*/ 516 w 756"/>
                  <a:gd name="T67" fmla="*/ 606 h 612"/>
                  <a:gd name="T68" fmla="*/ 546 w 756"/>
                  <a:gd name="T69" fmla="*/ 612 h 612"/>
                  <a:gd name="T70" fmla="*/ 576 w 756"/>
                  <a:gd name="T71" fmla="*/ 600 h 612"/>
                  <a:gd name="T72" fmla="*/ 594 w 756"/>
                  <a:gd name="T73" fmla="*/ 582 h 612"/>
                  <a:gd name="T74" fmla="*/ 618 w 756"/>
                  <a:gd name="T75" fmla="*/ 558 h 612"/>
                  <a:gd name="T76" fmla="*/ 648 w 756"/>
                  <a:gd name="T77" fmla="*/ 552 h 612"/>
                  <a:gd name="T78" fmla="*/ 678 w 756"/>
                  <a:gd name="T79" fmla="*/ 552 h 612"/>
                  <a:gd name="T80" fmla="*/ 708 w 756"/>
                  <a:gd name="T81" fmla="*/ 546 h 612"/>
                  <a:gd name="T82" fmla="*/ 738 w 756"/>
                  <a:gd name="T83" fmla="*/ 528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56" h="612">
                    <a:moveTo>
                      <a:pt x="102" y="0"/>
                    </a:moveTo>
                    <a:lnTo>
                      <a:pt x="96" y="6"/>
                    </a:lnTo>
                    <a:lnTo>
                      <a:pt x="90" y="12"/>
                    </a:lnTo>
                    <a:lnTo>
                      <a:pt x="84" y="12"/>
                    </a:lnTo>
                    <a:lnTo>
                      <a:pt x="78" y="18"/>
                    </a:lnTo>
                    <a:lnTo>
                      <a:pt x="78" y="30"/>
                    </a:lnTo>
                    <a:lnTo>
                      <a:pt x="72" y="36"/>
                    </a:lnTo>
                    <a:lnTo>
                      <a:pt x="72" y="54"/>
                    </a:lnTo>
                    <a:lnTo>
                      <a:pt x="66" y="60"/>
                    </a:lnTo>
                    <a:lnTo>
                      <a:pt x="66" y="78"/>
                    </a:lnTo>
                    <a:lnTo>
                      <a:pt x="60" y="84"/>
                    </a:lnTo>
                    <a:lnTo>
                      <a:pt x="60" y="96"/>
                    </a:lnTo>
                    <a:lnTo>
                      <a:pt x="54" y="102"/>
                    </a:lnTo>
                    <a:lnTo>
                      <a:pt x="48" y="108"/>
                    </a:lnTo>
                    <a:lnTo>
                      <a:pt x="42" y="114"/>
                    </a:lnTo>
                    <a:lnTo>
                      <a:pt x="36" y="120"/>
                    </a:lnTo>
                    <a:lnTo>
                      <a:pt x="30" y="126"/>
                    </a:lnTo>
                    <a:lnTo>
                      <a:pt x="30" y="144"/>
                    </a:lnTo>
                    <a:lnTo>
                      <a:pt x="24" y="150"/>
                    </a:lnTo>
                    <a:lnTo>
                      <a:pt x="24" y="162"/>
                    </a:lnTo>
                    <a:lnTo>
                      <a:pt x="18" y="168"/>
                    </a:lnTo>
                    <a:lnTo>
                      <a:pt x="18" y="180"/>
                    </a:lnTo>
                    <a:lnTo>
                      <a:pt x="12" y="186"/>
                    </a:lnTo>
                    <a:lnTo>
                      <a:pt x="6" y="192"/>
                    </a:lnTo>
                    <a:lnTo>
                      <a:pt x="12" y="198"/>
                    </a:lnTo>
                    <a:lnTo>
                      <a:pt x="6" y="204"/>
                    </a:lnTo>
                    <a:lnTo>
                      <a:pt x="12" y="210"/>
                    </a:lnTo>
                    <a:lnTo>
                      <a:pt x="6" y="222"/>
                    </a:lnTo>
                    <a:lnTo>
                      <a:pt x="12" y="228"/>
                    </a:lnTo>
                    <a:lnTo>
                      <a:pt x="6" y="234"/>
                    </a:lnTo>
                    <a:lnTo>
                      <a:pt x="6" y="318"/>
                    </a:lnTo>
                    <a:lnTo>
                      <a:pt x="0" y="330"/>
                    </a:lnTo>
                    <a:lnTo>
                      <a:pt x="6" y="342"/>
                    </a:lnTo>
                    <a:lnTo>
                      <a:pt x="6" y="366"/>
                    </a:lnTo>
                    <a:lnTo>
                      <a:pt x="12" y="372"/>
                    </a:lnTo>
                    <a:lnTo>
                      <a:pt x="12" y="378"/>
                    </a:lnTo>
                    <a:lnTo>
                      <a:pt x="18" y="384"/>
                    </a:lnTo>
                    <a:lnTo>
                      <a:pt x="24" y="390"/>
                    </a:lnTo>
                    <a:lnTo>
                      <a:pt x="24" y="402"/>
                    </a:lnTo>
                    <a:lnTo>
                      <a:pt x="30" y="408"/>
                    </a:lnTo>
                    <a:lnTo>
                      <a:pt x="36" y="408"/>
                    </a:lnTo>
                    <a:lnTo>
                      <a:pt x="36" y="420"/>
                    </a:lnTo>
                    <a:lnTo>
                      <a:pt x="42" y="426"/>
                    </a:lnTo>
                    <a:lnTo>
                      <a:pt x="48" y="432"/>
                    </a:lnTo>
                    <a:lnTo>
                      <a:pt x="48" y="444"/>
                    </a:lnTo>
                    <a:lnTo>
                      <a:pt x="54" y="450"/>
                    </a:lnTo>
                    <a:lnTo>
                      <a:pt x="54" y="486"/>
                    </a:lnTo>
                    <a:lnTo>
                      <a:pt x="60" y="498"/>
                    </a:lnTo>
                    <a:lnTo>
                      <a:pt x="66" y="504"/>
                    </a:lnTo>
                    <a:lnTo>
                      <a:pt x="72" y="510"/>
                    </a:lnTo>
                    <a:lnTo>
                      <a:pt x="78" y="516"/>
                    </a:lnTo>
                    <a:lnTo>
                      <a:pt x="90" y="516"/>
                    </a:lnTo>
                    <a:lnTo>
                      <a:pt x="96" y="522"/>
                    </a:lnTo>
                    <a:lnTo>
                      <a:pt x="102" y="528"/>
                    </a:lnTo>
                    <a:lnTo>
                      <a:pt x="114" y="528"/>
                    </a:lnTo>
                    <a:lnTo>
                      <a:pt x="120" y="528"/>
                    </a:lnTo>
                    <a:lnTo>
                      <a:pt x="132" y="534"/>
                    </a:lnTo>
                    <a:lnTo>
                      <a:pt x="138" y="534"/>
                    </a:lnTo>
                    <a:lnTo>
                      <a:pt x="144" y="540"/>
                    </a:lnTo>
                    <a:lnTo>
                      <a:pt x="156" y="540"/>
                    </a:lnTo>
                    <a:lnTo>
                      <a:pt x="162" y="540"/>
                    </a:lnTo>
                    <a:lnTo>
                      <a:pt x="174" y="546"/>
                    </a:lnTo>
                    <a:lnTo>
                      <a:pt x="180" y="546"/>
                    </a:lnTo>
                    <a:lnTo>
                      <a:pt x="186" y="552"/>
                    </a:lnTo>
                    <a:lnTo>
                      <a:pt x="198" y="552"/>
                    </a:lnTo>
                    <a:lnTo>
                      <a:pt x="204" y="558"/>
                    </a:lnTo>
                    <a:lnTo>
                      <a:pt x="210" y="564"/>
                    </a:lnTo>
                    <a:lnTo>
                      <a:pt x="216" y="564"/>
                    </a:lnTo>
                    <a:lnTo>
                      <a:pt x="222" y="570"/>
                    </a:lnTo>
                    <a:lnTo>
                      <a:pt x="234" y="582"/>
                    </a:lnTo>
                    <a:lnTo>
                      <a:pt x="240" y="582"/>
                    </a:lnTo>
                    <a:lnTo>
                      <a:pt x="246" y="588"/>
                    </a:lnTo>
                    <a:lnTo>
                      <a:pt x="258" y="588"/>
                    </a:lnTo>
                    <a:lnTo>
                      <a:pt x="264" y="588"/>
                    </a:lnTo>
                    <a:lnTo>
                      <a:pt x="276" y="588"/>
                    </a:lnTo>
                    <a:lnTo>
                      <a:pt x="282" y="588"/>
                    </a:lnTo>
                    <a:lnTo>
                      <a:pt x="294" y="588"/>
                    </a:lnTo>
                    <a:lnTo>
                      <a:pt x="300" y="582"/>
                    </a:lnTo>
                    <a:lnTo>
                      <a:pt x="312" y="588"/>
                    </a:lnTo>
                    <a:lnTo>
                      <a:pt x="318" y="588"/>
                    </a:lnTo>
                    <a:lnTo>
                      <a:pt x="324" y="588"/>
                    </a:lnTo>
                    <a:lnTo>
                      <a:pt x="336" y="594"/>
                    </a:lnTo>
                    <a:lnTo>
                      <a:pt x="342" y="594"/>
                    </a:lnTo>
                    <a:lnTo>
                      <a:pt x="354" y="594"/>
                    </a:lnTo>
                    <a:lnTo>
                      <a:pt x="360" y="594"/>
                    </a:lnTo>
                    <a:lnTo>
                      <a:pt x="372" y="594"/>
                    </a:lnTo>
                    <a:lnTo>
                      <a:pt x="378" y="594"/>
                    </a:lnTo>
                    <a:lnTo>
                      <a:pt x="390" y="600"/>
                    </a:lnTo>
                    <a:lnTo>
                      <a:pt x="396" y="606"/>
                    </a:lnTo>
                    <a:lnTo>
                      <a:pt x="408" y="606"/>
                    </a:lnTo>
                    <a:lnTo>
                      <a:pt x="414" y="606"/>
                    </a:lnTo>
                    <a:lnTo>
                      <a:pt x="426" y="606"/>
                    </a:lnTo>
                    <a:lnTo>
                      <a:pt x="432" y="612"/>
                    </a:lnTo>
                    <a:lnTo>
                      <a:pt x="444" y="612"/>
                    </a:lnTo>
                    <a:lnTo>
                      <a:pt x="450" y="606"/>
                    </a:lnTo>
                    <a:lnTo>
                      <a:pt x="462" y="606"/>
                    </a:lnTo>
                    <a:lnTo>
                      <a:pt x="468" y="606"/>
                    </a:lnTo>
                    <a:lnTo>
                      <a:pt x="480" y="600"/>
                    </a:lnTo>
                    <a:lnTo>
                      <a:pt x="486" y="594"/>
                    </a:lnTo>
                    <a:lnTo>
                      <a:pt x="498" y="600"/>
                    </a:lnTo>
                    <a:lnTo>
                      <a:pt x="504" y="606"/>
                    </a:lnTo>
                    <a:lnTo>
                      <a:pt x="516" y="606"/>
                    </a:lnTo>
                    <a:lnTo>
                      <a:pt x="528" y="606"/>
                    </a:lnTo>
                    <a:lnTo>
                      <a:pt x="540" y="612"/>
                    </a:lnTo>
                    <a:lnTo>
                      <a:pt x="546" y="612"/>
                    </a:lnTo>
                    <a:lnTo>
                      <a:pt x="558" y="606"/>
                    </a:lnTo>
                    <a:lnTo>
                      <a:pt x="564" y="606"/>
                    </a:lnTo>
                    <a:lnTo>
                      <a:pt x="576" y="600"/>
                    </a:lnTo>
                    <a:lnTo>
                      <a:pt x="582" y="600"/>
                    </a:lnTo>
                    <a:lnTo>
                      <a:pt x="594" y="594"/>
                    </a:lnTo>
                    <a:lnTo>
                      <a:pt x="594" y="582"/>
                    </a:lnTo>
                    <a:lnTo>
                      <a:pt x="606" y="570"/>
                    </a:lnTo>
                    <a:lnTo>
                      <a:pt x="612" y="564"/>
                    </a:lnTo>
                    <a:lnTo>
                      <a:pt x="618" y="558"/>
                    </a:lnTo>
                    <a:lnTo>
                      <a:pt x="624" y="552"/>
                    </a:lnTo>
                    <a:lnTo>
                      <a:pt x="636" y="552"/>
                    </a:lnTo>
                    <a:lnTo>
                      <a:pt x="648" y="552"/>
                    </a:lnTo>
                    <a:lnTo>
                      <a:pt x="654" y="552"/>
                    </a:lnTo>
                    <a:lnTo>
                      <a:pt x="672" y="558"/>
                    </a:lnTo>
                    <a:lnTo>
                      <a:pt x="678" y="552"/>
                    </a:lnTo>
                    <a:lnTo>
                      <a:pt x="690" y="552"/>
                    </a:lnTo>
                    <a:lnTo>
                      <a:pt x="702" y="552"/>
                    </a:lnTo>
                    <a:lnTo>
                      <a:pt x="708" y="546"/>
                    </a:lnTo>
                    <a:lnTo>
                      <a:pt x="720" y="540"/>
                    </a:lnTo>
                    <a:lnTo>
                      <a:pt x="726" y="534"/>
                    </a:lnTo>
                    <a:lnTo>
                      <a:pt x="738" y="528"/>
                    </a:lnTo>
                    <a:lnTo>
                      <a:pt x="744" y="528"/>
                    </a:lnTo>
                    <a:lnTo>
                      <a:pt x="756" y="522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51" name="Freeform 958"/>
              <p:cNvSpPr>
                <a:spLocks/>
              </p:cNvSpPr>
              <p:nvPr/>
            </p:nvSpPr>
            <p:spPr bwMode="auto">
              <a:xfrm>
                <a:off x="5219700" y="3238500"/>
                <a:ext cx="200025" cy="676275"/>
              </a:xfrm>
              <a:custGeom>
                <a:avLst/>
                <a:gdLst>
                  <a:gd name="T0" fmla="*/ 0 w 126"/>
                  <a:gd name="T1" fmla="*/ 426 h 426"/>
                  <a:gd name="T2" fmla="*/ 12 w 126"/>
                  <a:gd name="T3" fmla="*/ 420 h 426"/>
                  <a:gd name="T4" fmla="*/ 24 w 126"/>
                  <a:gd name="T5" fmla="*/ 420 h 426"/>
                  <a:gd name="T6" fmla="*/ 36 w 126"/>
                  <a:gd name="T7" fmla="*/ 420 h 426"/>
                  <a:gd name="T8" fmla="*/ 42 w 126"/>
                  <a:gd name="T9" fmla="*/ 408 h 426"/>
                  <a:gd name="T10" fmla="*/ 54 w 126"/>
                  <a:gd name="T11" fmla="*/ 402 h 426"/>
                  <a:gd name="T12" fmla="*/ 60 w 126"/>
                  <a:gd name="T13" fmla="*/ 396 h 426"/>
                  <a:gd name="T14" fmla="*/ 66 w 126"/>
                  <a:gd name="T15" fmla="*/ 390 h 426"/>
                  <a:gd name="T16" fmla="*/ 66 w 126"/>
                  <a:gd name="T17" fmla="*/ 378 h 426"/>
                  <a:gd name="T18" fmla="*/ 72 w 126"/>
                  <a:gd name="T19" fmla="*/ 366 h 426"/>
                  <a:gd name="T20" fmla="*/ 72 w 126"/>
                  <a:gd name="T21" fmla="*/ 354 h 426"/>
                  <a:gd name="T22" fmla="*/ 78 w 126"/>
                  <a:gd name="T23" fmla="*/ 348 h 426"/>
                  <a:gd name="T24" fmla="*/ 78 w 126"/>
                  <a:gd name="T25" fmla="*/ 336 h 426"/>
                  <a:gd name="T26" fmla="*/ 84 w 126"/>
                  <a:gd name="T27" fmla="*/ 324 h 426"/>
                  <a:gd name="T28" fmla="*/ 84 w 126"/>
                  <a:gd name="T29" fmla="*/ 300 h 426"/>
                  <a:gd name="T30" fmla="*/ 90 w 126"/>
                  <a:gd name="T31" fmla="*/ 294 h 426"/>
                  <a:gd name="T32" fmla="*/ 96 w 126"/>
                  <a:gd name="T33" fmla="*/ 282 h 426"/>
                  <a:gd name="T34" fmla="*/ 102 w 126"/>
                  <a:gd name="T35" fmla="*/ 276 h 426"/>
                  <a:gd name="T36" fmla="*/ 108 w 126"/>
                  <a:gd name="T37" fmla="*/ 270 h 426"/>
                  <a:gd name="T38" fmla="*/ 114 w 126"/>
                  <a:gd name="T39" fmla="*/ 258 h 426"/>
                  <a:gd name="T40" fmla="*/ 120 w 126"/>
                  <a:gd name="T41" fmla="*/ 252 h 426"/>
                  <a:gd name="T42" fmla="*/ 120 w 126"/>
                  <a:gd name="T43" fmla="*/ 240 h 426"/>
                  <a:gd name="T44" fmla="*/ 126 w 126"/>
                  <a:gd name="T45" fmla="*/ 234 h 426"/>
                  <a:gd name="T46" fmla="*/ 126 w 126"/>
                  <a:gd name="T47" fmla="*/ 162 h 426"/>
                  <a:gd name="T48" fmla="*/ 120 w 126"/>
                  <a:gd name="T49" fmla="*/ 150 h 426"/>
                  <a:gd name="T50" fmla="*/ 126 w 126"/>
                  <a:gd name="T51" fmla="*/ 138 h 426"/>
                  <a:gd name="T52" fmla="*/ 120 w 126"/>
                  <a:gd name="T53" fmla="*/ 132 h 426"/>
                  <a:gd name="T54" fmla="*/ 120 w 126"/>
                  <a:gd name="T55" fmla="*/ 72 h 426"/>
                  <a:gd name="T56" fmla="*/ 114 w 126"/>
                  <a:gd name="T57" fmla="*/ 66 h 426"/>
                  <a:gd name="T58" fmla="*/ 114 w 126"/>
                  <a:gd name="T59" fmla="*/ 48 h 426"/>
                  <a:gd name="T60" fmla="*/ 120 w 126"/>
                  <a:gd name="T61" fmla="*/ 36 h 426"/>
                  <a:gd name="T62" fmla="*/ 108 w 126"/>
                  <a:gd name="T63" fmla="*/ 30 h 426"/>
                  <a:gd name="T64" fmla="*/ 102 w 126"/>
                  <a:gd name="T65" fmla="*/ 18 h 426"/>
                  <a:gd name="T66" fmla="*/ 78 w 126"/>
                  <a:gd name="T67" fmla="*/ 12 h 426"/>
                  <a:gd name="T68" fmla="*/ 54 w 126"/>
                  <a:gd name="T69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6" h="426">
                    <a:moveTo>
                      <a:pt x="0" y="426"/>
                    </a:moveTo>
                    <a:lnTo>
                      <a:pt x="12" y="420"/>
                    </a:lnTo>
                    <a:lnTo>
                      <a:pt x="24" y="420"/>
                    </a:lnTo>
                    <a:lnTo>
                      <a:pt x="36" y="420"/>
                    </a:lnTo>
                    <a:lnTo>
                      <a:pt x="42" y="408"/>
                    </a:lnTo>
                    <a:lnTo>
                      <a:pt x="54" y="402"/>
                    </a:lnTo>
                    <a:lnTo>
                      <a:pt x="60" y="396"/>
                    </a:lnTo>
                    <a:lnTo>
                      <a:pt x="66" y="390"/>
                    </a:lnTo>
                    <a:lnTo>
                      <a:pt x="66" y="378"/>
                    </a:lnTo>
                    <a:lnTo>
                      <a:pt x="72" y="366"/>
                    </a:lnTo>
                    <a:lnTo>
                      <a:pt x="72" y="354"/>
                    </a:lnTo>
                    <a:lnTo>
                      <a:pt x="78" y="348"/>
                    </a:lnTo>
                    <a:lnTo>
                      <a:pt x="78" y="336"/>
                    </a:lnTo>
                    <a:lnTo>
                      <a:pt x="84" y="324"/>
                    </a:lnTo>
                    <a:lnTo>
                      <a:pt x="84" y="300"/>
                    </a:lnTo>
                    <a:lnTo>
                      <a:pt x="90" y="294"/>
                    </a:lnTo>
                    <a:lnTo>
                      <a:pt x="96" y="282"/>
                    </a:lnTo>
                    <a:lnTo>
                      <a:pt x="102" y="276"/>
                    </a:lnTo>
                    <a:lnTo>
                      <a:pt x="108" y="270"/>
                    </a:lnTo>
                    <a:lnTo>
                      <a:pt x="114" y="258"/>
                    </a:lnTo>
                    <a:lnTo>
                      <a:pt x="120" y="252"/>
                    </a:lnTo>
                    <a:lnTo>
                      <a:pt x="120" y="240"/>
                    </a:lnTo>
                    <a:lnTo>
                      <a:pt x="126" y="234"/>
                    </a:lnTo>
                    <a:lnTo>
                      <a:pt x="126" y="162"/>
                    </a:lnTo>
                    <a:lnTo>
                      <a:pt x="120" y="150"/>
                    </a:lnTo>
                    <a:lnTo>
                      <a:pt x="126" y="138"/>
                    </a:lnTo>
                    <a:lnTo>
                      <a:pt x="120" y="132"/>
                    </a:lnTo>
                    <a:lnTo>
                      <a:pt x="120" y="72"/>
                    </a:lnTo>
                    <a:lnTo>
                      <a:pt x="114" y="66"/>
                    </a:lnTo>
                    <a:lnTo>
                      <a:pt x="114" y="48"/>
                    </a:lnTo>
                    <a:lnTo>
                      <a:pt x="120" y="36"/>
                    </a:lnTo>
                    <a:lnTo>
                      <a:pt x="108" y="30"/>
                    </a:lnTo>
                    <a:lnTo>
                      <a:pt x="102" y="18"/>
                    </a:lnTo>
                    <a:lnTo>
                      <a:pt x="78" y="12"/>
                    </a:lnTo>
                    <a:lnTo>
                      <a:pt x="54" y="0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7547012" y="4690904"/>
              <a:ext cx="2134768" cy="2134771"/>
              <a:chOff x="3038475" y="1733550"/>
              <a:chExt cx="3267075" cy="3267075"/>
            </a:xfrm>
          </p:grpSpPr>
          <p:sp>
            <p:nvSpPr>
              <p:cNvPr id="40" name="Rectangle 1024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1025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42" name="Picture 1026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Freeform 1028"/>
              <p:cNvSpPr>
                <a:spLocks/>
              </p:cNvSpPr>
              <p:nvPr/>
            </p:nvSpPr>
            <p:spPr bwMode="auto">
              <a:xfrm>
                <a:off x="4181475" y="2724150"/>
                <a:ext cx="1038225" cy="514350"/>
              </a:xfrm>
              <a:custGeom>
                <a:avLst/>
                <a:gdLst>
                  <a:gd name="T0" fmla="*/ 636 w 654"/>
                  <a:gd name="T1" fmla="*/ 312 h 324"/>
                  <a:gd name="T2" fmla="*/ 630 w 654"/>
                  <a:gd name="T3" fmla="*/ 288 h 324"/>
                  <a:gd name="T4" fmla="*/ 630 w 654"/>
                  <a:gd name="T5" fmla="*/ 264 h 324"/>
                  <a:gd name="T6" fmla="*/ 624 w 654"/>
                  <a:gd name="T7" fmla="*/ 246 h 324"/>
                  <a:gd name="T8" fmla="*/ 582 w 654"/>
                  <a:gd name="T9" fmla="*/ 240 h 324"/>
                  <a:gd name="T10" fmla="*/ 570 w 654"/>
                  <a:gd name="T11" fmla="*/ 222 h 324"/>
                  <a:gd name="T12" fmla="*/ 552 w 654"/>
                  <a:gd name="T13" fmla="*/ 210 h 324"/>
                  <a:gd name="T14" fmla="*/ 540 w 654"/>
                  <a:gd name="T15" fmla="*/ 198 h 324"/>
                  <a:gd name="T16" fmla="*/ 528 w 654"/>
                  <a:gd name="T17" fmla="*/ 186 h 324"/>
                  <a:gd name="T18" fmla="*/ 516 w 654"/>
                  <a:gd name="T19" fmla="*/ 174 h 324"/>
                  <a:gd name="T20" fmla="*/ 492 w 654"/>
                  <a:gd name="T21" fmla="*/ 144 h 324"/>
                  <a:gd name="T22" fmla="*/ 486 w 654"/>
                  <a:gd name="T23" fmla="*/ 102 h 324"/>
                  <a:gd name="T24" fmla="*/ 462 w 654"/>
                  <a:gd name="T25" fmla="*/ 102 h 324"/>
                  <a:gd name="T26" fmla="*/ 444 w 654"/>
                  <a:gd name="T27" fmla="*/ 90 h 324"/>
                  <a:gd name="T28" fmla="*/ 438 w 654"/>
                  <a:gd name="T29" fmla="*/ 72 h 324"/>
                  <a:gd name="T30" fmla="*/ 426 w 654"/>
                  <a:gd name="T31" fmla="*/ 48 h 324"/>
                  <a:gd name="T32" fmla="*/ 402 w 654"/>
                  <a:gd name="T33" fmla="*/ 54 h 324"/>
                  <a:gd name="T34" fmla="*/ 384 w 654"/>
                  <a:gd name="T35" fmla="*/ 54 h 324"/>
                  <a:gd name="T36" fmla="*/ 372 w 654"/>
                  <a:gd name="T37" fmla="*/ 36 h 324"/>
                  <a:gd name="T38" fmla="*/ 360 w 654"/>
                  <a:gd name="T39" fmla="*/ 12 h 324"/>
                  <a:gd name="T40" fmla="*/ 342 w 654"/>
                  <a:gd name="T41" fmla="*/ 6 h 324"/>
                  <a:gd name="T42" fmla="*/ 324 w 654"/>
                  <a:gd name="T43" fmla="*/ 6 h 324"/>
                  <a:gd name="T44" fmla="*/ 300 w 654"/>
                  <a:gd name="T45" fmla="*/ 30 h 324"/>
                  <a:gd name="T46" fmla="*/ 282 w 654"/>
                  <a:gd name="T47" fmla="*/ 42 h 324"/>
                  <a:gd name="T48" fmla="*/ 264 w 654"/>
                  <a:gd name="T49" fmla="*/ 48 h 324"/>
                  <a:gd name="T50" fmla="*/ 246 w 654"/>
                  <a:gd name="T51" fmla="*/ 48 h 324"/>
                  <a:gd name="T52" fmla="*/ 234 w 654"/>
                  <a:gd name="T53" fmla="*/ 66 h 324"/>
                  <a:gd name="T54" fmla="*/ 222 w 654"/>
                  <a:gd name="T55" fmla="*/ 84 h 324"/>
                  <a:gd name="T56" fmla="*/ 204 w 654"/>
                  <a:gd name="T57" fmla="*/ 90 h 324"/>
                  <a:gd name="T58" fmla="*/ 186 w 654"/>
                  <a:gd name="T59" fmla="*/ 96 h 324"/>
                  <a:gd name="T60" fmla="*/ 168 w 654"/>
                  <a:gd name="T61" fmla="*/ 96 h 324"/>
                  <a:gd name="T62" fmla="*/ 156 w 654"/>
                  <a:gd name="T63" fmla="*/ 102 h 324"/>
                  <a:gd name="T64" fmla="*/ 144 w 654"/>
                  <a:gd name="T65" fmla="*/ 108 h 324"/>
                  <a:gd name="T66" fmla="*/ 132 w 654"/>
                  <a:gd name="T67" fmla="*/ 132 h 324"/>
                  <a:gd name="T68" fmla="*/ 120 w 654"/>
                  <a:gd name="T69" fmla="*/ 150 h 324"/>
                  <a:gd name="T70" fmla="*/ 96 w 654"/>
                  <a:gd name="T71" fmla="*/ 174 h 324"/>
                  <a:gd name="T72" fmla="*/ 84 w 654"/>
                  <a:gd name="T73" fmla="*/ 192 h 324"/>
                  <a:gd name="T74" fmla="*/ 66 w 654"/>
                  <a:gd name="T75" fmla="*/ 198 h 324"/>
                  <a:gd name="T76" fmla="*/ 60 w 654"/>
                  <a:gd name="T77" fmla="*/ 216 h 324"/>
                  <a:gd name="T78" fmla="*/ 48 w 654"/>
                  <a:gd name="T79" fmla="*/ 246 h 324"/>
                  <a:gd name="T80" fmla="*/ 30 w 654"/>
                  <a:gd name="T81" fmla="*/ 258 h 324"/>
                  <a:gd name="T82" fmla="*/ 6 w 654"/>
                  <a:gd name="T83" fmla="*/ 26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54" h="324">
                    <a:moveTo>
                      <a:pt x="654" y="324"/>
                    </a:moveTo>
                    <a:lnTo>
                      <a:pt x="642" y="318"/>
                    </a:lnTo>
                    <a:lnTo>
                      <a:pt x="636" y="312"/>
                    </a:lnTo>
                    <a:lnTo>
                      <a:pt x="636" y="306"/>
                    </a:lnTo>
                    <a:lnTo>
                      <a:pt x="630" y="300"/>
                    </a:lnTo>
                    <a:lnTo>
                      <a:pt x="630" y="288"/>
                    </a:lnTo>
                    <a:lnTo>
                      <a:pt x="624" y="282"/>
                    </a:lnTo>
                    <a:lnTo>
                      <a:pt x="624" y="276"/>
                    </a:lnTo>
                    <a:lnTo>
                      <a:pt x="630" y="264"/>
                    </a:lnTo>
                    <a:lnTo>
                      <a:pt x="630" y="258"/>
                    </a:lnTo>
                    <a:lnTo>
                      <a:pt x="624" y="252"/>
                    </a:lnTo>
                    <a:lnTo>
                      <a:pt x="624" y="246"/>
                    </a:lnTo>
                    <a:lnTo>
                      <a:pt x="618" y="240"/>
                    </a:lnTo>
                    <a:lnTo>
                      <a:pt x="600" y="240"/>
                    </a:lnTo>
                    <a:lnTo>
                      <a:pt x="582" y="240"/>
                    </a:lnTo>
                    <a:lnTo>
                      <a:pt x="576" y="234"/>
                    </a:lnTo>
                    <a:lnTo>
                      <a:pt x="576" y="228"/>
                    </a:lnTo>
                    <a:lnTo>
                      <a:pt x="570" y="222"/>
                    </a:lnTo>
                    <a:lnTo>
                      <a:pt x="564" y="222"/>
                    </a:lnTo>
                    <a:lnTo>
                      <a:pt x="558" y="216"/>
                    </a:lnTo>
                    <a:lnTo>
                      <a:pt x="552" y="210"/>
                    </a:lnTo>
                    <a:lnTo>
                      <a:pt x="540" y="198"/>
                    </a:lnTo>
                    <a:lnTo>
                      <a:pt x="546" y="198"/>
                    </a:lnTo>
                    <a:lnTo>
                      <a:pt x="540" y="198"/>
                    </a:lnTo>
                    <a:lnTo>
                      <a:pt x="528" y="186"/>
                    </a:lnTo>
                    <a:lnTo>
                      <a:pt x="534" y="186"/>
                    </a:lnTo>
                    <a:lnTo>
                      <a:pt x="528" y="186"/>
                    </a:lnTo>
                    <a:lnTo>
                      <a:pt x="516" y="174"/>
                    </a:lnTo>
                    <a:lnTo>
                      <a:pt x="522" y="174"/>
                    </a:lnTo>
                    <a:lnTo>
                      <a:pt x="516" y="174"/>
                    </a:lnTo>
                    <a:lnTo>
                      <a:pt x="504" y="162"/>
                    </a:lnTo>
                    <a:lnTo>
                      <a:pt x="504" y="156"/>
                    </a:lnTo>
                    <a:lnTo>
                      <a:pt x="492" y="144"/>
                    </a:lnTo>
                    <a:lnTo>
                      <a:pt x="492" y="138"/>
                    </a:lnTo>
                    <a:lnTo>
                      <a:pt x="486" y="132"/>
                    </a:lnTo>
                    <a:lnTo>
                      <a:pt x="486" y="102"/>
                    </a:lnTo>
                    <a:lnTo>
                      <a:pt x="474" y="102"/>
                    </a:lnTo>
                    <a:lnTo>
                      <a:pt x="468" y="102"/>
                    </a:lnTo>
                    <a:lnTo>
                      <a:pt x="462" y="102"/>
                    </a:lnTo>
                    <a:lnTo>
                      <a:pt x="456" y="96"/>
                    </a:lnTo>
                    <a:lnTo>
                      <a:pt x="450" y="96"/>
                    </a:lnTo>
                    <a:lnTo>
                      <a:pt x="444" y="90"/>
                    </a:lnTo>
                    <a:lnTo>
                      <a:pt x="438" y="72"/>
                    </a:lnTo>
                    <a:lnTo>
                      <a:pt x="438" y="78"/>
                    </a:lnTo>
                    <a:lnTo>
                      <a:pt x="438" y="72"/>
                    </a:lnTo>
                    <a:lnTo>
                      <a:pt x="432" y="66"/>
                    </a:lnTo>
                    <a:lnTo>
                      <a:pt x="432" y="54"/>
                    </a:lnTo>
                    <a:lnTo>
                      <a:pt x="426" y="48"/>
                    </a:lnTo>
                    <a:lnTo>
                      <a:pt x="420" y="54"/>
                    </a:lnTo>
                    <a:lnTo>
                      <a:pt x="408" y="54"/>
                    </a:lnTo>
                    <a:lnTo>
                      <a:pt x="402" y="54"/>
                    </a:lnTo>
                    <a:lnTo>
                      <a:pt x="396" y="54"/>
                    </a:lnTo>
                    <a:lnTo>
                      <a:pt x="390" y="54"/>
                    </a:lnTo>
                    <a:lnTo>
                      <a:pt x="384" y="54"/>
                    </a:lnTo>
                    <a:lnTo>
                      <a:pt x="378" y="48"/>
                    </a:lnTo>
                    <a:lnTo>
                      <a:pt x="372" y="42"/>
                    </a:lnTo>
                    <a:lnTo>
                      <a:pt x="372" y="36"/>
                    </a:lnTo>
                    <a:lnTo>
                      <a:pt x="366" y="30"/>
                    </a:lnTo>
                    <a:lnTo>
                      <a:pt x="366" y="24"/>
                    </a:lnTo>
                    <a:lnTo>
                      <a:pt x="360" y="12"/>
                    </a:lnTo>
                    <a:lnTo>
                      <a:pt x="360" y="6"/>
                    </a:lnTo>
                    <a:lnTo>
                      <a:pt x="348" y="6"/>
                    </a:lnTo>
                    <a:lnTo>
                      <a:pt x="342" y="6"/>
                    </a:lnTo>
                    <a:lnTo>
                      <a:pt x="336" y="0"/>
                    </a:lnTo>
                    <a:lnTo>
                      <a:pt x="330" y="6"/>
                    </a:lnTo>
                    <a:lnTo>
                      <a:pt x="324" y="6"/>
                    </a:lnTo>
                    <a:lnTo>
                      <a:pt x="318" y="6"/>
                    </a:lnTo>
                    <a:lnTo>
                      <a:pt x="306" y="18"/>
                    </a:lnTo>
                    <a:lnTo>
                      <a:pt x="300" y="30"/>
                    </a:lnTo>
                    <a:lnTo>
                      <a:pt x="294" y="42"/>
                    </a:lnTo>
                    <a:lnTo>
                      <a:pt x="288" y="42"/>
                    </a:lnTo>
                    <a:lnTo>
                      <a:pt x="282" y="42"/>
                    </a:lnTo>
                    <a:lnTo>
                      <a:pt x="276" y="48"/>
                    </a:lnTo>
                    <a:lnTo>
                      <a:pt x="270" y="48"/>
                    </a:lnTo>
                    <a:lnTo>
                      <a:pt x="264" y="48"/>
                    </a:lnTo>
                    <a:lnTo>
                      <a:pt x="258" y="48"/>
                    </a:lnTo>
                    <a:lnTo>
                      <a:pt x="252" y="48"/>
                    </a:lnTo>
                    <a:lnTo>
                      <a:pt x="246" y="48"/>
                    </a:lnTo>
                    <a:lnTo>
                      <a:pt x="240" y="48"/>
                    </a:lnTo>
                    <a:lnTo>
                      <a:pt x="234" y="60"/>
                    </a:lnTo>
                    <a:lnTo>
                      <a:pt x="234" y="66"/>
                    </a:lnTo>
                    <a:lnTo>
                      <a:pt x="228" y="72"/>
                    </a:lnTo>
                    <a:lnTo>
                      <a:pt x="216" y="84"/>
                    </a:lnTo>
                    <a:lnTo>
                      <a:pt x="222" y="84"/>
                    </a:lnTo>
                    <a:lnTo>
                      <a:pt x="216" y="84"/>
                    </a:lnTo>
                    <a:lnTo>
                      <a:pt x="210" y="84"/>
                    </a:lnTo>
                    <a:lnTo>
                      <a:pt x="204" y="90"/>
                    </a:lnTo>
                    <a:lnTo>
                      <a:pt x="198" y="90"/>
                    </a:lnTo>
                    <a:lnTo>
                      <a:pt x="192" y="96"/>
                    </a:lnTo>
                    <a:lnTo>
                      <a:pt x="186" y="96"/>
                    </a:lnTo>
                    <a:lnTo>
                      <a:pt x="180" y="96"/>
                    </a:lnTo>
                    <a:lnTo>
                      <a:pt x="174" y="96"/>
                    </a:lnTo>
                    <a:lnTo>
                      <a:pt x="168" y="96"/>
                    </a:lnTo>
                    <a:lnTo>
                      <a:pt x="162" y="102"/>
                    </a:lnTo>
                    <a:lnTo>
                      <a:pt x="150" y="102"/>
                    </a:lnTo>
                    <a:lnTo>
                      <a:pt x="156" y="102"/>
                    </a:lnTo>
                    <a:lnTo>
                      <a:pt x="150" y="102"/>
                    </a:lnTo>
                    <a:lnTo>
                      <a:pt x="144" y="96"/>
                    </a:lnTo>
                    <a:lnTo>
                      <a:pt x="144" y="108"/>
                    </a:lnTo>
                    <a:lnTo>
                      <a:pt x="138" y="114"/>
                    </a:lnTo>
                    <a:lnTo>
                      <a:pt x="138" y="126"/>
                    </a:lnTo>
                    <a:lnTo>
                      <a:pt x="132" y="132"/>
                    </a:lnTo>
                    <a:lnTo>
                      <a:pt x="132" y="138"/>
                    </a:lnTo>
                    <a:lnTo>
                      <a:pt x="126" y="144"/>
                    </a:lnTo>
                    <a:lnTo>
                      <a:pt x="120" y="150"/>
                    </a:lnTo>
                    <a:lnTo>
                      <a:pt x="114" y="156"/>
                    </a:lnTo>
                    <a:lnTo>
                      <a:pt x="108" y="162"/>
                    </a:lnTo>
                    <a:lnTo>
                      <a:pt x="96" y="174"/>
                    </a:lnTo>
                    <a:lnTo>
                      <a:pt x="96" y="186"/>
                    </a:lnTo>
                    <a:lnTo>
                      <a:pt x="90" y="192"/>
                    </a:lnTo>
                    <a:lnTo>
                      <a:pt x="84" y="192"/>
                    </a:lnTo>
                    <a:lnTo>
                      <a:pt x="78" y="198"/>
                    </a:lnTo>
                    <a:lnTo>
                      <a:pt x="72" y="198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66" y="210"/>
                    </a:lnTo>
                    <a:lnTo>
                      <a:pt x="60" y="216"/>
                    </a:lnTo>
                    <a:lnTo>
                      <a:pt x="60" y="234"/>
                    </a:lnTo>
                    <a:lnTo>
                      <a:pt x="54" y="240"/>
                    </a:lnTo>
                    <a:lnTo>
                      <a:pt x="48" y="246"/>
                    </a:lnTo>
                    <a:lnTo>
                      <a:pt x="42" y="252"/>
                    </a:lnTo>
                    <a:lnTo>
                      <a:pt x="36" y="252"/>
                    </a:lnTo>
                    <a:lnTo>
                      <a:pt x="30" y="258"/>
                    </a:lnTo>
                    <a:lnTo>
                      <a:pt x="18" y="258"/>
                    </a:lnTo>
                    <a:lnTo>
                      <a:pt x="12" y="258"/>
                    </a:lnTo>
                    <a:lnTo>
                      <a:pt x="6" y="264"/>
                    </a:lnTo>
                    <a:lnTo>
                      <a:pt x="6" y="276"/>
                    </a:lnTo>
                    <a:lnTo>
                      <a:pt x="0" y="282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4" name="Freeform 1029"/>
              <p:cNvSpPr>
                <a:spLocks/>
              </p:cNvSpPr>
              <p:nvPr/>
            </p:nvSpPr>
            <p:spPr bwMode="auto">
              <a:xfrm>
                <a:off x="4019550" y="3171825"/>
                <a:ext cx="1266825" cy="866775"/>
              </a:xfrm>
              <a:custGeom>
                <a:avLst/>
                <a:gdLst>
                  <a:gd name="T0" fmla="*/ 96 w 798"/>
                  <a:gd name="T1" fmla="*/ 18 h 546"/>
                  <a:gd name="T2" fmla="*/ 78 w 798"/>
                  <a:gd name="T3" fmla="*/ 72 h 546"/>
                  <a:gd name="T4" fmla="*/ 60 w 798"/>
                  <a:gd name="T5" fmla="*/ 96 h 546"/>
                  <a:gd name="T6" fmla="*/ 60 w 798"/>
                  <a:gd name="T7" fmla="*/ 114 h 546"/>
                  <a:gd name="T8" fmla="*/ 60 w 798"/>
                  <a:gd name="T9" fmla="*/ 138 h 546"/>
                  <a:gd name="T10" fmla="*/ 60 w 798"/>
                  <a:gd name="T11" fmla="*/ 156 h 546"/>
                  <a:gd name="T12" fmla="*/ 54 w 798"/>
                  <a:gd name="T13" fmla="*/ 198 h 546"/>
                  <a:gd name="T14" fmla="*/ 24 w 798"/>
                  <a:gd name="T15" fmla="*/ 240 h 546"/>
                  <a:gd name="T16" fmla="*/ 6 w 798"/>
                  <a:gd name="T17" fmla="*/ 282 h 546"/>
                  <a:gd name="T18" fmla="*/ 0 w 798"/>
                  <a:gd name="T19" fmla="*/ 366 h 546"/>
                  <a:gd name="T20" fmla="*/ 18 w 798"/>
                  <a:gd name="T21" fmla="*/ 402 h 546"/>
                  <a:gd name="T22" fmla="*/ 42 w 798"/>
                  <a:gd name="T23" fmla="*/ 408 h 546"/>
                  <a:gd name="T24" fmla="*/ 54 w 798"/>
                  <a:gd name="T25" fmla="*/ 450 h 546"/>
                  <a:gd name="T26" fmla="*/ 72 w 798"/>
                  <a:gd name="T27" fmla="*/ 474 h 546"/>
                  <a:gd name="T28" fmla="*/ 96 w 798"/>
                  <a:gd name="T29" fmla="*/ 486 h 546"/>
                  <a:gd name="T30" fmla="*/ 120 w 798"/>
                  <a:gd name="T31" fmla="*/ 504 h 546"/>
                  <a:gd name="T32" fmla="*/ 138 w 798"/>
                  <a:gd name="T33" fmla="*/ 516 h 546"/>
                  <a:gd name="T34" fmla="*/ 168 w 798"/>
                  <a:gd name="T35" fmla="*/ 528 h 546"/>
                  <a:gd name="T36" fmla="*/ 192 w 798"/>
                  <a:gd name="T37" fmla="*/ 534 h 546"/>
                  <a:gd name="T38" fmla="*/ 222 w 798"/>
                  <a:gd name="T39" fmla="*/ 540 h 546"/>
                  <a:gd name="T40" fmla="*/ 246 w 798"/>
                  <a:gd name="T41" fmla="*/ 540 h 546"/>
                  <a:gd name="T42" fmla="*/ 276 w 798"/>
                  <a:gd name="T43" fmla="*/ 540 h 546"/>
                  <a:gd name="T44" fmla="*/ 300 w 798"/>
                  <a:gd name="T45" fmla="*/ 528 h 546"/>
                  <a:gd name="T46" fmla="*/ 330 w 798"/>
                  <a:gd name="T47" fmla="*/ 528 h 546"/>
                  <a:gd name="T48" fmla="*/ 354 w 798"/>
                  <a:gd name="T49" fmla="*/ 528 h 546"/>
                  <a:gd name="T50" fmla="*/ 378 w 798"/>
                  <a:gd name="T51" fmla="*/ 534 h 546"/>
                  <a:gd name="T52" fmla="*/ 402 w 798"/>
                  <a:gd name="T53" fmla="*/ 534 h 546"/>
                  <a:gd name="T54" fmla="*/ 432 w 798"/>
                  <a:gd name="T55" fmla="*/ 528 h 546"/>
                  <a:gd name="T56" fmla="*/ 456 w 798"/>
                  <a:gd name="T57" fmla="*/ 534 h 546"/>
                  <a:gd name="T58" fmla="*/ 486 w 798"/>
                  <a:gd name="T59" fmla="*/ 540 h 546"/>
                  <a:gd name="T60" fmla="*/ 516 w 798"/>
                  <a:gd name="T61" fmla="*/ 546 h 546"/>
                  <a:gd name="T62" fmla="*/ 546 w 798"/>
                  <a:gd name="T63" fmla="*/ 546 h 546"/>
                  <a:gd name="T64" fmla="*/ 576 w 798"/>
                  <a:gd name="T65" fmla="*/ 540 h 546"/>
                  <a:gd name="T66" fmla="*/ 606 w 798"/>
                  <a:gd name="T67" fmla="*/ 546 h 546"/>
                  <a:gd name="T68" fmla="*/ 636 w 798"/>
                  <a:gd name="T69" fmla="*/ 546 h 546"/>
                  <a:gd name="T70" fmla="*/ 672 w 798"/>
                  <a:gd name="T71" fmla="*/ 534 h 546"/>
                  <a:gd name="T72" fmla="*/ 690 w 798"/>
                  <a:gd name="T73" fmla="*/ 510 h 546"/>
                  <a:gd name="T74" fmla="*/ 702 w 798"/>
                  <a:gd name="T75" fmla="*/ 480 h 546"/>
                  <a:gd name="T76" fmla="*/ 732 w 798"/>
                  <a:gd name="T77" fmla="*/ 468 h 546"/>
                  <a:gd name="T78" fmla="*/ 750 w 798"/>
                  <a:gd name="T79" fmla="*/ 450 h 546"/>
                  <a:gd name="T80" fmla="*/ 762 w 798"/>
                  <a:gd name="T81" fmla="*/ 420 h 546"/>
                  <a:gd name="T82" fmla="*/ 786 w 798"/>
                  <a:gd name="T83" fmla="*/ 402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98" h="546">
                    <a:moveTo>
                      <a:pt x="102" y="0"/>
                    </a:moveTo>
                    <a:lnTo>
                      <a:pt x="102" y="12"/>
                    </a:lnTo>
                    <a:lnTo>
                      <a:pt x="96" y="18"/>
                    </a:lnTo>
                    <a:lnTo>
                      <a:pt x="96" y="60"/>
                    </a:lnTo>
                    <a:lnTo>
                      <a:pt x="84" y="66"/>
                    </a:lnTo>
                    <a:lnTo>
                      <a:pt x="78" y="72"/>
                    </a:lnTo>
                    <a:lnTo>
                      <a:pt x="72" y="78"/>
                    </a:lnTo>
                    <a:lnTo>
                      <a:pt x="60" y="84"/>
                    </a:lnTo>
                    <a:lnTo>
                      <a:pt x="60" y="96"/>
                    </a:lnTo>
                    <a:lnTo>
                      <a:pt x="54" y="102"/>
                    </a:lnTo>
                    <a:lnTo>
                      <a:pt x="54" y="108"/>
                    </a:lnTo>
                    <a:lnTo>
                      <a:pt x="60" y="114"/>
                    </a:lnTo>
                    <a:lnTo>
                      <a:pt x="54" y="120"/>
                    </a:lnTo>
                    <a:lnTo>
                      <a:pt x="54" y="132"/>
                    </a:lnTo>
                    <a:lnTo>
                      <a:pt x="60" y="138"/>
                    </a:lnTo>
                    <a:lnTo>
                      <a:pt x="60" y="144"/>
                    </a:lnTo>
                    <a:lnTo>
                      <a:pt x="66" y="150"/>
                    </a:lnTo>
                    <a:lnTo>
                      <a:pt x="60" y="156"/>
                    </a:lnTo>
                    <a:lnTo>
                      <a:pt x="60" y="180"/>
                    </a:lnTo>
                    <a:lnTo>
                      <a:pt x="54" y="186"/>
                    </a:lnTo>
                    <a:lnTo>
                      <a:pt x="54" y="198"/>
                    </a:lnTo>
                    <a:lnTo>
                      <a:pt x="48" y="210"/>
                    </a:lnTo>
                    <a:lnTo>
                      <a:pt x="42" y="222"/>
                    </a:lnTo>
                    <a:lnTo>
                      <a:pt x="24" y="240"/>
                    </a:lnTo>
                    <a:lnTo>
                      <a:pt x="12" y="252"/>
                    </a:lnTo>
                    <a:lnTo>
                      <a:pt x="12" y="270"/>
                    </a:lnTo>
                    <a:lnTo>
                      <a:pt x="6" y="282"/>
                    </a:lnTo>
                    <a:lnTo>
                      <a:pt x="6" y="312"/>
                    </a:lnTo>
                    <a:lnTo>
                      <a:pt x="0" y="324"/>
                    </a:lnTo>
                    <a:lnTo>
                      <a:pt x="0" y="366"/>
                    </a:lnTo>
                    <a:lnTo>
                      <a:pt x="6" y="378"/>
                    </a:lnTo>
                    <a:lnTo>
                      <a:pt x="6" y="396"/>
                    </a:lnTo>
                    <a:lnTo>
                      <a:pt x="18" y="402"/>
                    </a:lnTo>
                    <a:lnTo>
                      <a:pt x="30" y="402"/>
                    </a:lnTo>
                    <a:lnTo>
                      <a:pt x="36" y="402"/>
                    </a:lnTo>
                    <a:lnTo>
                      <a:pt x="42" y="408"/>
                    </a:lnTo>
                    <a:lnTo>
                      <a:pt x="48" y="420"/>
                    </a:lnTo>
                    <a:lnTo>
                      <a:pt x="48" y="438"/>
                    </a:lnTo>
                    <a:lnTo>
                      <a:pt x="54" y="450"/>
                    </a:lnTo>
                    <a:lnTo>
                      <a:pt x="54" y="462"/>
                    </a:lnTo>
                    <a:lnTo>
                      <a:pt x="66" y="468"/>
                    </a:lnTo>
                    <a:lnTo>
                      <a:pt x="72" y="474"/>
                    </a:lnTo>
                    <a:lnTo>
                      <a:pt x="78" y="480"/>
                    </a:lnTo>
                    <a:lnTo>
                      <a:pt x="84" y="486"/>
                    </a:lnTo>
                    <a:lnTo>
                      <a:pt x="96" y="486"/>
                    </a:lnTo>
                    <a:lnTo>
                      <a:pt x="102" y="492"/>
                    </a:lnTo>
                    <a:lnTo>
                      <a:pt x="108" y="498"/>
                    </a:lnTo>
                    <a:lnTo>
                      <a:pt x="120" y="504"/>
                    </a:lnTo>
                    <a:lnTo>
                      <a:pt x="126" y="504"/>
                    </a:lnTo>
                    <a:lnTo>
                      <a:pt x="132" y="510"/>
                    </a:lnTo>
                    <a:lnTo>
                      <a:pt x="138" y="516"/>
                    </a:lnTo>
                    <a:lnTo>
                      <a:pt x="150" y="522"/>
                    </a:lnTo>
                    <a:lnTo>
                      <a:pt x="156" y="528"/>
                    </a:lnTo>
                    <a:lnTo>
                      <a:pt x="168" y="528"/>
                    </a:lnTo>
                    <a:lnTo>
                      <a:pt x="174" y="534"/>
                    </a:lnTo>
                    <a:lnTo>
                      <a:pt x="180" y="534"/>
                    </a:lnTo>
                    <a:lnTo>
                      <a:pt x="192" y="534"/>
                    </a:lnTo>
                    <a:lnTo>
                      <a:pt x="204" y="534"/>
                    </a:lnTo>
                    <a:lnTo>
                      <a:pt x="210" y="534"/>
                    </a:lnTo>
                    <a:lnTo>
                      <a:pt x="222" y="540"/>
                    </a:lnTo>
                    <a:lnTo>
                      <a:pt x="228" y="540"/>
                    </a:lnTo>
                    <a:lnTo>
                      <a:pt x="240" y="540"/>
                    </a:lnTo>
                    <a:lnTo>
                      <a:pt x="246" y="540"/>
                    </a:lnTo>
                    <a:lnTo>
                      <a:pt x="258" y="540"/>
                    </a:lnTo>
                    <a:lnTo>
                      <a:pt x="264" y="540"/>
                    </a:lnTo>
                    <a:lnTo>
                      <a:pt x="276" y="540"/>
                    </a:lnTo>
                    <a:lnTo>
                      <a:pt x="282" y="534"/>
                    </a:lnTo>
                    <a:lnTo>
                      <a:pt x="294" y="534"/>
                    </a:lnTo>
                    <a:lnTo>
                      <a:pt x="300" y="528"/>
                    </a:lnTo>
                    <a:lnTo>
                      <a:pt x="312" y="528"/>
                    </a:lnTo>
                    <a:lnTo>
                      <a:pt x="318" y="534"/>
                    </a:lnTo>
                    <a:lnTo>
                      <a:pt x="330" y="528"/>
                    </a:lnTo>
                    <a:lnTo>
                      <a:pt x="336" y="528"/>
                    </a:lnTo>
                    <a:lnTo>
                      <a:pt x="342" y="528"/>
                    </a:lnTo>
                    <a:lnTo>
                      <a:pt x="354" y="528"/>
                    </a:lnTo>
                    <a:lnTo>
                      <a:pt x="360" y="534"/>
                    </a:lnTo>
                    <a:lnTo>
                      <a:pt x="372" y="534"/>
                    </a:lnTo>
                    <a:lnTo>
                      <a:pt x="378" y="534"/>
                    </a:lnTo>
                    <a:lnTo>
                      <a:pt x="390" y="540"/>
                    </a:lnTo>
                    <a:lnTo>
                      <a:pt x="396" y="534"/>
                    </a:lnTo>
                    <a:lnTo>
                      <a:pt x="402" y="534"/>
                    </a:lnTo>
                    <a:lnTo>
                      <a:pt x="414" y="534"/>
                    </a:lnTo>
                    <a:lnTo>
                      <a:pt x="420" y="528"/>
                    </a:lnTo>
                    <a:lnTo>
                      <a:pt x="432" y="528"/>
                    </a:lnTo>
                    <a:lnTo>
                      <a:pt x="438" y="528"/>
                    </a:lnTo>
                    <a:lnTo>
                      <a:pt x="450" y="528"/>
                    </a:lnTo>
                    <a:lnTo>
                      <a:pt x="456" y="534"/>
                    </a:lnTo>
                    <a:lnTo>
                      <a:pt x="468" y="534"/>
                    </a:lnTo>
                    <a:lnTo>
                      <a:pt x="474" y="540"/>
                    </a:lnTo>
                    <a:lnTo>
                      <a:pt x="486" y="540"/>
                    </a:lnTo>
                    <a:lnTo>
                      <a:pt x="498" y="546"/>
                    </a:lnTo>
                    <a:lnTo>
                      <a:pt x="504" y="546"/>
                    </a:lnTo>
                    <a:lnTo>
                      <a:pt x="516" y="546"/>
                    </a:lnTo>
                    <a:lnTo>
                      <a:pt x="522" y="546"/>
                    </a:lnTo>
                    <a:lnTo>
                      <a:pt x="534" y="546"/>
                    </a:lnTo>
                    <a:lnTo>
                      <a:pt x="546" y="546"/>
                    </a:lnTo>
                    <a:lnTo>
                      <a:pt x="552" y="546"/>
                    </a:lnTo>
                    <a:lnTo>
                      <a:pt x="564" y="540"/>
                    </a:lnTo>
                    <a:lnTo>
                      <a:pt x="576" y="540"/>
                    </a:lnTo>
                    <a:lnTo>
                      <a:pt x="582" y="540"/>
                    </a:lnTo>
                    <a:lnTo>
                      <a:pt x="594" y="540"/>
                    </a:lnTo>
                    <a:lnTo>
                      <a:pt x="606" y="546"/>
                    </a:lnTo>
                    <a:lnTo>
                      <a:pt x="618" y="546"/>
                    </a:lnTo>
                    <a:lnTo>
                      <a:pt x="630" y="546"/>
                    </a:lnTo>
                    <a:lnTo>
                      <a:pt x="636" y="546"/>
                    </a:lnTo>
                    <a:lnTo>
                      <a:pt x="648" y="540"/>
                    </a:lnTo>
                    <a:lnTo>
                      <a:pt x="660" y="540"/>
                    </a:lnTo>
                    <a:lnTo>
                      <a:pt x="672" y="534"/>
                    </a:lnTo>
                    <a:lnTo>
                      <a:pt x="678" y="528"/>
                    </a:lnTo>
                    <a:lnTo>
                      <a:pt x="684" y="522"/>
                    </a:lnTo>
                    <a:lnTo>
                      <a:pt x="690" y="510"/>
                    </a:lnTo>
                    <a:lnTo>
                      <a:pt x="696" y="504"/>
                    </a:lnTo>
                    <a:lnTo>
                      <a:pt x="702" y="492"/>
                    </a:lnTo>
                    <a:lnTo>
                      <a:pt x="702" y="480"/>
                    </a:lnTo>
                    <a:lnTo>
                      <a:pt x="714" y="480"/>
                    </a:lnTo>
                    <a:lnTo>
                      <a:pt x="720" y="474"/>
                    </a:lnTo>
                    <a:lnTo>
                      <a:pt x="732" y="468"/>
                    </a:lnTo>
                    <a:lnTo>
                      <a:pt x="738" y="462"/>
                    </a:lnTo>
                    <a:lnTo>
                      <a:pt x="750" y="456"/>
                    </a:lnTo>
                    <a:lnTo>
                      <a:pt x="750" y="450"/>
                    </a:lnTo>
                    <a:lnTo>
                      <a:pt x="756" y="438"/>
                    </a:lnTo>
                    <a:lnTo>
                      <a:pt x="756" y="426"/>
                    </a:lnTo>
                    <a:lnTo>
                      <a:pt x="762" y="420"/>
                    </a:lnTo>
                    <a:lnTo>
                      <a:pt x="774" y="414"/>
                    </a:lnTo>
                    <a:lnTo>
                      <a:pt x="780" y="408"/>
                    </a:lnTo>
                    <a:lnTo>
                      <a:pt x="786" y="402"/>
                    </a:lnTo>
                    <a:lnTo>
                      <a:pt x="792" y="396"/>
                    </a:lnTo>
                    <a:lnTo>
                      <a:pt x="798" y="384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45" name="Freeform 1030"/>
              <p:cNvSpPr>
                <a:spLocks/>
              </p:cNvSpPr>
              <p:nvPr/>
            </p:nvSpPr>
            <p:spPr bwMode="auto">
              <a:xfrm>
                <a:off x="5219700" y="3238500"/>
                <a:ext cx="104775" cy="542925"/>
              </a:xfrm>
              <a:custGeom>
                <a:avLst/>
                <a:gdLst>
                  <a:gd name="T0" fmla="*/ 42 w 66"/>
                  <a:gd name="T1" fmla="*/ 342 h 342"/>
                  <a:gd name="T2" fmla="*/ 36 w 66"/>
                  <a:gd name="T3" fmla="*/ 330 h 342"/>
                  <a:gd name="T4" fmla="*/ 42 w 66"/>
                  <a:gd name="T5" fmla="*/ 318 h 342"/>
                  <a:gd name="T6" fmla="*/ 42 w 66"/>
                  <a:gd name="T7" fmla="*/ 306 h 342"/>
                  <a:gd name="T8" fmla="*/ 36 w 66"/>
                  <a:gd name="T9" fmla="*/ 294 h 342"/>
                  <a:gd name="T10" fmla="*/ 36 w 66"/>
                  <a:gd name="T11" fmla="*/ 282 h 342"/>
                  <a:gd name="T12" fmla="*/ 30 w 66"/>
                  <a:gd name="T13" fmla="*/ 270 h 342"/>
                  <a:gd name="T14" fmla="*/ 36 w 66"/>
                  <a:gd name="T15" fmla="*/ 258 h 342"/>
                  <a:gd name="T16" fmla="*/ 36 w 66"/>
                  <a:gd name="T17" fmla="*/ 228 h 342"/>
                  <a:gd name="T18" fmla="*/ 30 w 66"/>
                  <a:gd name="T19" fmla="*/ 216 h 342"/>
                  <a:gd name="T20" fmla="*/ 30 w 66"/>
                  <a:gd name="T21" fmla="*/ 174 h 342"/>
                  <a:gd name="T22" fmla="*/ 24 w 66"/>
                  <a:gd name="T23" fmla="*/ 162 h 342"/>
                  <a:gd name="T24" fmla="*/ 30 w 66"/>
                  <a:gd name="T25" fmla="*/ 156 h 342"/>
                  <a:gd name="T26" fmla="*/ 30 w 66"/>
                  <a:gd name="T27" fmla="*/ 150 h 342"/>
                  <a:gd name="T28" fmla="*/ 36 w 66"/>
                  <a:gd name="T29" fmla="*/ 138 h 342"/>
                  <a:gd name="T30" fmla="*/ 42 w 66"/>
                  <a:gd name="T31" fmla="*/ 132 h 342"/>
                  <a:gd name="T32" fmla="*/ 54 w 66"/>
                  <a:gd name="T33" fmla="*/ 132 h 342"/>
                  <a:gd name="T34" fmla="*/ 66 w 66"/>
                  <a:gd name="T35" fmla="*/ 126 h 342"/>
                  <a:gd name="T36" fmla="*/ 66 w 66"/>
                  <a:gd name="T37" fmla="*/ 90 h 342"/>
                  <a:gd name="T38" fmla="*/ 54 w 66"/>
                  <a:gd name="T39" fmla="*/ 78 h 342"/>
                  <a:gd name="T40" fmla="*/ 48 w 66"/>
                  <a:gd name="T41" fmla="*/ 72 h 342"/>
                  <a:gd name="T42" fmla="*/ 48 w 66"/>
                  <a:gd name="T43" fmla="*/ 66 h 342"/>
                  <a:gd name="T44" fmla="*/ 36 w 66"/>
                  <a:gd name="T45" fmla="*/ 54 h 342"/>
                  <a:gd name="T46" fmla="*/ 36 w 66"/>
                  <a:gd name="T47" fmla="*/ 48 h 342"/>
                  <a:gd name="T48" fmla="*/ 30 w 66"/>
                  <a:gd name="T49" fmla="*/ 36 h 342"/>
                  <a:gd name="T50" fmla="*/ 24 w 66"/>
                  <a:gd name="T51" fmla="*/ 30 h 342"/>
                  <a:gd name="T52" fmla="*/ 30 w 66"/>
                  <a:gd name="T53" fmla="*/ 24 h 342"/>
                  <a:gd name="T54" fmla="*/ 24 w 66"/>
                  <a:gd name="T55" fmla="*/ 18 h 342"/>
                  <a:gd name="T56" fmla="*/ 12 w 66"/>
                  <a:gd name="T57" fmla="*/ 6 h 342"/>
                  <a:gd name="T58" fmla="*/ 0 w 66"/>
                  <a:gd name="T5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" h="342">
                    <a:moveTo>
                      <a:pt x="42" y="342"/>
                    </a:moveTo>
                    <a:lnTo>
                      <a:pt x="36" y="330"/>
                    </a:lnTo>
                    <a:lnTo>
                      <a:pt x="42" y="318"/>
                    </a:lnTo>
                    <a:lnTo>
                      <a:pt x="42" y="306"/>
                    </a:lnTo>
                    <a:lnTo>
                      <a:pt x="36" y="294"/>
                    </a:lnTo>
                    <a:lnTo>
                      <a:pt x="36" y="282"/>
                    </a:lnTo>
                    <a:lnTo>
                      <a:pt x="30" y="270"/>
                    </a:lnTo>
                    <a:lnTo>
                      <a:pt x="36" y="258"/>
                    </a:lnTo>
                    <a:lnTo>
                      <a:pt x="36" y="228"/>
                    </a:lnTo>
                    <a:lnTo>
                      <a:pt x="30" y="216"/>
                    </a:lnTo>
                    <a:lnTo>
                      <a:pt x="30" y="174"/>
                    </a:lnTo>
                    <a:lnTo>
                      <a:pt x="24" y="162"/>
                    </a:lnTo>
                    <a:lnTo>
                      <a:pt x="30" y="156"/>
                    </a:lnTo>
                    <a:lnTo>
                      <a:pt x="30" y="150"/>
                    </a:lnTo>
                    <a:lnTo>
                      <a:pt x="36" y="138"/>
                    </a:lnTo>
                    <a:lnTo>
                      <a:pt x="42" y="132"/>
                    </a:lnTo>
                    <a:lnTo>
                      <a:pt x="54" y="132"/>
                    </a:lnTo>
                    <a:lnTo>
                      <a:pt x="66" y="126"/>
                    </a:lnTo>
                    <a:lnTo>
                      <a:pt x="66" y="90"/>
                    </a:lnTo>
                    <a:lnTo>
                      <a:pt x="54" y="78"/>
                    </a:lnTo>
                    <a:lnTo>
                      <a:pt x="48" y="72"/>
                    </a:lnTo>
                    <a:lnTo>
                      <a:pt x="48" y="66"/>
                    </a:lnTo>
                    <a:lnTo>
                      <a:pt x="36" y="54"/>
                    </a:lnTo>
                    <a:lnTo>
                      <a:pt x="36" y="48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12" y="6"/>
                    </a:lnTo>
                    <a:lnTo>
                      <a:pt x="0" y="0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9684322" y="4690904"/>
              <a:ext cx="2134768" cy="2134771"/>
              <a:chOff x="3038475" y="1733550"/>
              <a:chExt cx="3267075" cy="3267075"/>
            </a:xfrm>
          </p:grpSpPr>
          <p:sp>
            <p:nvSpPr>
              <p:cNvPr id="34" name="Rectangle 1096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5" name="Rectangle 1097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36" name="Picture 1098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Freeform 1100"/>
              <p:cNvSpPr>
                <a:spLocks/>
              </p:cNvSpPr>
              <p:nvPr/>
            </p:nvSpPr>
            <p:spPr bwMode="auto">
              <a:xfrm>
                <a:off x="4105275" y="2800350"/>
                <a:ext cx="933450" cy="657225"/>
              </a:xfrm>
              <a:custGeom>
                <a:avLst/>
                <a:gdLst>
                  <a:gd name="T0" fmla="*/ 582 w 588"/>
                  <a:gd name="T1" fmla="*/ 234 h 414"/>
                  <a:gd name="T2" fmla="*/ 570 w 588"/>
                  <a:gd name="T3" fmla="*/ 210 h 414"/>
                  <a:gd name="T4" fmla="*/ 558 w 588"/>
                  <a:gd name="T5" fmla="*/ 186 h 414"/>
                  <a:gd name="T6" fmla="*/ 546 w 588"/>
                  <a:gd name="T7" fmla="*/ 168 h 414"/>
                  <a:gd name="T8" fmla="*/ 540 w 588"/>
                  <a:gd name="T9" fmla="*/ 132 h 414"/>
                  <a:gd name="T10" fmla="*/ 528 w 588"/>
                  <a:gd name="T11" fmla="*/ 108 h 414"/>
                  <a:gd name="T12" fmla="*/ 516 w 588"/>
                  <a:gd name="T13" fmla="*/ 96 h 414"/>
                  <a:gd name="T14" fmla="*/ 492 w 588"/>
                  <a:gd name="T15" fmla="*/ 78 h 414"/>
                  <a:gd name="T16" fmla="*/ 486 w 588"/>
                  <a:gd name="T17" fmla="*/ 72 h 414"/>
                  <a:gd name="T18" fmla="*/ 468 w 588"/>
                  <a:gd name="T19" fmla="*/ 60 h 414"/>
                  <a:gd name="T20" fmla="*/ 456 w 588"/>
                  <a:gd name="T21" fmla="*/ 24 h 414"/>
                  <a:gd name="T22" fmla="*/ 444 w 588"/>
                  <a:gd name="T23" fmla="*/ 0 h 414"/>
                  <a:gd name="T24" fmla="*/ 426 w 588"/>
                  <a:gd name="T25" fmla="*/ 0 h 414"/>
                  <a:gd name="T26" fmla="*/ 408 w 588"/>
                  <a:gd name="T27" fmla="*/ 0 h 414"/>
                  <a:gd name="T28" fmla="*/ 390 w 588"/>
                  <a:gd name="T29" fmla="*/ 0 h 414"/>
                  <a:gd name="T30" fmla="*/ 372 w 588"/>
                  <a:gd name="T31" fmla="*/ 6 h 414"/>
                  <a:gd name="T32" fmla="*/ 354 w 588"/>
                  <a:gd name="T33" fmla="*/ 18 h 414"/>
                  <a:gd name="T34" fmla="*/ 336 w 588"/>
                  <a:gd name="T35" fmla="*/ 24 h 414"/>
                  <a:gd name="T36" fmla="*/ 318 w 588"/>
                  <a:gd name="T37" fmla="*/ 36 h 414"/>
                  <a:gd name="T38" fmla="*/ 306 w 588"/>
                  <a:gd name="T39" fmla="*/ 48 h 414"/>
                  <a:gd name="T40" fmla="*/ 288 w 588"/>
                  <a:gd name="T41" fmla="*/ 60 h 414"/>
                  <a:gd name="T42" fmla="*/ 270 w 588"/>
                  <a:gd name="T43" fmla="*/ 48 h 414"/>
                  <a:gd name="T44" fmla="*/ 252 w 588"/>
                  <a:gd name="T45" fmla="*/ 42 h 414"/>
                  <a:gd name="T46" fmla="*/ 234 w 588"/>
                  <a:gd name="T47" fmla="*/ 60 h 414"/>
                  <a:gd name="T48" fmla="*/ 228 w 588"/>
                  <a:gd name="T49" fmla="*/ 96 h 414"/>
                  <a:gd name="T50" fmla="*/ 210 w 588"/>
                  <a:gd name="T51" fmla="*/ 96 h 414"/>
                  <a:gd name="T52" fmla="*/ 198 w 588"/>
                  <a:gd name="T53" fmla="*/ 96 h 414"/>
                  <a:gd name="T54" fmla="*/ 186 w 588"/>
                  <a:gd name="T55" fmla="*/ 132 h 414"/>
                  <a:gd name="T56" fmla="*/ 174 w 588"/>
                  <a:gd name="T57" fmla="*/ 144 h 414"/>
                  <a:gd name="T58" fmla="*/ 156 w 588"/>
                  <a:gd name="T59" fmla="*/ 150 h 414"/>
                  <a:gd name="T60" fmla="*/ 150 w 588"/>
                  <a:gd name="T61" fmla="*/ 162 h 414"/>
                  <a:gd name="T62" fmla="*/ 132 w 588"/>
                  <a:gd name="T63" fmla="*/ 192 h 414"/>
                  <a:gd name="T64" fmla="*/ 120 w 588"/>
                  <a:gd name="T65" fmla="*/ 216 h 414"/>
                  <a:gd name="T66" fmla="*/ 102 w 588"/>
                  <a:gd name="T67" fmla="*/ 240 h 414"/>
                  <a:gd name="T68" fmla="*/ 90 w 588"/>
                  <a:gd name="T69" fmla="*/ 258 h 414"/>
                  <a:gd name="T70" fmla="*/ 78 w 588"/>
                  <a:gd name="T71" fmla="*/ 276 h 414"/>
                  <a:gd name="T72" fmla="*/ 60 w 588"/>
                  <a:gd name="T73" fmla="*/ 288 h 414"/>
                  <a:gd name="T74" fmla="*/ 48 w 588"/>
                  <a:gd name="T75" fmla="*/ 318 h 414"/>
                  <a:gd name="T76" fmla="*/ 36 w 588"/>
                  <a:gd name="T77" fmla="*/ 348 h 414"/>
                  <a:gd name="T78" fmla="*/ 36 w 588"/>
                  <a:gd name="T79" fmla="*/ 366 h 414"/>
                  <a:gd name="T80" fmla="*/ 0 w 588"/>
                  <a:gd name="T81" fmla="*/ 396 h 414"/>
                  <a:gd name="T82" fmla="*/ 12 w 588"/>
                  <a:gd name="T83" fmla="*/ 408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88" h="414">
                    <a:moveTo>
                      <a:pt x="588" y="270"/>
                    </a:moveTo>
                    <a:lnTo>
                      <a:pt x="588" y="240"/>
                    </a:lnTo>
                    <a:lnTo>
                      <a:pt x="582" y="234"/>
                    </a:lnTo>
                    <a:lnTo>
                      <a:pt x="582" y="222"/>
                    </a:lnTo>
                    <a:lnTo>
                      <a:pt x="576" y="216"/>
                    </a:lnTo>
                    <a:lnTo>
                      <a:pt x="570" y="210"/>
                    </a:lnTo>
                    <a:lnTo>
                      <a:pt x="564" y="204"/>
                    </a:lnTo>
                    <a:lnTo>
                      <a:pt x="564" y="192"/>
                    </a:lnTo>
                    <a:lnTo>
                      <a:pt x="558" y="186"/>
                    </a:lnTo>
                    <a:lnTo>
                      <a:pt x="552" y="180"/>
                    </a:lnTo>
                    <a:lnTo>
                      <a:pt x="552" y="174"/>
                    </a:lnTo>
                    <a:lnTo>
                      <a:pt x="546" y="168"/>
                    </a:lnTo>
                    <a:lnTo>
                      <a:pt x="546" y="150"/>
                    </a:lnTo>
                    <a:lnTo>
                      <a:pt x="540" y="144"/>
                    </a:lnTo>
                    <a:lnTo>
                      <a:pt x="540" y="132"/>
                    </a:lnTo>
                    <a:lnTo>
                      <a:pt x="534" y="126"/>
                    </a:lnTo>
                    <a:lnTo>
                      <a:pt x="534" y="114"/>
                    </a:lnTo>
                    <a:lnTo>
                      <a:pt x="528" y="108"/>
                    </a:lnTo>
                    <a:lnTo>
                      <a:pt x="516" y="96"/>
                    </a:lnTo>
                    <a:lnTo>
                      <a:pt x="522" y="96"/>
                    </a:lnTo>
                    <a:lnTo>
                      <a:pt x="516" y="96"/>
                    </a:lnTo>
                    <a:lnTo>
                      <a:pt x="510" y="90"/>
                    </a:lnTo>
                    <a:lnTo>
                      <a:pt x="504" y="90"/>
                    </a:lnTo>
                    <a:lnTo>
                      <a:pt x="492" y="78"/>
                    </a:lnTo>
                    <a:lnTo>
                      <a:pt x="498" y="78"/>
                    </a:lnTo>
                    <a:lnTo>
                      <a:pt x="492" y="78"/>
                    </a:lnTo>
                    <a:lnTo>
                      <a:pt x="486" y="72"/>
                    </a:lnTo>
                    <a:lnTo>
                      <a:pt x="480" y="72"/>
                    </a:lnTo>
                    <a:lnTo>
                      <a:pt x="474" y="66"/>
                    </a:lnTo>
                    <a:lnTo>
                      <a:pt x="468" y="60"/>
                    </a:lnTo>
                    <a:lnTo>
                      <a:pt x="462" y="60"/>
                    </a:lnTo>
                    <a:lnTo>
                      <a:pt x="456" y="54"/>
                    </a:lnTo>
                    <a:lnTo>
                      <a:pt x="456" y="24"/>
                    </a:lnTo>
                    <a:lnTo>
                      <a:pt x="450" y="18"/>
                    </a:lnTo>
                    <a:lnTo>
                      <a:pt x="450" y="6"/>
                    </a:lnTo>
                    <a:lnTo>
                      <a:pt x="444" y="0"/>
                    </a:lnTo>
                    <a:lnTo>
                      <a:pt x="438" y="0"/>
                    </a:lnTo>
                    <a:lnTo>
                      <a:pt x="432" y="0"/>
                    </a:lnTo>
                    <a:lnTo>
                      <a:pt x="426" y="0"/>
                    </a:lnTo>
                    <a:lnTo>
                      <a:pt x="420" y="0"/>
                    </a:lnTo>
                    <a:lnTo>
                      <a:pt x="414" y="0"/>
                    </a:lnTo>
                    <a:lnTo>
                      <a:pt x="408" y="0"/>
                    </a:lnTo>
                    <a:lnTo>
                      <a:pt x="402" y="0"/>
                    </a:lnTo>
                    <a:lnTo>
                      <a:pt x="396" y="6"/>
                    </a:lnTo>
                    <a:lnTo>
                      <a:pt x="390" y="0"/>
                    </a:lnTo>
                    <a:lnTo>
                      <a:pt x="384" y="6"/>
                    </a:lnTo>
                    <a:lnTo>
                      <a:pt x="378" y="0"/>
                    </a:lnTo>
                    <a:lnTo>
                      <a:pt x="372" y="6"/>
                    </a:lnTo>
                    <a:lnTo>
                      <a:pt x="366" y="12"/>
                    </a:lnTo>
                    <a:lnTo>
                      <a:pt x="360" y="12"/>
                    </a:lnTo>
                    <a:lnTo>
                      <a:pt x="354" y="18"/>
                    </a:lnTo>
                    <a:lnTo>
                      <a:pt x="348" y="18"/>
                    </a:lnTo>
                    <a:lnTo>
                      <a:pt x="342" y="18"/>
                    </a:lnTo>
                    <a:lnTo>
                      <a:pt x="336" y="24"/>
                    </a:lnTo>
                    <a:lnTo>
                      <a:pt x="330" y="30"/>
                    </a:lnTo>
                    <a:lnTo>
                      <a:pt x="324" y="30"/>
                    </a:lnTo>
                    <a:lnTo>
                      <a:pt x="318" y="36"/>
                    </a:lnTo>
                    <a:lnTo>
                      <a:pt x="312" y="36"/>
                    </a:lnTo>
                    <a:lnTo>
                      <a:pt x="306" y="42"/>
                    </a:lnTo>
                    <a:lnTo>
                      <a:pt x="306" y="48"/>
                    </a:lnTo>
                    <a:lnTo>
                      <a:pt x="300" y="54"/>
                    </a:lnTo>
                    <a:lnTo>
                      <a:pt x="294" y="60"/>
                    </a:lnTo>
                    <a:lnTo>
                      <a:pt x="288" y="60"/>
                    </a:lnTo>
                    <a:lnTo>
                      <a:pt x="282" y="54"/>
                    </a:lnTo>
                    <a:lnTo>
                      <a:pt x="276" y="48"/>
                    </a:lnTo>
                    <a:lnTo>
                      <a:pt x="270" y="48"/>
                    </a:lnTo>
                    <a:lnTo>
                      <a:pt x="264" y="48"/>
                    </a:lnTo>
                    <a:lnTo>
                      <a:pt x="258" y="48"/>
                    </a:lnTo>
                    <a:lnTo>
                      <a:pt x="252" y="42"/>
                    </a:lnTo>
                    <a:lnTo>
                      <a:pt x="246" y="48"/>
                    </a:lnTo>
                    <a:lnTo>
                      <a:pt x="240" y="54"/>
                    </a:lnTo>
                    <a:lnTo>
                      <a:pt x="234" y="60"/>
                    </a:lnTo>
                    <a:lnTo>
                      <a:pt x="234" y="78"/>
                    </a:lnTo>
                    <a:lnTo>
                      <a:pt x="228" y="84"/>
                    </a:lnTo>
                    <a:lnTo>
                      <a:pt x="228" y="96"/>
                    </a:lnTo>
                    <a:lnTo>
                      <a:pt x="222" y="96"/>
                    </a:lnTo>
                    <a:lnTo>
                      <a:pt x="216" y="96"/>
                    </a:lnTo>
                    <a:lnTo>
                      <a:pt x="210" y="96"/>
                    </a:lnTo>
                    <a:lnTo>
                      <a:pt x="204" y="96"/>
                    </a:lnTo>
                    <a:lnTo>
                      <a:pt x="198" y="102"/>
                    </a:lnTo>
                    <a:lnTo>
                      <a:pt x="198" y="96"/>
                    </a:lnTo>
                    <a:lnTo>
                      <a:pt x="192" y="102"/>
                    </a:lnTo>
                    <a:lnTo>
                      <a:pt x="186" y="108"/>
                    </a:lnTo>
                    <a:lnTo>
                      <a:pt x="186" y="132"/>
                    </a:lnTo>
                    <a:lnTo>
                      <a:pt x="180" y="132"/>
                    </a:lnTo>
                    <a:lnTo>
                      <a:pt x="168" y="144"/>
                    </a:lnTo>
                    <a:lnTo>
                      <a:pt x="174" y="144"/>
                    </a:lnTo>
                    <a:lnTo>
                      <a:pt x="168" y="144"/>
                    </a:lnTo>
                    <a:lnTo>
                      <a:pt x="162" y="144"/>
                    </a:lnTo>
                    <a:lnTo>
                      <a:pt x="156" y="150"/>
                    </a:lnTo>
                    <a:lnTo>
                      <a:pt x="150" y="156"/>
                    </a:lnTo>
                    <a:lnTo>
                      <a:pt x="144" y="156"/>
                    </a:lnTo>
                    <a:lnTo>
                      <a:pt x="150" y="162"/>
                    </a:lnTo>
                    <a:lnTo>
                      <a:pt x="144" y="168"/>
                    </a:lnTo>
                    <a:lnTo>
                      <a:pt x="144" y="180"/>
                    </a:lnTo>
                    <a:lnTo>
                      <a:pt x="132" y="192"/>
                    </a:lnTo>
                    <a:lnTo>
                      <a:pt x="132" y="204"/>
                    </a:lnTo>
                    <a:lnTo>
                      <a:pt x="126" y="210"/>
                    </a:lnTo>
                    <a:lnTo>
                      <a:pt x="120" y="216"/>
                    </a:lnTo>
                    <a:lnTo>
                      <a:pt x="108" y="228"/>
                    </a:lnTo>
                    <a:lnTo>
                      <a:pt x="108" y="234"/>
                    </a:lnTo>
                    <a:lnTo>
                      <a:pt x="102" y="240"/>
                    </a:lnTo>
                    <a:lnTo>
                      <a:pt x="96" y="246"/>
                    </a:lnTo>
                    <a:lnTo>
                      <a:pt x="90" y="252"/>
                    </a:lnTo>
                    <a:lnTo>
                      <a:pt x="90" y="258"/>
                    </a:lnTo>
                    <a:lnTo>
                      <a:pt x="84" y="264"/>
                    </a:lnTo>
                    <a:lnTo>
                      <a:pt x="84" y="270"/>
                    </a:lnTo>
                    <a:lnTo>
                      <a:pt x="78" y="276"/>
                    </a:lnTo>
                    <a:lnTo>
                      <a:pt x="72" y="276"/>
                    </a:lnTo>
                    <a:lnTo>
                      <a:pt x="66" y="282"/>
                    </a:lnTo>
                    <a:lnTo>
                      <a:pt x="60" y="288"/>
                    </a:lnTo>
                    <a:lnTo>
                      <a:pt x="54" y="294"/>
                    </a:lnTo>
                    <a:lnTo>
                      <a:pt x="48" y="300"/>
                    </a:lnTo>
                    <a:lnTo>
                      <a:pt x="48" y="318"/>
                    </a:lnTo>
                    <a:lnTo>
                      <a:pt x="42" y="324"/>
                    </a:lnTo>
                    <a:lnTo>
                      <a:pt x="42" y="342"/>
                    </a:lnTo>
                    <a:lnTo>
                      <a:pt x="36" y="348"/>
                    </a:lnTo>
                    <a:lnTo>
                      <a:pt x="42" y="354"/>
                    </a:lnTo>
                    <a:lnTo>
                      <a:pt x="36" y="360"/>
                    </a:lnTo>
                    <a:lnTo>
                      <a:pt x="36" y="366"/>
                    </a:lnTo>
                    <a:lnTo>
                      <a:pt x="30" y="372"/>
                    </a:lnTo>
                    <a:lnTo>
                      <a:pt x="6" y="390"/>
                    </a:lnTo>
                    <a:lnTo>
                      <a:pt x="0" y="396"/>
                    </a:lnTo>
                    <a:lnTo>
                      <a:pt x="12" y="408"/>
                    </a:lnTo>
                    <a:lnTo>
                      <a:pt x="6" y="408"/>
                    </a:lnTo>
                    <a:lnTo>
                      <a:pt x="12" y="408"/>
                    </a:lnTo>
                    <a:lnTo>
                      <a:pt x="18" y="414"/>
                    </a:lnTo>
                    <a:lnTo>
                      <a:pt x="24" y="414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8" name="Freeform 1101"/>
              <p:cNvSpPr>
                <a:spLocks/>
              </p:cNvSpPr>
              <p:nvPr/>
            </p:nvSpPr>
            <p:spPr bwMode="auto">
              <a:xfrm>
                <a:off x="4019550" y="3409950"/>
                <a:ext cx="1314450" cy="600075"/>
              </a:xfrm>
              <a:custGeom>
                <a:avLst/>
                <a:gdLst>
                  <a:gd name="T0" fmla="*/ 96 w 828"/>
                  <a:gd name="T1" fmla="*/ 36 h 378"/>
                  <a:gd name="T2" fmla="*/ 186 w 828"/>
                  <a:gd name="T3" fmla="*/ 0 h 378"/>
                  <a:gd name="T4" fmla="*/ 60 w 828"/>
                  <a:gd name="T5" fmla="*/ 96 h 378"/>
                  <a:gd name="T6" fmla="*/ 54 w 828"/>
                  <a:gd name="T7" fmla="*/ 156 h 378"/>
                  <a:gd name="T8" fmla="*/ 60 w 828"/>
                  <a:gd name="T9" fmla="*/ 186 h 378"/>
                  <a:gd name="T10" fmla="*/ 0 w 828"/>
                  <a:gd name="T11" fmla="*/ 294 h 378"/>
                  <a:gd name="T12" fmla="*/ 18 w 828"/>
                  <a:gd name="T13" fmla="*/ 318 h 378"/>
                  <a:gd name="T14" fmla="*/ 36 w 828"/>
                  <a:gd name="T15" fmla="*/ 342 h 378"/>
                  <a:gd name="T16" fmla="*/ 60 w 828"/>
                  <a:gd name="T17" fmla="*/ 354 h 378"/>
                  <a:gd name="T18" fmla="*/ 84 w 828"/>
                  <a:gd name="T19" fmla="*/ 372 h 378"/>
                  <a:gd name="T20" fmla="*/ 114 w 828"/>
                  <a:gd name="T21" fmla="*/ 378 h 378"/>
                  <a:gd name="T22" fmla="*/ 144 w 828"/>
                  <a:gd name="T23" fmla="*/ 378 h 378"/>
                  <a:gd name="T24" fmla="*/ 174 w 828"/>
                  <a:gd name="T25" fmla="*/ 378 h 378"/>
                  <a:gd name="T26" fmla="*/ 204 w 828"/>
                  <a:gd name="T27" fmla="*/ 372 h 378"/>
                  <a:gd name="T28" fmla="*/ 240 w 828"/>
                  <a:gd name="T29" fmla="*/ 354 h 378"/>
                  <a:gd name="T30" fmla="*/ 264 w 828"/>
                  <a:gd name="T31" fmla="*/ 342 h 378"/>
                  <a:gd name="T32" fmla="*/ 288 w 828"/>
                  <a:gd name="T33" fmla="*/ 348 h 378"/>
                  <a:gd name="T34" fmla="*/ 312 w 828"/>
                  <a:gd name="T35" fmla="*/ 342 h 378"/>
                  <a:gd name="T36" fmla="*/ 336 w 828"/>
                  <a:gd name="T37" fmla="*/ 342 h 378"/>
                  <a:gd name="T38" fmla="*/ 360 w 828"/>
                  <a:gd name="T39" fmla="*/ 336 h 378"/>
                  <a:gd name="T40" fmla="*/ 384 w 828"/>
                  <a:gd name="T41" fmla="*/ 330 h 378"/>
                  <a:gd name="T42" fmla="*/ 408 w 828"/>
                  <a:gd name="T43" fmla="*/ 330 h 378"/>
                  <a:gd name="T44" fmla="*/ 432 w 828"/>
                  <a:gd name="T45" fmla="*/ 348 h 378"/>
                  <a:gd name="T46" fmla="*/ 462 w 828"/>
                  <a:gd name="T47" fmla="*/ 354 h 378"/>
                  <a:gd name="T48" fmla="*/ 486 w 828"/>
                  <a:gd name="T49" fmla="*/ 354 h 378"/>
                  <a:gd name="T50" fmla="*/ 510 w 828"/>
                  <a:gd name="T51" fmla="*/ 354 h 378"/>
                  <a:gd name="T52" fmla="*/ 534 w 828"/>
                  <a:gd name="T53" fmla="*/ 348 h 378"/>
                  <a:gd name="T54" fmla="*/ 564 w 828"/>
                  <a:gd name="T55" fmla="*/ 348 h 378"/>
                  <a:gd name="T56" fmla="*/ 594 w 828"/>
                  <a:gd name="T57" fmla="*/ 354 h 378"/>
                  <a:gd name="T58" fmla="*/ 624 w 828"/>
                  <a:gd name="T59" fmla="*/ 348 h 378"/>
                  <a:gd name="T60" fmla="*/ 660 w 828"/>
                  <a:gd name="T61" fmla="*/ 354 h 378"/>
                  <a:gd name="T62" fmla="*/ 702 w 828"/>
                  <a:gd name="T63" fmla="*/ 360 h 378"/>
                  <a:gd name="T64" fmla="*/ 738 w 828"/>
                  <a:gd name="T65" fmla="*/ 354 h 378"/>
                  <a:gd name="T66" fmla="*/ 768 w 828"/>
                  <a:gd name="T67" fmla="*/ 348 h 378"/>
                  <a:gd name="T68" fmla="*/ 816 w 828"/>
                  <a:gd name="T69" fmla="*/ 348 h 378"/>
                  <a:gd name="T70" fmla="*/ 804 w 828"/>
                  <a:gd name="T71" fmla="*/ 294 h 378"/>
                  <a:gd name="T72" fmla="*/ 786 w 828"/>
                  <a:gd name="T73" fmla="*/ 240 h 378"/>
                  <a:gd name="T74" fmla="*/ 786 w 828"/>
                  <a:gd name="T75" fmla="*/ 180 h 378"/>
                  <a:gd name="T76" fmla="*/ 738 w 828"/>
                  <a:gd name="T77" fmla="*/ 120 h 378"/>
                  <a:gd name="T78" fmla="*/ 732 w 828"/>
                  <a:gd name="T79" fmla="*/ 90 h 378"/>
                  <a:gd name="T80" fmla="*/ 732 w 828"/>
                  <a:gd name="T81" fmla="*/ 36 h 378"/>
                  <a:gd name="T82" fmla="*/ 732 w 828"/>
                  <a:gd name="T83" fmla="*/ 12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28" h="378">
                    <a:moveTo>
                      <a:pt x="78" y="30"/>
                    </a:moveTo>
                    <a:lnTo>
                      <a:pt x="90" y="30"/>
                    </a:lnTo>
                    <a:lnTo>
                      <a:pt x="96" y="36"/>
                    </a:lnTo>
                    <a:lnTo>
                      <a:pt x="108" y="36"/>
                    </a:lnTo>
                    <a:lnTo>
                      <a:pt x="114" y="36"/>
                    </a:lnTo>
                    <a:lnTo>
                      <a:pt x="186" y="0"/>
                    </a:lnTo>
                    <a:lnTo>
                      <a:pt x="192" y="0"/>
                    </a:lnTo>
                    <a:lnTo>
                      <a:pt x="198" y="0"/>
                    </a:lnTo>
                    <a:lnTo>
                      <a:pt x="60" y="96"/>
                    </a:lnTo>
                    <a:lnTo>
                      <a:pt x="60" y="120"/>
                    </a:lnTo>
                    <a:lnTo>
                      <a:pt x="54" y="132"/>
                    </a:lnTo>
                    <a:lnTo>
                      <a:pt x="54" y="156"/>
                    </a:lnTo>
                    <a:lnTo>
                      <a:pt x="60" y="168"/>
                    </a:lnTo>
                    <a:lnTo>
                      <a:pt x="54" y="180"/>
                    </a:lnTo>
                    <a:lnTo>
                      <a:pt x="60" y="186"/>
                    </a:lnTo>
                    <a:lnTo>
                      <a:pt x="54" y="198"/>
                    </a:lnTo>
                    <a:lnTo>
                      <a:pt x="54" y="222"/>
                    </a:lnTo>
                    <a:lnTo>
                      <a:pt x="0" y="294"/>
                    </a:lnTo>
                    <a:lnTo>
                      <a:pt x="6" y="300"/>
                    </a:lnTo>
                    <a:lnTo>
                      <a:pt x="12" y="312"/>
                    </a:lnTo>
                    <a:lnTo>
                      <a:pt x="18" y="318"/>
                    </a:lnTo>
                    <a:lnTo>
                      <a:pt x="24" y="324"/>
                    </a:lnTo>
                    <a:lnTo>
                      <a:pt x="30" y="330"/>
                    </a:lnTo>
                    <a:lnTo>
                      <a:pt x="36" y="342"/>
                    </a:lnTo>
                    <a:lnTo>
                      <a:pt x="48" y="342"/>
                    </a:lnTo>
                    <a:lnTo>
                      <a:pt x="54" y="354"/>
                    </a:lnTo>
                    <a:lnTo>
                      <a:pt x="60" y="354"/>
                    </a:lnTo>
                    <a:lnTo>
                      <a:pt x="66" y="360"/>
                    </a:lnTo>
                    <a:lnTo>
                      <a:pt x="78" y="366"/>
                    </a:lnTo>
                    <a:lnTo>
                      <a:pt x="84" y="372"/>
                    </a:lnTo>
                    <a:lnTo>
                      <a:pt x="96" y="372"/>
                    </a:lnTo>
                    <a:lnTo>
                      <a:pt x="102" y="378"/>
                    </a:lnTo>
                    <a:lnTo>
                      <a:pt x="114" y="378"/>
                    </a:lnTo>
                    <a:lnTo>
                      <a:pt x="126" y="378"/>
                    </a:lnTo>
                    <a:lnTo>
                      <a:pt x="132" y="378"/>
                    </a:lnTo>
                    <a:lnTo>
                      <a:pt x="144" y="378"/>
                    </a:lnTo>
                    <a:lnTo>
                      <a:pt x="156" y="378"/>
                    </a:lnTo>
                    <a:lnTo>
                      <a:pt x="168" y="378"/>
                    </a:lnTo>
                    <a:lnTo>
                      <a:pt x="174" y="378"/>
                    </a:lnTo>
                    <a:lnTo>
                      <a:pt x="186" y="378"/>
                    </a:lnTo>
                    <a:lnTo>
                      <a:pt x="198" y="372"/>
                    </a:lnTo>
                    <a:lnTo>
                      <a:pt x="204" y="372"/>
                    </a:lnTo>
                    <a:lnTo>
                      <a:pt x="216" y="366"/>
                    </a:lnTo>
                    <a:lnTo>
                      <a:pt x="228" y="360"/>
                    </a:lnTo>
                    <a:lnTo>
                      <a:pt x="240" y="354"/>
                    </a:lnTo>
                    <a:lnTo>
                      <a:pt x="246" y="348"/>
                    </a:lnTo>
                    <a:lnTo>
                      <a:pt x="258" y="348"/>
                    </a:lnTo>
                    <a:lnTo>
                      <a:pt x="264" y="342"/>
                    </a:lnTo>
                    <a:lnTo>
                      <a:pt x="276" y="348"/>
                    </a:lnTo>
                    <a:lnTo>
                      <a:pt x="282" y="348"/>
                    </a:lnTo>
                    <a:lnTo>
                      <a:pt x="288" y="348"/>
                    </a:lnTo>
                    <a:lnTo>
                      <a:pt x="300" y="348"/>
                    </a:lnTo>
                    <a:lnTo>
                      <a:pt x="306" y="348"/>
                    </a:lnTo>
                    <a:lnTo>
                      <a:pt x="312" y="342"/>
                    </a:lnTo>
                    <a:lnTo>
                      <a:pt x="324" y="342"/>
                    </a:lnTo>
                    <a:lnTo>
                      <a:pt x="330" y="342"/>
                    </a:lnTo>
                    <a:lnTo>
                      <a:pt x="336" y="342"/>
                    </a:lnTo>
                    <a:lnTo>
                      <a:pt x="348" y="342"/>
                    </a:lnTo>
                    <a:lnTo>
                      <a:pt x="354" y="336"/>
                    </a:lnTo>
                    <a:lnTo>
                      <a:pt x="360" y="336"/>
                    </a:lnTo>
                    <a:lnTo>
                      <a:pt x="366" y="336"/>
                    </a:lnTo>
                    <a:lnTo>
                      <a:pt x="378" y="330"/>
                    </a:lnTo>
                    <a:lnTo>
                      <a:pt x="384" y="330"/>
                    </a:lnTo>
                    <a:lnTo>
                      <a:pt x="390" y="330"/>
                    </a:lnTo>
                    <a:lnTo>
                      <a:pt x="402" y="336"/>
                    </a:lnTo>
                    <a:lnTo>
                      <a:pt x="408" y="330"/>
                    </a:lnTo>
                    <a:lnTo>
                      <a:pt x="414" y="342"/>
                    </a:lnTo>
                    <a:lnTo>
                      <a:pt x="426" y="348"/>
                    </a:lnTo>
                    <a:lnTo>
                      <a:pt x="432" y="348"/>
                    </a:lnTo>
                    <a:lnTo>
                      <a:pt x="444" y="348"/>
                    </a:lnTo>
                    <a:lnTo>
                      <a:pt x="450" y="348"/>
                    </a:lnTo>
                    <a:lnTo>
                      <a:pt x="462" y="354"/>
                    </a:lnTo>
                    <a:lnTo>
                      <a:pt x="468" y="354"/>
                    </a:lnTo>
                    <a:lnTo>
                      <a:pt x="474" y="354"/>
                    </a:lnTo>
                    <a:lnTo>
                      <a:pt x="486" y="354"/>
                    </a:lnTo>
                    <a:lnTo>
                      <a:pt x="492" y="354"/>
                    </a:lnTo>
                    <a:lnTo>
                      <a:pt x="504" y="354"/>
                    </a:lnTo>
                    <a:lnTo>
                      <a:pt x="510" y="354"/>
                    </a:lnTo>
                    <a:lnTo>
                      <a:pt x="522" y="354"/>
                    </a:lnTo>
                    <a:lnTo>
                      <a:pt x="528" y="354"/>
                    </a:lnTo>
                    <a:lnTo>
                      <a:pt x="534" y="348"/>
                    </a:lnTo>
                    <a:lnTo>
                      <a:pt x="546" y="354"/>
                    </a:lnTo>
                    <a:lnTo>
                      <a:pt x="558" y="354"/>
                    </a:lnTo>
                    <a:lnTo>
                      <a:pt x="564" y="348"/>
                    </a:lnTo>
                    <a:lnTo>
                      <a:pt x="576" y="348"/>
                    </a:lnTo>
                    <a:lnTo>
                      <a:pt x="582" y="348"/>
                    </a:lnTo>
                    <a:lnTo>
                      <a:pt x="594" y="354"/>
                    </a:lnTo>
                    <a:lnTo>
                      <a:pt x="606" y="354"/>
                    </a:lnTo>
                    <a:lnTo>
                      <a:pt x="612" y="354"/>
                    </a:lnTo>
                    <a:lnTo>
                      <a:pt x="624" y="348"/>
                    </a:lnTo>
                    <a:lnTo>
                      <a:pt x="636" y="354"/>
                    </a:lnTo>
                    <a:lnTo>
                      <a:pt x="654" y="360"/>
                    </a:lnTo>
                    <a:lnTo>
                      <a:pt x="660" y="354"/>
                    </a:lnTo>
                    <a:lnTo>
                      <a:pt x="678" y="360"/>
                    </a:lnTo>
                    <a:lnTo>
                      <a:pt x="690" y="360"/>
                    </a:lnTo>
                    <a:lnTo>
                      <a:pt x="702" y="360"/>
                    </a:lnTo>
                    <a:lnTo>
                      <a:pt x="708" y="360"/>
                    </a:lnTo>
                    <a:lnTo>
                      <a:pt x="726" y="360"/>
                    </a:lnTo>
                    <a:lnTo>
                      <a:pt x="738" y="354"/>
                    </a:lnTo>
                    <a:lnTo>
                      <a:pt x="744" y="354"/>
                    </a:lnTo>
                    <a:lnTo>
                      <a:pt x="756" y="348"/>
                    </a:lnTo>
                    <a:lnTo>
                      <a:pt x="768" y="348"/>
                    </a:lnTo>
                    <a:lnTo>
                      <a:pt x="786" y="348"/>
                    </a:lnTo>
                    <a:lnTo>
                      <a:pt x="798" y="348"/>
                    </a:lnTo>
                    <a:lnTo>
                      <a:pt x="816" y="348"/>
                    </a:lnTo>
                    <a:lnTo>
                      <a:pt x="828" y="342"/>
                    </a:lnTo>
                    <a:lnTo>
                      <a:pt x="828" y="330"/>
                    </a:lnTo>
                    <a:lnTo>
                      <a:pt x="804" y="294"/>
                    </a:lnTo>
                    <a:lnTo>
                      <a:pt x="798" y="270"/>
                    </a:lnTo>
                    <a:lnTo>
                      <a:pt x="792" y="252"/>
                    </a:lnTo>
                    <a:lnTo>
                      <a:pt x="786" y="240"/>
                    </a:lnTo>
                    <a:lnTo>
                      <a:pt x="786" y="204"/>
                    </a:lnTo>
                    <a:lnTo>
                      <a:pt x="780" y="186"/>
                    </a:lnTo>
                    <a:lnTo>
                      <a:pt x="786" y="180"/>
                    </a:lnTo>
                    <a:lnTo>
                      <a:pt x="780" y="168"/>
                    </a:lnTo>
                    <a:lnTo>
                      <a:pt x="780" y="156"/>
                    </a:lnTo>
                    <a:lnTo>
                      <a:pt x="738" y="120"/>
                    </a:lnTo>
                    <a:lnTo>
                      <a:pt x="738" y="108"/>
                    </a:lnTo>
                    <a:lnTo>
                      <a:pt x="732" y="102"/>
                    </a:lnTo>
                    <a:lnTo>
                      <a:pt x="732" y="90"/>
                    </a:lnTo>
                    <a:lnTo>
                      <a:pt x="738" y="84"/>
                    </a:lnTo>
                    <a:lnTo>
                      <a:pt x="738" y="42"/>
                    </a:lnTo>
                    <a:lnTo>
                      <a:pt x="732" y="36"/>
                    </a:lnTo>
                    <a:lnTo>
                      <a:pt x="732" y="30"/>
                    </a:lnTo>
                    <a:lnTo>
                      <a:pt x="726" y="18"/>
                    </a:lnTo>
                    <a:lnTo>
                      <a:pt x="732" y="12"/>
                    </a:lnTo>
                    <a:lnTo>
                      <a:pt x="726" y="6"/>
                    </a:lnTo>
                    <a:lnTo>
                      <a:pt x="726" y="0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9" name="Freeform 1102"/>
              <p:cNvSpPr>
                <a:spLocks/>
              </p:cNvSpPr>
              <p:nvPr/>
            </p:nvSpPr>
            <p:spPr bwMode="auto">
              <a:xfrm>
                <a:off x="5048250" y="3238500"/>
                <a:ext cx="123825" cy="171450"/>
              </a:xfrm>
              <a:custGeom>
                <a:avLst/>
                <a:gdLst>
                  <a:gd name="T0" fmla="*/ 78 w 78"/>
                  <a:gd name="T1" fmla="*/ 108 h 108"/>
                  <a:gd name="T2" fmla="*/ 72 w 78"/>
                  <a:gd name="T3" fmla="*/ 96 h 108"/>
                  <a:gd name="T4" fmla="*/ 60 w 78"/>
                  <a:gd name="T5" fmla="*/ 90 h 108"/>
                  <a:gd name="T6" fmla="*/ 54 w 78"/>
                  <a:gd name="T7" fmla="*/ 78 h 108"/>
                  <a:gd name="T8" fmla="*/ 54 w 78"/>
                  <a:gd name="T9" fmla="*/ 72 h 108"/>
                  <a:gd name="T10" fmla="*/ 48 w 78"/>
                  <a:gd name="T11" fmla="*/ 66 h 108"/>
                  <a:gd name="T12" fmla="*/ 42 w 78"/>
                  <a:gd name="T13" fmla="*/ 60 h 108"/>
                  <a:gd name="T14" fmla="*/ 48 w 78"/>
                  <a:gd name="T15" fmla="*/ 54 h 108"/>
                  <a:gd name="T16" fmla="*/ 42 w 78"/>
                  <a:gd name="T17" fmla="*/ 48 h 108"/>
                  <a:gd name="T18" fmla="*/ 42 w 78"/>
                  <a:gd name="T19" fmla="*/ 42 h 108"/>
                  <a:gd name="T20" fmla="*/ 36 w 78"/>
                  <a:gd name="T21" fmla="*/ 36 h 108"/>
                  <a:gd name="T22" fmla="*/ 36 w 78"/>
                  <a:gd name="T23" fmla="*/ 24 h 108"/>
                  <a:gd name="T24" fmla="*/ 30 w 78"/>
                  <a:gd name="T25" fmla="*/ 18 h 108"/>
                  <a:gd name="T26" fmla="*/ 18 w 78"/>
                  <a:gd name="T27" fmla="*/ 12 h 108"/>
                  <a:gd name="T28" fmla="*/ 6 w 78"/>
                  <a:gd name="T29" fmla="*/ 6 h 108"/>
                  <a:gd name="T30" fmla="*/ 0 w 78"/>
                  <a:gd name="T31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8" h="108">
                    <a:moveTo>
                      <a:pt x="78" y="108"/>
                    </a:moveTo>
                    <a:lnTo>
                      <a:pt x="72" y="96"/>
                    </a:lnTo>
                    <a:lnTo>
                      <a:pt x="60" y="90"/>
                    </a:lnTo>
                    <a:lnTo>
                      <a:pt x="54" y="78"/>
                    </a:lnTo>
                    <a:lnTo>
                      <a:pt x="54" y="72"/>
                    </a:lnTo>
                    <a:lnTo>
                      <a:pt x="48" y="66"/>
                    </a:lnTo>
                    <a:lnTo>
                      <a:pt x="42" y="60"/>
                    </a:lnTo>
                    <a:lnTo>
                      <a:pt x="48" y="54"/>
                    </a:lnTo>
                    <a:lnTo>
                      <a:pt x="42" y="48"/>
                    </a:lnTo>
                    <a:lnTo>
                      <a:pt x="42" y="42"/>
                    </a:lnTo>
                    <a:lnTo>
                      <a:pt x="36" y="36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18" y="12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1821630" y="4690904"/>
              <a:ext cx="2134768" cy="2134771"/>
              <a:chOff x="3038475" y="1733550"/>
              <a:chExt cx="3267075" cy="3267075"/>
            </a:xfrm>
          </p:grpSpPr>
          <p:sp>
            <p:nvSpPr>
              <p:cNvPr id="29" name="Rectangle 1168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0" name="Rectangle 1169"/>
              <p:cNvSpPr>
                <a:spLocks noChangeArrowheads="1"/>
              </p:cNvSpPr>
              <p:nvPr/>
            </p:nvSpPr>
            <p:spPr bwMode="auto">
              <a:xfrm>
                <a:off x="3038475" y="1733550"/>
                <a:ext cx="3257550" cy="325755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pic>
            <p:nvPicPr>
              <p:cNvPr id="31" name="Picture 1170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8475" y="1733550"/>
                <a:ext cx="3267075" cy="326707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Freeform 1172"/>
              <p:cNvSpPr>
                <a:spLocks/>
              </p:cNvSpPr>
              <p:nvPr/>
            </p:nvSpPr>
            <p:spPr bwMode="auto">
              <a:xfrm>
                <a:off x="4248150" y="2857500"/>
                <a:ext cx="857250" cy="581025"/>
              </a:xfrm>
              <a:custGeom>
                <a:avLst/>
                <a:gdLst>
                  <a:gd name="T0" fmla="*/ 534 w 540"/>
                  <a:gd name="T1" fmla="*/ 204 h 366"/>
                  <a:gd name="T2" fmla="*/ 516 w 540"/>
                  <a:gd name="T3" fmla="*/ 186 h 366"/>
                  <a:gd name="T4" fmla="*/ 498 w 540"/>
                  <a:gd name="T5" fmla="*/ 168 h 366"/>
                  <a:gd name="T6" fmla="*/ 480 w 540"/>
                  <a:gd name="T7" fmla="*/ 156 h 366"/>
                  <a:gd name="T8" fmla="*/ 450 w 540"/>
                  <a:gd name="T9" fmla="*/ 150 h 366"/>
                  <a:gd name="T10" fmla="*/ 432 w 540"/>
                  <a:gd name="T11" fmla="*/ 144 h 366"/>
                  <a:gd name="T12" fmla="*/ 414 w 540"/>
                  <a:gd name="T13" fmla="*/ 126 h 366"/>
                  <a:gd name="T14" fmla="*/ 402 w 540"/>
                  <a:gd name="T15" fmla="*/ 102 h 366"/>
                  <a:gd name="T16" fmla="*/ 396 w 540"/>
                  <a:gd name="T17" fmla="*/ 90 h 366"/>
                  <a:gd name="T18" fmla="*/ 396 w 540"/>
                  <a:gd name="T19" fmla="*/ 72 h 366"/>
                  <a:gd name="T20" fmla="*/ 384 w 540"/>
                  <a:gd name="T21" fmla="*/ 60 h 366"/>
                  <a:gd name="T22" fmla="*/ 366 w 540"/>
                  <a:gd name="T23" fmla="*/ 54 h 366"/>
                  <a:gd name="T24" fmla="*/ 348 w 540"/>
                  <a:gd name="T25" fmla="*/ 42 h 366"/>
                  <a:gd name="T26" fmla="*/ 330 w 540"/>
                  <a:gd name="T27" fmla="*/ 30 h 366"/>
                  <a:gd name="T28" fmla="*/ 312 w 540"/>
                  <a:gd name="T29" fmla="*/ 18 h 366"/>
                  <a:gd name="T30" fmla="*/ 294 w 540"/>
                  <a:gd name="T31" fmla="*/ 6 h 366"/>
                  <a:gd name="T32" fmla="*/ 276 w 540"/>
                  <a:gd name="T33" fmla="*/ 6 h 366"/>
                  <a:gd name="T34" fmla="*/ 258 w 540"/>
                  <a:gd name="T35" fmla="*/ 0 h 366"/>
                  <a:gd name="T36" fmla="*/ 240 w 540"/>
                  <a:gd name="T37" fmla="*/ 0 h 366"/>
                  <a:gd name="T38" fmla="*/ 222 w 540"/>
                  <a:gd name="T39" fmla="*/ 0 h 366"/>
                  <a:gd name="T40" fmla="*/ 204 w 540"/>
                  <a:gd name="T41" fmla="*/ 6 h 366"/>
                  <a:gd name="T42" fmla="*/ 192 w 540"/>
                  <a:gd name="T43" fmla="*/ 18 h 366"/>
                  <a:gd name="T44" fmla="*/ 180 w 540"/>
                  <a:gd name="T45" fmla="*/ 36 h 366"/>
                  <a:gd name="T46" fmla="*/ 162 w 540"/>
                  <a:gd name="T47" fmla="*/ 48 h 366"/>
                  <a:gd name="T48" fmla="*/ 144 w 540"/>
                  <a:gd name="T49" fmla="*/ 60 h 366"/>
                  <a:gd name="T50" fmla="*/ 126 w 540"/>
                  <a:gd name="T51" fmla="*/ 60 h 366"/>
                  <a:gd name="T52" fmla="*/ 108 w 540"/>
                  <a:gd name="T53" fmla="*/ 66 h 366"/>
                  <a:gd name="T54" fmla="*/ 96 w 540"/>
                  <a:gd name="T55" fmla="*/ 102 h 366"/>
                  <a:gd name="T56" fmla="*/ 78 w 540"/>
                  <a:gd name="T57" fmla="*/ 108 h 366"/>
                  <a:gd name="T58" fmla="*/ 60 w 540"/>
                  <a:gd name="T59" fmla="*/ 114 h 366"/>
                  <a:gd name="T60" fmla="*/ 54 w 540"/>
                  <a:gd name="T61" fmla="*/ 126 h 366"/>
                  <a:gd name="T62" fmla="*/ 48 w 540"/>
                  <a:gd name="T63" fmla="*/ 144 h 366"/>
                  <a:gd name="T64" fmla="*/ 30 w 540"/>
                  <a:gd name="T65" fmla="*/ 150 h 366"/>
                  <a:gd name="T66" fmla="*/ 12 w 540"/>
                  <a:gd name="T67" fmla="*/ 156 h 366"/>
                  <a:gd name="T68" fmla="*/ 0 w 540"/>
                  <a:gd name="T69" fmla="*/ 252 h 366"/>
                  <a:gd name="T70" fmla="*/ 6 w 540"/>
                  <a:gd name="T71" fmla="*/ 300 h 366"/>
                  <a:gd name="T72" fmla="*/ 12 w 540"/>
                  <a:gd name="T73" fmla="*/ 318 h 366"/>
                  <a:gd name="T74" fmla="*/ 12 w 540"/>
                  <a:gd name="T75" fmla="*/ 336 h 366"/>
                  <a:gd name="T76" fmla="*/ 12 w 540"/>
                  <a:gd name="T77" fmla="*/ 348 h 366"/>
                  <a:gd name="T78" fmla="*/ 30 w 540"/>
                  <a:gd name="T79" fmla="*/ 354 h 366"/>
                  <a:gd name="T80" fmla="*/ 48 w 540"/>
                  <a:gd name="T81" fmla="*/ 354 h 366"/>
                  <a:gd name="T82" fmla="*/ 66 w 540"/>
                  <a:gd name="T83" fmla="*/ 36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0" h="366">
                    <a:moveTo>
                      <a:pt x="540" y="240"/>
                    </a:moveTo>
                    <a:lnTo>
                      <a:pt x="540" y="210"/>
                    </a:lnTo>
                    <a:lnTo>
                      <a:pt x="534" y="204"/>
                    </a:lnTo>
                    <a:lnTo>
                      <a:pt x="528" y="198"/>
                    </a:lnTo>
                    <a:lnTo>
                      <a:pt x="522" y="192"/>
                    </a:lnTo>
                    <a:lnTo>
                      <a:pt x="516" y="186"/>
                    </a:lnTo>
                    <a:lnTo>
                      <a:pt x="510" y="186"/>
                    </a:lnTo>
                    <a:lnTo>
                      <a:pt x="498" y="174"/>
                    </a:lnTo>
                    <a:lnTo>
                      <a:pt x="498" y="168"/>
                    </a:lnTo>
                    <a:lnTo>
                      <a:pt x="492" y="162"/>
                    </a:lnTo>
                    <a:lnTo>
                      <a:pt x="486" y="156"/>
                    </a:lnTo>
                    <a:lnTo>
                      <a:pt x="480" y="156"/>
                    </a:lnTo>
                    <a:lnTo>
                      <a:pt x="468" y="156"/>
                    </a:lnTo>
                    <a:lnTo>
                      <a:pt x="462" y="150"/>
                    </a:lnTo>
                    <a:lnTo>
                      <a:pt x="450" y="150"/>
                    </a:lnTo>
                    <a:lnTo>
                      <a:pt x="444" y="150"/>
                    </a:lnTo>
                    <a:lnTo>
                      <a:pt x="438" y="144"/>
                    </a:lnTo>
                    <a:lnTo>
                      <a:pt x="432" y="144"/>
                    </a:lnTo>
                    <a:lnTo>
                      <a:pt x="426" y="138"/>
                    </a:lnTo>
                    <a:lnTo>
                      <a:pt x="420" y="132"/>
                    </a:lnTo>
                    <a:lnTo>
                      <a:pt x="414" y="126"/>
                    </a:lnTo>
                    <a:lnTo>
                      <a:pt x="414" y="120"/>
                    </a:lnTo>
                    <a:lnTo>
                      <a:pt x="402" y="108"/>
                    </a:lnTo>
                    <a:lnTo>
                      <a:pt x="402" y="102"/>
                    </a:lnTo>
                    <a:lnTo>
                      <a:pt x="396" y="102"/>
                    </a:lnTo>
                    <a:lnTo>
                      <a:pt x="402" y="96"/>
                    </a:lnTo>
                    <a:lnTo>
                      <a:pt x="396" y="90"/>
                    </a:lnTo>
                    <a:lnTo>
                      <a:pt x="396" y="78"/>
                    </a:lnTo>
                    <a:lnTo>
                      <a:pt x="390" y="78"/>
                    </a:lnTo>
                    <a:lnTo>
                      <a:pt x="396" y="72"/>
                    </a:lnTo>
                    <a:lnTo>
                      <a:pt x="396" y="66"/>
                    </a:lnTo>
                    <a:lnTo>
                      <a:pt x="390" y="60"/>
                    </a:lnTo>
                    <a:lnTo>
                      <a:pt x="384" y="60"/>
                    </a:lnTo>
                    <a:lnTo>
                      <a:pt x="378" y="54"/>
                    </a:lnTo>
                    <a:lnTo>
                      <a:pt x="372" y="54"/>
                    </a:lnTo>
                    <a:lnTo>
                      <a:pt x="366" y="54"/>
                    </a:lnTo>
                    <a:lnTo>
                      <a:pt x="360" y="48"/>
                    </a:lnTo>
                    <a:lnTo>
                      <a:pt x="354" y="42"/>
                    </a:lnTo>
                    <a:lnTo>
                      <a:pt x="348" y="42"/>
                    </a:lnTo>
                    <a:lnTo>
                      <a:pt x="342" y="36"/>
                    </a:lnTo>
                    <a:lnTo>
                      <a:pt x="336" y="30"/>
                    </a:lnTo>
                    <a:lnTo>
                      <a:pt x="330" y="30"/>
                    </a:lnTo>
                    <a:lnTo>
                      <a:pt x="324" y="24"/>
                    </a:lnTo>
                    <a:lnTo>
                      <a:pt x="318" y="24"/>
                    </a:lnTo>
                    <a:lnTo>
                      <a:pt x="312" y="18"/>
                    </a:lnTo>
                    <a:lnTo>
                      <a:pt x="306" y="18"/>
                    </a:lnTo>
                    <a:lnTo>
                      <a:pt x="300" y="12"/>
                    </a:lnTo>
                    <a:lnTo>
                      <a:pt x="294" y="6"/>
                    </a:lnTo>
                    <a:lnTo>
                      <a:pt x="288" y="6"/>
                    </a:lnTo>
                    <a:lnTo>
                      <a:pt x="282" y="6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64" y="0"/>
                    </a:lnTo>
                    <a:lnTo>
                      <a:pt x="258" y="0"/>
                    </a:lnTo>
                    <a:lnTo>
                      <a:pt x="252" y="0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34" y="0"/>
                    </a:lnTo>
                    <a:lnTo>
                      <a:pt x="228" y="0"/>
                    </a:lnTo>
                    <a:lnTo>
                      <a:pt x="222" y="0"/>
                    </a:lnTo>
                    <a:lnTo>
                      <a:pt x="216" y="6"/>
                    </a:lnTo>
                    <a:lnTo>
                      <a:pt x="210" y="6"/>
                    </a:lnTo>
                    <a:lnTo>
                      <a:pt x="204" y="6"/>
                    </a:lnTo>
                    <a:lnTo>
                      <a:pt x="198" y="6"/>
                    </a:lnTo>
                    <a:lnTo>
                      <a:pt x="192" y="12"/>
                    </a:lnTo>
                    <a:lnTo>
                      <a:pt x="192" y="18"/>
                    </a:lnTo>
                    <a:lnTo>
                      <a:pt x="186" y="24"/>
                    </a:lnTo>
                    <a:lnTo>
                      <a:pt x="186" y="30"/>
                    </a:lnTo>
                    <a:lnTo>
                      <a:pt x="180" y="36"/>
                    </a:lnTo>
                    <a:lnTo>
                      <a:pt x="174" y="42"/>
                    </a:lnTo>
                    <a:lnTo>
                      <a:pt x="168" y="48"/>
                    </a:lnTo>
                    <a:lnTo>
                      <a:pt x="162" y="48"/>
                    </a:lnTo>
                    <a:lnTo>
                      <a:pt x="156" y="48"/>
                    </a:lnTo>
                    <a:lnTo>
                      <a:pt x="150" y="54"/>
                    </a:lnTo>
                    <a:lnTo>
                      <a:pt x="144" y="60"/>
                    </a:lnTo>
                    <a:lnTo>
                      <a:pt x="138" y="60"/>
                    </a:lnTo>
                    <a:lnTo>
                      <a:pt x="132" y="60"/>
                    </a:lnTo>
                    <a:lnTo>
                      <a:pt x="126" y="60"/>
                    </a:lnTo>
                    <a:lnTo>
                      <a:pt x="120" y="66"/>
                    </a:lnTo>
                    <a:lnTo>
                      <a:pt x="114" y="60"/>
                    </a:lnTo>
                    <a:lnTo>
                      <a:pt x="108" y="66"/>
                    </a:lnTo>
                    <a:lnTo>
                      <a:pt x="102" y="72"/>
                    </a:lnTo>
                    <a:lnTo>
                      <a:pt x="102" y="96"/>
                    </a:lnTo>
                    <a:lnTo>
                      <a:pt x="96" y="102"/>
                    </a:lnTo>
                    <a:lnTo>
                      <a:pt x="90" y="108"/>
                    </a:lnTo>
                    <a:lnTo>
                      <a:pt x="84" y="108"/>
                    </a:lnTo>
                    <a:lnTo>
                      <a:pt x="78" y="108"/>
                    </a:lnTo>
                    <a:lnTo>
                      <a:pt x="72" y="108"/>
                    </a:lnTo>
                    <a:lnTo>
                      <a:pt x="66" y="108"/>
                    </a:lnTo>
                    <a:lnTo>
                      <a:pt x="60" y="114"/>
                    </a:lnTo>
                    <a:lnTo>
                      <a:pt x="54" y="114"/>
                    </a:lnTo>
                    <a:lnTo>
                      <a:pt x="60" y="120"/>
                    </a:lnTo>
                    <a:lnTo>
                      <a:pt x="54" y="126"/>
                    </a:lnTo>
                    <a:lnTo>
                      <a:pt x="54" y="132"/>
                    </a:lnTo>
                    <a:lnTo>
                      <a:pt x="42" y="144"/>
                    </a:lnTo>
                    <a:lnTo>
                      <a:pt x="48" y="144"/>
                    </a:lnTo>
                    <a:lnTo>
                      <a:pt x="42" y="144"/>
                    </a:lnTo>
                    <a:lnTo>
                      <a:pt x="36" y="150"/>
                    </a:lnTo>
                    <a:lnTo>
                      <a:pt x="30" y="150"/>
                    </a:lnTo>
                    <a:lnTo>
                      <a:pt x="24" y="150"/>
                    </a:lnTo>
                    <a:lnTo>
                      <a:pt x="18" y="156"/>
                    </a:lnTo>
                    <a:lnTo>
                      <a:pt x="12" y="156"/>
                    </a:lnTo>
                    <a:lnTo>
                      <a:pt x="6" y="162"/>
                    </a:lnTo>
                    <a:lnTo>
                      <a:pt x="6" y="246"/>
                    </a:lnTo>
                    <a:lnTo>
                      <a:pt x="0" y="252"/>
                    </a:lnTo>
                    <a:lnTo>
                      <a:pt x="0" y="270"/>
                    </a:lnTo>
                    <a:lnTo>
                      <a:pt x="6" y="276"/>
                    </a:lnTo>
                    <a:lnTo>
                      <a:pt x="6" y="300"/>
                    </a:lnTo>
                    <a:lnTo>
                      <a:pt x="12" y="306"/>
                    </a:lnTo>
                    <a:lnTo>
                      <a:pt x="6" y="312"/>
                    </a:lnTo>
                    <a:lnTo>
                      <a:pt x="12" y="318"/>
                    </a:lnTo>
                    <a:lnTo>
                      <a:pt x="6" y="324"/>
                    </a:lnTo>
                    <a:lnTo>
                      <a:pt x="6" y="336"/>
                    </a:lnTo>
                    <a:lnTo>
                      <a:pt x="12" y="336"/>
                    </a:lnTo>
                    <a:lnTo>
                      <a:pt x="6" y="336"/>
                    </a:lnTo>
                    <a:lnTo>
                      <a:pt x="18" y="348"/>
                    </a:lnTo>
                    <a:lnTo>
                      <a:pt x="12" y="348"/>
                    </a:lnTo>
                    <a:lnTo>
                      <a:pt x="18" y="348"/>
                    </a:lnTo>
                    <a:lnTo>
                      <a:pt x="24" y="354"/>
                    </a:lnTo>
                    <a:lnTo>
                      <a:pt x="30" y="354"/>
                    </a:lnTo>
                    <a:lnTo>
                      <a:pt x="36" y="354"/>
                    </a:lnTo>
                    <a:lnTo>
                      <a:pt x="42" y="354"/>
                    </a:lnTo>
                    <a:lnTo>
                      <a:pt x="48" y="354"/>
                    </a:lnTo>
                    <a:lnTo>
                      <a:pt x="54" y="360"/>
                    </a:lnTo>
                    <a:lnTo>
                      <a:pt x="60" y="360"/>
                    </a:lnTo>
                    <a:lnTo>
                      <a:pt x="66" y="360"/>
                    </a:lnTo>
                    <a:lnTo>
                      <a:pt x="72" y="360"/>
                    </a:lnTo>
                    <a:lnTo>
                      <a:pt x="78" y="366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33" name="Freeform 1173"/>
              <p:cNvSpPr>
                <a:spLocks/>
              </p:cNvSpPr>
              <p:nvPr/>
            </p:nvSpPr>
            <p:spPr bwMode="auto">
              <a:xfrm>
                <a:off x="4371975" y="3238500"/>
                <a:ext cx="733425" cy="361950"/>
              </a:xfrm>
              <a:custGeom>
                <a:avLst/>
                <a:gdLst>
                  <a:gd name="T0" fmla="*/ 6 w 462"/>
                  <a:gd name="T1" fmla="*/ 126 h 228"/>
                  <a:gd name="T2" fmla="*/ 12 w 462"/>
                  <a:gd name="T3" fmla="*/ 144 h 228"/>
                  <a:gd name="T4" fmla="*/ 18 w 462"/>
                  <a:gd name="T5" fmla="*/ 156 h 228"/>
                  <a:gd name="T6" fmla="*/ 24 w 462"/>
                  <a:gd name="T7" fmla="*/ 168 h 228"/>
                  <a:gd name="T8" fmla="*/ 36 w 462"/>
                  <a:gd name="T9" fmla="*/ 168 h 228"/>
                  <a:gd name="T10" fmla="*/ 48 w 462"/>
                  <a:gd name="T11" fmla="*/ 174 h 228"/>
                  <a:gd name="T12" fmla="*/ 60 w 462"/>
                  <a:gd name="T13" fmla="*/ 198 h 228"/>
                  <a:gd name="T14" fmla="*/ 66 w 462"/>
                  <a:gd name="T15" fmla="*/ 210 h 228"/>
                  <a:gd name="T16" fmla="*/ 78 w 462"/>
                  <a:gd name="T17" fmla="*/ 222 h 228"/>
                  <a:gd name="T18" fmla="*/ 90 w 462"/>
                  <a:gd name="T19" fmla="*/ 216 h 228"/>
                  <a:gd name="T20" fmla="*/ 102 w 462"/>
                  <a:gd name="T21" fmla="*/ 222 h 228"/>
                  <a:gd name="T22" fmla="*/ 114 w 462"/>
                  <a:gd name="T23" fmla="*/ 216 h 228"/>
                  <a:gd name="T24" fmla="*/ 126 w 462"/>
                  <a:gd name="T25" fmla="*/ 216 h 228"/>
                  <a:gd name="T26" fmla="*/ 138 w 462"/>
                  <a:gd name="T27" fmla="*/ 222 h 228"/>
                  <a:gd name="T28" fmla="*/ 150 w 462"/>
                  <a:gd name="T29" fmla="*/ 222 h 228"/>
                  <a:gd name="T30" fmla="*/ 162 w 462"/>
                  <a:gd name="T31" fmla="*/ 228 h 228"/>
                  <a:gd name="T32" fmla="*/ 174 w 462"/>
                  <a:gd name="T33" fmla="*/ 228 h 228"/>
                  <a:gd name="T34" fmla="*/ 186 w 462"/>
                  <a:gd name="T35" fmla="*/ 228 h 228"/>
                  <a:gd name="T36" fmla="*/ 198 w 462"/>
                  <a:gd name="T37" fmla="*/ 222 h 228"/>
                  <a:gd name="T38" fmla="*/ 210 w 462"/>
                  <a:gd name="T39" fmla="*/ 222 h 228"/>
                  <a:gd name="T40" fmla="*/ 222 w 462"/>
                  <a:gd name="T41" fmla="*/ 216 h 228"/>
                  <a:gd name="T42" fmla="*/ 234 w 462"/>
                  <a:gd name="T43" fmla="*/ 204 h 228"/>
                  <a:gd name="T44" fmla="*/ 246 w 462"/>
                  <a:gd name="T45" fmla="*/ 180 h 228"/>
                  <a:gd name="T46" fmla="*/ 258 w 462"/>
                  <a:gd name="T47" fmla="*/ 174 h 228"/>
                  <a:gd name="T48" fmla="*/ 270 w 462"/>
                  <a:gd name="T49" fmla="*/ 168 h 228"/>
                  <a:gd name="T50" fmla="*/ 282 w 462"/>
                  <a:gd name="T51" fmla="*/ 156 h 228"/>
                  <a:gd name="T52" fmla="*/ 288 w 462"/>
                  <a:gd name="T53" fmla="*/ 138 h 228"/>
                  <a:gd name="T54" fmla="*/ 294 w 462"/>
                  <a:gd name="T55" fmla="*/ 126 h 228"/>
                  <a:gd name="T56" fmla="*/ 306 w 462"/>
                  <a:gd name="T57" fmla="*/ 126 h 228"/>
                  <a:gd name="T58" fmla="*/ 318 w 462"/>
                  <a:gd name="T59" fmla="*/ 120 h 228"/>
                  <a:gd name="T60" fmla="*/ 330 w 462"/>
                  <a:gd name="T61" fmla="*/ 120 h 228"/>
                  <a:gd name="T62" fmla="*/ 342 w 462"/>
                  <a:gd name="T63" fmla="*/ 114 h 228"/>
                  <a:gd name="T64" fmla="*/ 360 w 462"/>
                  <a:gd name="T65" fmla="*/ 114 h 228"/>
                  <a:gd name="T66" fmla="*/ 372 w 462"/>
                  <a:gd name="T67" fmla="*/ 114 h 228"/>
                  <a:gd name="T68" fmla="*/ 378 w 462"/>
                  <a:gd name="T69" fmla="*/ 96 h 228"/>
                  <a:gd name="T70" fmla="*/ 384 w 462"/>
                  <a:gd name="T71" fmla="*/ 84 h 228"/>
                  <a:gd name="T72" fmla="*/ 396 w 462"/>
                  <a:gd name="T73" fmla="*/ 78 h 228"/>
                  <a:gd name="T74" fmla="*/ 420 w 462"/>
                  <a:gd name="T75" fmla="*/ 72 h 228"/>
                  <a:gd name="T76" fmla="*/ 432 w 462"/>
                  <a:gd name="T77" fmla="*/ 48 h 228"/>
                  <a:gd name="T78" fmla="*/ 444 w 462"/>
                  <a:gd name="T79" fmla="*/ 36 h 228"/>
                  <a:gd name="T80" fmla="*/ 456 w 462"/>
                  <a:gd name="T81" fmla="*/ 30 h 228"/>
                  <a:gd name="T82" fmla="*/ 462 w 462"/>
                  <a:gd name="T83" fmla="*/ 1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62" h="228">
                    <a:moveTo>
                      <a:pt x="0" y="126"/>
                    </a:moveTo>
                    <a:lnTo>
                      <a:pt x="6" y="126"/>
                    </a:lnTo>
                    <a:lnTo>
                      <a:pt x="12" y="132"/>
                    </a:lnTo>
                    <a:lnTo>
                      <a:pt x="12" y="144"/>
                    </a:lnTo>
                    <a:lnTo>
                      <a:pt x="18" y="150"/>
                    </a:lnTo>
                    <a:lnTo>
                      <a:pt x="18" y="156"/>
                    </a:lnTo>
                    <a:lnTo>
                      <a:pt x="30" y="168"/>
                    </a:lnTo>
                    <a:lnTo>
                      <a:pt x="24" y="168"/>
                    </a:lnTo>
                    <a:lnTo>
                      <a:pt x="30" y="168"/>
                    </a:lnTo>
                    <a:lnTo>
                      <a:pt x="36" y="168"/>
                    </a:lnTo>
                    <a:lnTo>
                      <a:pt x="42" y="168"/>
                    </a:lnTo>
                    <a:lnTo>
                      <a:pt x="48" y="174"/>
                    </a:lnTo>
                    <a:lnTo>
                      <a:pt x="54" y="180"/>
                    </a:lnTo>
                    <a:lnTo>
                      <a:pt x="60" y="198"/>
                    </a:lnTo>
                    <a:lnTo>
                      <a:pt x="60" y="204"/>
                    </a:lnTo>
                    <a:lnTo>
                      <a:pt x="66" y="210"/>
                    </a:lnTo>
                    <a:lnTo>
                      <a:pt x="72" y="216"/>
                    </a:lnTo>
                    <a:lnTo>
                      <a:pt x="78" y="222"/>
                    </a:lnTo>
                    <a:lnTo>
                      <a:pt x="84" y="222"/>
                    </a:lnTo>
                    <a:lnTo>
                      <a:pt x="90" y="216"/>
                    </a:lnTo>
                    <a:lnTo>
                      <a:pt x="96" y="216"/>
                    </a:lnTo>
                    <a:lnTo>
                      <a:pt x="102" y="222"/>
                    </a:lnTo>
                    <a:lnTo>
                      <a:pt x="108" y="216"/>
                    </a:lnTo>
                    <a:lnTo>
                      <a:pt x="114" y="216"/>
                    </a:lnTo>
                    <a:lnTo>
                      <a:pt x="120" y="216"/>
                    </a:lnTo>
                    <a:lnTo>
                      <a:pt x="126" y="216"/>
                    </a:lnTo>
                    <a:lnTo>
                      <a:pt x="132" y="216"/>
                    </a:lnTo>
                    <a:lnTo>
                      <a:pt x="138" y="222"/>
                    </a:lnTo>
                    <a:lnTo>
                      <a:pt x="144" y="222"/>
                    </a:lnTo>
                    <a:lnTo>
                      <a:pt x="150" y="222"/>
                    </a:lnTo>
                    <a:lnTo>
                      <a:pt x="156" y="228"/>
                    </a:lnTo>
                    <a:lnTo>
                      <a:pt x="162" y="228"/>
                    </a:lnTo>
                    <a:lnTo>
                      <a:pt x="168" y="228"/>
                    </a:lnTo>
                    <a:lnTo>
                      <a:pt x="174" y="228"/>
                    </a:lnTo>
                    <a:lnTo>
                      <a:pt x="180" y="228"/>
                    </a:lnTo>
                    <a:lnTo>
                      <a:pt x="186" y="228"/>
                    </a:lnTo>
                    <a:lnTo>
                      <a:pt x="192" y="228"/>
                    </a:lnTo>
                    <a:lnTo>
                      <a:pt x="198" y="222"/>
                    </a:lnTo>
                    <a:lnTo>
                      <a:pt x="204" y="222"/>
                    </a:lnTo>
                    <a:lnTo>
                      <a:pt x="210" y="222"/>
                    </a:lnTo>
                    <a:lnTo>
                      <a:pt x="216" y="216"/>
                    </a:lnTo>
                    <a:lnTo>
                      <a:pt x="222" y="216"/>
                    </a:lnTo>
                    <a:lnTo>
                      <a:pt x="228" y="210"/>
                    </a:lnTo>
                    <a:lnTo>
                      <a:pt x="234" y="204"/>
                    </a:lnTo>
                    <a:lnTo>
                      <a:pt x="246" y="192"/>
                    </a:lnTo>
                    <a:lnTo>
                      <a:pt x="246" y="180"/>
                    </a:lnTo>
                    <a:lnTo>
                      <a:pt x="252" y="180"/>
                    </a:lnTo>
                    <a:lnTo>
                      <a:pt x="258" y="174"/>
                    </a:lnTo>
                    <a:lnTo>
                      <a:pt x="264" y="174"/>
                    </a:lnTo>
                    <a:lnTo>
                      <a:pt x="270" y="168"/>
                    </a:lnTo>
                    <a:lnTo>
                      <a:pt x="276" y="162"/>
                    </a:lnTo>
                    <a:lnTo>
                      <a:pt x="282" y="156"/>
                    </a:lnTo>
                    <a:lnTo>
                      <a:pt x="282" y="144"/>
                    </a:lnTo>
                    <a:lnTo>
                      <a:pt x="288" y="138"/>
                    </a:lnTo>
                    <a:lnTo>
                      <a:pt x="300" y="126"/>
                    </a:lnTo>
                    <a:lnTo>
                      <a:pt x="294" y="126"/>
                    </a:lnTo>
                    <a:lnTo>
                      <a:pt x="300" y="126"/>
                    </a:lnTo>
                    <a:lnTo>
                      <a:pt x="306" y="126"/>
                    </a:lnTo>
                    <a:lnTo>
                      <a:pt x="312" y="120"/>
                    </a:lnTo>
                    <a:lnTo>
                      <a:pt x="318" y="120"/>
                    </a:lnTo>
                    <a:lnTo>
                      <a:pt x="324" y="120"/>
                    </a:lnTo>
                    <a:lnTo>
                      <a:pt x="330" y="120"/>
                    </a:lnTo>
                    <a:lnTo>
                      <a:pt x="336" y="114"/>
                    </a:lnTo>
                    <a:lnTo>
                      <a:pt x="342" y="114"/>
                    </a:lnTo>
                    <a:lnTo>
                      <a:pt x="354" y="114"/>
                    </a:lnTo>
                    <a:lnTo>
                      <a:pt x="360" y="114"/>
                    </a:lnTo>
                    <a:lnTo>
                      <a:pt x="366" y="114"/>
                    </a:lnTo>
                    <a:lnTo>
                      <a:pt x="372" y="114"/>
                    </a:lnTo>
                    <a:lnTo>
                      <a:pt x="378" y="108"/>
                    </a:lnTo>
                    <a:lnTo>
                      <a:pt x="378" y="96"/>
                    </a:lnTo>
                    <a:lnTo>
                      <a:pt x="384" y="90"/>
                    </a:lnTo>
                    <a:lnTo>
                      <a:pt x="384" y="84"/>
                    </a:lnTo>
                    <a:lnTo>
                      <a:pt x="390" y="78"/>
                    </a:lnTo>
                    <a:lnTo>
                      <a:pt x="396" y="78"/>
                    </a:lnTo>
                    <a:lnTo>
                      <a:pt x="408" y="72"/>
                    </a:lnTo>
                    <a:lnTo>
                      <a:pt x="420" y="72"/>
                    </a:lnTo>
                    <a:lnTo>
                      <a:pt x="432" y="60"/>
                    </a:lnTo>
                    <a:lnTo>
                      <a:pt x="432" y="48"/>
                    </a:lnTo>
                    <a:lnTo>
                      <a:pt x="438" y="42"/>
                    </a:lnTo>
                    <a:lnTo>
                      <a:pt x="444" y="36"/>
                    </a:lnTo>
                    <a:lnTo>
                      <a:pt x="450" y="36"/>
                    </a:lnTo>
                    <a:lnTo>
                      <a:pt x="456" y="30"/>
                    </a:lnTo>
                    <a:lnTo>
                      <a:pt x="456" y="24"/>
                    </a:lnTo>
                    <a:lnTo>
                      <a:pt x="462" y="18"/>
                    </a:lnTo>
                    <a:lnTo>
                      <a:pt x="462" y="0"/>
                    </a:lnTo>
                  </a:path>
                </a:pathLst>
              </a:custGeom>
              <a:noFill/>
              <a:ln w="12" cap="flat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546085"/>
                <a:endParaRPr lang="en-CA" sz="160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160913" y="6411409"/>
              <a:ext cx="659757" cy="403989"/>
            </a:xfrm>
            <a:prstGeom prst="rect">
              <a:avLst/>
            </a:prstGeom>
            <a:solidFill>
              <a:srgbClr val="000000">
                <a:alpha val="44706"/>
              </a:srgbClr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100">
                  <a:solidFill>
                    <a:schemeClr val="bg1"/>
                  </a:solidFill>
                </a:defRPr>
              </a:lvl1pPr>
            </a:lstStyle>
            <a:p>
              <a:pPr defTabSz="546085"/>
              <a:r>
                <a:rPr lang="en-CA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rPr>
                <a:t>1cm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28401" y="6719318"/>
              <a:ext cx="246735" cy="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6085"/>
              <a:endParaRPr lang="en-CA" sz="160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25543" y="4716727"/>
              <a:ext cx="814619" cy="448878"/>
            </a:xfrm>
            <a:prstGeom prst="rect">
              <a:avLst/>
            </a:prstGeom>
            <a:solidFill>
              <a:srgbClr val="000000">
                <a:alpha val="44706"/>
              </a:srgbClr>
            </a:solidFill>
          </p:spPr>
          <p:txBody>
            <a:bodyPr wrap="none" rtlCol="0">
              <a:spAutoFit/>
            </a:bodyPr>
            <a:lstStyle/>
            <a:p>
              <a:pPr defTabSz="546085"/>
              <a:r>
                <a:rPr lang="en-CA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rPr>
                <a:t>Apex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565485" y="4716727"/>
              <a:ext cx="781327" cy="448878"/>
            </a:xfrm>
            <a:prstGeom prst="rect">
              <a:avLst/>
            </a:prstGeom>
            <a:solidFill>
              <a:srgbClr val="000000">
                <a:alpha val="44706"/>
              </a:srgbClr>
            </a:solidFill>
          </p:spPr>
          <p:txBody>
            <a:bodyPr wrap="none" rtlCol="0">
              <a:spAutoFit/>
            </a:bodyPr>
            <a:lstStyle/>
            <a:p>
              <a:pPr defTabSz="546085"/>
              <a:r>
                <a:rPr lang="en-CA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Arial" pitchFamily="34" charset="0"/>
                </a:rPr>
                <a:t>Base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04904" y="1560459"/>
              <a:ext cx="8489108" cy="583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6085"/>
              <a:r>
                <a:rPr lang="en-CA" sz="2000" b="1" dirty="0">
                  <a:solidFill>
                    <a:srgbClr val="003366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Maximum Temperature &gt; 43°C on T2w planning MRI: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74065" y="4207439"/>
              <a:ext cx="10428350" cy="583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6085"/>
              <a:r>
                <a:rPr lang="en-CA" sz="2000" b="1" dirty="0">
                  <a:solidFill>
                    <a:srgbClr val="003366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Maximum Temperature </a:t>
              </a:r>
              <a:r>
                <a:rPr lang="en-CA" sz="2000" b="1" dirty="0" smtClean="0">
                  <a:solidFill>
                    <a:srgbClr val="003366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52-55°C </a:t>
              </a:r>
              <a:r>
                <a:rPr lang="en-CA" sz="2000" b="1" dirty="0">
                  <a:solidFill>
                    <a:srgbClr val="003366"/>
                  </a:solidFill>
                  <a:latin typeface="Calibri" panose="020F050202020403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on acute post-treatment CE-MRI: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27329" y="4077968"/>
              <a:ext cx="246735" cy="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6085"/>
              <a:endParaRPr lang="en-CA" sz="160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2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TEMPERATURE CONTROL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760509"/>
              </p:ext>
            </p:extLst>
          </p:nvPr>
        </p:nvGraphicFramePr>
        <p:xfrm>
          <a:off x="895352" y="2048472"/>
          <a:ext cx="8603692" cy="3651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449"/>
                <a:gridCol w="3569144"/>
                <a:gridCol w="1522033"/>
                <a:gridCol w="1522033"/>
                <a:gridCol w="1522033"/>
              </a:tblGrid>
              <a:tr h="668481"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Calibri" panose="020F0502020204030204" pitchFamily="34" charset="0"/>
                        </a:rPr>
                        <a:t>PARAMETER</a:t>
                      </a:r>
                      <a:endParaRPr lang="en-US" sz="1900" b="1" dirty="0"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lnL w="12700" cmpd="sng">
                      <a:noFill/>
                    </a:lnL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Calibri" panose="020F0502020204030204" pitchFamily="34" charset="0"/>
                        </a:rPr>
                        <a:t>AVERAGE</a:t>
                      </a:r>
                      <a:br>
                        <a:rPr lang="en-US" sz="1900" b="1" dirty="0" smtClean="0">
                          <a:latin typeface="Calibri" panose="020F0502020204030204" pitchFamily="34" charset="0"/>
                        </a:rPr>
                      </a:br>
                      <a:r>
                        <a:rPr lang="en-US" sz="1900" b="1" dirty="0" smtClean="0">
                          <a:latin typeface="Calibri" panose="020F0502020204030204" pitchFamily="34" charset="0"/>
                        </a:rPr>
                        <a:t>(n=30)</a:t>
                      </a:r>
                      <a:endParaRPr lang="en-US" sz="1900" b="1" dirty="0"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Calibri" panose="020F0502020204030204" pitchFamily="34" charset="0"/>
                        </a:rPr>
                        <a:t>95% CI</a:t>
                      </a:r>
                      <a:br>
                        <a:rPr lang="en-US" sz="1900" b="1" dirty="0" smtClean="0">
                          <a:latin typeface="Calibri" panose="020F0502020204030204" pitchFamily="34" charset="0"/>
                        </a:rPr>
                      </a:br>
                      <a:r>
                        <a:rPr lang="en-US" sz="1900" b="1" dirty="0" smtClean="0">
                          <a:latin typeface="Calibri" panose="020F0502020204030204" pitchFamily="34" charset="0"/>
                        </a:rPr>
                        <a:t>(n=30)</a:t>
                      </a:r>
                      <a:endParaRPr lang="en-US" sz="1900" b="1" dirty="0"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latin typeface="Calibri" panose="020F0502020204030204" pitchFamily="34" charset="0"/>
                        </a:rPr>
                        <a:t>RANGE (n=30)</a:t>
                      </a:r>
                      <a:endParaRPr lang="en-US" sz="1900" b="1" dirty="0"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003366"/>
                    </a:solidFill>
                  </a:tcPr>
                </a:tc>
              </a:tr>
              <a:tr h="426166">
                <a:tc rowSpan="2"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Prostate Volume (cc)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lnL w="12700" cmpd="sng">
                      <a:noFill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47 cc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41 – 54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21 – 95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</a:tr>
              <a:tr h="426166">
                <a:tc vMerge="1"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223" marR="98223" marT="49112" marB="491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Treatment Time (min)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lnL w="12700" cmpd="sng">
                      <a:noFill/>
                    </a:lnL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36 min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32 – 40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24 –</a:t>
                      </a:r>
                      <a:r>
                        <a:rPr lang="en-US" sz="1800" b="0" baseline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61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</a:tr>
              <a:tr h="4261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Linear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Targeting Accuracy (mm)</a:t>
                      </a:r>
                    </a:p>
                  </a:txBody>
                  <a:tcPr marL="86263" marR="86263" marT="43132" marB="431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0.1 mm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-0.1 – 0.2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-0.6 – 1.1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</a:tr>
              <a:tr h="426166">
                <a:tc vMerge="1"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223" marR="98223" marT="49112" marB="49112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Targeting Precision (mm)</a:t>
                      </a:r>
                    </a:p>
                  </a:txBody>
                  <a:tcPr marL="86263" marR="86263" marT="43132" marB="431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1.3 mm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1.2 – 1.5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0.7 – 2.4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</a:tr>
              <a:tr h="42616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Volume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Over-Targeted Volume (cc)</a:t>
                      </a:r>
                    </a:p>
                  </a:txBody>
                  <a:tcPr marL="86263" marR="86263" marT="43132" marB="431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0.8 cc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0.6 –</a:t>
                      </a:r>
                      <a:r>
                        <a:rPr lang="en-US" sz="1800" b="0" baseline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 1.0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0.1 – 2.6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</a:tr>
              <a:tr h="426166">
                <a:tc vMerge="1"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8223" marR="98223" marT="49112" marB="49112" anchor="ctr"/>
                </a:tc>
                <a:tc>
                  <a:txBody>
                    <a:bodyPr/>
                    <a:lstStyle/>
                    <a:p>
                      <a:pPr marL="0" marR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Under-Targeted</a:t>
                      </a:r>
                      <a:r>
                        <a:rPr lang="en-US" sz="1800" b="0" baseline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 Volume (cc)</a:t>
                      </a:r>
                      <a:endParaRPr lang="en-US" sz="1800" b="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1.0</a:t>
                      </a:r>
                      <a:r>
                        <a:rPr lang="en-US" sz="1800" b="0" baseline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 cc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0.6</a:t>
                      </a:r>
                      <a:r>
                        <a:rPr lang="en-US" sz="1800" b="0" baseline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 – 1.4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0.0 – 4.8</a:t>
                      </a:r>
                      <a:endParaRPr lang="en-US" sz="18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anchor="ctr">
                    <a:solidFill>
                      <a:srgbClr val="D9ECFF"/>
                    </a:solidFill>
                  </a:tcPr>
                </a:tc>
              </a:tr>
              <a:tr h="426166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2" marB="43132"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Dice Similarity Coefficient (DSC)</a:t>
                      </a:r>
                      <a:endParaRPr lang="en-US" sz="17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1" marB="43131" anchor="ctr">
                    <a:lnL w="12700" cmpd="sng">
                      <a:noFill/>
                    </a:lnL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0.94</a:t>
                      </a:r>
                      <a:endParaRPr lang="en-US" sz="17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1" marB="43131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0.93</a:t>
                      </a:r>
                      <a:r>
                        <a:rPr lang="en-US" sz="1700" b="0" baseline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 – 0.94</a:t>
                      </a:r>
                      <a:endParaRPr lang="en-US" sz="1700" b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6263" marR="86263" marT="43131" marB="43131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panose="020F0502020204030204" pitchFamily="34" charset="0"/>
                        </a:rPr>
                        <a:t>0.91 – 0.96</a:t>
                      </a:r>
                    </a:p>
                  </a:txBody>
                  <a:tcPr marL="86263" marR="86263" marT="43132" marB="43132" anchor="ctr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391300" y="3570563"/>
            <a:ext cx="5061598" cy="848005"/>
          </a:xfrm>
          <a:prstGeom prst="rect">
            <a:avLst/>
          </a:prstGeom>
          <a:noFill/>
          <a:ln w="57150" cap="flat" cmpd="sng" algn="ctr">
            <a:solidFill>
              <a:srgbClr val="003366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67733" tIns="67733" rIns="67733" bIns="67733" numCol="1" rtlCol="0" anchor="ctr" anchorCtr="0" compatLnSpc="1">
            <a:prstTxWarp prst="textNoShape">
              <a:avLst/>
            </a:prstTxWarp>
          </a:bodyPr>
          <a:lstStyle/>
          <a:p>
            <a:pPr marL="457189" defTabSz="728115">
              <a:spcBef>
                <a:spcPts val="1867"/>
              </a:spcBef>
            </a:pPr>
            <a:endParaRPr lang="en-CA" sz="3733">
              <a:cs typeface="D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91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SAFETY OVERVIEW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en-CA" sz="2400" dirty="0"/>
              <a:t>No intraoperative complications</a:t>
            </a:r>
          </a:p>
          <a:p>
            <a:pPr>
              <a:spcBef>
                <a:spcPts val="1000"/>
              </a:spcBef>
            </a:pPr>
            <a:r>
              <a:rPr lang="en-CA" sz="2400" dirty="0"/>
              <a:t>No rectal injury or fistula</a:t>
            </a:r>
          </a:p>
          <a:p>
            <a:pPr>
              <a:spcBef>
                <a:spcPts val="1000"/>
              </a:spcBef>
            </a:pPr>
            <a:r>
              <a:rPr lang="en-CA" sz="2400" dirty="0"/>
              <a:t>No severe urinary incontinence</a:t>
            </a:r>
          </a:p>
          <a:p>
            <a:pPr>
              <a:spcBef>
                <a:spcPts val="1000"/>
              </a:spcBef>
            </a:pPr>
            <a:r>
              <a:rPr lang="en-CA" sz="2400" dirty="0"/>
              <a:t>No Grade 4 or higher adverse events</a:t>
            </a:r>
          </a:p>
          <a:p>
            <a:pPr>
              <a:spcBef>
                <a:spcPts val="1000"/>
              </a:spcBef>
            </a:pPr>
            <a:r>
              <a:rPr lang="en-CA" sz="2400" dirty="0"/>
              <a:t>Total of one attributable Grade 3 adverse </a:t>
            </a:r>
            <a:r>
              <a:rPr lang="en-CA" sz="2400" dirty="0" smtClean="0"/>
              <a:t>event</a:t>
            </a:r>
            <a:br>
              <a:rPr lang="en-CA" sz="2400" dirty="0" smtClean="0"/>
            </a:br>
            <a:r>
              <a:rPr lang="en-CA" sz="2400" dirty="0" smtClean="0"/>
              <a:t>(epididymitis resolved with IV antibiotics)</a:t>
            </a:r>
            <a:endParaRPr lang="en-CA" sz="2400" dirty="0"/>
          </a:p>
          <a:p>
            <a:pPr>
              <a:spcBef>
                <a:spcPts val="1000"/>
              </a:spcBef>
            </a:pPr>
            <a:r>
              <a:rPr lang="en-CA" sz="2400" dirty="0" smtClean="0"/>
              <a:t>Majority </a:t>
            </a:r>
            <a:r>
              <a:rPr lang="en-CA" sz="2400" dirty="0"/>
              <a:t>are </a:t>
            </a:r>
            <a:r>
              <a:rPr lang="en-CA" sz="2400" i="1" dirty="0"/>
              <a:t>acute</a:t>
            </a:r>
            <a:r>
              <a:rPr lang="en-CA" sz="2400" dirty="0"/>
              <a:t> Grade 1 and 2 events related to GU system</a:t>
            </a:r>
          </a:p>
          <a:p>
            <a:pPr>
              <a:spcBef>
                <a:spcPts val="1000"/>
              </a:spcBef>
            </a:pPr>
            <a:r>
              <a:rPr lang="en-CA" sz="2400" dirty="0"/>
              <a:t>Estimated ED rate of 8% (IIEF item 2 ≥ 2</a:t>
            </a:r>
            <a:r>
              <a:rPr lang="en-CA" sz="2400" dirty="0" smtClean="0"/>
              <a:t>)</a:t>
            </a:r>
          </a:p>
          <a:p>
            <a:pPr>
              <a:spcBef>
                <a:spcPts val="1000"/>
              </a:spcBef>
            </a:pPr>
            <a:r>
              <a:rPr lang="en-CA" sz="2400" dirty="0" smtClean="0"/>
              <a:t>Planned </a:t>
            </a:r>
            <a:r>
              <a:rPr lang="en-CA" sz="2400" dirty="0"/>
              <a:t>overnight in hospital and discharged next </a:t>
            </a:r>
            <a:r>
              <a:rPr lang="en-CA" sz="2400" dirty="0" smtClean="0"/>
              <a:t>day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04526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ADVERSE EVENTS*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2" y="1729409"/>
            <a:ext cx="9131300" cy="451899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CA" sz="1600" dirty="0"/>
              <a:t>Hematuria Grade 1 (13 patients) and G2 (2 patients), </a:t>
            </a:r>
            <a:r>
              <a:rPr lang="en-CA" sz="1600" dirty="0" smtClean="0"/>
              <a:t>resolved</a:t>
            </a:r>
          </a:p>
          <a:p>
            <a:pPr>
              <a:spcBef>
                <a:spcPts val="0"/>
              </a:spcBef>
            </a:pPr>
            <a:endParaRPr lang="en-CA" sz="1200" dirty="0"/>
          </a:p>
          <a:p>
            <a:pPr>
              <a:spcBef>
                <a:spcPts val="0"/>
              </a:spcBef>
            </a:pPr>
            <a:r>
              <a:rPr lang="en-CA" sz="1600" dirty="0"/>
              <a:t>Infections: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Urinary Tract Infection: G2 (10 patients), resolved with no action (1) or oral antibiotics (9)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Epididymitis: G3 (1 patient), resolved with IV-antibiotics</a:t>
            </a:r>
          </a:p>
          <a:p>
            <a:pPr>
              <a:spcBef>
                <a:spcPts val="0"/>
              </a:spcBef>
            </a:pPr>
            <a:endParaRPr lang="en-CA" sz="1200" dirty="0" smtClean="0"/>
          </a:p>
          <a:p>
            <a:pPr>
              <a:spcBef>
                <a:spcPts val="0"/>
              </a:spcBef>
            </a:pPr>
            <a:r>
              <a:rPr lang="en-CA" sz="1600" dirty="0" smtClean="0"/>
              <a:t>Urinary </a:t>
            </a:r>
            <a:r>
              <a:rPr lang="en-CA" sz="1600" dirty="0"/>
              <a:t>retention: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G1 (3 patients) resolved spontaneously, repositioning SPC tubing or SPC irrigation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G2 (5 patients), resolved with medication (1) or prolonged-/re-catheterization (4)</a:t>
            </a:r>
          </a:p>
          <a:p>
            <a:pPr>
              <a:spcBef>
                <a:spcPts val="0"/>
              </a:spcBef>
            </a:pPr>
            <a:endParaRPr lang="en-CA" sz="1200" dirty="0" smtClean="0"/>
          </a:p>
          <a:p>
            <a:pPr>
              <a:spcBef>
                <a:spcPts val="0"/>
              </a:spcBef>
            </a:pPr>
            <a:r>
              <a:rPr lang="en-CA" sz="1600" dirty="0" smtClean="0"/>
              <a:t>Urinary </a:t>
            </a:r>
            <a:r>
              <a:rPr lang="en-CA" sz="1600" dirty="0"/>
              <a:t>or urge incontinence: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G1 (1 patient), resolved with no action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G2 (3 patients), resolved with no action (1), resolved with medication (1), and ongoing (1)</a:t>
            </a:r>
            <a:br>
              <a:rPr lang="en-CA" sz="1400" dirty="0"/>
            </a:br>
            <a:r>
              <a:rPr lang="en-CA" sz="1400" dirty="0"/>
              <a:t>though downgraded to G1 and not using pads</a:t>
            </a:r>
          </a:p>
          <a:p>
            <a:pPr>
              <a:spcBef>
                <a:spcPts val="0"/>
              </a:spcBef>
            </a:pPr>
            <a:endParaRPr lang="en-CA" sz="1200" dirty="0" smtClean="0"/>
          </a:p>
          <a:p>
            <a:pPr>
              <a:spcBef>
                <a:spcPts val="0"/>
              </a:spcBef>
            </a:pPr>
            <a:r>
              <a:rPr lang="en-CA" sz="1600" dirty="0" smtClean="0"/>
              <a:t>All GI-related </a:t>
            </a:r>
            <a:r>
              <a:rPr lang="en-CA" sz="1600" dirty="0"/>
              <a:t>events: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Bloating: G1 (3 patients), resolved with no action (may be due to anti-spasmodic drug)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Fecal straining: G1 (1 patient), resolved with no action after 7 days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Rectal pain: G1 (1 patient), resolved with no action after 1 day</a:t>
            </a:r>
          </a:p>
          <a:p>
            <a:pPr>
              <a:spcBef>
                <a:spcPts val="0"/>
              </a:spcBef>
            </a:pPr>
            <a:endParaRPr lang="en-CA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85802" y="6482921"/>
            <a:ext cx="6550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* Related or possibly related adverse events: all G3 events shown, most severe/frequent G2 events shown, and select G1 events shown.</a:t>
            </a:r>
            <a:br>
              <a:rPr lang="en-CA" sz="9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</a:br>
            <a:r>
              <a:rPr lang="en-CA" sz="900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   Multiple of the same event are recorded once per patient using the highest grade.</a:t>
            </a:r>
            <a:endParaRPr lang="en-CA" sz="9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2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7090175"/>
              </p:ext>
            </p:extLst>
          </p:nvPr>
        </p:nvGraphicFramePr>
        <p:xfrm>
          <a:off x="706219" y="1447800"/>
          <a:ext cx="8873297" cy="48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 Box 403"/>
          <p:cNvSpPr txBox="1">
            <a:spLocks noChangeAspect="1" noChangeArrowheads="1"/>
          </p:cNvSpPr>
          <p:nvPr/>
        </p:nvSpPr>
        <p:spPr bwMode="auto">
          <a:xfrm>
            <a:off x="7658686" y="1794809"/>
            <a:ext cx="2425116" cy="775258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121500" tIns="48600" rIns="121500" bIns="48600" anchor="ctr">
            <a:spAutoFit/>
          </a:bodyPr>
          <a:lstStyle>
            <a:lvl1pPr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6138" indent="-325438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33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40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447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19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591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63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735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Box: 25% / Median / 75%</a:t>
            </a:r>
            <a:b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</a:b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Whiskers: Min / Max within 1.5 IQR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Squares: Average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Circles: Outliers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477274" y="5104802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>
              <a:spcBef>
                <a:spcPct val="0"/>
              </a:spcBef>
            </a:pP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Mild</a:t>
            </a:r>
            <a:endParaRPr lang="en-CA" sz="1200" dirty="0">
              <a:solidFill>
                <a:srgbClr val="003366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1308860" y="4190666"/>
            <a:ext cx="803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>
              <a:spcBef>
                <a:spcPct val="0"/>
              </a:spcBef>
            </a:pP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Moderate</a:t>
            </a:r>
            <a:endParaRPr lang="en-CA" sz="1200" dirty="0">
              <a:solidFill>
                <a:srgbClr val="003366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1063057" y="2785351"/>
            <a:ext cx="1295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>
              <a:spcBef>
                <a:spcPct val="0"/>
              </a:spcBef>
            </a:pP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Severe Symptoms</a:t>
            </a:r>
            <a:endParaRPr lang="en-CA" sz="1200" dirty="0">
              <a:solidFill>
                <a:srgbClr val="003366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059" y="3328947"/>
            <a:ext cx="1292464" cy="43285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URINARY SYMPTOMS</a:t>
            </a:r>
            <a:endParaRPr lang="en-CA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32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MRI-GUIDED TULSA-PRO</a:t>
            </a:r>
            <a:endParaRPr lang="en-CA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DKFZ </a:t>
            </a:r>
            <a:r>
              <a:rPr lang="de-DE" dirty="0"/>
              <a:t>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/>
              <a:t>Novel minimal-invasive treatment of localised prostate </a:t>
            </a:r>
            <a:r>
              <a:rPr lang="de-DE" sz="2400" dirty="0" smtClean="0"/>
              <a:t>cancer</a:t>
            </a:r>
            <a:endParaRPr lang="de-DE" sz="1400" dirty="0"/>
          </a:p>
          <a:p>
            <a:pPr marL="0" indent="0">
              <a:spcBef>
                <a:spcPts val="1800"/>
              </a:spcBef>
              <a:buNone/>
            </a:pPr>
            <a:r>
              <a:rPr lang="de-DE" sz="2400" u="sng" dirty="0"/>
              <a:t>Main objectives</a:t>
            </a:r>
            <a:r>
              <a:rPr lang="de-DE" sz="2400" u="sng" dirty="0" smtClean="0"/>
              <a:t>:</a:t>
            </a:r>
            <a:endParaRPr lang="de-DE" sz="2400" u="sng" dirty="0"/>
          </a:p>
          <a:p>
            <a:pPr lvl="1" indent="0">
              <a:buNone/>
            </a:pPr>
            <a:r>
              <a:rPr lang="de-DE" sz="2400" dirty="0"/>
              <a:t>Improve ultrasound prostate ablation (e.g. HIFU) by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Better treatment control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MRI Thermometry </a:t>
            </a:r>
            <a:r>
              <a:rPr lang="de-DE" sz="2400" dirty="0"/>
              <a:t>= Dose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Dose control = </a:t>
            </a:r>
            <a:r>
              <a:rPr lang="de-DE" sz="2400" dirty="0" smtClean="0"/>
              <a:t>Focal</a:t>
            </a:r>
            <a:endParaRPr lang="de-DE" sz="2400" dirty="0"/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Better safety profile </a:t>
            </a:r>
            <a:r>
              <a:rPr lang="de-DE" sz="2400" dirty="0" smtClean="0"/>
              <a:t>(fewer side </a:t>
            </a:r>
            <a:r>
              <a:rPr lang="de-DE" sz="2400" dirty="0"/>
              <a:t>effects</a:t>
            </a:r>
            <a:r>
              <a:rPr lang="de-DE" sz="2400" dirty="0" smtClean="0"/>
              <a:t>)</a:t>
            </a:r>
            <a:endParaRPr lang="de-DE" sz="1400" dirty="0"/>
          </a:p>
          <a:p>
            <a:pPr marL="0" indent="0" defTabSz="809625">
              <a:spcBef>
                <a:spcPts val="1800"/>
              </a:spcBef>
              <a:buNone/>
            </a:pPr>
            <a:r>
              <a:rPr lang="de-DE" sz="2400" u="sng" dirty="0"/>
              <a:t>Ultimately</a:t>
            </a:r>
            <a:r>
              <a:rPr lang="de-DE" sz="2400" dirty="0"/>
              <a:t>: 	</a:t>
            </a:r>
            <a:r>
              <a:rPr lang="de-DE" sz="2400" i="1" dirty="0"/>
              <a:t>better</a:t>
            </a:r>
            <a:r>
              <a:rPr lang="de-DE" sz="2400" dirty="0"/>
              <a:t> cancer control with </a:t>
            </a:r>
          </a:p>
          <a:p>
            <a:pPr marL="0" indent="0" defTabSz="809625">
              <a:buNone/>
            </a:pPr>
            <a:r>
              <a:rPr lang="de-DE" sz="2400" dirty="0"/>
              <a:t>		</a:t>
            </a:r>
            <a:r>
              <a:rPr lang="de-DE" sz="2400" i="1" dirty="0" smtClean="0"/>
              <a:t>better</a:t>
            </a:r>
            <a:r>
              <a:rPr lang="de-DE" sz="2400" dirty="0" smtClean="0"/>
              <a:t> </a:t>
            </a:r>
            <a:r>
              <a:rPr lang="de-DE" sz="2400" dirty="0"/>
              <a:t>safety and </a:t>
            </a:r>
            <a:r>
              <a:rPr lang="de-DE" sz="2400" dirty="0" smtClean="0"/>
              <a:t>preservation of quality of life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4497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1889531"/>
              </p:ext>
            </p:extLst>
          </p:nvPr>
        </p:nvGraphicFramePr>
        <p:xfrm>
          <a:off x="706219" y="1447800"/>
          <a:ext cx="8873297" cy="48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436" y="2855566"/>
            <a:ext cx="1286367" cy="43285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UROFLOWMETRY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13" name="Text Box 403"/>
          <p:cNvSpPr txBox="1">
            <a:spLocks noChangeAspect="1" noChangeArrowheads="1"/>
          </p:cNvSpPr>
          <p:nvPr/>
        </p:nvSpPr>
        <p:spPr bwMode="auto">
          <a:xfrm>
            <a:off x="7658686" y="1794809"/>
            <a:ext cx="2425116" cy="775258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121500" tIns="48600" rIns="121500" bIns="48600" anchor="ctr">
            <a:spAutoFit/>
          </a:bodyPr>
          <a:lstStyle>
            <a:lvl1pPr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6138" indent="-325438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33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40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447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19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591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63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735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Box: 25% / Median / 75%</a:t>
            </a:r>
            <a:b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</a:b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Whiskers: Min / Max within 1.5 IQR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Squares: Average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Circles: Outliers</a:t>
            </a:r>
          </a:p>
        </p:txBody>
      </p:sp>
    </p:spTree>
    <p:extLst>
      <p:ext uri="{BB962C8B-B14F-4D97-AF65-F5344CB8AC3E}">
        <p14:creationId xmlns:p14="http://schemas.microsoft.com/office/powerpoint/2010/main" val="41008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ERECTILE FUNCTION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635974"/>
              </p:ext>
            </p:extLst>
          </p:nvPr>
        </p:nvGraphicFramePr>
        <p:xfrm>
          <a:off x="705600" y="1447200"/>
          <a:ext cx="8874000" cy="48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1397723" y="2326634"/>
            <a:ext cx="570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>
              <a:spcBef>
                <a:spcPct val="0"/>
              </a:spcBef>
            </a:pP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No ED</a:t>
            </a:r>
            <a:endParaRPr lang="en-CA" sz="1200" dirty="0">
              <a:solidFill>
                <a:srgbClr val="003366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449821" y="2784647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>
              <a:spcBef>
                <a:spcPct val="0"/>
              </a:spcBef>
            </a:pP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Mild</a:t>
            </a:r>
            <a:endParaRPr lang="en-CA" sz="1200" dirty="0">
              <a:solidFill>
                <a:srgbClr val="003366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339841" y="3202392"/>
            <a:ext cx="803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>
              <a:spcBef>
                <a:spcPct val="0"/>
              </a:spcBef>
            </a:pP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Mild to</a:t>
            </a:r>
            <a:b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</a:b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Moderate</a:t>
            </a:r>
            <a:endParaRPr lang="en-CA" sz="1200" dirty="0">
              <a:solidFill>
                <a:srgbClr val="003366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281408" y="3926485"/>
            <a:ext cx="803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>
              <a:spcBef>
                <a:spcPct val="0"/>
              </a:spcBef>
            </a:pP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Moderate</a:t>
            </a:r>
            <a:endParaRPr lang="en-CA" sz="1200" dirty="0">
              <a:solidFill>
                <a:srgbClr val="003366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381437" y="4860315"/>
            <a:ext cx="603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hangingPunct="1">
              <a:spcBef>
                <a:spcPct val="0"/>
              </a:spcBef>
            </a:pPr>
            <a:r>
              <a:rPr lang="en-CA" sz="1200" dirty="0" smtClean="0">
                <a:solidFill>
                  <a:srgbClr val="003366"/>
                </a:solidFill>
                <a:latin typeface="Calibri" pitchFamily="34" charset="0"/>
                <a:ea typeface="MS PGothic" pitchFamily="34" charset="-128"/>
              </a:rPr>
              <a:t>Severe</a:t>
            </a:r>
            <a:endParaRPr lang="en-CA" sz="1200" dirty="0">
              <a:solidFill>
                <a:srgbClr val="003366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" name="Text Box 403"/>
          <p:cNvSpPr txBox="1">
            <a:spLocks noChangeAspect="1" noChangeArrowheads="1"/>
          </p:cNvSpPr>
          <p:nvPr/>
        </p:nvSpPr>
        <p:spPr bwMode="auto">
          <a:xfrm>
            <a:off x="2808390" y="2506536"/>
            <a:ext cx="2425116" cy="775258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121500" tIns="48600" rIns="121500" bIns="48600" anchor="ctr">
            <a:spAutoFit/>
          </a:bodyPr>
          <a:lstStyle>
            <a:lvl1pPr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6138" indent="-325438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33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40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447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19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591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63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735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Box: 25% / Median / 75%</a:t>
            </a:r>
            <a:b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</a:b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Whiskers: Min / Max within 1.5 IQR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Squares: Average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Circles: Outliers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377" y="2338454"/>
            <a:ext cx="666750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5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BOWEL HABITS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925742"/>
              </p:ext>
            </p:extLst>
          </p:nvPr>
        </p:nvGraphicFramePr>
        <p:xfrm>
          <a:off x="705600" y="1447200"/>
          <a:ext cx="8874000" cy="48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403"/>
          <p:cNvSpPr txBox="1">
            <a:spLocks noChangeAspect="1" noChangeArrowheads="1"/>
          </p:cNvSpPr>
          <p:nvPr/>
        </p:nvSpPr>
        <p:spPr bwMode="auto">
          <a:xfrm>
            <a:off x="5489577" y="4408800"/>
            <a:ext cx="2425116" cy="775258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121500" tIns="48600" rIns="121500" bIns="48600" anchor="ctr">
            <a:spAutoFit/>
          </a:bodyPr>
          <a:lstStyle>
            <a:lvl1pPr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6138" indent="-325438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33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40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447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19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591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63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735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Box: 25% / Median / 75%</a:t>
            </a:r>
            <a:b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</a:b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Whiskers: Min / Max within 1.5 IQR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Squares: Average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Circles: Outliers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893" y="2927074"/>
            <a:ext cx="7048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491788"/>
              </p:ext>
            </p:extLst>
          </p:nvPr>
        </p:nvGraphicFramePr>
        <p:xfrm>
          <a:off x="705600" y="1447200"/>
          <a:ext cx="8874000" cy="48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56" y="4374548"/>
            <a:ext cx="1699047" cy="4425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ABLATION EFFICACY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12" name="Text Box 403"/>
          <p:cNvSpPr txBox="1">
            <a:spLocks noChangeAspect="1" noChangeArrowheads="1"/>
          </p:cNvSpPr>
          <p:nvPr/>
        </p:nvSpPr>
        <p:spPr bwMode="auto">
          <a:xfrm>
            <a:off x="7658686" y="1794809"/>
            <a:ext cx="2425116" cy="775258"/>
          </a:xfrm>
          <a:prstGeom prst="rect">
            <a:avLst/>
          </a:prstGeom>
          <a:solidFill>
            <a:srgbClr val="FFFFFF"/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121500" tIns="48600" rIns="121500" bIns="48600" anchor="ctr">
            <a:spAutoFit/>
          </a:bodyPr>
          <a:lstStyle>
            <a:lvl1pPr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46138" indent="-325438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033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40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44738" indent="-260350" defTabSz="47609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019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591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163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73538" indent="-260350" defTabSz="47609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Box: 25% / Median / 75%</a:t>
            </a:r>
            <a:b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</a:b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Whiskers: Min / Max within 1.5 IQR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Squares: Average</a:t>
            </a:r>
          </a:p>
          <a:p>
            <a:pPr defTabSz="3213616">
              <a:spcBef>
                <a:spcPct val="0"/>
              </a:spcBef>
              <a:defRPr/>
            </a:pPr>
            <a:r>
              <a:rPr lang="en-CA" sz="1100" kern="0" dirty="0">
                <a:solidFill>
                  <a:srgbClr val="003366"/>
                </a:solidFill>
                <a:latin typeface="Calibri" panose="020F0502020204030204" pitchFamily="34" charset="0"/>
                <a:ea typeface="MS PGothic" pitchFamily="34" charset="-128"/>
              </a:rPr>
              <a:t>Circles: Outliers</a:t>
            </a:r>
          </a:p>
        </p:txBody>
      </p:sp>
    </p:spTree>
    <p:extLst>
      <p:ext uri="{BB962C8B-B14F-4D97-AF65-F5344CB8AC3E}">
        <p14:creationId xmlns:p14="http://schemas.microsoft.com/office/powerpoint/2010/main" val="36455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BIOPSY RESULTS AT 12 MONTHS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327451" y="1676400"/>
            <a:ext cx="5756351" cy="4572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CA" b="1" dirty="0"/>
              <a:t>Phase I</a:t>
            </a:r>
            <a:r>
              <a:rPr lang="en-CA" dirty="0"/>
              <a:t> treatment parameters were </a:t>
            </a:r>
            <a:r>
              <a:rPr lang="en-CA" b="1" dirty="0"/>
              <a:t>conservative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First-in-human study as primary treatment for prostate cancer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Lethal thermal dose -0.7 ± 1.2 mm inside prostate</a:t>
            </a:r>
          </a:p>
          <a:p>
            <a:pPr lvl="1">
              <a:spcBef>
                <a:spcPts val="0"/>
              </a:spcBef>
            </a:pPr>
            <a:r>
              <a:rPr lang="en-CA" sz="1400" dirty="0"/>
              <a:t>10% viable prostate expected at prostate periphery</a:t>
            </a:r>
          </a:p>
          <a:p>
            <a:pPr>
              <a:spcBef>
                <a:spcPts val="1200"/>
              </a:spcBef>
            </a:pPr>
            <a:r>
              <a:rPr lang="en-CA" dirty="0"/>
              <a:t>MRI &amp; TRUS biopsy show diminutive prostate volumes averaging 51% fibrosis </a:t>
            </a:r>
            <a:r>
              <a:rPr lang="en-CA" dirty="0" smtClean="0"/>
              <a:t>(N=29</a:t>
            </a:r>
            <a:r>
              <a:rPr lang="en-CA" dirty="0"/>
              <a:t>)</a:t>
            </a:r>
          </a:p>
          <a:p>
            <a:pPr>
              <a:spcBef>
                <a:spcPts val="1200"/>
              </a:spcBef>
            </a:pPr>
            <a:r>
              <a:rPr lang="en-CA" dirty="0"/>
              <a:t>Positive </a:t>
            </a:r>
            <a:r>
              <a:rPr lang="en-CA" dirty="0" smtClean="0"/>
              <a:t>biopsies demonstrate </a:t>
            </a:r>
            <a:r>
              <a:rPr lang="en-CA" dirty="0"/>
              <a:t>61% reduction</a:t>
            </a:r>
            <a:br>
              <a:rPr lang="en-CA" dirty="0"/>
            </a:br>
            <a:r>
              <a:rPr lang="en-CA" dirty="0"/>
              <a:t>in total cancer </a:t>
            </a:r>
            <a:r>
              <a:rPr lang="en-CA" dirty="0" smtClean="0"/>
              <a:t>length </a:t>
            </a:r>
            <a:r>
              <a:rPr lang="en-CA" i="1" dirty="0" smtClean="0"/>
              <a:t>(reduced cancer burden)</a:t>
            </a:r>
            <a:endParaRPr lang="en-CA" i="1" dirty="0"/>
          </a:p>
          <a:p>
            <a:pPr>
              <a:spcBef>
                <a:spcPts val="1200"/>
              </a:spcBef>
            </a:pPr>
            <a:r>
              <a:rPr lang="en-CA" dirty="0"/>
              <a:t>Positive </a:t>
            </a:r>
            <a:r>
              <a:rPr lang="en-CA" dirty="0" smtClean="0"/>
              <a:t>biopsies –</a:t>
            </a:r>
          </a:p>
          <a:p>
            <a:pPr marL="0" indent="0" defTabSz="352425">
              <a:spcBef>
                <a:spcPts val="0"/>
              </a:spcBef>
              <a:buNone/>
            </a:pPr>
            <a:r>
              <a:rPr lang="en-CA" dirty="0" smtClean="0"/>
              <a:t>	Clinically significant disease: 31% patients</a:t>
            </a:r>
          </a:p>
          <a:p>
            <a:pPr marL="0" indent="0" defTabSz="352425">
              <a:spcBef>
                <a:spcPts val="0"/>
              </a:spcBef>
              <a:buNone/>
            </a:pPr>
            <a:r>
              <a:rPr lang="en-CA" dirty="0"/>
              <a:t>	</a:t>
            </a:r>
            <a:r>
              <a:rPr lang="en-CA" dirty="0" smtClean="0"/>
              <a:t>Any disease: 55</a:t>
            </a:r>
            <a:r>
              <a:rPr lang="en-CA" dirty="0"/>
              <a:t>% </a:t>
            </a:r>
            <a:r>
              <a:rPr lang="en-CA" dirty="0" smtClean="0"/>
              <a:t>patients</a:t>
            </a:r>
          </a:p>
          <a:p>
            <a:pPr defTabSz="352425">
              <a:spcBef>
                <a:spcPts val="1200"/>
              </a:spcBef>
            </a:pPr>
            <a:r>
              <a:rPr lang="en-CA" dirty="0" smtClean="0"/>
              <a:t>Patient status</a:t>
            </a:r>
            <a:endParaRPr lang="en-CA" dirty="0"/>
          </a:p>
          <a:p>
            <a:pPr lvl="1">
              <a:spcBef>
                <a:spcPts val="0"/>
              </a:spcBef>
            </a:pPr>
            <a:r>
              <a:rPr lang="en-CA" sz="1400" dirty="0" smtClean="0"/>
              <a:t>27 </a:t>
            </a:r>
            <a:r>
              <a:rPr lang="en-CA" sz="1400" dirty="0"/>
              <a:t>patients in </a:t>
            </a:r>
            <a:r>
              <a:rPr lang="en-CA" sz="1400" dirty="0" smtClean="0"/>
              <a:t>active surveillance, </a:t>
            </a:r>
            <a:r>
              <a:rPr lang="en-CA" sz="1400" dirty="0"/>
              <a:t>no further treatment to date</a:t>
            </a:r>
          </a:p>
          <a:p>
            <a:pPr lvl="1">
              <a:spcBef>
                <a:spcPts val="0"/>
              </a:spcBef>
            </a:pPr>
            <a:r>
              <a:rPr lang="en-CA" sz="1400" dirty="0" smtClean="0"/>
              <a:t>3 </a:t>
            </a:r>
            <a:r>
              <a:rPr lang="en-CA" sz="1400" dirty="0"/>
              <a:t>patients opted for active treatment (</a:t>
            </a:r>
            <a:r>
              <a:rPr lang="en-CA" sz="1400" dirty="0" err="1"/>
              <a:t>RPx</a:t>
            </a:r>
            <a:r>
              <a:rPr lang="en-CA" sz="1400" dirty="0"/>
              <a:t>, histology pending)</a:t>
            </a:r>
          </a:p>
          <a:p>
            <a:pPr>
              <a:spcBef>
                <a:spcPts val="0"/>
              </a:spcBef>
            </a:pPr>
            <a:endParaRPr lang="en-CA" dirty="0"/>
          </a:p>
        </p:txBody>
      </p:sp>
      <p:grpSp>
        <p:nvGrpSpPr>
          <p:cNvPr id="6" name="Group 5"/>
          <p:cNvGrpSpPr/>
          <p:nvPr/>
        </p:nvGrpSpPr>
        <p:grpSpPr>
          <a:xfrm>
            <a:off x="531419" y="1962080"/>
            <a:ext cx="3662682" cy="3540323"/>
            <a:chOff x="702227" y="2074482"/>
            <a:chExt cx="5943296" cy="5744751"/>
          </a:xfrm>
        </p:grpSpPr>
        <p:pic>
          <p:nvPicPr>
            <p:cNvPr id="7" name="Picture 6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38" r="50018" b="7490"/>
            <a:stretch/>
          </p:blipFill>
          <p:spPr bwMode="auto">
            <a:xfrm>
              <a:off x="702227" y="2752681"/>
              <a:ext cx="5943296" cy="506655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99025" y="2074482"/>
              <a:ext cx="5349699" cy="634260"/>
            </a:xfrm>
            <a:prstGeom prst="rect">
              <a:avLst/>
            </a:prstGeom>
            <a:noFill/>
          </p:spPr>
          <p:txBody>
            <a:bodyPr wrap="none" lIns="82296" tIns="41148" rIns="82296" bIns="41148" rtlCol="0">
              <a:spAutoFit/>
            </a:bodyPr>
            <a:lstStyle/>
            <a:p>
              <a:pPr algn="ctr"/>
              <a:r>
                <a:rPr lang="en-CA" sz="2000" dirty="0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Phase I Treatment Parameters</a:t>
              </a:r>
              <a:endParaRPr lang="en-CA" sz="2000" dirty="0">
                <a:solidFill>
                  <a:srgbClr val="003366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41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WHAT’S NEXT ?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2" y="1714500"/>
            <a:ext cx="9131300" cy="4533900"/>
          </a:xfrm>
        </p:spPr>
        <p:txBody>
          <a:bodyPr/>
          <a:lstStyle/>
          <a:p>
            <a:r>
              <a:rPr lang="en-CA" sz="1800" dirty="0" smtClean="0"/>
              <a:t>Pivotal clinical trial being initiated in larger prostate cancer population</a:t>
            </a:r>
          </a:p>
          <a:p>
            <a:r>
              <a:rPr lang="en-CA" sz="1800" dirty="0" smtClean="0"/>
              <a:t>Reduced safety margin for complete whole-gland ablation</a:t>
            </a:r>
            <a:endParaRPr lang="en-CA" sz="1800" dirty="0"/>
          </a:p>
        </p:txBody>
      </p:sp>
      <p:grpSp>
        <p:nvGrpSpPr>
          <p:cNvPr id="9" name="Group 8"/>
          <p:cNvGrpSpPr/>
          <p:nvPr/>
        </p:nvGrpSpPr>
        <p:grpSpPr>
          <a:xfrm>
            <a:off x="1500188" y="2626049"/>
            <a:ext cx="7286625" cy="3555676"/>
            <a:chOff x="1846264" y="2692724"/>
            <a:chExt cx="7286625" cy="3555676"/>
          </a:xfrm>
        </p:grpSpPr>
        <p:pic>
          <p:nvPicPr>
            <p:cNvPr id="5" name="Picture 4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538" b="7490"/>
            <a:stretch/>
          </p:blipFill>
          <p:spPr bwMode="auto">
            <a:xfrm>
              <a:off x="1846264" y="3075312"/>
              <a:ext cx="7286625" cy="31730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560494" y="2692724"/>
              <a:ext cx="2196179" cy="390876"/>
            </a:xfrm>
            <a:prstGeom prst="rect">
              <a:avLst/>
            </a:prstGeom>
            <a:noFill/>
          </p:spPr>
          <p:txBody>
            <a:bodyPr wrap="none" lIns="82296" tIns="41148" rIns="82296" bIns="41148" rtlCol="0">
              <a:spAutoFit/>
            </a:bodyPr>
            <a:lstStyle/>
            <a:p>
              <a:pPr algn="ctr"/>
              <a:r>
                <a:rPr lang="en-CA" sz="2000" b="1" dirty="0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Phase I Parameters</a:t>
              </a:r>
              <a:endParaRPr lang="en-CA" sz="2000" b="1" dirty="0">
                <a:solidFill>
                  <a:srgbClr val="003366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63796" y="2692724"/>
              <a:ext cx="2704779" cy="390876"/>
            </a:xfrm>
            <a:prstGeom prst="rect">
              <a:avLst/>
            </a:prstGeom>
            <a:noFill/>
          </p:spPr>
          <p:txBody>
            <a:bodyPr wrap="none" lIns="82296" tIns="41148" rIns="82296" bIns="41148" rtlCol="0">
              <a:spAutoFit/>
            </a:bodyPr>
            <a:lstStyle/>
            <a:p>
              <a:pPr algn="ctr"/>
              <a:r>
                <a:rPr lang="en-CA" sz="2000" b="1" dirty="0" smtClean="0">
                  <a:solidFill>
                    <a:srgbClr val="003366"/>
                  </a:solidFill>
                  <a:latin typeface="Calibri" panose="020F0502020204030204" pitchFamily="34" charset="0"/>
                </a:rPr>
                <a:t>Pivotal Trial Parameters</a:t>
              </a:r>
              <a:endParaRPr lang="en-CA" sz="2000" b="1" dirty="0">
                <a:solidFill>
                  <a:srgbClr val="003366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Right Arrow 5"/>
          <p:cNvSpPr/>
          <p:nvPr/>
        </p:nvSpPr>
        <p:spPr bwMode="auto">
          <a:xfrm>
            <a:off x="4492488" y="2626049"/>
            <a:ext cx="1093304" cy="3825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CLINICAL HISTOLOGY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05450" y="1830388"/>
            <a:ext cx="4578352" cy="44180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CA" sz="1800" dirty="0" smtClean="0"/>
              <a:t>Dr. Laurence Klotz, Dr. Masoom Haider &amp; Dr. Rajiv Chopra at Sunnybrook Research Institute (Toronto ON, Canada)</a:t>
            </a:r>
          </a:p>
          <a:p>
            <a:pPr>
              <a:spcBef>
                <a:spcPts val="1200"/>
              </a:spcBef>
            </a:pPr>
            <a:r>
              <a:rPr lang="en-CA" sz="1800" dirty="0" smtClean="0"/>
              <a:t>Second Phase 0 “Treat &amp; Resect” study</a:t>
            </a:r>
          </a:p>
          <a:p>
            <a:pPr>
              <a:spcBef>
                <a:spcPts val="1200"/>
              </a:spcBef>
            </a:pPr>
            <a:r>
              <a:rPr lang="en-CA" sz="1800" dirty="0" smtClean="0"/>
              <a:t>Targeted MRI-visible cancer for ablation, with pivotal trial treatment parameters</a:t>
            </a:r>
          </a:p>
          <a:p>
            <a:pPr>
              <a:spcBef>
                <a:spcPts val="1200"/>
              </a:spcBef>
            </a:pPr>
            <a:r>
              <a:rPr lang="en-CA" sz="1800" dirty="0" smtClean="0"/>
              <a:t>Demonstrated complete cell kill (</a:t>
            </a:r>
            <a:r>
              <a:rPr lang="en-CA" sz="1800" dirty="0" err="1" smtClean="0"/>
              <a:t>coagulative</a:t>
            </a:r>
            <a:r>
              <a:rPr lang="en-CA" sz="1800" dirty="0" smtClean="0"/>
              <a:t> necrosis) to prostate boundary on acute H&amp;E histology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886963" y="5064724"/>
            <a:ext cx="3415861" cy="954107"/>
            <a:chOff x="6029617" y="4965820"/>
            <a:chExt cx="3415861" cy="954107"/>
          </a:xfrm>
        </p:grpSpPr>
        <p:sp>
          <p:nvSpPr>
            <p:cNvPr id="8" name="TextBox 7"/>
            <p:cNvSpPr txBox="1"/>
            <p:nvPr/>
          </p:nvSpPr>
          <p:spPr>
            <a:xfrm>
              <a:off x="6029617" y="4965820"/>
              <a:ext cx="3415861" cy="954107"/>
            </a:xfrm>
            <a:prstGeom prst="rect">
              <a:avLst/>
            </a:prstGeom>
            <a:noFill/>
            <a:ln w="28575">
              <a:solidFill>
                <a:srgbClr val="797979"/>
              </a:solidFill>
            </a:ln>
          </p:spPr>
          <p:txBody>
            <a:bodyPr wrap="square" rtlCol="0">
              <a:spAutoFit/>
            </a:bodyPr>
            <a:lstStyle/>
            <a:p>
              <a:pPr defTabSz="121917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14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              </a:t>
              </a:r>
              <a:r>
                <a:rPr lang="en-CA" sz="1400" dirty="0" smtClean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        Prostate </a:t>
              </a:r>
              <a:r>
                <a:rPr lang="en-CA" sz="14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Boundary</a:t>
              </a:r>
            </a:p>
            <a:p>
              <a:pPr defTabSz="121917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14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              </a:t>
              </a:r>
              <a:r>
                <a:rPr lang="en-CA" sz="1400" dirty="0" smtClean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        Acute </a:t>
              </a:r>
              <a:r>
                <a:rPr lang="en-CA" sz="1400" dirty="0" err="1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Coagulative</a:t>
              </a:r>
              <a:r>
                <a:rPr lang="en-CA" sz="14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Necrosis</a:t>
              </a:r>
            </a:p>
            <a:p>
              <a:pPr defTabSz="121917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14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              </a:t>
              </a:r>
              <a:r>
                <a:rPr lang="en-CA" sz="1400" dirty="0" smtClean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        Outer </a:t>
              </a:r>
              <a:r>
                <a:rPr lang="en-CA" sz="14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Limit of Thermal Injury</a:t>
              </a:r>
            </a:p>
            <a:p>
              <a:pPr defTabSz="1219170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CA" sz="14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              </a:t>
              </a:r>
              <a:r>
                <a:rPr lang="en-CA" sz="1400" dirty="0" smtClean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rPr>
                <a:t>         Tumour</a:t>
              </a:r>
              <a:endParaRPr lang="en-CA" sz="1400" dirty="0">
                <a:solidFill>
                  <a:srgbClr val="003366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6232411" y="5121824"/>
              <a:ext cx="643229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rgbClr val="0066CC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6232411" y="5331801"/>
              <a:ext cx="643229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rgbClr val="00FF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232411" y="5541778"/>
              <a:ext cx="643229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rgbClr val="33CCFF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6232411" y="5751754"/>
              <a:ext cx="643229" cy="0"/>
            </a:xfrm>
            <a:prstGeom prst="lin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38100" cap="flat" cmpd="sng" algn="ctr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450258" y="1640702"/>
            <a:ext cx="4864435" cy="4607698"/>
            <a:chOff x="450258" y="1548222"/>
            <a:chExt cx="4864435" cy="4607698"/>
          </a:xfrm>
        </p:grpSpPr>
        <p:grpSp>
          <p:nvGrpSpPr>
            <p:cNvPr id="17" name="Group 16"/>
            <p:cNvGrpSpPr/>
            <p:nvPr/>
          </p:nvGrpSpPr>
          <p:grpSpPr>
            <a:xfrm>
              <a:off x="450258" y="1548222"/>
              <a:ext cx="4864435" cy="4175083"/>
              <a:chOff x="526714" y="1963496"/>
              <a:chExt cx="4864435" cy="4175083"/>
            </a:xfrm>
          </p:grpSpPr>
          <p:pic>
            <p:nvPicPr>
              <p:cNvPr id="6" name="Picture 5" descr="P6_HNE4_withBounds_scale_crop1_ppt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714" y="2349857"/>
                <a:ext cx="4864435" cy="3777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185545" y="5800025"/>
                <a:ext cx="22056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600" b="1" dirty="0">
                    <a:solidFill>
                      <a:srgbClr val="003366"/>
                    </a:solidFill>
                    <a:latin typeface="Calibri" panose="020F0502020204030204" pitchFamily="34" charset="0"/>
                    <a:ea typeface="ＭＳ Ｐゴシック"/>
                  </a:rPr>
                  <a:t>* Courtesy Rajiv Chopra</a:t>
                </a:r>
              </a:p>
            </p:txBody>
          </p:sp>
          <p:sp>
            <p:nvSpPr>
              <p:cNvPr id="14" name="TextBox 17"/>
              <p:cNvSpPr txBox="1">
                <a:spLocks noChangeArrowheads="1"/>
              </p:cNvSpPr>
              <p:nvPr/>
            </p:nvSpPr>
            <p:spPr bwMode="auto">
              <a:xfrm>
                <a:off x="1471319" y="1963496"/>
                <a:ext cx="297522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defTabSz="1219170" eaLnBrk="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dirty="0">
                    <a:solidFill>
                      <a:srgbClr val="003366"/>
                    </a:solidFill>
                    <a:latin typeface="Calibri" panose="020F0502020204030204" pitchFamily="34" charset="0"/>
                    <a:ea typeface="ＭＳ Ｐゴシック"/>
                  </a:rPr>
                  <a:t>Acute </a:t>
                </a:r>
                <a:r>
                  <a:rPr lang="en-US" sz="2000" b="1" dirty="0" smtClean="0">
                    <a:solidFill>
                      <a:srgbClr val="003366"/>
                    </a:solidFill>
                    <a:latin typeface="Calibri" panose="020F0502020204030204" pitchFamily="34" charset="0"/>
                    <a:ea typeface="ＭＳ Ｐゴシック"/>
                  </a:rPr>
                  <a:t>H&amp;E Histology</a:t>
                </a:r>
                <a:endParaRPr lang="en-US" sz="2000" b="1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50258" y="5725033"/>
              <a:ext cx="486443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46085"/>
              <a:r>
                <a:rPr lang="en-CA" sz="1100" dirty="0">
                  <a:solidFill>
                    <a:srgbClr val="797979"/>
                  </a:solidFill>
                  <a:latin typeface="Calibri" panose="020F0502020204030204" pitchFamily="34" charset="0"/>
                  <a:ea typeface="ＭＳ Ｐゴシック"/>
                </a:rPr>
                <a:t>Chopra </a:t>
              </a:r>
              <a:r>
                <a:rPr lang="en-CA" sz="1100" i="1" dirty="0">
                  <a:solidFill>
                    <a:srgbClr val="797979"/>
                  </a:solidFill>
                  <a:latin typeface="Calibri" panose="020F0502020204030204" pitchFamily="34" charset="0"/>
                  <a:ea typeface="ＭＳ Ｐゴシック"/>
                </a:rPr>
                <a:t>et </a:t>
              </a:r>
              <a:r>
                <a:rPr lang="en-CA" sz="1100" i="1" dirty="0" smtClean="0">
                  <a:solidFill>
                    <a:srgbClr val="797979"/>
                  </a:solidFill>
                  <a:latin typeface="Calibri" panose="020F0502020204030204" pitchFamily="34" charset="0"/>
                  <a:ea typeface="ＭＳ Ｐゴシック"/>
                </a:rPr>
                <a:t>al.</a:t>
              </a:r>
              <a:r>
                <a:rPr lang="en-CA" sz="1100" dirty="0" smtClean="0">
                  <a:solidFill>
                    <a:srgbClr val="797979"/>
                  </a:solidFill>
                  <a:latin typeface="Calibri" panose="020F0502020204030204" pitchFamily="34" charset="0"/>
                  <a:ea typeface="ＭＳ Ｐゴシック"/>
                </a:rPr>
                <a:t> “Clinical </a:t>
              </a:r>
              <a:r>
                <a:rPr lang="en-CA" sz="1100" dirty="0">
                  <a:solidFill>
                    <a:srgbClr val="797979"/>
                  </a:solidFill>
                  <a:latin typeface="Calibri" panose="020F0502020204030204" pitchFamily="34" charset="0"/>
                  <a:ea typeface="ＭＳ Ｐゴシック"/>
                </a:rPr>
                <a:t>Evaluation of Transurethral MR-HIFU for the Treatment of Localized Prostate </a:t>
              </a:r>
              <a:r>
                <a:rPr lang="en-CA" sz="1100" dirty="0" smtClean="0">
                  <a:solidFill>
                    <a:srgbClr val="797979"/>
                  </a:solidFill>
                  <a:latin typeface="Calibri" panose="020F0502020204030204" pitchFamily="34" charset="0"/>
                  <a:ea typeface="ＭＳ Ｐゴシック"/>
                </a:rPr>
                <a:t>Cancer,” ISMRM Annual Meeting 2014 (Milan, Italy)</a:t>
              </a:r>
              <a:endParaRPr lang="en-CA" sz="1100" dirty="0">
                <a:solidFill>
                  <a:srgbClr val="797979"/>
                </a:solidFill>
                <a:latin typeface="Calibri" panose="020F0502020204030204" pitchFamily="34" charset="0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2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b="1" dirty="0" smtClean="0"/>
              <a:t>First Experience with TULSA-PRO</a:t>
            </a:r>
          </a:p>
          <a:p>
            <a:r>
              <a:rPr lang="en-CA" sz="1800" dirty="0" smtClean="0"/>
              <a:t>Clinically Feasible</a:t>
            </a:r>
          </a:p>
          <a:p>
            <a:r>
              <a:rPr lang="en-CA" sz="1800" dirty="0" smtClean="0"/>
              <a:t>Low toxicity &amp; Good safety profile</a:t>
            </a:r>
          </a:p>
          <a:p>
            <a:r>
              <a:rPr lang="en-CA" sz="1800" dirty="0" smtClean="0"/>
              <a:t>Ambulatory procedure</a:t>
            </a:r>
          </a:p>
          <a:p>
            <a:r>
              <a:rPr lang="en-CA" sz="1800" dirty="0" smtClean="0"/>
              <a:t>Suitable to focal treatment</a:t>
            </a:r>
          </a:p>
          <a:p>
            <a:pPr lvl="1"/>
            <a:r>
              <a:rPr lang="en-CA" sz="1600" u="sng" dirty="0" smtClean="0"/>
              <a:t>No</a:t>
            </a:r>
            <a:r>
              <a:rPr lang="en-CA" sz="1600" dirty="0" smtClean="0"/>
              <a:t> MRI/TRUS fusion errors</a:t>
            </a:r>
          </a:p>
          <a:p>
            <a:endParaRPr lang="en-CA" sz="1800" dirty="0"/>
          </a:p>
          <a:p>
            <a:pPr marL="0" indent="0">
              <a:buNone/>
            </a:pPr>
            <a:r>
              <a:rPr lang="en-CA" b="1" dirty="0" smtClean="0"/>
              <a:t>What’s next?</a:t>
            </a:r>
          </a:p>
          <a:p>
            <a:r>
              <a:rPr lang="en-CA" sz="1800" dirty="0" smtClean="0"/>
              <a:t>Phase I follow-up to 5 years</a:t>
            </a:r>
          </a:p>
          <a:p>
            <a:r>
              <a:rPr lang="en-CA" sz="1800" dirty="0" smtClean="0"/>
              <a:t>Pivotal trial to commence in 2016</a:t>
            </a:r>
          </a:p>
          <a:p>
            <a:r>
              <a:rPr lang="en-CA" sz="1800" dirty="0" smtClean="0"/>
              <a:t>Endpoints: ablation efficacy, safety &amp; biopsy</a:t>
            </a:r>
          </a:p>
          <a:p>
            <a:pPr lvl="1"/>
            <a:r>
              <a:rPr lang="en-CA" sz="1600" dirty="0" smtClean="0"/>
              <a:t>Reduced safety margins for complete whole-gland ablation</a:t>
            </a:r>
          </a:p>
          <a:p>
            <a:pPr lvl="1"/>
            <a:r>
              <a:rPr lang="en-CA" sz="1600" dirty="0" smtClean="0"/>
              <a:t>Diagnostic multi-parametric MRI</a:t>
            </a:r>
          </a:p>
          <a:p>
            <a:pPr lvl="1"/>
            <a:endParaRPr lang="en-CA" sz="1600" dirty="0"/>
          </a:p>
        </p:txBody>
      </p:sp>
      <p:pic>
        <p:nvPicPr>
          <p:cNvPr id="5" name="Picture 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29" y="1830388"/>
            <a:ext cx="3267075" cy="3267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TULSA-PRO DEVICE</a:t>
            </a:r>
            <a:endParaRPr lang="de-DE" dirty="0"/>
          </a:p>
        </p:txBody>
      </p:sp>
      <p:grpSp>
        <p:nvGrpSpPr>
          <p:cNvPr id="11" name="Group 10"/>
          <p:cNvGrpSpPr/>
          <p:nvPr/>
        </p:nvGrpSpPr>
        <p:grpSpPr>
          <a:xfrm>
            <a:off x="772171" y="1710669"/>
            <a:ext cx="8742659" cy="4507735"/>
            <a:chOff x="-582559" y="0"/>
            <a:chExt cx="6401699" cy="3300730"/>
          </a:xfrm>
        </p:grpSpPr>
        <p:grpSp>
          <p:nvGrpSpPr>
            <p:cNvPr id="12" name="Group 11"/>
            <p:cNvGrpSpPr/>
            <p:nvPr/>
          </p:nvGrpSpPr>
          <p:grpSpPr bwMode="auto">
            <a:xfrm>
              <a:off x="-582559" y="0"/>
              <a:ext cx="6401699" cy="3300729"/>
              <a:chOff x="3392482" y="11870"/>
              <a:chExt cx="11205190" cy="578096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4" t="4753" b="5902"/>
              <a:stretch>
                <a:fillRect/>
              </a:stretch>
            </p:blipFill>
            <p:spPr bwMode="auto">
              <a:xfrm>
                <a:off x="3392482" y="1117655"/>
                <a:ext cx="5525872" cy="357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" name="Group 16"/>
              <p:cNvGrpSpPr>
                <a:grpSpLocks/>
              </p:cNvGrpSpPr>
              <p:nvPr/>
            </p:nvGrpSpPr>
            <p:grpSpPr bwMode="auto">
              <a:xfrm>
                <a:off x="8748333" y="11870"/>
                <a:ext cx="5849339" cy="5780962"/>
                <a:chOff x="8748333" y="11870"/>
                <a:chExt cx="5849339" cy="57809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16707" y="11870"/>
                  <a:ext cx="5780965" cy="57809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" name="TextBox 354"/>
                <p:cNvSpPr txBox="1">
                  <a:spLocks noChangeArrowheads="1"/>
                </p:cNvSpPr>
                <p:nvPr/>
              </p:nvSpPr>
              <p:spPr bwMode="auto">
                <a:xfrm>
                  <a:off x="11427203" y="5282753"/>
                  <a:ext cx="3048079" cy="330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0" tIns="36000" rIns="36000" bIns="36000" anchor="ctr">
                  <a:spAutoFit/>
                </a:bodyPr>
                <a:lstStyle>
                  <a:defPPr>
                    <a:defRPr lang="en-US"/>
                  </a:defPPr>
                  <a:lvl1pPr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1pPr>
                  <a:lvl2pPr marL="342900" indent="1143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2pPr>
                  <a:lvl3pPr marL="685798" indent="2286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3pPr>
                  <a:lvl4pPr marL="1028696" indent="3429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4pPr>
                  <a:lvl5pPr marL="1371595" indent="4572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5pPr>
                  <a:lvl6pPr marL="2285993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6pPr>
                  <a:lvl7pPr marL="2743191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7pPr>
                  <a:lvl8pPr marL="3200390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8pPr>
                  <a:lvl9pPr marL="3657588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9pPr>
                </a:lstStyle>
                <a:p>
                  <a:pPr algn="ctr" fontAlgn="base">
                    <a:spcAft>
                      <a:spcPts val="0"/>
                    </a:spcAft>
                  </a:pPr>
                  <a:r>
                    <a:rPr lang="en-CA" sz="1200" kern="1200" dirty="0" smtClean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Rectal Cooling Device</a:t>
                  </a:r>
                  <a:endParaRPr lang="en-CA" sz="1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0" name="TextBox 355"/>
                <p:cNvSpPr txBox="1">
                  <a:spLocks noChangeArrowheads="1"/>
                </p:cNvSpPr>
                <p:nvPr/>
              </p:nvSpPr>
              <p:spPr bwMode="auto">
                <a:xfrm>
                  <a:off x="13680060" y="2493798"/>
                  <a:ext cx="859592" cy="3300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anchor="ctr">
                  <a:spAutoFit/>
                </a:bodyPr>
                <a:lstStyle>
                  <a:defPPr>
                    <a:defRPr lang="en-US"/>
                  </a:defPPr>
                  <a:lvl1pPr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1pPr>
                  <a:lvl2pPr marL="342900" indent="1143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2pPr>
                  <a:lvl3pPr marL="685798" indent="2286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3pPr>
                  <a:lvl4pPr marL="1028696" indent="3429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4pPr>
                  <a:lvl5pPr marL="1371595" indent="4572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5pPr>
                  <a:lvl6pPr marL="2285993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6pPr>
                  <a:lvl7pPr marL="2743191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7pPr>
                  <a:lvl8pPr marL="3200390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8pPr>
                  <a:lvl9pPr marL="3657588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9pPr>
                </a:lstStyle>
                <a:p>
                  <a:pPr algn="ctr" fontAlgn="base">
                    <a:spcAft>
                      <a:spcPts val="0"/>
                    </a:spcAft>
                  </a:pPr>
                  <a:r>
                    <a:rPr lang="en-CA" sz="12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Urethra</a:t>
                  </a:r>
                  <a:endParaRPr lang="en-CA" sz="1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1" name="TextBox 367"/>
                <p:cNvSpPr txBox="1">
                  <a:spLocks noChangeArrowheads="1"/>
                </p:cNvSpPr>
                <p:nvPr/>
              </p:nvSpPr>
              <p:spPr bwMode="auto">
                <a:xfrm>
                  <a:off x="8967041" y="1955979"/>
                  <a:ext cx="2342189" cy="3300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anchor="ctr">
                  <a:spAutoFit/>
                </a:bodyPr>
                <a:lstStyle>
                  <a:defPPr>
                    <a:defRPr lang="en-US"/>
                  </a:defPPr>
                  <a:lvl1pPr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1pPr>
                  <a:lvl2pPr marL="342900" indent="1143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2pPr>
                  <a:lvl3pPr marL="685798" indent="2286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3pPr>
                  <a:lvl4pPr marL="1028696" indent="3429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4pPr>
                  <a:lvl5pPr marL="1371595" indent="4572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5pPr>
                  <a:lvl6pPr marL="2285993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6pPr>
                  <a:lvl7pPr marL="2743191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7pPr>
                  <a:lvl8pPr marL="3200390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8pPr>
                  <a:lvl9pPr marL="3657588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9pPr>
                </a:lstStyle>
                <a:p>
                  <a:pPr algn="ctr" fontAlgn="base">
                    <a:spcAft>
                      <a:spcPts val="0"/>
                    </a:spcAft>
                  </a:pPr>
                  <a:r>
                    <a:rPr lang="en-CA" sz="12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Ultrasound Transducers</a:t>
                  </a:r>
                  <a:endParaRPr lang="en-CA" sz="1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2" name="TextBox 368"/>
                <p:cNvSpPr txBox="1">
                  <a:spLocks noChangeArrowheads="1"/>
                </p:cNvSpPr>
                <p:nvPr/>
              </p:nvSpPr>
              <p:spPr bwMode="auto">
                <a:xfrm>
                  <a:off x="11309230" y="579725"/>
                  <a:ext cx="1908395" cy="3300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anchor="ctr">
                  <a:spAutoFit/>
                </a:bodyPr>
                <a:lstStyle>
                  <a:defPPr>
                    <a:defRPr lang="en-US"/>
                  </a:defPPr>
                  <a:lvl1pPr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1pPr>
                  <a:lvl2pPr marL="342900" indent="1143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2pPr>
                  <a:lvl3pPr marL="685798" indent="2286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3pPr>
                  <a:lvl4pPr marL="1028696" indent="3429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4pPr>
                  <a:lvl5pPr marL="1371595" indent="4572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5pPr>
                  <a:lvl6pPr marL="2285993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6pPr>
                  <a:lvl7pPr marL="2743191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7pPr>
                  <a:lvl8pPr marL="3200390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8pPr>
                  <a:lvl9pPr marL="3657588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9pPr>
                </a:lstStyle>
                <a:p>
                  <a:pPr algn="ctr" fontAlgn="base">
                    <a:spcAft>
                      <a:spcPts val="0"/>
                    </a:spcAft>
                  </a:pPr>
                  <a:r>
                    <a:rPr lang="en-CA" sz="1200" kern="1200" dirty="0" smtClean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Transurethral Device</a:t>
                  </a:r>
                  <a:endParaRPr lang="en-CA" sz="1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3" name="TextBox 369"/>
                <p:cNvSpPr txBox="1">
                  <a:spLocks noChangeArrowheads="1"/>
                </p:cNvSpPr>
                <p:nvPr/>
              </p:nvSpPr>
              <p:spPr bwMode="auto">
                <a:xfrm>
                  <a:off x="11775975" y="4434880"/>
                  <a:ext cx="2635722" cy="3300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anchor="ctr">
                  <a:spAutoFit/>
                </a:bodyPr>
                <a:lstStyle>
                  <a:defPPr>
                    <a:defRPr lang="en-US"/>
                  </a:defPPr>
                  <a:lvl1pPr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1pPr>
                  <a:lvl2pPr marL="342900" indent="1143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2pPr>
                  <a:lvl3pPr marL="685798" indent="2286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3pPr>
                  <a:lvl4pPr marL="1028696" indent="3429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4pPr>
                  <a:lvl5pPr marL="1371595" indent="4572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5pPr>
                  <a:lvl6pPr marL="2285993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6pPr>
                  <a:lvl7pPr marL="2743191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7pPr>
                  <a:lvl8pPr marL="3200390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8pPr>
                  <a:lvl9pPr marL="3657588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9pPr>
                </a:lstStyle>
                <a:p>
                  <a:pPr algn="ctr" fontAlgn="base">
                    <a:spcAft>
                      <a:spcPts val="0"/>
                    </a:spcAft>
                  </a:pPr>
                  <a:r>
                    <a:rPr lang="en-CA" sz="12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Thermal Ablation Boundary</a:t>
                  </a:r>
                  <a:endParaRPr lang="en-CA" sz="1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4" name="TextBox 370"/>
                <p:cNvSpPr txBox="1">
                  <a:spLocks noChangeArrowheads="1"/>
                </p:cNvSpPr>
                <p:nvPr/>
              </p:nvSpPr>
              <p:spPr bwMode="auto">
                <a:xfrm>
                  <a:off x="11112776" y="1298944"/>
                  <a:ext cx="1051879" cy="330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0" tIns="36000" rIns="36000" bIns="36000" anchor="ctr">
                  <a:spAutoFit/>
                </a:bodyPr>
                <a:lstStyle>
                  <a:defPPr>
                    <a:defRPr lang="en-US"/>
                  </a:defPPr>
                  <a:lvl1pPr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1pPr>
                  <a:lvl2pPr marL="342900" indent="1143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2pPr>
                  <a:lvl3pPr marL="685798" indent="2286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3pPr>
                  <a:lvl4pPr marL="1028696" indent="3429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4pPr>
                  <a:lvl5pPr marL="1371595" indent="4572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5pPr>
                  <a:lvl6pPr marL="2285993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6pPr>
                  <a:lvl7pPr marL="2743191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7pPr>
                  <a:lvl8pPr marL="3200390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8pPr>
                  <a:lvl9pPr marL="3657588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9pPr>
                </a:lstStyle>
                <a:p>
                  <a:pPr algn="ctr" fontAlgn="base">
                    <a:spcAft>
                      <a:spcPts val="0"/>
                    </a:spcAft>
                  </a:pPr>
                  <a:r>
                    <a:rPr lang="en-CA" sz="12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Prostate</a:t>
                  </a:r>
                  <a:endParaRPr lang="en-CA" sz="12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5" name="TextBox 371"/>
                <p:cNvSpPr txBox="1">
                  <a:spLocks noChangeArrowheads="1"/>
                </p:cNvSpPr>
                <p:nvPr/>
              </p:nvSpPr>
              <p:spPr bwMode="auto">
                <a:xfrm>
                  <a:off x="8748333" y="2505841"/>
                  <a:ext cx="1189702" cy="3300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36000" tIns="36000" rIns="36000" bIns="36000" anchor="ctr">
                  <a:spAutoFit/>
                </a:bodyPr>
                <a:lstStyle>
                  <a:defPPr>
                    <a:defRPr lang="en-US"/>
                  </a:defPPr>
                  <a:lvl1pPr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1pPr>
                  <a:lvl2pPr marL="342900" indent="1143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2pPr>
                  <a:lvl3pPr marL="685798" indent="2286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3pPr>
                  <a:lvl4pPr marL="1028696" indent="3429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4pPr>
                  <a:lvl5pPr marL="1371595" indent="4572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5pPr>
                  <a:lvl6pPr marL="2285993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6pPr>
                  <a:lvl7pPr marL="2743191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7pPr>
                  <a:lvl8pPr marL="3200390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8pPr>
                  <a:lvl9pPr marL="3657588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9pPr>
                </a:lstStyle>
                <a:p>
                  <a:pPr algn="ctr" fontAlgn="base">
                    <a:spcAft>
                      <a:spcPts val="0"/>
                    </a:spcAft>
                  </a:pPr>
                  <a:r>
                    <a:rPr lang="en-CA" sz="1200" kern="120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Bladder</a:t>
                  </a:r>
                  <a:endParaRPr lang="en-CA" sz="12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6" name="TextBox 372"/>
                <p:cNvSpPr txBox="1">
                  <a:spLocks noChangeArrowheads="1"/>
                </p:cNvSpPr>
                <p:nvPr/>
              </p:nvSpPr>
              <p:spPr bwMode="auto">
                <a:xfrm>
                  <a:off x="9128132" y="4022643"/>
                  <a:ext cx="1694307" cy="3300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 lIns="36000" tIns="36000" rIns="36000" bIns="36000" anchor="ctr">
                  <a:spAutoFit/>
                </a:bodyPr>
                <a:lstStyle>
                  <a:defPPr>
                    <a:defRPr lang="en-US"/>
                  </a:defPPr>
                  <a:lvl1pPr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1pPr>
                  <a:lvl2pPr marL="342900" indent="1143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2pPr>
                  <a:lvl3pPr marL="685798" indent="2286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3pPr>
                  <a:lvl4pPr marL="1028696" indent="3429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4pPr>
                  <a:lvl5pPr marL="1371595" indent="457200" algn="l" defTabSz="546098" rtl="0" fontAlgn="base" hangingPunct="0">
                    <a:spcBef>
                      <a:spcPts val="1400"/>
                    </a:spcBef>
                    <a:spcAft>
                      <a:spcPct val="0"/>
                    </a:spcAft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5pPr>
                  <a:lvl6pPr marL="2285993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6pPr>
                  <a:lvl7pPr marL="2743191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7pPr>
                  <a:lvl8pPr marL="3200390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8pPr>
                  <a:lvl9pPr marL="3657588" algn="l" defTabSz="457200" rtl="0" eaLnBrk="1" latinLnBrk="0" hangingPunct="1">
                    <a:defRPr sz="2900" kern="1200">
                      <a:solidFill>
                        <a:srgbClr val="797979"/>
                      </a:solidFill>
                      <a:latin typeface="DIN" charset="0"/>
                      <a:ea typeface="ＭＳ Ｐゴシック" charset="0"/>
                      <a:cs typeface="ＭＳ Ｐゴシック" charset="0"/>
                      <a:sym typeface="DIN" charset="0"/>
                    </a:defRPr>
                  </a:lvl9pPr>
                </a:lstStyle>
                <a:p>
                  <a:pPr algn="ctr" fontAlgn="base">
                    <a:spcAft>
                      <a:spcPts val="0"/>
                    </a:spcAft>
                  </a:pPr>
                  <a:r>
                    <a:rPr lang="en-CA" sz="1200" kern="12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Heating Pattern</a:t>
                  </a:r>
                  <a:endParaRPr lang="en-CA" sz="12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 flipH="1" flipV="1">
                  <a:off x="13443512" y="2295078"/>
                  <a:ext cx="236547" cy="1936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 flipV="1">
                  <a:off x="11539428" y="4231451"/>
                  <a:ext cx="236547" cy="19363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H="1" flipV="1">
                  <a:off x="13218077" y="907873"/>
                  <a:ext cx="996992" cy="8158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11309230" y="2295078"/>
                  <a:ext cx="466746" cy="38092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10822439" y="3474361"/>
                  <a:ext cx="442932" cy="53964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" name="Rectangle 12"/>
            <p:cNvSpPr/>
            <p:nvPr/>
          </p:nvSpPr>
          <p:spPr>
            <a:xfrm>
              <a:off x="-317516" y="1238250"/>
              <a:ext cx="914400" cy="9144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defTabSz="546098" rtl="0" fontAlgn="base" hangingPunct="0">
                <a:spcBef>
                  <a:spcPts val="1400"/>
                </a:spcBef>
                <a:spcAft>
                  <a:spcPct val="0"/>
                </a:spcAft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1pPr>
              <a:lvl2pPr marL="342900" indent="114300" algn="l" defTabSz="546098" rtl="0" fontAlgn="base" hangingPunct="0">
                <a:spcBef>
                  <a:spcPts val="1400"/>
                </a:spcBef>
                <a:spcAft>
                  <a:spcPct val="0"/>
                </a:spcAft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2pPr>
              <a:lvl3pPr marL="685798" indent="228600" algn="l" defTabSz="546098" rtl="0" fontAlgn="base" hangingPunct="0">
                <a:spcBef>
                  <a:spcPts val="1400"/>
                </a:spcBef>
                <a:spcAft>
                  <a:spcPct val="0"/>
                </a:spcAft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3pPr>
              <a:lvl4pPr marL="1028696" indent="342900" algn="l" defTabSz="546098" rtl="0" fontAlgn="base" hangingPunct="0">
                <a:spcBef>
                  <a:spcPts val="1400"/>
                </a:spcBef>
                <a:spcAft>
                  <a:spcPct val="0"/>
                </a:spcAft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4pPr>
              <a:lvl5pPr marL="1371595" indent="457200" algn="l" defTabSz="546098" rtl="0" fontAlgn="base" hangingPunct="0">
                <a:spcBef>
                  <a:spcPts val="1400"/>
                </a:spcBef>
                <a:spcAft>
                  <a:spcPct val="0"/>
                </a:spcAft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5pPr>
              <a:lvl6pPr marL="2285993" algn="l" defTabSz="457200" rtl="0" eaLnBrk="1" latinLnBrk="0" hangingPunct="1"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6pPr>
              <a:lvl7pPr marL="2743191" algn="l" defTabSz="457200" rtl="0" eaLnBrk="1" latinLnBrk="0" hangingPunct="1"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7pPr>
              <a:lvl8pPr marL="3200390" algn="l" defTabSz="457200" rtl="0" eaLnBrk="1" latinLnBrk="0" hangingPunct="1"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8pPr>
              <a:lvl9pPr marL="3657588" algn="l" defTabSz="457200" rtl="0" eaLnBrk="1" latinLnBrk="0" hangingPunct="1">
                <a:defRPr sz="2900" kern="1200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DIN" charset="0"/>
                </a:defRPr>
              </a:lvl9pPr>
            </a:lstStyle>
            <a:p>
              <a:endParaRPr lang="en-CA" sz="1200">
                <a:latin typeface="Calibri" panose="020F0502020204030204" pitchFamily="34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596883" y="0"/>
              <a:ext cx="1918987" cy="123825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02688" y="2152650"/>
              <a:ext cx="1913698" cy="11480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95352" y="6300788"/>
            <a:ext cx="9188450" cy="557212"/>
          </a:xfrm>
        </p:spPr>
        <p:txBody>
          <a:bodyPr/>
          <a:lstStyle/>
          <a:p>
            <a:r>
              <a:rPr lang="de-DE" dirty="0" smtClean="0"/>
              <a:t>DKFZ </a:t>
            </a:r>
            <a:r>
              <a:rPr lang="de-DE" dirty="0"/>
              <a:t>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3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TULSA-PRO DIFFERENCE: ANATOMY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1" y="1752439"/>
            <a:ext cx="4595240" cy="4300769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sp>
        <p:nvSpPr>
          <p:cNvPr id="164" name="Freeform 163"/>
          <p:cNvSpPr/>
          <p:nvPr/>
        </p:nvSpPr>
        <p:spPr bwMode="auto">
          <a:xfrm>
            <a:off x="1952749" y="3385472"/>
            <a:ext cx="1627699" cy="1422789"/>
          </a:xfrm>
          <a:custGeom>
            <a:avLst/>
            <a:gdLst>
              <a:gd name="connsiteX0" fmla="*/ 1168656 w 2348630"/>
              <a:gd name="connsiteY0" fmla="*/ 0 h 2055346"/>
              <a:gd name="connsiteX1" fmla="*/ 1672239 w 2348630"/>
              <a:gd name="connsiteY1" fmla="*/ 79513 h 2055346"/>
              <a:gd name="connsiteX2" fmla="*/ 2043300 w 2348630"/>
              <a:gd name="connsiteY2" fmla="*/ 371061 h 2055346"/>
              <a:gd name="connsiteX3" fmla="*/ 2202326 w 2348630"/>
              <a:gd name="connsiteY3" fmla="*/ 583095 h 2055346"/>
              <a:gd name="connsiteX4" fmla="*/ 2348100 w 2348630"/>
              <a:gd name="connsiteY4" fmla="*/ 1232452 h 2055346"/>
              <a:gd name="connsiteX5" fmla="*/ 2149317 w 2348630"/>
              <a:gd name="connsiteY5" fmla="*/ 1908313 h 2055346"/>
              <a:gd name="connsiteX6" fmla="*/ 1672239 w 2348630"/>
              <a:gd name="connsiteY6" fmla="*/ 2054087 h 2055346"/>
              <a:gd name="connsiteX7" fmla="*/ 1075891 w 2348630"/>
              <a:gd name="connsiteY7" fmla="*/ 1868556 h 2055346"/>
              <a:gd name="connsiteX8" fmla="*/ 718082 w 2348630"/>
              <a:gd name="connsiteY8" fmla="*/ 1855304 h 2055346"/>
              <a:gd name="connsiteX9" fmla="*/ 466291 w 2348630"/>
              <a:gd name="connsiteY9" fmla="*/ 2001078 h 2055346"/>
              <a:gd name="connsiteX10" fmla="*/ 134987 w 2348630"/>
              <a:gd name="connsiteY10" fmla="*/ 1948069 h 2055346"/>
              <a:gd name="connsiteX11" fmla="*/ 28969 w 2348630"/>
              <a:gd name="connsiteY11" fmla="*/ 1789043 h 2055346"/>
              <a:gd name="connsiteX12" fmla="*/ 15717 w 2348630"/>
              <a:gd name="connsiteY12" fmla="*/ 1285461 h 2055346"/>
              <a:gd name="connsiteX13" fmla="*/ 227752 w 2348630"/>
              <a:gd name="connsiteY13" fmla="*/ 901147 h 2055346"/>
              <a:gd name="connsiteX14" fmla="*/ 439787 w 2348630"/>
              <a:gd name="connsiteY14" fmla="*/ 477078 h 2055346"/>
              <a:gd name="connsiteX15" fmla="*/ 863856 w 2348630"/>
              <a:gd name="connsiteY15" fmla="*/ 92765 h 2055346"/>
              <a:gd name="connsiteX16" fmla="*/ 1102395 w 2348630"/>
              <a:gd name="connsiteY16" fmla="*/ 26504 h 2055346"/>
              <a:gd name="connsiteX0" fmla="*/ 1168656 w 2348630"/>
              <a:gd name="connsiteY0" fmla="*/ 0 h 2055346"/>
              <a:gd name="connsiteX1" fmla="*/ 1672239 w 2348630"/>
              <a:gd name="connsiteY1" fmla="*/ 79513 h 2055346"/>
              <a:gd name="connsiteX2" fmla="*/ 2043300 w 2348630"/>
              <a:gd name="connsiteY2" fmla="*/ 371061 h 2055346"/>
              <a:gd name="connsiteX3" fmla="*/ 2202326 w 2348630"/>
              <a:gd name="connsiteY3" fmla="*/ 583095 h 2055346"/>
              <a:gd name="connsiteX4" fmla="*/ 2348100 w 2348630"/>
              <a:gd name="connsiteY4" fmla="*/ 1232452 h 2055346"/>
              <a:gd name="connsiteX5" fmla="*/ 2149317 w 2348630"/>
              <a:gd name="connsiteY5" fmla="*/ 1908313 h 2055346"/>
              <a:gd name="connsiteX6" fmla="*/ 1672239 w 2348630"/>
              <a:gd name="connsiteY6" fmla="*/ 2054087 h 2055346"/>
              <a:gd name="connsiteX7" fmla="*/ 1075891 w 2348630"/>
              <a:gd name="connsiteY7" fmla="*/ 1868556 h 2055346"/>
              <a:gd name="connsiteX8" fmla="*/ 718082 w 2348630"/>
              <a:gd name="connsiteY8" fmla="*/ 1855304 h 2055346"/>
              <a:gd name="connsiteX9" fmla="*/ 466291 w 2348630"/>
              <a:gd name="connsiteY9" fmla="*/ 2001078 h 2055346"/>
              <a:gd name="connsiteX10" fmla="*/ 134987 w 2348630"/>
              <a:gd name="connsiteY10" fmla="*/ 1948069 h 2055346"/>
              <a:gd name="connsiteX11" fmla="*/ 28969 w 2348630"/>
              <a:gd name="connsiteY11" fmla="*/ 1789043 h 2055346"/>
              <a:gd name="connsiteX12" fmla="*/ 15717 w 2348630"/>
              <a:gd name="connsiteY12" fmla="*/ 1285461 h 2055346"/>
              <a:gd name="connsiteX13" fmla="*/ 227752 w 2348630"/>
              <a:gd name="connsiteY13" fmla="*/ 901147 h 2055346"/>
              <a:gd name="connsiteX14" fmla="*/ 439787 w 2348630"/>
              <a:gd name="connsiteY14" fmla="*/ 477078 h 2055346"/>
              <a:gd name="connsiteX15" fmla="*/ 863856 w 2348630"/>
              <a:gd name="connsiteY15" fmla="*/ 92765 h 2055346"/>
              <a:gd name="connsiteX16" fmla="*/ 1102395 w 2348630"/>
              <a:gd name="connsiteY16" fmla="*/ 26504 h 2055346"/>
              <a:gd name="connsiteX17" fmla="*/ 1168656 w 2348630"/>
              <a:gd name="connsiteY17" fmla="*/ 0 h 2055346"/>
              <a:gd name="connsiteX0" fmla="*/ 1168656 w 2348630"/>
              <a:gd name="connsiteY0" fmla="*/ 163 h 2055509"/>
              <a:gd name="connsiteX1" fmla="*/ 1672239 w 2348630"/>
              <a:gd name="connsiteY1" fmla="*/ 79676 h 2055509"/>
              <a:gd name="connsiteX2" fmla="*/ 2043300 w 2348630"/>
              <a:gd name="connsiteY2" fmla="*/ 371224 h 2055509"/>
              <a:gd name="connsiteX3" fmla="*/ 2202326 w 2348630"/>
              <a:gd name="connsiteY3" fmla="*/ 583258 h 2055509"/>
              <a:gd name="connsiteX4" fmla="*/ 2348100 w 2348630"/>
              <a:gd name="connsiteY4" fmla="*/ 1232615 h 2055509"/>
              <a:gd name="connsiteX5" fmla="*/ 2149317 w 2348630"/>
              <a:gd name="connsiteY5" fmla="*/ 1908476 h 2055509"/>
              <a:gd name="connsiteX6" fmla="*/ 1672239 w 2348630"/>
              <a:gd name="connsiteY6" fmla="*/ 2054250 h 2055509"/>
              <a:gd name="connsiteX7" fmla="*/ 1075891 w 2348630"/>
              <a:gd name="connsiteY7" fmla="*/ 1868719 h 2055509"/>
              <a:gd name="connsiteX8" fmla="*/ 718082 w 2348630"/>
              <a:gd name="connsiteY8" fmla="*/ 1855467 h 2055509"/>
              <a:gd name="connsiteX9" fmla="*/ 466291 w 2348630"/>
              <a:gd name="connsiteY9" fmla="*/ 2001241 h 2055509"/>
              <a:gd name="connsiteX10" fmla="*/ 134987 w 2348630"/>
              <a:gd name="connsiteY10" fmla="*/ 1948232 h 2055509"/>
              <a:gd name="connsiteX11" fmla="*/ 28969 w 2348630"/>
              <a:gd name="connsiteY11" fmla="*/ 1789206 h 2055509"/>
              <a:gd name="connsiteX12" fmla="*/ 15717 w 2348630"/>
              <a:gd name="connsiteY12" fmla="*/ 1285624 h 2055509"/>
              <a:gd name="connsiteX13" fmla="*/ 227752 w 2348630"/>
              <a:gd name="connsiteY13" fmla="*/ 901310 h 2055509"/>
              <a:gd name="connsiteX14" fmla="*/ 439787 w 2348630"/>
              <a:gd name="connsiteY14" fmla="*/ 477241 h 2055509"/>
              <a:gd name="connsiteX15" fmla="*/ 863856 w 2348630"/>
              <a:gd name="connsiteY15" fmla="*/ 92928 h 2055509"/>
              <a:gd name="connsiteX16" fmla="*/ 1168656 w 2348630"/>
              <a:gd name="connsiteY16" fmla="*/ 163 h 2055509"/>
              <a:gd name="connsiteX0" fmla="*/ 1168656 w 2348630"/>
              <a:gd name="connsiteY0" fmla="*/ 163 h 2055509"/>
              <a:gd name="connsiteX1" fmla="*/ 1672239 w 2348630"/>
              <a:gd name="connsiteY1" fmla="*/ 79676 h 2055509"/>
              <a:gd name="connsiteX2" fmla="*/ 2043300 w 2348630"/>
              <a:gd name="connsiteY2" fmla="*/ 371224 h 2055509"/>
              <a:gd name="connsiteX3" fmla="*/ 2202326 w 2348630"/>
              <a:gd name="connsiteY3" fmla="*/ 583258 h 2055509"/>
              <a:gd name="connsiteX4" fmla="*/ 2348100 w 2348630"/>
              <a:gd name="connsiteY4" fmla="*/ 1232615 h 2055509"/>
              <a:gd name="connsiteX5" fmla="*/ 2149317 w 2348630"/>
              <a:gd name="connsiteY5" fmla="*/ 1908476 h 2055509"/>
              <a:gd name="connsiteX6" fmla="*/ 1672239 w 2348630"/>
              <a:gd name="connsiteY6" fmla="*/ 2054250 h 2055509"/>
              <a:gd name="connsiteX7" fmla="*/ 1075891 w 2348630"/>
              <a:gd name="connsiteY7" fmla="*/ 1868719 h 2055509"/>
              <a:gd name="connsiteX8" fmla="*/ 797595 w 2348630"/>
              <a:gd name="connsiteY8" fmla="*/ 1908476 h 2055509"/>
              <a:gd name="connsiteX9" fmla="*/ 466291 w 2348630"/>
              <a:gd name="connsiteY9" fmla="*/ 2001241 h 2055509"/>
              <a:gd name="connsiteX10" fmla="*/ 134987 w 2348630"/>
              <a:gd name="connsiteY10" fmla="*/ 1948232 h 2055509"/>
              <a:gd name="connsiteX11" fmla="*/ 28969 w 2348630"/>
              <a:gd name="connsiteY11" fmla="*/ 1789206 h 2055509"/>
              <a:gd name="connsiteX12" fmla="*/ 15717 w 2348630"/>
              <a:gd name="connsiteY12" fmla="*/ 1285624 h 2055509"/>
              <a:gd name="connsiteX13" fmla="*/ 227752 w 2348630"/>
              <a:gd name="connsiteY13" fmla="*/ 901310 h 2055509"/>
              <a:gd name="connsiteX14" fmla="*/ 439787 w 2348630"/>
              <a:gd name="connsiteY14" fmla="*/ 477241 h 2055509"/>
              <a:gd name="connsiteX15" fmla="*/ 863856 w 2348630"/>
              <a:gd name="connsiteY15" fmla="*/ 92928 h 2055509"/>
              <a:gd name="connsiteX16" fmla="*/ 1168656 w 2348630"/>
              <a:gd name="connsiteY16" fmla="*/ 163 h 2055509"/>
              <a:gd name="connsiteX0" fmla="*/ 1168656 w 2348630"/>
              <a:gd name="connsiteY0" fmla="*/ 163 h 2054282"/>
              <a:gd name="connsiteX1" fmla="*/ 1672239 w 2348630"/>
              <a:gd name="connsiteY1" fmla="*/ 79676 h 2054282"/>
              <a:gd name="connsiteX2" fmla="*/ 2043300 w 2348630"/>
              <a:gd name="connsiteY2" fmla="*/ 371224 h 2054282"/>
              <a:gd name="connsiteX3" fmla="*/ 2202326 w 2348630"/>
              <a:gd name="connsiteY3" fmla="*/ 583258 h 2054282"/>
              <a:gd name="connsiteX4" fmla="*/ 2348100 w 2348630"/>
              <a:gd name="connsiteY4" fmla="*/ 1232615 h 2054282"/>
              <a:gd name="connsiteX5" fmla="*/ 2149317 w 2348630"/>
              <a:gd name="connsiteY5" fmla="*/ 1908476 h 2054282"/>
              <a:gd name="connsiteX6" fmla="*/ 1672239 w 2348630"/>
              <a:gd name="connsiteY6" fmla="*/ 2054250 h 2054282"/>
              <a:gd name="connsiteX7" fmla="*/ 1168656 w 2348630"/>
              <a:gd name="connsiteY7" fmla="*/ 1921728 h 2054282"/>
              <a:gd name="connsiteX8" fmla="*/ 797595 w 2348630"/>
              <a:gd name="connsiteY8" fmla="*/ 1908476 h 2054282"/>
              <a:gd name="connsiteX9" fmla="*/ 466291 w 2348630"/>
              <a:gd name="connsiteY9" fmla="*/ 2001241 h 2054282"/>
              <a:gd name="connsiteX10" fmla="*/ 134987 w 2348630"/>
              <a:gd name="connsiteY10" fmla="*/ 1948232 h 2054282"/>
              <a:gd name="connsiteX11" fmla="*/ 28969 w 2348630"/>
              <a:gd name="connsiteY11" fmla="*/ 1789206 h 2054282"/>
              <a:gd name="connsiteX12" fmla="*/ 15717 w 2348630"/>
              <a:gd name="connsiteY12" fmla="*/ 1285624 h 2054282"/>
              <a:gd name="connsiteX13" fmla="*/ 227752 w 2348630"/>
              <a:gd name="connsiteY13" fmla="*/ 901310 h 2054282"/>
              <a:gd name="connsiteX14" fmla="*/ 439787 w 2348630"/>
              <a:gd name="connsiteY14" fmla="*/ 477241 h 2054282"/>
              <a:gd name="connsiteX15" fmla="*/ 863856 w 2348630"/>
              <a:gd name="connsiteY15" fmla="*/ 92928 h 2054282"/>
              <a:gd name="connsiteX16" fmla="*/ 1168656 w 2348630"/>
              <a:gd name="connsiteY16" fmla="*/ 163 h 2054282"/>
              <a:gd name="connsiteX0" fmla="*/ 1168656 w 2349961"/>
              <a:gd name="connsiteY0" fmla="*/ 163 h 2054282"/>
              <a:gd name="connsiteX1" fmla="*/ 1672239 w 2349961"/>
              <a:gd name="connsiteY1" fmla="*/ 79676 h 2054282"/>
              <a:gd name="connsiteX2" fmla="*/ 2043300 w 2349961"/>
              <a:gd name="connsiteY2" fmla="*/ 371224 h 2054282"/>
              <a:gd name="connsiteX3" fmla="*/ 2202326 w 2349961"/>
              <a:gd name="connsiteY3" fmla="*/ 583258 h 2054282"/>
              <a:gd name="connsiteX4" fmla="*/ 2348100 w 2349961"/>
              <a:gd name="connsiteY4" fmla="*/ 1232615 h 2054282"/>
              <a:gd name="connsiteX5" fmla="*/ 2096308 w 2349961"/>
              <a:gd name="connsiteY5" fmla="*/ 1908476 h 2054282"/>
              <a:gd name="connsiteX6" fmla="*/ 1672239 w 2349961"/>
              <a:gd name="connsiteY6" fmla="*/ 2054250 h 2054282"/>
              <a:gd name="connsiteX7" fmla="*/ 1168656 w 2349961"/>
              <a:gd name="connsiteY7" fmla="*/ 1921728 h 2054282"/>
              <a:gd name="connsiteX8" fmla="*/ 797595 w 2349961"/>
              <a:gd name="connsiteY8" fmla="*/ 1908476 h 2054282"/>
              <a:gd name="connsiteX9" fmla="*/ 466291 w 2349961"/>
              <a:gd name="connsiteY9" fmla="*/ 2001241 h 2054282"/>
              <a:gd name="connsiteX10" fmla="*/ 134987 w 2349961"/>
              <a:gd name="connsiteY10" fmla="*/ 1948232 h 2054282"/>
              <a:gd name="connsiteX11" fmla="*/ 28969 w 2349961"/>
              <a:gd name="connsiteY11" fmla="*/ 1789206 h 2054282"/>
              <a:gd name="connsiteX12" fmla="*/ 15717 w 2349961"/>
              <a:gd name="connsiteY12" fmla="*/ 1285624 h 2054282"/>
              <a:gd name="connsiteX13" fmla="*/ 227752 w 2349961"/>
              <a:gd name="connsiteY13" fmla="*/ 901310 h 2054282"/>
              <a:gd name="connsiteX14" fmla="*/ 439787 w 2349961"/>
              <a:gd name="connsiteY14" fmla="*/ 477241 h 2054282"/>
              <a:gd name="connsiteX15" fmla="*/ 863856 w 2349961"/>
              <a:gd name="connsiteY15" fmla="*/ 92928 h 2054282"/>
              <a:gd name="connsiteX16" fmla="*/ 1168656 w 2349961"/>
              <a:gd name="connsiteY16" fmla="*/ 163 h 2054282"/>
              <a:gd name="connsiteX0" fmla="*/ 1168656 w 2349961"/>
              <a:gd name="connsiteY0" fmla="*/ 163 h 2054282"/>
              <a:gd name="connsiteX1" fmla="*/ 1672239 w 2349961"/>
              <a:gd name="connsiteY1" fmla="*/ 79676 h 2054282"/>
              <a:gd name="connsiteX2" fmla="*/ 2043300 w 2349961"/>
              <a:gd name="connsiteY2" fmla="*/ 371224 h 2054282"/>
              <a:gd name="connsiteX3" fmla="*/ 2202326 w 2349961"/>
              <a:gd name="connsiteY3" fmla="*/ 583258 h 2054282"/>
              <a:gd name="connsiteX4" fmla="*/ 2348100 w 2349961"/>
              <a:gd name="connsiteY4" fmla="*/ 1232615 h 2054282"/>
              <a:gd name="connsiteX5" fmla="*/ 2096308 w 2349961"/>
              <a:gd name="connsiteY5" fmla="*/ 1908476 h 2054282"/>
              <a:gd name="connsiteX6" fmla="*/ 1672239 w 2349961"/>
              <a:gd name="connsiteY6" fmla="*/ 2054250 h 2054282"/>
              <a:gd name="connsiteX7" fmla="*/ 1168656 w 2349961"/>
              <a:gd name="connsiteY7" fmla="*/ 1921728 h 2054282"/>
              <a:gd name="connsiteX8" fmla="*/ 797595 w 2349961"/>
              <a:gd name="connsiteY8" fmla="*/ 1908476 h 2054282"/>
              <a:gd name="connsiteX9" fmla="*/ 466291 w 2349961"/>
              <a:gd name="connsiteY9" fmla="*/ 2001241 h 2054282"/>
              <a:gd name="connsiteX10" fmla="*/ 134987 w 2349961"/>
              <a:gd name="connsiteY10" fmla="*/ 1948232 h 2054282"/>
              <a:gd name="connsiteX11" fmla="*/ 28969 w 2349961"/>
              <a:gd name="connsiteY11" fmla="*/ 1789206 h 2054282"/>
              <a:gd name="connsiteX12" fmla="*/ 15717 w 2349961"/>
              <a:gd name="connsiteY12" fmla="*/ 1285624 h 2054282"/>
              <a:gd name="connsiteX13" fmla="*/ 227752 w 2349961"/>
              <a:gd name="connsiteY13" fmla="*/ 901310 h 2054282"/>
              <a:gd name="connsiteX14" fmla="*/ 439787 w 2349961"/>
              <a:gd name="connsiteY14" fmla="*/ 477241 h 2054282"/>
              <a:gd name="connsiteX15" fmla="*/ 863856 w 2349961"/>
              <a:gd name="connsiteY15" fmla="*/ 92928 h 2054282"/>
              <a:gd name="connsiteX16" fmla="*/ 1168656 w 2349961"/>
              <a:gd name="connsiteY16" fmla="*/ 163 h 2054282"/>
              <a:gd name="connsiteX0" fmla="*/ 1168656 w 2349961"/>
              <a:gd name="connsiteY0" fmla="*/ 163 h 2054282"/>
              <a:gd name="connsiteX1" fmla="*/ 1672239 w 2349961"/>
              <a:gd name="connsiteY1" fmla="*/ 79676 h 2054282"/>
              <a:gd name="connsiteX2" fmla="*/ 2043300 w 2349961"/>
              <a:gd name="connsiteY2" fmla="*/ 371224 h 2054282"/>
              <a:gd name="connsiteX3" fmla="*/ 2202326 w 2349961"/>
              <a:gd name="connsiteY3" fmla="*/ 636267 h 2054282"/>
              <a:gd name="connsiteX4" fmla="*/ 2348100 w 2349961"/>
              <a:gd name="connsiteY4" fmla="*/ 1232615 h 2054282"/>
              <a:gd name="connsiteX5" fmla="*/ 2096308 w 2349961"/>
              <a:gd name="connsiteY5" fmla="*/ 1908476 h 2054282"/>
              <a:gd name="connsiteX6" fmla="*/ 1672239 w 2349961"/>
              <a:gd name="connsiteY6" fmla="*/ 2054250 h 2054282"/>
              <a:gd name="connsiteX7" fmla="*/ 1168656 w 2349961"/>
              <a:gd name="connsiteY7" fmla="*/ 1921728 h 2054282"/>
              <a:gd name="connsiteX8" fmla="*/ 797595 w 2349961"/>
              <a:gd name="connsiteY8" fmla="*/ 1908476 h 2054282"/>
              <a:gd name="connsiteX9" fmla="*/ 466291 w 2349961"/>
              <a:gd name="connsiteY9" fmla="*/ 2001241 h 2054282"/>
              <a:gd name="connsiteX10" fmla="*/ 134987 w 2349961"/>
              <a:gd name="connsiteY10" fmla="*/ 1948232 h 2054282"/>
              <a:gd name="connsiteX11" fmla="*/ 28969 w 2349961"/>
              <a:gd name="connsiteY11" fmla="*/ 1789206 h 2054282"/>
              <a:gd name="connsiteX12" fmla="*/ 15717 w 2349961"/>
              <a:gd name="connsiteY12" fmla="*/ 1285624 h 2054282"/>
              <a:gd name="connsiteX13" fmla="*/ 227752 w 2349961"/>
              <a:gd name="connsiteY13" fmla="*/ 901310 h 2054282"/>
              <a:gd name="connsiteX14" fmla="*/ 439787 w 2349961"/>
              <a:gd name="connsiteY14" fmla="*/ 477241 h 2054282"/>
              <a:gd name="connsiteX15" fmla="*/ 863856 w 2349961"/>
              <a:gd name="connsiteY15" fmla="*/ 92928 h 2054282"/>
              <a:gd name="connsiteX16" fmla="*/ 1168656 w 2349961"/>
              <a:gd name="connsiteY16" fmla="*/ 163 h 2054282"/>
              <a:gd name="connsiteX0" fmla="*/ 1168656 w 2349961"/>
              <a:gd name="connsiteY0" fmla="*/ 60 h 2054179"/>
              <a:gd name="connsiteX1" fmla="*/ 1658986 w 2349961"/>
              <a:gd name="connsiteY1" fmla="*/ 119329 h 2054179"/>
              <a:gd name="connsiteX2" fmla="*/ 2043300 w 2349961"/>
              <a:gd name="connsiteY2" fmla="*/ 371121 h 2054179"/>
              <a:gd name="connsiteX3" fmla="*/ 2202326 w 2349961"/>
              <a:gd name="connsiteY3" fmla="*/ 636164 h 2054179"/>
              <a:gd name="connsiteX4" fmla="*/ 2348100 w 2349961"/>
              <a:gd name="connsiteY4" fmla="*/ 1232512 h 2054179"/>
              <a:gd name="connsiteX5" fmla="*/ 2096308 w 2349961"/>
              <a:gd name="connsiteY5" fmla="*/ 1908373 h 2054179"/>
              <a:gd name="connsiteX6" fmla="*/ 1672239 w 2349961"/>
              <a:gd name="connsiteY6" fmla="*/ 2054147 h 2054179"/>
              <a:gd name="connsiteX7" fmla="*/ 1168656 w 2349961"/>
              <a:gd name="connsiteY7" fmla="*/ 1921625 h 2054179"/>
              <a:gd name="connsiteX8" fmla="*/ 797595 w 2349961"/>
              <a:gd name="connsiteY8" fmla="*/ 1908373 h 2054179"/>
              <a:gd name="connsiteX9" fmla="*/ 466291 w 2349961"/>
              <a:gd name="connsiteY9" fmla="*/ 2001138 h 2054179"/>
              <a:gd name="connsiteX10" fmla="*/ 134987 w 2349961"/>
              <a:gd name="connsiteY10" fmla="*/ 1948129 h 2054179"/>
              <a:gd name="connsiteX11" fmla="*/ 28969 w 2349961"/>
              <a:gd name="connsiteY11" fmla="*/ 1789103 h 2054179"/>
              <a:gd name="connsiteX12" fmla="*/ 15717 w 2349961"/>
              <a:gd name="connsiteY12" fmla="*/ 1285521 h 2054179"/>
              <a:gd name="connsiteX13" fmla="*/ 227752 w 2349961"/>
              <a:gd name="connsiteY13" fmla="*/ 901207 h 2054179"/>
              <a:gd name="connsiteX14" fmla="*/ 439787 w 2349961"/>
              <a:gd name="connsiteY14" fmla="*/ 477138 h 2054179"/>
              <a:gd name="connsiteX15" fmla="*/ 863856 w 2349961"/>
              <a:gd name="connsiteY15" fmla="*/ 92825 h 2054179"/>
              <a:gd name="connsiteX16" fmla="*/ 1168656 w 2349961"/>
              <a:gd name="connsiteY16" fmla="*/ 60 h 2054179"/>
              <a:gd name="connsiteX0" fmla="*/ 1168656 w 2350027"/>
              <a:gd name="connsiteY0" fmla="*/ 64 h 2054183"/>
              <a:gd name="connsiteX1" fmla="*/ 1658986 w 2350027"/>
              <a:gd name="connsiteY1" fmla="*/ 119333 h 2054183"/>
              <a:gd name="connsiteX2" fmla="*/ 2016795 w 2350027"/>
              <a:gd name="connsiteY2" fmla="*/ 397630 h 2054183"/>
              <a:gd name="connsiteX3" fmla="*/ 2202326 w 2350027"/>
              <a:gd name="connsiteY3" fmla="*/ 636168 h 2054183"/>
              <a:gd name="connsiteX4" fmla="*/ 2348100 w 2350027"/>
              <a:gd name="connsiteY4" fmla="*/ 1232516 h 2054183"/>
              <a:gd name="connsiteX5" fmla="*/ 2096308 w 2350027"/>
              <a:gd name="connsiteY5" fmla="*/ 1908377 h 2054183"/>
              <a:gd name="connsiteX6" fmla="*/ 1672239 w 2350027"/>
              <a:gd name="connsiteY6" fmla="*/ 2054151 h 2054183"/>
              <a:gd name="connsiteX7" fmla="*/ 1168656 w 2350027"/>
              <a:gd name="connsiteY7" fmla="*/ 1921629 h 2054183"/>
              <a:gd name="connsiteX8" fmla="*/ 797595 w 2350027"/>
              <a:gd name="connsiteY8" fmla="*/ 1908377 h 2054183"/>
              <a:gd name="connsiteX9" fmla="*/ 466291 w 2350027"/>
              <a:gd name="connsiteY9" fmla="*/ 2001142 h 2054183"/>
              <a:gd name="connsiteX10" fmla="*/ 134987 w 2350027"/>
              <a:gd name="connsiteY10" fmla="*/ 1948133 h 2054183"/>
              <a:gd name="connsiteX11" fmla="*/ 28969 w 2350027"/>
              <a:gd name="connsiteY11" fmla="*/ 1789107 h 2054183"/>
              <a:gd name="connsiteX12" fmla="*/ 15717 w 2350027"/>
              <a:gd name="connsiteY12" fmla="*/ 1285525 h 2054183"/>
              <a:gd name="connsiteX13" fmla="*/ 227752 w 2350027"/>
              <a:gd name="connsiteY13" fmla="*/ 901211 h 2054183"/>
              <a:gd name="connsiteX14" fmla="*/ 439787 w 2350027"/>
              <a:gd name="connsiteY14" fmla="*/ 477142 h 2054183"/>
              <a:gd name="connsiteX15" fmla="*/ 863856 w 2350027"/>
              <a:gd name="connsiteY15" fmla="*/ 92829 h 2054183"/>
              <a:gd name="connsiteX16" fmla="*/ 1168656 w 2350027"/>
              <a:gd name="connsiteY16" fmla="*/ 64 h 2054183"/>
              <a:gd name="connsiteX0" fmla="*/ 1168656 w 2350027"/>
              <a:gd name="connsiteY0" fmla="*/ 64 h 2054183"/>
              <a:gd name="connsiteX1" fmla="*/ 1658986 w 2350027"/>
              <a:gd name="connsiteY1" fmla="*/ 119333 h 2054183"/>
              <a:gd name="connsiteX2" fmla="*/ 2016795 w 2350027"/>
              <a:gd name="connsiteY2" fmla="*/ 397630 h 2054183"/>
              <a:gd name="connsiteX3" fmla="*/ 2202326 w 2350027"/>
              <a:gd name="connsiteY3" fmla="*/ 636168 h 2054183"/>
              <a:gd name="connsiteX4" fmla="*/ 2348100 w 2350027"/>
              <a:gd name="connsiteY4" fmla="*/ 1232516 h 2054183"/>
              <a:gd name="connsiteX5" fmla="*/ 2096308 w 2350027"/>
              <a:gd name="connsiteY5" fmla="*/ 1908377 h 2054183"/>
              <a:gd name="connsiteX6" fmla="*/ 1672239 w 2350027"/>
              <a:gd name="connsiteY6" fmla="*/ 2054151 h 2054183"/>
              <a:gd name="connsiteX7" fmla="*/ 1168656 w 2350027"/>
              <a:gd name="connsiteY7" fmla="*/ 1921629 h 2054183"/>
              <a:gd name="connsiteX8" fmla="*/ 797595 w 2350027"/>
              <a:gd name="connsiteY8" fmla="*/ 1908377 h 2054183"/>
              <a:gd name="connsiteX9" fmla="*/ 466291 w 2350027"/>
              <a:gd name="connsiteY9" fmla="*/ 2001142 h 2054183"/>
              <a:gd name="connsiteX10" fmla="*/ 134987 w 2350027"/>
              <a:gd name="connsiteY10" fmla="*/ 1948133 h 2054183"/>
              <a:gd name="connsiteX11" fmla="*/ 28969 w 2350027"/>
              <a:gd name="connsiteY11" fmla="*/ 1789107 h 2054183"/>
              <a:gd name="connsiteX12" fmla="*/ 15717 w 2350027"/>
              <a:gd name="connsiteY12" fmla="*/ 1285525 h 2054183"/>
              <a:gd name="connsiteX13" fmla="*/ 227752 w 2350027"/>
              <a:gd name="connsiteY13" fmla="*/ 901211 h 2054183"/>
              <a:gd name="connsiteX14" fmla="*/ 439787 w 2350027"/>
              <a:gd name="connsiteY14" fmla="*/ 477142 h 2054183"/>
              <a:gd name="connsiteX15" fmla="*/ 757838 w 2350027"/>
              <a:gd name="connsiteY15" fmla="*/ 159090 h 2054183"/>
              <a:gd name="connsiteX16" fmla="*/ 1168656 w 2350027"/>
              <a:gd name="connsiteY16" fmla="*/ 64 h 205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50027" h="2054183">
                <a:moveTo>
                  <a:pt x="1168656" y="64"/>
                </a:moveTo>
                <a:cubicBezTo>
                  <a:pt x="1303386" y="-2145"/>
                  <a:pt x="1517630" y="53072"/>
                  <a:pt x="1658986" y="119333"/>
                </a:cubicBezTo>
                <a:cubicBezTo>
                  <a:pt x="1800342" y="185594"/>
                  <a:pt x="1926238" y="311491"/>
                  <a:pt x="2016795" y="397630"/>
                </a:cubicBezTo>
                <a:cubicBezTo>
                  <a:pt x="2107352" y="483769"/>
                  <a:pt x="2147109" y="497021"/>
                  <a:pt x="2202326" y="636168"/>
                </a:cubicBezTo>
                <a:cubicBezTo>
                  <a:pt x="2257543" y="775315"/>
                  <a:pt x="2365770" y="1020481"/>
                  <a:pt x="2348100" y="1232516"/>
                </a:cubicBezTo>
                <a:cubicBezTo>
                  <a:pt x="2330430" y="1444551"/>
                  <a:pt x="2208951" y="1771438"/>
                  <a:pt x="2096308" y="1908377"/>
                </a:cubicBezTo>
                <a:cubicBezTo>
                  <a:pt x="1983665" y="2045316"/>
                  <a:pt x="1826848" y="2051942"/>
                  <a:pt x="1672239" y="2054151"/>
                </a:cubicBezTo>
                <a:cubicBezTo>
                  <a:pt x="1517630" y="2056360"/>
                  <a:pt x="1314430" y="1945925"/>
                  <a:pt x="1168656" y="1921629"/>
                </a:cubicBezTo>
                <a:cubicBezTo>
                  <a:pt x="1022882" y="1897333"/>
                  <a:pt x="914656" y="1895125"/>
                  <a:pt x="797595" y="1908377"/>
                </a:cubicBezTo>
                <a:cubicBezTo>
                  <a:pt x="680534" y="1921629"/>
                  <a:pt x="576726" y="1994516"/>
                  <a:pt x="466291" y="2001142"/>
                </a:cubicBezTo>
                <a:cubicBezTo>
                  <a:pt x="355856" y="2007768"/>
                  <a:pt x="207874" y="1983472"/>
                  <a:pt x="134987" y="1948133"/>
                </a:cubicBezTo>
                <a:cubicBezTo>
                  <a:pt x="62100" y="1912794"/>
                  <a:pt x="48847" y="1899542"/>
                  <a:pt x="28969" y="1789107"/>
                </a:cubicBezTo>
                <a:cubicBezTo>
                  <a:pt x="9091" y="1678672"/>
                  <a:pt x="-17414" y="1433508"/>
                  <a:pt x="15717" y="1285525"/>
                </a:cubicBezTo>
                <a:cubicBezTo>
                  <a:pt x="48848" y="1137542"/>
                  <a:pt x="157074" y="1035941"/>
                  <a:pt x="227752" y="901211"/>
                </a:cubicBezTo>
                <a:cubicBezTo>
                  <a:pt x="298430" y="766481"/>
                  <a:pt x="351439" y="600829"/>
                  <a:pt x="439787" y="477142"/>
                </a:cubicBezTo>
                <a:cubicBezTo>
                  <a:pt x="528135" y="353455"/>
                  <a:pt x="647403" y="234186"/>
                  <a:pt x="757838" y="159090"/>
                </a:cubicBezTo>
                <a:cubicBezTo>
                  <a:pt x="879316" y="79577"/>
                  <a:pt x="1033926" y="2273"/>
                  <a:pt x="1168656" y="64"/>
                </a:cubicBezTo>
                <a:close/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sp>
        <p:nvSpPr>
          <p:cNvPr id="165" name="Freeform 164"/>
          <p:cNvSpPr/>
          <p:nvPr/>
        </p:nvSpPr>
        <p:spPr bwMode="auto">
          <a:xfrm>
            <a:off x="2226935" y="4782370"/>
            <a:ext cx="912809" cy="903810"/>
          </a:xfrm>
          <a:custGeom>
            <a:avLst/>
            <a:gdLst>
              <a:gd name="connsiteX0" fmla="*/ 37483 w 1318018"/>
              <a:gd name="connsiteY0" fmla="*/ 888933 h 1354090"/>
              <a:gd name="connsiteX1" fmla="*/ 10978 w 1318018"/>
              <a:gd name="connsiteY1" fmla="*/ 478115 h 1354090"/>
              <a:gd name="connsiteX2" fmla="*/ 196509 w 1318018"/>
              <a:gd name="connsiteY2" fmla="*/ 146811 h 1354090"/>
              <a:gd name="connsiteX3" fmla="*/ 395291 w 1318018"/>
              <a:gd name="connsiteY3" fmla="*/ 14289 h 1354090"/>
              <a:gd name="connsiteX4" fmla="*/ 779604 w 1318018"/>
              <a:gd name="connsiteY4" fmla="*/ 27541 h 1354090"/>
              <a:gd name="connsiteX5" fmla="*/ 1084404 w 1318018"/>
              <a:gd name="connsiteY5" fmla="*/ 226324 h 1354090"/>
              <a:gd name="connsiteX6" fmla="*/ 1269935 w 1318018"/>
              <a:gd name="connsiteY6" fmla="*/ 478115 h 1354090"/>
              <a:gd name="connsiteX7" fmla="*/ 1309691 w 1318018"/>
              <a:gd name="connsiteY7" fmla="*/ 756411 h 1354090"/>
              <a:gd name="connsiteX8" fmla="*/ 1296439 w 1318018"/>
              <a:gd name="connsiteY8" fmla="*/ 915437 h 1354090"/>
              <a:gd name="connsiteX9" fmla="*/ 1097657 w 1318018"/>
              <a:gd name="connsiteY9" fmla="*/ 1180481 h 1354090"/>
              <a:gd name="connsiteX10" fmla="*/ 713343 w 1318018"/>
              <a:gd name="connsiteY10" fmla="*/ 1352759 h 1354090"/>
              <a:gd name="connsiteX11" fmla="*/ 329030 w 1318018"/>
              <a:gd name="connsiteY11" fmla="*/ 1246741 h 1354090"/>
              <a:gd name="connsiteX12" fmla="*/ 103743 w 1318018"/>
              <a:gd name="connsiteY12" fmla="*/ 1008202 h 1354090"/>
              <a:gd name="connsiteX13" fmla="*/ 10978 w 1318018"/>
              <a:gd name="connsiteY13" fmla="*/ 637141 h 1354090"/>
              <a:gd name="connsiteX14" fmla="*/ 10978 w 1318018"/>
              <a:gd name="connsiteY14" fmla="*/ 544376 h 1354090"/>
              <a:gd name="connsiteX0" fmla="*/ 37483 w 1318018"/>
              <a:gd name="connsiteY0" fmla="*/ 888933 h 1354090"/>
              <a:gd name="connsiteX1" fmla="*/ 10978 w 1318018"/>
              <a:gd name="connsiteY1" fmla="*/ 478115 h 1354090"/>
              <a:gd name="connsiteX2" fmla="*/ 196509 w 1318018"/>
              <a:gd name="connsiteY2" fmla="*/ 146811 h 1354090"/>
              <a:gd name="connsiteX3" fmla="*/ 395291 w 1318018"/>
              <a:gd name="connsiteY3" fmla="*/ 14289 h 1354090"/>
              <a:gd name="connsiteX4" fmla="*/ 779604 w 1318018"/>
              <a:gd name="connsiteY4" fmla="*/ 27541 h 1354090"/>
              <a:gd name="connsiteX5" fmla="*/ 1084404 w 1318018"/>
              <a:gd name="connsiteY5" fmla="*/ 226324 h 1354090"/>
              <a:gd name="connsiteX6" fmla="*/ 1269935 w 1318018"/>
              <a:gd name="connsiteY6" fmla="*/ 478115 h 1354090"/>
              <a:gd name="connsiteX7" fmla="*/ 1309691 w 1318018"/>
              <a:gd name="connsiteY7" fmla="*/ 756411 h 1354090"/>
              <a:gd name="connsiteX8" fmla="*/ 1296439 w 1318018"/>
              <a:gd name="connsiteY8" fmla="*/ 915437 h 1354090"/>
              <a:gd name="connsiteX9" fmla="*/ 1097657 w 1318018"/>
              <a:gd name="connsiteY9" fmla="*/ 1180481 h 1354090"/>
              <a:gd name="connsiteX10" fmla="*/ 713343 w 1318018"/>
              <a:gd name="connsiteY10" fmla="*/ 1352759 h 1354090"/>
              <a:gd name="connsiteX11" fmla="*/ 329030 w 1318018"/>
              <a:gd name="connsiteY11" fmla="*/ 1246741 h 1354090"/>
              <a:gd name="connsiteX12" fmla="*/ 103743 w 1318018"/>
              <a:gd name="connsiteY12" fmla="*/ 1008202 h 1354090"/>
              <a:gd name="connsiteX13" fmla="*/ 10978 w 1318018"/>
              <a:gd name="connsiteY13" fmla="*/ 637141 h 1354090"/>
              <a:gd name="connsiteX0" fmla="*/ 37483 w 1318018"/>
              <a:gd name="connsiteY0" fmla="*/ 888933 h 1354090"/>
              <a:gd name="connsiteX1" fmla="*/ 10978 w 1318018"/>
              <a:gd name="connsiteY1" fmla="*/ 478115 h 1354090"/>
              <a:gd name="connsiteX2" fmla="*/ 196509 w 1318018"/>
              <a:gd name="connsiteY2" fmla="*/ 146811 h 1354090"/>
              <a:gd name="connsiteX3" fmla="*/ 395291 w 1318018"/>
              <a:gd name="connsiteY3" fmla="*/ 14289 h 1354090"/>
              <a:gd name="connsiteX4" fmla="*/ 779604 w 1318018"/>
              <a:gd name="connsiteY4" fmla="*/ 27541 h 1354090"/>
              <a:gd name="connsiteX5" fmla="*/ 1084404 w 1318018"/>
              <a:gd name="connsiteY5" fmla="*/ 226324 h 1354090"/>
              <a:gd name="connsiteX6" fmla="*/ 1269935 w 1318018"/>
              <a:gd name="connsiteY6" fmla="*/ 478115 h 1354090"/>
              <a:gd name="connsiteX7" fmla="*/ 1309691 w 1318018"/>
              <a:gd name="connsiteY7" fmla="*/ 756411 h 1354090"/>
              <a:gd name="connsiteX8" fmla="*/ 1296439 w 1318018"/>
              <a:gd name="connsiteY8" fmla="*/ 915437 h 1354090"/>
              <a:gd name="connsiteX9" fmla="*/ 1097657 w 1318018"/>
              <a:gd name="connsiteY9" fmla="*/ 1180481 h 1354090"/>
              <a:gd name="connsiteX10" fmla="*/ 713343 w 1318018"/>
              <a:gd name="connsiteY10" fmla="*/ 1352759 h 1354090"/>
              <a:gd name="connsiteX11" fmla="*/ 329030 w 1318018"/>
              <a:gd name="connsiteY11" fmla="*/ 1246741 h 1354090"/>
              <a:gd name="connsiteX12" fmla="*/ 103743 w 1318018"/>
              <a:gd name="connsiteY12" fmla="*/ 1008202 h 1354090"/>
              <a:gd name="connsiteX0" fmla="*/ 37483 w 1318018"/>
              <a:gd name="connsiteY0" fmla="*/ 888933 h 1354090"/>
              <a:gd name="connsiteX1" fmla="*/ 10978 w 1318018"/>
              <a:gd name="connsiteY1" fmla="*/ 478115 h 1354090"/>
              <a:gd name="connsiteX2" fmla="*/ 196509 w 1318018"/>
              <a:gd name="connsiteY2" fmla="*/ 146811 h 1354090"/>
              <a:gd name="connsiteX3" fmla="*/ 395291 w 1318018"/>
              <a:gd name="connsiteY3" fmla="*/ 14289 h 1354090"/>
              <a:gd name="connsiteX4" fmla="*/ 779604 w 1318018"/>
              <a:gd name="connsiteY4" fmla="*/ 27541 h 1354090"/>
              <a:gd name="connsiteX5" fmla="*/ 1084404 w 1318018"/>
              <a:gd name="connsiteY5" fmla="*/ 226324 h 1354090"/>
              <a:gd name="connsiteX6" fmla="*/ 1269935 w 1318018"/>
              <a:gd name="connsiteY6" fmla="*/ 478115 h 1354090"/>
              <a:gd name="connsiteX7" fmla="*/ 1309691 w 1318018"/>
              <a:gd name="connsiteY7" fmla="*/ 756411 h 1354090"/>
              <a:gd name="connsiteX8" fmla="*/ 1296439 w 1318018"/>
              <a:gd name="connsiteY8" fmla="*/ 915437 h 1354090"/>
              <a:gd name="connsiteX9" fmla="*/ 1097657 w 1318018"/>
              <a:gd name="connsiteY9" fmla="*/ 1180481 h 1354090"/>
              <a:gd name="connsiteX10" fmla="*/ 713343 w 1318018"/>
              <a:gd name="connsiteY10" fmla="*/ 1352759 h 1354090"/>
              <a:gd name="connsiteX11" fmla="*/ 329030 w 1318018"/>
              <a:gd name="connsiteY11" fmla="*/ 1246741 h 1354090"/>
              <a:gd name="connsiteX12" fmla="*/ 103743 w 1318018"/>
              <a:gd name="connsiteY12" fmla="*/ 1008202 h 1354090"/>
              <a:gd name="connsiteX13" fmla="*/ 37483 w 1318018"/>
              <a:gd name="connsiteY13" fmla="*/ 888933 h 1354090"/>
              <a:gd name="connsiteX0" fmla="*/ 43914 w 1324449"/>
              <a:gd name="connsiteY0" fmla="*/ 888933 h 1354090"/>
              <a:gd name="connsiteX1" fmla="*/ 17409 w 1324449"/>
              <a:gd name="connsiteY1" fmla="*/ 478115 h 1354090"/>
              <a:gd name="connsiteX2" fmla="*/ 202940 w 1324449"/>
              <a:gd name="connsiteY2" fmla="*/ 146811 h 1354090"/>
              <a:gd name="connsiteX3" fmla="*/ 401722 w 1324449"/>
              <a:gd name="connsiteY3" fmla="*/ 14289 h 1354090"/>
              <a:gd name="connsiteX4" fmla="*/ 786035 w 1324449"/>
              <a:gd name="connsiteY4" fmla="*/ 27541 h 1354090"/>
              <a:gd name="connsiteX5" fmla="*/ 1090835 w 1324449"/>
              <a:gd name="connsiteY5" fmla="*/ 226324 h 1354090"/>
              <a:gd name="connsiteX6" fmla="*/ 1276366 w 1324449"/>
              <a:gd name="connsiteY6" fmla="*/ 478115 h 1354090"/>
              <a:gd name="connsiteX7" fmla="*/ 1316122 w 1324449"/>
              <a:gd name="connsiteY7" fmla="*/ 756411 h 1354090"/>
              <a:gd name="connsiteX8" fmla="*/ 1302870 w 1324449"/>
              <a:gd name="connsiteY8" fmla="*/ 915437 h 1354090"/>
              <a:gd name="connsiteX9" fmla="*/ 1104088 w 1324449"/>
              <a:gd name="connsiteY9" fmla="*/ 1180481 h 1354090"/>
              <a:gd name="connsiteX10" fmla="*/ 719774 w 1324449"/>
              <a:gd name="connsiteY10" fmla="*/ 1352759 h 1354090"/>
              <a:gd name="connsiteX11" fmla="*/ 335461 w 1324449"/>
              <a:gd name="connsiteY11" fmla="*/ 1246741 h 1354090"/>
              <a:gd name="connsiteX12" fmla="*/ 43914 w 1324449"/>
              <a:gd name="connsiteY12" fmla="*/ 888933 h 1354090"/>
              <a:gd name="connsiteX0" fmla="*/ 43914 w 1316613"/>
              <a:gd name="connsiteY0" fmla="*/ 888933 h 1354090"/>
              <a:gd name="connsiteX1" fmla="*/ 17409 w 1316613"/>
              <a:gd name="connsiteY1" fmla="*/ 478115 h 1354090"/>
              <a:gd name="connsiteX2" fmla="*/ 202940 w 1316613"/>
              <a:gd name="connsiteY2" fmla="*/ 146811 h 1354090"/>
              <a:gd name="connsiteX3" fmla="*/ 401722 w 1316613"/>
              <a:gd name="connsiteY3" fmla="*/ 14289 h 1354090"/>
              <a:gd name="connsiteX4" fmla="*/ 786035 w 1316613"/>
              <a:gd name="connsiteY4" fmla="*/ 27541 h 1354090"/>
              <a:gd name="connsiteX5" fmla="*/ 1090835 w 1316613"/>
              <a:gd name="connsiteY5" fmla="*/ 226324 h 1354090"/>
              <a:gd name="connsiteX6" fmla="*/ 1276366 w 1316613"/>
              <a:gd name="connsiteY6" fmla="*/ 478115 h 1354090"/>
              <a:gd name="connsiteX7" fmla="*/ 1302870 w 1316613"/>
              <a:gd name="connsiteY7" fmla="*/ 915437 h 1354090"/>
              <a:gd name="connsiteX8" fmla="*/ 1104088 w 1316613"/>
              <a:gd name="connsiteY8" fmla="*/ 1180481 h 1354090"/>
              <a:gd name="connsiteX9" fmla="*/ 719774 w 1316613"/>
              <a:gd name="connsiteY9" fmla="*/ 1352759 h 1354090"/>
              <a:gd name="connsiteX10" fmla="*/ 335461 w 1316613"/>
              <a:gd name="connsiteY10" fmla="*/ 1246741 h 1354090"/>
              <a:gd name="connsiteX11" fmla="*/ 43914 w 1316613"/>
              <a:gd name="connsiteY11" fmla="*/ 888933 h 1354090"/>
              <a:gd name="connsiteX0" fmla="*/ 43914 w 1328924"/>
              <a:gd name="connsiteY0" fmla="*/ 888933 h 1354090"/>
              <a:gd name="connsiteX1" fmla="*/ 17409 w 1328924"/>
              <a:gd name="connsiteY1" fmla="*/ 478115 h 1354090"/>
              <a:gd name="connsiteX2" fmla="*/ 202940 w 1328924"/>
              <a:gd name="connsiteY2" fmla="*/ 146811 h 1354090"/>
              <a:gd name="connsiteX3" fmla="*/ 401722 w 1328924"/>
              <a:gd name="connsiteY3" fmla="*/ 14289 h 1354090"/>
              <a:gd name="connsiteX4" fmla="*/ 786035 w 1328924"/>
              <a:gd name="connsiteY4" fmla="*/ 27541 h 1354090"/>
              <a:gd name="connsiteX5" fmla="*/ 1090835 w 1328924"/>
              <a:gd name="connsiteY5" fmla="*/ 226324 h 1354090"/>
              <a:gd name="connsiteX6" fmla="*/ 1276366 w 1328924"/>
              <a:gd name="connsiteY6" fmla="*/ 478115 h 1354090"/>
              <a:gd name="connsiteX7" fmla="*/ 1317943 w 1328924"/>
              <a:gd name="connsiteY7" fmla="*/ 895340 h 1354090"/>
              <a:gd name="connsiteX8" fmla="*/ 1104088 w 1328924"/>
              <a:gd name="connsiteY8" fmla="*/ 1180481 h 1354090"/>
              <a:gd name="connsiteX9" fmla="*/ 719774 w 1328924"/>
              <a:gd name="connsiteY9" fmla="*/ 1352759 h 1354090"/>
              <a:gd name="connsiteX10" fmla="*/ 335461 w 1328924"/>
              <a:gd name="connsiteY10" fmla="*/ 1246741 h 1354090"/>
              <a:gd name="connsiteX11" fmla="*/ 43914 w 1328924"/>
              <a:gd name="connsiteY11" fmla="*/ 888933 h 1354090"/>
              <a:gd name="connsiteX0" fmla="*/ 43914 w 1328924"/>
              <a:gd name="connsiteY0" fmla="*/ 888933 h 1330561"/>
              <a:gd name="connsiteX1" fmla="*/ 17409 w 1328924"/>
              <a:gd name="connsiteY1" fmla="*/ 478115 h 1330561"/>
              <a:gd name="connsiteX2" fmla="*/ 202940 w 1328924"/>
              <a:gd name="connsiteY2" fmla="*/ 146811 h 1330561"/>
              <a:gd name="connsiteX3" fmla="*/ 401722 w 1328924"/>
              <a:gd name="connsiteY3" fmla="*/ 14289 h 1330561"/>
              <a:gd name="connsiteX4" fmla="*/ 786035 w 1328924"/>
              <a:gd name="connsiteY4" fmla="*/ 27541 h 1330561"/>
              <a:gd name="connsiteX5" fmla="*/ 1090835 w 1328924"/>
              <a:gd name="connsiteY5" fmla="*/ 226324 h 1330561"/>
              <a:gd name="connsiteX6" fmla="*/ 1276366 w 1328924"/>
              <a:gd name="connsiteY6" fmla="*/ 478115 h 1330561"/>
              <a:gd name="connsiteX7" fmla="*/ 1317943 w 1328924"/>
              <a:gd name="connsiteY7" fmla="*/ 895340 h 1330561"/>
              <a:gd name="connsiteX8" fmla="*/ 1104088 w 1328924"/>
              <a:gd name="connsiteY8" fmla="*/ 1180481 h 1330561"/>
              <a:gd name="connsiteX9" fmla="*/ 719774 w 1328924"/>
              <a:gd name="connsiteY9" fmla="*/ 1327638 h 1330561"/>
              <a:gd name="connsiteX10" fmla="*/ 335461 w 1328924"/>
              <a:gd name="connsiteY10" fmla="*/ 1246741 h 1330561"/>
              <a:gd name="connsiteX11" fmla="*/ 43914 w 1328924"/>
              <a:gd name="connsiteY11" fmla="*/ 888933 h 1330561"/>
              <a:gd name="connsiteX0" fmla="*/ 43914 w 1330732"/>
              <a:gd name="connsiteY0" fmla="*/ 888933 h 1330561"/>
              <a:gd name="connsiteX1" fmla="*/ 17409 w 1330732"/>
              <a:gd name="connsiteY1" fmla="*/ 478115 h 1330561"/>
              <a:gd name="connsiteX2" fmla="*/ 202940 w 1330732"/>
              <a:gd name="connsiteY2" fmla="*/ 146811 h 1330561"/>
              <a:gd name="connsiteX3" fmla="*/ 401722 w 1330732"/>
              <a:gd name="connsiteY3" fmla="*/ 14289 h 1330561"/>
              <a:gd name="connsiteX4" fmla="*/ 786035 w 1330732"/>
              <a:gd name="connsiteY4" fmla="*/ 27541 h 1330561"/>
              <a:gd name="connsiteX5" fmla="*/ 1090835 w 1330732"/>
              <a:gd name="connsiteY5" fmla="*/ 226324 h 1330561"/>
              <a:gd name="connsiteX6" fmla="*/ 1276366 w 1330732"/>
              <a:gd name="connsiteY6" fmla="*/ 478115 h 1330561"/>
              <a:gd name="connsiteX7" fmla="*/ 1317943 w 1330732"/>
              <a:gd name="connsiteY7" fmla="*/ 895340 h 1330561"/>
              <a:gd name="connsiteX8" fmla="*/ 1078968 w 1330732"/>
              <a:gd name="connsiteY8" fmla="*/ 1180481 h 1330561"/>
              <a:gd name="connsiteX9" fmla="*/ 719774 w 1330732"/>
              <a:gd name="connsiteY9" fmla="*/ 1327638 h 1330561"/>
              <a:gd name="connsiteX10" fmla="*/ 335461 w 1330732"/>
              <a:gd name="connsiteY10" fmla="*/ 1246741 h 1330561"/>
              <a:gd name="connsiteX11" fmla="*/ 43914 w 1330732"/>
              <a:gd name="connsiteY11" fmla="*/ 888933 h 1330561"/>
              <a:gd name="connsiteX0" fmla="*/ 43914 w 1322446"/>
              <a:gd name="connsiteY0" fmla="*/ 888933 h 1330561"/>
              <a:gd name="connsiteX1" fmla="*/ 17409 w 1322446"/>
              <a:gd name="connsiteY1" fmla="*/ 478115 h 1330561"/>
              <a:gd name="connsiteX2" fmla="*/ 202940 w 1322446"/>
              <a:gd name="connsiteY2" fmla="*/ 146811 h 1330561"/>
              <a:gd name="connsiteX3" fmla="*/ 401722 w 1322446"/>
              <a:gd name="connsiteY3" fmla="*/ 14289 h 1330561"/>
              <a:gd name="connsiteX4" fmla="*/ 786035 w 1322446"/>
              <a:gd name="connsiteY4" fmla="*/ 27541 h 1330561"/>
              <a:gd name="connsiteX5" fmla="*/ 1090835 w 1322446"/>
              <a:gd name="connsiteY5" fmla="*/ 226324 h 1330561"/>
              <a:gd name="connsiteX6" fmla="*/ 1276366 w 1322446"/>
              <a:gd name="connsiteY6" fmla="*/ 478115 h 1330561"/>
              <a:gd name="connsiteX7" fmla="*/ 1307894 w 1322446"/>
              <a:gd name="connsiteY7" fmla="*/ 890316 h 1330561"/>
              <a:gd name="connsiteX8" fmla="*/ 1078968 w 1322446"/>
              <a:gd name="connsiteY8" fmla="*/ 1180481 h 1330561"/>
              <a:gd name="connsiteX9" fmla="*/ 719774 w 1322446"/>
              <a:gd name="connsiteY9" fmla="*/ 1327638 h 1330561"/>
              <a:gd name="connsiteX10" fmla="*/ 335461 w 1322446"/>
              <a:gd name="connsiteY10" fmla="*/ 1246741 h 1330561"/>
              <a:gd name="connsiteX11" fmla="*/ 43914 w 1322446"/>
              <a:gd name="connsiteY11" fmla="*/ 888933 h 1330561"/>
              <a:gd name="connsiteX0" fmla="*/ 43914 w 1322446"/>
              <a:gd name="connsiteY0" fmla="*/ 888933 h 1312542"/>
              <a:gd name="connsiteX1" fmla="*/ 17409 w 1322446"/>
              <a:gd name="connsiteY1" fmla="*/ 478115 h 1312542"/>
              <a:gd name="connsiteX2" fmla="*/ 202940 w 1322446"/>
              <a:gd name="connsiteY2" fmla="*/ 146811 h 1312542"/>
              <a:gd name="connsiteX3" fmla="*/ 401722 w 1322446"/>
              <a:gd name="connsiteY3" fmla="*/ 14289 h 1312542"/>
              <a:gd name="connsiteX4" fmla="*/ 786035 w 1322446"/>
              <a:gd name="connsiteY4" fmla="*/ 27541 h 1312542"/>
              <a:gd name="connsiteX5" fmla="*/ 1090835 w 1322446"/>
              <a:gd name="connsiteY5" fmla="*/ 226324 h 1312542"/>
              <a:gd name="connsiteX6" fmla="*/ 1276366 w 1322446"/>
              <a:gd name="connsiteY6" fmla="*/ 478115 h 1312542"/>
              <a:gd name="connsiteX7" fmla="*/ 1307894 w 1322446"/>
              <a:gd name="connsiteY7" fmla="*/ 890316 h 1312542"/>
              <a:gd name="connsiteX8" fmla="*/ 1078968 w 1322446"/>
              <a:gd name="connsiteY8" fmla="*/ 1180481 h 1312542"/>
              <a:gd name="connsiteX9" fmla="*/ 719774 w 1322446"/>
              <a:gd name="connsiteY9" fmla="*/ 1307541 h 1312542"/>
              <a:gd name="connsiteX10" fmla="*/ 335461 w 1322446"/>
              <a:gd name="connsiteY10" fmla="*/ 1246741 h 1312542"/>
              <a:gd name="connsiteX11" fmla="*/ 43914 w 1322446"/>
              <a:gd name="connsiteY11" fmla="*/ 888933 h 1312542"/>
              <a:gd name="connsiteX0" fmla="*/ 43914 w 1322446"/>
              <a:gd name="connsiteY0" fmla="*/ 888933 h 1308352"/>
              <a:gd name="connsiteX1" fmla="*/ 17409 w 1322446"/>
              <a:gd name="connsiteY1" fmla="*/ 478115 h 1308352"/>
              <a:gd name="connsiteX2" fmla="*/ 202940 w 1322446"/>
              <a:gd name="connsiteY2" fmla="*/ 146811 h 1308352"/>
              <a:gd name="connsiteX3" fmla="*/ 401722 w 1322446"/>
              <a:gd name="connsiteY3" fmla="*/ 14289 h 1308352"/>
              <a:gd name="connsiteX4" fmla="*/ 786035 w 1322446"/>
              <a:gd name="connsiteY4" fmla="*/ 27541 h 1308352"/>
              <a:gd name="connsiteX5" fmla="*/ 1090835 w 1322446"/>
              <a:gd name="connsiteY5" fmla="*/ 226324 h 1308352"/>
              <a:gd name="connsiteX6" fmla="*/ 1276366 w 1322446"/>
              <a:gd name="connsiteY6" fmla="*/ 478115 h 1308352"/>
              <a:gd name="connsiteX7" fmla="*/ 1307894 w 1322446"/>
              <a:gd name="connsiteY7" fmla="*/ 890316 h 1308352"/>
              <a:gd name="connsiteX8" fmla="*/ 1078968 w 1322446"/>
              <a:gd name="connsiteY8" fmla="*/ 1180481 h 1308352"/>
              <a:gd name="connsiteX9" fmla="*/ 719774 w 1322446"/>
              <a:gd name="connsiteY9" fmla="*/ 1307541 h 1308352"/>
              <a:gd name="connsiteX10" fmla="*/ 315364 w 1322446"/>
              <a:gd name="connsiteY10" fmla="*/ 1216595 h 1308352"/>
              <a:gd name="connsiteX11" fmla="*/ 43914 w 1322446"/>
              <a:gd name="connsiteY11" fmla="*/ 888933 h 1308352"/>
              <a:gd name="connsiteX0" fmla="*/ 43914 w 1322787"/>
              <a:gd name="connsiteY0" fmla="*/ 890076 h 1309495"/>
              <a:gd name="connsiteX1" fmla="*/ 17409 w 1322787"/>
              <a:gd name="connsiteY1" fmla="*/ 479258 h 1309495"/>
              <a:gd name="connsiteX2" fmla="*/ 202940 w 1322787"/>
              <a:gd name="connsiteY2" fmla="*/ 147954 h 1309495"/>
              <a:gd name="connsiteX3" fmla="*/ 401722 w 1322787"/>
              <a:gd name="connsiteY3" fmla="*/ 15432 h 1309495"/>
              <a:gd name="connsiteX4" fmla="*/ 786035 w 1322787"/>
              <a:gd name="connsiteY4" fmla="*/ 28684 h 1309495"/>
              <a:gd name="connsiteX5" fmla="*/ 1080787 w 1322787"/>
              <a:gd name="connsiteY5" fmla="*/ 247564 h 1309495"/>
              <a:gd name="connsiteX6" fmla="*/ 1276366 w 1322787"/>
              <a:gd name="connsiteY6" fmla="*/ 479258 h 1309495"/>
              <a:gd name="connsiteX7" fmla="*/ 1307894 w 1322787"/>
              <a:gd name="connsiteY7" fmla="*/ 891459 h 1309495"/>
              <a:gd name="connsiteX8" fmla="*/ 1078968 w 1322787"/>
              <a:gd name="connsiteY8" fmla="*/ 1181624 h 1309495"/>
              <a:gd name="connsiteX9" fmla="*/ 719774 w 1322787"/>
              <a:gd name="connsiteY9" fmla="*/ 1308684 h 1309495"/>
              <a:gd name="connsiteX10" fmla="*/ 315364 w 1322787"/>
              <a:gd name="connsiteY10" fmla="*/ 1217738 h 1309495"/>
              <a:gd name="connsiteX11" fmla="*/ 43914 w 1322787"/>
              <a:gd name="connsiteY11" fmla="*/ 890076 h 1309495"/>
              <a:gd name="connsiteX0" fmla="*/ 43914 w 1322787"/>
              <a:gd name="connsiteY0" fmla="*/ 885477 h 1304896"/>
              <a:gd name="connsiteX1" fmla="*/ 17409 w 1322787"/>
              <a:gd name="connsiteY1" fmla="*/ 474659 h 1304896"/>
              <a:gd name="connsiteX2" fmla="*/ 202940 w 1322787"/>
              <a:gd name="connsiteY2" fmla="*/ 143355 h 1304896"/>
              <a:gd name="connsiteX3" fmla="*/ 401722 w 1322787"/>
              <a:gd name="connsiteY3" fmla="*/ 10833 h 1304896"/>
              <a:gd name="connsiteX4" fmla="*/ 786035 w 1322787"/>
              <a:gd name="connsiteY4" fmla="*/ 34133 h 1304896"/>
              <a:gd name="connsiteX5" fmla="*/ 1080787 w 1322787"/>
              <a:gd name="connsiteY5" fmla="*/ 242965 h 1304896"/>
              <a:gd name="connsiteX6" fmla="*/ 1276366 w 1322787"/>
              <a:gd name="connsiteY6" fmla="*/ 474659 h 1304896"/>
              <a:gd name="connsiteX7" fmla="*/ 1307894 w 1322787"/>
              <a:gd name="connsiteY7" fmla="*/ 886860 h 1304896"/>
              <a:gd name="connsiteX8" fmla="*/ 1078968 w 1322787"/>
              <a:gd name="connsiteY8" fmla="*/ 1177025 h 1304896"/>
              <a:gd name="connsiteX9" fmla="*/ 719774 w 1322787"/>
              <a:gd name="connsiteY9" fmla="*/ 1304085 h 1304896"/>
              <a:gd name="connsiteX10" fmla="*/ 315364 w 1322787"/>
              <a:gd name="connsiteY10" fmla="*/ 1213139 h 1304896"/>
              <a:gd name="connsiteX11" fmla="*/ 43914 w 1322787"/>
              <a:gd name="connsiteY11" fmla="*/ 885477 h 1304896"/>
              <a:gd name="connsiteX0" fmla="*/ 43914 w 1322787"/>
              <a:gd name="connsiteY0" fmla="*/ 885477 h 1304896"/>
              <a:gd name="connsiteX1" fmla="*/ 17409 w 1322787"/>
              <a:gd name="connsiteY1" fmla="*/ 474659 h 1304896"/>
              <a:gd name="connsiteX2" fmla="*/ 202940 w 1322787"/>
              <a:gd name="connsiteY2" fmla="*/ 143355 h 1304896"/>
              <a:gd name="connsiteX3" fmla="*/ 467036 w 1322787"/>
              <a:gd name="connsiteY3" fmla="*/ 10833 h 1304896"/>
              <a:gd name="connsiteX4" fmla="*/ 786035 w 1322787"/>
              <a:gd name="connsiteY4" fmla="*/ 34133 h 1304896"/>
              <a:gd name="connsiteX5" fmla="*/ 1080787 w 1322787"/>
              <a:gd name="connsiteY5" fmla="*/ 242965 h 1304896"/>
              <a:gd name="connsiteX6" fmla="*/ 1276366 w 1322787"/>
              <a:gd name="connsiteY6" fmla="*/ 474659 h 1304896"/>
              <a:gd name="connsiteX7" fmla="*/ 1307894 w 1322787"/>
              <a:gd name="connsiteY7" fmla="*/ 886860 h 1304896"/>
              <a:gd name="connsiteX8" fmla="*/ 1078968 w 1322787"/>
              <a:gd name="connsiteY8" fmla="*/ 1177025 h 1304896"/>
              <a:gd name="connsiteX9" fmla="*/ 719774 w 1322787"/>
              <a:gd name="connsiteY9" fmla="*/ 1304085 h 1304896"/>
              <a:gd name="connsiteX10" fmla="*/ 315364 w 1322787"/>
              <a:gd name="connsiteY10" fmla="*/ 1213139 h 1304896"/>
              <a:gd name="connsiteX11" fmla="*/ 43914 w 1322787"/>
              <a:gd name="connsiteY11" fmla="*/ 885477 h 1304896"/>
              <a:gd name="connsiteX0" fmla="*/ 43914 w 1317888"/>
              <a:gd name="connsiteY0" fmla="*/ 885477 h 1304896"/>
              <a:gd name="connsiteX1" fmla="*/ 17409 w 1317888"/>
              <a:gd name="connsiteY1" fmla="*/ 474659 h 1304896"/>
              <a:gd name="connsiteX2" fmla="*/ 202940 w 1317888"/>
              <a:gd name="connsiteY2" fmla="*/ 143355 h 1304896"/>
              <a:gd name="connsiteX3" fmla="*/ 467036 w 1317888"/>
              <a:gd name="connsiteY3" fmla="*/ 10833 h 1304896"/>
              <a:gd name="connsiteX4" fmla="*/ 786035 w 1317888"/>
              <a:gd name="connsiteY4" fmla="*/ 34133 h 1304896"/>
              <a:gd name="connsiteX5" fmla="*/ 1080787 w 1317888"/>
              <a:gd name="connsiteY5" fmla="*/ 242965 h 1304896"/>
              <a:gd name="connsiteX6" fmla="*/ 1257316 w 1317888"/>
              <a:gd name="connsiteY6" fmla="*/ 484184 h 1304896"/>
              <a:gd name="connsiteX7" fmla="*/ 1307894 w 1317888"/>
              <a:gd name="connsiteY7" fmla="*/ 886860 h 1304896"/>
              <a:gd name="connsiteX8" fmla="*/ 1078968 w 1317888"/>
              <a:gd name="connsiteY8" fmla="*/ 1177025 h 1304896"/>
              <a:gd name="connsiteX9" fmla="*/ 719774 w 1317888"/>
              <a:gd name="connsiteY9" fmla="*/ 1304085 h 1304896"/>
              <a:gd name="connsiteX10" fmla="*/ 315364 w 1317888"/>
              <a:gd name="connsiteY10" fmla="*/ 1213139 h 1304896"/>
              <a:gd name="connsiteX11" fmla="*/ 43914 w 1317888"/>
              <a:gd name="connsiteY11" fmla="*/ 885477 h 130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7888" h="1304896">
                <a:moveTo>
                  <a:pt x="43914" y="885477"/>
                </a:moveTo>
                <a:cubicBezTo>
                  <a:pt x="-9095" y="757373"/>
                  <a:pt x="-9095" y="598346"/>
                  <a:pt x="17409" y="474659"/>
                </a:cubicBezTo>
                <a:cubicBezTo>
                  <a:pt x="43913" y="350972"/>
                  <a:pt x="128002" y="220659"/>
                  <a:pt x="202940" y="143355"/>
                </a:cubicBezTo>
                <a:cubicBezTo>
                  <a:pt x="277878" y="66051"/>
                  <a:pt x="369854" y="29037"/>
                  <a:pt x="467036" y="10833"/>
                </a:cubicBezTo>
                <a:cubicBezTo>
                  <a:pt x="564218" y="-7371"/>
                  <a:pt x="683743" y="-4556"/>
                  <a:pt x="786035" y="34133"/>
                </a:cubicBezTo>
                <a:cubicBezTo>
                  <a:pt x="888327" y="72822"/>
                  <a:pt x="1002240" y="167956"/>
                  <a:pt x="1080787" y="242965"/>
                </a:cubicBezTo>
                <a:cubicBezTo>
                  <a:pt x="1159334" y="317974"/>
                  <a:pt x="1219465" y="376868"/>
                  <a:pt x="1257316" y="484184"/>
                </a:cubicBezTo>
                <a:cubicBezTo>
                  <a:pt x="1295167" y="591500"/>
                  <a:pt x="1337619" y="771387"/>
                  <a:pt x="1307894" y="886860"/>
                </a:cubicBezTo>
                <a:cubicBezTo>
                  <a:pt x="1278169" y="1002333"/>
                  <a:pt x="1176988" y="1107488"/>
                  <a:pt x="1078968" y="1177025"/>
                </a:cubicBezTo>
                <a:cubicBezTo>
                  <a:pt x="980948" y="1246563"/>
                  <a:pt x="847041" y="1298066"/>
                  <a:pt x="719774" y="1304085"/>
                </a:cubicBezTo>
                <a:cubicBezTo>
                  <a:pt x="592507" y="1310104"/>
                  <a:pt x="428007" y="1282907"/>
                  <a:pt x="315364" y="1213139"/>
                </a:cubicBezTo>
                <a:cubicBezTo>
                  <a:pt x="202721" y="1143371"/>
                  <a:pt x="96923" y="1013581"/>
                  <a:pt x="43914" y="885477"/>
                </a:cubicBezTo>
                <a:close/>
              </a:path>
            </a:pathLst>
          </a:custGeom>
          <a:noFill/>
          <a:ln w="57150" cap="flat" cmpd="sng" algn="ctr">
            <a:solidFill>
              <a:srgbClr val="3094F8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sp>
        <p:nvSpPr>
          <p:cNvPr id="166" name="Freeform 165"/>
          <p:cNvSpPr/>
          <p:nvPr/>
        </p:nvSpPr>
        <p:spPr bwMode="auto">
          <a:xfrm>
            <a:off x="2398818" y="5010381"/>
            <a:ext cx="578693" cy="483744"/>
          </a:xfrm>
          <a:custGeom>
            <a:avLst/>
            <a:gdLst>
              <a:gd name="connsiteX0" fmla="*/ 77883 w 832483"/>
              <a:gd name="connsiteY0" fmla="*/ 688368 h 688368"/>
              <a:gd name="connsiteX1" fmla="*/ 12569 w 832483"/>
              <a:gd name="connsiteY1" fmla="*/ 532618 h 688368"/>
              <a:gd name="connsiteX2" fmla="*/ 12569 w 832483"/>
              <a:gd name="connsiteY2" fmla="*/ 281409 h 688368"/>
              <a:gd name="connsiteX3" fmla="*/ 143197 w 832483"/>
              <a:gd name="connsiteY3" fmla="*/ 90491 h 688368"/>
              <a:gd name="connsiteX4" fmla="*/ 379334 w 832483"/>
              <a:gd name="connsiteY4" fmla="*/ 56 h 688368"/>
              <a:gd name="connsiteX5" fmla="*/ 660688 w 832483"/>
              <a:gd name="connsiteY5" fmla="*/ 80442 h 688368"/>
              <a:gd name="connsiteX6" fmla="*/ 796340 w 832483"/>
              <a:gd name="connsiteY6" fmla="*/ 276385 h 688368"/>
              <a:gd name="connsiteX7" fmla="*/ 811413 w 832483"/>
              <a:gd name="connsiteY7" fmla="*/ 522570 h 688368"/>
              <a:gd name="connsiteX8" fmla="*/ 535083 w 832483"/>
              <a:gd name="connsiteY8" fmla="*/ 648174 h 688368"/>
              <a:gd name="connsiteX9" fmla="*/ 173342 w 832483"/>
              <a:gd name="connsiteY9" fmla="*/ 688368 h 688368"/>
              <a:gd name="connsiteX0" fmla="*/ 77883 w 832483"/>
              <a:gd name="connsiteY0" fmla="*/ 688368 h 688368"/>
              <a:gd name="connsiteX1" fmla="*/ 12569 w 832483"/>
              <a:gd name="connsiteY1" fmla="*/ 532618 h 688368"/>
              <a:gd name="connsiteX2" fmla="*/ 12569 w 832483"/>
              <a:gd name="connsiteY2" fmla="*/ 281409 h 688368"/>
              <a:gd name="connsiteX3" fmla="*/ 143197 w 832483"/>
              <a:gd name="connsiteY3" fmla="*/ 90491 h 688368"/>
              <a:gd name="connsiteX4" fmla="*/ 379334 w 832483"/>
              <a:gd name="connsiteY4" fmla="*/ 56 h 688368"/>
              <a:gd name="connsiteX5" fmla="*/ 660688 w 832483"/>
              <a:gd name="connsiteY5" fmla="*/ 80442 h 688368"/>
              <a:gd name="connsiteX6" fmla="*/ 796340 w 832483"/>
              <a:gd name="connsiteY6" fmla="*/ 276385 h 688368"/>
              <a:gd name="connsiteX7" fmla="*/ 811413 w 832483"/>
              <a:gd name="connsiteY7" fmla="*/ 522570 h 688368"/>
              <a:gd name="connsiteX8" fmla="*/ 535083 w 832483"/>
              <a:gd name="connsiteY8" fmla="*/ 648174 h 688368"/>
              <a:gd name="connsiteX9" fmla="*/ 173342 w 832483"/>
              <a:gd name="connsiteY9" fmla="*/ 688368 h 688368"/>
              <a:gd name="connsiteX10" fmla="*/ 77883 w 832483"/>
              <a:gd name="connsiteY10" fmla="*/ 688368 h 688368"/>
              <a:gd name="connsiteX0" fmla="*/ 77883 w 832483"/>
              <a:gd name="connsiteY0" fmla="*/ 688368 h 688368"/>
              <a:gd name="connsiteX1" fmla="*/ 12569 w 832483"/>
              <a:gd name="connsiteY1" fmla="*/ 532618 h 688368"/>
              <a:gd name="connsiteX2" fmla="*/ 12569 w 832483"/>
              <a:gd name="connsiteY2" fmla="*/ 281409 h 688368"/>
              <a:gd name="connsiteX3" fmla="*/ 143197 w 832483"/>
              <a:gd name="connsiteY3" fmla="*/ 90491 h 688368"/>
              <a:gd name="connsiteX4" fmla="*/ 379334 w 832483"/>
              <a:gd name="connsiteY4" fmla="*/ 56 h 688368"/>
              <a:gd name="connsiteX5" fmla="*/ 660688 w 832483"/>
              <a:gd name="connsiteY5" fmla="*/ 80442 h 688368"/>
              <a:gd name="connsiteX6" fmla="*/ 796340 w 832483"/>
              <a:gd name="connsiteY6" fmla="*/ 276385 h 688368"/>
              <a:gd name="connsiteX7" fmla="*/ 811413 w 832483"/>
              <a:gd name="connsiteY7" fmla="*/ 522570 h 688368"/>
              <a:gd name="connsiteX8" fmla="*/ 535083 w 832483"/>
              <a:gd name="connsiteY8" fmla="*/ 648174 h 688368"/>
              <a:gd name="connsiteX9" fmla="*/ 298946 w 832483"/>
              <a:gd name="connsiteY9" fmla="*/ 688368 h 688368"/>
              <a:gd name="connsiteX10" fmla="*/ 77883 w 832483"/>
              <a:gd name="connsiteY10" fmla="*/ 688368 h 688368"/>
              <a:gd name="connsiteX0" fmla="*/ 77883 w 844401"/>
              <a:gd name="connsiteY0" fmla="*/ 688368 h 688368"/>
              <a:gd name="connsiteX1" fmla="*/ 12569 w 844401"/>
              <a:gd name="connsiteY1" fmla="*/ 532618 h 688368"/>
              <a:gd name="connsiteX2" fmla="*/ 12569 w 844401"/>
              <a:gd name="connsiteY2" fmla="*/ 281409 h 688368"/>
              <a:gd name="connsiteX3" fmla="*/ 143197 w 844401"/>
              <a:gd name="connsiteY3" fmla="*/ 90491 h 688368"/>
              <a:gd name="connsiteX4" fmla="*/ 379334 w 844401"/>
              <a:gd name="connsiteY4" fmla="*/ 56 h 688368"/>
              <a:gd name="connsiteX5" fmla="*/ 660688 w 844401"/>
              <a:gd name="connsiteY5" fmla="*/ 80442 h 688368"/>
              <a:gd name="connsiteX6" fmla="*/ 796340 w 844401"/>
              <a:gd name="connsiteY6" fmla="*/ 276385 h 688368"/>
              <a:gd name="connsiteX7" fmla="*/ 826485 w 844401"/>
              <a:gd name="connsiteY7" fmla="*/ 522570 h 688368"/>
              <a:gd name="connsiteX8" fmla="*/ 535083 w 844401"/>
              <a:gd name="connsiteY8" fmla="*/ 648174 h 688368"/>
              <a:gd name="connsiteX9" fmla="*/ 298946 w 844401"/>
              <a:gd name="connsiteY9" fmla="*/ 688368 h 688368"/>
              <a:gd name="connsiteX10" fmla="*/ 77883 w 844401"/>
              <a:gd name="connsiteY10" fmla="*/ 688368 h 688368"/>
              <a:gd name="connsiteX0" fmla="*/ 77883 w 844401"/>
              <a:gd name="connsiteY0" fmla="*/ 688368 h 688368"/>
              <a:gd name="connsiteX1" fmla="*/ 12569 w 844401"/>
              <a:gd name="connsiteY1" fmla="*/ 532618 h 688368"/>
              <a:gd name="connsiteX2" fmla="*/ 12569 w 844401"/>
              <a:gd name="connsiteY2" fmla="*/ 281409 h 688368"/>
              <a:gd name="connsiteX3" fmla="*/ 143197 w 844401"/>
              <a:gd name="connsiteY3" fmla="*/ 90491 h 688368"/>
              <a:gd name="connsiteX4" fmla="*/ 379334 w 844401"/>
              <a:gd name="connsiteY4" fmla="*/ 56 h 688368"/>
              <a:gd name="connsiteX5" fmla="*/ 660688 w 844401"/>
              <a:gd name="connsiteY5" fmla="*/ 80442 h 688368"/>
              <a:gd name="connsiteX6" fmla="*/ 796340 w 844401"/>
              <a:gd name="connsiteY6" fmla="*/ 276385 h 688368"/>
              <a:gd name="connsiteX7" fmla="*/ 826485 w 844401"/>
              <a:gd name="connsiteY7" fmla="*/ 522570 h 688368"/>
              <a:gd name="connsiteX8" fmla="*/ 535083 w 844401"/>
              <a:gd name="connsiteY8" fmla="*/ 648174 h 688368"/>
              <a:gd name="connsiteX9" fmla="*/ 298946 w 844401"/>
              <a:gd name="connsiteY9" fmla="*/ 688368 h 688368"/>
              <a:gd name="connsiteX10" fmla="*/ 77883 w 844401"/>
              <a:gd name="connsiteY10" fmla="*/ 688368 h 688368"/>
              <a:gd name="connsiteX0" fmla="*/ 77883 w 857105"/>
              <a:gd name="connsiteY0" fmla="*/ 688368 h 688368"/>
              <a:gd name="connsiteX1" fmla="*/ 12569 w 857105"/>
              <a:gd name="connsiteY1" fmla="*/ 532618 h 688368"/>
              <a:gd name="connsiteX2" fmla="*/ 12569 w 857105"/>
              <a:gd name="connsiteY2" fmla="*/ 281409 h 688368"/>
              <a:gd name="connsiteX3" fmla="*/ 143197 w 857105"/>
              <a:gd name="connsiteY3" fmla="*/ 90491 h 688368"/>
              <a:gd name="connsiteX4" fmla="*/ 379334 w 857105"/>
              <a:gd name="connsiteY4" fmla="*/ 56 h 688368"/>
              <a:gd name="connsiteX5" fmla="*/ 660688 w 857105"/>
              <a:gd name="connsiteY5" fmla="*/ 80442 h 688368"/>
              <a:gd name="connsiteX6" fmla="*/ 796340 w 857105"/>
              <a:gd name="connsiteY6" fmla="*/ 276385 h 688368"/>
              <a:gd name="connsiteX7" fmla="*/ 841558 w 857105"/>
              <a:gd name="connsiteY7" fmla="*/ 522570 h 688368"/>
              <a:gd name="connsiteX8" fmla="*/ 535083 w 857105"/>
              <a:gd name="connsiteY8" fmla="*/ 648174 h 688368"/>
              <a:gd name="connsiteX9" fmla="*/ 298946 w 857105"/>
              <a:gd name="connsiteY9" fmla="*/ 688368 h 688368"/>
              <a:gd name="connsiteX10" fmla="*/ 77883 w 857105"/>
              <a:gd name="connsiteY10" fmla="*/ 688368 h 688368"/>
              <a:gd name="connsiteX0" fmla="*/ 77883 w 844960"/>
              <a:gd name="connsiteY0" fmla="*/ 688368 h 688368"/>
              <a:gd name="connsiteX1" fmla="*/ 12569 w 844960"/>
              <a:gd name="connsiteY1" fmla="*/ 532618 h 688368"/>
              <a:gd name="connsiteX2" fmla="*/ 12569 w 844960"/>
              <a:gd name="connsiteY2" fmla="*/ 281409 h 688368"/>
              <a:gd name="connsiteX3" fmla="*/ 143197 w 844960"/>
              <a:gd name="connsiteY3" fmla="*/ 90491 h 688368"/>
              <a:gd name="connsiteX4" fmla="*/ 379334 w 844960"/>
              <a:gd name="connsiteY4" fmla="*/ 56 h 688368"/>
              <a:gd name="connsiteX5" fmla="*/ 660688 w 844960"/>
              <a:gd name="connsiteY5" fmla="*/ 80442 h 688368"/>
              <a:gd name="connsiteX6" fmla="*/ 796340 w 844960"/>
              <a:gd name="connsiteY6" fmla="*/ 276385 h 688368"/>
              <a:gd name="connsiteX7" fmla="*/ 841558 w 844960"/>
              <a:gd name="connsiteY7" fmla="*/ 522570 h 688368"/>
              <a:gd name="connsiteX8" fmla="*/ 535083 w 844960"/>
              <a:gd name="connsiteY8" fmla="*/ 648174 h 688368"/>
              <a:gd name="connsiteX9" fmla="*/ 298946 w 844960"/>
              <a:gd name="connsiteY9" fmla="*/ 688368 h 688368"/>
              <a:gd name="connsiteX10" fmla="*/ 77883 w 844960"/>
              <a:gd name="connsiteY10" fmla="*/ 688368 h 688368"/>
              <a:gd name="connsiteX0" fmla="*/ 77883 w 844960"/>
              <a:gd name="connsiteY0" fmla="*/ 688368 h 688368"/>
              <a:gd name="connsiteX1" fmla="*/ 12569 w 844960"/>
              <a:gd name="connsiteY1" fmla="*/ 532618 h 688368"/>
              <a:gd name="connsiteX2" fmla="*/ 12569 w 844960"/>
              <a:gd name="connsiteY2" fmla="*/ 281409 h 688368"/>
              <a:gd name="connsiteX3" fmla="*/ 143197 w 844960"/>
              <a:gd name="connsiteY3" fmla="*/ 90491 h 688368"/>
              <a:gd name="connsiteX4" fmla="*/ 379334 w 844960"/>
              <a:gd name="connsiteY4" fmla="*/ 56 h 688368"/>
              <a:gd name="connsiteX5" fmla="*/ 660688 w 844960"/>
              <a:gd name="connsiteY5" fmla="*/ 80442 h 688368"/>
              <a:gd name="connsiteX6" fmla="*/ 796340 w 844960"/>
              <a:gd name="connsiteY6" fmla="*/ 276385 h 688368"/>
              <a:gd name="connsiteX7" fmla="*/ 841558 w 844960"/>
              <a:gd name="connsiteY7" fmla="*/ 522570 h 688368"/>
              <a:gd name="connsiteX8" fmla="*/ 535083 w 844960"/>
              <a:gd name="connsiteY8" fmla="*/ 648174 h 688368"/>
              <a:gd name="connsiteX9" fmla="*/ 298946 w 844960"/>
              <a:gd name="connsiteY9" fmla="*/ 688368 h 688368"/>
              <a:gd name="connsiteX10" fmla="*/ 77883 w 844960"/>
              <a:gd name="connsiteY10" fmla="*/ 688368 h 688368"/>
              <a:gd name="connsiteX0" fmla="*/ 77883 w 859235"/>
              <a:gd name="connsiteY0" fmla="*/ 688368 h 688368"/>
              <a:gd name="connsiteX1" fmla="*/ 12569 w 859235"/>
              <a:gd name="connsiteY1" fmla="*/ 532618 h 688368"/>
              <a:gd name="connsiteX2" fmla="*/ 12569 w 859235"/>
              <a:gd name="connsiteY2" fmla="*/ 281409 h 688368"/>
              <a:gd name="connsiteX3" fmla="*/ 143197 w 859235"/>
              <a:gd name="connsiteY3" fmla="*/ 90491 h 688368"/>
              <a:gd name="connsiteX4" fmla="*/ 379334 w 859235"/>
              <a:gd name="connsiteY4" fmla="*/ 56 h 688368"/>
              <a:gd name="connsiteX5" fmla="*/ 660688 w 859235"/>
              <a:gd name="connsiteY5" fmla="*/ 80442 h 688368"/>
              <a:gd name="connsiteX6" fmla="*/ 796340 w 859235"/>
              <a:gd name="connsiteY6" fmla="*/ 276385 h 688368"/>
              <a:gd name="connsiteX7" fmla="*/ 856630 w 859235"/>
              <a:gd name="connsiteY7" fmla="*/ 527594 h 688368"/>
              <a:gd name="connsiteX8" fmla="*/ 535083 w 859235"/>
              <a:gd name="connsiteY8" fmla="*/ 648174 h 688368"/>
              <a:gd name="connsiteX9" fmla="*/ 298946 w 859235"/>
              <a:gd name="connsiteY9" fmla="*/ 688368 h 688368"/>
              <a:gd name="connsiteX10" fmla="*/ 77883 w 859235"/>
              <a:gd name="connsiteY10" fmla="*/ 688368 h 688368"/>
              <a:gd name="connsiteX0" fmla="*/ 77883 w 859235"/>
              <a:gd name="connsiteY0" fmla="*/ 688368 h 688368"/>
              <a:gd name="connsiteX1" fmla="*/ 12569 w 859235"/>
              <a:gd name="connsiteY1" fmla="*/ 532618 h 688368"/>
              <a:gd name="connsiteX2" fmla="*/ 12569 w 859235"/>
              <a:gd name="connsiteY2" fmla="*/ 281409 h 688368"/>
              <a:gd name="connsiteX3" fmla="*/ 143197 w 859235"/>
              <a:gd name="connsiteY3" fmla="*/ 90491 h 688368"/>
              <a:gd name="connsiteX4" fmla="*/ 379334 w 859235"/>
              <a:gd name="connsiteY4" fmla="*/ 56 h 688368"/>
              <a:gd name="connsiteX5" fmla="*/ 660688 w 859235"/>
              <a:gd name="connsiteY5" fmla="*/ 80442 h 688368"/>
              <a:gd name="connsiteX6" fmla="*/ 796340 w 859235"/>
              <a:gd name="connsiteY6" fmla="*/ 276385 h 688368"/>
              <a:gd name="connsiteX7" fmla="*/ 856630 w 859235"/>
              <a:gd name="connsiteY7" fmla="*/ 527594 h 688368"/>
              <a:gd name="connsiteX8" fmla="*/ 605422 w 859235"/>
              <a:gd name="connsiteY8" fmla="*/ 633102 h 688368"/>
              <a:gd name="connsiteX9" fmla="*/ 298946 w 859235"/>
              <a:gd name="connsiteY9" fmla="*/ 688368 h 688368"/>
              <a:gd name="connsiteX10" fmla="*/ 77883 w 859235"/>
              <a:gd name="connsiteY10" fmla="*/ 688368 h 688368"/>
              <a:gd name="connsiteX0" fmla="*/ 77883 w 835756"/>
              <a:gd name="connsiteY0" fmla="*/ 688368 h 688368"/>
              <a:gd name="connsiteX1" fmla="*/ 12569 w 835756"/>
              <a:gd name="connsiteY1" fmla="*/ 532618 h 688368"/>
              <a:gd name="connsiteX2" fmla="*/ 12569 w 835756"/>
              <a:gd name="connsiteY2" fmla="*/ 281409 h 688368"/>
              <a:gd name="connsiteX3" fmla="*/ 143197 w 835756"/>
              <a:gd name="connsiteY3" fmla="*/ 90491 h 688368"/>
              <a:gd name="connsiteX4" fmla="*/ 379334 w 835756"/>
              <a:gd name="connsiteY4" fmla="*/ 56 h 688368"/>
              <a:gd name="connsiteX5" fmla="*/ 660688 w 835756"/>
              <a:gd name="connsiteY5" fmla="*/ 80442 h 688368"/>
              <a:gd name="connsiteX6" fmla="*/ 796340 w 835756"/>
              <a:gd name="connsiteY6" fmla="*/ 276385 h 688368"/>
              <a:gd name="connsiteX7" fmla="*/ 831509 w 835756"/>
              <a:gd name="connsiteY7" fmla="*/ 522570 h 688368"/>
              <a:gd name="connsiteX8" fmla="*/ 605422 w 835756"/>
              <a:gd name="connsiteY8" fmla="*/ 633102 h 688368"/>
              <a:gd name="connsiteX9" fmla="*/ 298946 w 835756"/>
              <a:gd name="connsiteY9" fmla="*/ 688368 h 688368"/>
              <a:gd name="connsiteX10" fmla="*/ 77883 w 835756"/>
              <a:gd name="connsiteY10" fmla="*/ 688368 h 688368"/>
              <a:gd name="connsiteX0" fmla="*/ 72604 w 835501"/>
              <a:gd name="connsiteY0" fmla="*/ 698416 h 698416"/>
              <a:gd name="connsiteX1" fmla="*/ 12314 w 835501"/>
              <a:gd name="connsiteY1" fmla="*/ 532618 h 698416"/>
              <a:gd name="connsiteX2" fmla="*/ 12314 w 835501"/>
              <a:gd name="connsiteY2" fmla="*/ 281409 h 698416"/>
              <a:gd name="connsiteX3" fmla="*/ 142942 w 835501"/>
              <a:gd name="connsiteY3" fmla="*/ 90491 h 698416"/>
              <a:gd name="connsiteX4" fmla="*/ 379079 w 835501"/>
              <a:gd name="connsiteY4" fmla="*/ 56 h 698416"/>
              <a:gd name="connsiteX5" fmla="*/ 660433 w 835501"/>
              <a:gd name="connsiteY5" fmla="*/ 80442 h 698416"/>
              <a:gd name="connsiteX6" fmla="*/ 796085 w 835501"/>
              <a:gd name="connsiteY6" fmla="*/ 276385 h 698416"/>
              <a:gd name="connsiteX7" fmla="*/ 831254 w 835501"/>
              <a:gd name="connsiteY7" fmla="*/ 522570 h 698416"/>
              <a:gd name="connsiteX8" fmla="*/ 605167 w 835501"/>
              <a:gd name="connsiteY8" fmla="*/ 633102 h 698416"/>
              <a:gd name="connsiteX9" fmla="*/ 298691 w 835501"/>
              <a:gd name="connsiteY9" fmla="*/ 688368 h 698416"/>
              <a:gd name="connsiteX10" fmla="*/ 72604 w 835501"/>
              <a:gd name="connsiteY10" fmla="*/ 698416 h 6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35501" h="698416">
                <a:moveTo>
                  <a:pt x="72604" y="698416"/>
                </a:moveTo>
                <a:cubicBezTo>
                  <a:pt x="45390" y="654454"/>
                  <a:pt x="22362" y="602119"/>
                  <a:pt x="12314" y="532618"/>
                </a:cubicBezTo>
                <a:cubicBezTo>
                  <a:pt x="2266" y="463117"/>
                  <a:pt x="-9457" y="355097"/>
                  <a:pt x="12314" y="281409"/>
                </a:cubicBezTo>
                <a:cubicBezTo>
                  <a:pt x="34085" y="207721"/>
                  <a:pt x="81814" y="137383"/>
                  <a:pt x="142942" y="90491"/>
                </a:cubicBezTo>
                <a:cubicBezTo>
                  <a:pt x="204070" y="43599"/>
                  <a:pt x="292831" y="1731"/>
                  <a:pt x="379079" y="56"/>
                </a:cubicBezTo>
                <a:cubicBezTo>
                  <a:pt x="465327" y="-1619"/>
                  <a:pt x="590932" y="34387"/>
                  <a:pt x="660433" y="80442"/>
                </a:cubicBezTo>
                <a:cubicBezTo>
                  <a:pt x="729934" y="126497"/>
                  <a:pt x="767615" y="202697"/>
                  <a:pt x="796085" y="276385"/>
                </a:cubicBezTo>
                <a:cubicBezTo>
                  <a:pt x="824555" y="350073"/>
                  <a:pt x="844652" y="465629"/>
                  <a:pt x="831254" y="522570"/>
                </a:cubicBezTo>
                <a:cubicBezTo>
                  <a:pt x="762591" y="569463"/>
                  <a:pt x="693927" y="605469"/>
                  <a:pt x="605167" y="633102"/>
                </a:cubicBezTo>
                <a:cubicBezTo>
                  <a:pt x="516407" y="660735"/>
                  <a:pt x="426389" y="682087"/>
                  <a:pt x="298691" y="688368"/>
                </a:cubicBezTo>
                <a:lnTo>
                  <a:pt x="72604" y="698416"/>
                </a:lnTo>
                <a:close/>
              </a:path>
            </a:pathLst>
          </a:custGeom>
          <a:noFill/>
          <a:ln w="57150" cap="flat" cmpd="sng" algn="ctr">
            <a:solidFill>
              <a:srgbClr val="3094F8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404128" y="1752439"/>
            <a:ext cx="4590475" cy="4301233"/>
            <a:chOff x="7014049" y="6598800"/>
            <a:chExt cx="6627600" cy="6210000"/>
          </a:xfrm>
        </p:grpSpPr>
        <p:pic>
          <p:nvPicPr>
            <p:cNvPr id="157" name="Picture 156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9" y="6598800"/>
              <a:ext cx="6627600" cy="6210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58" name="Picture 15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6184" y="7020659"/>
              <a:ext cx="5348734" cy="4080125"/>
            </a:xfrm>
            <a:prstGeom prst="rect">
              <a:avLst/>
            </a:prstGeom>
          </p:spPr>
        </p:pic>
        <p:sp>
          <p:nvSpPr>
            <p:cNvPr id="159" name="Freeform 158"/>
            <p:cNvSpPr/>
            <p:nvPr/>
          </p:nvSpPr>
          <p:spPr bwMode="auto">
            <a:xfrm>
              <a:off x="9080539" y="10484766"/>
              <a:ext cx="2447925" cy="465644"/>
            </a:xfrm>
            <a:custGeom>
              <a:avLst/>
              <a:gdLst>
                <a:gd name="connsiteX0" fmla="*/ 867312 w 2437986"/>
                <a:gd name="connsiteY0" fmla="*/ 2458163 h 2509682"/>
                <a:gd name="connsiteX1" fmla="*/ 419637 w 2437986"/>
                <a:gd name="connsiteY1" fmla="*/ 2220038 h 2509682"/>
                <a:gd name="connsiteX2" fmla="*/ 105312 w 2437986"/>
                <a:gd name="connsiteY2" fmla="*/ 1791413 h 2509682"/>
                <a:gd name="connsiteX3" fmla="*/ 537 w 2437986"/>
                <a:gd name="connsiteY3" fmla="*/ 1286588 h 2509682"/>
                <a:gd name="connsiteX4" fmla="*/ 76737 w 2437986"/>
                <a:gd name="connsiteY4" fmla="*/ 657938 h 2509682"/>
                <a:gd name="connsiteX5" fmla="*/ 324387 w 2437986"/>
                <a:gd name="connsiteY5" fmla="*/ 381713 h 2509682"/>
                <a:gd name="connsiteX6" fmla="*/ 629187 w 2437986"/>
                <a:gd name="connsiteY6" fmla="*/ 153113 h 2509682"/>
                <a:gd name="connsiteX7" fmla="*/ 1010187 w 2437986"/>
                <a:gd name="connsiteY7" fmla="*/ 10238 h 2509682"/>
                <a:gd name="connsiteX8" fmla="*/ 1429287 w 2437986"/>
                <a:gd name="connsiteY8" fmla="*/ 29288 h 2509682"/>
                <a:gd name="connsiteX9" fmla="*/ 1848387 w 2437986"/>
                <a:gd name="connsiteY9" fmla="*/ 172163 h 2509682"/>
                <a:gd name="connsiteX10" fmla="*/ 2010312 w 2437986"/>
                <a:gd name="connsiteY10" fmla="*/ 315038 h 2509682"/>
                <a:gd name="connsiteX11" fmla="*/ 2219862 w 2437986"/>
                <a:gd name="connsiteY11" fmla="*/ 438863 h 2509682"/>
                <a:gd name="connsiteX12" fmla="*/ 2324637 w 2437986"/>
                <a:gd name="connsiteY12" fmla="*/ 600788 h 2509682"/>
                <a:gd name="connsiteX13" fmla="*/ 2419887 w 2437986"/>
                <a:gd name="connsiteY13" fmla="*/ 934163 h 2509682"/>
                <a:gd name="connsiteX14" fmla="*/ 2410362 w 2437986"/>
                <a:gd name="connsiteY14" fmla="*/ 1496138 h 2509682"/>
                <a:gd name="connsiteX15" fmla="*/ 2143662 w 2437986"/>
                <a:gd name="connsiteY15" fmla="*/ 2029538 h 2509682"/>
                <a:gd name="connsiteX16" fmla="*/ 1915062 w 2437986"/>
                <a:gd name="connsiteY16" fmla="*/ 2267663 h 2509682"/>
                <a:gd name="connsiteX17" fmla="*/ 1534062 w 2437986"/>
                <a:gd name="connsiteY17" fmla="*/ 2477213 h 2509682"/>
                <a:gd name="connsiteX18" fmla="*/ 1095912 w 2437986"/>
                <a:gd name="connsiteY18" fmla="*/ 2505788 h 2509682"/>
                <a:gd name="connsiteX0" fmla="*/ 867312 w 2437986"/>
                <a:gd name="connsiteY0" fmla="*/ 2458163 h 2509682"/>
                <a:gd name="connsiteX1" fmla="*/ 419637 w 2437986"/>
                <a:gd name="connsiteY1" fmla="*/ 2220038 h 2509682"/>
                <a:gd name="connsiteX2" fmla="*/ 105312 w 2437986"/>
                <a:gd name="connsiteY2" fmla="*/ 1791413 h 2509682"/>
                <a:gd name="connsiteX3" fmla="*/ 537 w 2437986"/>
                <a:gd name="connsiteY3" fmla="*/ 1286588 h 2509682"/>
                <a:gd name="connsiteX4" fmla="*/ 76737 w 2437986"/>
                <a:gd name="connsiteY4" fmla="*/ 657938 h 2509682"/>
                <a:gd name="connsiteX5" fmla="*/ 324387 w 2437986"/>
                <a:gd name="connsiteY5" fmla="*/ 381713 h 2509682"/>
                <a:gd name="connsiteX6" fmla="*/ 629187 w 2437986"/>
                <a:gd name="connsiteY6" fmla="*/ 153113 h 2509682"/>
                <a:gd name="connsiteX7" fmla="*/ 1010187 w 2437986"/>
                <a:gd name="connsiteY7" fmla="*/ 10238 h 2509682"/>
                <a:gd name="connsiteX8" fmla="*/ 1429287 w 2437986"/>
                <a:gd name="connsiteY8" fmla="*/ 29288 h 2509682"/>
                <a:gd name="connsiteX9" fmla="*/ 1848387 w 2437986"/>
                <a:gd name="connsiteY9" fmla="*/ 172163 h 2509682"/>
                <a:gd name="connsiteX10" fmla="*/ 2010312 w 2437986"/>
                <a:gd name="connsiteY10" fmla="*/ 315038 h 2509682"/>
                <a:gd name="connsiteX11" fmla="*/ 2219862 w 2437986"/>
                <a:gd name="connsiteY11" fmla="*/ 438863 h 2509682"/>
                <a:gd name="connsiteX12" fmla="*/ 2324637 w 2437986"/>
                <a:gd name="connsiteY12" fmla="*/ 600788 h 2509682"/>
                <a:gd name="connsiteX13" fmla="*/ 2419887 w 2437986"/>
                <a:gd name="connsiteY13" fmla="*/ 934163 h 2509682"/>
                <a:gd name="connsiteX14" fmla="*/ 2410362 w 2437986"/>
                <a:gd name="connsiteY14" fmla="*/ 1496138 h 2509682"/>
                <a:gd name="connsiteX15" fmla="*/ 2143662 w 2437986"/>
                <a:gd name="connsiteY15" fmla="*/ 2029538 h 2509682"/>
                <a:gd name="connsiteX16" fmla="*/ 1915062 w 2437986"/>
                <a:gd name="connsiteY16" fmla="*/ 2267663 h 2509682"/>
                <a:gd name="connsiteX17" fmla="*/ 1534062 w 2437986"/>
                <a:gd name="connsiteY17" fmla="*/ 2477213 h 2509682"/>
                <a:gd name="connsiteX18" fmla="*/ 1095912 w 2437986"/>
                <a:gd name="connsiteY18" fmla="*/ 2505788 h 2509682"/>
                <a:gd name="connsiteX19" fmla="*/ 867312 w 2437986"/>
                <a:gd name="connsiteY19" fmla="*/ 2458163 h 2509682"/>
                <a:gd name="connsiteX0" fmla="*/ 867312 w 2437986"/>
                <a:gd name="connsiteY0" fmla="*/ 2441080 h 2492599"/>
                <a:gd name="connsiteX1" fmla="*/ 419637 w 2437986"/>
                <a:gd name="connsiteY1" fmla="*/ 2202955 h 2492599"/>
                <a:gd name="connsiteX2" fmla="*/ 105312 w 2437986"/>
                <a:gd name="connsiteY2" fmla="*/ 1774330 h 2492599"/>
                <a:gd name="connsiteX3" fmla="*/ 537 w 2437986"/>
                <a:gd name="connsiteY3" fmla="*/ 1269505 h 2492599"/>
                <a:gd name="connsiteX4" fmla="*/ 76737 w 2437986"/>
                <a:gd name="connsiteY4" fmla="*/ 640855 h 2492599"/>
                <a:gd name="connsiteX5" fmla="*/ 324387 w 2437986"/>
                <a:gd name="connsiteY5" fmla="*/ 364630 h 2492599"/>
                <a:gd name="connsiteX6" fmla="*/ 629187 w 2437986"/>
                <a:gd name="connsiteY6" fmla="*/ 136030 h 2492599"/>
                <a:gd name="connsiteX7" fmla="*/ 1010187 w 2437986"/>
                <a:gd name="connsiteY7" fmla="*/ 21730 h 2492599"/>
                <a:gd name="connsiteX8" fmla="*/ 1429287 w 2437986"/>
                <a:gd name="connsiteY8" fmla="*/ 12205 h 2492599"/>
                <a:gd name="connsiteX9" fmla="*/ 1848387 w 2437986"/>
                <a:gd name="connsiteY9" fmla="*/ 155080 h 2492599"/>
                <a:gd name="connsiteX10" fmla="*/ 2010312 w 2437986"/>
                <a:gd name="connsiteY10" fmla="*/ 297955 h 2492599"/>
                <a:gd name="connsiteX11" fmla="*/ 2219862 w 2437986"/>
                <a:gd name="connsiteY11" fmla="*/ 421780 h 2492599"/>
                <a:gd name="connsiteX12" fmla="*/ 2324637 w 2437986"/>
                <a:gd name="connsiteY12" fmla="*/ 583705 h 2492599"/>
                <a:gd name="connsiteX13" fmla="*/ 2419887 w 2437986"/>
                <a:gd name="connsiteY13" fmla="*/ 917080 h 2492599"/>
                <a:gd name="connsiteX14" fmla="*/ 2410362 w 2437986"/>
                <a:gd name="connsiteY14" fmla="*/ 1479055 h 2492599"/>
                <a:gd name="connsiteX15" fmla="*/ 2143662 w 2437986"/>
                <a:gd name="connsiteY15" fmla="*/ 2012455 h 2492599"/>
                <a:gd name="connsiteX16" fmla="*/ 1915062 w 2437986"/>
                <a:gd name="connsiteY16" fmla="*/ 2250580 h 2492599"/>
                <a:gd name="connsiteX17" fmla="*/ 1534062 w 2437986"/>
                <a:gd name="connsiteY17" fmla="*/ 2460130 h 2492599"/>
                <a:gd name="connsiteX18" fmla="*/ 1095912 w 2437986"/>
                <a:gd name="connsiteY18" fmla="*/ 2488705 h 2492599"/>
                <a:gd name="connsiteX19" fmla="*/ 867312 w 2437986"/>
                <a:gd name="connsiteY19" fmla="*/ 2441080 h 2492599"/>
                <a:gd name="connsiteX0" fmla="*/ 867312 w 2437986"/>
                <a:gd name="connsiteY0" fmla="*/ 2443163 h 2494682"/>
                <a:gd name="connsiteX1" fmla="*/ 419637 w 2437986"/>
                <a:gd name="connsiteY1" fmla="*/ 2205038 h 2494682"/>
                <a:gd name="connsiteX2" fmla="*/ 105312 w 2437986"/>
                <a:gd name="connsiteY2" fmla="*/ 1776413 h 2494682"/>
                <a:gd name="connsiteX3" fmla="*/ 537 w 2437986"/>
                <a:gd name="connsiteY3" fmla="*/ 1271588 h 2494682"/>
                <a:gd name="connsiteX4" fmla="*/ 76737 w 2437986"/>
                <a:gd name="connsiteY4" fmla="*/ 642938 h 2494682"/>
                <a:gd name="connsiteX5" fmla="*/ 324387 w 2437986"/>
                <a:gd name="connsiteY5" fmla="*/ 366713 h 2494682"/>
                <a:gd name="connsiteX6" fmla="*/ 629187 w 2437986"/>
                <a:gd name="connsiteY6" fmla="*/ 138113 h 2494682"/>
                <a:gd name="connsiteX7" fmla="*/ 1010187 w 2437986"/>
                <a:gd name="connsiteY7" fmla="*/ 23813 h 2494682"/>
                <a:gd name="connsiteX8" fmla="*/ 1429287 w 2437986"/>
                <a:gd name="connsiteY8" fmla="*/ 14288 h 2494682"/>
                <a:gd name="connsiteX9" fmla="*/ 1829337 w 2437986"/>
                <a:gd name="connsiteY9" fmla="*/ 185738 h 2494682"/>
                <a:gd name="connsiteX10" fmla="*/ 2010312 w 2437986"/>
                <a:gd name="connsiteY10" fmla="*/ 300038 h 2494682"/>
                <a:gd name="connsiteX11" fmla="*/ 2219862 w 2437986"/>
                <a:gd name="connsiteY11" fmla="*/ 423863 h 2494682"/>
                <a:gd name="connsiteX12" fmla="*/ 2324637 w 2437986"/>
                <a:gd name="connsiteY12" fmla="*/ 585788 h 2494682"/>
                <a:gd name="connsiteX13" fmla="*/ 2419887 w 2437986"/>
                <a:gd name="connsiteY13" fmla="*/ 919163 h 2494682"/>
                <a:gd name="connsiteX14" fmla="*/ 2410362 w 2437986"/>
                <a:gd name="connsiteY14" fmla="*/ 1481138 h 2494682"/>
                <a:gd name="connsiteX15" fmla="*/ 2143662 w 2437986"/>
                <a:gd name="connsiteY15" fmla="*/ 2014538 h 2494682"/>
                <a:gd name="connsiteX16" fmla="*/ 1915062 w 2437986"/>
                <a:gd name="connsiteY16" fmla="*/ 2252663 h 2494682"/>
                <a:gd name="connsiteX17" fmla="*/ 1534062 w 2437986"/>
                <a:gd name="connsiteY17" fmla="*/ 2462213 h 2494682"/>
                <a:gd name="connsiteX18" fmla="*/ 1095912 w 2437986"/>
                <a:gd name="connsiteY18" fmla="*/ 2490788 h 2494682"/>
                <a:gd name="connsiteX19" fmla="*/ 867312 w 2437986"/>
                <a:gd name="connsiteY19" fmla="*/ 2443163 h 2494682"/>
                <a:gd name="connsiteX0" fmla="*/ 867152 w 2437826"/>
                <a:gd name="connsiteY0" fmla="*/ 2443163 h 2494682"/>
                <a:gd name="connsiteX1" fmla="*/ 419477 w 2437826"/>
                <a:gd name="connsiteY1" fmla="*/ 2205038 h 2494682"/>
                <a:gd name="connsiteX2" fmla="*/ 105152 w 2437826"/>
                <a:gd name="connsiteY2" fmla="*/ 1776413 h 2494682"/>
                <a:gd name="connsiteX3" fmla="*/ 377 w 2437826"/>
                <a:gd name="connsiteY3" fmla="*/ 1271588 h 2494682"/>
                <a:gd name="connsiteX4" fmla="*/ 76577 w 2437826"/>
                <a:gd name="connsiteY4" fmla="*/ 642938 h 2494682"/>
                <a:gd name="connsiteX5" fmla="*/ 238502 w 2437826"/>
                <a:gd name="connsiteY5" fmla="*/ 319088 h 2494682"/>
                <a:gd name="connsiteX6" fmla="*/ 629027 w 2437826"/>
                <a:gd name="connsiteY6" fmla="*/ 138113 h 2494682"/>
                <a:gd name="connsiteX7" fmla="*/ 1010027 w 2437826"/>
                <a:gd name="connsiteY7" fmla="*/ 23813 h 2494682"/>
                <a:gd name="connsiteX8" fmla="*/ 1429127 w 2437826"/>
                <a:gd name="connsiteY8" fmla="*/ 14288 h 2494682"/>
                <a:gd name="connsiteX9" fmla="*/ 1829177 w 2437826"/>
                <a:gd name="connsiteY9" fmla="*/ 185738 h 2494682"/>
                <a:gd name="connsiteX10" fmla="*/ 2010152 w 2437826"/>
                <a:gd name="connsiteY10" fmla="*/ 300038 h 2494682"/>
                <a:gd name="connsiteX11" fmla="*/ 2219702 w 2437826"/>
                <a:gd name="connsiteY11" fmla="*/ 423863 h 2494682"/>
                <a:gd name="connsiteX12" fmla="*/ 2324477 w 2437826"/>
                <a:gd name="connsiteY12" fmla="*/ 585788 h 2494682"/>
                <a:gd name="connsiteX13" fmla="*/ 2419727 w 2437826"/>
                <a:gd name="connsiteY13" fmla="*/ 919163 h 2494682"/>
                <a:gd name="connsiteX14" fmla="*/ 2410202 w 2437826"/>
                <a:gd name="connsiteY14" fmla="*/ 1481138 h 2494682"/>
                <a:gd name="connsiteX15" fmla="*/ 2143502 w 2437826"/>
                <a:gd name="connsiteY15" fmla="*/ 2014538 h 2494682"/>
                <a:gd name="connsiteX16" fmla="*/ 1914902 w 2437826"/>
                <a:gd name="connsiteY16" fmla="*/ 2252663 h 2494682"/>
                <a:gd name="connsiteX17" fmla="*/ 1533902 w 2437826"/>
                <a:gd name="connsiteY17" fmla="*/ 2462213 h 2494682"/>
                <a:gd name="connsiteX18" fmla="*/ 1095752 w 2437826"/>
                <a:gd name="connsiteY18" fmla="*/ 2490788 h 2494682"/>
                <a:gd name="connsiteX19" fmla="*/ 867152 w 2437826"/>
                <a:gd name="connsiteY19" fmla="*/ 2443163 h 2494682"/>
                <a:gd name="connsiteX0" fmla="*/ 867152 w 2437826"/>
                <a:gd name="connsiteY0" fmla="*/ 2442747 h 2494266"/>
                <a:gd name="connsiteX1" fmla="*/ 419477 w 2437826"/>
                <a:gd name="connsiteY1" fmla="*/ 2204622 h 2494266"/>
                <a:gd name="connsiteX2" fmla="*/ 105152 w 2437826"/>
                <a:gd name="connsiteY2" fmla="*/ 1775997 h 2494266"/>
                <a:gd name="connsiteX3" fmla="*/ 377 w 2437826"/>
                <a:gd name="connsiteY3" fmla="*/ 1271172 h 2494266"/>
                <a:gd name="connsiteX4" fmla="*/ 76577 w 2437826"/>
                <a:gd name="connsiteY4" fmla="*/ 642522 h 2494266"/>
                <a:gd name="connsiteX5" fmla="*/ 238502 w 2437826"/>
                <a:gd name="connsiteY5" fmla="*/ 318672 h 2494266"/>
                <a:gd name="connsiteX6" fmla="*/ 629027 w 2437826"/>
                <a:gd name="connsiteY6" fmla="*/ 128172 h 2494266"/>
                <a:gd name="connsiteX7" fmla="*/ 1010027 w 2437826"/>
                <a:gd name="connsiteY7" fmla="*/ 23397 h 2494266"/>
                <a:gd name="connsiteX8" fmla="*/ 1429127 w 2437826"/>
                <a:gd name="connsiteY8" fmla="*/ 13872 h 2494266"/>
                <a:gd name="connsiteX9" fmla="*/ 1829177 w 2437826"/>
                <a:gd name="connsiteY9" fmla="*/ 185322 h 2494266"/>
                <a:gd name="connsiteX10" fmla="*/ 2010152 w 2437826"/>
                <a:gd name="connsiteY10" fmla="*/ 299622 h 2494266"/>
                <a:gd name="connsiteX11" fmla="*/ 2219702 w 2437826"/>
                <a:gd name="connsiteY11" fmla="*/ 423447 h 2494266"/>
                <a:gd name="connsiteX12" fmla="*/ 2324477 w 2437826"/>
                <a:gd name="connsiteY12" fmla="*/ 585372 h 2494266"/>
                <a:gd name="connsiteX13" fmla="*/ 2419727 w 2437826"/>
                <a:gd name="connsiteY13" fmla="*/ 918747 h 2494266"/>
                <a:gd name="connsiteX14" fmla="*/ 2410202 w 2437826"/>
                <a:gd name="connsiteY14" fmla="*/ 1480722 h 2494266"/>
                <a:gd name="connsiteX15" fmla="*/ 2143502 w 2437826"/>
                <a:gd name="connsiteY15" fmla="*/ 2014122 h 2494266"/>
                <a:gd name="connsiteX16" fmla="*/ 1914902 w 2437826"/>
                <a:gd name="connsiteY16" fmla="*/ 2252247 h 2494266"/>
                <a:gd name="connsiteX17" fmla="*/ 1533902 w 2437826"/>
                <a:gd name="connsiteY17" fmla="*/ 2461797 h 2494266"/>
                <a:gd name="connsiteX18" fmla="*/ 1095752 w 2437826"/>
                <a:gd name="connsiteY18" fmla="*/ 2490372 h 2494266"/>
                <a:gd name="connsiteX19" fmla="*/ 867152 w 2437826"/>
                <a:gd name="connsiteY19" fmla="*/ 2442747 h 2494266"/>
                <a:gd name="connsiteX0" fmla="*/ 882886 w 2453560"/>
                <a:gd name="connsiteY0" fmla="*/ 2442747 h 2494266"/>
                <a:gd name="connsiteX1" fmla="*/ 435211 w 2453560"/>
                <a:gd name="connsiteY1" fmla="*/ 2204622 h 2494266"/>
                <a:gd name="connsiteX2" fmla="*/ 120886 w 2453560"/>
                <a:gd name="connsiteY2" fmla="*/ 1775997 h 2494266"/>
                <a:gd name="connsiteX3" fmla="*/ 16111 w 2453560"/>
                <a:gd name="connsiteY3" fmla="*/ 1271172 h 2494266"/>
                <a:gd name="connsiteX4" fmla="*/ 25636 w 2453560"/>
                <a:gd name="connsiteY4" fmla="*/ 585372 h 2494266"/>
                <a:gd name="connsiteX5" fmla="*/ 254236 w 2453560"/>
                <a:gd name="connsiteY5" fmla="*/ 318672 h 2494266"/>
                <a:gd name="connsiteX6" fmla="*/ 644761 w 2453560"/>
                <a:gd name="connsiteY6" fmla="*/ 128172 h 2494266"/>
                <a:gd name="connsiteX7" fmla="*/ 1025761 w 2453560"/>
                <a:gd name="connsiteY7" fmla="*/ 23397 h 2494266"/>
                <a:gd name="connsiteX8" fmla="*/ 1444861 w 2453560"/>
                <a:gd name="connsiteY8" fmla="*/ 13872 h 2494266"/>
                <a:gd name="connsiteX9" fmla="*/ 1844911 w 2453560"/>
                <a:gd name="connsiteY9" fmla="*/ 185322 h 2494266"/>
                <a:gd name="connsiteX10" fmla="*/ 2025886 w 2453560"/>
                <a:gd name="connsiteY10" fmla="*/ 299622 h 2494266"/>
                <a:gd name="connsiteX11" fmla="*/ 2235436 w 2453560"/>
                <a:gd name="connsiteY11" fmla="*/ 423447 h 2494266"/>
                <a:gd name="connsiteX12" fmla="*/ 2340211 w 2453560"/>
                <a:gd name="connsiteY12" fmla="*/ 585372 h 2494266"/>
                <a:gd name="connsiteX13" fmla="*/ 2435461 w 2453560"/>
                <a:gd name="connsiteY13" fmla="*/ 918747 h 2494266"/>
                <a:gd name="connsiteX14" fmla="*/ 2425936 w 2453560"/>
                <a:gd name="connsiteY14" fmla="*/ 1480722 h 2494266"/>
                <a:gd name="connsiteX15" fmla="*/ 2159236 w 2453560"/>
                <a:gd name="connsiteY15" fmla="*/ 2014122 h 2494266"/>
                <a:gd name="connsiteX16" fmla="*/ 1930636 w 2453560"/>
                <a:gd name="connsiteY16" fmla="*/ 2252247 h 2494266"/>
                <a:gd name="connsiteX17" fmla="*/ 1549636 w 2453560"/>
                <a:gd name="connsiteY17" fmla="*/ 2461797 h 2494266"/>
                <a:gd name="connsiteX18" fmla="*/ 1111486 w 2453560"/>
                <a:gd name="connsiteY18" fmla="*/ 2490372 h 2494266"/>
                <a:gd name="connsiteX19" fmla="*/ 882886 w 2453560"/>
                <a:gd name="connsiteY19" fmla="*/ 2442747 h 2494266"/>
                <a:gd name="connsiteX0" fmla="*/ 888477 w 2459151"/>
                <a:gd name="connsiteY0" fmla="*/ 2442747 h 2494266"/>
                <a:gd name="connsiteX1" fmla="*/ 440802 w 2459151"/>
                <a:gd name="connsiteY1" fmla="*/ 2204622 h 2494266"/>
                <a:gd name="connsiteX2" fmla="*/ 126477 w 2459151"/>
                <a:gd name="connsiteY2" fmla="*/ 1775997 h 2494266"/>
                <a:gd name="connsiteX3" fmla="*/ 12177 w 2459151"/>
                <a:gd name="connsiteY3" fmla="*/ 1194972 h 2494266"/>
                <a:gd name="connsiteX4" fmla="*/ 31227 w 2459151"/>
                <a:gd name="connsiteY4" fmla="*/ 585372 h 2494266"/>
                <a:gd name="connsiteX5" fmla="*/ 259827 w 2459151"/>
                <a:gd name="connsiteY5" fmla="*/ 318672 h 2494266"/>
                <a:gd name="connsiteX6" fmla="*/ 650352 w 2459151"/>
                <a:gd name="connsiteY6" fmla="*/ 128172 h 2494266"/>
                <a:gd name="connsiteX7" fmla="*/ 1031352 w 2459151"/>
                <a:gd name="connsiteY7" fmla="*/ 23397 h 2494266"/>
                <a:gd name="connsiteX8" fmla="*/ 1450452 w 2459151"/>
                <a:gd name="connsiteY8" fmla="*/ 13872 h 2494266"/>
                <a:gd name="connsiteX9" fmla="*/ 1850502 w 2459151"/>
                <a:gd name="connsiteY9" fmla="*/ 185322 h 2494266"/>
                <a:gd name="connsiteX10" fmla="*/ 2031477 w 2459151"/>
                <a:gd name="connsiteY10" fmla="*/ 299622 h 2494266"/>
                <a:gd name="connsiteX11" fmla="*/ 2241027 w 2459151"/>
                <a:gd name="connsiteY11" fmla="*/ 423447 h 2494266"/>
                <a:gd name="connsiteX12" fmla="*/ 2345802 w 2459151"/>
                <a:gd name="connsiteY12" fmla="*/ 585372 h 2494266"/>
                <a:gd name="connsiteX13" fmla="*/ 2441052 w 2459151"/>
                <a:gd name="connsiteY13" fmla="*/ 918747 h 2494266"/>
                <a:gd name="connsiteX14" fmla="*/ 2431527 w 2459151"/>
                <a:gd name="connsiteY14" fmla="*/ 1480722 h 2494266"/>
                <a:gd name="connsiteX15" fmla="*/ 2164827 w 2459151"/>
                <a:gd name="connsiteY15" fmla="*/ 2014122 h 2494266"/>
                <a:gd name="connsiteX16" fmla="*/ 1936227 w 2459151"/>
                <a:gd name="connsiteY16" fmla="*/ 2252247 h 2494266"/>
                <a:gd name="connsiteX17" fmla="*/ 1555227 w 2459151"/>
                <a:gd name="connsiteY17" fmla="*/ 2461797 h 2494266"/>
                <a:gd name="connsiteX18" fmla="*/ 1117077 w 2459151"/>
                <a:gd name="connsiteY18" fmla="*/ 2490372 h 2494266"/>
                <a:gd name="connsiteX19" fmla="*/ 888477 w 2459151"/>
                <a:gd name="connsiteY19" fmla="*/ 2442747 h 2494266"/>
                <a:gd name="connsiteX0" fmla="*/ 946002 w 2516676"/>
                <a:gd name="connsiteY0" fmla="*/ 2442747 h 2494266"/>
                <a:gd name="connsiteX1" fmla="*/ 498327 w 2516676"/>
                <a:gd name="connsiteY1" fmla="*/ 2204622 h 2494266"/>
                <a:gd name="connsiteX2" fmla="*/ 184002 w 2516676"/>
                <a:gd name="connsiteY2" fmla="*/ 1775997 h 2494266"/>
                <a:gd name="connsiteX3" fmla="*/ 3027 w 2516676"/>
                <a:gd name="connsiteY3" fmla="*/ 1194972 h 2494266"/>
                <a:gd name="connsiteX4" fmla="*/ 88752 w 2516676"/>
                <a:gd name="connsiteY4" fmla="*/ 585372 h 2494266"/>
                <a:gd name="connsiteX5" fmla="*/ 317352 w 2516676"/>
                <a:gd name="connsiteY5" fmla="*/ 318672 h 2494266"/>
                <a:gd name="connsiteX6" fmla="*/ 707877 w 2516676"/>
                <a:gd name="connsiteY6" fmla="*/ 128172 h 2494266"/>
                <a:gd name="connsiteX7" fmla="*/ 1088877 w 2516676"/>
                <a:gd name="connsiteY7" fmla="*/ 23397 h 2494266"/>
                <a:gd name="connsiteX8" fmla="*/ 1507977 w 2516676"/>
                <a:gd name="connsiteY8" fmla="*/ 13872 h 2494266"/>
                <a:gd name="connsiteX9" fmla="*/ 1908027 w 2516676"/>
                <a:gd name="connsiteY9" fmla="*/ 185322 h 2494266"/>
                <a:gd name="connsiteX10" fmla="*/ 2089002 w 2516676"/>
                <a:gd name="connsiteY10" fmla="*/ 299622 h 2494266"/>
                <a:gd name="connsiteX11" fmla="*/ 2298552 w 2516676"/>
                <a:gd name="connsiteY11" fmla="*/ 423447 h 2494266"/>
                <a:gd name="connsiteX12" fmla="*/ 2403327 w 2516676"/>
                <a:gd name="connsiteY12" fmla="*/ 585372 h 2494266"/>
                <a:gd name="connsiteX13" fmla="*/ 2498577 w 2516676"/>
                <a:gd name="connsiteY13" fmla="*/ 918747 h 2494266"/>
                <a:gd name="connsiteX14" fmla="*/ 2489052 w 2516676"/>
                <a:gd name="connsiteY14" fmla="*/ 1480722 h 2494266"/>
                <a:gd name="connsiteX15" fmla="*/ 2222352 w 2516676"/>
                <a:gd name="connsiteY15" fmla="*/ 2014122 h 2494266"/>
                <a:gd name="connsiteX16" fmla="*/ 1993752 w 2516676"/>
                <a:gd name="connsiteY16" fmla="*/ 2252247 h 2494266"/>
                <a:gd name="connsiteX17" fmla="*/ 1612752 w 2516676"/>
                <a:gd name="connsiteY17" fmla="*/ 2461797 h 2494266"/>
                <a:gd name="connsiteX18" fmla="*/ 1174602 w 2516676"/>
                <a:gd name="connsiteY18" fmla="*/ 2490372 h 2494266"/>
                <a:gd name="connsiteX19" fmla="*/ 946002 w 2516676"/>
                <a:gd name="connsiteY19" fmla="*/ 2442747 h 2494266"/>
                <a:gd name="connsiteX0" fmla="*/ 944693 w 2515367"/>
                <a:gd name="connsiteY0" fmla="*/ 2442747 h 2494266"/>
                <a:gd name="connsiteX1" fmla="*/ 497018 w 2515367"/>
                <a:gd name="connsiteY1" fmla="*/ 2204622 h 2494266"/>
                <a:gd name="connsiteX2" fmla="*/ 154118 w 2515367"/>
                <a:gd name="connsiteY2" fmla="*/ 1804572 h 2494266"/>
                <a:gd name="connsiteX3" fmla="*/ 1718 w 2515367"/>
                <a:gd name="connsiteY3" fmla="*/ 1194972 h 2494266"/>
                <a:gd name="connsiteX4" fmla="*/ 87443 w 2515367"/>
                <a:gd name="connsiteY4" fmla="*/ 585372 h 2494266"/>
                <a:gd name="connsiteX5" fmla="*/ 316043 w 2515367"/>
                <a:gd name="connsiteY5" fmla="*/ 318672 h 2494266"/>
                <a:gd name="connsiteX6" fmla="*/ 706568 w 2515367"/>
                <a:gd name="connsiteY6" fmla="*/ 128172 h 2494266"/>
                <a:gd name="connsiteX7" fmla="*/ 1087568 w 2515367"/>
                <a:gd name="connsiteY7" fmla="*/ 23397 h 2494266"/>
                <a:gd name="connsiteX8" fmla="*/ 1506668 w 2515367"/>
                <a:gd name="connsiteY8" fmla="*/ 13872 h 2494266"/>
                <a:gd name="connsiteX9" fmla="*/ 1906718 w 2515367"/>
                <a:gd name="connsiteY9" fmla="*/ 185322 h 2494266"/>
                <a:gd name="connsiteX10" fmla="*/ 2087693 w 2515367"/>
                <a:gd name="connsiteY10" fmla="*/ 299622 h 2494266"/>
                <a:gd name="connsiteX11" fmla="*/ 2297243 w 2515367"/>
                <a:gd name="connsiteY11" fmla="*/ 423447 h 2494266"/>
                <a:gd name="connsiteX12" fmla="*/ 2402018 w 2515367"/>
                <a:gd name="connsiteY12" fmla="*/ 585372 h 2494266"/>
                <a:gd name="connsiteX13" fmla="*/ 2497268 w 2515367"/>
                <a:gd name="connsiteY13" fmla="*/ 918747 h 2494266"/>
                <a:gd name="connsiteX14" fmla="*/ 2487743 w 2515367"/>
                <a:gd name="connsiteY14" fmla="*/ 1480722 h 2494266"/>
                <a:gd name="connsiteX15" fmla="*/ 2221043 w 2515367"/>
                <a:gd name="connsiteY15" fmla="*/ 2014122 h 2494266"/>
                <a:gd name="connsiteX16" fmla="*/ 1992443 w 2515367"/>
                <a:gd name="connsiteY16" fmla="*/ 2252247 h 2494266"/>
                <a:gd name="connsiteX17" fmla="*/ 1611443 w 2515367"/>
                <a:gd name="connsiteY17" fmla="*/ 2461797 h 2494266"/>
                <a:gd name="connsiteX18" fmla="*/ 1173293 w 2515367"/>
                <a:gd name="connsiteY18" fmla="*/ 2490372 h 2494266"/>
                <a:gd name="connsiteX19" fmla="*/ 944693 w 2515367"/>
                <a:gd name="connsiteY19" fmla="*/ 2442747 h 2494266"/>
                <a:gd name="connsiteX0" fmla="*/ 944693 w 2515367"/>
                <a:gd name="connsiteY0" fmla="*/ 2439955 h 2491474"/>
                <a:gd name="connsiteX1" fmla="*/ 497018 w 2515367"/>
                <a:gd name="connsiteY1" fmla="*/ 2201830 h 2491474"/>
                <a:gd name="connsiteX2" fmla="*/ 154118 w 2515367"/>
                <a:gd name="connsiteY2" fmla="*/ 1801780 h 2491474"/>
                <a:gd name="connsiteX3" fmla="*/ 1718 w 2515367"/>
                <a:gd name="connsiteY3" fmla="*/ 1192180 h 2491474"/>
                <a:gd name="connsiteX4" fmla="*/ 87443 w 2515367"/>
                <a:gd name="connsiteY4" fmla="*/ 582580 h 2491474"/>
                <a:gd name="connsiteX5" fmla="*/ 316043 w 2515367"/>
                <a:gd name="connsiteY5" fmla="*/ 315880 h 2491474"/>
                <a:gd name="connsiteX6" fmla="*/ 706568 w 2515367"/>
                <a:gd name="connsiteY6" fmla="*/ 125380 h 2491474"/>
                <a:gd name="connsiteX7" fmla="*/ 1087568 w 2515367"/>
                <a:gd name="connsiteY7" fmla="*/ 20605 h 2491474"/>
                <a:gd name="connsiteX8" fmla="*/ 1506668 w 2515367"/>
                <a:gd name="connsiteY8" fmla="*/ 11080 h 2491474"/>
                <a:gd name="connsiteX9" fmla="*/ 1973393 w 2515367"/>
                <a:gd name="connsiteY9" fmla="*/ 144430 h 2491474"/>
                <a:gd name="connsiteX10" fmla="*/ 2087693 w 2515367"/>
                <a:gd name="connsiteY10" fmla="*/ 296830 h 2491474"/>
                <a:gd name="connsiteX11" fmla="*/ 2297243 w 2515367"/>
                <a:gd name="connsiteY11" fmla="*/ 420655 h 2491474"/>
                <a:gd name="connsiteX12" fmla="*/ 2402018 w 2515367"/>
                <a:gd name="connsiteY12" fmla="*/ 582580 h 2491474"/>
                <a:gd name="connsiteX13" fmla="*/ 2497268 w 2515367"/>
                <a:gd name="connsiteY13" fmla="*/ 915955 h 2491474"/>
                <a:gd name="connsiteX14" fmla="*/ 2487743 w 2515367"/>
                <a:gd name="connsiteY14" fmla="*/ 1477930 h 2491474"/>
                <a:gd name="connsiteX15" fmla="*/ 2221043 w 2515367"/>
                <a:gd name="connsiteY15" fmla="*/ 2011330 h 2491474"/>
                <a:gd name="connsiteX16" fmla="*/ 1992443 w 2515367"/>
                <a:gd name="connsiteY16" fmla="*/ 2249455 h 2491474"/>
                <a:gd name="connsiteX17" fmla="*/ 1611443 w 2515367"/>
                <a:gd name="connsiteY17" fmla="*/ 2459005 h 2491474"/>
                <a:gd name="connsiteX18" fmla="*/ 1173293 w 2515367"/>
                <a:gd name="connsiteY18" fmla="*/ 2487580 h 2491474"/>
                <a:gd name="connsiteX19" fmla="*/ 944693 w 2515367"/>
                <a:gd name="connsiteY19" fmla="*/ 2439955 h 2491474"/>
                <a:gd name="connsiteX0" fmla="*/ 944693 w 2515367"/>
                <a:gd name="connsiteY0" fmla="*/ 2439955 h 2491474"/>
                <a:gd name="connsiteX1" fmla="*/ 497018 w 2515367"/>
                <a:gd name="connsiteY1" fmla="*/ 2201830 h 2491474"/>
                <a:gd name="connsiteX2" fmla="*/ 154118 w 2515367"/>
                <a:gd name="connsiteY2" fmla="*/ 1801780 h 2491474"/>
                <a:gd name="connsiteX3" fmla="*/ 1718 w 2515367"/>
                <a:gd name="connsiteY3" fmla="*/ 1192180 h 2491474"/>
                <a:gd name="connsiteX4" fmla="*/ 87443 w 2515367"/>
                <a:gd name="connsiteY4" fmla="*/ 582580 h 2491474"/>
                <a:gd name="connsiteX5" fmla="*/ 316043 w 2515367"/>
                <a:gd name="connsiteY5" fmla="*/ 315880 h 2491474"/>
                <a:gd name="connsiteX6" fmla="*/ 706568 w 2515367"/>
                <a:gd name="connsiteY6" fmla="*/ 125380 h 2491474"/>
                <a:gd name="connsiteX7" fmla="*/ 1087568 w 2515367"/>
                <a:gd name="connsiteY7" fmla="*/ 20605 h 2491474"/>
                <a:gd name="connsiteX8" fmla="*/ 1506668 w 2515367"/>
                <a:gd name="connsiteY8" fmla="*/ 11080 h 2491474"/>
                <a:gd name="connsiteX9" fmla="*/ 1973393 w 2515367"/>
                <a:gd name="connsiteY9" fmla="*/ 144430 h 2491474"/>
                <a:gd name="connsiteX10" fmla="*/ 2297243 w 2515367"/>
                <a:gd name="connsiteY10" fmla="*/ 420655 h 2491474"/>
                <a:gd name="connsiteX11" fmla="*/ 2402018 w 2515367"/>
                <a:gd name="connsiteY11" fmla="*/ 582580 h 2491474"/>
                <a:gd name="connsiteX12" fmla="*/ 2497268 w 2515367"/>
                <a:gd name="connsiteY12" fmla="*/ 915955 h 2491474"/>
                <a:gd name="connsiteX13" fmla="*/ 2487743 w 2515367"/>
                <a:gd name="connsiteY13" fmla="*/ 1477930 h 2491474"/>
                <a:gd name="connsiteX14" fmla="*/ 2221043 w 2515367"/>
                <a:gd name="connsiteY14" fmla="*/ 2011330 h 2491474"/>
                <a:gd name="connsiteX15" fmla="*/ 1992443 w 2515367"/>
                <a:gd name="connsiteY15" fmla="*/ 2249455 h 2491474"/>
                <a:gd name="connsiteX16" fmla="*/ 1611443 w 2515367"/>
                <a:gd name="connsiteY16" fmla="*/ 2459005 h 2491474"/>
                <a:gd name="connsiteX17" fmla="*/ 1173293 w 2515367"/>
                <a:gd name="connsiteY17" fmla="*/ 2487580 h 2491474"/>
                <a:gd name="connsiteX18" fmla="*/ 944693 w 2515367"/>
                <a:gd name="connsiteY18" fmla="*/ 2439955 h 2491474"/>
                <a:gd name="connsiteX0" fmla="*/ 944693 w 2515367"/>
                <a:gd name="connsiteY0" fmla="*/ 2439955 h 2491474"/>
                <a:gd name="connsiteX1" fmla="*/ 497018 w 2515367"/>
                <a:gd name="connsiteY1" fmla="*/ 2201830 h 2491474"/>
                <a:gd name="connsiteX2" fmla="*/ 154118 w 2515367"/>
                <a:gd name="connsiteY2" fmla="*/ 1801780 h 2491474"/>
                <a:gd name="connsiteX3" fmla="*/ 1718 w 2515367"/>
                <a:gd name="connsiteY3" fmla="*/ 1192180 h 2491474"/>
                <a:gd name="connsiteX4" fmla="*/ 87443 w 2515367"/>
                <a:gd name="connsiteY4" fmla="*/ 582580 h 2491474"/>
                <a:gd name="connsiteX5" fmla="*/ 316043 w 2515367"/>
                <a:gd name="connsiteY5" fmla="*/ 315880 h 2491474"/>
                <a:gd name="connsiteX6" fmla="*/ 706568 w 2515367"/>
                <a:gd name="connsiteY6" fmla="*/ 125380 h 2491474"/>
                <a:gd name="connsiteX7" fmla="*/ 1087568 w 2515367"/>
                <a:gd name="connsiteY7" fmla="*/ 20605 h 2491474"/>
                <a:gd name="connsiteX8" fmla="*/ 1506668 w 2515367"/>
                <a:gd name="connsiteY8" fmla="*/ 11080 h 2491474"/>
                <a:gd name="connsiteX9" fmla="*/ 1973393 w 2515367"/>
                <a:gd name="connsiteY9" fmla="*/ 144430 h 2491474"/>
                <a:gd name="connsiteX10" fmla="*/ 2421068 w 2515367"/>
                <a:gd name="connsiteY10" fmla="*/ 363505 h 2491474"/>
                <a:gd name="connsiteX11" fmla="*/ 2402018 w 2515367"/>
                <a:gd name="connsiteY11" fmla="*/ 582580 h 2491474"/>
                <a:gd name="connsiteX12" fmla="*/ 2497268 w 2515367"/>
                <a:gd name="connsiteY12" fmla="*/ 915955 h 2491474"/>
                <a:gd name="connsiteX13" fmla="*/ 2487743 w 2515367"/>
                <a:gd name="connsiteY13" fmla="*/ 1477930 h 2491474"/>
                <a:gd name="connsiteX14" fmla="*/ 2221043 w 2515367"/>
                <a:gd name="connsiteY14" fmla="*/ 2011330 h 2491474"/>
                <a:gd name="connsiteX15" fmla="*/ 1992443 w 2515367"/>
                <a:gd name="connsiteY15" fmla="*/ 2249455 h 2491474"/>
                <a:gd name="connsiteX16" fmla="*/ 1611443 w 2515367"/>
                <a:gd name="connsiteY16" fmla="*/ 2459005 h 2491474"/>
                <a:gd name="connsiteX17" fmla="*/ 1173293 w 2515367"/>
                <a:gd name="connsiteY17" fmla="*/ 2487580 h 2491474"/>
                <a:gd name="connsiteX18" fmla="*/ 944693 w 2515367"/>
                <a:gd name="connsiteY18" fmla="*/ 2439955 h 2491474"/>
                <a:gd name="connsiteX0" fmla="*/ 944693 w 2514325"/>
                <a:gd name="connsiteY0" fmla="*/ 2439955 h 2491474"/>
                <a:gd name="connsiteX1" fmla="*/ 497018 w 2514325"/>
                <a:gd name="connsiteY1" fmla="*/ 2201830 h 2491474"/>
                <a:gd name="connsiteX2" fmla="*/ 154118 w 2514325"/>
                <a:gd name="connsiteY2" fmla="*/ 1801780 h 2491474"/>
                <a:gd name="connsiteX3" fmla="*/ 1718 w 2514325"/>
                <a:gd name="connsiteY3" fmla="*/ 1192180 h 2491474"/>
                <a:gd name="connsiteX4" fmla="*/ 87443 w 2514325"/>
                <a:gd name="connsiteY4" fmla="*/ 582580 h 2491474"/>
                <a:gd name="connsiteX5" fmla="*/ 316043 w 2514325"/>
                <a:gd name="connsiteY5" fmla="*/ 315880 h 2491474"/>
                <a:gd name="connsiteX6" fmla="*/ 706568 w 2514325"/>
                <a:gd name="connsiteY6" fmla="*/ 125380 h 2491474"/>
                <a:gd name="connsiteX7" fmla="*/ 1087568 w 2514325"/>
                <a:gd name="connsiteY7" fmla="*/ 20605 h 2491474"/>
                <a:gd name="connsiteX8" fmla="*/ 1506668 w 2514325"/>
                <a:gd name="connsiteY8" fmla="*/ 11080 h 2491474"/>
                <a:gd name="connsiteX9" fmla="*/ 1973393 w 2514325"/>
                <a:gd name="connsiteY9" fmla="*/ 144430 h 2491474"/>
                <a:gd name="connsiteX10" fmla="*/ 2421068 w 2514325"/>
                <a:gd name="connsiteY10" fmla="*/ 363505 h 2491474"/>
                <a:gd name="connsiteX11" fmla="*/ 2497268 w 2514325"/>
                <a:gd name="connsiteY11" fmla="*/ 915955 h 2491474"/>
                <a:gd name="connsiteX12" fmla="*/ 2487743 w 2514325"/>
                <a:gd name="connsiteY12" fmla="*/ 1477930 h 2491474"/>
                <a:gd name="connsiteX13" fmla="*/ 2221043 w 2514325"/>
                <a:gd name="connsiteY13" fmla="*/ 2011330 h 2491474"/>
                <a:gd name="connsiteX14" fmla="*/ 1992443 w 2514325"/>
                <a:gd name="connsiteY14" fmla="*/ 2249455 h 2491474"/>
                <a:gd name="connsiteX15" fmla="*/ 1611443 w 2514325"/>
                <a:gd name="connsiteY15" fmla="*/ 2459005 h 2491474"/>
                <a:gd name="connsiteX16" fmla="*/ 1173293 w 2514325"/>
                <a:gd name="connsiteY16" fmla="*/ 2487580 h 2491474"/>
                <a:gd name="connsiteX17" fmla="*/ 944693 w 2514325"/>
                <a:gd name="connsiteY17" fmla="*/ 2439955 h 2491474"/>
                <a:gd name="connsiteX0" fmla="*/ 944693 w 2678934"/>
                <a:gd name="connsiteY0" fmla="*/ 2439955 h 2491474"/>
                <a:gd name="connsiteX1" fmla="*/ 497018 w 2678934"/>
                <a:gd name="connsiteY1" fmla="*/ 2201830 h 2491474"/>
                <a:gd name="connsiteX2" fmla="*/ 154118 w 2678934"/>
                <a:gd name="connsiteY2" fmla="*/ 1801780 h 2491474"/>
                <a:gd name="connsiteX3" fmla="*/ 1718 w 2678934"/>
                <a:gd name="connsiteY3" fmla="*/ 1192180 h 2491474"/>
                <a:gd name="connsiteX4" fmla="*/ 87443 w 2678934"/>
                <a:gd name="connsiteY4" fmla="*/ 582580 h 2491474"/>
                <a:gd name="connsiteX5" fmla="*/ 316043 w 2678934"/>
                <a:gd name="connsiteY5" fmla="*/ 315880 h 2491474"/>
                <a:gd name="connsiteX6" fmla="*/ 706568 w 2678934"/>
                <a:gd name="connsiteY6" fmla="*/ 125380 h 2491474"/>
                <a:gd name="connsiteX7" fmla="*/ 1087568 w 2678934"/>
                <a:gd name="connsiteY7" fmla="*/ 20605 h 2491474"/>
                <a:gd name="connsiteX8" fmla="*/ 1506668 w 2678934"/>
                <a:gd name="connsiteY8" fmla="*/ 11080 h 2491474"/>
                <a:gd name="connsiteX9" fmla="*/ 1973393 w 2678934"/>
                <a:gd name="connsiteY9" fmla="*/ 144430 h 2491474"/>
                <a:gd name="connsiteX10" fmla="*/ 2421068 w 2678934"/>
                <a:gd name="connsiteY10" fmla="*/ 363505 h 2491474"/>
                <a:gd name="connsiteX11" fmla="*/ 2678243 w 2678934"/>
                <a:gd name="connsiteY11" fmla="*/ 887380 h 2491474"/>
                <a:gd name="connsiteX12" fmla="*/ 2487743 w 2678934"/>
                <a:gd name="connsiteY12" fmla="*/ 1477930 h 2491474"/>
                <a:gd name="connsiteX13" fmla="*/ 2221043 w 2678934"/>
                <a:gd name="connsiteY13" fmla="*/ 2011330 h 2491474"/>
                <a:gd name="connsiteX14" fmla="*/ 1992443 w 2678934"/>
                <a:gd name="connsiteY14" fmla="*/ 2249455 h 2491474"/>
                <a:gd name="connsiteX15" fmla="*/ 1611443 w 2678934"/>
                <a:gd name="connsiteY15" fmla="*/ 2459005 h 2491474"/>
                <a:gd name="connsiteX16" fmla="*/ 1173293 w 2678934"/>
                <a:gd name="connsiteY16" fmla="*/ 2487580 h 2491474"/>
                <a:gd name="connsiteX17" fmla="*/ 944693 w 2678934"/>
                <a:gd name="connsiteY17" fmla="*/ 2439955 h 2491474"/>
                <a:gd name="connsiteX0" fmla="*/ 944693 w 2678761"/>
                <a:gd name="connsiteY0" fmla="*/ 2439955 h 2491474"/>
                <a:gd name="connsiteX1" fmla="*/ 497018 w 2678761"/>
                <a:gd name="connsiteY1" fmla="*/ 2201830 h 2491474"/>
                <a:gd name="connsiteX2" fmla="*/ 154118 w 2678761"/>
                <a:gd name="connsiteY2" fmla="*/ 1801780 h 2491474"/>
                <a:gd name="connsiteX3" fmla="*/ 1718 w 2678761"/>
                <a:gd name="connsiteY3" fmla="*/ 1192180 h 2491474"/>
                <a:gd name="connsiteX4" fmla="*/ 87443 w 2678761"/>
                <a:gd name="connsiteY4" fmla="*/ 582580 h 2491474"/>
                <a:gd name="connsiteX5" fmla="*/ 316043 w 2678761"/>
                <a:gd name="connsiteY5" fmla="*/ 315880 h 2491474"/>
                <a:gd name="connsiteX6" fmla="*/ 706568 w 2678761"/>
                <a:gd name="connsiteY6" fmla="*/ 125380 h 2491474"/>
                <a:gd name="connsiteX7" fmla="*/ 1087568 w 2678761"/>
                <a:gd name="connsiteY7" fmla="*/ 20605 h 2491474"/>
                <a:gd name="connsiteX8" fmla="*/ 1506668 w 2678761"/>
                <a:gd name="connsiteY8" fmla="*/ 11080 h 2491474"/>
                <a:gd name="connsiteX9" fmla="*/ 1973393 w 2678761"/>
                <a:gd name="connsiteY9" fmla="*/ 144430 h 2491474"/>
                <a:gd name="connsiteX10" fmla="*/ 2430593 w 2678761"/>
                <a:gd name="connsiteY10" fmla="*/ 325405 h 2491474"/>
                <a:gd name="connsiteX11" fmla="*/ 2678243 w 2678761"/>
                <a:gd name="connsiteY11" fmla="*/ 887380 h 2491474"/>
                <a:gd name="connsiteX12" fmla="*/ 2487743 w 2678761"/>
                <a:gd name="connsiteY12" fmla="*/ 1477930 h 2491474"/>
                <a:gd name="connsiteX13" fmla="*/ 2221043 w 2678761"/>
                <a:gd name="connsiteY13" fmla="*/ 2011330 h 2491474"/>
                <a:gd name="connsiteX14" fmla="*/ 1992443 w 2678761"/>
                <a:gd name="connsiteY14" fmla="*/ 2249455 h 2491474"/>
                <a:gd name="connsiteX15" fmla="*/ 1611443 w 2678761"/>
                <a:gd name="connsiteY15" fmla="*/ 2459005 h 2491474"/>
                <a:gd name="connsiteX16" fmla="*/ 1173293 w 2678761"/>
                <a:gd name="connsiteY16" fmla="*/ 2487580 h 2491474"/>
                <a:gd name="connsiteX17" fmla="*/ 944693 w 2678761"/>
                <a:gd name="connsiteY17" fmla="*/ 2439955 h 2491474"/>
                <a:gd name="connsiteX0" fmla="*/ 944693 w 2783329"/>
                <a:gd name="connsiteY0" fmla="*/ 2439955 h 2491474"/>
                <a:gd name="connsiteX1" fmla="*/ 497018 w 2783329"/>
                <a:gd name="connsiteY1" fmla="*/ 2201830 h 2491474"/>
                <a:gd name="connsiteX2" fmla="*/ 154118 w 2783329"/>
                <a:gd name="connsiteY2" fmla="*/ 1801780 h 2491474"/>
                <a:gd name="connsiteX3" fmla="*/ 1718 w 2783329"/>
                <a:gd name="connsiteY3" fmla="*/ 1192180 h 2491474"/>
                <a:gd name="connsiteX4" fmla="*/ 87443 w 2783329"/>
                <a:gd name="connsiteY4" fmla="*/ 582580 h 2491474"/>
                <a:gd name="connsiteX5" fmla="*/ 316043 w 2783329"/>
                <a:gd name="connsiteY5" fmla="*/ 315880 h 2491474"/>
                <a:gd name="connsiteX6" fmla="*/ 706568 w 2783329"/>
                <a:gd name="connsiteY6" fmla="*/ 125380 h 2491474"/>
                <a:gd name="connsiteX7" fmla="*/ 1087568 w 2783329"/>
                <a:gd name="connsiteY7" fmla="*/ 20605 h 2491474"/>
                <a:gd name="connsiteX8" fmla="*/ 1506668 w 2783329"/>
                <a:gd name="connsiteY8" fmla="*/ 11080 h 2491474"/>
                <a:gd name="connsiteX9" fmla="*/ 1973393 w 2783329"/>
                <a:gd name="connsiteY9" fmla="*/ 144430 h 2491474"/>
                <a:gd name="connsiteX10" fmla="*/ 2430593 w 2783329"/>
                <a:gd name="connsiteY10" fmla="*/ 325405 h 2491474"/>
                <a:gd name="connsiteX11" fmla="*/ 2783018 w 2783329"/>
                <a:gd name="connsiteY11" fmla="*/ 744505 h 2491474"/>
                <a:gd name="connsiteX12" fmla="*/ 2487743 w 2783329"/>
                <a:gd name="connsiteY12" fmla="*/ 1477930 h 2491474"/>
                <a:gd name="connsiteX13" fmla="*/ 2221043 w 2783329"/>
                <a:gd name="connsiteY13" fmla="*/ 2011330 h 2491474"/>
                <a:gd name="connsiteX14" fmla="*/ 1992443 w 2783329"/>
                <a:gd name="connsiteY14" fmla="*/ 2249455 h 2491474"/>
                <a:gd name="connsiteX15" fmla="*/ 1611443 w 2783329"/>
                <a:gd name="connsiteY15" fmla="*/ 2459005 h 2491474"/>
                <a:gd name="connsiteX16" fmla="*/ 1173293 w 2783329"/>
                <a:gd name="connsiteY16" fmla="*/ 2487580 h 2491474"/>
                <a:gd name="connsiteX17" fmla="*/ 944693 w 2783329"/>
                <a:gd name="connsiteY17" fmla="*/ 2439955 h 2491474"/>
                <a:gd name="connsiteX0" fmla="*/ 944693 w 2824290"/>
                <a:gd name="connsiteY0" fmla="*/ 2439955 h 2491474"/>
                <a:gd name="connsiteX1" fmla="*/ 497018 w 2824290"/>
                <a:gd name="connsiteY1" fmla="*/ 2201830 h 2491474"/>
                <a:gd name="connsiteX2" fmla="*/ 154118 w 2824290"/>
                <a:gd name="connsiteY2" fmla="*/ 1801780 h 2491474"/>
                <a:gd name="connsiteX3" fmla="*/ 1718 w 2824290"/>
                <a:gd name="connsiteY3" fmla="*/ 1192180 h 2491474"/>
                <a:gd name="connsiteX4" fmla="*/ 87443 w 2824290"/>
                <a:gd name="connsiteY4" fmla="*/ 582580 h 2491474"/>
                <a:gd name="connsiteX5" fmla="*/ 316043 w 2824290"/>
                <a:gd name="connsiteY5" fmla="*/ 315880 h 2491474"/>
                <a:gd name="connsiteX6" fmla="*/ 706568 w 2824290"/>
                <a:gd name="connsiteY6" fmla="*/ 125380 h 2491474"/>
                <a:gd name="connsiteX7" fmla="*/ 1087568 w 2824290"/>
                <a:gd name="connsiteY7" fmla="*/ 20605 h 2491474"/>
                <a:gd name="connsiteX8" fmla="*/ 1506668 w 2824290"/>
                <a:gd name="connsiteY8" fmla="*/ 11080 h 2491474"/>
                <a:gd name="connsiteX9" fmla="*/ 1973393 w 2824290"/>
                <a:gd name="connsiteY9" fmla="*/ 144430 h 2491474"/>
                <a:gd name="connsiteX10" fmla="*/ 2430593 w 2824290"/>
                <a:gd name="connsiteY10" fmla="*/ 325405 h 2491474"/>
                <a:gd name="connsiteX11" fmla="*/ 2783018 w 2824290"/>
                <a:gd name="connsiteY11" fmla="*/ 744505 h 2491474"/>
                <a:gd name="connsiteX12" fmla="*/ 2754443 w 2824290"/>
                <a:gd name="connsiteY12" fmla="*/ 1477930 h 2491474"/>
                <a:gd name="connsiteX13" fmla="*/ 2221043 w 2824290"/>
                <a:gd name="connsiteY13" fmla="*/ 2011330 h 2491474"/>
                <a:gd name="connsiteX14" fmla="*/ 1992443 w 2824290"/>
                <a:gd name="connsiteY14" fmla="*/ 2249455 h 2491474"/>
                <a:gd name="connsiteX15" fmla="*/ 1611443 w 2824290"/>
                <a:gd name="connsiteY15" fmla="*/ 2459005 h 2491474"/>
                <a:gd name="connsiteX16" fmla="*/ 1173293 w 2824290"/>
                <a:gd name="connsiteY16" fmla="*/ 2487580 h 2491474"/>
                <a:gd name="connsiteX17" fmla="*/ 944693 w 2824290"/>
                <a:gd name="connsiteY17" fmla="*/ 2439955 h 2491474"/>
                <a:gd name="connsiteX0" fmla="*/ 944693 w 2830228"/>
                <a:gd name="connsiteY0" fmla="*/ 2439955 h 2491474"/>
                <a:gd name="connsiteX1" fmla="*/ 497018 w 2830228"/>
                <a:gd name="connsiteY1" fmla="*/ 2201830 h 2491474"/>
                <a:gd name="connsiteX2" fmla="*/ 154118 w 2830228"/>
                <a:gd name="connsiteY2" fmla="*/ 1801780 h 2491474"/>
                <a:gd name="connsiteX3" fmla="*/ 1718 w 2830228"/>
                <a:gd name="connsiteY3" fmla="*/ 1192180 h 2491474"/>
                <a:gd name="connsiteX4" fmla="*/ 87443 w 2830228"/>
                <a:gd name="connsiteY4" fmla="*/ 582580 h 2491474"/>
                <a:gd name="connsiteX5" fmla="*/ 316043 w 2830228"/>
                <a:gd name="connsiteY5" fmla="*/ 315880 h 2491474"/>
                <a:gd name="connsiteX6" fmla="*/ 706568 w 2830228"/>
                <a:gd name="connsiteY6" fmla="*/ 125380 h 2491474"/>
                <a:gd name="connsiteX7" fmla="*/ 1087568 w 2830228"/>
                <a:gd name="connsiteY7" fmla="*/ 20605 h 2491474"/>
                <a:gd name="connsiteX8" fmla="*/ 1506668 w 2830228"/>
                <a:gd name="connsiteY8" fmla="*/ 11080 h 2491474"/>
                <a:gd name="connsiteX9" fmla="*/ 1973393 w 2830228"/>
                <a:gd name="connsiteY9" fmla="*/ 144430 h 2491474"/>
                <a:gd name="connsiteX10" fmla="*/ 2430593 w 2830228"/>
                <a:gd name="connsiteY10" fmla="*/ 325405 h 2491474"/>
                <a:gd name="connsiteX11" fmla="*/ 2792543 w 2830228"/>
                <a:gd name="connsiteY11" fmla="*/ 649255 h 2491474"/>
                <a:gd name="connsiteX12" fmla="*/ 2754443 w 2830228"/>
                <a:gd name="connsiteY12" fmla="*/ 1477930 h 2491474"/>
                <a:gd name="connsiteX13" fmla="*/ 2221043 w 2830228"/>
                <a:gd name="connsiteY13" fmla="*/ 2011330 h 2491474"/>
                <a:gd name="connsiteX14" fmla="*/ 1992443 w 2830228"/>
                <a:gd name="connsiteY14" fmla="*/ 2249455 h 2491474"/>
                <a:gd name="connsiteX15" fmla="*/ 1611443 w 2830228"/>
                <a:gd name="connsiteY15" fmla="*/ 2459005 h 2491474"/>
                <a:gd name="connsiteX16" fmla="*/ 1173293 w 2830228"/>
                <a:gd name="connsiteY16" fmla="*/ 2487580 h 2491474"/>
                <a:gd name="connsiteX17" fmla="*/ 944693 w 2830228"/>
                <a:gd name="connsiteY17" fmla="*/ 2439955 h 2491474"/>
                <a:gd name="connsiteX0" fmla="*/ 944693 w 2833532"/>
                <a:gd name="connsiteY0" fmla="*/ 2439955 h 2491474"/>
                <a:gd name="connsiteX1" fmla="*/ 497018 w 2833532"/>
                <a:gd name="connsiteY1" fmla="*/ 2201830 h 2491474"/>
                <a:gd name="connsiteX2" fmla="*/ 154118 w 2833532"/>
                <a:gd name="connsiteY2" fmla="*/ 1801780 h 2491474"/>
                <a:gd name="connsiteX3" fmla="*/ 1718 w 2833532"/>
                <a:gd name="connsiteY3" fmla="*/ 1192180 h 2491474"/>
                <a:gd name="connsiteX4" fmla="*/ 87443 w 2833532"/>
                <a:gd name="connsiteY4" fmla="*/ 582580 h 2491474"/>
                <a:gd name="connsiteX5" fmla="*/ 316043 w 2833532"/>
                <a:gd name="connsiteY5" fmla="*/ 315880 h 2491474"/>
                <a:gd name="connsiteX6" fmla="*/ 706568 w 2833532"/>
                <a:gd name="connsiteY6" fmla="*/ 125380 h 2491474"/>
                <a:gd name="connsiteX7" fmla="*/ 1087568 w 2833532"/>
                <a:gd name="connsiteY7" fmla="*/ 20605 h 2491474"/>
                <a:gd name="connsiteX8" fmla="*/ 1506668 w 2833532"/>
                <a:gd name="connsiteY8" fmla="*/ 11080 h 2491474"/>
                <a:gd name="connsiteX9" fmla="*/ 1973393 w 2833532"/>
                <a:gd name="connsiteY9" fmla="*/ 144430 h 2491474"/>
                <a:gd name="connsiteX10" fmla="*/ 2382968 w 2833532"/>
                <a:gd name="connsiteY10" fmla="*/ 277780 h 2491474"/>
                <a:gd name="connsiteX11" fmla="*/ 2792543 w 2833532"/>
                <a:gd name="connsiteY11" fmla="*/ 649255 h 2491474"/>
                <a:gd name="connsiteX12" fmla="*/ 2754443 w 2833532"/>
                <a:gd name="connsiteY12" fmla="*/ 1477930 h 2491474"/>
                <a:gd name="connsiteX13" fmla="*/ 2221043 w 2833532"/>
                <a:gd name="connsiteY13" fmla="*/ 2011330 h 2491474"/>
                <a:gd name="connsiteX14" fmla="*/ 1992443 w 2833532"/>
                <a:gd name="connsiteY14" fmla="*/ 2249455 h 2491474"/>
                <a:gd name="connsiteX15" fmla="*/ 1611443 w 2833532"/>
                <a:gd name="connsiteY15" fmla="*/ 2459005 h 2491474"/>
                <a:gd name="connsiteX16" fmla="*/ 1173293 w 2833532"/>
                <a:gd name="connsiteY16" fmla="*/ 2487580 h 2491474"/>
                <a:gd name="connsiteX17" fmla="*/ 944693 w 2833532"/>
                <a:gd name="connsiteY17" fmla="*/ 2439955 h 2491474"/>
                <a:gd name="connsiteX0" fmla="*/ 944693 w 2811443"/>
                <a:gd name="connsiteY0" fmla="*/ 2439955 h 2491474"/>
                <a:gd name="connsiteX1" fmla="*/ 497018 w 2811443"/>
                <a:gd name="connsiteY1" fmla="*/ 2201830 h 2491474"/>
                <a:gd name="connsiteX2" fmla="*/ 154118 w 2811443"/>
                <a:gd name="connsiteY2" fmla="*/ 1801780 h 2491474"/>
                <a:gd name="connsiteX3" fmla="*/ 1718 w 2811443"/>
                <a:gd name="connsiteY3" fmla="*/ 1192180 h 2491474"/>
                <a:gd name="connsiteX4" fmla="*/ 87443 w 2811443"/>
                <a:gd name="connsiteY4" fmla="*/ 582580 h 2491474"/>
                <a:gd name="connsiteX5" fmla="*/ 316043 w 2811443"/>
                <a:gd name="connsiteY5" fmla="*/ 315880 h 2491474"/>
                <a:gd name="connsiteX6" fmla="*/ 706568 w 2811443"/>
                <a:gd name="connsiteY6" fmla="*/ 125380 h 2491474"/>
                <a:gd name="connsiteX7" fmla="*/ 1087568 w 2811443"/>
                <a:gd name="connsiteY7" fmla="*/ 20605 h 2491474"/>
                <a:gd name="connsiteX8" fmla="*/ 1506668 w 2811443"/>
                <a:gd name="connsiteY8" fmla="*/ 11080 h 2491474"/>
                <a:gd name="connsiteX9" fmla="*/ 1973393 w 2811443"/>
                <a:gd name="connsiteY9" fmla="*/ 144430 h 2491474"/>
                <a:gd name="connsiteX10" fmla="*/ 2382968 w 2811443"/>
                <a:gd name="connsiteY10" fmla="*/ 277780 h 2491474"/>
                <a:gd name="connsiteX11" fmla="*/ 2754443 w 2811443"/>
                <a:gd name="connsiteY11" fmla="*/ 734980 h 2491474"/>
                <a:gd name="connsiteX12" fmla="*/ 2754443 w 2811443"/>
                <a:gd name="connsiteY12" fmla="*/ 1477930 h 2491474"/>
                <a:gd name="connsiteX13" fmla="*/ 2221043 w 2811443"/>
                <a:gd name="connsiteY13" fmla="*/ 2011330 h 2491474"/>
                <a:gd name="connsiteX14" fmla="*/ 1992443 w 2811443"/>
                <a:gd name="connsiteY14" fmla="*/ 2249455 h 2491474"/>
                <a:gd name="connsiteX15" fmla="*/ 1611443 w 2811443"/>
                <a:gd name="connsiteY15" fmla="*/ 2459005 h 2491474"/>
                <a:gd name="connsiteX16" fmla="*/ 1173293 w 2811443"/>
                <a:gd name="connsiteY16" fmla="*/ 2487580 h 2491474"/>
                <a:gd name="connsiteX17" fmla="*/ 944693 w 2811443"/>
                <a:gd name="connsiteY17" fmla="*/ 2439955 h 2491474"/>
                <a:gd name="connsiteX0" fmla="*/ 944693 w 2790434"/>
                <a:gd name="connsiteY0" fmla="*/ 2439955 h 2491474"/>
                <a:gd name="connsiteX1" fmla="*/ 497018 w 2790434"/>
                <a:gd name="connsiteY1" fmla="*/ 2201830 h 2491474"/>
                <a:gd name="connsiteX2" fmla="*/ 154118 w 2790434"/>
                <a:gd name="connsiteY2" fmla="*/ 1801780 h 2491474"/>
                <a:gd name="connsiteX3" fmla="*/ 1718 w 2790434"/>
                <a:gd name="connsiteY3" fmla="*/ 1192180 h 2491474"/>
                <a:gd name="connsiteX4" fmla="*/ 87443 w 2790434"/>
                <a:gd name="connsiteY4" fmla="*/ 582580 h 2491474"/>
                <a:gd name="connsiteX5" fmla="*/ 316043 w 2790434"/>
                <a:gd name="connsiteY5" fmla="*/ 315880 h 2491474"/>
                <a:gd name="connsiteX6" fmla="*/ 706568 w 2790434"/>
                <a:gd name="connsiteY6" fmla="*/ 125380 h 2491474"/>
                <a:gd name="connsiteX7" fmla="*/ 1087568 w 2790434"/>
                <a:gd name="connsiteY7" fmla="*/ 20605 h 2491474"/>
                <a:gd name="connsiteX8" fmla="*/ 1506668 w 2790434"/>
                <a:gd name="connsiteY8" fmla="*/ 11080 h 2491474"/>
                <a:gd name="connsiteX9" fmla="*/ 1973393 w 2790434"/>
                <a:gd name="connsiteY9" fmla="*/ 144430 h 2491474"/>
                <a:gd name="connsiteX10" fmla="*/ 2382968 w 2790434"/>
                <a:gd name="connsiteY10" fmla="*/ 277780 h 2491474"/>
                <a:gd name="connsiteX11" fmla="*/ 2754443 w 2790434"/>
                <a:gd name="connsiteY11" fmla="*/ 734980 h 2491474"/>
                <a:gd name="connsiteX12" fmla="*/ 2754443 w 2790434"/>
                <a:gd name="connsiteY12" fmla="*/ 1477930 h 2491474"/>
                <a:gd name="connsiteX13" fmla="*/ 2563943 w 2790434"/>
                <a:gd name="connsiteY13" fmla="*/ 2087530 h 2491474"/>
                <a:gd name="connsiteX14" fmla="*/ 1992443 w 2790434"/>
                <a:gd name="connsiteY14" fmla="*/ 2249455 h 2491474"/>
                <a:gd name="connsiteX15" fmla="*/ 1611443 w 2790434"/>
                <a:gd name="connsiteY15" fmla="*/ 2459005 h 2491474"/>
                <a:gd name="connsiteX16" fmla="*/ 1173293 w 2790434"/>
                <a:gd name="connsiteY16" fmla="*/ 2487580 h 2491474"/>
                <a:gd name="connsiteX17" fmla="*/ 944693 w 2790434"/>
                <a:gd name="connsiteY17" fmla="*/ 2439955 h 2491474"/>
                <a:gd name="connsiteX0" fmla="*/ 944693 w 2790434"/>
                <a:gd name="connsiteY0" fmla="*/ 2439955 h 2491474"/>
                <a:gd name="connsiteX1" fmla="*/ 497018 w 2790434"/>
                <a:gd name="connsiteY1" fmla="*/ 2201830 h 2491474"/>
                <a:gd name="connsiteX2" fmla="*/ 154118 w 2790434"/>
                <a:gd name="connsiteY2" fmla="*/ 1801780 h 2491474"/>
                <a:gd name="connsiteX3" fmla="*/ 1718 w 2790434"/>
                <a:gd name="connsiteY3" fmla="*/ 1192180 h 2491474"/>
                <a:gd name="connsiteX4" fmla="*/ 87443 w 2790434"/>
                <a:gd name="connsiteY4" fmla="*/ 582580 h 2491474"/>
                <a:gd name="connsiteX5" fmla="*/ 316043 w 2790434"/>
                <a:gd name="connsiteY5" fmla="*/ 315880 h 2491474"/>
                <a:gd name="connsiteX6" fmla="*/ 706568 w 2790434"/>
                <a:gd name="connsiteY6" fmla="*/ 125380 h 2491474"/>
                <a:gd name="connsiteX7" fmla="*/ 1087568 w 2790434"/>
                <a:gd name="connsiteY7" fmla="*/ 20605 h 2491474"/>
                <a:gd name="connsiteX8" fmla="*/ 1506668 w 2790434"/>
                <a:gd name="connsiteY8" fmla="*/ 11080 h 2491474"/>
                <a:gd name="connsiteX9" fmla="*/ 1973393 w 2790434"/>
                <a:gd name="connsiteY9" fmla="*/ 144430 h 2491474"/>
                <a:gd name="connsiteX10" fmla="*/ 2382968 w 2790434"/>
                <a:gd name="connsiteY10" fmla="*/ 277780 h 2491474"/>
                <a:gd name="connsiteX11" fmla="*/ 2754443 w 2790434"/>
                <a:gd name="connsiteY11" fmla="*/ 734980 h 2491474"/>
                <a:gd name="connsiteX12" fmla="*/ 2754443 w 2790434"/>
                <a:gd name="connsiteY12" fmla="*/ 1477930 h 2491474"/>
                <a:gd name="connsiteX13" fmla="*/ 2563943 w 2790434"/>
                <a:gd name="connsiteY13" fmla="*/ 2087530 h 2491474"/>
                <a:gd name="connsiteX14" fmla="*/ 2278193 w 2790434"/>
                <a:gd name="connsiteY14" fmla="*/ 2430430 h 2491474"/>
                <a:gd name="connsiteX15" fmla="*/ 1611443 w 2790434"/>
                <a:gd name="connsiteY15" fmla="*/ 2459005 h 2491474"/>
                <a:gd name="connsiteX16" fmla="*/ 1173293 w 2790434"/>
                <a:gd name="connsiteY16" fmla="*/ 2487580 h 2491474"/>
                <a:gd name="connsiteX17" fmla="*/ 944693 w 2790434"/>
                <a:gd name="connsiteY17" fmla="*/ 2439955 h 2491474"/>
                <a:gd name="connsiteX0" fmla="*/ 944693 w 2790434"/>
                <a:gd name="connsiteY0" fmla="*/ 2439955 h 2537533"/>
                <a:gd name="connsiteX1" fmla="*/ 497018 w 2790434"/>
                <a:gd name="connsiteY1" fmla="*/ 2201830 h 2537533"/>
                <a:gd name="connsiteX2" fmla="*/ 154118 w 2790434"/>
                <a:gd name="connsiteY2" fmla="*/ 1801780 h 2537533"/>
                <a:gd name="connsiteX3" fmla="*/ 1718 w 2790434"/>
                <a:gd name="connsiteY3" fmla="*/ 1192180 h 2537533"/>
                <a:gd name="connsiteX4" fmla="*/ 87443 w 2790434"/>
                <a:gd name="connsiteY4" fmla="*/ 582580 h 2537533"/>
                <a:gd name="connsiteX5" fmla="*/ 316043 w 2790434"/>
                <a:gd name="connsiteY5" fmla="*/ 315880 h 2537533"/>
                <a:gd name="connsiteX6" fmla="*/ 706568 w 2790434"/>
                <a:gd name="connsiteY6" fmla="*/ 125380 h 2537533"/>
                <a:gd name="connsiteX7" fmla="*/ 1087568 w 2790434"/>
                <a:gd name="connsiteY7" fmla="*/ 20605 h 2537533"/>
                <a:gd name="connsiteX8" fmla="*/ 1506668 w 2790434"/>
                <a:gd name="connsiteY8" fmla="*/ 11080 h 2537533"/>
                <a:gd name="connsiteX9" fmla="*/ 1973393 w 2790434"/>
                <a:gd name="connsiteY9" fmla="*/ 144430 h 2537533"/>
                <a:gd name="connsiteX10" fmla="*/ 2382968 w 2790434"/>
                <a:gd name="connsiteY10" fmla="*/ 277780 h 2537533"/>
                <a:gd name="connsiteX11" fmla="*/ 2754443 w 2790434"/>
                <a:gd name="connsiteY11" fmla="*/ 734980 h 2537533"/>
                <a:gd name="connsiteX12" fmla="*/ 2754443 w 2790434"/>
                <a:gd name="connsiteY12" fmla="*/ 1477930 h 2537533"/>
                <a:gd name="connsiteX13" fmla="*/ 2563943 w 2790434"/>
                <a:gd name="connsiteY13" fmla="*/ 2087530 h 2537533"/>
                <a:gd name="connsiteX14" fmla="*/ 2278193 w 2790434"/>
                <a:gd name="connsiteY14" fmla="*/ 2430430 h 2537533"/>
                <a:gd name="connsiteX15" fmla="*/ 1592393 w 2790434"/>
                <a:gd name="connsiteY15" fmla="*/ 2525680 h 2537533"/>
                <a:gd name="connsiteX16" fmla="*/ 1173293 w 2790434"/>
                <a:gd name="connsiteY16" fmla="*/ 2487580 h 2537533"/>
                <a:gd name="connsiteX17" fmla="*/ 944693 w 2790434"/>
                <a:gd name="connsiteY17" fmla="*/ 2439955 h 2537533"/>
                <a:gd name="connsiteX0" fmla="*/ 944693 w 2790434"/>
                <a:gd name="connsiteY0" fmla="*/ 2437873 h 2535451"/>
                <a:gd name="connsiteX1" fmla="*/ 497018 w 2790434"/>
                <a:gd name="connsiteY1" fmla="*/ 2199748 h 2535451"/>
                <a:gd name="connsiteX2" fmla="*/ 154118 w 2790434"/>
                <a:gd name="connsiteY2" fmla="*/ 1799698 h 2535451"/>
                <a:gd name="connsiteX3" fmla="*/ 1718 w 2790434"/>
                <a:gd name="connsiteY3" fmla="*/ 1190098 h 2535451"/>
                <a:gd name="connsiteX4" fmla="*/ 87443 w 2790434"/>
                <a:gd name="connsiteY4" fmla="*/ 580498 h 2535451"/>
                <a:gd name="connsiteX5" fmla="*/ 316043 w 2790434"/>
                <a:gd name="connsiteY5" fmla="*/ 313798 h 2535451"/>
                <a:gd name="connsiteX6" fmla="*/ 706568 w 2790434"/>
                <a:gd name="connsiteY6" fmla="*/ 123298 h 2535451"/>
                <a:gd name="connsiteX7" fmla="*/ 1087568 w 2790434"/>
                <a:gd name="connsiteY7" fmla="*/ 18523 h 2535451"/>
                <a:gd name="connsiteX8" fmla="*/ 1506668 w 2790434"/>
                <a:gd name="connsiteY8" fmla="*/ 8998 h 2535451"/>
                <a:gd name="connsiteX9" fmla="*/ 1935293 w 2790434"/>
                <a:gd name="connsiteY9" fmla="*/ 113773 h 2535451"/>
                <a:gd name="connsiteX10" fmla="*/ 2382968 w 2790434"/>
                <a:gd name="connsiteY10" fmla="*/ 275698 h 2535451"/>
                <a:gd name="connsiteX11" fmla="*/ 2754443 w 2790434"/>
                <a:gd name="connsiteY11" fmla="*/ 732898 h 2535451"/>
                <a:gd name="connsiteX12" fmla="*/ 2754443 w 2790434"/>
                <a:gd name="connsiteY12" fmla="*/ 1475848 h 2535451"/>
                <a:gd name="connsiteX13" fmla="*/ 2563943 w 2790434"/>
                <a:gd name="connsiteY13" fmla="*/ 2085448 h 2535451"/>
                <a:gd name="connsiteX14" fmla="*/ 2278193 w 2790434"/>
                <a:gd name="connsiteY14" fmla="*/ 2428348 h 2535451"/>
                <a:gd name="connsiteX15" fmla="*/ 1592393 w 2790434"/>
                <a:gd name="connsiteY15" fmla="*/ 2523598 h 2535451"/>
                <a:gd name="connsiteX16" fmla="*/ 1173293 w 2790434"/>
                <a:gd name="connsiteY16" fmla="*/ 2485498 h 2535451"/>
                <a:gd name="connsiteX17" fmla="*/ 944693 w 2790434"/>
                <a:gd name="connsiteY17" fmla="*/ 2437873 h 2535451"/>
                <a:gd name="connsiteX0" fmla="*/ 944693 w 2790434"/>
                <a:gd name="connsiteY0" fmla="*/ 2437873 h 2535451"/>
                <a:gd name="connsiteX1" fmla="*/ 497018 w 2790434"/>
                <a:gd name="connsiteY1" fmla="*/ 2199748 h 2535451"/>
                <a:gd name="connsiteX2" fmla="*/ 154118 w 2790434"/>
                <a:gd name="connsiteY2" fmla="*/ 1799698 h 2535451"/>
                <a:gd name="connsiteX3" fmla="*/ 1718 w 2790434"/>
                <a:gd name="connsiteY3" fmla="*/ 1190098 h 2535451"/>
                <a:gd name="connsiteX4" fmla="*/ 87443 w 2790434"/>
                <a:gd name="connsiteY4" fmla="*/ 580498 h 2535451"/>
                <a:gd name="connsiteX5" fmla="*/ 316043 w 2790434"/>
                <a:gd name="connsiteY5" fmla="*/ 313798 h 2535451"/>
                <a:gd name="connsiteX6" fmla="*/ 706568 w 2790434"/>
                <a:gd name="connsiteY6" fmla="*/ 123298 h 2535451"/>
                <a:gd name="connsiteX7" fmla="*/ 1087568 w 2790434"/>
                <a:gd name="connsiteY7" fmla="*/ 18523 h 2535451"/>
                <a:gd name="connsiteX8" fmla="*/ 1506668 w 2790434"/>
                <a:gd name="connsiteY8" fmla="*/ 8998 h 2535451"/>
                <a:gd name="connsiteX9" fmla="*/ 1897193 w 2790434"/>
                <a:gd name="connsiteY9" fmla="*/ 113773 h 2535451"/>
                <a:gd name="connsiteX10" fmla="*/ 2382968 w 2790434"/>
                <a:gd name="connsiteY10" fmla="*/ 275698 h 2535451"/>
                <a:gd name="connsiteX11" fmla="*/ 2754443 w 2790434"/>
                <a:gd name="connsiteY11" fmla="*/ 732898 h 2535451"/>
                <a:gd name="connsiteX12" fmla="*/ 2754443 w 2790434"/>
                <a:gd name="connsiteY12" fmla="*/ 1475848 h 2535451"/>
                <a:gd name="connsiteX13" fmla="*/ 2563943 w 2790434"/>
                <a:gd name="connsiteY13" fmla="*/ 2085448 h 2535451"/>
                <a:gd name="connsiteX14" fmla="*/ 2278193 w 2790434"/>
                <a:gd name="connsiteY14" fmla="*/ 2428348 h 2535451"/>
                <a:gd name="connsiteX15" fmla="*/ 1592393 w 2790434"/>
                <a:gd name="connsiteY15" fmla="*/ 2523598 h 2535451"/>
                <a:gd name="connsiteX16" fmla="*/ 1173293 w 2790434"/>
                <a:gd name="connsiteY16" fmla="*/ 2485498 h 2535451"/>
                <a:gd name="connsiteX17" fmla="*/ 944693 w 2790434"/>
                <a:gd name="connsiteY17" fmla="*/ 2437873 h 2535451"/>
                <a:gd name="connsiteX0" fmla="*/ 944693 w 2789766"/>
                <a:gd name="connsiteY0" fmla="*/ 2437873 h 2535451"/>
                <a:gd name="connsiteX1" fmla="*/ 497018 w 2789766"/>
                <a:gd name="connsiteY1" fmla="*/ 2199748 h 2535451"/>
                <a:gd name="connsiteX2" fmla="*/ 154118 w 2789766"/>
                <a:gd name="connsiteY2" fmla="*/ 1799698 h 2535451"/>
                <a:gd name="connsiteX3" fmla="*/ 1718 w 2789766"/>
                <a:gd name="connsiteY3" fmla="*/ 1190098 h 2535451"/>
                <a:gd name="connsiteX4" fmla="*/ 87443 w 2789766"/>
                <a:gd name="connsiteY4" fmla="*/ 580498 h 2535451"/>
                <a:gd name="connsiteX5" fmla="*/ 316043 w 2789766"/>
                <a:gd name="connsiteY5" fmla="*/ 313798 h 2535451"/>
                <a:gd name="connsiteX6" fmla="*/ 706568 w 2789766"/>
                <a:gd name="connsiteY6" fmla="*/ 123298 h 2535451"/>
                <a:gd name="connsiteX7" fmla="*/ 1087568 w 2789766"/>
                <a:gd name="connsiteY7" fmla="*/ 18523 h 2535451"/>
                <a:gd name="connsiteX8" fmla="*/ 1506668 w 2789766"/>
                <a:gd name="connsiteY8" fmla="*/ 8998 h 2535451"/>
                <a:gd name="connsiteX9" fmla="*/ 1897193 w 2789766"/>
                <a:gd name="connsiteY9" fmla="*/ 113773 h 2535451"/>
                <a:gd name="connsiteX10" fmla="*/ 2392493 w 2789766"/>
                <a:gd name="connsiteY10" fmla="*/ 304273 h 2535451"/>
                <a:gd name="connsiteX11" fmla="*/ 2754443 w 2789766"/>
                <a:gd name="connsiteY11" fmla="*/ 732898 h 2535451"/>
                <a:gd name="connsiteX12" fmla="*/ 2754443 w 2789766"/>
                <a:gd name="connsiteY12" fmla="*/ 1475848 h 2535451"/>
                <a:gd name="connsiteX13" fmla="*/ 2563943 w 2789766"/>
                <a:gd name="connsiteY13" fmla="*/ 2085448 h 2535451"/>
                <a:gd name="connsiteX14" fmla="*/ 2278193 w 2789766"/>
                <a:gd name="connsiteY14" fmla="*/ 2428348 h 2535451"/>
                <a:gd name="connsiteX15" fmla="*/ 1592393 w 2789766"/>
                <a:gd name="connsiteY15" fmla="*/ 2523598 h 2535451"/>
                <a:gd name="connsiteX16" fmla="*/ 1173293 w 2789766"/>
                <a:gd name="connsiteY16" fmla="*/ 2485498 h 2535451"/>
                <a:gd name="connsiteX17" fmla="*/ 944693 w 2789766"/>
                <a:gd name="connsiteY17" fmla="*/ 2437873 h 2535451"/>
                <a:gd name="connsiteX0" fmla="*/ 944693 w 2789766"/>
                <a:gd name="connsiteY0" fmla="*/ 2437183 h 2534761"/>
                <a:gd name="connsiteX1" fmla="*/ 497018 w 2789766"/>
                <a:gd name="connsiteY1" fmla="*/ 2199058 h 2534761"/>
                <a:gd name="connsiteX2" fmla="*/ 154118 w 2789766"/>
                <a:gd name="connsiteY2" fmla="*/ 1799008 h 2534761"/>
                <a:gd name="connsiteX3" fmla="*/ 1718 w 2789766"/>
                <a:gd name="connsiteY3" fmla="*/ 1189408 h 2534761"/>
                <a:gd name="connsiteX4" fmla="*/ 87443 w 2789766"/>
                <a:gd name="connsiteY4" fmla="*/ 579808 h 2534761"/>
                <a:gd name="connsiteX5" fmla="*/ 316043 w 2789766"/>
                <a:gd name="connsiteY5" fmla="*/ 313108 h 2534761"/>
                <a:gd name="connsiteX6" fmla="*/ 706568 w 2789766"/>
                <a:gd name="connsiteY6" fmla="*/ 122608 h 2534761"/>
                <a:gd name="connsiteX7" fmla="*/ 1087568 w 2789766"/>
                <a:gd name="connsiteY7" fmla="*/ 17833 h 2534761"/>
                <a:gd name="connsiteX8" fmla="*/ 1506668 w 2789766"/>
                <a:gd name="connsiteY8" fmla="*/ 8308 h 2534761"/>
                <a:gd name="connsiteX9" fmla="*/ 1897193 w 2789766"/>
                <a:gd name="connsiteY9" fmla="*/ 103558 h 2534761"/>
                <a:gd name="connsiteX10" fmla="*/ 2392493 w 2789766"/>
                <a:gd name="connsiteY10" fmla="*/ 303583 h 2534761"/>
                <a:gd name="connsiteX11" fmla="*/ 2754443 w 2789766"/>
                <a:gd name="connsiteY11" fmla="*/ 732208 h 2534761"/>
                <a:gd name="connsiteX12" fmla="*/ 2754443 w 2789766"/>
                <a:gd name="connsiteY12" fmla="*/ 1475158 h 2534761"/>
                <a:gd name="connsiteX13" fmla="*/ 2563943 w 2789766"/>
                <a:gd name="connsiteY13" fmla="*/ 2084758 h 2534761"/>
                <a:gd name="connsiteX14" fmla="*/ 2278193 w 2789766"/>
                <a:gd name="connsiteY14" fmla="*/ 2427658 h 2534761"/>
                <a:gd name="connsiteX15" fmla="*/ 1592393 w 2789766"/>
                <a:gd name="connsiteY15" fmla="*/ 2522908 h 2534761"/>
                <a:gd name="connsiteX16" fmla="*/ 1173293 w 2789766"/>
                <a:gd name="connsiteY16" fmla="*/ 2484808 h 2534761"/>
                <a:gd name="connsiteX17" fmla="*/ 944693 w 2789766"/>
                <a:gd name="connsiteY17" fmla="*/ 2437183 h 2534761"/>
                <a:gd name="connsiteX0" fmla="*/ 944693 w 2789099"/>
                <a:gd name="connsiteY0" fmla="*/ 2437183 h 2534761"/>
                <a:gd name="connsiteX1" fmla="*/ 497018 w 2789099"/>
                <a:gd name="connsiteY1" fmla="*/ 2199058 h 2534761"/>
                <a:gd name="connsiteX2" fmla="*/ 154118 w 2789099"/>
                <a:gd name="connsiteY2" fmla="*/ 1799008 h 2534761"/>
                <a:gd name="connsiteX3" fmla="*/ 1718 w 2789099"/>
                <a:gd name="connsiteY3" fmla="*/ 1189408 h 2534761"/>
                <a:gd name="connsiteX4" fmla="*/ 87443 w 2789099"/>
                <a:gd name="connsiteY4" fmla="*/ 579808 h 2534761"/>
                <a:gd name="connsiteX5" fmla="*/ 316043 w 2789099"/>
                <a:gd name="connsiteY5" fmla="*/ 313108 h 2534761"/>
                <a:gd name="connsiteX6" fmla="*/ 706568 w 2789099"/>
                <a:gd name="connsiteY6" fmla="*/ 122608 h 2534761"/>
                <a:gd name="connsiteX7" fmla="*/ 1087568 w 2789099"/>
                <a:gd name="connsiteY7" fmla="*/ 17833 h 2534761"/>
                <a:gd name="connsiteX8" fmla="*/ 1506668 w 2789099"/>
                <a:gd name="connsiteY8" fmla="*/ 8308 h 2534761"/>
                <a:gd name="connsiteX9" fmla="*/ 1897193 w 2789099"/>
                <a:gd name="connsiteY9" fmla="*/ 103558 h 2534761"/>
                <a:gd name="connsiteX10" fmla="*/ 2402018 w 2789099"/>
                <a:gd name="connsiteY10" fmla="*/ 294058 h 2534761"/>
                <a:gd name="connsiteX11" fmla="*/ 2754443 w 2789099"/>
                <a:gd name="connsiteY11" fmla="*/ 732208 h 2534761"/>
                <a:gd name="connsiteX12" fmla="*/ 2754443 w 2789099"/>
                <a:gd name="connsiteY12" fmla="*/ 1475158 h 2534761"/>
                <a:gd name="connsiteX13" fmla="*/ 2563943 w 2789099"/>
                <a:gd name="connsiteY13" fmla="*/ 2084758 h 2534761"/>
                <a:gd name="connsiteX14" fmla="*/ 2278193 w 2789099"/>
                <a:gd name="connsiteY14" fmla="*/ 2427658 h 2534761"/>
                <a:gd name="connsiteX15" fmla="*/ 1592393 w 2789099"/>
                <a:gd name="connsiteY15" fmla="*/ 2522908 h 2534761"/>
                <a:gd name="connsiteX16" fmla="*/ 1173293 w 2789099"/>
                <a:gd name="connsiteY16" fmla="*/ 2484808 h 2534761"/>
                <a:gd name="connsiteX17" fmla="*/ 944693 w 2789099"/>
                <a:gd name="connsiteY17" fmla="*/ 2437183 h 2534761"/>
                <a:gd name="connsiteX0" fmla="*/ 944693 w 2765779"/>
                <a:gd name="connsiteY0" fmla="*/ 2437183 h 2534761"/>
                <a:gd name="connsiteX1" fmla="*/ 497018 w 2765779"/>
                <a:gd name="connsiteY1" fmla="*/ 2199058 h 2534761"/>
                <a:gd name="connsiteX2" fmla="*/ 154118 w 2765779"/>
                <a:gd name="connsiteY2" fmla="*/ 1799008 h 2534761"/>
                <a:gd name="connsiteX3" fmla="*/ 1718 w 2765779"/>
                <a:gd name="connsiteY3" fmla="*/ 1189408 h 2534761"/>
                <a:gd name="connsiteX4" fmla="*/ 87443 w 2765779"/>
                <a:gd name="connsiteY4" fmla="*/ 579808 h 2534761"/>
                <a:gd name="connsiteX5" fmla="*/ 316043 w 2765779"/>
                <a:gd name="connsiteY5" fmla="*/ 313108 h 2534761"/>
                <a:gd name="connsiteX6" fmla="*/ 706568 w 2765779"/>
                <a:gd name="connsiteY6" fmla="*/ 122608 h 2534761"/>
                <a:gd name="connsiteX7" fmla="*/ 1087568 w 2765779"/>
                <a:gd name="connsiteY7" fmla="*/ 17833 h 2534761"/>
                <a:gd name="connsiteX8" fmla="*/ 1506668 w 2765779"/>
                <a:gd name="connsiteY8" fmla="*/ 8308 h 2534761"/>
                <a:gd name="connsiteX9" fmla="*/ 1897193 w 2765779"/>
                <a:gd name="connsiteY9" fmla="*/ 103558 h 2534761"/>
                <a:gd name="connsiteX10" fmla="*/ 2402018 w 2765779"/>
                <a:gd name="connsiteY10" fmla="*/ 294058 h 2534761"/>
                <a:gd name="connsiteX11" fmla="*/ 2706818 w 2765779"/>
                <a:gd name="connsiteY11" fmla="*/ 551233 h 2534761"/>
                <a:gd name="connsiteX12" fmla="*/ 2754443 w 2765779"/>
                <a:gd name="connsiteY12" fmla="*/ 1475158 h 2534761"/>
                <a:gd name="connsiteX13" fmla="*/ 2563943 w 2765779"/>
                <a:gd name="connsiteY13" fmla="*/ 2084758 h 2534761"/>
                <a:gd name="connsiteX14" fmla="*/ 2278193 w 2765779"/>
                <a:gd name="connsiteY14" fmla="*/ 2427658 h 2534761"/>
                <a:gd name="connsiteX15" fmla="*/ 1592393 w 2765779"/>
                <a:gd name="connsiteY15" fmla="*/ 2522908 h 2534761"/>
                <a:gd name="connsiteX16" fmla="*/ 1173293 w 2765779"/>
                <a:gd name="connsiteY16" fmla="*/ 2484808 h 2534761"/>
                <a:gd name="connsiteX17" fmla="*/ 944693 w 2765779"/>
                <a:gd name="connsiteY17" fmla="*/ 2437183 h 2534761"/>
                <a:gd name="connsiteX0" fmla="*/ 944693 w 2765779"/>
                <a:gd name="connsiteY0" fmla="*/ 2437183 h 2534761"/>
                <a:gd name="connsiteX1" fmla="*/ 497018 w 2765779"/>
                <a:gd name="connsiteY1" fmla="*/ 2199058 h 2534761"/>
                <a:gd name="connsiteX2" fmla="*/ 154118 w 2765779"/>
                <a:gd name="connsiteY2" fmla="*/ 1799008 h 2534761"/>
                <a:gd name="connsiteX3" fmla="*/ 1718 w 2765779"/>
                <a:gd name="connsiteY3" fmla="*/ 1189408 h 2534761"/>
                <a:gd name="connsiteX4" fmla="*/ 87443 w 2765779"/>
                <a:gd name="connsiteY4" fmla="*/ 579808 h 2534761"/>
                <a:gd name="connsiteX5" fmla="*/ 316043 w 2765779"/>
                <a:gd name="connsiteY5" fmla="*/ 313108 h 2534761"/>
                <a:gd name="connsiteX6" fmla="*/ 706568 w 2765779"/>
                <a:gd name="connsiteY6" fmla="*/ 122608 h 2534761"/>
                <a:gd name="connsiteX7" fmla="*/ 1087568 w 2765779"/>
                <a:gd name="connsiteY7" fmla="*/ 17833 h 2534761"/>
                <a:gd name="connsiteX8" fmla="*/ 1506668 w 2765779"/>
                <a:gd name="connsiteY8" fmla="*/ 8308 h 2534761"/>
                <a:gd name="connsiteX9" fmla="*/ 1897193 w 2765779"/>
                <a:gd name="connsiteY9" fmla="*/ 103558 h 2534761"/>
                <a:gd name="connsiteX10" fmla="*/ 2402018 w 2765779"/>
                <a:gd name="connsiteY10" fmla="*/ 294058 h 2534761"/>
                <a:gd name="connsiteX11" fmla="*/ 2706818 w 2765779"/>
                <a:gd name="connsiteY11" fmla="*/ 551233 h 2534761"/>
                <a:gd name="connsiteX12" fmla="*/ 2754443 w 2765779"/>
                <a:gd name="connsiteY12" fmla="*/ 1475158 h 2534761"/>
                <a:gd name="connsiteX13" fmla="*/ 2563943 w 2765779"/>
                <a:gd name="connsiteY13" fmla="*/ 2084758 h 2534761"/>
                <a:gd name="connsiteX14" fmla="*/ 2278193 w 2765779"/>
                <a:gd name="connsiteY14" fmla="*/ 2427658 h 2534761"/>
                <a:gd name="connsiteX15" fmla="*/ 1592393 w 2765779"/>
                <a:gd name="connsiteY15" fmla="*/ 2522908 h 2534761"/>
                <a:gd name="connsiteX16" fmla="*/ 1173293 w 2765779"/>
                <a:gd name="connsiteY16" fmla="*/ 2484808 h 2534761"/>
                <a:gd name="connsiteX17" fmla="*/ 944693 w 2765779"/>
                <a:gd name="connsiteY17" fmla="*/ 2437183 h 2534761"/>
                <a:gd name="connsiteX0" fmla="*/ 944693 w 2765779"/>
                <a:gd name="connsiteY0" fmla="*/ 2437183 h 2534761"/>
                <a:gd name="connsiteX1" fmla="*/ 497018 w 2765779"/>
                <a:gd name="connsiteY1" fmla="*/ 2199058 h 2534761"/>
                <a:gd name="connsiteX2" fmla="*/ 154118 w 2765779"/>
                <a:gd name="connsiteY2" fmla="*/ 1799008 h 2534761"/>
                <a:gd name="connsiteX3" fmla="*/ 1718 w 2765779"/>
                <a:gd name="connsiteY3" fmla="*/ 1189408 h 2534761"/>
                <a:gd name="connsiteX4" fmla="*/ 87443 w 2765779"/>
                <a:gd name="connsiteY4" fmla="*/ 579808 h 2534761"/>
                <a:gd name="connsiteX5" fmla="*/ 316043 w 2765779"/>
                <a:gd name="connsiteY5" fmla="*/ 313108 h 2534761"/>
                <a:gd name="connsiteX6" fmla="*/ 706568 w 2765779"/>
                <a:gd name="connsiteY6" fmla="*/ 122608 h 2534761"/>
                <a:gd name="connsiteX7" fmla="*/ 1087568 w 2765779"/>
                <a:gd name="connsiteY7" fmla="*/ 17833 h 2534761"/>
                <a:gd name="connsiteX8" fmla="*/ 1506668 w 2765779"/>
                <a:gd name="connsiteY8" fmla="*/ 8308 h 2534761"/>
                <a:gd name="connsiteX9" fmla="*/ 1897193 w 2765779"/>
                <a:gd name="connsiteY9" fmla="*/ 103558 h 2534761"/>
                <a:gd name="connsiteX10" fmla="*/ 2402018 w 2765779"/>
                <a:gd name="connsiteY10" fmla="*/ 284533 h 2534761"/>
                <a:gd name="connsiteX11" fmla="*/ 2706818 w 2765779"/>
                <a:gd name="connsiteY11" fmla="*/ 551233 h 2534761"/>
                <a:gd name="connsiteX12" fmla="*/ 2754443 w 2765779"/>
                <a:gd name="connsiteY12" fmla="*/ 1475158 h 2534761"/>
                <a:gd name="connsiteX13" fmla="*/ 2563943 w 2765779"/>
                <a:gd name="connsiteY13" fmla="*/ 2084758 h 2534761"/>
                <a:gd name="connsiteX14" fmla="*/ 2278193 w 2765779"/>
                <a:gd name="connsiteY14" fmla="*/ 2427658 h 2534761"/>
                <a:gd name="connsiteX15" fmla="*/ 1592393 w 2765779"/>
                <a:gd name="connsiteY15" fmla="*/ 2522908 h 2534761"/>
                <a:gd name="connsiteX16" fmla="*/ 1173293 w 2765779"/>
                <a:gd name="connsiteY16" fmla="*/ 2484808 h 2534761"/>
                <a:gd name="connsiteX17" fmla="*/ 944693 w 2765779"/>
                <a:gd name="connsiteY17" fmla="*/ 2437183 h 2534761"/>
                <a:gd name="connsiteX0" fmla="*/ 944693 w 2759524"/>
                <a:gd name="connsiteY0" fmla="*/ 2437183 h 2534761"/>
                <a:gd name="connsiteX1" fmla="*/ 497018 w 2759524"/>
                <a:gd name="connsiteY1" fmla="*/ 2199058 h 2534761"/>
                <a:gd name="connsiteX2" fmla="*/ 154118 w 2759524"/>
                <a:gd name="connsiteY2" fmla="*/ 1799008 h 2534761"/>
                <a:gd name="connsiteX3" fmla="*/ 1718 w 2759524"/>
                <a:gd name="connsiteY3" fmla="*/ 1189408 h 2534761"/>
                <a:gd name="connsiteX4" fmla="*/ 87443 w 2759524"/>
                <a:gd name="connsiteY4" fmla="*/ 579808 h 2534761"/>
                <a:gd name="connsiteX5" fmla="*/ 316043 w 2759524"/>
                <a:gd name="connsiteY5" fmla="*/ 313108 h 2534761"/>
                <a:gd name="connsiteX6" fmla="*/ 706568 w 2759524"/>
                <a:gd name="connsiteY6" fmla="*/ 122608 h 2534761"/>
                <a:gd name="connsiteX7" fmla="*/ 1087568 w 2759524"/>
                <a:gd name="connsiteY7" fmla="*/ 17833 h 2534761"/>
                <a:gd name="connsiteX8" fmla="*/ 1506668 w 2759524"/>
                <a:gd name="connsiteY8" fmla="*/ 8308 h 2534761"/>
                <a:gd name="connsiteX9" fmla="*/ 1897193 w 2759524"/>
                <a:gd name="connsiteY9" fmla="*/ 103558 h 2534761"/>
                <a:gd name="connsiteX10" fmla="*/ 2402018 w 2759524"/>
                <a:gd name="connsiteY10" fmla="*/ 284533 h 2534761"/>
                <a:gd name="connsiteX11" fmla="*/ 2678243 w 2759524"/>
                <a:gd name="connsiteY11" fmla="*/ 598858 h 2534761"/>
                <a:gd name="connsiteX12" fmla="*/ 2754443 w 2759524"/>
                <a:gd name="connsiteY12" fmla="*/ 1475158 h 2534761"/>
                <a:gd name="connsiteX13" fmla="*/ 2563943 w 2759524"/>
                <a:gd name="connsiteY13" fmla="*/ 2084758 h 2534761"/>
                <a:gd name="connsiteX14" fmla="*/ 2278193 w 2759524"/>
                <a:gd name="connsiteY14" fmla="*/ 2427658 h 2534761"/>
                <a:gd name="connsiteX15" fmla="*/ 1592393 w 2759524"/>
                <a:gd name="connsiteY15" fmla="*/ 2522908 h 2534761"/>
                <a:gd name="connsiteX16" fmla="*/ 1173293 w 2759524"/>
                <a:gd name="connsiteY16" fmla="*/ 2484808 h 2534761"/>
                <a:gd name="connsiteX17" fmla="*/ 944693 w 2759524"/>
                <a:gd name="connsiteY17" fmla="*/ 2437183 h 2534761"/>
                <a:gd name="connsiteX0" fmla="*/ 944693 w 2777464"/>
                <a:gd name="connsiteY0" fmla="*/ 2437183 h 2534761"/>
                <a:gd name="connsiteX1" fmla="*/ 497018 w 2777464"/>
                <a:gd name="connsiteY1" fmla="*/ 2199058 h 2534761"/>
                <a:gd name="connsiteX2" fmla="*/ 154118 w 2777464"/>
                <a:gd name="connsiteY2" fmla="*/ 1799008 h 2534761"/>
                <a:gd name="connsiteX3" fmla="*/ 1718 w 2777464"/>
                <a:gd name="connsiteY3" fmla="*/ 1189408 h 2534761"/>
                <a:gd name="connsiteX4" fmla="*/ 87443 w 2777464"/>
                <a:gd name="connsiteY4" fmla="*/ 579808 h 2534761"/>
                <a:gd name="connsiteX5" fmla="*/ 316043 w 2777464"/>
                <a:gd name="connsiteY5" fmla="*/ 313108 h 2534761"/>
                <a:gd name="connsiteX6" fmla="*/ 706568 w 2777464"/>
                <a:gd name="connsiteY6" fmla="*/ 122608 h 2534761"/>
                <a:gd name="connsiteX7" fmla="*/ 1087568 w 2777464"/>
                <a:gd name="connsiteY7" fmla="*/ 17833 h 2534761"/>
                <a:gd name="connsiteX8" fmla="*/ 1506668 w 2777464"/>
                <a:gd name="connsiteY8" fmla="*/ 8308 h 2534761"/>
                <a:gd name="connsiteX9" fmla="*/ 1897193 w 2777464"/>
                <a:gd name="connsiteY9" fmla="*/ 103558 h 2534761"/>
                <a:gd name="connsiteX10" fmla="*/ 2402018 w 2777464"/>
                <a:gd name="connsiteY10" fmla="*/ 284533 h 2534761"/>
                <a:gd name="connsiteX11" fmla="*/ 2678243 w 2777464"/>
                <a:gd name="connsiteY11" fmla="*/ 598858 h 2534761"/>
                <a:gd name="connsiteX12" fmla="*/ 2773493 w 2777464"/>
                <a:gd name="connsiteY12" fmla="*/ 1379908 h 2534761"/>
                <a:gd name="connsiteX13" fmla="*/ 2563943 w 2777464"/>
                <a:gd name="connsiteY13" fmla="*/ 2084758 h 2534761"/>
                <a:gd name="connsiteX14" fmla="*/ 2278193 w 2777464"/>
                <a:gd name="connsiteY14" fmla="*/ 2427658 h 2534761"/>
                <a:gd name="connsiteX15" fmla="*/ 1592393 w 2777464"/>
                <a:gd name="connsiteY15" fmla="*/ 2522908 h 2534761"/>
                <a:gd name="connsiteX16" fmla="*/ 1173293 w 2777464"/>
                <a:gd name="connsiteY16" fmla="*/ 2484808 h 2534761"/>
                <a:gd name="connsiteX17" fmla="*/ 944693 w 2777464"/>
                <a:gd name="connsiteY17" fmla="*/ 2437183 h 2534761"/>
                <a:gd name="connsiteX0" fmla="*/ 944693 w 2775610"/>
                <a:gd name="connsiteY0" fmla="*/ 2437183 h 2534761"/>
                <a:gd name="connsiteX1" fmla="*/ 497018 w 2775610"/>
                <a:gd name="connsiteY1" fmla="*/ 2199058 h 2534761"/>
                <a:gd name="connsiteX2" fmla="*/ 154118 w 2775610"/>
                <a:gd name="connsiteY2" fmla="*/ 1799008 h 2534761"/>
                <a:gd name="connsiteX3" fmla="*/ 1718 w 2775610"/>
                <a:gd name="connsiteY3" fmla="*/ 1189408 h 2534761"/>
                <a:gd name="connsiteX4" fmla="*/ 87443 w 2775610"/>
                <a:gd name="connsiteY4" fmla="*/ 579808 h 2534761"/>
                <a:gd name="connsiteX5" fmla="*/ 316043 w 2775610"/>
                <a:gd name="connsiteY5" fmla="*/ 313108 h 2534761"/>
                <a:gd name="connsiteX6" fmla="*/ 706568 w 2775610"/>
                <a:gd name="connsiteY6" fmla="*/ 122608 h 2534761"/>
                <a:gd name="connsiteX7" fmla="*/ 1087568 w 2775610"/>
                <a:gd name="connsiteY7" fmla="*/ 17833 h 2534761"/>
                <a:gd name="connsiteX8" fmla="*/ 1506668 w 2775610"/>
                <a:gd name="connsiteY8" fmla="*/ 8308 h 2534761"/>
                <a:gd name="connsiteX9" fmla="*/ 1897193 w 2775610"/>
                <a:gd name="connsiteY9" fmla="*/ 103558 h 2534761"/>
                <a:gd name="connsiteX10" fmla="*/ 2402018 w 2775610"/>
                <a:gd name="connsiteY10" fmla="*/ 284533 h 2534761"/>
                <a:gd name="connsiteX11" fmla="*/ 2678243 w 2775610"/>
                <a:gd name="connsiteY11" fmla="*/ 598858 h 2534761"/>
                <a:gd name="connsiteX12" fmla="*/ 2773493 w 2775610"/>
                <a:gd name="connsiteY12" fmla="*/ 1379908 h 2534761"/>
                <a:gd name="connsiteX13" fmla="*/ 2602043 w 2775610"/>
                <a:gd name="connsiteY13" fmla="*/ 2084758 h 2534761"/>
                <a:gd name="connsiteX14" fmla="*/ 2278193 w 2775610"/>
                <a:gd name="connsiteY14" fmla="*/ 2427658 h 2534761"/>
                <a:gd name="connsiteX15" fmla="*/ 1592393 w 2775610"/>
                <a:gd name="connsiteY15" fmla="*/ 2522908 h 2534761"/>
                <a:gd name="connsiteX16" fmla="*/ 1173293 w 2775610"/>
                <a:gd name="connsiteY16" fmla="*/ 2484808 h 2534761"/>
                <a:gd name="connsiteX17" fmla="*/ 944693 w 2775610"/>
                <a:gd name="connsiteY17" fmla="*/ 2437183 h 2534761"/>
                <a:gd name="connsiteX0" fmla="*/ 87351 w 2775518"/>
                <a:gd name="connsiteY0" fmla="*/ 579808 h 2534761"/>
                <a:gd name="connsiteX1" fmla="*/ 315951 w 2775518"/>
                <a:gd name="connsiteY1" fmla="*/ 313108 h 2534761"/>
                <a:gd name="connsiteX2" fmla="*/ 706476 w 2775518"/>
                <a:gd name="connsiteY2" fmla="*/ 122608 h 2534761"/>
                <a:gd name="connsiteX3" fmla="*/ 1087476 w 2775518"/>
                <a:gd name="connsiteY3" fmla="*/ 17833 h 2534761"/>
                <a:gd name="connsiteX4" fmla="*/ 1506576 w 2775518"/>
                <a:gd name="connsiteY4" fmla="*/ 8308 h 2534761"/>
                <a:gd name="connsiteX5" fmla="*/ 1897101 w 2775518"/>
                <a:gd name="connsiteY5" fmla="*/ 103558 h 2534761"/>
                <a:gd name="connsiteX6" fmla="*/ 2401926 w 2775518"/>
                <a:gd name="connsiteY6" fmla="*/ 284533 h 2534761"/>
                <a:gd name="connsiteX7" fmla="*/ 2678151 w 2775518"/>
                <a:gd name="connsiteY7" fmla="*/ 598858 h 2534761"/>
                <a:gd name="connsiteX8" fmla="*/ 2773401 w 2775518"/>
                <a:gd name="connsiteY8" fmla="*/ 1379908 h 2534761"/>
                <a:gd name="connsiteX9" fmla="*/ 2601951 w 2775518"/>
                <a:gd name="connsiteY9" fmla="*/ 2084758 h 2534761"/>
                <a:gd name="connsiteX10" fmla="*/ 2278101 w 2775518"/>
                <a:gd name="connsiteY10" fmla="*/ 2427658 h 2534761"/>
                <a:gd name="connsiteX11" fmla="*/ 1592301 w 2775518"/>
                <a:gd name="connsiteY11" fmla="*/ 2522908 h 2534761"/>
                <a:gd name="connsiteX12" fmla="*/ 1173201 w 2775518"/>
                <a:gd name="connsiteY12" fmla="*/ 2484808 h 2534761"/>
                <a:gd name="connsiteX13" fmla="*/ 944601 w 2775518"/>
                <a:gd name="connsiteY13" fmla="*/ 2437183 h 2534761"/>
                <a:gd name="connsiteX14" fmla="*/ 496926 w 2775518"/>
                <a:gd name="connsiteY14" fmla="*/ 2199058 h 2534761"/>
                <a:gd name="connsiteX15" fmla="*/ 154026 w 2775518"/>
                <a:gd name="connsiteY15" fmla="*/ 1799008 h 2534761"/>
                <a:gd name="connsiteX16" fmla="*/ 1626 w 2775518"/>
                <a:gd name="connsiteY16" fmla="*/ 1189408 h 2534761"/>
                <a:gd name="connsiteX17" fmla="*/ 178791 w 2775518"/>
                <a:gd name="connsiteY17" fmla="*/ 671248 h 2534761"/>
                <a:gd name="connsiteX0" fmla="*/ 85725 w 2773892"/>
                <a:gd name="connsiteY0" fmla="*/ 579808 h 2534761"/>
                <a:gd name="connsiteX1" fmla="*/ 314325 w 2773892"/>
                <a:gd name="connsiteY1" fmla="*/ 313108 h 2534761"/>
                <a:gd name="connsiteX2" fmla="*/ 704850 w 2773892"/>
                <a:gd name="connsiteY2" fmla="*/ 122608 h 2534761"/>
                <a:gd name="connsiteX3" fmla="*/ 1085850 w 2773892"/>
                <a:gd name="connsiteY3" fmla="*/ 17833 h 2534761"/>
                <a:gd name="connsiteX4" fmla="*/ 1504950 w 2773892"/>
                <a:gd name="connsiteY4" fmla="*/ 8308 h 2534761"/>
                <a:gd name="connsiteX5" fmla="*/ 1895475 w 2773892"/>
                <a:gd name="connsiteY5" fmla="*/ 103558 h 2534761"/>
                <a:gd name="connsiteX6" fmla="*/ 2400300 w 2773892"/>
                <a:gd name="connsiteY6" fmla="*/ 284533 h 2534761"/>
                <a:gd name="connsiteX7" fmla="*/ 2676525 w 2773892"/>
                <a:gd name="connsiteY7" fmla="*/ 598858 h 2534761"/>
                <a:gd name="connsiteX8" fmla="*/ 2771775 w 2773892"/>
                <a:gd name="connsiteY8" fmla="*/ 1379908 h 2534761"/>
                <a:gd name="connsiteX9" fmla="*/ 2600325 w 2773892"/>
                <a:gd name="connsiteY9" fmla="*/ 2084758 h 2534761"/>
                <a:gd name="connsiteX10" fmla="*/ 2276475 w 2773892"/>
                <a:gd name="connsiteY10" fmla="*/ 2427658 h 2534761"/>
                <a:gd name="connsiteX11" fmla="*/ 1590675 w 2773892"/>
                <a:gd name="connsiteY11" fmla="*/ 2522908 h 2534761"/>
                <a:gd name="connsiteX12" fmla="*/ 1171575 w 2773892"/>
                <a:gd name="connsiteY12" fmla="*/ 2484808 h 2534761"/>
                <a:gd name="connsiteX13" fmla="*/ 942975 w 2773892"/>
                <a:gd name="connsiteY13" fmla="*/ 2437183 h 2534761"/>
                <a:gd name="connsiteX14" fmla="*/ 495300 w 2773892"/>
                <a:gd name="connsiteY14" fmla="*/ 2199058 h 2534761"/>
                <a:gd name="connsiteX15" fmla="*/ 152400 w 2773892"/>
                <a:gd name="connsiteY15" fmla="*/ 1799008 h 2534761"/>
                <a:gd name="connsiteX16" fmla="*/ 0 w 2773892"/>
                <a:gd name="connsiteY16" fmla="*/ 1189408 h 2534761"/>
                <a:gd name="connsiteX0" fmla="*/ 0 w 2688167"/>
                <a:gd name="connsiteY0" fmla="*/ 579808 h 2534761"/>
                <a:gd name="connsiteX1" fmla="*/ 228600 w 2688167"/>
                <a:gd name="connsiteY1" fmla="*/ 313108 h 2534761"/>
                <a:gd name="connsiteX2" fmla="*/ 619125 w 2688167"/>
                <a:gd name="connsiteY2" fmla="*/ 122608 h 2534761"/>
                <a:gd name="connsiteX3" fmla="*/ 1000125 w 2688167"/>
                <a:gd name="connsiteY3" fmla="*/ 17833 h 2534761"/>
                <a:gd name="connsiteX4" fmla="*/ 1419225 w 2688167"/>
                <a:gd name="connsiteY4" fmla="*/ 8308 h 2534761"/>
                <a:gd name="connsiteX5" fmla="*/ 1809750 w 2688167"/>
                <a:gd name="connsiteY5" fmla="*/ 103558 h 2534761"/>
                <a:gd name="connsiteX6" fmla="*/ 2314575 w 2688167"/>
                <a:gd name="connsiteY6" fmla="*/ 284533 h 2534761"/>
                <a:gd name="connsiteX7" fmla="*/ 2590800 w 2688167"/>
                <a:gd name="connsiteY7" fmla="*/ 598858 h 2534761"/>
                <a:gd name="connsiteX8" fmla="*/ 2686050 w 2688167"/>
                <a:gd name="connsiteY8" fmla="*/ 1379908 h 2534761"/>
                <a:gd name="connsiteX9" fmla="*/ 2514600 w 2688167"/>
                <a:gd name="connsiteY9" fmla="*/ 2084758 h 2534761"/>
                <a:gd name="connsiteX10" fmla="*/ 2190750 w 2688167"/>
                <a:gd name="connsiteY10" fmla="*/ 2427658 h 2534761"/>
                <a:gd name="connsiteX11" fmla="*/ 1504950 w 2688167"/>
                <a:gd name="connsiteY11" fmla="*/ 2522908 h 2534761"/>
                <a:gd name="connsiteX12" fmla="*/ 1085850 w 2688167"/>
                <a:gd name="connsiteY12" fmla="*/ 2484808 h 2534761"/>
                <a:gd name="connsiteX13" fmla="*/ 857250 w 2688167"/>
                <a:gd name="connsiteY13" fmla="*/ 2437183 h 2534761"/>
                <a:gd name="connsiteX14" fmla="*/ 409575 w 2688167"/>
                <a:gd name="connsiteY14" fmla="*/ 2199058 h 2534761"/>
                <a:gd name="connsiteX15" fmla="*/ 66675 w 2688167"/>
                <a:gd name="connsiteY15" fmla="*/ 1799008 h 2534761"/>
                <a:gd name="connsiteX0" fmla="*/ 0 w 2688167"/>
                <a:gd name="connsiteY0" fmla="*/ 579808 h 2534761"/>
                <a:gd name="connsiteX1" fmla="*/ 228600 w 2688167"/>
                <a:gd name="connsiteY1" fmla="*/ 313108 h 2534761"/>
                <a:gd name="connsiteX2" fmla="*/ 619125 w 2688167"/>
                <a:gd name="connsiteY2" fmla="*/ 122608 h 2534761"/>
                <a:gd name="connsiteX3" fmla="*/ 1000125 w 2688167"/>
                <a:gd name="connsiteY3" fmla="*/ 17833 h 2534761"/>
                <a:gd name="connsiteX4" fmla="*/ 1419225 w 2688167"/>
                <a:gd name="connsiteY4" fmla="*/ 8308 h 2534761"/>
                <a:gd name="connsiteX5" fmla="*/ 1809750 w 2688167"/>
                <a:gd name="connsiteY5" fmla="*/ 103558 h 2534761"/>
                <a:gd name="connsiteX6" fmla="*/ 2314575 w 2688167"/>
                <a:gd name="connsiteY6" fmla="*/ 284533 h 2534761"/>
                <a:gd name="connsiteX7" fmla="*/ 2590800 w 2688167"/>
                <a:gd name="connsiteY7" fmla="*/ 598858 h 2534761"/>
                <a:gd name="connsiteX8" fmla="*/ 2686050 w 2688167"/>
                <a:gd name="connsiteY8" fmla="*/ 1379908 h 2534761"/>
                <a:gd name="connsiteX9" fmla="*/ 2514600 w 2688167"/>
                <a:gd name="connsiteY9" fmla="*/ 2084758 h 2534761"/>
                <a:gd name="connsiteX10" fmla="*/ 2190750 w 2688167"/>
                <a:gd name="connsiteY10" fmla="*/ 2427658 h 2534761"/>
                <a:gd name="connsiteX11" fmla="*/ 1504950 w 2688167"/>
                <a:gd name="connsiteY11" fmla="*/ 2522908 h 2534761"/>
                <a:gd name="connsiteX12" fmla="*/ 1085850 w 2688167"/>
                <a:gd name="connsiteY12" fmla="*/ 2484808 h 2534761"/>
                <a:gd name="connsiteX13" fmla="*/ 857250 w 2688167"/>
                <a:gd name="connsiteY13" fmla="*/ 2437183 h 2534761"/>
                <a:gd name="connsiteX14" fmla="*/ 409575 w 2688167"/>
                <a:gd name="connsiteY14" fmla="*/ 2199058 h 2534761"/>
                <a:gd name="connsiteX0" fmla="*/ 0 w 2688167"/>
                <a:gd name="connsiteY0" fmla="*/ 579808 h 2534761"/>
                <a:gd name="connsiteX1" fmla="*/ 228600 w 2688167"/>
                <a:gd name="connsiteY1" fmla="*/ 313108 h 2534761"/>
                <a:gd name="connsiteX2" fmla="*/ 619125 w 2688167"/>
                <a:gd name="connsiteY2" fmla="*/ 122608 h 2534761"/>
                <a:gd name="connsiteX3" fmla="*/ 1000125 w 2688167"/>
                <a:gd name="connsiteY3" fmla="*/ 17833 h 2534761"/>
                <a:gd name="connsiteX4" fmla="*/ 1419225 w 2688167"/>
                <a:gd name="connsiteY4" fmla="*/ 8308 h 2534761"/>
                <a:gd name="connsiteX5" fmla="*/ 1809750 w 2688167"/>
                <a:gd name="connsiteY5" fmla="*/ 103558 h 2534761"/>
                <a:gd name="connsiteX6" fmla="*/ 2314575 w 2688167"/>
                <a:gd name="connsiteY6" fmla="*/ 284533 h 2534761"/>
                <a:gd name="connsiteX7" fmla="*/ 2590800 w 2688167"/>
                <a:gd name="connsiteY7" fmla="*/ 598858 h 2534761"/>
                <a:gd name="connsiteX8" fmla="*/ 2686050 w 2688167"/>
                <a:gd name="connsiteY8" fmla="*/ 1379908 h 2534761"/>
                <a:gd name="connsiteX9" fmla="*/ 2514600 w 2688167"/>
                <a:gd name="connsiteY9" fmla="*/ 2084758 h 2534761"/>
                <a:gd name="connsiteX10" fmla="*/ 2190750 w 2688167"/>
                <a:gd name="connsiteY10" fmla="*/ 2427658 h 2534761"/>
                <a:gd name="connsiteX11" fmla="*/ 1504950 w 2688167"/>
                <a:gd name="connsiteY11" fmla="*/ 2522908 h 2534761"/>
                <a:gd name="connsiteX12" fmla="*/ 1085850 w 2688167"/>
                <a:gd name="connsiteY12" fmla="*/ 2484808 h 2534761"/>
                <a:gd name="connsiteX13" fmla="*/ 857250 w 2688167"/>
                <a:gd name="connsiteY13" fmla="*/ 2437183 h 2534761"/>
                <a:gd name="connsiteX0" fmla="*/ 0 w 2688167"/>
                <a:gd name="connsiteY0" fmla="*/ 579808 h 2534761"/>
                <a:gd name="connsiteX1" fmla="*/ 228600 w 2688167"/>
                <a:gd name="connsiteY1" fmla="*/ 313108 h 2534761"/>
                <a:gd name="connsiteX2" fmla="*/ 619125 w 2688167"/>
                <a:gd name="connsiteY2" fmla="*/ 122608 h 2534761"/>
                <a:gd name="connsiteX3" fmla="*/ 1000125 w 2688167"/>
                <a:gd name="connsiteY3" fmla="*/ 17833 h 2534761"/>
                <a:gd name="connsiteX4" fmla="*/ 1419225 w 2688167"/>
                <a:gd name="connsiteY4" fmla="*/ 8308 h 2534761"/>
                <a:gd name="connsiteX5" fmla="*/ 1809750 w 2688167"/>
                <a:gd name="connsiteY5" fmla="*/ 103558 h 2534761"/>
                <a:gd name="connsiteX6" fmla="*/ 2314575 w 2688167"/>
                <a:gd name="connsiteY6" fmla="*/ 284533 h 2534761"/>
                <a:gd name="connsiteX7" fmla="*/ 2590800 w 2688167"/>
                <a:gd name="connsiteY7" fmla="*/ 598858 h 2534761"/>
                <a:gd name="connsiteX8" fmla="*/ 2686050 w 2688167"/>
                <a:gd name="connsiteY8" fmla="*/ 1379908 h 2534761"/>
                <a:gd name="connsiteX9" fmla="*/ 2514600 w 2688167"/>
                <a:gd name="connsiteY9" fmla="*/ 2084758 h 2534761"/>
                <a:gd name="connsiteX10" fmla="*/ 2190750 w 2688167"/>
                <a:gd name="connsiteY10" fmla="*/ 2427658 h 2534761"/>
                <a:gd name="connsiteX11" fmla="*/ 1504950 w 2688167"/>
                <a:gd name="connsiteY11" fmla="*/ 2522908 h 2534761"/>
                <a:gd name="connsiteX12" fmla="*/ 1085850 w 2688167"/>
                <a:gd name="connsiteY12" fmla="*/ 2484808 h 2534761"/>
                <a:gd name="connsiteX0" fmla="*/ 0 w 2688167"/>
                <a:gd name="connsiteY0" fmla="*/ 579808 h 2522908"/>
                <a:gd name="connsiteX1" fmla="*/ 228600 w 2688167"/>
                <a:gd name="connsiteY1" fmla="*/ 313108 h 2522908"/>
                <a:gd name="connsiteX2" fmla="*/ 619125 w 2688167"/>
                <a:gd name="connsiteY2" fmla="*/ 122608 h 2522908"/>
                <a:gd name="connsiteX3" fmla="*/ 1000125 w 2688167"/>
                <a:gd name="connsiteY3" fmla="*/ 17833 h 2522908"/>
                <a:gd name="connsiteX4" fmla="*/ 1419225 w 2688167"/>
                <a:gd name="connsiteY4" fmla="*/ 8308 h 2522908"/>
                <a:gd name="connsiteX5" fmla="*/ 1809750 w 2688167"/>
                <a:gd name="connsiteY5" fmla="*/ 103558 h 2522908"/>
                <a:gd name="connsiteX6" fmla="*/ 2314575 w 2688167"/>
                <a:gd name="connsiteY6" fmla="*/ 284533 h 2522908"/>
                <a:gd name="connsiteX7" fmla="*/ 2590800 w 2688167"/>
                <a:gd name="connsiteY7" fmla="*/ 598858 h 2522908"/>
                <a:gd name="connsiteX8" fmla="*/ 2686050 w 2688167"/>
                <a:gd name="connsiteY8" fmla="*/ 1379908 h 2522908"/>
                <a:gd name="connsiteX9" fmla="*/ 2514600 w 2688167"/>
                <a:gd name="connsiteY9" fmla="*/ 2084758 h 2522908"/>
                <a:gd name="connsiteX10" fmla="*/ 2190750 w 2688167"/>
                <a:gd name="connsiteY10" fmla="*/ 2427658 h 2522908"/>
                <a:gd name="connsiteX11" fmla="*/ 1504950 w 2688167"/>
                <a:gd name="connsiteY11" fmla="*/ 2522908 h 2522908"/>
                <a:gd name="connsiteX0" fmla="*/ 0 w 2688167"/>
                <a:gd name="connsiteY0" fmla="*/ 579808 h 2427658"/>
                <a:gd name="connsiteX1" fmla="*/ 228600 w 2688167"/>
                <a:gd name="connsiteY1" fmla="*/ 313108 h 2427658"/>
                <a:gd name="connsiteX2" fmla="*/ 619125 w 2688167"/>
                <a:gd name="connsiteY2" fmla="*/ 122608 h 2427658"/>
                <a:gd name="connsiteX3" fmla="*/ 1000125 w 2688167"/>
                <a:gd name="connsiteY3" fmla="*/ 17833 h 2427658"/>
                <a:gd name="connsiteX4" fmla="*/ 1419225 w 2688167"/>
                <a:gd name="connsiteY4" fmla="*/ 8308 h 2427658"/>
                <a:gd name="connsiteX5" fmla="*/ 1809750 w 2688167"/>
                <a:gd name="connsiteY5" fmla="*/ 103558 h 2427658"/>
                <a:gd name="connsiteX6" fmla="*/ 2314575 w 2688167"/>
                <a:gd name="connsiteY6" fmla="*/ 284533 h 2427658"/>
                <a:gd name="connsiteX7" fmla="*/ 2590800 w 2688167"/>
                <a:gd name="connsiteY7" fmla="*/ 598858 h 2427658"/>
                <a:gd name="connsiteX8" fmla="*/ 2686050 w 2688167"/>
                <a:gd name="connsiteY8" fmla="*/ 1379908 h 2427658"/>
                <a:gd name="connsiteX9" fmla="*/ 2514600 w 2688167"/>
                <a:gd name="connsiteY9" fmla="*/ 2084758 h 2427658"/>
                <a:gd name="connsiteX10" fmla="*/ 2190750 w 2688167"/>
                <a:gd name="connsiteY10" fmla="*/ 2427658 h 2427658"/>
                <a:gd name="connsiteX0" fmla="*/ 0 w 2688167"/>
                <a:gd name="connsiteY0" fmla="*/ 579808 h 2084758"/>
                <a:gd name="connsiteX1" fmla="*/ 228600 w 2688167"/>
                <a:gd name="connsiteY1" fmla="*/ 313108 h 2084758"/>
                <a:gd name="connsiteX2" fmla="*/ 619125 w 2688167"/>
                <a:gd name="connsiteY2" fmla="*/ 122608 h 2084758"/>
                <a:gd name="connsiteX3" fmla="*/ 1000125 w 2688167"/>
                <a:gd name="connsiteY3" fmla="*/ 17833 h 2084758"/>
                <a:gd name="connsiteX4" fmla="*/ 1419225 w 2688167"/>
                <a:gd name="connsiteY4" fmla="*/ 8308 h 2084758"/>
                <a:gd name="connsiteX5" fmla="*/ 1809750 w 2688167"/>
                <a:gd name="connsiteY5" fmla="*/ 103558 h 2084758"/>
                <a:gd name="connsiteX6" fmla="*/ 2314575 w 2688167"/>
                <a:gd name="connsiteY6" fmla="*/ 284533 h 2084758"/>
                <a:gd name="connsiteX7" fmla="*/ 2590800 w 2688167"/>
                <a:gd name="connsiteY7" fmla="*/ 598858 h 2084758"/>
                <a:gd name="connsiteX8" fmla="*/ 2686050 w 2688167"/>
                <a:gd name="connsiteY8" fmla="*/ 1379908 h 2084758"/>
                <a:gd name="connsiteX9" fmla="*/ 2514600 w 2688167"/>
                <a:gd name="connsiteY9" fmla="*/ 2084758 h 2084758"/>
                <a:gd name="connsiteX0" fmla="*/ 0 w 2688167"/>
                <a:gd name="connsiteY0" fmla="*/ 579808 h 1379908"/>
                <a:gd name="connsiteX1" fmla="*/ 228600 w 2688167"/>
                <a:gd name="connsiteY1" fmla="*/ 313108 h 1379908"/>
                <a:gd name="connsiteX2" fmla="*/ 619125 w 2688167"/>
                <a:gd name="connsiteY2" fmla="*/ 122608 h 1379908"/>
                <a:gd name="connsiteX3" fmla="*/ 1000125 w 2688167"/>
                <a:gd name="connsiteY3" fmla="*/ 17833 h 1379908"/>
                <a:gd name="connsiteX4" fmla="*/ 1419225 w 2688167"/>
                <a:gd name="connsiteY4" fmla="*/ 8308 h 1379908"/>
                <a:gd name="connsiteX5" fmla="*/ 1809750 w 2688167"/>
                <a:gd name="connsiteY5" fmla="*/ 103558 h 1379908"/>
                <a:gd name="connsiteX6" fmla="*/ 2314575 w 2688167"/>
                <a:gd name="connsiteY6" fmla="*/ 284533 h 1379908"/>
                <a:gd name="connsiteX7" fmla="*/ 2590800 w 2688167"/>
                <a:gd name="connsiteY7" fmla="*/ 598858 h 1379908"/>
                <a:gd name="connsiteX8" fmla="*/ 2686050 w 2688167"/>
                <a:gd name="connsiteY8" fmla="*/ 1379908 h 1379908"/>
                <a:gd name="connsiteX0" fmla="*/ 0 w 2590800"/>
                <a:gd name="connsiteY0" fmla="*/ 579808 h 598858"/>
                <a:gd name="connsiteX1" fmla="*/ 228600 w 2590800"/>
                <a:gd name="connsiteY1" fmla="*/ 313108 h 598858"/>
                <a:gd name="connsiteX2" fmla="*/ 619125 w 2590800"/>
                <a:gd name="connsiteY2" fmla="*/ 122608 h 598858"/>
                <a:gd name="connsiteX3" fmla="*/ 1000125 w 2590800"/>
                <a:gd name="connsiteY3" fmla="*/ 17833 h 598858"/>
                <a:gd name="connsiteX4" fmla="*/ 1419225 w 2590800"/>
                <a:gd name="connsiteY4" fmla="*/ 8308 h 598858"/>
                <a:gd name="connsiteX5" fmla="*/ 1809750 w 2590800"/>
                <a:gd name="connsiteY5" fmla="*/ 103558 h 598858"/>
                <a:gd name="connsiteX6" fmla="*/ 2314575 w 2590800"/>
                <a:gd name="connsiteY6" fmla="*/ 284533 h 598858"/>
                <a:gd name="connsiteX7" fmla="*/ 2590800 w 2590800"/>
                <a:gd name="connsiteY7" fmla="*/ 598858 h 598858"/>
                <a:gd name="connsiteX0" fmla="*/ 0 w 2762250"/>
                <a:gd name="connsiteY0" fmla="*/ 579808 h 694108"/>
                <a:gd name="connsiteX1" fmla="*/ 228600 w 2762250"/>
                <a:gd name="connsiteY1" fmla="*/ 313108 h 694108"/>
                <a:gd name="connsiteX2" fmla="*/ 619125 w 2762250"/>
                <a:gd name="connsiteY2" fmla="*/ 122608 h 694108"/>
                <a:gd name="connsiteX3" fmla="*/ 1000125 w 2762250"/>
                <a:gd name="connsiteY3" fmla="*/ 17833 h 694108"/>
                <a:gd name="connsiteX4" fmla="*/ 1419225 w 2762250"/>
                <a:gd name="connsiteY4" fmla="*/ 8308 h 694108"/>
                <a:gd name="connsiteX5" fmla="*/ 1809750 w 2762250"/>
                <a:gd name="connsiteY5" fmla="*/ 103558 h 694108"/>
                <a:gd name="connsiteX6" fmla="*/ 2314575 w 2762250"/>
                <a:gd name="connsiteY6" fmla="*/ 284533 h 694108"/>
                <a:gd name="connsiteX7" fmla="*/ 2762250 w 2762250"/>
                <a:gd name="connsiteY7" fmla="*/ 694108 h 694108"/>
                <a:gd name="connsiteX0" fmla="*/ 0 w 2762250"/>
                <a:gd name="connsiteY0" fmla="*/ 579808 h 694108"/>
                <a:gd name="connsiteX1" fmla="*/ 228600 w 2762250"/>
                <a:gd name="connsiteY1" fmla="*/ 313108 h 694108"/>
                <a:gd name="connsiteX2" fmla="*/ 619125 w 2762250"/>
                <a:gd name="connsiteY2" fmla="*/ 122608 h 694108"/>
                <a:gd name="connsiteX3" fmla="*/ 1000125 w 2762250"/>
                <a:gd name="connsiteY3" fmla="*/ 17833 h 694108"/>
                <a:gd name="connsiteX4" fmla="*/ 1419225 w 2762250"/>
                <a:gd name="connsiteY4" fmla="*/ 8308 h 694108"/>
                <a:gd name="connsiteX5" fmla="*/ 1809750 w 2762250"/>
                <a:gd name="connsiteY5" fmla="*/ 103558 h 694108"/>
                <a:gd name="connsiteX6" fmla="*/ 2314575 w 2762250"/>
                <a:gd name="connsiteY6" fmla="*/ 284533 h 694108"/>
                <a:gd name="connsiteX7" fmla="*/ 2762250 w 2762250"/>
                <a:gd name="connsiteY7" fmla="*/ 694108 h 694108"/>
                <a:gd name="connsiteX0" fmla="*/ 0 w 2543175"/>
                <a:gd name="connsiteY0" fmla="*/ 579808 h 579808"/>
                <a:gd name="connsiteX1" fmla="*/ 228600 w 2543175"/>
                <a:gd name="connsiteY1" fmla="*/ 313108 h 579808"/>
                <a:gd name="connsiteX2" fmla="*/ 619125 w 2543175"/>
                <a:gd name="connsiteY2" fmla="*/ 122608 h 579808"/>
                <a:gd name="connsiteX3" fmla="*/ 1000125 w 2543175"/>
                <a:gd name="connsiteY3" fmla="*/ 17833 h 579808"/>
                <a:gd name="connsiteX4" fmla="*/ 1419225 w 2543175"/>
                <a:gd name="connsiteY4" fmla="*/ 8308 h 579808"/>
                <a:gd name="connsiteX5" fmla="*/ 1809750 w 2543175"/>
                <a:gd name="connsiteY5" fmla="*/ 103558 h 579808"/>
                <a:gd name="connsiteX6" fmla="*/ 2314575 w 2543175"/>
                <a:gd name="connsiteY6" fmla="*/ 284533 h 579808"/>
                <a:gd name="connsiteX7" fmla="*/ 2543175 w 2543175"/>
                <a:gd name="connsiteY7" fmla="*/ 408358 h 579808"/>
                <a:gd name="connsiteX0" fmla="*/ 0 w 2543175"/>
                <a:gd name="connsiteY0" fmla="*/ 579808 h 579808"/>
                <a:gd name="connsiteX1" fmla="*/ 228600 w 2543175"/>
                <a:gd name="connsiteY1" fmla="*/ 313108 h 579808"/>
                <a:gd name="connsiteX2" fmla="*/ 619125 w 2543175"/>
                <a:gd name="connsiteY2" fmla="*/ 122608 h 579808"/>
                <a:gd name="connsiteX3" fmla="*/ 1000125 w 2543175"/>
                <a:gd name="connsiteY3" fmla="*/ 17833 h 579808"/>
                <a:gd name="connsiteX4" fmla="*/ 1419225 w 2543175"/>
                <a:gd name="connsiteY4" fmla="*/ 8308 h 579808"/>
                <a:gd name="connsiteX5" fmla="*/ 1809750 w 2543175"/>
                <a:gd name="connsiteY5" fmla="*/ 103558 h 579808"/>
                <a:gd name="connsiteX6" fmla="*/ 2314575 w 2543175"/>
                <a:gd name="connsiteY6" fmla="*/ 284533 h 579808"/>
                <a:gd name="connsiteX7" fmla="*/ 2543175 w 2543175"/>
                <a:gd name="connsiteY7" fmla="*/ 408358 h 579808"/>
                <a:gd name="connsiteX0" fmla="*/ 0 w 2543175"/>
                <a:gd name="connsiteY0" fmla="*/ 579808 h 579808"/>
                <a:gd name="connsiteX1" fmla="*/ 228600 w 2543175"/>
                <a:gd name="connsiteY1" fmla="*/ 313108 h 579808"/>
                <a:gd name="connsiteX2" fmla="*/ 619125 w 2543175"/>
                <a:gd name="connsiteY2" fmla="*/ 122608 h 579808"/>
                <a:gd name="connsiteX3" fmla="*/ 1000125 w 2543175"/>
                <a:gd name="connsiteY3" fmla="*/ 17833 h 579808"/>
                <a:gd name="connsiteX4" fmla="*/ 1419225 w 2543175"/>
                <a:gd name="connsiteY4" fmla="*/ 8308 h 579808"/>
                <a:gd name="connsiteX5" fmla="*/ 1809750 w 2543175"/>
                <a:gd name="connsiteY5" fmla="*/ 103558 h 579808"/>
                <a:gd name="connsiteX6" fmla="*/ 2314575 w 2543175"/>
                <a:gd name="connsiteY6" fmla="*/ 284533 h 579808"/>
                <a:gd name="connsiteX7" fmla="*/ 2543175 w 2543175"/>
                <a:gd name="connsiteY7" fmla="*/ 408358 h 579808"/>
                <a:gd name="connsiteX0" fmla="*/ 0 w 2495550"/>
                <a:gd name="connsiteY0" fmla="*/ 579808 h 579808"/>
                <a:gd name="connsiteX1" fmla="*/ 228600 w 2495550"/>
                <a:gd name="connsiteY1" fmla="*/ 313108 h 579808"/>
                <a:gd name="connsiteX2" fmla="*/ 619125 w 2495550"/>
                <a:gd name="connsiteY2" fmla="*/ 122608 h 579808"/>
                <a:gd name="connsiteX3" fmla="*/ 1000125 w 2495550"/>
                <a:gd name="connsiteY3" fmla="*/ 17833 h 579808"/>
                <a:gd name="connsiteX4" fmla="*/ 1419225 w 2495550"/>
                <a:gd name="connsiteY4" fmla="*/ 8308 h 579808"/>
                <a:gd name="connsiteX5" fmla="*/ 1809750 w 2495550"/>
                <a:gd name="connsiteY5" fmla="*/ 103558 h 579808"/>
                <a:gd name="connsiteX6" fmla="*/ 2314575 w 2495550"/>
                <a:gd name="connsiteY6" fmla="*/ 284533 h 579808"/>
                <a:gd name="connsiteX7" fmla="*/ 2495550 w 2495550"/>
                <a:gd name="connsiteY7" fmla="*/ 436933 h 579808"/>
                <a:gd name="connsiteX0" fmla="*/ 0 w 2495550"/>
                <a:gd name="connsiteY0" fmla="*/ 579808 h 579808"/>
                <a:gd name="connsiteX1" fmla="*/ 228600 w 2495550"/>
                <a:gd name="connsiteY1" fmla="*/ 313108 h 579808"/>
                <a:gd name="connsiteX2" fmla="*/ 619125 w 2495550"/>
                <a:gd name="connsiteY2" fmla="*/ 122608 h 579808"/>
                <a:gd name="connsiteX3" fmla="*/ 1000125 w 2495550"/>
                <a:gd name="connsiteY3" fmla="*/ 17833 h 579808"/>
                <a:gd name="connsiteX4" fmla="*/ 1419225 w 2495550"/>
                <a:gd name="connsiteY4" fmla="*/ 8308 h 579808"/>
                <a:gd name="connsiteX5" fmla="*/ 1809750 w 2495550"/>
                <a:gd name="connsiteY5" fmla="*/ 103558 h 579808"/>
                <a:gd name="connsiteX6" fmla="*/ 2314575 w 2495550"/>
                <a:gd name="connsiteY6" fmla="*/ 284533 h 579808"/>
                <a:gd name="connsiteX7" fmla="*/ 2495550 w 2495550"/>
                <a:gd name="connsiteY7" fmla="*/ 436933 h 579808"/>
                <a:gd name="connsiteX0" fmla="*/ 0 w 2505075"/>
                <a:gd name="connsiteY0" fmla="*/ 579808 h 579808"/>
                <a:gd name="connsiteX1" fmla="*/ 228600 w 2505075"/>
                <a:gd name="connsiteY1" fmla="*/ 313108 h 579808"/>
                <a:gd name="connsiteX2" fmla="*/ 619125 w 2505075"/>
                <a:gd name="connsiteY2" fmla="*/ 122608 h 579808"/>
                <a:gd name="connsiteX3" fmla="*/ 1000125 w 2505075"/>
                <a:gd name="connsiteY3" fmla="*/ 17833 h 579808"/>
                <a:gd name="connsiteX4" fmla="*/ 1419225 w 2505075"/>
                <a:gd name="connsiteY4" fmla="*/ 8308 h 579808"/>
                <a:gd name="connsiteX5" fmla="*/ 1809750 w 2505075"/>
                <a:gd name="connsiteY5" fmla="*/ 103558 h 579808"/>
                <a:gd name="connsiteX6" fmla="*/ 2314575 w 2505075"/>
                <a:gd name="connsiteY6" fmla="*/ 284533 h 579808"/>
                <a:gd name="connsiteX7" fmla="*/ 2505075 w 2505075"/>
                <a:gd name="connsiteY7" fmla="*/ 436933 h 579808"/>
                <a:gd name="connsiteX0" fmla="*/ 0 w 2505075"/>
                <a:gd name="connsiteY0" fmla="*/ 579808 h 579808"/>
                <a:gd name="connsiteX1" fmla="*/ 219075 w 2505075"/>
                <a:gd name="connsiteY1" fmla="*/ 294058 h 579808"/>
                <a:gd name="connsiteX2" fmla="*/ 619125 w 2505075"/>
                <a:gd name="connsiteY2" fmla="*/ 122608 h 579808"/>
                <a:gd name="connsiteX3" fmla="*/ 1000125 w 2505075"/>
                <a:gd name="connsiteY3" fmla="*/ 17833 h 579808"/>
                <a:gd name="connsiteX4" fmla="*/ 1419225 w 2505075"/>
                <a:gd name="connsiteY4" fmla="*/ 8308 h 579808"/>
                <a:gd name="connsiteX5" fmla="*/ 1809750 w 2505075"/>
                <a:gd name="connsiteY5" fmla="*/ 103558 h 579808"/>
                <a:gd name="connsiteX6" fmla="*/ 2314575 w 2505075"/>
                <a:gd name="connsiteY6" fmla="*/ 284533 h 579808"/>
                <a:gd name="connsiteX7" fmla="*/ 2505075 w 2505075"/>
                <a:gd name="connsiteY7" fmla="*/ 436933 h 579808"/>
                <a:gd name="connsiteX0" fmla="*/ 0 w 2505075"/>
                <a:gd name="connsiteY0" fmla="*/ 579808 h 579808"/>
                <a:gd name="connsiteX1" fmla="*/ 219075 w 2505075"/>
                <a:gd name="connsiteY1" fmla="*/ 294058 h 579808"/>
                <a:gd name="connsiteX2" fmla="*/ 581025 w 2505075"/>
                <a:gd name="connsiteY2" fmla="*/ 122608 h 579808"/>
                <a:gd name="connsiteX3" fmla="*/ 1000125 w 2505075"/>
                <a:gd name="connsiteY3" fmla="*/ 17833 h 579808"/>
                <a:gd name="connsiteX4" fmla="*/ 1419225 w 2505075"/>
                <a:gd name="connsiteY4" fmla="*/ 8308 h 579808"/>
                <a:gd name="connsiteX5" fmla="*/ 1809750 w 2505075"/>
                <a:gd name="connsiteY5" fmla="*/ 103558 h 579808"/>
                <a:gd name="connsiteX6" fmla="*/ 2314575 w 2505075"/>
                <a:gd name="connsiteY6" fmla="*/ 284533 h 579808"/>
                <a:gd name="connsiteX7" fmla="*/ 2505075 w 2505075"/>
                <a:gd name="connsiteY7" fmla="*/ 436933 h 579808"/>
                <a:gd name="connsiteX0" fmla="*/ 0 w 2447925"/>
                <a:gd name="connsiteY0" fmla="*/ 465508 h 465508"/>
                <a:gd name="connsiteX1" fmla="*/ 161925 w 2447925"/>
                <a:gd name="connsiteY1" fmla="*/ 294058 h 465508"/>
                <a:gd name="connsiteX2" fmla="*/ 523875 w 2447925"/>
                <a:gd name="connsiteY2" fmla="*/ 122608 h 465508"/>
                <a:gd name="connsiteX3" fmla="*/ 942975 w 2447925"/>
                <a:gd name="connsiteY3" fmla="*/ 17833 h 465508"/>
                <a:gd name="connsiteX4" fmla="*/ 1362075 w 2447925"/>
                <a:gd name="connsiteY4" fmla="*/ 8308 h 465508"/>
                <a:gd name="connsiteX5" fmla="*/ 1752600 w 2447925"/>
                <a:gd name="connsiteY5" fmla="*/ 103558 h 465508"/>
                <a:gd name="connsiteX6" fmla="*/ 2257425 w 2447925"/>
                <a:gd name="connsiteY6" fmla="*/ 284533 h 465508"/>
                <a:gd name="connsiteX7" fmla="*/ 2447925 w 2447925"/>
                <a:gd name="connsiteY7" fmla="*/ 436933 h 465508"/>
                <a:gd name="connsiteX0" fmla="*/ 0 w 2447925"/>
                <a:gd name="connsiteY0" fmla="*/ 465508 h 465508"/>
                <a:gd name="connsiteX1" fmla="*/ 161925 w 2447925"/>
                <a:gd name="connsiteY1" fmla="*/ 294058 h 465508"/>
                <a:gd name="connsiteX2" fmla="*/ 523875 w 2447925"/>
                <a:gd name="connsiteY2" fmla="*/ 122608 h 465508"/>
                <a:gd name="connsiteX3" fmla="*/ 942975 w 2447925"/>
                <a:gd name="connsiteY3" fmla="*/ 17833 h 465508"/>
                <a:gd name="connsiteX4" fmla="*/ 1362075 w 2447925"/>
                <a:gd name="connsiteY4" fmla="*/ 8308 h 465508"/>
                <a:gd name="connsiteX5" fmla="*/ 1752600 w 2447925"/>
                <a:gd name="connsiteY5" fmla="*/ 103558 h 465508"/>
                <a:gd name="connsiteX6" fmla="*/ 2257425 w 2447925"/>
                <a:gd name="connsiteY6" fmla="*/ 284533 h 465508"/>
                <a:gd name="connsiteX7" fmla="*/ 2447925 w 2447925"/>
                <a:gd name="connsiteY7" fmla="*/ 436933 h 465508"/>
                <a:gd name="connsiteX0" fmla="*/ 0 w 2447925"/>
                <a:gd name="connsiteY0" fmla="*/ 467583 h 467583"/>
                <a:gd name="connsiteX1" fmla="*/ 161925 w 2447925"/>
                <a:gd name="connsiteY1" fmla="*/ 296133 h 467583"/>
                <a:gd name="connsiteX2" fmla="*/ 523875 w 2447925"/>
                <a:gd name="connsiteY2" fmla="*/ 124683 h 467583"/>
                <a:gd name="connsiteX3" fmla="*/ 942975 w 2447925"/>
                <a:gd name="connsiteY3" fmla="*/ 19908 h 467583"/>
                <a:gd name="connsiteX4" fmla="*/ 1362075 w 2447925"/>
                <a:gd name="connsiteY4" fmla="*/ 10383 h 467583"/>
                <a:gd name="connsiteX5" fmla="*/ 1885950 w 2447925"/>
                <a:gd name="connsiteY5" fmla="*/ 134208 h 467583"/>
                <a:gd name="connsiteX6" fmla="*/ 2257425 w 2447925"/>
                <a:gd name="connsiteY6" fmla="*/ 286608 h 467583"/>
                <a:gd name="connsiteX7" fmla="*/ 2447925 w 2447925"/>
                <a:gd name="connsiteY7" fmla="*/ 439008 h 467583"/>
                <a:gd name="connsiteX0" fmla="*/ 0 w 2447925"/>
                <a:gd name="connsiteY0" fmla="*/ 467583 h 467583"/>
                <a:gd name="connsiteX1" fmla="*/ 209550 w 2447925"/>
                <a:gd name="connsiteY1" fmla="*/ 248508 h 467583"/>
                <a:gd name="connsiteX2" fmla="*/ 523875 w 2447925"/>
                <a:gd name="connsiteY2" fmla="*/ 124683 h 467583"/>
                <a:gd name="connsiteX3" fmla="*/ 942975 w 2447925"/>
                <a:gd name="connsiteY3" fmla="*/ 19908 h 467583"/>
                <a:gd name="connsiteX4" fmla="*/ 1362075 w 2447925"/>
                <a:gd name="connsiteY4" fmla="*/ 10383 h 467583"/>
                <a:gd name="connsiteX5" fmla="*/ 1885950 w 2447925"/>
                <a:gd name="connsiteY5" fmla="*/ 134208 h 467583"/>
                <a:gd name="connsiteX6" fmla="*/ 2257425 w 2447925"/>
                <a:gd name="connsiteY6" fmla="*/ 286608 h 467583"/>
                <a:gd name="connsiteX7" fmla="*/ 2447925 w 2447925"/>
                <a:gd name="connsiteY7" fmla="*/ 439008 h 467583"/>
                <a:gd name="connsiteX0" fmla="*/ 0 w 2447925"/>
                <a:gd name="connsiteY0" fmla="*/ 467583 h 467583"/>
                <a:gd name="connsiteX1" fmla="*/ 209550 w 2447925"/>
                <a:gd name="connsiteY1" fmla="*/ 248508 h 467583"/>
                <a:gd name="connsiteX2" fmla="*/ 523875 w 2447925"/>
                <a:gd name="connsiteY2" fmla="*/ 124683 h 467583"/>
                <a:gd name="connsiteX3" fmla="*/ 942975 w 2447925"/>
                <a:gd name="connsiteY3" fmla="*/ 19908 h 467583"/>
                <a:gd name="connsiteX4" fmla="*/ 1362075 w 2447925"/>
                <a:gd name="connsiteY4" fmla="*/ 10383 h 467583"/>
                <a:gd name="connsiteX5" fmla="*/ 1885950 w 2447925"/>
                <a:gd name="connsiteY5" fmla="*/ 134208 h 467583"/>
                <a:gd name="connsiteX6" fmla="*/ 2257425 w 2447925"/>
                <a:gd name="connsiteY6" fmla="*/ 286608 h 467583"/>
                <a:gd name="connsiteX7" fmla="*/ 2447925 w 2447925"/>
                <a:gd name="connsiteY7" fmla="*/ 439008 h 467583"/>
                <a:gd name="connsiteX0" fmla="*/ 0 w 2447925"/>
                <a:gd name="connsiteY0" fmla="*/ 466020 h 466020"/>
                <a:gd name="connsiteX1" fmla="*/ 209550 w 2447925"/>
                <a:gd name="connsiteY1" fmla="*/ 246945 h 466020"/>
                <a:gd name="connsiteX2" fmla="*/ 590550 w 2447925"/>
                <a:gd name="connsiteY2" fmla="*/ 85020 h 466020"/>
                <a:gd name="connsiteX3" fmla="*/ 942975 w 2447925"/>
                <a:gd name="connsiteY3" fmla="*/ 18345 h 466020"/>
                <a:gd name="connsiteX4" fmla="*/ 1362075 w 2447925"/>
                <a:gd name="connsiteY4" fmla="*/ 8820 h 466020"/>
                <a:gd name="connsiteX5" fmla="*/ 1885950 w 2447925"/>
                <a:gd name="connsiteY5" fmla="*/ 132645 h 466020"/>
                <a:gd name="connsiteX6" fmla="*/ 2257425 w 2447925"/>
                <a:gd name="connsiteY6" fmla="*/ 285045 h 466020"/>
                <a:gd name="connsiteX7" fmla="*/ 2447925 w 2447925"/>
                <a:gd name="connsiteY7" fmla="*/ 437445 h 466020"/>
                <a:gd name="connsiteX0" fmla="*/ 0 w 2447925"/>
                <a:gd name="connsiteY0" fmla="*/ 469873 h 469873"/>
                <a:gd name="connsiteX1" fmla="*/ 209550 w 2447925"/>
                <a:gd name="connsiteY1" fmla="*/ 250798 h 469873"/>
                <a:gd name="connsiteX2" fmla="*/ 590550 w 2447925"/>
                <a:gd name="connsiteY2" fmla="*/ 88873 h 469873"/>
                <a:gd name="connsiteX3" fmla="*/ 923925 w 2447925"/>
                <a:gd name="connsiteY3" fmla="*/ 12673 h 469873"/>
                <a:gd name="connsiteX4" fmla="*/ 1362075 w 2447925"/>
                <a:gd name="connsiteY4" fmla="*/ 12673 h 469873"/>
                <a:gd name="connsiteX5" fmla="*/ 1885950 w 2447925"/>
                <a:gd name="connsiteY5" fmla="*/ 136498 h 469873"/>
                <a:gd name="connsiteX6" fmla="*/ 2257425 w 2447925"/>
                <a:gd name="connsiteY6" fmla="*/ 288898 h 469873"/>
                <a:gd name="connsiteX7" fmla="*/ 2447925 w 2447925"/>
                <a:gd name="connsiteY7" fmla="*/ 441298 h 469873"/>
                <a:gd name="connsiteX0" fmla="*/ 0 w 2447925"/>
                <a:gd name="connsiteY0" fmla="*/ 469873 h 469873"/>
                <a:gd name="connsiteX1" fmla="*/ 225315 w 2447925"/>
                <a:gd name="connsiteY1" fmla="*/ 250798 h 469873"/>
                <a:gd name="connsiteX2" fmla="*/ 590550 w 2447925"/>
                <a:gd name="connsiteY2" fmla="*/ 88873 h 469873"/>
                <a:gd name="connsiteX3" fmla="*/ 923925 w 2447925"/>
                <a:gd name="connsiteY3" fmla="*/ 12673 h 469873"/>
                <a:gd name="connsiteX4" fmla="*/ 1362075 w 2447925"/>
                <a:gd name="connsiteY4" fmla="*/ 12673 h 469873"/>
                <a:gd name="connsiteX5" fmla="*/ 1885950 w 2447925"/>
                <a:gd name="connsiteY5" fmla="*/ 136498 h 469873"/>
                <a:gd name="connsiteX6" fmla="*/ 2257425 w 2447925"/>
                <a:gd name="connsiteY6" fmla="*/ 288898 h 469873"/>
                <a:gd name="connsiteX7" fmla="*/ 2447925 w 2447925"/>
                <a:gd name="connsiteY7" fmla="*/ 441298 h 469873"/>
                <a:gd name="connsiteX0" fmla="*/ 0 w 2447925"/>
                <a:gd name="connsiteY0" fmla="*/ 469873 h 469873"/>
                <a:gd name="connsiteX1" fmla="*/ 225315 w 2447925"/>
                <a:gd name="connsiteY1" fmla="*/ 250798 h 469873"/>
                <a:gd name="connsiteX2" fmla="*/ 590550 w 2447925"/>
                <a:gd name="connsiteY2" fmla="*/ 88873 h 469873"/>
                <a:gd name="connsiteX3" fmla="*/ 923925 w 2447925"/>
                <a:gd name="connsiteY3" fmla="*/ 12673 h 469873"/>
                <a:gd name="connsiteX4" fmla="*/ 1362075 w 2447925"/>
                <a:gd name="connsiteY4" fmla="*/ 12673 h 469873"/>
                <a:gd name="connsiteX5" fmla="*/ 1885950 w 2447925"/>
                <a:gd name="connsiteY5" fmla="*/ 136498 h 469873"/>
                <a:gd name="connsiteX6" fmla="*/ 2257425 w 2447925"/>
                <a:gd name="connsiteY6" fmla="*/ 288898 h 469873"/>
                <a:gd name="connsiteX7" fmla="*/ 2447925 w 2447925"/>
                <a:gd name="connsiteY7" fmla="*/ 441298 h 469873"/>
                <a:gd name="connsiteX0" fmla="*/ 0 w 2447925"/>
                <a:gd name="connsiteY0" fmla="*/ 469873 h 469873"/>
                <a:gd name="connsiteX1" fmla="*/ 225315 w 2447925"/>
                <a:gd name="connsiteY1" fmla="*/ 250798 h 469873"/>
                <a:gd name="connsiteX2" fmla="*/ 590550 w 2447925"/>
                <a:gd name="connsiteY2" fmla="*/ 88873 h 469873"/>
                <a:gd name="connsiteX3" fmla="*/ 923925 w 2447925"/>
                <a:gd name="connsiteY3" fmla="*/ 12673 h 469873"/>
                <a:gd name="connsiteX4" fmla="*/ 1362075 w 2447925"/>
                <a:gd name="connsiteY4" fmla="*/ 12673 h 469873"/>
                <a:gd name="connsiteX5" fmla="*/ 1885950 w 2447925"/>
                <a:gd name="connsiteY5" fmla="*/ 136498 h 469873"/>
                <a:gd name="connsiteX6" fmla="*/ 2257425 w 2447925"/>
                <a:gd name="connsiteY6" fmla="*/ 288898 h 469873"/>
                <a:gd name="connsiteX7" fmla="*/ 2447925 w 2447925"/>
                <a:gd name="connsiteY7" fmla="*/ 441298 h 469873"/>
                <a:gd name="connsiteX0" fmla="*/ 0 w 2447925"/>
                <a:gd name="connsiteY0" fmla="*/ 470949 h 470949"/>
                <a:gd name="connsiteX1" fmla="*/ 225315 w 2447925"/>
                <a:gd name="connsiteY1" fmla="*/ 251874 h 470949"/>
                <a:gd name="connsiteX2" fmla="*/ 590550 w 2447925"/>
                <a:gd name="connsiteY2" fmla="*/ 108999 h 470949"/>
                <a:gd name="connsiteX3" fmla="*/ 923925 w 2447925"/>
                <a:gd name="connsiteY3" fmla="*/ 13749 h 470949"/>
                <a:gd name="connsiteX4" fmla="*/ 1362075 w 2447925"/>
                <a:gd name="connsiteY4" fmla="*/ 13749 h 470949"/>
                <a:gd name="connsiteX5" fmla="*/ 1885950 w 2447925"/>
                <a:gd name="connsiteY5" fmla="*/ 137574 h 470949"/>
                <a:gd name="connsiteX6" fmla="*/ 2257425 w 2447925"/>
                <a:gd name="connsiteY6" fmla="*/ 289974 h 470949"/>
                <a:gd name="connsiteX7" fmla="*/ 2447925 w 2447925"/>
                <a:gd name="connsiteY7" fmla="*/ 442374 h 470949"/>
                <a:gd name="connsiteX0" fmla="*/ 0 w 2447925"/>
                <a:gd name="connsiteY0" fmla="*/ 470949 h 470949"/>
                <a:gd name="connsiteX1" fmla="*/ 225315 w 2447925"/>
                <a:gd name="connsiteY1" fmla="*/ 251874 h 470949"/>
                <a:gd name="connsiteX2" fmla="*/ 590550 w 2447925"/>
                <a:gd name="connsiteY2" fmla="*/ 108999 h 470949"/>
                <a:gd name="connsiteX3" fmla="*/ 1019175 w 2447925"/>
                <a:gd name="connsiteY3" fmla="*/ 13749 h 470949"/>
                <a:gd name="connsiteX4" fmla="*/ 1362075 w 2447925"/>
                <a:gd name="connsiteY4" fmla="*/ 13749 h 470949"/>
                <a:gd name="connsiteX5" fmla="*/ 1885950 w 2447925"/>
                <a:gd name="connsiteY5" fmla="*/ 137574 h 470949"/>
                <a:gd name="connsiteX6" fmla="*/ 2257425 w 2447925"/>
                <a:gd name="connsiteY6" fmla="*/ 289974 h 470949"/>
                <a:gd name="connsiteX7" fmla="*/ 2447925 w 2447925"/>
                <a:gd name="connsiteY7" fmla="*/ 442374 h 470949"/>
                <a:gd name="connsiteX0" fmla="*/ 0 w 2447925"/>
                <a:gd name="connsiteY0" fmla="*/ 469874 h 469874"/>
                <a:gd name="connsiteX1" fmla="*/ 225315 w 2447925"/>
                <a:gd name="connsiteY1" fmla="*/ 250799 h 469874"/>
                <a:gd name="connsiteX2" fmla="*/ 628650 w 2447925"/>
                <a:gd name="connsiteY2" fmla="*/ 88874 h 469874"/>
                <a:gd name="connsiteX3" fmla="*/ 1019175 w 2447925"/>
                <a:gd name="connsiteY3" fmla="*/ 12674 h 469874"/>
                <a:gd name="connsiteX4" fmla="*/ 1362075 w 2447925"/>
                <a:gd name="connsiteY4" fmla="*/ 12674 h 469874"/>
                <a:gd name="connsiteX5" fmla="*/ 1885950 w 2447925"/>
                <a:gd name="connsiteY5" fmla="*/ 136499 h 469874"/>
                <a:gd name="connsiteX6" fmla="*/ 2257425 w 2447925"/>
                <a:gd name="connsiteY6" fmla="*/ 288899 h 469874"/>
                <a:gd name="connsiteX7" fmla="*/ 2447925 w 2447925"/>
                <a:gd name="connsiteY7" fmla="*/ 441299 h 469874"/>
                <a:gd name="connsiteX0" fmla="*/ 0 w 2447925"/>
                <a:gd name="connsiteY0" fmla="*/ 464616 h 464616"/>
                <a:gd name="connsiteX1" fmla="*/ 225315 w 2447925"/>
                <a:gd name="connsiteY1" fmla="*/ 245541 h 464616"/>
                <a:gd name="connsiteX2" fmla="*/ 628650 w 2447925"/>
                <a:gd name="connsiteY2" fmla="*/ 83616 h 464616"/>
                <a:gd name="connsiteX3" fmla="*/ 1019175 w 2447925"/>
                <a:gd name="connsiteY3" fmla="*/ 7416 h 464616"/>
                <a:gd name="connsiteX4" fmla="*/ 1381125 w 2447925"/>
                <a:gd name="connsiteY4" fmla="*/ 16941 h 464616"/>
                <a:gd name="connsiteX5" fmla="*/ 1885950 w 2447925"/>
                <a:gd name="connsiteY5" fmla="*/ 131241 h 464616"/>
                <a:gd name="connsiteX6" fmla="*/ 2257425 w 2447925"/>
                <a:gd name="connsiteY6" fmla="*/ 283641 h 464616"/>
                <a:gd name="connsiteX7" fmla="*/ 2447925 w 2447925"/>
                <a:gd name="connsiteY7" fmla="*/ 436041 h 464616"/>
                <a:gd name="connsiteX0" fmla="*/ 0 w 2447925"/>
                <a:gd name="connsiteY0" fmla="*/ 465644 h 465644"/>
                <a:gd name="connsiteX1" fmla="*/ 225315 w 2447925"/>
                <a:gd name="connsiteY1" fmla="*/ 246569 h 465644"/>
                <a:gd name="connsiteX2" fmla="*/ 628650 w 2447925"/>
                <a:gd name="connsiteY2" fmla="*/ 84644 h 465644"/>
                <a:gd name="connsiteX3" fmla="*/ 1019175 w 2447925"/>
                <a:gd name="connsiteY3" fmla="*/ 8444 h 465644"/>
                <a:gd name="connsiteX4" fmla="*/ 1381125 w 2447925"/>
                <a:gd name="connsiteY4" fmla="*/ 17969 h 465644"/>
                <a:gd name="connsiteX5" fmla="*/ 1885950 w 2447925"/>
                <a:gd name="connsiteY5" fmla="*/ 151319 h 465644"/>
                <a:gd name="connsiteX6" fmla="*/ 2257425 w 2447925"/>
                <a:gd name="connsiteY6" fmla="*/ 284669 h 465644"/>
                <a:gd name="connsiteX7" fmla="*/ 2447925 w 2447925"/>
                <a:gd name="connsiteY7" fmla="*/ 437069 h 465644"/>
                <a:gd name="connsiteX0" fmla="*/ 0 w 2447925"/>
                <a:gd name="connsiteY0" fmla="*/ 465644 h 465644"/>
                <a:gd name="connsiteX1" fmla="*/ 225315 w 2447925"/>
                <a:gd name="connsiteY1" fmla="*/ 246569 h 465644"/>
                <a:gd name="connsiteX2" fmla="*/ 628650 w 2447925"/>
                <a:gd name="connsiteY2" fmla="*/ 84644 h 465644"/>
                <a:gd name="connsiteX3" fmla="*/ 1019175 w 2447925"/>
                <a:gd name="connsiteY3" fmla="*/ 8444 h 465644"/>
                <a:gd name="connsiteX4" fmla="*/ 1457325 w 2447925"/>
                <a:gd name="connsiteY4" fmla="*/ 17969 h 465644"/>
                <a:gd name="connsiteX5" fmla="*/ 1885950 w 2447925"/>
                <a:gd name="connsiteY5" fmla="*/ 151319 h 465644"/>
                <a:gd name="connsiteX6" fmla="*/ 2257425 w 2447925"/>
                <a:gd name="connsiteY6" fmla="*/ 284669 h 465644"/>
                <a:gd name="connsiteX7" fmla="*/ 2447925 w 2447925"/>
                <a:gd name="connsiteY7" fmla="*/ 437069 h 46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7925" h="465644">
                  <a:moveTo>
                    <a:pt x="0" y="465644"/>
                  </a:moveTo>
                  <a:cubicBezTo>
                    <a:pt x="61912" y="376744"/>
                    <a:pt x="120540" y="310069"/>
                    <a:pt x="225315" y="246569"/>
                  </a:cubicBezTo>
                  <a:cubicBezTo>
                    <a:pt x="330090" y="183069"/>
                    <a:pt x="496340" y="124332"/>
                    <a:pt x="628650" y="84644"/>
                  </a:cubicBezTo>
                  <a:cubicBezTo>
                    <a:pt x="760960" y="44956"/>
                    <a:pt x="881063" y="19556"/>
                    <a:pt x="1019175" y="8444"/>
                  </a:cubicBezTo>
                  <a:cubicBezTo>
                    <a:pt x="1157287" y="-2668"/>
                    <a:pt x="1312863" y="-5843"/>
                    <a:pt x="1457325" y="17969"/>
                  </a:cubicBezTo>
                  <a:cubicBezTo>
                    <a:pt x="1601787" y="41781"/>
                    <a:pt x="1752600" y="106869"/>
                    <a:pt x="1885950" y="151319"/>
                  </a:cubicBezTo>
                  <a:cubicBezTo>
                    <a:pt x="2019300" y="195769"/>
                    <a:pt x="2163763" y="237044"/>
                    <a:pt x="2257425" y="284669"/>
                  </a:cubicBezTo>
                  <a:cubicBezTo>
                    <a:pt x="2351088" y="332294"/>
                    <a:pt x="2395538" y="359282"/>
                    <a:pt x="2447925" y="437069"/>
                  </a:cubicBezTo>
                </a:path>
              </a:pathLst>
            </a:custGeom>
            <a:noFill/>
            <a:ln w="57150" cap="flat" cmpd="sng" algn="ctr">
              <a:solidFill>
                <a:srgbClr val="3094F8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894" defTabSz="546088"/>
              <a:endParaRPr lang="en-CA">
                <a:latin typeface="Calibri" panose="020F0502020204030204" pitchFamily="34" charset="0"/>
                <a:cs typeface="DIN" charset="0"/>
              </a:endParaRPr>
            </a:p>
          </p:txBody>
        </p:sp>
        <p:sp>
          <p:nvSpPr>
            <p:cNvPr id="160" name="Block Arc 159"/>
            <p:cNvSpPr/>
            <p:nvPr/>
          </p:nvSpPr>
          <p:spPr bwMode="auto">
            <a:xfrm rot="10800000">
              <a:off x="9315588" y="10893900"/>
              <a:ext cx="1900806" cy="1470992"/>
            </a:xfrm>
            <a:prstGeom prst="blockArc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894" defTabSz="546088"/>
              <a:endParaRPr lang="en-CA">
                <a:latin typeface="Calibri" panose="020F0502020204030204" pitchFamily="34" charset="0"/>
                <a:cs typeface="DIN" charset="0"/>
              </a:endParaRPr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9494402" y="10627667"/>
              <a:ext cx="1619250" cy="486807"/>
            </a:xfrm>
            <a:custGeom>
              <a:avLst/>
              <a:gdLst>
                <a:gd name="connsiteX0" fmla="*/ 0 w 1914525"/>
                <a:gd name="connsiteY0" fmla="*/ 467757 h 477282"/>
                <a:gd name="connsiteX1" fmla="*/ 219075 w 1914525"/>
                <a:gd name="connsiteY1" fmla="*/ 182007 h 477282"/>
                <a:gd name="connsiteX2" fmla="*/ 552450 w 1914525"/>
                <a:gd name="connsiteY2" fmla="*/ 48657 h 477282"/>
                <a:gd name="connsiteX3" fmla="*/ 895350 w 1914525"/>
                <a:gd name="connsiteY3" fmla="*/ 1032 h 477282"/>
                <a:gd name="connsiteX4" fmla="*/ 1219200 w 1914525"/>
                <a:gd name="connsiteY4" fmla="*/ 86757 h 477282"/>
                <a:gd name="connsiteX5" fmla="*/ 1485900 w 1914525"/>
                <a:gd name="connsiteY5" fmla="*/ 286782 h 477282"/>
                <a:gd name="connsiteX6" fmla="*/ 1600200 w 1914525"/>
                <a:gd name="connsiteY6" fmla="*/ 458232 h 477282"/>
                <a:gd name="connsiteX7" fmla="*/ 1581150 w 1914525"/>
                <a:gd name="connsiteY7" fmla="*/ 458232 h 477282"/>
                <a:gd name="connsiteX8" fmla="*/ 1914525 w 1914525"/>
                <a:gd name="connsiteY8" fmla="*/ 477282 h 477282"/>
                <a:gd name="connsiteX0" fmla="*/ 0 w 1604337"/>
                <a:gd name="connsiteY0" fmla="*/ 467757 h 470932"/>
                <a:gd name="connsiteX1" fmla="*/ 219075 w 1604337"/>
                <a:gd name="connsiteY1" fmla="*/ 182007 h 470932"/>
                <a:gd name="connsiteX2" fmla="*/ 552450 w 1604337"/>
                <a:gd name="connsiteY2" fmla="*/ 48657 h 470932"/>
                <a:gd name="connsiteX3" fmla="*/ 895350 w 1604337"/>
                <a:gd name="connsiteY3" fmla="*/ 1032 h 470932"/>
                <a:gd name="connsiteX4" fmla="*/ 1219200 w 1604337"/>
                <a:gd name="connsiteY4" fmla="*/ 86757 h 470932"/>
                <a:gd name="connsiteX5" fmla="*/ 1485900 w 1604337"/>
                <a:gd name="connsiteY5" fmla="*/ 286782 h 470932"/>
                <a:gd name="connsiteX6" fmla="*/ 1600200 w 1604337"/>
                <a:gd name="connsiteY6" fmla="*/ 458232 h 470932"/>
                <a:gd name="connsiteX7" fmla="*/ 1581150 w 1604337"/>
                <a:gd name="connsiteY7" fmla="*/ 458232 h 470932"/>
                <a:gd name="connsiteX0" fmla="*/ 0 w 1600200"/>
                <a:gd name="connsiteY0" fmla="*/ 467757 h 467757"/>
                <a:gd name="connsiteX1" fmla="*/ 219075 w 1600200"/>
                <a:gd name="connsiteY1" fmla="*/ 182007 h 467757"/>
                <a:gd name="connsiteX2" fmla="*/ 552450 w 1600200"/>
                <a:gd name="connsiteY2" fmla="*/ 48657 h 467757"/>
                <a:gd name="connsiteX3" fmla="*/ 895350 w 1600200"/>
                <a:gd name="connsiteY3" fmla="*/ 1032 h 467757"/>
                <a:gd name="connsiteX4" fmla="*/ 1219200 w 1600200"/>
                <a:gd name="connsiteY4" fmla="*/ 86757 h 467757"/>
                <a:gd name="connsiteX5" fmla="*/ 1485900 w 1600200"/>
                <a:gd name="connsiteY5" fmla="*/ 286782 h 467757"/>
                <a:gd name="connsiteX6" fmla="*/ 1600200 w 1600200"/>
                <a:gd name="connsiteY6" fmla="*/ 458232 h 467757"/>
                <a:gd name="connsiteX0" fmla="*/ 0 w 1647825"/>
                <a:gd name="connsiteY0" fmla="*/ 467757 h 467757"/>
                <a:gd name="connsiteX1" fmla="*/ 219075 w 1647825"/>
                <a:gd name="connsiteY1" fmla="*/ 182007 h 467757"/>
                <a:gd name="connsiteX2" fmla="*/ 552450 w 1647825"/>
                <a:gd name="connsiteY2" fmla="*/ 48657 h 467757"/>
                <a:gd name="connsiteX3" fmla="*/ 895350 w 1647825"/>
                <a:gd name="connsiteY3" fmla="*/ 1032 h 467757"/>
                <a:gd name="connsiteX4" fmla="*/ 1219200 w 1647825"/>
                <a:gd name="connsiteY4" fmla="*/ 86757 h 467757"/>
                <a:gd name="connsiteX5" fmla="*/ 1485900 w 1647825"/>
                <a:gd name="connsiteY5" fmla="*/ 286782 h 467757"/>
                <a:gd name="connsiteX6" fmla="*/ 1647825 w 1647825"/>
                <a:gd name="connsiteY6" fmla="*/ 458232 h 467757"/>
                <a:gd name="connsiteX0" fmla="*/ 0 w 1685925"/>
                <a:gd name="connsiteY0" fmla="*/ 458232 h 458232"/>
                <a:gd name="connsiteX1" fmla="*/ 257175 w 1685925"/>
                <a:gd name="connsiteY1" fmla="*/ 182007 h 458232"/>
                <a:gd name="connsiteX2" fmla="*/ 590550 w 1685925"/>
                <a:gd name="connsiteY2" fmla="*/ 48657 h 458232"/>
                <a:gd name="connsiteX3" fmla="*/ 933450 w 1685925"/>
                <a:gd name="connsiteY3" fmla="*/ 1032 h 458232"/>
                <a:gd name="connsiteX4" fmla="*/ 1257300 w 1685925"/>
                <a:gd name="connsiteY4" fmla="*/ 86757 h 458232"/>
                <a:gd name="connsiteX5" fmla="*/ 1524000 w 1685925"/>
                <a:gd name="connsiteY5" fmla="*/ 286782 h 458232"/>
                <a:gd name="connsiteX6" fmla="*/ 1685925 w 1685925"/>
                <a:gd name="connsiteY6" fmla="*/ 458232 h 458232"/>
                <a:gd name="connsiteX0" fmla="*/ 0 w 1638300"/>
                <a:gd name="connsiteY0" fmla="*/ 458232 h 458232"/>
                <a:gd name="connsiteX1" fmla="*/ 209550 w 1638300"/>
                <a:gd name="connsiteY1" fmla="*/ 182007 h 458232"/>
                <a:gd name="connsiteX2" fmla="*/ 542925 w 1638300"/>
                <a:gd name="connsiteY2" fmla="*/ 48657 h 458232"/>
                <a:gd name="connsiteX3" fmla="*/ 885825 w 1638300"/>
                <a:gd name="connsiteY3" fmla="*/ 1032 h 458232"/>
                <a:gd name="connsiteX4" fmla="*/ 1209675 w 1638300"/>
                <a:gd name="connsiteY4" fmla="*/ 86757 h 458232"/>
                <a:gd name="connsiteX5" fmla="*/ 1476375 w 1638300"/>
                <a:gd name="connsiteY5" fmla="*/ 286782 h 458232"/>
                <a:gd name="connsiteX6" fmla="*/ 1638300 w 1638300"/>
                <a:gd name="connsiteY6" fmla="*/ 458232 h 458232"/>
                <a:gd name="connsiteX0" fmla="*/ 0 w 1619250"/>
                <a:gd name="connsiteY0" fmla="*/ 458232 h 486807"/>
                <a:gd name="connsiteX1" fmla="*/ 209550 w 1619250"/>
                <a:gd name="connsiteY1" fmla="*/ 182007 h 486807"/>
                <a:gd name="connsiteX2" fmla="*/ 542925 w 1619250"/>
                <a:gd name="connsiteY2" fmla="*/ 48657 h 486807"/>
                <a:gd name="connsiteX3" fmla="*/ 885825 w 1619250"/>
                <a:gd name="connsiteY3" fmla="*/ 1032 h 486807"/>
                <a:gd name="connsiteX4" fmla="*/ 1209675 w 1619250"/>
                <a:gd name="connsiteY4" fmla="*/ 86757 h 486807"/>
                <a:gd name="connsiteX5" fmla="*/ 1476375 w 1619250"/>
                <a:gd name="connsiteY5" fmla="*/ 286782 h 486807"/>
                <a:gd name="connsiteX6" fmla="*/ 1619250 w 1619250"/>
                <a:gd name="connsiteY6" fmla="*/ 486807 h 48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9250" h="486807">
                  <a:moveTo>
                    <a:pt x="0" y="458232"/>
                  </a:moveTo>
                  <a:cubicBezTo>
                    <a:pt x="63500" y="350282"/>
                    <a:pt x="119063" y="250269"/>
                    <a:pt x="209550" y="182007"/>
                  </a:cubicBezTo>
                  <a:cubicBezTo>
                    <a:pt x="300037" y="113745"/>
                    <a:pt x="430213" y="78819"/>
                    <a:pt x="542925" y="48657"/>
                  </a:cubicBezTo>
                  <a:cubicBezTo>
                    <a:pt x="655637" y="18495"/>
                    <a:pt x="774700" y="-5318"/>
                    <a:pt x="885825" y="1032"/>
                  </a:cubicBezTo>
                  <a:cubicBezTo>
                    <a:pt x="996950" y="7382"/>
                    <a:pt x="1111250" y="39132"/>
                    <a:pt x="1209675" y="86757"/>
                  </a:cubicBezTo>
                  <a:cubicBezTo>
                    <a:pt x="1308100" y="134382"/>
                    <a:pt x="1408113" y="220107"/>
                    <a:pt x="1476375" y="286782"/>
                  </a:cubicBezTo>
                  <a:cubicBezTo>
                    <a:pt x="1544638" y="353457"/>
                    <a:pt x="1603375" y="458232"/>
                    <a:pt x="1619250" y="486807"/>
                  </a:cubicBezTo>
                </a:path>
              </a:pathLst>
            </a:custGeom>
            <a:noFill/>
            <a:ln w="57150" cap="flat" cmpd="sng" algn="ctr">
              <a:solidFill>
                <a:srgbClr val="3094F8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894" defTabSz="546088"/>
              <a:endParaRPr lang="en-CA" dirty="0">
                <a:solidFill>
                  <a:schemeClr val="tx1"/>
                </a:solidFill>
                <a:latin typeface="Calibri" panose="020F0502020204030204" pitchFamily="34" charset="0"/>
                <a:cs typeface="DIN" charset="0"/>
              </a:endParaRPr>
            </a:p>
          </p:txBody>
        </p:sp>
      </p:grpSp>
      <p:sp>
        <p:nvSpPr>
          <p:cNvPr id="30" name="Freeform 29"/>
          <p:cNvSpPr/>
          <p:nvPr/>
        </p:nvSpPr>
        <p:spPr>
          <a:xfrm>
            <a:off x="6550719" y="3125201"/>
            <a:ext cx="2322682" cy="1453672"/>
          </a:xfrm>
          <a:custGeom>
            <a:avLst/>
            <a:gdLst>
              <a:gd name="connsiteX0" fmla="*/ 417316 w 3326342"/>
              <a:gd name="connsiteY0" fmla="*/ 2019534 h 2126003"/>
              <a:gd name="connsiteX1" fmla="*/ 45841 w 3326342"/>
              <a:gd name="connsiteY1" fmla="*/ 1743309 h 2126003"/>
              <a:gd name="connsiteX2" fmla="*/ 36316 w 3326342"/>
              <a:gd name="connsiteY2" fmla="*/ 1171809 h 2126003"/>
              <a:gd name="connsiteX3" fmla="*/ 322066 w 3326342"/>
              <a:gd name="connsiteY3" fmla="*/ 600309 h 2126003"/>
              <a:gd name="connsiteX4" fmla="*/ 998341 w 3326342"/>
              <a:gd name="connsiteY4" fmla="*/ 247884 h 2126003"/>
              <a:gd name="connsiteX5" fmla="*/ 1626991 w 3326342"/>
              <a:gd name="connsiteY5" fmla="*/ 234 h 2126003"/>
              <a:gd name="connsiteX6" fmla="*/ 2369941 w 3326342"/>
              <a:gd name="connsiteY6" fmla="*/ 209784 h 2126003"/>
              <a:gd name="connsiteX7" fmla="*/ 2893816 w 3326342"/>
              <a:gd name="connsiteY7" fmla="*/ 552684 h 2126003"/>
              <a:gd name="connsiteX8" fmla="*/ 3265291 w 3326342"/>
              <a:gd name="connsiteY8" fmla="*/ 1038459 h 2126003"/>
              <a:gd name="connsiteX9" fmla="*/ 3293866 w 3326342"/>
              <a:gd name="connsiteY9" fmla="*/ 1676634 h 2126003"/>
              <a:gd name="connsiteX10" fmla="*/ 2941441 w 3326342"/>
              <a:gd name="connsiteY10" fmla="*/ 2029059 h 2126003"/>
              <a:gd name="connsiteX11" fmla="*/ 2741416 w 3326342"/>
              <a:gd name="connsiteY11" fmla="*/ 2124309 h 2126003"/>
              <a:gd name="connsiteX12" fmla="*/ 2446141 w 3326342"/>
              <a:gd name="connsiteY12" fmla="*/ 2076684 h 2126003"/>
              <a:gd name="connsiteX13" fmla="*/ 2007991 w 3326342"/>
              <a:gd name="connsiteY13" fmla="*/ 1914759 h 2126003"/>
              <a:gd name="connsiteX14" fmla="*/ 1626991 w 3326342"/>
              <a:gd name="connsiteY14" fmla="*/ 1867134 h 2126003"/>
              <a:gd name="connsiteX15" fmla="*/ 1160266 w 3326342"/>
              <a:gd name="connsiteY15" fmla="*/ 1905234 h 2126003"/>
              <a:gd name="connsiteX16" fmla="*/ 674491 w 3326342"/>
              <a:gd name="connsiteY16" fmla="*/ 2067159 h 2126003"/>
              <a:gd name="connsiteX17" fmla="*/ 417316 w 3326342"/>
              <a:gd name="connsiteY17" fmla="*/ 2019534 h 2126003"/>
              <a:gd name="connsiteX0" fmla="*/ 420983 w 3330009"/>
              <a:gd name="connsiteY0" fmla="*/ 2019534 h 2126003"/>
              <a:gd name="connsiteX1" fmla="*/ 49508 w 3330009"/>
              <a:gd name="connsiteY1" fmla="*/ 1743309 h 2126003"/>
              <a:gd name="connsiteX2" fmla="*/ 39983 w 3330009"/>
              <a:gd name="connsiteY2" fmla="*/ 1171809 h 2126003"/>
              <a:gd name="connsiteX3" fmla="*/ 382883 w 3330009"/>
              <a:gd name="connsiteY3" fmla="*/ 600309 h 2126003"/>
              <a:gd name="connsiteX4" fmla="*/ 1002008 w 3330009"/>
              <a:gd name="connsiteY4" fmla="*/ 247884 h 2126003"/>
              <a:gd name="connsiteX5" fmla="*/ 1630658 w 3330009"/>
              <a:gd name="connsiteY5" fmla="*/ 234 h 2126003"/>
              <a:gd name="connsiteX6" fmla="*/ 2373608 w 3330009"/>
              <a:gd name="connsiteY6" fmla="*/ 209784 h 2126003"/>
              <a:gd name="connsiteX7" fmla="*/ 2897483 w 3330009"/>
              <a:gd name="connsiteY7" fmla="*/ 552684 h 2126003"/>
              <a:gd name="connsiteX8" fmla="*/ 3268958 w 3330009"/>
              <a:gd name="connsiteY8" fmla="*/ 1038459 h 2126003"/>
              <a:gd name="connsiteX9" fmla="*/ 3297533 w 3330009"/>
              <a:gd name="connsiteY9" fmla="*/ 1676634 h 2126003"/>
              <a:gd name="connsiteX10" fmla="*/ 2945108 w 3330009"/>
              <a:gd name="connsiteY10" fmla="*/ 2029059 h 2126003"/>
              <a:gd name="connsiteX11" fmla="*/ 2745083 w 3330009"/>
              <a:gd name="connsiteY11" fmla="*/ 2124309 h 2126003"/>
              <a:gd name="connsiteX12" fmla="*/ 2449808 w 3330009"/>
              <a:gd name="connsiteY12" fmla="*/ 2076684 h 2126003"/>
              <a:gd name="connsiteX13" fmla="*/ 2011658 w 3330009"/>
              <a:gd name="connsiteY13" fmla="*/ 1914759 h 2126003"/>
              <a:gd name="connsiteX14" fmla="*/ 1630658 w 3330009"/>
              <a:gd name="connsiteY14" fmla="*/ 1867134 h 2126003"/>
              <a:gd name="connsiteX15" fmla="*/ 1163933 w 3330009"/>
              <a:gd name="connsiteY15" fmla="*/ 1905234 h 2126003"/>
              <a:gd name="connsiteX16" fmla="*/ 678158 w 3330009"/>
              <a:gd name="connsiteY16" fmla="*/ 2067159 h 2126003"/>
              <a:gd name="connsiteX17" fmla="*/ 420983 w 3330009"/>
              <a:gd name="connsiteY17" fmla="*/ 2019534 h 2126003"/>
              <a:gd name="connsiteX0" fmla="*/ 420983 w 3330009"/>
              <a:gd name="connsiteY0" fmla="*/ 2019534 h 2126003"/>
              <a:gd name="connsiteX1" fmla="*/ 49508 w 3330009"/>
              <a:gd name="connsiteY1" fmla="*/ 1743309 h 2126003"/>
              <a:gd name="connsiteX2" fmla="*/ 39983 w 3330009"/>
              <a:gd name="connsiteY2" fmla="*/ 1171809 h 2126003"/>
              <a:gd name="connsiteX3" fmla="*/ 382883 w 3330009"/>
              <a:gd name="connsiteY3" fmla="*/ 600309 h 2126003"/>
              <a:gd name="connsiteX4" fmla="*/ 963908 w 3330009"/>
              <a:gd name="connsiteY4" fmla="*/ 247884 h 2126003"/>
              <a:gd name="connsiteX5" fmla="*/ 1630658 w 3330009"/>
              <a:gd name="connsiteY5" fmla="*/ 234 h 2126003"/>
              <a:gd name="connsiteX6" fmla="*/ 2373608 w 3330009"/>
              <a:gd name="connsiteY6" fmla="*/ 209784 h 2126003"/>
              <a:gd name="connsiteX7" fmla="*/ 2897483 w 3330009"/>
              <a:gd name="connsiteY7" fmla="*/ 552684 h 2126003"/>
              <a:gd name="connsiteX8" fmla="*/ 3268958 w 3330009"/>
              <a:gd name="connsiteY8" fmla="*/ 1038459 h 2126003"/>
              <a:gd name="connsiteX9" fmla="*/ 3297533 w 3330009"/>
              <a:gd name="connsiteY9" fmla="*/ 1676634 h 2126003"/>
              <a:gd name="connsiteX10" fmla="*/ 2945108 w 3330009"/>
              <a:gd name="connsiteY10" fmla="*/ 2029059 h 2126003"/>
              <a:gd name="connsiteX11" fmla="*/ 2745083 w 3330009"/>
              <a:gd name="connsiteY11" fmla="*/ 2124309 h 2126003"/>
              <a:gd name="connsiteX12" fmla="*/ 2449808 w 3330009"/>
              <a:gd name="connsiteY12" fmla="*/ 2076684 h 2126003"/>
              <a:gd name="connsiteX13" fmla="*/ 2011658 w 3330009"/>
              <a:gd name="connsiteY13" fmla="*/ 1914759 h 2126003"/>
              <a:gd name="connsiteX14" fmla="*/ 1630658 w 3330009"/>
              <a:gd name="connsiteY14" fmla="*/ 1867134 h 2126003"/>
              <a:gd name="connsiteX15" fmla="*/ 1163933 w 3330009"/>
              <a:gd name="connsiteY15" fmla="*/ 1905234 h 2126003"/>
              <a:gd name="connsiteX16" fmla="*/ 678158 w 3330009"/>
              <a:gd name="connsiteY16" fmla="*/ 2067159 h 2126003"/>
              <a:gd name="connsiteX17" fmla="*/ 420983 w 3330009"/>
              <a:gd name="connsiteY17" fmla="*/ 2019534 h 2126003"/>
              <a:gd name="connsiteX0" fmla="*/ 420983 w 3323941"/>
              <a:gd name="connsiteY0" fmla="*/ 2019534 h 2128212"/>
              <a:gd name="connsiteX1" fmla="*/ 49508 w 3323941"/>
              <a:gd name="connsiteY1" fmla="*/ 1743309 h 2128212"/>
              <a:gd name="connsiteX2" fmla="*/ 39983 w 3323941"/>
              <a:gd name="connsiteY2" fmla="*/ 1171809 h 2128212"/>
              <a:gd name="connsiteX3" fmla="*/ 382883 w 3323941"/>
              <a:gd name="connsiteY3" fmla="*/ 600309 h 2128212"/>
              <a:gd name="connsiteX4" fmla="*/ 963908 w 3323941"/>
              <a:gd name="connsiteY4" fmla="*/ 247884 h 2128212"/>
              <a:gd name="connsiteX5" fmla="*/ 1630658 w 3323941"/>
              <a:gd name="connsiteY5" fmla="*/ 234 h 2128212"/>
              <a:gd name="connsiteX6" fmla="*/ 2373608 w 3323941"/>
              <a:gd name="connsiteY6" fmla="*/ 209784 h 2128212"/>
              <a:gd name="connsiteX7" fmla="*/ 2897483 w 3323941"/>
              <a:gd name="connsiteY7" fmla="*/ 552684 h 2128212"/>
              <a:gd name="connsiteX8" fmla="*/ 3268958 w 3323941"/>
              <a:gd name="connsiteY8" fmla="*/ 1038459 h 2128212"/>
              <a:gd name="connsiteX9" fmla="*/ 3297533 w 3323941"/>
              <a:gd name="connsiteY9" fmla="*/ 1676634 h 2128212"/>
              <a:gd name="connsiteX10" fmla="*/ 3030833 w 3323941"/>
              <a:gd name="connsiteY10" fmla="*/ 1990959 h 2128212"/>
              <a:gd name="connsiteX11" fmla="*/ 2745083 w 3323941"/>
              <a:gd name="connsiteY11" fmla="*/ 2124309 h 2128212"/>
              <a:gd name="connsiteX12" fmla="*/ 2449808 w 3323941"/>
              <a:gd name="connsiteY12" fmla="*/ 2076684 h 2128212"/>
              <a:gd name="connsiteX13" fmla="*/ 2011658 w 3323941"/>
              <a:gd name="connsiteY13" fmla="*/ 1914759 h 2128212"/>
              <a:gd name="connsiteX14" fmla="*/ 1630658 w 3323941"/>
              <a:gd name="connsiteY14" fmla="*/ 1867134 h 2128212"/>
              <a:gd name="connsiteX15" fmla="*/ 1163933 w 3323941"/>
              <a:gd name="connsiteY15" fmla="*/ 1905234 h 2128212"/>
              <a:gd name="connsiteX16" fmla="*/ 678158 w 3323941"/>
              <a:gd name="connsiteY16" fmla="*/ 2067159 h 2128212"/>
              <a:gd name="connsiteX17" fmla="*/ 420983 w 3323941"/>
              <a:gd name="connsiteY17" fmla="*/ 2019534 h 2128212"/>
              <a:gd name="connsiteX0" fmla="*/ 420983 w 3330471"/>
              <a:gd name="connsiteY0" fmla="*/ 2019534 h 2128212"/>
              <a:gd name="connsiteX1" fmla="*/ 49508 w 3330471"/>
              <a:gd name="connsiteY1" fmla="*/ 1743309 h 2128212"/>
              <a:gd name="connsiteX2" fmla="*/ 39983 w 3330471"/>
              <a:gd name="connsiteY2" fmla="*/ 1171809 h 2128212"/>
              <a:gd name="connsiteX3" fmla="*/ 382883 w 3330471"/>
              <a:gd name="connsiteY3" fmla="*/ 600309 h 2128212"/>
              <a:gd name="connsiteX4" fmla="*/ 963908 w 3330471"/>
              <a:gd name="connsiteY4" fmla="*/ 247884 h 2128212"/>
              <a:gd name="connsiteX5" fmla="*/ 1630658 w 3330471"/>
              <a:gd name="connsiteY5" fmla="*/ 234 h 2128212"/>
              <a:gd name="connsiteX6" fmla="*/ 2373608 w 3330471"/>
              <a:gd name="connsiteY6" fmla="*/ 209784 h 2128212"/>
              <a:gd name="connsiteX7" fmla="*/ 2897483 w 3330471"/>
              <a:gd name="connsiteY7" fmla="*/ 552684 h 2128212"/>
              <a:gd name="connsiteX8" fmla="*/ 3268958 w 3330471"/>
              <a:gd name="connsiteY8" fmla="*/ 1038459 h 2128212"/>
              <a:gd name="connsiteX9" fmla="*/ 3307058 w 3330471"/>
              <a:gd name="connsiteY9" fmla="*/ 1590909 h 2128212"/>
              <a:gd name="connsiteX10" fmla="*/ 3030833 w 3330471"/>
              <a:gd name="connsiteY10" fmla="*/ 1990959 h 2128212"/>
              <a:gd name="connsiteX11" fmla="*/ 2745083 w 3330471"/>
              <a:gd name="connsiteY11" fmla="*/ 2124309 h 2128212"/>
              <a:gd name="connsiteX12" fmla="*/ 2449808 w 3330471"/>
              <a:gd name="connsiteY12" fmla="*/ 2076684 h 2128212"/>
              <a:gd name="connsiteX13" fmla="*/ 2011658 w 3330471"/>
              <a:gd name="connsiteY13" fmla="*/ 1914759 h 2128212"/>
              <a:gd name="connsiteX14" fmla="*/ 1630658 w 3330471"/>
              <a:gd name="connsiteY14" fmla="*/ 1867134 h 2128212"/>
              <a:gd name="connsiteX15" fmla="*/ 1163933 w 3330471"/>
              <a:gd name="connsiteY15" fmla="*/ 1905234 h 2128212"/>
              <a:gd name="connsiteX16" fmla="*/ 678158 w 3330471"/>
              <a:gd name="connsiteY16" fmla="*/ 2067159 h 2128212"/>
              <a:gd name="connsiteX17" fmla="*/ 420983 w 3330471"/>
              <a:gd name="connsiteY17" fmla="*/ 2019534 h 2128212"/>
              <a:gd name="connsiteX0" fmla="*/ 420983 w 3330471"/>
              <a:gd name="connsiteY0" fmla="*/ 2019362 h 2128040"/>
              <a:gd name="connsiteX1" fmla="*/ 49508 w 3330471"/>
              <a:gd name="connsiteY1" fmla="*/ 1743137 h 2128040"/>
              <a:gd name="connsiteX2" fmla="*/ 39983 w 3330471"/>
              <a:gd name="connsiteY2" fmla="*/ 1171637 h 2128040"/>
              <a:gd name="connsiteX3" fmla="*/ 382883 w 3330471"/>
              <a:gd name="connsiteY3" fmla="*/ 600137 h 2128040"/>
              <a:gd name="connsiteX4" fmla="*/ 944858 w 3330471"/>
              <a:gd name="connsiteY4" fmla="*/ 228662 h 2128040"/>
              <a:gd name="connsiteX5" fmla="*/ 1630658 w 3330471"/>
              <a:gd name="connsiteY5" fmla="*/ 62 h 2128040"/>
              <a:gd name="connsiteX6" fmla="*/ 2373608 w 3330471"/>
              <a:gd name="connsiteY6" fmla="*/ 209612 h 2128040"/>
              <a:gd name="connsiteX7" fmla="*/ 2897483 w 3330471"/>
              <a:gd name="connsiteY7" fmla="*/ 552512 h 2128040"/>
              <a:gd name="connsiteX8" fmla="*/ 3268958 w 3330471"/>
              <a:gd name="connsiteY8" fmla="*/ 1038287 h 2128040"/>
              <a:gd name="connsiteX9" fmla="*/ 3307058 w 3330471"/>
              <a:gd name="connsiteY9" fmla="*/ 1590737 h 2128040"/>
              <a:gd name="connsiteX10" fmla="*/ 3030833 w 3330471"/>
              <a:gd name="connsiteY10" fmla="*/ 1990787 h 2128040"/>
              <a:gd name="connsiteX11" fmla="*/ 2745083 w 3330471"/>
              <a:gd name="connsiteY11" fmla="*/ 2124137 h 2128040"/>
              <a:gd name="connsiteX12" fmla="*/ 2449808 w 3330471"/>
              <a:gd name="connsiteY12" fmla="*/ 2076512 h 2128040"/>
              <a:gd name="connsiteX13" fmla="*/ 2011658 w 3330471"/>
              <a:gd name="connsiteY13" fmla="*/ 1914587 h 2128040"/>
              <a:gd name="connsiteX14" fmla="*/ 1630658 w 3330471"/>
              <a:gd name="connsiteY14" fmla="*/ 1866962 h 2128040"/>
              <a:gd name="connsiteX15" fmla="*/ 1163933 w 3330471"/>
              <a:gd name="connsiteY15" fmla="*/ 1905062 h 2128040"/>
              <a:gd name="connsiteX16" fmla="*/ 678158 w 3330471"/>
              <a:gd name="connsiteY16" fmla="*/ 2066987 h 2128040"/>
              <a:gd name="connsiteX17" fmla="*/ 420983 w 3330471"/>
              <a:gd name="connsiteY17" fmla="*/ 2019362 h 2128040"/>
              <a:gd name="connsiteX0" fmla="*/ 420983 w 3330471"/>
              <a:gd name="connsiteY0" fmla="*/ 2000321 h 2108999"/>
              <a:gd name="connsiteX1" fmla="*/ 49508 w 3330471"/>
              <a:gd name="connsiteY1" fmla="*/ 1724096 h 2108999"/>
              <a:gd name="connsiteX2" fmla="*/ 39983 w 3330471"/>
              <a:gd name="connsiteY2" fmla="*/ 1152596 h 2108999"/>
              <a:gd name="connsiteX3" fmla="*/ 382883 w 3330471"/>
              <a:gd name="connsiteY3" fmla="*/ 581096 h 2108999"/>
              <a:gd name="connsiteX4" fmla="*/ 944858 w 3330471"/>
              <a:gd name="connsiteY4" fmla="*/ 209621 h 2108999"/>
              <a:gd name="connsiteX5" fmla="*/ 1621133 w 3330471"/>
              <a:gd name="connsiteY5" fmla="*/ 71 h 2108999"/>
              <a:gd name="connsiteX6" fmla="*/ 2373608 w 3330471"/>
              <a:gd name="connsiteY6" fmla="*/ 190571 h 2108999"/>
              <a:gd name="connsiteX7" fmla="*/ 2897483 w 3330471"/>
              <a:gd name="connsiteY7" fmla="*/ 533471 h 2108999"/>
              <a:gd name="connsiteX8" fmla="*/ 3268958 w 3330471"/>
              <a:gd name="connsiteY8" fmla="*/ 1019246 h 2108999"/>
              <a:gd name="connsiteX9" fmla="*/ 3307058 w 3330471"/>
              <a:gd name="connsiteY9" fmla="*/ 1571696 h 2108999"/>
              <a:gd name="connsiteX10" fmla="*/ 3030833 w 3330471"/>
              <a:gd name="connsiteY10" fmla="*/ 1971746 h 2108999"/>
              <a:gd name="connsiteX11" fmla="*/ 2745083 w 3330471"/>
              <a:gd name="connsiteY11" fmla="*/ 2105096 h 2108999"/>
              <a:gd name="connsiteX12" fmla="*/ 2449808 w 3330471"/>
              <a:gd name="connsiteY12" fmla="*/ 2057471 h 2108999"/>
              <a:gd name="connsiteX13" fmla="*/ 2011658 w 3330471"/>
              <a:gd name="connsiteY13" fmla="*/ 1895546 h 2108999"/>
              <a:gd name="connsiteX14" fmla="*/ 1630658 w 3330471"/>
              <a:gd name="connsiteY14" fmla="*/ 1847921 h 2108999"/>
              <a:gd name="connsiteX15" fmla="*/ 1163933 w 3330471"/>
              <a:gd name="connsiteY15" fmla="*/ 1886021 h 2108999"/>
              <a:gd name="connsiteX16" fmla="*/ 678158 w 3330471"/>
              <a:gd name="connsiteY16" fmla="*/ 2047946 h 2108999"/>
              <a:gd name="connsiteX17" fmla="*/ 420983 w 3330471"/>
              <a:gd name="connsiteY17" fmla="*/ 2000321 h 2108999"/>
              <a:gd name="connsiteX0" fmla="*/ 419747 w 3329235"/>
              <a:gd name="connsiteY0" fmla="*/ 2000321 h 2108999"/>
              <a:gd name="connsiteX1" fmla="*/ 48272 w 3329235"/>
              <a:gd name="connsiteY1" fmla="*/ 1724096 h 2108999"/>
              <a:gd name="connsiteX2" fmla="*/ 38747 w 3329235"/>
              <a:gd name="connsiteY2" fmla="*/ 1152596 h 2108999"/>
              <a:gd name="connsiteX3" fmla="*/ 362597 w 3329235"/>
              <a:gd name="connsiteY3" fmla="*/ 609671 h 2108999"/>
              <a:gd name="connsiteX4" fmla="*/ 943622 w 3329235"/>
              <a:gd name="connsiteY4" fmla="*/ 209621 h 2108999"/>
              <a:gd name="connsiteX5" fmla="*/ 1619897 w 3329235"/>
              <a:gd name="connsiteY5" fmla="*/ 71 h 2108999"/>
              <a:gd name="connsiteX6" fmla="*/ 2372372 w 3329235"/>
              <a:gd name="connsiteY6" fmla="*/ 190571 h 2108999"/>
              <a:gd name="connsiteX7" fmla="*/ 2896247 w 3329235"/>
              <a:gd name="connsiteY7" fmla="*/ 533471 h 2108999"/>
              <a:gd name="connsiteX8" fmla="*/ 3267722 w 3329235"/>
              <a:gd name="connsiteY8" fmla="*/ 1019246 h 2108999"/>
              <a:gd name="connsiteX9" fmla="*/ 3305822 w 3329235"/>
              <a:gd name="connsiteY9" fmla="*/ 1571696 h 2108999"/>
              <a:gd name="connsiteX10" fmla="*/ 3029597 w 3329235"/>
              <a:gd name="connsiteY10" fmla="*/ 1971746 h 2108999"/>
              <a:gd name="connsiteX11" fmla="*/ 2743847 w 3329235"/>
              <a:gd name="connsiteY11" fmla="*/ 2105096 h 2108999"/>
              <a:gd name="connsiteX12" fmla="*/ 2448572 w 3329235"/>
              <a:gd name="connsiteY12" fmla="*/ 2057471 h 2108999"/>
              <a:gd name="connsiteX13" fmla="*/ 2010422 w 3329235"/>
              <a:gd name="connsiteY13" fmla="*/ 1895546 h 2108999"/>
              <a:gd name="connsiteX14" fmla="*/ 1629422 w 3329235"/>
              <a:gd name="connsiteY14" fmla="*/ 1847921 h 2108999"/>
              <a:gd name="connsiteX15" fmla="*/ 1162697 w 3329235"/>
              <a:gd name="connsiteY15" fmla="*/ 1886021 h 2108999"/>
              <a:gd name="connsiteX16" fmla="*/ 676922 w 3329235"/>
              <a:gd name="connsiteY16" fmla="*/ 2047946 h 2108999"/>
              <a:gd name="connsiteX17" fmla="*/ 419747 w 3329235"/>
              <a:gd name="connsiteY17" fmla="*/ 2000321 h 2108999"/>
              <a:gd name="connsiteX0" fmla="*/ 443935 w 3353423"/>
              <a:gd name="connsiteY0" fmla="*/ 2000321 h 2108999"/>
              <a:gd name="connsiteX1" fmla="*/ 34360 w 3353423"/>
              <a:gd name="connsiteY1" fmla="*/ 1657421 h 2108999"/>
              <a:gd name="connsiteX2" fmla="*/ 62935 w 3353423"/>
              <a:gd name="connsiteY2" fmla="*/ 1152596 h 2108999"/>
              <a:gd name="connsiteX3" fmla="*/ 386785 w 3353423"/>
              <a:gd name="connsiteY3" fmla="*/ 609671 h 2108999"/>
              <a:gd name="connsiteX4" fmla="*/ 967810 w 3353423"/>
              <a:gd name="connsiteY4" fmla="*/ 209621 h 2108999"/>
              <a:gd name="connsiteX5" fmla="*/ 1644085 w 3353423"/>
              <a:gd name="connsiteY5" fmla="*/ 71 h 2108999"/>
              <a:gd name="connsiteX6" fmla="*/ 2396560 w 3353423"/>
              <a:gd name="connsiteY6" fmla="*/ 190571 h 2108999"/>
              <a:gd name="connsiteX7" fmla="*/ 2920435 w 3353423"/>
              <a:gd name="connsiteY7" fmla="*/ 533471 h 2108999"/>
              <a:gd name="connsiteX8" fmla="*/ 3291910 w 3353423"/>
              <a:gd name="connsiteY8" fmla="*/ 1019246 h 2108999"/>
              <a:gd name="connsiteX9" fmla="*/ 3330010 w 3353423"/>
              <a:gd name="connsiteY9" fmla="*/ 1571696 h 2108999"/>
              <a:gd name="connsiteX10" fmla="*/ 3053785 w 3353423"/>
              <a:gd name="connsiteY10" fmla="*/ 1971746 h 2108999"/>
              <a:gd name="connsiteX11" fmla="*/ 2768035 w 3353423"/>
              <a:gd name="connsiteY11" fmla="*/ 2105096 h 2108999"/>
              <a:gd name="connsiteX12" fmla="*/ 2472760 w 3353423"/>
              <a:gd name="connsiteY12" fmla="*/ 2057471 h 2108999"/>
              <a:gd name="connsiteX13" fmla="*/ 2034610 w 3353423"/>
              <a:gd name="connsiteY13" fmla="*/ 1895546 h 2108999"/>
              <a:gd name="connsiteX14" fmla="*/ 1653610 w 3353423"/>
              <a:gd name="connsiteY14" fmla="*/ 1847921 h 2108999"/>
              <a:gd name="connsiteX15" fmla="*/ 1186885 w 3353423"/>
              <a:gd name="connsiteY15" fmla="*/ 1886021 h 2108999"/>
              <a:gd name="connsiteX16" fmla="*/ 701110 w 3353423"/>
              <a:gd name="connsiteY16" fmla="*/ 2047946 h 2108999"/>
              <a:gd name="connsiteX17" fmla="*/ 443935 w 3353423"/>
              <a:gd name="connsiteY17" fmla="*/ 2000321 h 2108999"/>
              <a:gd name="connsiteX0" fmla="*/ 443935 w 3353423"/>
              <a:gd name="connsiteY0" fmla="*/ 2000321 h 2107761"/>
              <a:gd name="connsiteX1" fmla="*/ 34360 w 3353423"/>
              <a:gd name="connsiteY1" fmla="*/ 1657421 h 2107761"/>
              <a:gd name="connsiteX2" fmla="*/ 62935 w 3353423"/>
              <a:gd name="connsiteY2" fmla="*/ 1152596 h 2107761"/>
              <a:gd name="connsiteX3" fmla="*/ 386785 w 3353423"/>
              <a:gd name="connsiteY3" fmla="*/ 609671 h 2107761"/>
              <a:gd name="connsiteX4" fmla="*/ 967810 w 3353423"/>
              <a:gd name="connsiteY4" fmla="*/ 209621 h 2107761"/>
              <a:gd name="connsiteX5" fmla="*/ 1644085 w 3353423"/>
              <a:gd name="connsiteY5" fmla="*/ 71 h 2107761"/>
              <a:gd name="connsiteX6" fmla="*/ 2396560 w 3353423"/>
              <a:gd name="connsiteY6" fmla="*/ 190571 h 2107761"/>
              <a:gd name="connsiteX7" fmla="*/ 2920435 w 3353423"/>
              <a:gd name="connsiteY7" fmla="*/ 533471 h 2107761"/>
              <a:gd name="connsiteX8" fmla="*/ 3291910 w 3353423"/>
              <a:gd name="connsiteY8" fmla="*/ 1019246 h 2107761"/>
              <a:gd name="connsiteX9" fmla="*/ 3330010 w 3353423"/>
              <a:gd name="connsiteY9" fmla="*/ 1571696 h 2107761"/>
              <a:gd name="connsiteX10" fmla="*/ 3053785 w 3353423"/>
              <a:gd name="connsiteY10" fmla="*/ 1971746 h 2107761"/>
              <a:gd name="connsiteX11" fmla="*/ 2768035 w 3353423"/>
              <a:gd name="connsiteY11" fmla="*/ 2105096 h 2107761"/>
              <a:gd name="connsiteX12" fmla="*/ 2491810 w 3353423"/>
              <a:gd name="connsiteY12" fmla="*/ 2047946 h 2107761"/>
              <a:gd name="connsiteX13" fmla="*/ 2034610 w 3353423"/>
              <a:gd name="connsiteY13" fmla="*/ 1895546 h 2107761"/>
              <a:gd name="connsiteX14" fmla="*/ 1653610 w 3353423"/>
              <a:gd name="connsiteY14" fmla="*/ 1847921 h 2107761"/>
              <a:gd name="connsiteX15" fmla="*/ 1186885 w 3353423"/>
              <a:gd name="connsiteY15" fmla="*/ 1886021 h 2107761"/>
              <a:gd name="connsiteX16" fmla="*/ 701110 w 3353423"/>
              <a:gd name="connsiteY16" fmla="*/ 2047946 h 2107761"/>
              <a:gd name="connsiteX17" fmla="*/ 443935 w 3353423"/>
              <a:gd name="connsiteY17" fmla="*/ 2000321 h 2107761"/>
              <a:gd name="connsiteX0" fmla="*/ 443935 w 3353423"/>
              <a:gd name="connsiteY0" fmla="*/ 2000321 h 2098771"/>
              <a:gd name="connsiteX1" fmla="*/ 34360 w 3353423"/>
              <a:gd name="connsiteY1" fmla="*/ 1657421 h 2098771"/>
              <a:gd name="connsiteX2" fmla="*/ 62935 w 3353423"/>
              <a:gd name="connsiteY2" fmla="*/ 1152596 h 2098771"/>
              <a:gd name="connsiteX3" fmla="*/ 386785 w 3353423"/>
              <a:gd name="connsiteY3" fmla="*/ 609671 h 2098771"/>
              <a:gd name="connsiteX4" fmla="*/ 967810 w 3353423"/>
              <a:gd name="connsiteY4" fmla="*/ 209621 h 2098771"/>
              <a:gd name="connsiteX5" fmla="*/ 1644085 w 3353423"/>
              <a:gd name="connsiteY5" fmla="*/ 71 h 2098771"/>
              <a:gd name="connsiteX6" fmla="*/ 2396560 w 3353423"/>
              <a:gd name="connsiteY6" fmla="*/ 190571 h 2098771"/>
              <a:gd name="connsiteX7" fmla="*/ 2920435 w 3353423"/>
              <a:gd name="connsiteY7" fmla="*/ 533471 h 2098771"/>
              <a:gd name="connsiteX8" fmla="*/ 3291910 w 3353423"/>
              <a:gd name="connsiteY8" fmla="*/ 1019246 h 2098771"/>
              <a:gd name="connsiteX9" fmla="*/ 3330010 w 3353423"/>
              <a:gd name="connsiteY9" fmla="*/ 1571696 h 2098771"/>
              <a:gd name="connsiteX10" fmla="*/ 3053785 w 3353423"/>
              <a:gd name="connsiteY10" fmla="*/ 1971746 h 2098771"/>
              <a:gd name="connsiteX11" fmla="*/ 2806135 w 3353423"/>
              <a:gd name="connsiteY11" fmla="*/ 2095571 h 2098771"/>
              <a:gd name="connsiteX12" fmla="*/ 2491810 w 3353423"/>
              <a:gd name="connsiteY12" fmla="*/ 2047946 h 2098771"/>
              <a:gd name="connsiteX13" fmla="*/ 2034610 w 3353423"/>
              <a:gd name="connsiteY13" fmla="*/ 1895546 h 2098771"/>
              <a:gd name="connsiteX14" fmla="*/ 1653610 w 3353423"/>
              <a:gd name="connsiteY14" fmla="*/ 1847921 h 2098771"/>
              <a:gd name="connsiteX15" fmla="*/ 1186885 w 3353423"/>
              <a:gd name="connsiteY15" fmla="*/ 1886021 h 2098771"/>
              <a:gd name="connsiteX16" fmla="*/ 701110 w 3353423"/>
              <a:gd name="connsiteY16" fmla="*/ 2047946 h 2098771"/>
              <a:gd name="connsiteX17" fmla="*/ 443935 w 3353423"/>
              <a:gd name="connsiteY17" fmla="*/ 2000321 h 209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53423" h="2098771">
                <a:moveTo>
                  <a:pt x="443935" y="2000321"/>
                </a:moveTo>
                <a:cubicBezTo>
                  <a:pt x="332810" y="1935234"/>
                  <a:pt x="97860" y="1798708"/>
                  <a:pt x="34360" y="1657421"/>
                </a:cubicBezTo>
                <a:cubicBezTo>
                  <a:pt x="-29140" y="1516133"/>
                  <a:pt x="4198" y="1327221"/>
                  <a:pt x="62935" y="1152596"/>
                </a:cubicBezTo>
                <a:cubicBezTo>
                  <a:pt x="121672" y="977971"/>
                  <a:pt x="235973" y="766833"/>
                  <a:pt x="386785" y="609671"/>
                </a:cubicBezTo>
                <a:cubicBezTo>
                  <a:pt x="537597" y="452509"/>
                  <a:pt x="758260" y="311221"/>
                  <a:pt x="967810" y="209621"/>
                </a:cubicBezTo>
                <a:cubicBezTo>
                  <a:pt x="1177360" y="108021"/>
                  <a:pt x="1405960" y="3246"/>
                  <a:pt x="1644085" y="71"/>
                </a:cubicBezTo>
                <a:cubicBezTo>
                  <a:pt x="1882210" y="-3104"/>
                  <a:pt x="2183835" y="101671"/>
                  <a:pt x="2396560" y="190571"/>
                </a:cubicBezTo>
                <a:cubicBezTo>
                  <a:pt x="2609285" y="279471"/>
                  <a:pt x="2771210" y="395358"/>
                  <a:pt x="2920435" y="533471"/>
                </a:cubicBezTo>
                <a:cubicBezTo>
                  <a:pt x="3069660" y="671583"/>
                  <a:pt x="3223648" y="846209"/>
                  <a:pt x="3291910" y="1019246"/>
                </a:cubicBezTo>
                <a:cubicBezTo>
                  <a:pt x="3360172" y="1192283"/>
                  <a:pt x="3369697" y="1412946"/>
                  <a:pt x="3330010" y="1571696"/>
                </a:cubicBezTo>
                <a:cubicBezTo>
                  <a:pt x="3290323" y="1730446"/>
                  <a:pt x="3141097" y="1884434"/>
                  <a:pt x="3053785" y="1971746"/>
                </a:cubicBezTo>
                <a:cubicBezTo>
                  <a:pt x="2966473" y="2059058"/>
                  <a:pt x="2899797" y="2082871"/>
                  <a:pt x="2806135" y="2095571"/>
                </a:cubicBezTo>
                <a:cubicBezTo>
                  <a:pt x="2712473" y="2108271"/>
                  <a:pt x="2620397" y="2081283"/>
                  <a:pt x="2491810" y="2047946"/>
                </a:cubicBezTo>
                <a:cubicBezTo>
                  <a:pt x="2363223" y="2014609"/>
                  <a:pt x="2174310" y="1928884"/>
                  <a:pt x="2034610" y="1895546"/>
                </a:cubicBezTo>
                <a:cubicBezTo>
                  <a:pt x="1894910" y="1862208"/>
                  <a:pt x="1794897" y="1849508"/>
                  <a:pt x="1653610" y="1847921"/>
                </a:cubicBezTo>
                <a:cubicBezTo>
                  <a:pt x="1512323" y="1846334"/>
                  <a:pt x="1345635" y="1852684"/>
                  <a:pt x="1186885" y="1886021"/>
                </a:cubicBezTo>
                <a:cubicBezTo>
                  <a:pt x="1028135" y="1919358"/>
                  <a:pt x="823347" y="2025721"/>
                  <a:pt x="701110" y="2047946"/>
                </a:cubicBezTo>
                <a:cubicBezTo>
                  <a:pt x="578873" y="2070171"/>
                  <a:pt x="555060" y="2065409"/>
                  <a:pt x="443935" y="20003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atin typeface="Calibri" panose="020F0502020204030204" pitchFamily="34" charset="0"/>
            </a:endParaRPr>
          </a:p>
        </p:txBody>
      </p:sp>
      <p:cxnSp>
        <p:nvCxnSpPr>
          <p:cNvPr id="7" name="Straight Arrow Connector 6"/>
          <p:cNvCxnSpPr>
            <a:stCxn id="12" idx="1"/>
          </p:cNvCxnSpPr>
          <p:nvPr/>
        </p:nvCxnSpPr>
        <p:spPr>
          <a:xfrm flipH="1" flipV="1">
            <a:off x="3477899" y="3753139"/>
            <a:ext cx="1333082" cy="10595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1"/>
          </p:cNvCxnSpPr>
          <p:nvPr/>
        </p:nvCxnSpPr>
        <p:spPr>
          <a:xfrm flipH="1" flipV="1">
            <a:off x="3077823" y="5022667"/>
            <a:ext cx="1759840" cy="10595"/>
          </a:xfrm>
          <a:prstGeom prst="straightConnector1">
            <a:avLst/>
          </a:prstGeom>
          <a:ln w="28575">
            <a:solidFill>
              <a:srgbClr val="3094F8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3"/>
          </p:cNvCxnSpPr>
          <p:nvPr/>
        </p:nvCxnSpPr>
        <p:spPr>
          <a:xfrm flipV="1">
            <a:off x="5753336" y="3753139"/>
            <a:ext cx="895504" cy="10595"/>
          </a:xfrm>
          <a:prstGeom prst="straightConnector1">
            <a:avLst/>
          </a:prstGeom>
          <a:ln w="28575">
            <a:solidFill>
              <a:srgbClr val="FF0000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" idx="3"/>
          </p:cNvCxnSpPr>
          <p:nvPr/>
        </p:nvCxnSpPr>
        <p:spPr>
          <a:xfrm flipV="1">
            <a:off x="5726648" y="4766001"/>
            <a:ext cx="1109178" cy="267261"/>
          </a:xfrm>
          <a:prstGeom prst="straightConnector1">
            <a:avLst/>
          </a:prstGeom>
          <a:ln w="28575">
            <a:solidFill>
              <a:srgbClr val="3094F8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37663" y="4894762"/>
            <a:ext cx="88898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3094F8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72000" tIns="0" rIns="72000" bIns="0" rtlCol="0">
            <a:spAutoFit/>
          </a:bodyPr>
          <a:lstStyle/>
          <a:p>
            <a:pPr algn="ctr"/>
            <a:r>
              <a:rPr lang="en-CA" b="1" dirty="0">
                <a:latin typeface="Calibri" panose="020F0502020204030204" pitchFamily="34" charset="0"/>
              </a:rPr>
              <a:t>Rectum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10981" y="3625234"/>
            <a:ext cx="942355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72000" tIns="0" rIns="72000" bIns="0" rtlCol="0">
            <a:spAutoFit/>
          </a:bodyPr>
          <a:lstStyle/>
          <a:p>
            <a:pPr algn="ctr"/>
            <a:r>
              <a:rPr lang="en-CA" b="1" dirty="0">
                <a:latin typeface="Calibri" panose="020F0502020204030204" pitchFamily="34" charset="0"/>
              </a:rPr>
              <a:t>Prostate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5156" y="1752352"/>
            <a:ext cx="140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b="1" kern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TULSA</a:t>
            </a:r>
            <a:endParaRPr lang="en-CA" sz="3600" b="1" kern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3350" y="1752352"/>
            <a:ext cx="1112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b="1" kern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HIFU</a:t>
            </a:r>
            <a:endParaRPr lang="en-CA" sz="3600" b="1" kern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170" name="Freeform 169"/>
          <p:cNvSpPr/>
          <p:nvPr/>
        </p:nvSpPr>
        <p:spPr bwMode="auto">
          <a:xfrm>
            <a:off x="1951208" y="3828395"/>
            <a:ext cx="829540" cy="566910"/>
          </a:xfrm>
          <a:custGeom>
            <a:avLst/>
            <a:gdLst>
              <a:gd name="connsiteX0" fmla="*/ 1118923 w 1198018"/>
              <a:gd name="connsiteY0" fmla="*/ 12779 h 828577"/>
              <a:gd name="connsiteX1" fmla="*/ 880798 w 1198018"/>
              <a:gd name="connsiteY1" fmla="*/ 41354 h 828577"/>
              <a:gd name="connsiteX2" fmla="*/ 423598 w 1198018"/>
              <a:gd name="connsiteY2" fmla="*/ 355679 h 828577"/>
              <a:gd name="connsiteX3" fmla="*/ 4498 w 1198018"/>
              <a:gd name="connsiteY3" fmla="*/ 812879 h 828577"/>
              <a:gd name="connsiteX4" fmla="*/ 699823 w 1198018"/>
              <a:gd name="connsiteY4" fmla="*/ 679529 h 828577"/>
              <a:gd name="connsiteX5" fmla="*/ 1157023 w 1198018"/>
              <a:gd name="connsiteY5" fmla="*/ 260429 h 828577"/>
              <a:gd name="connsiteX6" fmla="*/ 1147498 w 1198018"/>
              <a:gd name="connsiteY6" fmla="*/ 79454 h 828577"/>
              <a:gd name="connsiteX0" fmla="*/ 1118128 w 1199284"/>
              <a:gd name="connsiteY0" fmla="*/ 12779 h 819594"/>
              <a:gd name="connsiteX1" fmla="*/ 880003 w 1199284"/>
              <a:gd name="connsiteY1" fmla="*/ 41354 h 819594"/>
              <a:gd name="connsiteX2" fmla="*/ 422803 w 1199284"/>
              <a:gd name="connsiteY2" fmla="*/ 355679 h 819594"/>
              <a:gd name="connsiteX3" fmla="*/ 3703 w 1199284"/>
              <a:gd name="connsiteY3" fmla="*/ 812879 h 819594"/>
              <a:gd name="connsiteX4" fmla="*/ 670453 w 1199284"/>
              <a:gd name="connsiteY4" fmla="*/ 603329 h 819594"/>
              <a:gd name="connsiteX5" fmla="*/ 1156228 w 1199284"/>
              <a:gd name="connsiteY5" fmla="*/ 260429 h 819594"/>
              <a:gd name="connsiteX6" fmla="*/ 1146703 w 1199284"/>
              <a:gd name="connsiteY6" fmla="*/ 79454 h 819594"/>
              <a:gd name="connsiteX0" fmla="*/ 1118128 w 1199284"/>
              <a:gd name="connsiteY0" fmla="*/ 12779 h 819594"/>
              <a:gd name="connsiteX1" fmla="*/ 880003 w 1199284"/>
              <a:gd name="connsiteY1" fmla="*/ 41354 h 819594"/>
              <a:gd name="connsiteX2" fmla="*/ 422803 w 1199284"/>
              <a:gd name="connsiteY2" fmla="*/ 355679 h 819594"/>
              <a:gd name="connsiteX3" fmla="*/ 3703 w 1199284"/>
              <a:gd name="connsiteY3" fmla="*/ 812879 h 819594"/>
              <a:gd name="connsiteX4" fmla="*/ 670453 w 1199284"/>
              <a:gd name="connsiteY4" fmla="*/ 603329 h 819594"/>
              <a:gd name="connsiteX5" fmla="*/ 1156228 w 1199284"/>
              <a:gd name="connsiteY5" fmla="*/ 260429 h 819594"/>
              <a:gd name="connsiteX6" fmla="*/ 1146703 w 1199284"/>
              <a:gd name="connsiteY6" fmla="*/ 79454 h 819594"/>
              <a:gd name="connsiteX7" fmla="*/ 1118128 w 1199284"/>
              <a:gd name="connsiteY7" fmla="*/ 12779 h 81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9284" h="819594">
                <a:moveTo>
                  <a:pt x="1118128" y="12779"/>
                </a:moveTo>
                <a:cubicBezTo>
                  <a:pt x="1057009" y="-1509"/>
                  <a:pt x="995890" y="-15796"/>
                  <a:pt x="880003" y="41354"/>
                </a:cubicBezTo>
                <a:cubicBezTo>
                  <a:pt x="764115" y="98504"/>
                  <a:pt x="568853" y="227092"/>
                  <a:pt x="422803" y="355679"/>
                </a:cubicBezTo>
                <a:cubicBezTo>
                  <a:pt x="276753" y="484267"/>
                  <a:pt x="-37572" y="771604"/>
                  <a:pt x="3703" y="812879"/>
                </a:cubicBezTo>
                <a:cubicBezTo>
                  <a:pt x="44978" y="854154"/>
                  <a:pt x="478365" y="695404"/>
                  <a:pt x="670453" y="603329"/>
                </a:cubicBezTo>
                <a:cubicBezTo>
                  <a:pt x="862540" y="511254"/>
                  <a:pt x="1076853" y="347741"/>
                  <a:pt x="1156228" y="260429"/>
                </a:cubicBezTo>
                <a:cubicBezTo>
                  <a:pt x="1235603" y="173117"/>
                  <a:pt x="1188771" y="119935"/>
                  <a:pt x="1146703" y="79454"/>
                </a:cubicBezTo>
                <a:lnTo>
                  <a:pt x="1118128" y="12779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7800000" scaled="0"/>
            <a:tileRect/>
          </a:gra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sp>
        <p:nvSpPr>
          <p:cNvPr id="171" name="Arc 170"/>
          <p:cNvSpPr/>
          <p:nvPr/>
        </p:nvSpPr>
        <p:spPr bwMode="auto">
          <a:xfrm rot="11033501">
            <a:off x="2325890" y="3169436"/>
            <a:ext cx="1058011" cy="1208564"/>
          </a:xfrm>
          <a:prstGeom prst="arc">
            <a:avLst>
              <a:gd name="adj1" fmla="val 16200000"/>
              <a:gd name="adj2" fmla="val 21123113"/>
            </a:avLst>
          </a:prstGeom>
          <a:noFill/>
          <a:ln w="25400" cap="flat" cmpd="sng" algn="ctr">
            <a:solidFill>
              <a:schemeClr val="bg1"/>
            </a:solidFill>
            <a:prstDash val="sysDash"/>
            <a:miter lim="0"/>
            <a:headEnd type="arrow" w="lg" len="lg"/>
            <a:tailEnd type="none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cxnSp>
        <p:nvCxnSpPr>
          <p:cNvPr id="172" name="Straight Arrow Connector 171"/>
          <p:cNvCxnSpPr>
            <a:stCxn id="180" idx="2"/>
          </p:cNvCxnSpPr>
          <p:nvPr/>
        </p:nvCxnSpPr>
        <p:spPr>
          <a:xfrm>
            <a:off x="1412263" y="3434010"/>
            <a:ext cx="809322" cy="676355"/>
          </a:xfrm>
          <a:prstGeom prst="straightConnector1">
            <a:avLst/>
          </a:prstGeom>
          <a:ln w="28575">
            <a:solidFill>
              <a:srgbClr val="EC8F14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 bwMode="auto">
          <a:xfrm flipV="1">
            <a:off x="7117337" y="3033159"/>
            <a:ext cx="789462" cy="220043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ysDash"/>
            <a:miter lim="0"/>
            <a:headEnd type="none" w="lg" len="lg"/>
            <a:tailEnd type="none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174" name="Straight Connector 173"/>
          <p:cNvCxnSpPr/>
          <p:nvPr/>
        </p:nvCxnSpPr>
        <p:spPr bwMode="auto">
          <a:xfrm flipH="1" flipV="1">
            <a:off x="7395055" y="3020902"/>
            <a:ext cx="789462" cy="220043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ysDash"/>
            <a:miter lim="0"/>
            <a:headEnd type="none" w="lg" len="lg"/>
            <a:tailEnd type="none" w="lg" len="lg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175" name="Oval 174"/>
          <p:cNvSpPr/>
          <p:nvPr/>
        </p:nvSpPr>
        <p:spPr bwMode="auto">
          <a:xfrm>
            <a:off x="7614875" y="3534270"/>
            <a:ext cx="89644" cy="572724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solidFill>
              <a:srgbClr val="FFFF00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cxnSp>
        <p:nvCxnSpPr>
          <p:cNvPr id="176" name="Straight Arrow Connector 175"/>
          <p:cNvCxnSpPr>
            <a:stCxn id="178" idx="2"/>
          </p:cNvCxnSpPr>
          <p:nvPr/>
        </p:nvCxnSpPr>
        <p:spPr>
          <a:xfrm flipH="1">
            <a:off x="7708875" y="2886114"/>
            <a:ext cx="1151892" cy="911945"/>
          </a:xfrm>
          <a:prstGeom prst="straightConnector1">
            <a:avLst/>
          </a:prstGeom>
          <a:ln w="28575">
            <a:solidFill>
              <a:srgbClr val="EC8F14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179" idx="1"/>
          </p:cNvCxnSpPr>
          <p:nvPr/>
        </p:nvCxnSpPr>
        <p:spPr>
          <a:xfrm flipH="1" flipV="1">
            <a:off x="8520782" y="4650702"/>
            <a:ext cx="327358" cy="110776"/>
          </a:xfrm>
          <a:prstGeom prst="straightConnector1">
            <a:avLst/>
          </a:prstGeom>
          <a:ln w="28575">
            <a:solidFill>
              <a:srgbClr val="3094F8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8410249" y="2333861"/>
            <a:ext cx="901035" cy="552253"/>
          </a:xfrm>
          <a:prstGeom prst="rect">
            <a:avLst/>
          </a:prstGeom>
          <a:solidFill>
            <a:schemeClr val="bg1"/>
          </a:solidFill>
          <a:ln w="28575">
            <a:solidFill>
              <a:srgbClr val="EC8F1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72000" tIns="72000" rIns="72000" bIns="36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b="1" dirty="0" smtClean="0">
                <a:latin typeface="Calibri" panose="020F0502020204030204" pitchFamily="34" charset="0"/>
              </a:rPr>
              <a:t>Focal</a:t>
            </a:r>
            <a:br>
              <a:rPr lang="en-CA" b="1" dirty="0" smtClean="0">
                <a:latin typeface="Calibri" panose="020F0502020204030204" pitchFamily="34" charset="0"/>
              </a:rPr>
            </a:br>
            <a:r>
              <a:rPr lang="en-CA" b="1" dirty="0" smtClean="0">
                <a:latin typeface="Calibri" panose="020F0502020204030204" pitchFamily="34" charset="0"/>
              </a:rPr>
              <a:t>Heating</a:t>
            </a:r>
            <a:endParaRPr lang="en-CA" b="1" dirty="0">
              <a:latin typeface="Calibri" panose="020F050202020403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8848140" y="4374552"/>
            <a:ext cx="1108973" cy="773852"/>
          </a:xfrm>
          <a:prstGeom prst="rect">
            <a:avLst/>
          </a:prstGeom>
          <a:solidFill>
            <a:schemeClr val="bg1"/>
          </a:solidFill>
          <a:ln w="28575">
            <a:solidFill>
              <a:srgbClr val="3094F8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72000" tIns="72000" rIns="72000" bIns="36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b="1" dirty="0" smtClean="0">
                <a:latin typeface="Calibri" panose="020F0502020204030204" pitchFamily="34" charset="0"/>
              </a:rPr>
              <a:t>Increased</a:t>
            </a:r>
            <a:br>
              <a:rPr lang="en-CA" b="1" dirty="0" smtClean="0">
                <a:latin typeface="Calibri" panose="020F0502020204030204" pitchFamily="34" charset="0"/>
              </a:rPr>
            </a:br>
            <a:r>
              <a:rPr lang="en-CA" b="1" dirty="0" smtClean="0">
                <a:latin typeface="Calibri" panose="020F0502020204030204" pitchFamily="34" charset="0"/>
              </a:rPr>
              <a:t>Rectal</a:t>
            </a:r>
            <a:br>
              <a:rPr lang="en-CA" b="1" dirty="0" smtClean="0">
                <a:latin typeface="Calibri" panose="020F0502020204030204" pitchFamily="34" charset="0"/>
              </a:rPr>
            </a:br>
            <a:r>
              <a:rPr lang="en-CA" b="1" dirty="0" smtClean="0">
                <a:latin typeface="Calibri" panose="020F0502020204030204" pitchFamily="34" charset="0"/>
              </a:rPr>
              <a:t>Contact</a:t>
            </a:r>
            <a:endParaRPr lang="en-CA" b="1" dirty="0">
              <a:latin typeface="Calibri" panose="020F050202020403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816660" y="2881757"/>
            <a:ext cx="1191205" cy="552253"/>
          </a:xfrm>
          <a:prstGeom prst="rect">
            <a:avLst/>
          </a:prstGeom>
          <a:solidFill>
            <a:schemeClr val="bg1"/>
          </a:solidFill>
          <a:ln w="28575">
            <a:solidFill>
              <a:srgbClr val="EC8F1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72000" tIns="72000" rIns="72000" bIns="36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b="1" dirty="0" smtClean="0">
                <a:latin typeface="Calibri" panose="020F0502020204030204" pitchFamily="34" charset="0"/>
              </a:rPr>
              <a:t>Directional</a:t>
            </a:r>
            <a:br>
              <a:rPr lang="en-CA" b="1" dirty="0" smtClean="0">
                <a:latin typeface="Calibri" panose="020F0502020204030204" pitchFamily="34" charset="0"/>
              </a:rPr>
            </a:br>
            <a:r>
              <a:rPr lang="en-CA" b="1" dirty="0" smtClean="0">
                <a:latin typeface="Calibri" panose="020F0502020204030204" pitchFamily="34" charset="0"/>
              </a:rPr>
              <a:t>Heating</a:t>
            </a:r>
            <a:endParaRPr lang="en-CA" b="1" dirty="0">
              <a:latin typeface="Calibri" panose="020F0502020204030204" pitchFamily="34" charset="0"/>
            </a:endParaRPr>
          </a:p>
        </p:txBody>
      </p:sp>
      <p:cxnSp>
        <p:nvCxnSpPr>
          <p:cNvPr id="181" name="Straight Arrow Connector 180"/>
          <p:cNvCxnSpPr>
            <a:stCxn id="182" idx="1"/>
          </p:cNvCxnSpPr>
          <p:nvPr/>
        </p:nvCxnSpPr>
        <p:spPr>
          <a:xfrm flipH="1" flipV="1">
            <a:off x="8233858" y="5492096"/>
            <a:ext cx="511359" cy="119192"/>
          </a:xfrm>
          <a:prstGeom prst="straightConnector1">
            <a:avLst/>
          </a:prstGeom>
          <a:ln w="28575">
            <a:solidFill>
              <a:srgbClr val="FFFF00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81"/>
          <p:cNvSpPr txBox="1"/>
          <p:nvPr/>
        </p:nvSpPr>
        <p:spPr>
          <a:xfrm>
            <a:off x="8745217" y="5335161"/>
            <a:ext cx="1191270" cy="552253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72000" tIns="72000" rIns="72000" bIns="36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b="1" dirty="0" err="1" smtClean="0">
                <a:latin typeface="Calibri" panose="020F0502020204030204" pitchFamily="34" charset="0"/>
              </a:rPr>
              <a:t>Transrectal</a:t>
            </a:r>
            <a:r>
              <a:rPr lang="en-CA" b="1" dirty="0" smtClean="0">
                <a:latin typeface="Calibri" panose="020F0502020204030204" pitchFamily="34" charset="0"/>
              </a:rPr>
              <a:t/>
            </a:r>
            <a:br>
              <a:rPr lang="en-CA" b="1" dirty="0" smtClean="0">
                <a:latin typeface="Calibri" panose="020F0502020204030204" pitchFamily="34" charset="0"/>
              </a:rPr>
            </a:br>
            <a:r>
              <a:rPr lang="en-CA" b="1" dirty="0" smtClean="0">
                <a:latin typeface="Calibri" panose="020F0502020204030204" pitchFamily="34" charset="0"/>
              </a:rPr>
              <a:t>Source</a:t>
            </a:r>
            <a:endParaRPr lang="en-CA" b="1" dirty="0">
              <a:latin typeface="Calibri" panose="020F050202020403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3370537" y="2372050"/>
            <a:ext cx="1419281" cy="552253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72000" tIns="72000" rIns="72000" bIns="3600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CA" b="1" dirty="0" smtClean="0">
                <a:latin typeface="Calibri" panose="020F0502020204030204" pitchFamily="34" charset="0"/>
              </a:rPr>
              <a:t>Transurethral</a:t>
            </a:r>
            <a:br>
              <a:rPr lang="en-CA" b="1" dirty="0" smtClean="0">
                <a:latin typeface="Calibri" panose="020F0502020204030204" pitchFamily="34" charset="0"/>
              </a:rPr>
            </a:br>
            <a:r>
              <a:rPr lang="en-CA" b="1" dirty="0" smtClean="0">
                <a:latin typeface="Calibri" panose="020F0502020204030204" pitchFamily="34" charset="0"/>
              </a:rPr>
              <a:t>Source</a:t>
            </a:r>
            <a:endParaRPr lang="en-CA" b="1" dirty="0">
              <a:latin typeface="Calibri" panose="020F0502020204030204" pitchFamily="34" charset="0"/>
            </a:endParaRPr>
          </a:p>
        </p:txBody>
      </p:sp>
      <p:sp>
        <p:nvSpPr>
          <p:cNvPr id="167" name="Oval 166"/>
          <p:cNvSpPr>
            <a:spLocks noChangeAspect="1"/>
          </p:cNvSpPr>
          <p:nvPr/>
        </p:nvSpPr>
        <p:spPr bwMode="auto">
          <a:xfrm>
            <a:off x="2597917" y="3687205"/>
            <a:ext cx="324151" cy="324151"/>
          </a:xfrm>
          <a:prstGeom prst="ellipse">
            <a:avLst/>
          </a:prstGeom>
          <a:solidFill>
            <a:srgbClr val="0066CC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sp>
        <p:nvSpPr>
          <p:cNvPr id="168" name="Oval 167"/>
          <p:cNvSpPr>
            <a:spLocks noChangeAspect="1"/>
          </p:cNvSpPr>
          <p:nvPr/>
        </p:nvSpPr>
        <p:spPr bwMode="auto">
          <a:xfrm>
            <a:off x="2642239" y="3731527"/>
            <a:ext cx="235524" cy="235524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sp>
        <p:nvSpPr>
          <p:cNvPr id="169" name="Rectangle 168"/>
          <p:cNvSpPr/>
          <p:nvPr/>
        </p:nvSpPr>
        <p:spPr bwMode="auto">
          <a:xfrm rot="3244738">
            <a:off x="2656894" y="3828500"/>
            <a:ext cx="199502" cy="41578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/>
            <a:endParaRPr lang="en-CA">
              <a:latin typeface="Calibri" panose="020F0502020204030204" pitchFamily="34" charset="0"/>
              <a:cs typeface="DIN" charset="0"/>
            </a:endParaRPr>
          </a:p>
        </p:txBody>
      </p:sp>
      <p:cxnSp>
        <p:nvCxnSpPr>
          <p:cNvPr id="183" name="Straight Arrow Connector 182"/>
          <p:cNvCxnSpPr>
            <a:stCxn id="184" idx="2"/>
          </p:cNvCxnSpPr>
          <p:nvPr/>
        </p:nvCxnSpPr>
        <p:spPr>
          <a:xfrm flipH="1">
            <a:off x="2773189" y="2924303"/>
            <a:ext cx="1306989" cy="904092"/>
          </a:xfrm>
          <a:prstGeom prst="straightConnector1">
            <a:avLst/>
          </a:prstGeom>
          <a:ln w="28575">
            <a:solidFill>
              <a:srgbClr val="FFFF00"/>
            </a:solidFill>
            <a:tailEnd type="arrow" w="lg" len="lg"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32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769" y="304800"/>
            <a:ext cx="8278280" cy="1143000"/>
          </a:xfrm>
        </p:spPr>
        <p:txBody>
          <a:bodyPr/>
          <a:lstStyle/>
          <a:p>
            <a:r>
              <a:rPr lang="en-CA" dirty="0" smtClean="0"/>
              <a:t>TULSA-PRO DIFFERENCE: TREATMENT</a:t>
            </a:r>
            <a:endParaRPr lang="en-CA" dirty="0"/>
          </a:p>
        </p:txBody>
      </p:sp>
      <p:sp>
        <p:nvSpPr>
          <p:cNvPr id="172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DKFZ </a:t>
            </a:r>
            <a:r>
              <a:rPr lang="de-DE" dirty="0"/>
              <a:t>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grpSp>
        <p:nvGrpSpPr>
          <p:cNvPr id="177" name="Group 176"/>
          <p:cNvGrpSpPr/>
          <p:nvPr/>
        </p:nvGrpSpPr>
        <p:grpSpPr>
          <a:xfrm>
            <a:off x="571501" y="1752352"/>
            <a:ext cx="9423102" cy="4301320"/>
            <a:chOff x="1324800" y="1767474"/>
            <a:chExt cx="13604812" cy="6210126"/>
          </a:xfrm>
        </p:grpSpPr>
        <p:grpSp>
          <p:nvGrpSpPr>
            <p:cNvPr id="178" name="Group 177"/>
            <p:cNvGrpSpPr/>
            <p:nvPr/>
          </p:nvGrpSpPr>
          <p:grpSpPr>
            <a:xfrm>
              <a:off x="1324800" y="1767600"/>
              <a:ext cx="13604812" cy="6210000"/>
              <a:chOff x="39600" y="6598800"/>
              <a:chExt cx="13604812" cy="6210000"/>
            </a:xfrm>
          </p:grpSpPr>
          <p:grpSp>
            <p:nvGrpSpPr>
              <p:cNvPr id="187" name="Group 186"/>
              <p:cNvGrpSpPr/>
              <p:nvPr/>
            </p:nvGrpSpPr>
            <p:grpSpPr>
              <a:xfrm>
                <a:off x="39600" y="6598800"/>
                <a:ext cx="6634480" cy="6209330"/>
                <a:chOff x="-171450" y="40658"/>
                <a:chExt cx="6634480" cy="6209330"/>
              </a:xfrm>
            </p:grpSpPr>
            <p:pic>
              <p:nvPicPr>
                <p:cNvPr id="337" name="Picture 336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-171450" y="40658"/>
                  <a:ext cx="6634480" cy="6209330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  <a:effectLst/>
              </p:spPr>
            </p:pic>
            <p:sp>
              <p:nvSpPr>
                <p:cNvPr id="338" name="Freeform 337"/>
                <p:cNvSpPr/>
                <p:nvPr/>
              </p:nvSpPr>
              <p:spPr bwMode="auto">
                <a:xfrm>
                  <a:off x="1822757" y="2398385"/>
                  <a:ext cx="2350027" cy="2054183"/>
                </a:xfrm>
                <a:custGeom>
                  <a:avLst/>
                  <a:gdLst>
                    <a:gd name="connsiteX0" fmla="*/ 1168656 w 2348630"/>
                    <a:gd name="connsiteY0" fmla="*/ 0 h 2055346"/>
                    <a:gd name="connsiteX1" fmla="*/ 1672239 w 2348630"/>
                    <a:gd name="connsiteY1" fmla="*/ 79513 h 2055346"/>
                    <a:gd name="connsiteX2" fmla="*/ 2043300 w 2348630"/>
                    <a:gd name="connsiteY2" fmla="*/ 371061 h 2055346"/>
                    <a:gd name="connsiteX3" fmla="*/ 2202326 w 2348630"/>
                    <a:gd name="connsiteY3" fmla="*/ 583095 h 2055346"/>
                    <a:gd name="connsiteX4" fmla="*/ 2348100 w 2348630"/>
                    <a:gd name="connsiteY4" fmla="*/ 1232452 h 2055346"/>
                    <a:gd name="connsiteX5" fmla="*/ 2149317 w 2348630"/>
                    <a:gd name="connsiteY5" fmla="*/ 1908313 h 2055346"/>
                    <a:gd name="connsiteX6" fmla="*/ 1672239 w 2348630"/>
                    <a:gd name="connsiteY6" fmla="*/ 2054087 h 2055346"/>
                    <a:gd name="connsiteX7" fmla="*/ 1075891 w 2348630"/>
                    <a:gd name="connsiteY7" fmla="*/ 1868556 h 2055346"/>
                    <a:gd name="connsiteX8" fmla="*/ 718082 w 2348630"/>
                    <a:gd name="connsiteY8" fmla="*/ 1855304 h 2055346"/>
                    <a:gd name="connsiteX9" fmla="*/ 466291 w 2348630"/>
                    <a:gd name="connsiteY9" fmla="*/ 2001078 h 2055346"/>
                    <a:gd name="connsiteX10" fmla="*/ 134987 w 2348630"/>
                    <a:gd name="connsiteY10" fmla="*/ 1948069 h 2055346"/>
                    <a:gd name="connsiteX11" fmla="*/ 28969 w 2348630"/>
                    <a:gd name="connsiteY11" fmla="*/ 1789043 h 2055346"/>
                    <a:gd name="connsiteX12" fmla="*/ 15717 w 2348630"/>
                    <a:gd name="connsiteY12" fmla="*/ 1285461 h 2055346"/>
                    <a:gd name="connsiteX13" fmla="*/ 227752 w 2348630"/>
                    <a:gd name="connsiteY13" fmla="*/ 901147 h 2055346"/>
                    <a:gd name="connsiteX14" fmla="*/ 439787 w 2348630"/>
                    <a:gd name="connsiteY14" fmla="*/ 477078 h 2055346"/>
                    <a:gd name="connsiteX15" fmla="*/ 863856 w 2348630"/>
                    <a:gd name="connsiteY15" fmla="*/ 92765 h 2055346"/>
                    <a:gd name="connsiteX16" fmla="*/ 1102395 w 2348630"/>
                    <a:gd name="connsiteY16" fmla="*/ 26504 h 2055346"/>
                    <a:gd name="connsiteX0" fmla="*/ 1168656 w 2348630"/>
                    <a:gd name="connsiteY0" fmla="*/ 0 h 2055346"/>
                    <a:gd name="connsiteX1" fmla="*/ 1672239 w 2348630"/>
                    <a:gd name="connsiteY1" fmla="*/ 79513 h 2055346"/>
                    <a:gd name="connsiteX2" fmla="*/ 2043300 w 2348630"/>
                    <a:gd name="connsiteY2" fmla="*/ 371061 h 2055346"/>
                    <a:gd name="connsiteX3" fmla="*/ 2202326 w 2348630"/>
                    <a:gd name="connsiteY3" fmla="*/ 583095 h 2055346"/>
                    <a:gd name="connsiteX4" fmla="*/ 2348100 w 2348630"/>
                    <a:gd name="connsiteY4" fmla="*/ 1232452 h 2055346"/>
                    <a:gd name="connsiteX5" fmla="*/ 2149317 w 2348630"/>
                    <a:gd name="connsiteY5" fmla="*/ 1908313 h 2055346"/>
                    <a:gd name="connsiteX6" fmla="*/ 1672239 w 2348630"/>
                    <a:gd name="connsiteY6" fmla="*/ 2054087 h 2055346"/>
                    <a:gd name="connsiteX7" fmla="*/ 1075891 w 2348630"/>
                    <a:gd name="connsiteY7" fmla="*/ 1868556 h 2055346"/>
                    <a:gd name="connsiteX8" fmla="*/ 718082 w 2348630"/>
                    <a:gd name="connsiteY8" fmla="*/ 1855304 h 2055346"/>
                    <a:gd name="connsiteX9" fmla="*/ 466291 w 2348630"/>
                    <a:gd name="connsiteY9" fmla="*/ 2001078 h 2055346"/>
                    <a:gd name="connsiteX10" fmla="*/ 134987 w 2348630"/>
                    <a:gd name="connsiteY10" fmla="*/ 1948069 h 2055346"/>
                    <a:gd name="connsiteX11" fmla="*/ 28969 w 2348630"/>
                    <a:gd name="connsiteY11" fmla="*/ 1789043 h 2055346"/>
                    <a:gd name="connsiteX12" fmla="*/ 15717 w 2348630"/>
                    <a:gd name="connsiteY12" fmla="*/ 1285461 h 2055346"/>
                    <a:gd name="connsiteX13" fmla="*/ 227752 w 2348630"/>
                    <a:gd name="connsiteY13" fmla="*/ 901147 h 2055346"/>
                    <a:gd name="connsiteX14" fmla="*/ 439787 w 2348630"/>
                    <a:gd name="connsiteY14" fmla="*/ 477078 h 2055346"/>
                    <a:gd name="connsiteX15" fmla="*/ 863856 w 2348630"/>
                    <a:gd name="connsiteY15" fmla="*/ 92765 h 2055346"/>
                    <a:gd name="connsiteX16" fmla="*/ 1102395 w 2348630"/>
                    <a:gd name="connsiteY16" fmla="*/ 26504 h 2055346"/>
                    <a:gd name="connsiteX17" fmla="*/ 1168656 w 2348630"/>
                    <a:gd name="connsiteY17" fmla="*/ 0 h 2055346"/>
                    <a:gd name="connsiteX0" fmla="*/ 1168656 w 2348630"/>
                    <a:gd name="connsiteY0" fmla="*/ 163 h 2055509"/>
                    <a:gd name="connsiteX1" fmla="*/ 1672239 w 2348630"/>
                    <a:gd name="connsiteY1" fmla="*/ 79676 h 2055509"/>
                    <a:gd name="connsiteX2" fmla="*/ 2043300 w 2348630"/>
                    <a:gd name="connsiteY2" fmla="*/ 371224 h 2055509"/>
                    <a:gd name="connsiteX3" fmla="*/ 2202326 w 2348630"/>
                    <a:gd name="connsiteY3" fmla="*/ 583258 h 2055509"/>
                    <a:gd name="connsiteX4" fmla="*/ 2348100 w 2348630"/>
                    <a:gd name="connsiteY4" fmla="*/ 1232615 h 2055509"/>
                    <a:gd name="connsiteX5" fmla="*/ 2149317 w 2348630"/>
                    <a:gd name="connsiteY5" fmla="*/ 1908476 h 2055509"/>
                    <a:gd name="connsiteX6" fmla="*/ 1672239 w 2348630"/>
                    <a:gd name="connsiteY6" fmla="*/ 2054250 h 2055509"/>
                    <a:gd name="connsiteX7" fmla="*/ 1075891 w 2348630"/>
                    <a:gd name="connsiteY7" fmla="*/ 1868719 h 2055509"/>
                    <a:gd name="connsiteX8" fmla="*/ 718082 w 2348630"/>
                    <a:gd name="connsiteY8" fmla="*/ 1855467 h 2055509"/>
                    <a:gd name="connsiteX9" fmla="*/ 466291 w 2348630"/>
                    <a:gd name="connsiteY9" fmla="*/ 2001241 h 2055509"/>
                    <a:gd name="connsiteX10" fmla="*/ 134987 w 2348630"/>
                    <a:gd name="connsiteY10" fmla="*/ 1948232 h 2055509"/>
                    <a:gd name="connsiteX11" fmla="*/ 28969 w 2348630"/>
                    <a:gd name="connsiteY11" fmla="*/ 1789206 h 2055509"/>
                    <a:gd name="connsiteX12" fmla="*/ 15717 w 2348630"/>
                    <a:gd name="connsiteY12" fmla="*/ 1285624 h 2055509"/>
                    <a:gd name="connsiteX13" fmla="*/ 227752 w 2348630"/>
                    <a:gd name="connsiteY13" fmla="*/ 901310 h 2055509"/>
                    <a:gd name="connsiteX14" fmla="*/ 439787 w 2348630"/>
                    <a:gd name="connsiteY14" fmla="*/ 477241 h 2055509"/>
                    <a:gd name="connsiteX15" fmla="*/ 863856 w 2348630"/>
                    <a:gd name="connsiteY15" fmla="*/ 92928 h 2055509"/>
                    <a:gd name="connsiteX16" fmla="*/ 1168656 w 2348630"/>
                    <a:gd name="connsiteY16" fmla="*/ 163 h 2055509"/>
                    <a:gd name="connsiteX0" fmla="*/ 1168656 w 2348630"/>
                    <a:gd name="connsiteY0" fmla="*/ 163 h 2055509"/>
                    <a:gd name="connsiteX1" fmla="*/ 1672239 w 2348630"/>
                    <a:gd name="connsiteY1" fmla="*/ 79676 h 2055509"/>
                    <a:gd name="connsiteX2" fmla="*/ 2043300 w 2348630"/>
                    <a:gd name="connsiteY2" fmla="*/ 371224 h 2055509"/>
                    <a:gd name="connsiteX3" fmla="*/ 2202326 w 2348630"/>
                    <a:gd name="connsiteY3" fmla="*/ 583258 h 2055509"/>
                    <a:gd name="connsiteX4" fmla="*/ 2348100 w 2348630"/>
                    <a:gd name="connsiteY4" fmla="*/ 1232615 h 2055509"/>
                    <a:gd name="connsiteX5" fmla="*/ 2149317 w 2348630"/>
                    <a:gd name="connsiteY5" fmla="*/ 1908476 h 2055509"/>
                    <a:gd name="connsiteX6" fmla="*/ 1672239 w 2348630"/>
                    <a:gd name="connsiteY6" fmla="*/ 2054250 h 2055509"/>
                    <a:gd name="connsiteX7" fmla="*/ 1075891 w 2348630"/>
                    <a:gd name="connsiteY7" fmla="*/ 1868719 h 2055509"/>
                    <a:gd name="connsiteX8" fmla="*/ 797595 w 2348630"/>
                    <a:gd name="connsiteY8" fmla="*/ 1908476 h 2055509"/>
                    <a:gd name="connsiteX9" fmla="*/ 466291 w 2348630"/>
                    <a:gd name="connsiteY9" fmla="*/ 2001241 h 2055509"/>
                    <a:gd name="connsiteX10" fmla="*/ 134987 w 2348630"/>
                    <a:gd name="connsiteY10" fmla="*/ 1948232 h 2055509"/>
                    <a:gd name="connsiteX11" fmla="*/ 28969 w 2348630"/>
                    <a:gd name="connsiteY11" fmla="*/ 1789206 h 2055509"/>
                    <a:gd name="connsiteX12" fmla="*/ 15717 w 2348630"/>
                    <a:gd name="connsiteY12" fmla="*/ 1285624 h 2055509"/>
                    <a:gd name="connsiteX13" fmla="*/ 227752 w 2348630"/>
                    <a:gd name="connsiteY13" fmla="*/ 901310 h 2055509"/>
                    <a:gd name="connsiteX14" fmla="*/ 439787 w 2348630"/>
                    <a:gd name="connsiteY14" fmla="*/ 477241 h 2055509"/>
                    <a:gd name="connsiteX15" fmla="*/ 863856 w 2348630"/>
                    <a:gd name="connsiteY15" fmla="*/ 92928 h 2055509"/>
                    <a:gd name="connsiteX16" fmla="*/ 1168656 w 2348630"/>
                    <a:gd name="connsiteY16" fmla="*/ 163 h 2055509"/>
                    <a:gd name="connsiteX0" fmla="*/ 1168656 w 2348630"/>
                    <a:gd name="connsiteY0" fmla="*/ 163 h 2054282"/>
                    <a:gd name="connsiteX1" fmla="*/ 1672239 w 2348630"/>
                    <a:gd name="connsiteY1" fmla="*/ 79676 h 2054282"/>
                    <a:gd name="connsiteX2" fmla="*/ 2043300 w 2348630"/>
                    <a:gd name="connsiteY2" fmla="*/ 371224 h 2054282"/>
                    <a:gd name="connsiteX3" fmla="*/ 2202326 w 2348630"/>
                    <a:gd name="connsiteY3" fmla="*/ 583258 h 2054282"/>
                    <a:gd name="connsiteX4" fmla="*/ 2348100 w 2348630"/>
                    <a:gd name="connsiteY4" fmla="*/ 1232615 h 2054282"/>
                    <a:gd name="connsiteX5" fmla="*/ 2149317 w 2348630"/>
                    <a:gd name="connsiteY5" fmla="*/ 1908476 h 2054282"/>
                    <a:gd name="connsiteX6" fmla="*/ 1672239 w 2348630"/>
                    <a:gd name="connsiteY6" fmla="*/ 2054250 h 2054282"/>
                    <a:gd name="connsiteX7" fmla="*/ 1168656 w 2348630"/>
                    <a:gd name="connsiteY7" fmla="*/ 1921728 h 2054282"/>
                    <a:gd name="connsiteX8" fmla="*/ 797595 w 2348630"/>
                    <a:gd name="connsiteY8" fmla="*/ 1908476 h 2054282"/>
                    <a:gd name="connsiteX9" fmla="*/ 466291 w 2348630"/>
                    <a:gd name="connsiteY9" fmla="*/ 2001241 h 2054282"/>
                    <a:gd name="connsiteX10" fmla="*/ 134987 w 2348630"/>
                    <a:gd name="connsiteY10" fmla="*/ 1948232 h 2054282"/>
                    <a:gd name="connsiteX11" fmla="*/ 28969 w 2348630"/>
                    <a:gd name="connsiteY11" fmla="*/ 1789206 h 2054282"/>
                    <a:gd name="connsiteX12" fmla="*/ 15717 w 2348630"/>
                    <a:gd name="connsiteY12" fmla="*/ 1285624 h 2054282"/>
                    <a:gd name="connsiteX13" fmla="*/ 227752 w 2348630"/>
                    <a:gd name="connsiteY13" fmla="*/ 901310 h 2054282"/>
                    <a:gd name="connsiteX14" fmla="*/ 439787 w 2348630"/>
                    <a:gd name="connsiteY14" fmla="*/ 477241 h 2054282"/>
                    <a:gd name="connsiteX15" fmla="*/ 863856 w 2348630"/>
                    <a:gd name="connsiteY15" fmla="*/ 92928 h 2054282"/>
                    <a:gd name="connsiteX16" fmla="*/ 1168656 w 2348630"/>
                    <a:gd name="connsiteY16" fmla="*/ 163 h 2054282"/>
                    <a:gd name="connsiteX0" fmla="*/ 1168656 w 2349961"/>
                    <a:gd name="connsiteY0" fmla="*/ 163 h 2054282"/>
                    <a:gd name="connsiteX1" fmla="*/ 1672239 w 2349961"/>
                    <a:gd name="connsiteY1" fmla="*/ 79676 h 2054282"/>
                    <a:gd name="connsiteX2" fmla="*/ 2043300 w 2349961"/>
                    <a:gd name="connsiteY2" fmla="*/ 371224 h 2054282"/>
                    <a:gd name="connsiteX3" fmla="*/ 2202326 w 2349961"/>
                    <a:gd name="connsiteY3" fmla="*/ 583258 h 2054282"/>
                    <a:gd name="connsiteX4" fmla="*/ 2348100 w 2349961"/>
                    <a:gd name="connsiteY4" fmla="*/ 1232615 h 2054282"/>
                    <a:gd name="connsiteX5" fmla="*/ 2096308 w 2349961"/>
                    <a:gd name="connsiteY5" fmla="*/ 1908476 h 2054282"/>
                    <a:gd name="connsiteX6" fmla="*/ 1672239 w 2349961"/>
                    <a:gd name="connsiteY6" fmla="*/ 2054250 h 2054282"/>
                    <a:gd name="connsiteX7" fmla="*/ 1168656 w 2349961"/>
                    <a:gd name="connsiteY7" fmla="*/ 1921728 h 2054282"/>
                    <a:gd name="connsiteX8" fmla="*/ 797595 w 2349961"/>
                    <a:gd name="connsiteY8" fmla="*/ 1908476 h 2054282"/>
                    <a:gd name="connsiteX9" fmla="*/ 466291 w 2349961"/>
                    <a:gd name="connsiteY9" fmla="*/ 2001241 h 2054282"/>
                    <a:gd name="connsiteX10" fmla="*/ 134987 w 2349961"/>
                    <a:gd name="connsiteY10" fmla="*/ 1948232 h 2054282"/>
                    <a:gd name="connsiteX11" fmla="*/ 28969 w 2349961"/>
                    <a:gd name="connsiteY11" fmla="*/ 1789206 h 2054282"/>
                    <a:gd name="connsiteX12" fmla="*/ 15717 w 2349961"/>
                    <a:gd name="connsiteY12" fmla="*/ 1285624 h 2054282"/>
                    <a:gd name="connsiteX13" fmla="*/ 227752 w 2349961"/>
                    <a:gd name="connsiteY13" fmla="*/ 901310 h 2054282"/>
                    <a:gd name="connsiteX14" fmla="*/ 439787 w 2349961"/>
                    <a:gd name="connsiteY14" fmla="*/ 477241 h 2054282"/>
                    <a:gd name="connsiteX15" fmla="*/ 863856 w 2349961"/>
                    <a:gd name="connsiteY15" fmla="*/ 92928 h 2054282"/>
                    <a:gd name="connsiteX16" fmla="*/ 1168656 w 2349961"/>
                    <a:gd name="connsiteY16" fmla="*/ 163 h 2054282"/>
                    <a:gd name="connsiteX0" fmla="*/ 1168656 w 2349961"/>
                    <a:gd name="connsiteY0" fmla="*/ 163 h 2054282"/>
                    <a:gd name="connsiteX1" fmla="*/ 1672239 w 2349961"/>
                    <a:gd name="connsiteY1" fmla="*/ 79676 h 2054282"/>
                    <a:gd name="connsiteX2" fmla="*/ 2043300 w 2349961"/>
                    <a:gd name="connsiteY2" fmla="*/ 371224 h 2054282"/>
                    <a:gd name="connsiteX3" fmla="*/ 2202326 w 2349961"/>
                    <a:gd name="connsiteY3" fmla="*/ 583258 h 2054282"/>
                    <a:gd name="connsiteX4" fmla="*/ 2348100 w 2349961"/>
                    <a:gd name="connsiteY4" fmla="*/ 1232615 h 2054282"/>
                    <a:gd name="connsiteX5" fmla="*/ 2096308 w 2349961"/>
                    <a:gd name="connsiteY5" fmla="*/ 1908476 h 2054282"/>
                    <a:gd name="connsiteX6" fmla="*/ 1672239 w 2349961"/>
                    <a:gd name="connsiteY6" fmla="*/ 2054250 h 2054282"/>
                    <a:gd name="connsiteX7" fmla="*/ 1168656 w 2349961"/>
                    <a:gd name="connsiteY7" fmla="*/ 1921728 h 2054282"/>
                    <a:gd name="connsiteX8" fmla="*/ 797595 w 2349961"/>
                    <a:gd name="connsiteY8" fmla="*/ 1908476 h 2054282"/>
                    <a:gd name="connsiteX9" fmla="*/ 466291 w 2349961"/>
                    <a:gd name="connsiteY9" fmla="*/ 2001241 h 2054282"/>
                    <a:gd name="connsiteX10" fmla="*/ 134987 w 2349961"/>
                    <a:gd name="connsiteY10" fmla="*/ 1948232 h 2054282"/>
                    <a:gd name="connsiteX11" fmla="*/ 28969 w 2349961"/>
                    <a:gd name="connsiteY11" fmla="*/ 1789206 h 2054282"/>
                    <a:gd name="connsiteX12" fmla="*/ 15717 w 2349961"/>
                    <a:gd name="connsiteY12" fmla="*/ 1285624 h 2054282"/>
                    <a:gd name="connsiteX13" fmla="*/ 227752 w 2349961"/>
                    <a:gd name="connsiteY13" fmla="*/ 901310 h 2054282"/>
                    <a:gd name="connsiteX14" fmla="*/ 439787 w 2349961"/>
                    <a:gd name="connsiteY14" fmla="*/ 477241 h 2054282"/>
                    <a:gd name="connsiteX15" fmla="*/ 863856 w 2349961"/>
                    <a:gd name="connsiteY15" fmla="*/ 92928 h 2054282"/>
                    <a:gd name="connsiteX16" fmla="*/ 1168656 w 2349961"/>
                    <a:gd name="connsiteY16" fmla="*/ 163 h 2054282"/>
                    <a:gd name="connsiteX0" fmla="*/ 1168656 w 2349961"/>
                    <a:gd name="connsiteY0" fmla="*/ 163 h 2054282"/>
                    <a:gd name="connsiteX1" fmla="*/ 1672239 w 2349961"/>
                    <a:gd name="connsiteY1" fmla="*/ 79676 h 2054282"/>
                    <a:gd name="connsiteX2" fmla="*/ 2043300 w 2349961"/>
                    <a:gd name="connsiteY2" fmla="*/ 371224 h 2054282"/>
                    <a:gd name="connsiteX3" fmla="*/ 2202326 w 2349961"/>
                    <a:gd name="connsiteY3" fmla="*/ 636267 h 2054282"/>
                    <a:gd name="connsiteX4" fmla="*/ 2348100 w 2349961"/>
                    <a:gd name="connsiteY4" fmla="*/ 1232615 h 2054282"/>
                    <a:gd name="connsiteX5" fmla="*/ 2096308 w 2349961"/>
                    <a:gd name="connsiteY5" fmla="*/ 1908476 h 2054282"/>
                    <a:gd name="connsiteX6" fmla="*/ 1672239 w 2349961"/>
                    <a:gd name="connsiteY6" fmla="*/ 2054250 h 2054282"/>
                    <a:gd name="connsiteX7" fmla="*/ 1168656 w 2349961"/>
                    <a:gd name="connsiteY7" fmla="*/ 1921728 h 2054282"/>
                    <a:gd name="connsiteX8" fmla="*/ 797595 w 2349961"/>
                    <a:gd name="connsiteY8" fmla="*/ 1908476 h 2054282"/>
                    <a:gd name="connsiteX9" fmla="*/ 466291 w 2349961"/>
                    <a:gd name="connsiteY9" fmla="*/ 2001241 h 2054282"/>
                    <a:gd name="connsiteX10" fmla="*/ 134987 w 2349961"/>
                    <a:gd name="connsiteY10" fmla="*/ 1948232 h 2054282"/>
                    <a:gd name="connsiteX11" fmla="*/ 28969 w 2349961"/>
                    <a:gd name="connsiteY11" fmla="*/ 1789206 h 2054282"/>
                    <a:gd name="connsiteX12" fmla="*/ 15717 w 2349961"/>
                    <a:gd name="connsiteY12" fmla="*/ 1285624 h 2054282"/>
                    <a:gd name="connsiteX13" fmla="*/ 227752 w 2349961"/>
                    <a:gd name="connsiteY13" fmla="*/ 901310 h 2054282"/>
                    <a:gd name="connsiteX14" fmla="*/ 439787 w 2349961"/>
                    <a:gd name="connsiteY14" fmla="*/ 477241 h 2054282"/>
                    <a:gd name="connsiteX15" fmla="*/ 863856 w 2349961"/>
                    <a:gd name="connsiteY15" fmla="*/ 92928 h 2054282"/>
                    <a:gd name="connsiteX16" fmla="*/ 1168656 w 2349961"/>
                    <a:gd name="connsiteY16" fmla="*/ 163 h 2054282"/>
                    <a:gd name="connsiteX0" fmla="*/ 1168656 w 2349961"/>
                    <a:gd name="connsiteY0" fmla="*/ 60 h 2054179"/>
                    <a:gd name="connsiteX1" fmla="*/ 1658986 w 2349961"/>
                    <a:gd name="connsiteY1" fmla="*/ 119329 h 2054179"/>
                    <a:gd name="connsiteX2" fmla="*/ 2043300 w 2349961"/>
                    <a:gd name="connsiteY2" fmla="*/ 371121 h 2054179"/>
                    <a:gd name="connsiteX3" fmla="*/ 2202326 w 2349961"/>
                    <a:gd name="connsiteY3" fmla="*/ 636164 h 2054179"/>
                    <a:gd name="connsiteX4" fmla="*/ 2348100 w 2349961"/>
                    <a:gd name="connsiteY4" fmla="*/ 1232512 h 2054179"/>
                    <a:gd name="connsiteX5" fmla="*/ 2096308 w 2349961"/>
                    <a:gd name="connsiteY5" fmla="*/ 1908373 h 2054179"/>
                    <a:gd name="connsiteX6" fmla="*/ 1672239 w 2349961"/>
                    <a:gd name="connsiteY6" fmla="*/ 2054147 h 2054179"/>
                    <a:gd name="connsiteX7" fmla="*/ 1168656 w 2349961"/>
                    <a:gd name="connsiteY7" fmla="*/ 1921625 h 2054179"/>
                    <a:gd name="connsiteX8" fmla="*/ 797595 w 2349961"/>
                    <a:gd name="connsiteY8" fmla="*/ 1908373 h 2054179"/>
                    <a:gd name="connsiteX9" fmla="*/ 466291 w 2349961"/>
                    <a:gd name="connsiteY9" fmla="*/ 2001138 h 2054179"/>
                    <a:gd name="connsiteX10" fmla="*/ 134987 w 2349961"/>
                    <a:gd name="connsiteY10" fmla="*/ 1948129 h 2054179"/>
                    <a:gd name="connsiteX11" fmla="*/ 28969 w 2349961"/>
                    <a:gd name="connsiteY11" fmla="*/ 1789103 h 2054179"/>
                    <a:gd name="connsiteX12" fmla="*/ 15717 w 2349961"/>
                    <a:gd name="connsiteY12" fmla="*/ 1285521 h 2054179"/>
                    <a:gd name="connsiteX13" fmla="*/ 227752 w 2349961"/>
                    <a:gd name="connsiteY13" fmla="*/ 901207 h 2054179"/>
                    <a:gd name="connsiteX14" fmla="*/ 439787 w 2349961"/>
                    <a:gd name="connsiteY14" fmla="*/ 477138 h 2054179"/>
                    <a:gd name="connsiteX15" fmla="*/ 863856 w 2349961"/>
                    <a:gd name="connsiteY15" fmla="*/ 92825 h 2054179"/>
                    <a:gd name="connsiteX16" fmla="*/ 1168656 w 2349961"/>
                    <a:gd name="connsiteY16" fmla="*/ 60 h 2054179"/>
                    <a:gd name="connsiteX0" fmla="*/ 1168656 w 2350027"/>
                    <a:gd name="connsiteY0" fmla="*/ 64 h 2054183"/>
                    <a:gd name="connsiteX1" fmla="*/ 1658986 w 2350027"/>
                    <a:gd name="connsiteY1" fmla="*/ 119333 h 2054183"/>
                    <a:gd name="connsiteX2" fmla="*/ 2016795 w 2350027"/>
                    <a:gd name="connsiteY2" fmla="*/ 397630 h 2054183"/>
                    <a:gd name="connsiteX3" fmla="*/ 2202326 w 2350027"/>
                    <a:gd name="connsiteY3" fmla="*/ 636168 h 2054183"/>
                    <a:gd name="connsiteX4" fmla="*/ 2348100 w 2350027"/>
                    <a:gd name="connsiteY4" fmla="*/ 1232516 h 2054183"/>
                    <a:gd name="connsiteX5" fmla="*/ 2096308 w 2350027"/>
                    <a:gd name="connsiteY5" fmla="*/ 1908377 h 2054183"/>
                    <a:gd name="connsiteX6" fmla="*/ 1672239 w 2350027"/>
                    <a:gd name="connsiteY6" fmla="*/ 2054151 h 2054183"/>
                    <a:gd name="connsiteX7" fmla="*/ 1168656 w 2350027"/>
                    <a:gd name="connsiteY7" fmla="*/ 1921629 h 2054183"/>
                    <a:gd name="connsiteX8" fmla="*/ 797595 w 2350027"/>
                    <a:gd name="connsiteY8" fmla="*/ 1908377 h 2054183"/>
                    <a:gd name="connsiteX9" fmla="*/ 466291 w 2350027"/>
                    <a:gd name="connsiteY9" fmla="*/ 2001142 h 2054183"/>
                    <a:gd name="connsiteX10" fmla="*/ 134987 w 2350027"/>
                    <a:gd name="connsiteY10" fmla="*/ 1948133 h 2054183"/>
                    <a:gd name="connsiteX11" fmla="*/ 28969 w 2350027"/>
                    <a:gd name="connsiteY11" fmla="*/ 1789107 h 2054183"/>
                    <a:gd name="connsiteX12" fmla="*/ 15717 w 2350027"/>
                    <a:gd name="connsiteY12" fmla="*/ 1285525 h 2054183"/>
                    <a:gd name="connsiteX13" fmla="*/ 227752 w 2350027"/>
                    <a:gd name="connsiteY13" fmla="*/ 901211 h 2054183"/>
                    <a:gd name="connsiteX14" fmla="*/ 439787 w 2350027"/>
                    <a:gd name="connsiteY14" fmla="*/ 477142 h 2054183"/>
                    <a:gd name="connsiteX15" fmla="*/ 863856 w 2350027"/>
                    <a:gd name="connsiteY15" fmla="*/ 92829 h 2054183"/>
                    <a:gd name="connsiteX16" fmla="*/ 1168656 w 2350027"/>
                    <a:gd name="connsiteY16" fmla="*/ 64 h 2054183"/>
                    <a:gd name="connsiteX0" fmla="*/ 1168656 w 2350027"/>
                    <a:gd name="connsiteY0" fmla="*/ 64 h 2054183"/>
                    <a:gd name="connsiteX1" fmla="*/ 1658986 w 2350027"/>
                    <a:gd name="connsiteY1" fmla="*/ 119333 h 2054183"/>
                    <a:gd name="connsiteX2" fmla="*/ 2016795 w 2350027"/>
                    <a:gd name="connsiteY2" fmla="*/ 397630 h 2054183"/>
                    <a:gd name="connsiteX3" fmla="*/ 2202326 w 2350027"/>
                    <a:gd name="connsiteY3" fmla="*/ 636168 h 2054183"/>
                    <a:gd name="connsiteX4" fmla="*/ 2348100 w 2350027"/>
                    <a:gd name="connsiteY4" fmla="*/ 1232516 h 2054183"/>
                    <a:gd name="connsiteX5" fmla="*/ 2096308 w 2350027"/>
                    <a:gd name="connsiteY5" fmla="*/ 1908377 h 2054183"/>
                    <a:gd name="connsiteX6" fmla="*/ 1672239 w 2350027"/>
                    <a:gd name="connsiteY6" fmla="*/ 2054151 h 2054183"/>
                    <a:gd name="connsiteX7" fmla="*/ 1168656 w 2350027"/>
                    <a:gd name="connsiteY7" fmla="*/ 1921629 h 2054183"/>
                    <a:gd name="connsiteX8" fmla="*/ 797595 w 2350027"/>
                    <a:gd name="connsiteY8" fmla="*/ 1908377 h 2054183"/>
                    <a:gd name="connsiteX9" fmla="*/ 466291 w 2350027"/>
                    <a:gd name="connsiteY9" fmla="*/ 2001142 h 2054183"/>
                    <a:gd name="connsiteX10" fmla="*/ 134987 w 2350027"/>
                    <a:gd name="connsiteY10" fmla="*/ 1948133 h 2054183"/>
                    <a:gd name="connsiteX11" fmla="*/ 28969 w 2350027"/>
                    <a:gd name="connsiteY11" fmla="*/ 1789107 h 2054183"/>
                    <a:gd name="connsiteX12" fmla="*/ 15717 w 2350027"/>
                    <a:gd name="connsiteY12" fmla="*/ 1285525 h 2054183"/>
                    <a:gd name="connsiteX13" fmla="*/ 227752 w 2350027"/>
                    <a:gd name="connsiteY13" fmla="*/ 901211 h 2054183"/>
                    <a:gd name="connsiteX14" fmla="*/ 439787 w 2350027"/>
                    <a:gd name="connsiteY14" fmla="*/ 477142 h 2054183"/>
                    <a:gd name="connsiteX15" fmla="*/ 757838 w 2350027"/>
                    <a:gd name="connsiteY15" fmla="*/ 159090 h 2054183"/>
                    <a:gd name="connsiteX16" fmla="*/ 1168656 w 2350027"/>
                    <a:gd name="connsiteY16" fmla="*/ 64 h 2054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50027" h="2054183">
                      <a:moveTo>
                        <a:pt x="1168656" y="64"/>
                      </a:moveTo>
                      <a:cubicBezTo>
                        <a:pt x="1303386" y="-2145"/>
                        <a:pt x="1517630" y="53072"/>
                        <a:pt x="1658986" y="119333"/>
                      </a:cubicBezTo>
                      <a:cubicBezTo>
                        <a:pt x="1800342" y="185594"/>
                        <a:pt x="1926238" y="311491"/>
                        <a:pt x="2016795" y="397630"/>
                      </a:cubicBezTo>
                      <a:cubicBezTo>
                        <a:pt x="2107352" y="483769"/>
                        <a:pt x="2147109" y="497021"/>
                        <a:pt x="2202326" y="636168"/>
                      </a:cubicBezTo>
                      <a:cubicBezTo>
                        <a:pt x="2257543" y="775315"/>
                        <a:pt x="2365770" y="1020481"/>
                        <a:pt x="2348100" y="1232516"/>
                      </a:cubicBezTo>
                      <a:cubicBezTo>
                        <a:pt x="2330430" y="1444551"/>
                        <a:pt x="2208951" y="1771438"/>
                        <a:pt x="2096308" y="1908377"/>
                      </a:cubicBezTo>
                      <a:cubicBezTo>
                        <a:pt x="1983665" y="2045316"/>
                        <a:pt x="1826848" y="2051942"/>
                        <a:pt x="1672239" y="2054151"/>
                      </a:cubicBezTo>
                      <a:cubicBezTo>
                        <a:pt x="1517630" y="2056360"/>
                        <a:pt x="1314430" y="1945925"/>
                        <a:pt x="1168656" y="1921629"/>
                      </a:cubicBezTo>
                      <a:cubicBezTo>
                        <a:pt x="1022882" y="1897333"/>
                        <a:pt x="914656" y="1895125"/>
                        <a:pt x="797595" y="1908377"/>
                      </a:cubicBezTo>
                      <a:cubicBezTo>
                        <a:pt x="680534" y="1921629"/>
                        <a:pt x="576726" y="1994516"/>
                        <a:pt x="466291" y="2001142"/>
                      </a:cubicBezTo>
                      <a:cubicBezTo>
                        <a:pt x="355856" y="2007768"/>
                        <a:pt x="207874" y="1983472"/>
                        <a:pt x="134987" y="1948133"/>
                      </a:cubicBezTo>
                      <a:cubicBezTo>
                        <a:pt x="62100" y="1912794"/>
                        <a:pt x="48847" y="1899542"/>
                        <a:pt x="28969" y="1789107"/>
                      </a:cubicBezTo>
                      <a:cubicBezTo>
                        <a:pt x="9091" y="1678672"/>
                        <a:pt x="-17414" y="1433508"/>
                        <a:pt x="15717" y="1285525"/>
                      </a:cubicBezTo>
                      <a:cubicBezTo>
                        <a:pt x="48848" y="1137542"/>
                        <a:pt x="157074" y="1035941"/>
                        <a:pt x="227752" y="901211"/>
                      </a:cubicBezTo>
                      <a:cubicBezTo>
                        <a:pt x="298430" y="766481"/>
                        <a:pt x="351439" y="600829"/>
                        <a:pt x="439787" y="477142"/>
                      </a:cubicBezTo>
                      <a:cubicBezTo>
                        <a:pt x="528135" y="353455"/>
                        <a:pt x="647403" y="234186"/>
                        <a:pt x="757838" y="159090"/>
                      </a:cubicBezTo>
                      <a:cubicBezTo>
                        <a:pt x="879316" y="79577"/>
                        <a:pt x="1033926" y="2273"/>
                        <a:pt x="1168656" y="6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57150" cap="flat" cmpd="sng" algn="ctr">
                  <a:solidFill>
                    <a:srgbClr val="FF00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39" name="Freeform 338"/>
                <p:cNvSpPr/>
                <p:nvPr/>
              </p:nvSpPr>
              <p:spPr bwMode="auto">
                <a:xfrm>
                  <a:off x="2218620" y="4415188"/>
                  <a:ext cx="1317888" cy="1304896"/>
                </a:xfrm>
                <a:custGeom>
                  <a:avLst/>
                  <a:gdLst>
                    <a:gd name="connsiteX0" fmla="*/ 37483 w 1318018"/>
                    <a:gd name="connsiteY0" fmla="*/ 888933 h 1354090"/>
                    <a:gd name="connsiteX1" fmla="*/ 10978 w 1318018"/>
                    <a:gd name="connsiteY1" fmla="*/ 478115 h 1354090"/>
                    <a:gd name="connsiteX2" fmla="*/ 196509 w 1318018"/>
                    <a:gd name="connsiteY2" fmla="*/ 146811 h 1354090"/>
                    <a:gd name="connsiteX3" fmla="*/ 395291 w 1318018"/>
                    <a:gd name="connsiteY3" fmla="*/ 14289 h 1354090"/>
                    <a:gd name="connsiteX4" fmla="*/ 779604 w 1318018"/>
                    <a:gd name="connsiteY4" fmla="*/ 27541 h 1354090"/>
                    <a:gd name="connsiteX5" fmla="*/ 1084404 w 1318018"/>
                    <a:gd name="connsiteY5" fmla="*/ 226324 h 1354090"/>
                    <a:gd name="connsiteX6" fmla="*/ 1269935 w 1318018"/>
                    <a:gd name="connsiteY6" fmla="*/ 478115 h 1354090"/>
                    <a:gd name="connsiteX7" fmla="*/ 1309691 w 1318018"/>
                    <a:gd name="connsiteY7" fmla="*/ 756411 h 1354090"/>
                    <a:gd name="connsiteX8" fmla="*/ 1296439 w 1318018"/>
                    <a:gd name="connsiteY8" fmla="*/ 915437 h 1354090"/>
                    <a:gd name="connsiteX9" fmla="*/ 1097657 w 1318018"/>
                    <a:gd name="connsiteY9" fmla="*/ 1180481 h 1354090"/>
                    <a:gd name="connsiteX10" fmla="*/ 713343 w 1318018"/>
                    <a:gd name="connsiteY10" fmla="*/ 1352759 h 1354090"/>
                    <a:gd name="connsiteX11" fmla="*/ 329030 w 1318018"/>
                    <a:gd name="connsiteY11" fmla="*/ 1246741 h 1354090"/>
                    <a:gd name="connsiteX12" fmla="*/ 103743 w 1318018"/>
                    <a:gd name="connsiteY12" fmla="*/ 1008202 h 1354090"/>
                    <a:gd name="connsiteX13" fmla="*/ 10978 w 1318018"/>
                    <a:gd name="connsiteY13" fmla="*/ 637141 h 1354090"/>
                    <a:gd name="connsiteX14" fmla="*/ 10978 w 1318018"/>
                    <a:gd name="connsiteY14" fmla="*/ 544376 h 1354090"/>
                    <a:gd name="connsiteX0" fmla="*/ 37483 w 1318018"/>
                    <a:gd name="connsiteY0" fmla="*/ 888933 h 1354090"/>
                    <a:gd name="connsiteX1" fmla="*/ 10978 w 1318018"/>
                    <a:gd name="connsiteY1" fmla="*/ 478115 h 1354090"/>
                    <a:gd name="connsiteX2" fmla="*/ 196509 w 1318018"/>
                    <a:gd name="connsiteY2" fmla="*/ 146811 h 1354090"/>
                    <a:gd name="connsiteX3" fmla="*/ 395291 w 1318018"/>
                    <a:gd name="connsiteY3" fmla="*/ 14289 h 1354090"/>
                    <a:gd name="connsiteX4" fmla="*/ 779604 w 1318018"/>
                    <a:gd name="connsiteY4" fmla="*/ 27541 h 1354090"/>
                    <a:gd name="connsiteX5" fmla="*/ 1084404 w 1318018"/>
                    <a:gd name="connsiteY5" fmla="*/ 226324 h 1354090"/>
                    <a:gd name="connsiteX6" fmla="*/ 1269935 w 1318018"/>
                    <a:gd name="connsiteY6" fmla="*/ 478115 h 1354090"/>
                    <a:gd name="connsiteX7" fmla="*/ 1309691 w 1318018"/>
                    <a:gd name="connsiteY7" fmla="*/ 756411 h 1354090"/>
                    <a:gd name="connsiteX8" fmla="*/ 1296439 w 1318018"/>
                    <a:gd name="connsiteY8" fmla="*/ 915437 h 1354090"/>
                    <a:gd name="connsiteX9" fmla="*/ 1097657 w 1318018"/>
                    <a:gd name="connsiteY9" fmla="*/ 1180481 h 1354090"/>
                    <a:gd name="connsiteX10" fmla="*/ 713343 w 1318018"/>
                    <a:gd name="connsiteY10" fmla="*/ 1352759 h 1354090"/>
                    <a:gd name="connsiteX11" fmla="*/ 329030 w 1318018"/>
                    <a:gd name="connsiteY11" fmla="*/ 1246741 h 1354090"/>
                    <a:gd name="connsiteX12" fmla="*/ 103743 w 1318018"/>
                    <a:gd name="connsiteY12" fmla="*/ 1008202 h 1354090"/>
                    <a:gd name="connsiteX13" fmla="*/ 10978 w 1318018"/>
                    <a:gd name="connsiteY13" fmla="*/ 637141 h 1354090"/>
                    <a:gd name="connsiteX0" fmla="*/ 37483 w 1318018"/>
                    <a:gd name="connsiteY0" fmla="*/ 888933 h 1354090"/>
                    <a:gd name="connsiteX1" fmla="*/ 10978 w 1318018"/>
                    <a:gd name="connsiteY1" fmla="*/ 478115 h 1354090"/>
                    <a:gd name="connsiteX2" fmla="*/ 196509 w 1318018"/>
                    <a:gd name="connsiteY2" fmla="*/ 146811 h 1354090"/>
                    <a:gd name="connsiteX3" fmla="*/ 395291 w 1318018"/>
                    <a:gd name="connsiteY3" fmla="*/ 14289 h 1354090"/>
                    <a:gd name="connsiteX4" fmla="*/ 779604 w 1318018"/>
                    <a:gd name="connsiteY4" fmla="*/ 27541 h 1354090"/>
                    <a:gd name="connsiteX5" fmla="*/ 1084404 w 1318018"/>
                    <a:gd name="connsiteY5" fmla="*/ 226324 h 1354090"/>
                    <a:gd name="connsiteX6" fmla="*/ 1269935 w 1318018"/>
                    <a:gd name="connsiteY6" fmla="*/ 478115 h 1354090"/>
                    <a:gd name="connsiteX7" fmla="*/ 1309691 w 1318018"/>
                    <a:gd name="connsiteY7" fmla="*/ 756411 h 1354090"/>
                    <a:gd name="connsiteX8" fmla="*/ 1296439 w 1318018"/>
                    <a:gd name="connsiteY8" fmla="*/ 915437 h 1354090"/>
                    <a:gd name="connsiteX9" fmla="*/ 1097657 w 1318018"/>
                    <a:gd name="connsiteY9" fmla="*/ 1180481 h 1354090"/>
                    <a:gd name="connsiteX10" fmla="*/ 713343 w 1318018"/>
                    <a:gd name="connsiteY10" fmla="*/ 1352759 h 1354090"/>
                    <a:gd name="connsiteX11" fmla="*/ 329030 w 1318018"/>
                    <a:gd name="connsiteY11" fmla="*/ 1246741 h 1354090"/>
                    <a:gd name="connsiteX12" fmla="*/ 103743 w 1318018"/>
                    <a:gd name="connsiteY12" fmla="*/ 1008202 h 1354090"/>
                    <a:gd name="connsiteX0" fmla="*/ 37483 w 1318018"/>
                    <a:gd name="connsiteY0" fmla="*/ 888933 h 1354090"/>
                    <a:gd name="connsiteX1" fmla="*/ 10978 w 1318018"/>
                    <a:gd name="connsiteY1" fmla="*/ 478115 h 1354090"/>
                    <a:gd name="connsiteX2" fmla="*/ 196509 w 1318018"/>
                    <a:gd name="connsiteY2" fmla="*/ 146811 h 1354090"/>
                    <a:gd name="connsiteX3" fmla="*/ 395291 w 1318018"/>
                    <a:gd name="connsiteY3" fmla="*/ 14289 h 1354090"/>
                    <a:gd name="connsiteX4" fmla="*/ 779604 w 1318018"/>
                    <a:gd name="connsiteY4" fmla="*/ 27541 h 1354090"/>
                    <a:gd name="connsiteX5" fmla="*/ 1084404 w 1318018"/>
                    <a:gd name="connsiteY5" fmla="*/ 226324 h 1354090"/>
                    <a:gd name="connsiteX6" fmla="*/ 1269935 w 1318018"/>
                    <a:gd name="connsiteY6" fmla="*/ 478115 h 1354090"/>
                    <a:gd name="connsiteX7" fmla="*/ 1309691 w 1318018"/>
                    <a:gd name="connsiteY7" fmla="*/ 756411 h 1354090"/>
                    <a:gd name="connsiteX8" fmla="*/ 1296439 w 1318018"/>
                    <a:gd name="connsiteY8" fmla="*/ 915437 h 1354090"/>
                    <a:gd name="connsiteX9" fmla="*/ 1097657 w 1318018"/>
                    <a:gd name="connsiteY9" fmla="*/ 1180481 h 1354090"/>
                    <a:gd name="connsiteX10" fmla="*/ 713343 w 1318018"/>
                    <a:gd name="connsiteY10" fmla="*/ 1352759 h 1354090"/>
                    <a:gd name="connsiteX11" fmla="*/ 329030 w 1318018"/>
                    <a:gd name="connsiteY11" fmla="*/ 1246741 h 1354090"/>
                    <a:gd name="connsiteX12" fmla="*/ 103743 w 1318018"/>
                    <a:gd name="connsiteY12" fmla="*/ 1008202 h 1354090"/>
                    <a:gd name="connsiteX13" fmla="*/ 37483 w 1318018"/>
                    <a:gd name="connsiteY13" fmla="*/ 888933 h 1354090"/>
                    <a:gd name="connsiteX0" fmla="*/ 43914 w 1324449"/>
                    <a:gd name="connsiteY0" fmla="*/ 888933 h 1354090"/>
                    <a:gd name="connsiteX1" fmla="*/ 17409 w 1324449"/>
                    <a:gd name="connsiteY1" fmla="*/ 478115 h 1354090"/>
                    <a:gd name="connsiteX2" fmla="*/ 202940 w 1324449"/>
                    <a:gd name="connsiteY2" fmla="*/ 146811 h 1354090"/>
                    <a:gd name="connsiteX3" fmla="*/ 401722 w 1324449"/>
                    <a:gd name="connsiteY3" fmla="*/ 14289 h 1354090"/>
                    <a:gd name="connsiteX4" fmla="*/ 786035 w 1324449"/>
                    <a:gd name="connsiteY4" fmla="*/ 27541 h 1354090"/>
                    <a:gd name="connsiteX5" fmla="*/ 1090835 w 1324449"/>
                    <a:gd name="connsiteY5" fmla="*/ 226324 h 1354090"/>
                    <a:gd name="connsiteX6" fmla="*/ 1276366 w 1324449"/>
                    <a:gd name="connsiteY6" fmla="*/ 478115 h 1354090"/>
                    <a:gd name="connsiteX7" fmla="*/ 1316122 w 1324449"/>
                    <a:gd name="connsiteY7" fmla="*/ 756411 h 1354090"/>
                    <a:gd name="connsiteX8" fmla="*/ 1302870 w 1324449"/>
                    <a:gd name="connsiteY8" fmla="*/ 915437 h 1354090"/>
                    <a:gd name="connsiteX9" fmla="*/ 1104088 w 1324449"/>
                    <a:gd name="connsiteY9" fmla="*/ 1180481 h 1354090"/>
                    <a:gd name="connsiteX10" fmla="*/ 719774 w 1324449"/>
                    <a:gd name="connsiteY10" fmla="*/ 1352759 h 1354090"/>
                    <a:gd name="connsiteX11" fmla="*/ 335461 w 1324449"/>
                    <a:gd name="connsiteY11" fmla="*/ 1246741 h 1354090"/>
                    <a:gd name="connsiteX12" fmla="*/ 43914 w 1324449"/>
                    <a:gd name="connsiteY12" fmla="*/ 888933 h 1354090"/>
                    <a:gd name="connsiteX0" fmla="*/ 43914 w 1316613"/>
                    <a:gd name="connsiteY0" fmla="*/ 888933 h 1354090"/>
                    <a:gd name="connsiteX1" fmla="*/ 17409 w 1316613"/>
                    <a:gd name="connsiteY1" fmla="*/ 478115 h 1354090"/>
                    <a:gd name="connsiteX2" fmla="*/ 202940 w 1316613"/>
                    <a:gd name="connsiteY2" fmla="*/ 146811 h 1354090"/>
                    <a:gd name="connsiteX3" fmla="*/ 401722 w 1316613"/>
                    <a:gd name="connsiteY3" fmla="*/ 14289 h 1354090"/>
                    <a:gd name="connsiteX4" fmla="*/ 786035 w 1316613"/>
                    <a:gd name="connsiteY4" fmla="*/ 27541 h 1354090"/>
                    <a:gd name="connsiteX5" fmla="*/ 1090835 w 1316613"/>
                    <a:gd name="connsiteY5" fmla="*/ 226324 h 1354090"/>
                    <a:gd name="connsiteX6" fmla="*/ 1276366 w 1316613"/>
                    <a:gd name="connsiteY6" fmla="*/ 478115 h 1354090"/>
                    <a:gd name="connsiteX7" fmla="*/ 1302870 w 1316613"/>
                    <a:gd name="connsiteY7" fmla="*/ 915437 h 1354090"/>
                    <a:gd name="connsiteX8" fmla="*/ 1104088 w 1316613"/>
                    <a:gd name="connsiteY8" fmla="*/ 1180481 h 1354090"/>
                    <a:gd name="connsiteX9" fmla="*/ 719774 w 1316613"/>
                    <a:gd name="connsiteY9" fmla="*/ 1352759 h 1354090"/>
                    <a:gd name="connsiteX10" fmla="*/ 335461 w 1316613"/>
                    <a:gd name="connsiteY10" fmla="*/ 1246741 h 1354090"/>
                    <a:gd name="connsiteX11" fmla="*/ 43914 w 1316613"/>
                    <a:gd name="connsiteY11" fmla="*/ 888933 h 1354090"/>
                    <a:gd name="connsiteX0" fmla="*/ 43914 w 1328924"/>
                    <a:gd name="connsiteY0" fmla="*/ 888933 h 1354090"/>
                    <a:gd name="connsiteX1" fmla="*/ 17409 w 1328924"/>
                    <a:gd name="connsiteY1" fmla="*/ 478115 h 1354090"/>
                    <a:gd name="connsiteX2" fmla="*/ 202940 w 1328924"/>
                    <a:gd name="connsiteY2" fmla="*/ 146811 h 1354090"/>
                    <a:gd name="connsiteX3" fmla="*/ 401722 w 1328924"/>
                    <a:gd name="connsiteY3" fmla="*/ 14289 h 1354090"/>
                    <a:gd name="connsiteX4" fmla="*/ 786035 w 1328924"/>
                    <a:gd name="connsiteY4" fmla="*/ 27541 h 1354090"/>
                    <a:gd name="connsiteX5" fmla="*/ 1090835 w 1328924"/>
                    <a:gd name="connsiteY5" fmla="*/ 226324 h 1354090"/>
                    <a:gd name="connsiteX6" fmla="*/ 1276366 w 1328924"/>
                    <a:gd name="connsiteY6" fmla="*/ 478115 h 1354090"/>
                    <a:gd name="connsiteX7" fmla="*/ 1317943 w 1328924"/>
                    <a:gd name="connsiteY7" fmla="*/ 895340 h 1354090"/>
                    <a:gd name="connsiteX8" fmla="*/ 1104088 w 1328924"/>
                    <a:gd name="connsiteY8" fmla="*/ 1180481 h 1354090"/>
                    <a:gd name="connsiteX9" fmla="*/ 719774 w 1328924"/>
                    <a:gd name="connsiteY9" fmla="*/ 1352759 h 1354090"/>
                    <a:gd name="connsiteX10" fmla="*/ 335461 w 1328924"/>
                    <a:gd name="connsiteY10" fmla="*/ 1246741 h 1354090"/>
                    <a:gd name="connsiteX11" fmla="*/ 43914 w 1328924"/>
                    <a:gd name="connsiteY11" fmla="*/ 888933 h 1354090"/>
                    <a:gd name="connsiteX0" fmla="*/ 43914 w 1328924"/>
                    <a:gd name="connsiteY0" fmla="*/ 888933 h 1330561"/>
                    <a:gd name="connsiteX1" fmla="*/ 17409 w 1328924"/>
                    <a:gd name="connsiteY1" fmla="*/ 478115 h 1330561"/>
                    <a:gd name="connsiteX2" fmla="*/ 202940 w 1328924"/>
                    <a:gd name="connsiteY2" fmla="*/ 146811 h 1330561"/>
                    <a:gd name="connsiteX3" fmla="*/ 401722 w 1328924"/>
                    <a:gd name="connsiteY3" fmla="*/ 14289 h 1330561"/>
                    <a:gd name="connsiteX4" fmla="*/ 786035 w 1328924"/>
                    <a:gd name="connsiteY4" fmla="*/ 27541 h 1330561"/>
                    <a:gd name="connsiteX5" fmla="*/ 1090835 w 1328924"/>
                    <a:gd name="connsiteY5" fmla="*/ 226324 h 1330561"/>
                    <a:gd name="connsiteX6" fmla="*/ 1276366 w 1328924"/>
                    <a:gd name="connsiteY6" fmla="*/ 478115 h 1330561"/>
                    <a:gd name="connsiteX7" fmla="*/ 1317943 w 1328924"/>
                    <a:gd name="connsiteY7" fmla="*/ 895340 h 1330561"/>
                    <a:gd name="connsiteX8" fmla="*/ 1104088 w 1328924"/>
                    <a:gd name="connsiteY8" fmla="*/ 1180481 h 1330561"/>
                    <a:gd name="connsiteX9" fmla="*/ 719774 w 1328924"/>
                    <a:gd name="connsiteY9" fmla="*/ 1327638 h 1330561"/>
                    <a:gd name="connsiteX10" fmla="*/ 335461 w 1328924"/>
                    <a:gd name="connsiteY10" fmla="*/ 1246741 h 1330561"/>
                    <a:gd name="connsiteX11" fmla="*/ 43914 w 1328924"/>
                    <a:gd name="connsiteY11" fmla="*/ 888933 h 1330561"/>
                    <a:gd name="connsiteX0" fmla="*/ 43914 w 1330732"/>
                    <a:gd name="connsiteY0" fmla="*/ 888933 h 1330561"/>
                    <a:gd name="connsiteX1" fmla="*/ 17409 w 1330732"/>
                    <a:gd name="connsiteY1" fmla="*/ 478115 h 1330561"/>
                    <a:gd name="connsiteX2" fmla="*/ 202940 w 1330732"/>
                    <a:gd name="connsiteY2" fmla="*/ 146811 h 1330561"/>
                    <a:gd name="connsiteX3" fmla="*/ 401722 w 1330732"/>
                    <a:gd name="connsiteY3" fmla="*/ 14289 h 1330561"/>
                    <a:gd name="connsiteX4" fmla="*/ 786035 w 1330732"/>
                    <a:gd name="connsiteY4" fmla="*/ 27541 h 1330561"/>
                    <a:gd name="connsiteX5" fmla="*/ 1090835 w 1330732"/>
                    <a:gd name="connsiteY5" fmla="*/ 226324 h 1330561"/>
                    <a:gd name="connsiteX6" fmla="*/ 1276366 w 1330732"/>
                    <a:gd name="connsiteY6" fmla="*/ 478115 h 1330561"/>
                    <a:gd name="connsiteX7" fmla="*/ 1317943 w 1330732"/>
                    <a:gd name="connsiteY7" fmla="*/ 895340 h 1330561"/>
                    <a:gd name="connsiteX8" fmla="*/ 1078968 w 1330732"/>
                    <a:gd name="connsiteY8" fmla="*/ 1180481 h 1330561"/>
                    <a:gd name="connsiteX9" fmla="*/ 719774 w 1330732"/>
                    <a:gd name="connsiteY9" fmla="*/ 1327638 h 1330561"/>
                    <a:gd name="connsiteX10" fmla="*/ 335461 w 1330732"/>
                    <a:gd name="connsiteY10" fmla="*/ 1246741 h 1330561"/>
                    <a:gd name="connsiteX11" fmla="*/ 43914 w 1330732"/>
                    <a:gd name="connsiteY11" fmla="*/ 888933 h 1330561"/>
                    <a:gd name="connsiteX0" fmla="*/ 43914 w 1322446"/>
                    <a:gd name="connsiteY0" fmla="*/ 888933 h 1330561"/>
                    <a:gd name="connsiteX1" fmla="*/ 17409 w 1322446"/>
                    <a:gd name="connsiteY1" fmla="*/ 478115 h 1330561"/>
                    <a:gd name="connsiteX2" fmla="*/ 202940 w 1322446"/>
                    <a:gd name="connsiteY2" fmla="*/ 146811 h 1330561"/>
                    <a:gd name="connsiteX3" fmla="*/ 401722 w 1322446"/>
                    <a:gd name="connsiteY3" fmla="*/ 14289 h 1330561"/>
                    <a:gd name="connsiteX4" fmla="*/ 786035 w 1322446"/>
                    <a:gd name="connsiteY4" fmla="*/ 27541 h 1330561"/>
                    <a:gd name="connsiteX5" fmla="*/ 1090835 w 1322446"/>
                    <a:gd name="connsiteY5" fmla="*/ 226324 h 1330561"/>
                    <a:gd name="connsiteX6" fmla="*/ 1276366 w 1322446"/>
                    <a:gd name="connsiteY6" fmla="*/ 478115 h 1330561"/>
                    <a:gd name="connsiteX7" fmla="*/ 1307894 w 1322446"/>
                    <a:gd name="connsiteY7" fmla="*/ 890316 h 1330561"/>
                    <a:gd name="connsiteX8" fmla="*/ 1078968 w 1322446"/>
                    <a:gd name="connsiteY8" fmla="*/ 1180481 h 1330561"/>
                    <a:gd name="connsiteX9" fmla="*/ 719774 w 1322446"/>
                    <a:gd name="connsiteY9" fmla="*/ 1327638 h 1330561"/>
                    <a:gd name="connsiteX10" fmla="*/ 335461 w 1322446"/>
                    <a:gd name="connsiteY10" fmla="*/ 1246741 h 1330561"/>
                    <a:gd name="connsiteX11" fmla="*/ 43914 w 1322446"/>
                    <a:gd name="connsiteY11" fmla="*/ 888933 h 1330561"/>
                    <a:gd name="connsiteX0" fmla="*/ 43914 w 1322446"/>
                    <a:gd name="connsiteY0" fmla="*/ 888933 h 1312542"/>
                    <a:gd name="connsiteX1" fmla="*/ 17409 w 1322446"/>
                    <a:gd name="connsiteY1" fmla="*/ 478115 h 1312542"/>
                    <a:gd name="connsiteX2" fmla="*/ 202940 w 1322446"/>
                    <a:gd name="connsiteY2" fmla="*/ 146811 h 1312542"/>
                    <a:gd name="connsiteX3" fmla="*/ 401722 w 1322446"/>
                    <a:gd name="connsiteY3" fmla="*/ 14289 h 1312542"/>
                    <a:gd name="connsiteX4" fmla="*/ 786035 w 1322446"/>
                    <a:gd name="connsiteY4" fmla="*/ 27541 h 1312542"/>
                    <a:gd name="connsiteX5" fmla="*/ 1090835 w 1322446"/>
                    <a:gd name="connsiteY5" fmla="*/ 226324 h 1312542"/>
                    <a:gd name="connsiteX6" fmla="*/ 1276366 w 1322446"/>
                    <a:gd name="connsiteY6" fmla="*/ 478115 h 1312542"/>
                    <a:gd name="connsiteX7" fmla="*/ 1307894 w 1322446"/>
                    <a:gd name="connsiteY7" fmla="*/ 890316 h 1312542"/>
                    <a:gd name="connsiteX8" fmla="*/ 1078968 w 1322446"/>
                    <a:gd name="connsiteY8" fmla="*/ 1180481 h 1312542"/>
                    <a:gd name="connsiteX9" fmla="*/ 719774 w 1322446"/>
                    <a:gd name="connsiteY9" fmla="*/ 1307541 h 1312542"/>
                    <a:gd name="connsiteX10" fmla="*/ 335461 w 1322446"/>
                    <a:gd name="connsiteY10" fmla="*/ 1246741 h 1312542"/>
                    <a:gd name="connsiteX11" fmla="*/ 43914 w 1322446"/>
                    <a:gd name="connsiteY11" fmla="*/ 888933 h 1312542"/>
                    <a:gd name="connsiteX0" fmla="*/ 43914 w 1322446"/>
                    <a:gd name="connsiteY0" fmla="*/ 888933 h 1308352"/>
                    <a:gd name="connsiteX1" fmla="*/ 17409 w 1322446"/>
                    <a:gd name="connsiteY1" fmla="*/ 478115 h 1308352"/>
                    <a:gd name="connsiteX2" fmla="*/ 202940 w 1322446"/>
                    <a:gd name="connsiteY2" fmla="*/ 146811 h 1308352"/>
                    <a:gd name="connsiteX3" fmla="*/ 401722 w 1322446"/>
                    <a:gd name="connsiteY3" fmla="*/ 14289 h 1308352"/>
                    <a:gd name="connsiteX4" fmla="*/ 786035 w 1322446"/>
                    <a:gd name="connsiteY4" fmla="*/ 27541 h 1308352"/>
                    <a:gd name="connsiteX5" fmla="*/ 1090835 w 1322446"/>
                    <a:gd name="connsiteY5" fmla="*/ 226324 h 1308352"/>
                    <a:gd name="connsiteX6" fmla="*/ 1276366 w 1322446"/>
                    <a:gd name="connsiteY6" fmla="*/ 478115 h 1308352"/>
                    <a:gd name="connsiteX7" fmla="*/ 1307894 w 1322446"/>
                    <a:gd name="connsiteY7" fmla="*/ 890316 h 1308352"/>
                    <a:gd name="connsiteX8" fmla="*/ 1078968 w 1322446"/>
                    <a:gd name="connsiteY8" fmla="*/ 1180481 h 1308352"/>
                    <a:gd name="connsiteX9" fmla="*/ 719774 w 1322446"/>
                    <a:gd name="connsiteY9" fmla="*/ 1307541 h 1308352"/>
                    <a:gd name="connsiteX10" fmla="*/ 315364 w 1322446"/>
                    <a:gd name="connsiteY10" fmla="*/ 1216595 h 1308352"/>
                    <a:gd name="connsiteX11" fmla="*/ 43914 w 1322446"/>
                    <a:gd name="connsiteY11" fmla="*/ 888933 h 1308352"/>
                    <a:gd name="connsiteX0" fmla="*/ 43914 w 1322787"/>
                    <a:gd name="connsiteY0" fmla="*/ 890076 h 1309495"/>
                    <a:gd name="connsiteX1" fmla="*/ 17409 w 1322787"/>
                    <a:gd name="connsiteY1" fmla="*/ 479258 h 1309495"/>
                    <a:gd name="connsiteX2" fmla="*/ 202940 w 1322787"/>
                    <a:gd name="connsiteY2" fmla="*/ 147954 h 1309495"/>
                    <a:gd name="connsiteX3" fmla="*/ 401722 w 1322787"/>
                    <a:gd name="connsiteY3" fmla="*/ 15432 h 1309495"/>
                    <a:gd name="connsiteX4" fmla="*/ 786035 w 1322787"/>
                    <a:gd name="connsiteY4" fmla="*/ 28684 h 1309495"/>
                    <a:gd name="connsiteX5" fmla="*/ 1080787 w 1322787"/>
                    <a:gd name="connsiteY5" fmla="*/ 247564 h 1309495"/>
                    <a:gd name="connsiteX6" fmla="*/ 1276366 w 1322787"/>
                    <a:gd name="connsiteY6" fmla="*/ 479258 h 1309495"/>
                    <a:gd name="connsiteX7" fmla="*/ 1307894 w 1322787"/>
                    <a:gd name="connsiteY7" fmla="*/ 891459 h 1309495"/>
                    <a:gd name="connsiteX8" fmla="*/ 1078968 w 1322787"/>
                    <a:gd name="connsiteY8" fmla="*/ 1181624 h 1309495"/>
                    <a:gd name="connsiteX9" fmla="*/ 719774 w 1322787"/>
                    <a:gd name="connsiteY9" fmla="*/ 1308684 h 1309495"/>
                    <a:gd name="connsiteX10" fmla="*/ 315364 w 1322787"/>
                    <a:gd name="connsiteY10" fmla="*/ 1217738 h 1309495"/>
                    <a:gd name="connsiteX11" fmla="*/ 43914 w 1322787"/>
                    <a:gd name="connsiteY11" fmla="*/ 890076 h 1309495"/>
                    <a:gd name="connsiteX0" fmla="*/ 43914 w 1322787"/>
                    <a:gd name="connsiteY0" fmla="*/ 885477 h 1304896"/>
                    <a:gd name="connsiteX1" fmla="*/ 17409 w 1322787"/>
                    <a:gd name="connsiteY1" fmla="*/ 474659 h 1304896"/>
                    <a:gd name="connsiteX2" fmla="*/ 202940 w 1322787"/>
                    <a:gd name="connsiteY2" fmla="*/ 143355 h 1304896"/>
                    <a:gd name="connsiteX3" fmla="*/ 401722 w 1322787"/>
                    <a:gd name="connsiteY3" fmla="*/ 10833 h 1304896"/>
                    <a:gd name="connsiteX4" fmla="*/ 786035 w 1322787"/>
                    <a:gd name="connsiteY4" fmla="*/ 34133 h 1304896"/>
                    <a:gd name="connsiteX5" fmla="*/ 1080787 w 1322787"/>
                    <a:gd name="connsiteY5" fmla="*/ 242965 h 1304896"/>
                    <a:gd name="connsiteX6" fmla="*/ 1276366 w 1322787"/>
                    <a:gd name="connsiteY6" fmla="*/ 474659 h 1304896"/>
                    <a:gd name="connsiteX7" fmla="*/ 1307894 w 1322787"/>
                    <a:gd name="connsiteY7" fmla="*/ 886860 h 1304896"/>
                    <a:gd name="connsiteX8" fmla="*/ 1078968 w 1322787"/>
                    <a:gd name="connsiteY8" fmla="*/ 1177025 h 1304896"/>
                    <a:gd name="connsiteX9" fmla="*/ 719774 w 1322787"/>
                    <a:gd name="connsiteY9" fmla="*/ 1304085 h 1304896"/>
                    <a:gd name="connsiteX10" fmla="*/ 315364 w 1322787"/>
                    <a:gd name="connsiteY10" fmla="*/ 1213139 h 1304896"/>
                    <a:gd name="connsiteX11" fmla="*/ 43914 w 1322787"/>
                    <a:gd name="connsiteY11" fmla="*/ 885477 h 1304896"/>
                    <a:gd name="connsiteX0" fmla="*/ 43914 w 1322787"/>
                    <a:gd name="connsiteY0" fmla="*/ 885477 h 1304896"/>
                    <a:gd name="connsiteX1" fmla="*/ 17409 w 1322787"/>
                    <a:gd name="connsiteY1" fmla="*/ 474659 h 1304896"/>
                    <a:gd name="connsiteX2" fmla="*/ 202940 w 1322787"/>
                    <a:gd name="connsiteY2" fmla="*/ 143355 h 1304896"/>
                    <a:gd name="connsiteX3" fmla="*/ 467036 w 1322787"/>
                    <a:gd name="connsiteY3" fmla="*/ 10833 h 1304896"/>
                    <a:gd name="connsiteX4" fmla="*/ 786035 w 1322787"/>
                    <a:gd name="connsiteY4" fmla="*/ 34133 h 1304896"/>
                    <a:gd name="connsiteX5" fmla="*/ 1080787 w 1322787"/>
                    <a:gd name="connsiteY5" fmla="*/ 242965 h 1304896"/>
                    <a:gd name="connsiteX6" fmla="*/ 1276366 w 1322787"/>
                    <a:gd name="connsiteY6" fmla="*/ 474659 h 1304896"/>
                    <a:gd name="connsiteX7" fmla="*/ 1307894 w 1322787"/>
                    <a:gd name="connsiteY7" fmla="*/ 886860 h 1304896"/>
                    <a:gd name="connsiteX8" fmla="*/ 1078968 w 1322787"/>
                    <a:gd name="connsiteY8" fmla="*/ 1177025 h 1304896"/>
                    <a:gd name="connsiteX9" fmla="*/ 719774 w 1322787"/>
                    <a:gd name="connsiteY9" fmla="*/ 1304085 h 1304896"/>
                    <a:gd name="connsiteX10" fmla="*/ 315364 w 1322787"/>
                    <a:gd name="connsiteY10" fmla="*/ 1213139 h 1304896"/>
                    <a:gd name="connsiteX11" fmla="*/ 43914 w 1322787"/>
                    <a:gd name="connsiteY11" fmla="*/ 885477 h 1304896"/>
                    <a:gd name="connsiteX0" fmla="*/ 43914 w 1317888"/>
                    <a:gd name="connsiteY0" fmla="*/ 885477 h 1304896"/>
                    <a:gd name="connsiteX1" fmla="*/ 17409 w 1317888"/>
                    <a:gd name="connsiteY1" fmla="*/ 474659 h 1304896"/>
                    <a:gd name="connsiteX2" fmla="*/ 202940 w 1317888"/>
                    <a:gd name="connsiteY2" fmla="*/ 143355 h 1304896"/>
                    <a:gd name="connsiteX3" fmla="*/ 467036 w 1317888"/>
                    <a:gd name="connsiteY3" fmla="*/ 10833 h 1304896"/>
                    <a:gd name="connsiteX4" fmla="*/ 786035 w 1317888"/>
                    <a:gd name="connsiteY4" fmla="*/ 34133 h 1304896"/>
                    <a:gd name="connsiteX5" fmla="*/ 1080787 w 1317888"/>
                    <a:gd name="connsiteY5" fmla="*/ 242965 h 1304896"/>
                    <a:gd name="connsiteX6" fmla="*/ 1257316 w 1317888"/>
                    <a:gd name="connsiteY6" fmla="*/ 484184 h 1304896"/>
                    <a:gd name="connsiteX7" fmla="*/ 1307894 w 1317888"/>
                    <a:gd name="connsiteY7" fmla="*/ 886860 h 1304896"/>
                    <a:gd name="connsiteX8" fmla="*/ 1078968 w 1317888"/>
                    <a:gd name="connsiteY8" fmla="*/ 1177025 h 1304896"/>
                    <a:gd name="connsiteX9" fmla="*/ 719774 w 1317888"/>
                    <a:gd name="connsiteY9" fmla="*/ 1304085 h 1304896"/>
                    <a:gd name="connsiteX10" fmla="*/ 315364 w 1317888"/>
                    <a:gd name="connsiteY10" fmla="*/ 1213139 h 1304896"/>
                    <a:gd name="connsiteX11" fmla="*/ 43914 w 1317888"/>
                    <a:gd name="connsiteY11" fmla="*/ 885477 h 1304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317888" h="1304896">
                      <a:moveTo>
                        <a:pt x="43914" y="885477"/>
                      </a:moveTo>
                      <a:cubicBezTo>
                        <a:pt x="-9095" y="757373"/>
                        <a:pt x="-9095" y="598346"/>
                        <a:pt x="17409" y="474659"/>
                      </a:cubicBezTo>
                      <a:cubicBezTo>
                        <a:pt x="43913" y="350972"/>
                        <a:pt x="128002" y="220659"/>
                        <a:pt x="202940" y="143355"/>
                      </a:cubicBezTo>
                      <a:cubicBezTo>
                        <a:pt x="277878" y="66051"/>
                        <a:pt x="369854" y="29037"/>
                        <a:pt x="467036" y="10833"/>
                      </a:cubicBezTo>
                      <a:cubicBezTo>
                        <a:pt x="564218" y="-7371"/>
                        <a:pt x="683743" y="-4556"/>
                        <a:pt x="786035" y="34133"/>
                      </a:cubicBezTo>
                      <a:cubicBezTo>
                        <a:pt x="888327" y="72822"/>
                        <a:pt x="1002240" y="167956"/>
                        <a:pt x="1080787" y="242965"/>
                      </a:cubicBezTo>
                      <a:cubicBezTo>
                        <a:pt x="1159334" y="317974"/>
                        <a:pt x="1219465" y="376868"/>
                        <a:pt x="1257316" y="484184"/>
                      </a:cubicBezTo>
                      <a:cubicBezTo>
                        <a:pt x="1295167" y="591500"/>
                        <a:pt x="1337619" y="771387"/>
                        <a:pt x="1307894" y="886860"/>
                      </a:cubicBezTo>
                      <a:cubicBezTo>
                        <a:pt x="1278169" y="1002333"/>
                        <a:pt x="1176988" y="1107488"/>
                        <a:pt x="1078968" y="1177025"/>
                      </a:cubicBezTo>
                      <a:cubicBezTo>
                        <a:pt x="980948" y="1246563"/>
                        <a:pt x="847041" y="1298066"/>
                        <a:pt x="719774" y="1304085"/>
                      </a:cubicBezTo>
                      <a:cubicBezTo>
                        <a:pt x="592507" y="1310104"/>
                        <a:pt x="428007" y="1282907"/>
                        <a:pt x="315364" y="1213139"/>
                      </a:cubicBezTo>
                      <a:cubicBezTo>
                        <a:pt x="202721" y="1143371"/>
                        <a:pt x="96923" y="1013581"/>
                        <a:pt x="43914" y="885477"/>
                      </a:cubicBezTo>
                      <a:close/>
                    </a:path>
                  </a:pathLst>
                </a:custGeom>
                <a:noFill/>
                <a:ln w="57150" cap="flat" cmpd="sng" algn="ctr">
                  <a:solidFill>
                    <a:srgbClr val="3094F8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40" name="Freeform 339"/>
                <p:cNvSpPr/>
                <p:nvPr/>
              </p:nvSpPr>
              <p:spPr bwMode="auto">
                <a:xfrm>
                  <a:off x="2466779" y="4744383"/>
                  <a:ext cx="835501" cy="698416"/>
                </a:xfrm>
                <a:custGeom>
                  <a:avLst/>
                  <a:gdLst>
                    <a:gd name="connsiteX0" fmla="*/ 77883 w 832483"/>
                    <a:gd name="connsiteY0" fmla="*/ 688368 h 688368"/>
                    <a:gd name="connsiteX1" fmla="*/ 12569 w 832483"/>
                    <a:gd name="connsiteY1" fmla="*/ 532618 h 688368"/>
                    <a:gd name="connsiteX2" fmla="*/ 12569 w 832483"/>
                    <a:gd name="connsiteY2" fmla="*/ 281409 h 688368"/>
                    <a:gd name="connsiteX3" fmla="*/ 143197 w 832483"/>
                    <a:gd name="connsiteY3" fmla="*/ 90491 h 688368"/>
                    <a:gd name="connsiteX4" fmla="*/ 379334 w 832483"/>
                    <a:gd name="connsiteY4" fmla="*/ 56 h 688368"/>
                    <a:gd name="connsiteX5" fmla="*/ 660688 w 832483"/>
                    <a:gd name="connsiteY5" fmla="*/ 80442 h 688368"/>
                    <a:gd name="connsiteX6" fmla="*/ 796340 w 832483"/>
                    <a:gd name="connsiteY6" fmla="*/ 276385 h 688368"/>
                    <a:gd name="connsiteX7" fmla="*/ 811413 w 832483"/>
                    <a:gd name="connsiteY7" fmla="*/ 522570 h 688368"/>
                    <a:gd name="connsiteX8" fmla="*/ 535083 w 832483"/>
                    <a:gd name="connsiteY8" fmla="*/ 648174 h 688368"/>
                    <a:gd name="connsiteX9" fmla="*/ 173342 w 832483"/>
                    <a:gd name="connsiteY9" fmla="*/ 688368 h 688368"/>
                    <a:gd name="connsiteX0" fmla="*/ 77883 w 832483"/>
                    <a:gd name="connsiteY0" fmla="*/ 688368 h 688368"/>
                    <a:gd name="connsiteX1" fmla="*/ 12569 w 832483"/>
                    <a:gd name="connsiteY1" fmla="*/ 532618 h 688368"/>
                    <a:gd name="connsiteX2" fmla="*/ 12569 w 832483"/>
                    <a:gd name="connsiteY2" fmla="*/ 281409 h 688368"/>
                    <a:gd name="connsiteX3" fmla="*/ 143197 w 832483"/>
                    <a:gd name="connsiteY3" fmla="*/ 90491 h 688368"/>
                    <a:gd name="connsiteX4" fmla="*/ 379334 w 832483"/>
                    <a:gd name="connsiteY4" fmla="*/ 56 h 688368"/>
                    <a:gd name="connsiteX5" fmla="*/ 660688 w 832483"/>
                    <a:gd name="connsiteY5" fmla="*/ 80442 h 688368"/>
                    <a:gd name="connsiteX6" fmla="*/ 796340 w 832483"/>
                    <a:gd name="connsiteY6" fmla="*/ 276385 h 688368"/>
                    <a:gd name="connsiteX7" fmla="*/ 811413 w 832483"/>
                    <a:gd name="connsiteY7" fmla="*/ 522570 h 688368"/>
                    <a:gd name="connsiteX8" fmla="*/ 535083 w 832483"/>
                    <a:gd name="connsiteY8" fmla="*/ 648174 h 688368"/>
                    <a:gd name="connsiteX9" fmla="*/ 173342 w 832483"/>
                    <a:gd name="connsiteY9" fmla="*/ 688368 h 688368"/>
                    <a:gd name="connsiteX10" fmla="*/ 77883 w 832483"/>
                    <a:gd name="connsiteY10" fmla="*/ 688368 h 688368"/>
                    <a:gd name="connsiteX0" fmla="*/ 77883 w 832483"/>
                    <a:gd name="connsiteY0" fmla="*/ 688368 h 688368"/>
                    <a:gd name="connsiteX1" fmla="*/ 12569 w 832483"/>
                    <a:gd name="connsiteY1" fmla="*/ 532618 h 688368"/>
                    <a:gd name="connsiteX2" fmla="*/ 12569 w 832483"/>
                    <a:gd name="connsiteY2" fmla="*/ 281409 h 688368"/>
                    <a:gd name="connsiteX3" fmla="*/ 143197 w 832483"/>
                    <a:gd name="connsiteY3" fmla="*/ 90491 h 688368"/>
                    <a:gd name="connsiteX4" fmla="*/ 379334 w 832483"/>
                    <a:gd name="connsiteY4" fmla="*/ 56 h 688368"/>
                    <a:gd name="connsiteX5" fmla="*/ 660688 w 832483"/>
                    <a:gd name="connsiteY5" fmla="*/ 80442 h 688368"/>
                    <a:gd name="connsiteX6" fmla="*/ 796340 w 832483"/>
                    <a:gd name="connsiteY6" fmla="*/ 276385 h 688368"/>
                    <a:gd name="connsiteX7" fmla="*/ 811413 w 832483"/>
                    <a:gd name="connsiteY7" fmla="*/ 522570 h 688368"/>
                    <a:gd name="connsiteX8" fmla="*/ 535083 w 832483"/>
                    <a:gd name="connsiteY8" fmla="*/ 648174 h 688368"/>
                    <a:gd name="connsiteX9" fmla="*/ 298946 w 832483"/>
                    <a:gd name="connsiteY9" fmla="*/ 688368 h 688368"/>
                    <a:gd name="connsiteX10" fmla="*/ 77883 w 832483"/>
                    <a:gd name="connsiteY10" fmla="*/ 688368 h 688368"/>
                    <a:gd name="connsiteX0" fmla="*/ 77883 w 844401"/>
                    <a:gd name="connsiteY0" fmla="*/ 688368 h 688368"/>
                    <a:gd name="connsiteX1" fmla="*/ 12569 w 844401"/>
                    <a:gd name="connsiteY1" fmla="*/ 532618 h 688368"/>
                    <a:gd name="connsiteX2" fmla="*/ 12569 w 844401"/>
                    <a:gd name="connsiteY2" fmla="*/ 281409 h 688368"/>
                    <a:gd name="connsiteX3" fmla="*/ 143197 w 844401"/>
                    <a:gd name="connsiteY3" fmla="*/ 90491 h 688368"/>
                    <a:gd name="connsiteX4" fmla="*/ 379334 w 844401"/>
                    <a:gd name="connsiteY4" fmla="*/ 56 h 688368"/>
                    <a:gd name="connsiteX5" fmla="*/ 660688 w 844401"/>
                    <a:gd name="connsiteY5" fmla="*/ 80442 h 688368"/>
                    <a:gd name="connsiteX6" fmla="*/ 796340 w 844401"/>
                    <a:gd name="connsiteY6" fmla="*/ 276385 h 688368"/>
                    <a:gd name="connsiteX7" fmla="*/ 826485 w 844401"/>
                    <a:gd name="connsiteY7" fmla="*/ 522570 h 688368"/>
                    <a:gd name="connsiteX8" fmla="*/ 535083 w 844401"/>
                    <a:gd name="connsiteY8" fmla="*/ 648174 h 688368"/>
                    <a:gd name="connsiteX9" fmla="*/ 298946 w 844401"/>
                    <a:gd name="connsiteY9" fmla="*/ 688368 h 688368"/>
                    <a:gd name="connsiteX10" fmla="*/ 77883 w 844401"/>
                    <a:gd name="connsiteY10" fmla="*/ 688368 h 688368"/>
                    <a:gd name="connsiteX0" fmla="*/ 77883 w 844401"/>
                    <a:gd name="connsiteY0" fmla="*/ 688368 h 688368"/>
                    <a:gd name="connsiteX1" fmla="*/ 12569 w 844401"/>
                    <a:gd name="connsiteY1" fmla="*/ 532618 h 688368"/>
                    <a:gd name="connsiteX2" fmla="*/ 12569 w 844401"/>
                    <a:gd name="connsiteY2" fmla="*/ 281409 h 688368"/>
                    <a:gd name="connsiteX3" fmla="*/ 143197 w 844401"/>
                    <a:gd name="connsiteY3" fmla="*/ 90491 h 688368"/>
                    <a:gd name="connsiteX4" fmla="*/ 379334 w 844401"/>
                    <a:gd name="connsiteY4" fmla="*/ 56 h 688368"/>
                    <a:gd name="connsiteX5" fmla="*/ 660688 w 844401"/>
                    <a:gd name="connsiteY5" fmla="*/ 80442 h 688368"/>
                    <a:gd name="connsiteX6" fmla="*/ 796340 w 844401"/>
                    <a:gd name="connsiteY6" fmla="*/ 276385 h 688368"/>
                    <a:gd name="connsiteX7" fmla="*/ 826485 w 844401"/>
                    <a:gd name="connsiteY7" fmla="*/ 522570 h 688368"/>
                    <a:gd name="connsiteX8" fmla="*/ 535083 w 844401"/>
                    <a:gd name="connsiteY8" fmla="*/ 648174 h 688368"/>
                    <a:gd name="connsiteX9" fmla="*/ 298946 w 844401"/>
                    <a:gd name="connsiteY9" fmla="*/ 688368 h 688368"/>
                    <a:gd name="connsiteX10" fmla="*/ 77883 w 844401"/>
                    <a:gd name="connsiteY10" fmla="*/ 688368 h 688368"/>
                    <a:gd name="connsiteX0" fmla="*/ 77883 w 857105"/>
                    <a:gd name="connsiteY0" fmla="*/ 688368 h 688368"/>
                    <a:gd name="connsiteX1" fmla="*/ 12569 w 857105"/>
                    <a:gd name="connsiteY1" fmla="*/ 532618 h 688368"/>
                    <a:gd name="connsiteX2" fmla="*/ 12569 w 857105"/>
                    <a:gd name="connsiteY2" fmla="*/ 281409 h 688368"/>
                    <a:gd name="connsiteX3" fmla="*/ 143197 w 857105"/>
                    <a:gd name="connsiteY3" fmla="*/ 90491 h 688368"/>
                    <a:gd name="connsiteX4" fmla="*/ 379334 w 857105"/>
                    <a:gd name="connsiteY4" fmla="*/ 56 h 688368"/>
                    <a:gd name="connsiteX5" fmla="*/ 660688 w 857105"/>
                    <a:gd name="connsiteY5" fmla="*/ 80442 h 688368"/>
                    <a:gd name="connsiteX6" fmla="*/ 796340 w 857105"/>
                    <a:gd name="connsiteY6" fmla="*/ 276385 h 688368"/>
                    <a:gd name="connsiteX7" fmla="*/ 841558 w 857105"/>
                    <a:gd name="connsiteY7" fmla="*/ 522570 h 688368"/>
                    <a:gd name="connsiteX8" fmla="*/ 535083 w 857105"/>
                    <a:gd name="connsiteY8" fmla="*/ 648174 h 688368"/>
                    <a:gd name="connsiteX9" fmla="*/ 298946 w 857105"/>
                    <a:gd name="connsiteY9" fmla="*/ 688368 h 688368"/>
                    <a:gd name="connsiteX10" fmla="*/ 77883 w 857105"/>
                    <a:gd name="connsiteY10" fmla="*/ 688368 h 688368"/>
                    <a:gd name="connsiteX0" fmla="*/ 77883 w 844960"/>
                    <a:gd name="connsiteY0" fmla="*/ 688368 h 688368"/>
                    <a:gd name="connsiteX1" fmla="*/ 12569 w 844960"/>
                    <a:gd name="connsiteY1" fmla="*/ 532618 h 688368"/>
                    <a:gd name="connsiteX2" fmla="*/ 12569 w 844960"/>
                    <a:gd name="connsiteY2" fmla="*/ 281409 h 688368"/>
                    <a:gd name="connsiteX3" fmla="*/ 143197 w 844960"/>
                    <a:gd name="connsiteY3" fmla="*/ 90491 h 688368"/>
                    <a:gd name="connsiteX4" fmla="*/ 379334 w 844960"/>
                    <a:gd name="connsiteY4" fmla="*/ 56 h 688368"/>
                    <a:gd name="connsiteX5" fmla="*/ 660688 w 844960"/>
                    <a:gd name="connsiteY5" fmla="*/ 80442 h 688368"/>
                    <a:gd name="connsiteX6" fmla="*/ 796340 w 844960"/>
                    <a:gd name="connsiteY6" fmla="*/ 276385 h 688368"/>
                    <a:gd name="connsiteX7" fmla="*/ 841558 w 844960"/>
                    <a:gd name="connsiteY7" fmla="*/ 522570 h 688368"/>
                    <a:gd name="connsiteX8" fmla="*/ 535083 w 844960"/>
                    <a:gd name="connsiteY8" fmla="*/ 648174 h 688368"/>
                    <a:gd name="connsiteX9" fmla="*/ 298946 w 844960"/>
                    <a:gd name="connsiteY9" fmla="*/ 688368 h 688368"/>
                    <a:gd name="connsiteX10" fmla="*/ 77883 w 844960"/>
                    <a:gd name="connsiteY10" fmla="*/ 688368 h 688368"/>
                    <a:gd name="connsiteX0" fmla="*/ 77883 w 844960"/>
                    <a:gd name="connsiteY0" fmla="*/ 688368 h 688368"/>
                    <a:gd name="connsiteX1" fmla="*/ 12569 w 844960"/>
                    <a:gd name="connsiteY1" fmla="*/ 532618 h 688368"/>
                    <a:gd name="connsiteX2" fmla="*/ 12569 w 844960"/>
                    <a:gd name="connsiteY2" fmla="*/ 281409 h 688368"/>
                    <a:gd name="connsiteX3" fmla="*/ 143197 w 844960"/>
                    <a:gd name="connsiteY3" fmla="*/ 90491 h 688368"/>
                    <a:gd name="connsiteX4" fmla="*/ 379334 w 844960"/>
                    <a:gd name="connsiteY4" fmla="*/ 56 h 688368"/>
                    <a:gd name="connsiteX5" fmla="*/ 660688 w 844960"/>
                    <a:gd name="connsiteY5" fmla="*/ 80442 h 688368"/>
                    <a:gd name="connsiteX6" fmla="*/ 796340 w 844960"/>
                    <a:gd name="connsiteY6" fmla="*/ 276385 h 688368"/>
                    <a:gd name="connsiteX7" fmla="*/ 841558 w 844960"/>
                    <a:gd name="connsiteY7" fmla="*/ 522570 h 688368"/>
                    <a:gd name="connsiteX8" fmla="*/ 535083 w 844960"/>
                    <a:gd name="connsiteY8" fmla="*/ 648174 h 688368"/>
                    <a:gd name="connsiteX9" fmla="*/ 298946 w 844960"/>
                    <a:gd name="connsiteY9" fmla="*/ 688368 h 688368"/>
                    <a:gd name="connsiteX10" fmla="*/ 77883 w 844960"/>
                    <a:gd name="connsiteY10" fmla="*/ 688368 h 688368"/>
                    <a:gd name="connsiteX0" fmla="*/ 77883 w 859235"/>
                    <a:gd name="connsiteY0" fmla="*/ 688368 h 688368"/>
                    <a:gd name="connsiteX1" fmla="*/ 12569 w 859235"/>
                    <a:gd name="connsiteY1" fmla="*/ 532618 h 688368"/>
                    <a:gd name="connsiteX2" fmla="*/ 12569 w 859235"/>
                    <a:gd name="connsiteY2" fmla="*/ 281409 h 688368"/>
                    <a:gd name="connsiteX3" fmla="*/ 143197 w 859235"/>
                    <a:gd name="connsiteY3" fmla="*/ 90491 h 688368"/>
                    <a:gd name="connsiteX4" fmla="*/ 379334 w 859235"/>
                    <a:gd name="connsiteY4" fmla="*/ 56 h 688368"/>
                    <a:gd name="connsiteX5" fmla="*/ 660688 w 859235"/>
                    <a:gd name="connsiteY5" fmla="*/ 80442 h 688368"/>
                    <a:gd name="connsiteX6" fmla="*/ 796340 w 859235"/>
                    <a:gd name="connsiteY6" fmla="*/ 276385 h 688368"/>
                    <a:gd name="connsiteX7" fmla="*/ 856630 w 859235"/>
                    <a:gd name="connsiteY7" fmla="*/ 527594 h 688368"/>
                    <a:gd name="connsiteX8" fmla="*/ 535083 w 859235"/>
                    <a:gd name="connsiteY8" fmla="*/ 648174 h 688368"/>
                    <a:gd name="connsiteX9" fmla="*/ 298946 w 859235"/>
                    <a:gd name="connsiteY9" fmla="*/ 688368 h 688368"/>
                    <a:gd name="connsiteX10" fmla="*/ 77883 w 859235"/>
                    <a:gd name="connsiteY10" fmla="*/ 688368 h 688368"/>
                    <a:gd name="connsiteX0" fmla="*/ 77883 w 859235"/>
                    <a:gd name="connsiteY0" fmla="*/ 688368 h 688368"/>
                    <a:gd name="connsiteX1" fmla="*/ 12569 w 859235"/>
                    <a:gd name="connsiteY1" fmla="*/ 532618 h 688368"/>
                    <a:gd name="connsiteX2" fmla="*/ 12569 w 859235"/>
                    <a:gd name="connsiteY2" fmla="*/ 281409 h 688368"/>
                    <a:gd name="connsiteX3" fmla="*/ 143197 w 859235"/>
                    <a:gd name="connsiteY3" fmla="*/ 90491 h 688368"/>
                    <a:gd name="connsiteX4" fmla="*/ 379334 w 859235"/>
                    <a:gd name="connsiteY4" fmla="*/ 56 h 688368"/>
                    <a:gd name="connsiteX5" fmla="*/ 660688 w 859235"/>
                    <a:gd name="connsiteY5" fmla="*/ 80442 h 688368"/>
                    <a:gd name="connsiteX6" fmla="*/ 796340 w 859235"/>
                    <a:gd name="connsiteY6" fmla="*/ 276385 h 688368"/>
                    <a:gd name="connsiteX7" fmla="*/ 856630 w 859235"/>
                    <a:gd name="connsiteY7" fmla="*/ 527594 h 688368"/>
                    <a:gd name="connsiteX8" fmla="*/ 605422 w 859235"/>
                    <a:gd name="connsiteY8" fmla="*/ 633102 h 688368"/>
                    <a:gd name="connsiteX9" fmla="*/ 298946 w 859235"/>
                    <a:gd name="connsiteY9" fmla="*/ 688368 h 688368"/>
                    <a:gd name="connsiteX10" fmla="*/ 77883 w 859235"/>
                    <a:gd name="connsiteY10" fmla="*/ 688368 h 688368"/>
                    <a:gd name="connsiteX0" fmla="*/ 77883 w 835756"/>
                    <a:gd name="connsiteY0" fmla="*/ 688368 h 688368"/>
                    <a:gd name="connsiteX1" fmla="*/ 12569 w 835756"/>
                    <a:gd name="connsiteY1" fmla="*/ 532618 h 688368"/>
                    <a:gd name="connsiteX2" fmla="*/ 12569 w 835756"/>
                    <a:gd name="connsiteY2" fmla="*/ 281409 h 688368"/>
                    <a:gd name="connsiteX3" fmla="*/ 143197 w 835756"/>
                    <a:gd name="connsiteY3" fmla="*/ 90491 h 688368"/>
                    <a:gd name="connsiteX4" fmla="*/ 379334 w 835756"/>
                    <a:gd name="connsiteY4" fmla="*/ 56 h 688368"/>
                    <a:gd name="connsiteX5" fmla="*/ 660688 w 835756"/>
                    <a:gd name="connsiteY5" fmla="*/ 80442 h 688368"/>
                    <a:gd name="connsiteX6" fmla="*/ 796340 w 835756"/>
                    <a:gd name="connsiteY6" fmla="*/ 276385 h 688368"/>
                    <a:gd name="connsiteX7" fmla="*/ 831509 w 835756"/>
                    <a:gd name="connsiteY7" fmla="*/ 522570 h 688368"/>
                    <a:gd name="connsiteX8" fmla="*/ 605422 w 835756"/>
                    <a:gd name="connsiteY8" fmla="*/ 633102 h 688368"/>
                    <a:gd name="connsiteX9" fmla="*/ 298946 w 835756"/>
                    <a:gd name="connsiteY9" fmla="*/ 688368 h 688368"/>
                    <a:gd name="connsiteX10" fmla="*/ 77883 w 835756"/>
                    <a:gd name="connsiteY10" fmla="*/ 688368 h 688368"/>
                    <a:gd name="connsiteX0" fmla="*/ 72604 w 835501"/>
                    <a:gd name="connsiteY0" fmla="*/ 698416 h 698416"/>
                    <a:gd name="connsiteX1" fmla="*/ 12314 w 835501"/>
                    <a:gd name="connsiteY1" fmla="*/ 532618 h 698416"/>
                    <a:gd name="connsiteX2" fmla="*/ 12314 w 835501"/>
                    <a:gd name="connsiteY2" fmla="*/ 281409 h 698416"/>
                    <a:gd name="connsiteX3" fmla="*/ 142942 w 835501"/>
                    <a:gd name="connsiteY3" fmla="*/ 90491 h 698416"/>
                    <a:gd name="connsiteX4" fmla="*/ 379079 w 835501"/>
                    <a:gd name="connsiteY4" fmla="*/ 56 h 698416"/>
                    <a:gd name="connsiteX5" fmla="*/ 660433 w 835501"/>
                    <a:gd name="connsiteY5" fmla="*/ 80442 h 698416"/>
                    <a:gd name="connsiteX6" fmla="*/ 796085 w 835501"/>
                    <a:gd name="connsiteY6" fmla="*/ 276385 h 698416"/>
                    <a:gd name="connsiteX7" fmla="*/ 831254 w 835501"/>
                    <a:gd name="connsiteY7" fmla="*/ 522570 h 698416"/>
                    <a:gd name="connsiteX8" fmla="*/ 605167 w 835501"/>
                    <a:gd name="connsiteY8" fmla="*/ 633102 h 698416"/>
                    <a:gd name="connsiteX9" fmla="*/ 298691 w 835501"/>
                    <a:gd name="connsiteY9" fmla="*/ 688368 h 698416"/>
                    <a:gd name="connsiteX10" fmla="*/ 72604 w 835501"/>
                    <a:gd name="connsiteY10" fmla="*/ 698416 h 69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35501" h="698416">
                      <a:moveTo>
                        <a:pt x="72604" y="698416"/>
                      </a:moveTo>
                      <a:cubicBezTo>
                        <a:pt x="45390" y="654454"/>
                        <a:pt x="22362" y="602119"/>
                        <a:pt x="12314" y="532618"/>
                      </a:cubicBezTo>
                      <a:cubicBezTo>
                        <a:pt x="2266" y="463117"/>
                        <a:pt x="-9457" y="355097"/>
                        <a:pt x="12314" y="281409"/>
                      </a:cubicBezTo>
                      <a:cubicBezTo>
                        <a:pt x="34085" y="207721"/>
                        <a:pt x="81814" y="137383"/>
                        <a:pt x="142942" y="90491"/>
                      </a:cubicBezTo>
                      <a:cubicBezTo>
                        <a:pt x="204070" y="43599"/>
                        <a:pt x="292831" y="1731"/>
                        <a:pt x="379079" y="56"/>
                      </a:cubicBezTo>
                      <a:cubicBezTo>
                        <a:pt x="465327" y="-1619"/>
                        <a:pt x="590932" y="34387"/>
                        <a:pt x="660433" y="80442"/>
                      </a:cubicBezTo>
                      <a:cubicBezTo>
                        <a:pt x="729934" y="126497"/>
                        <a:pt x="767615" y="202697"/>
                        <a:pt x="796085" y="276385"/>
                      </a:cubicBezTo>
                      <a:cubicBezTo>
                        <a:pt x="824555" y="350073"/>
                        <a:pt x="844652" y="465629"/>
                        <a:pt x="831254" y="522570"/>
                      </a:cubicBezTo>
                      <a:cubicBezTo>
                        <a:pt x="762591" y="569463"/>
                        <a:pt x="693927" y="605469"/>
                        <a:pt x="605167" y="633102"/>
                      </a:cubicBezTo>
                      <a:cubicBezTo>
                        <a:pt x="516407" y="660735"/>
                        <a:pt x="426389" y="682087"/>
                        <a:pt x="298691" y="688368"/>
                      </a:cubicBezTo>
                      <a:lnTo>
                        <a:pt x="72604" y="698416"/>
                      </a:lnTo>
                      <a:close/>
                    </a:path>
                  </a:pathLst>
                </a:custGeom>
                <a:noFill/>
                <a:ln w="57150" cap="flat" cmpd="sng" algn="ctr">
                  <a:solidFill>
                    <a:srgbClr val="3094F8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41" name="Oval 340"/>
                <p:cNvSpPr>
                  <a:spLocks noChangeAspect="1"/>
                </p:cNvSpPr>
                <p:nvPr/>
              </p:nvSpPr>
              <p:spPr bwMode="auto">
                <a:xfrm>
                  <a:off x="2754233" y="2834019"/>
                  <a:ext cx="468000" cy="468000"/>
                </a:xfrm>
                <a:prstGeom prst="ellipse">
                  <a:avLst/>
                </a:prstGeom>
                <a:solidFill>
                  <a:srgbClr val="0066CC"/>
                </a:solidFill>
                <a:ln w="25400" cap="flat" cmpd="sng" algn="ctr">
                  <a:noFill/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42" name="Oval 341"/>
                <p:cNvSpPr>
                  <a:spLocks noChangeAspect="1"/>
                </p:cNvSpPr>
                <p:nvPr/>
              </p:nvSpPr>
              <p:spPr bwMode="auto">
                <a:xfrm>
                  <a:off x="2818224" y="2898010"/>
                  <a:ext cx="340043" cy="340043"/>
                </a:xfrm>
                <a:prstGeom prst="ellipse">
                  <a:avLst/>
                </a:prstGeom>
                <a:solidFill>
                  <a:schemeClr val="tx1"/>
                </a:solidFill>
                <a:ln w="25400" cap="flat" cmpd="sng" algn="ctr">
                  <a:noFill/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43" name="Rectangle 342"/>
                <p:cNvSpPr/>
                <p:nvPr/>
              </p:nvSpPr>
              <p:spPr bwMode="auto">
                <a:xfrm rot="3244738">
                  <a:off x="2839382" y="3038017"/>
                  <a:ext cx="288036" cy="60029"/>
                </a:xfrm>
                <a:prstGeom prst="rect">
                  <a:avLst/>
                </a:prstGeom>
                <a:solidFill>
                  <a:srgbClr val="FFFF00"/>
                </a:solidFill>
                <a:ln w="25400" cap="flat" cmpd="sng" algn="ctr">
                  <a:noFill/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/>
                  <a:endParaRPr lang="en-CA">
                    <a:latin typeface="Calibri" panose="020F0502020204030204" pitchFamily="34" charset="0"/>
                    <a:cs typeface="DIN" charset="0"/>
                  </a:endParaRPr>
                </a:p>
              </p:txBody>
            </p:sp>
          </p:grpSp>
          <p:sp>
            <p:nvSpPr>
              <p:cNvPr id="190" name="TextBox 189"/>
              <p:cNvSpPr txBox="1"/>
              <p:nvPr/>
            </p:nvSpPr>
            <p:spPr>
              <a:xfrm>
                <a:off x="289482" y="7900851"/>
                <a:ext cx="1356103" cy="79732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66CC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72000" tIns="72000" rIns="72000" bIns="3600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CA" b="1" dirty="0" smtClean="0">
                    <a:latin typeface="Calibri" panose="020F0502020204030204" pitchFamily="34" charset="0"/>
                  </a:rPr>
                  <a:t>Urethral</a:t>
                </a:r>
                <a:br>
                  <a:rPr lang="en-CA" b="1" dirty="0" smtClean="0">
                    <a:latin typeface="Calibri" panose="020F0502020204030204" pitchFamily="34" charset="0"/>
                  </a:rPr>
                </a:br>
                <a:r>
                  <a:rPr lang="en-CA" b="1" dirty="0" smtClean="0">
                    <a:latin typeface="Calibri" panose="020F0502020204030204" pitchFamily="34" charset="0"/>
                  </a:rPr>
                  <a:t>Cooling</a:t>
                </a:r>
                <a:endParaRPr lang="en-CA" b="1" dirty="0">
                  <a:latin typeface="Calibri" panose="020F0502020204030204" pitchFamily="34" charset="0"/>
                </a:endParaRPr>
              </a:p>
            </p:txBody>
          </p:sp>
          <p:cxnSp>
            <p:nvCxnSpPr>
              <p:cNvPr id="191" name="Straight Arrow Connector 190"/>
              <p:cNvCxnSpPr>
                <a:stCxn id="190" idx="3"/>
              </p:cNvCxnSpPr>
              <p:nvPr/>
            </p:nvCxnSpPr>
            <p:spPr>
              <a:xfrm>
                <a:off x="1645586" y="8299516"/>
                <a:ext cx="1388297" cy="1160111"/>
              </a:xfrm>
              <a:prstGeom prst="straightConnector1">
                <a:avLst/>
              </a:prstGeom>
              <a:ln w="28575">
                <a:solidFill>
                  <a:srgbClr val="0066CC"/>
                </a:solidFill>
                <a:tailEnd type="arrow" w="lg" len="lg"/>
              </a:ln>
              <a:effectLst>
                <a:outerShdw blurRad="50800" dist="381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/>
              <p:cNvCxnSpPr>
                <a:stCxn id="194" idx="0"/>
              </p:cNvCxnSpPr>
              <p:nvPr/>
            </p:nvCxnSpPr>
            <p:spPr>
              <a:xfrm flipV="1">
                <a:off x="1119630" y="10629391"/>
                <a:ext cx="966377" cy="827859"/>
              </a:xfrm>
              <a:prstGeom prst="straightConnector1">
                <a:avLst/>
              </a:prstGeom>
              <a:ln w="28575">
                <a:solidFill>
                  <a:srgbClr val="EC8F14"/>
                </a:solidFill>
                <a:tailEnd type="arrow" w="lg" len="lg"/>
              </a:ln>
              <a:effectLst>
                <a:outerShdw blurRad="50800" dist="381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3" name="Group 192"/>
              <p:cNvGrpSpPr/>
              <p:nvPr/>
            </p:nvGrpSpPr>
            <p:grpSpPr>
              <a:xfrm>
                <a:off x="7016812" y="6598800"/>
                <a:ext cx="6627600" cy="6210000"/>
                <a:chOff x="7014049" y="6598800"/>
                <a:chExt cx="6627600" cy="6210000"/>
              </a:xfrm>
            </p:grpSpPr>
            <p:pic>
              <p:nvPicPr>
                <p:cNvPr id="331" name="Picture 330"/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14049" y="6598800"/>
                  <a:ext cx="6627600" cy="6210000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pic>
              <p:nvPicPr>
                <p:cNvPr id="332" name="Picture 33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606184" y="7020659"/>
                  <a:ext cx="5348734" cy="4080125"/>
                </a:xfrm>
                <a:prstGeom prst="rect">
                  <a:avLst/>
                </a:prstGeom>
              </p:spPr>
            </p:pic>
            <p:sp>
              <p:nvSpPr>
                <p:cNvPr id="333" name="Freeform 332"/>
                <p:cNvSpPr/>
                <p:nvPr/>
              </p:nvSpPr>
              <p:spPr bwMode="auto">
                <a:xfrm>
                  <a:off x="9080539" y="10484766"/>
                  <a:ext cx="2447925" cy="465644"/>
                </a:xfrm>
                <a:custGeom>
                  <a:avLst/>
                  <a:gdLst>
                    <a:gd name="connsiteX0" fmla="*/ 867312 w 2437986"/>
                    <a:gd name="connsiteY0" fmla="*/ 2458163 h 2509682"/>
                    <a:gd name="connsiteX1" fmla="*/ 419637 w 2437986"/>
                    <a:gd name="connsiteY1" fmla="*/ 2220038 h 2509682"/>
                    <a:gd name="connsiteX2" fmla="*/ 105312 w 2437986"/>
                    <a:gd name="connsiteY2" fmla="*/ 1791413 h 2509682"/>
                    <a:gd name="connsiteX3" fmla="*/ 537 w 2437986"/>
                    <a:gd name="connsiteY3" fmla="*/ 1286588 h 2509682"/>
                    <a:gd name="connsiteX4" fmla="*/ 76737 w 2437986"/>
                    <a:gd name="connsiteY4" fmla="*/ 657938 h 2509682"/>
                    <a:gd name="connsiteX5" fmla="*/ 324387 w 2437986"/>
                    <a:gd name="connsiteY5" fmla="*/ 381713 h 2509682"/>
                    <a:gd name="connsiteX6" fmla="*/ 629187 w 2437986"/>
                    <a:gd name="connsiteY6" fmla="*/ 153113 h 2509682"/>
                    <a:gd name="connsiteX7" fmla="*/ 1010187 w 2437986"/>
                    <a:gd name="connsiteY7" fmla="*/ 10238 h 2509682"/>
                    <a:gd name="connsiteX8" fmla="*/ 1429287 w 2437986"/>
                    <a:gd name="connsiteY8" fmla="*/ 29288 h 2509682"/>
                    <a:gd name="connsiteX9" fmla="*/ 1848387 w 2437986"/>
                    <a:gd name="connsiteY9" fmla="*/ 172163 h 2509682"/>
                    <a:gd name="connsiteX10" fmla="*/ 2010312 w 2437986"/>
                    <a:gd name="connsiteY10" fmla="*/ 315038 h 2509682"/>
                    <a:gd name="connsiteX11" fmla="*/ 2219862 w 2437986"/>
                    <a:gd name="connsiteY11" fmla="*/ 438863 h 2509682"/>
                    <a:gd name="connsiteX12" fmla="*/ 2324637 w 2437986"/>
                    <a:gd name="connsiteY12" fmla="*/ 600788 h 2509682"/>
                    <a:gd name="connsiteX13" fmla="*/ 2419887 w 2437986"/>
                    <a:gd name="connsiteY13" fmla="*/ 934163 h 2509682"/>
                    <a:gd name="connsiteX14" fmla="*/ 2410362 w 2437986"/>
                    <a:gd name="connsiteY14" fmla="*/ 1496138 h 2509682"/>
                    <a:gd name="connsiteX15" fmla="*/ 2143662 w 2437986"/>
                    <a:gd name="connsiteY15" fmla="*/ 2029538 h 2509682"/>
                    <a:gd name="connsiteX16" fmla="*/ 1915062 w 2437986"/>
                    <a:gd name="connsiteY16" fmla="*/ 2267663 h 2509682"/>
                    <a:gd name="connsiteX17" fmla="*/ 1534062 w 2437986"/>
                    <a:gd name="connsiteY17" fmla="*/ 2477213 h 2509682"/>
                    <a:gd name="connsiteX18" fmla="*/ 1095912 w 2437986"/>
                    <a:gd name="connsiteY18" fmla="*/ 2505788 h 2509682"/>
                    <a:gd name="connsiteX0" fmla="*/ 867312 w 2437986"/>
                    <a:gd name="connsiteY0" fmla="*/ 2458163 h 2509682"/>
                    <a:gd name="connsiteX1" fmla="*/ 419637 w 2437986"/>
                    <a:gd name="connsiteY1" fmla="*/ 2220038 h 2509682"/>
                    <a:gd name="connsiteX2" fmla="*/ 105312 w 2437986"/>
                    <a:gd name="connsiteY2" fmla="*/ 1791413 h 2509682"/>
                    <a:gd name="connsiteX3" fmla="*/ 537 w 2437986"/>
                    <a:gd name="connsiteY3" fmla="*/ 1286588 h 2509682"/>
                    <a:gd name="connsiteX4" fmla="*/ 76737 w 2437986"/>
                    <a:gd name="connsiteY4" fmla="*/ 657938 h 2509682"/>
                    <a:gd name="connsiteX5" fmla="*/ 324387 w 2437986"/>
                    <a:gd name="connsiteY5" fmla="*/ 381713 h 2509682"/>
                    <a:gd name="connsiteX6" fmla="*/ 629187 w 2437986"/>
                    <a:gd name="connsiteY6" fmla="*/ 153113 h 2509682"/>
                    <a:gd name="connsiteX7" fmla="*/ 1010187 w 2437986"/>
                    <a:gd name="connsiteY7" fmla="*/ 10238 h 2509682"/>
                    <a:gd name="connsiteX8" fmla="*/ 1429287 w 2437986"/>
                    <a:gd name="connsiteY8" fmla="*/ 29288 h 2509682"/>
                    <a:gd name="connsiteX9" fmla="*/ 1848387 w 2437986"/>
                    <a:gd name="connsiteY9" fmla="*/ 172163 h 2509682"/>
                    <a:gd name="connsiteX10" fmla="*/ 2010312 w 2437986"/>
                    <a:gd name="connsiteY10" fmla="*/ 315038 h 2509682"/>
                    <a:gd name="connsiteX11" fmla="*/ 2219862 w 2437986"/>
                    <a:gd name="connsiteY11" fmla="*/ 438863 h 2509682"/>
                    <a:gd name="connsiteX12" fmla="*/ 2324637 w 2437986"/>
                    <a:gd name="connsiteY12" fmla="*/ 600788 h 2509682"/>
                    <a:gd name="connsiteX13" fmla="*/ 2419887 w 2437986"/>
                    <a:gd name="connsiteY13" fmla="*/ 934163 h 2509682"/>
                    <a:gd name="connsiteX14" fmla="*/ 2410362 w 2437986"/>
                    <a:gd name="connsiteY14" fmla="*/ 1496138 h 2509682"/>
                    <a:gd name="connsiteX15" fmla="*/ 2143662 w 2437986"/>
                    <a:gd name="connsiteY15" fmla="*/ 2029538 h 2509682"/>
                    <a:gd name="connsiteX16" fmla="*/ 1915062 w 2437986"/>
                    <a:gd name="connsiteY16" fmla="*/ 2267663 h 2509682"/>
                    <a:gd name="connsiteX17" fmla="*/ 1534062 w 2437986"/>
                    <a:gd name="connsiteY17" fmla="*/ 2477213 h 2509682"/>
                    <a:gd name="connsiteX18" fmla="*/ 1095912 w 2437986"/>
                    <a:gd name="connsiteY18" fmla="*/ 2505788 h 2509682"/>
                    <a:gd name="connsiteX19" fmla="*/ 867312 w 2437986"/>
                    <a:gd name="connsiteY19" fmla="*/ 2458163 h 2509682"/>
                    <a:gd name="connsiteX0" fmla="*/ 867312 w 2437986"/>
                    <a:gd name="connsiteY0" fmla="*/ 2441080 h 2492599"/>
                    <a:gd name="connsiteX1" fmla="*/ 419637 w 2437986"/>
                    <a:gd name="connsiteY1" fmla="*/ 2202955 h 2492599"/>
                    <a:gd name="connsiteX2" fmla="*/ 105312 w 2437986"/>
                    <a:gd name="connsiteY2" fmla="*/ 1774330 h 2492599"/>
                    <a:gd name="connsiteX3" fmla="*/ 537 w 2437986"/>
                    <a:gd name="connsiteY3" fmla="*/ 1269505 h 2492599"/>
                    <a:gd name="connsiteX4" fmla="*/ 76737 w 2437986"/>
                    <a:gd name="connsiteY4" fmla="*/ 640855 h 2492599"/>
                    <a:gd name="connsiteX5" fmla="*/ 324387 w 2437986"/>
                    <a:gd name="connsiteY5" fmla="*/ 364630 h 2492599"/>
                    <a:gd name="connsiteX6" fmla="*/ 629187 w 2437986"/>
                    <a:gd name="connsiteY6" fmla="*/ 136030 h 2492599"/>
                    <a:gd name="connsiteX7" fmla="*/ 1010187 w 2437986"/>
                    <a:gd name="connsiteY7" fmla="*/ 21730 h 2492599"/>
                    <a:gd name="connsiteX8" fmla="*/ 1429287 w 2437986"/>
                    <a:gd name="connsiteY8" fmla="*/ 12205 h 2492599"/>
                    <a:gd name="connsiteX9" fmla="*/ 1848387 w 2437986"/>
                    <a:gd name="connsiteY9" fmla="*/ 155080 h 2492599"/>
                    <a:gd name="connsiteX10" fmla="*/ 2010312 w 2437986"/>
                    <a:gd name="connsiteY10" fmla="*/ 297955 h 2492599"/>
                    <a:gd name="connsiteX11" fmla="*/ 2219862 w 2437986"/>
                    <a:gd name="connsiteY11" fmla="*/ 421780 h 2492599"/>
                    <a:gd name="connsiteX12" fmla="*/ 2324637 w 2437986"/>
                    <a:gd name="connsiteY12" fmla="*/ 583705 h 2492599"/>
                    <a:gd name="connsiteX13" fmla="*/ 2419887 w 2437986"/>
                    <a:gd name="connsiteY13" fmla="*/ 917080 h 2492599"/>
                    <a:gd name="connsiteX14" fmla="*/ 2410362 w 2437986"/>
                    <a:gd name="connsiteY14" fmla="*/ 1479055 h 2492599"/>
                    <a:gd name="connsiteX15" fmla="*/ 2143662 w 2437986"/>
                    <a:gd name="connsiteY15" fmla="*/ 2012455 h 2492599"/>
                    <a:gd name="connsiteX16" fmla="*/ 1915062 w 2437986"/>
                    <a:gd name="connsiteY16" fmla="*/ 2250580 h 2492599"/>
                    <a:gd name="connsiteX17" fmla="*/ 1534062 w 2437986"/>
                    <a:gd name="connsiteY17" fmla="*/ 2460130 h 2492599"/>
                    <a:gd name="connsiteX18" fmla="*/ 1095912 w 2437986"/>
                    <a:gd name="connsiteY18" fmla="*/ 2488705 h 2492599"/>
                    <a:gd name="connsiteX19" fmla="*/ 867312 w 2437986"/>
                    <a:gd name="connsiteY19" fmla="*/ 2441080 h 2492599"/>
                    <a:gd name="connsiteX0" fmla="*/ 867312 w 2437986"/>
                    <a:gd name="connsiteY0" fmla="*/ 2443163 h 2494682"/>
                    <a:gd name="connsiteX1" fmla="*/ 419637 w 2437986"/>
                    <a:gd name="connsiteY1" fmla="*/ 2205038 h 2494682"/>
                    <a:gd name="connsiteX2" fmla="*/ 105312 w 2437986"/>
                    <a:gd name="connsiteY2" fmla="*/ 1776413 h 2494682"/>
                    <a:gd name="connsiteX3" fmla="*/ 537 w 2437986"/>
                    <a:gd name="connsiteY3" fmla="*/ 1271588 h 2494682"/>
                    <a:gd name="connsiteX4" fmla="*/ 76737 w 2437986"/>
                    <a:gd name="connsiteY4" fmla="*/ 642938 h 2494682"/>
                    <a:gd name="connsiteX5" fmla="*/ 324387 w 2437986"/>
                    <a:gd name="connsiteY5" fmla="*/ 366713 h 2494682"/>
                    <a:gd name="connsiteX6" fmla="*/ 629187 w 2437986"/>
                    <a:gd name="connsiteY6" fmla="*/ 138113 h 2494682"/>
                    <a:gd name="connsiteX7" fmla="*/ 1010187 w 2437986"/>
                    <a:gd name="connsiteY7" fmla="*/ 23813 h 2494682"/>
                    <a:gd name="connsiteX8" fmla="*/ 1429287 w 2437986"/>
                    <a:gd name="connsiteY8" fmla="*/ 14288 h 2494682"/>
                    <a:gd name="connsiteX9" fmla="*/ 1829337 w 2437986"/>
                    <a:gd name="connsiteY9" fmla="*/ 185738 h 2494682"/>
                    <a:gd name="connsiteX10" fmla="*/ 2010312 w 2437986"/>
                    <a:gd name="connsiteY10" fmla="*/ 300038 h 2494682"/>
                    <a:gd name="connsiteX11" fmla="*/ 2219862 w 2437986"/>
                    <a:gd name="connsiteY11" fmla="*/ 423863 h 2494682"/>
                    <a:gd name="connsiteX12" fmla="*/ 2324637 w 2437986"/>
                    <a:gd name="connsiteY12" fmla="*/ 585788 h 2494682"/>
                    <a:gd name="connsiteX13" fmla="*/ 2419887 w 2437986"/>
                    <a:gd name="connsiteY13" fmla="*/ 919163 h 2494682"/>
                    <a:gd name="connsiteX14" fmla="*/ 2410362 w 2437986"/>
                    <a:gd name="connsiteY14" fmla="*/ 1481138 h 2494682"/>
                    <a:gd name="connsiteX15" fmla="*/ 2143662 w 2437986"/>
                    <a:gd name="connsiteY15" fmla="*/ 2014538 h 2494682"/>
                    <a:gd name="connsiteX16" fmla="*/ 1915062 w 2437986"/>
                    <a:gd name="connsiteY16" fmla="*/ 2252663 h 2494682"/>
                    <a:gd name="connsiteX17" fmla="*/ 1534062 w 2437986"/>
                    <a:gd name="connsiteY17" fmla="*/ 2462213 h 2494682"/>
                    <a:gd name="connsiteX18" fmla="*/ 1095912 w 2437986"/>
                    <a:gd name="connsiteY18" fmla="*/ 2490788 h 2494682"/>
                    <a:gd name="connsiteX19" fmla="*/ 867312 w 2437986"/>
                    <a:gd name="connsiteY19" fmla="*/ 2443163 h 2494682"/>
                    <a:gd name="connsiteX0" fmla="*/ 867152 w 2437826"/>
                    <a:gd name="connsiteY0" fmla="*/ 2443163 h 2494682"/>
                    <a:gd name="connsiteX1" fmla="*/ 419477 w 2437826"/>
                    <a:gd name="connsiteY1" fmla="*/ 2205038 h 2494682"/>
                    <a:gd name="connsiteX2" fmla="*/ 105152 w 2437826"/>
                    <a:gd name="connsiteY2" fmla="*/ 1776413 h 2494682"/>
                    <a:gd name="connsiteX3" fmla="*/ 377 w 2437826"/>
                    <a:gd name="connsiteY3" fmla="*/ 1271588 h 2494682"/>
                    <a:gd name="connsiteX4" fmla="*/ 76577 w 2437826"/>
                    <a:gd name="connsiteY4" fmla="*/ 642938 h 2494682"/>
                    <a:gd name="connsiteX5" fmla="*/ 238502 w 2437826"/>
                    <a:gd name="connsiteY5" fmla="*/ 319088 h 2494682"/>
                    <a:gd name="connsiteX6" fmla="*/ 629027 w 2437826"/>
                    <a:gd name="connsiteY6" fmla="*/ 138113 h 2494682"/>
                    <a:gd name="connsiteX7" fmla="*/ 1010027 w 2437826"/>
                    <a:gd name="connsiteY7" fmla="*/ 23813 h 2494682"/>
                    <a:gd name="connsiteX8" fmla="*/ 1429127 w 2437826"/>
                    <a:gd name="connsiteY8" fmla="*/ 14288 h 2494682"/>
                    <a:gd name="connsiteX9" fmla="*/ 1829177 w 2437826"/>
                    <a:gd name="connsiteY9" fmla="*/ 185738 h 2494682"/>
                    <a:gd name="connsiteX10" fmla="*/ 2010152 w 2437826"/>
                    <a:gd name="connsiteY10" fmla="*/ 300038 h 2494682"/>
                    <a:gd name="connsiteX11" fmla="*/ 2219702 w 2437826"/>
                    <a:gd name="connsiteY11" fmla="*/ 423863 h 2494682"/>
                    <a:gd name="connsiteX12" fmla="*/ 2324477 w 2437826"/>
                    <a:gd name="connsiteY12" fmla="*/ 585788 h 2494682"/>
                    <a:gd name="connsiteX13" fmla="*/ 2419727 w 2437826"/>
                    <a:gd name="connsiteY13" fmla="*/ 919163 h 2494682"/>
                    <a:gd name="connsiteX14" fmla="*/ 2410202 w 2437826"/>
                    <a:gd name="connsiteY14" fmla="*/ 1481138 h 2494682"/>
                    <a:gd name="connsiteX15" fmla="*/ 2143502 w 2437826"/>
                    <a:gd name="connsiteY15" fmla="*/ 2014538 h 2494682"/>
                    <a:gd name="connsiteX16" fmla="*/ 1914902 w 2437826"/>
                    <a:gd name="connsiteY16" fmla="*/ 2252663 h 2494682"/>
                    <a:gd name="connsiteX17" fmla="*/ 1533902 w 2437826"/>
                    <a:gd name="connsiteY17" fmla="*/ 2462213 h 2494682"/>
                    <a:gd name="connsiteX18" fmla="*/ 1095752 w 2437826"/>
                    <a:gd name="connsiteY18" fmla="*/ 2490788 h 2494682"/>
                    <a:gd name="connsiteX19" fmla="*/ 867152 w 2437826"/>
                    <a:gd name="connsiteY19" fmla="*/ 2443163 h 2494682"/>
                    <a:gd name="connsiteX0" fmla="*/ 867152 w 2437826"/>
                    <a:gd name="connsiteY0" fmla="*/ 2442747 h 2494266"/>
                    <a:gd name="connsiteX1" fmla="*/ 419477 w 2437826"/>
                    <a:gd name="connsiteY1" fmla="*/ 2204622 h 2494266"/>
                    <a:gd name="connsiteX2" fmla="*/ 105152 w 2437826"/>
                    <a:gd name="connsiteY2" fmla="*/ 1775997 h 2494266"/>
                    <a:gd name="connsiteX3" fmla="*/ 377 w 2437826"/>
                    <a:gd name="connsiteY3" fmla="*/ 1271172 h 2494266"/>
                    <a:gd name="connsiteX4" fmla="*/ 76577 w 2437826"/>
                    <a:gd name="connsiteY4" fmla="*/ 642522 h 2494266"/>
                    <a:gd name="connsiteX5" fmla="*/ 238502 w 2437826"/>
                    <a:gd name="connsiteY5" fmla="*/ 318672 h 2494266"/>
                    <a:gd name="connsiteX6" fmla="*/ 629027 w 2437826"/>
                    <a:gd name="connsiteY6" fmla="*/ 128172 h 2494266"/>
                    <a:gd name="connsiteX7" fmla="*/ 1010027 w 2437826"/>
                    <a:gd name="connsiteY7" fmla="*/ 23397 h 2494266"/>
                    <a:gd name="connsiteX8" fmla="*/ 1429127 w 2437826"/>
                    <a:gd name="connsiteY8" fmla="*/ 13872 h 2494266"/>
                    <a:gd name="connsiteX9" fmla="*/ 1829177 w 2437826"/>
                    <a:gd name="connsiteY9" fmla="*/ 185322 h 2494266"/>
                    <a:gd name="connsiteX10" fmla="*/ 2010152 w 2437826"/>
                    <a:gd name="connsiteY10" fmla="*/ 299622 h 2494266"/>
                    <a:gd name="connsiteX11" fmla="*/ 2219702 w 2437826"/>
                    <a:gd name="connsiteY11" fmla="*/ 423447 h 2494266"/>
                    <a:gd name="connsiteX12" fmla="*/ 2324477 w 2437826"/>
                    <a:gd name="connsiteY12" fmla="*/ 585372 h 2494266"/>
                    <a:gd name="connsiteX13" fmla="*/ 2419727 w 2437826"/>
                    <a:gd name="connsiteY13" fmla="*/ 918747 h 2494266"/>
                    <a:gd name="connsiteX14" fmla="*/ 2410202 w 2437826"/>
                    <a:gd name="connsiteY14" fmla="*/ 1480722 h 2494266"/>
                    <a:gd name="connsiteX15" fmla="*/ 2143502 w 2437826"/>
                    <a:gd name="connsiteY15" fmla="*/ 2014122 h 2494266"/>
                    <a:gd name="connsiteX16" fmla="*/ 1914902 w 2437826"/>
                    <a:gd name="connsiteY16" fmla="*/ 2252247 h 2494266"/>
                    <a:gd name="connsiteX17" fmla="*/ 1533902 w 2437826"/>
                    <a:gd name="connsiteY17" fmla="*/ 2461797 h 2494266"/>
                    <a:gd name="connsiteX18" fmla="*/ 1095752 w 2437826"/>
                    <a:gd name="connsiteY18" fmla="*/ 2490372 h 2494266"/>
                    <a:gd name="connsiteX19" fmla="*/ 867152 w 2437826"/>
                    <a:gd name="connsiteY19" fmla="*/ 2442747 h 2494266"/>
                    <a:gd name="connsiteX0" fmla="*/ 882886 w 2453560"/>
                    <a:gd name="connsiteY0" fmla="*/ 2442747 h 2494266"/>
                    <a:gd name="connsiteX1" fmla="*/ 435211 w 2453560"/>
                    <a:gd name="connsiteY1" fmla="*/ 2204622 h 2494266"/>
                    <a:gd name="connsiteX2" fmla="*/ 120886 w 2453560"/>
                    <a:gd name="connsiteY2" fmla="*/ 1775997 h 2494266"/>
                    <a:gd name="connsiteX3" fmla="*/ 16111 w 2453560"/>
                    <a:gd name="connsiteY3" fmla="*/ 1271172 h 2494266"/>
                    <a:gd name="connsiteX4" fmla="*/ 25636 w 2453560"/>
                    <a:gd name="connsiteY4" fmla="*/ 585372 h 2494266"/>
                    <a:gd name="connsiteX5" fmla="*/ 254236 w 2453560"/>
                    <a:gd name="connsiteY5" fmla="*/ 318672 h 2494266"/>
                    <a:gd name="connsiteX6" fmla="*/ 644761 w 2453560"/>
                    <a:gd name="connsiteY6" fmla="*/ 128172 h 2494266"/>
                    <a:gd name="connsiteX7" fmla="*/ 1025761 w 2453560"/>
                    <a:gd name="connsiteY7" fmla="*/ 23397 h 2494266"/>
                    <a:gd name="connsiteX8" fmla="*/ 1444861 w 2453560"/>
                    <a:gd name="connsiteY8" fmla="*/ 13872 h 2494266"/>
                    <a:gd name="connsiteX9" fmla="*/ 1844911 w 2453560"/>
                    <a:gd name="connsiteY9" fmla="*/ 185322 h 2494266"/>
                    <a:gd name="connsiteX10" fmla="*/ 2025886 w 2453560"/>
                    <a:gd name="connsiteY10" fmla="*/ 299622 h 2494266"/>
                    <a:gd name="connsiteX11" fmla="*/ 2235436 w 2453560"/>
                    <a:gd name="connsiteY11" fmla="*/ 423447 h 2494266"/>
                    <a:gd name="connsiteX12" fmla="*/ 2340211 w 2453560"/>
                    <a:gd name="connsiteY12" fmla="*/ 585372 h 2494266"/>
                    <a:gd name="connsiteX13" fmla="*/ 2435461 w 2453560"/>
                    <a:gd name="connsiteY13" fmla="*/ 918747 h 2494266"/>
                    <a:gd name="connsiteX14" fmla="*/ 2425936 w 2453560"/>
                    <a:gd name="connsiteY14" fmla="*/ 1480722 h 2494266"/>
                    <a:gd name="connsiteX15" fmla="*/ 2159236 w 2453560"/>
                    <a:gd name="connsiteY15" fmla="*/ 2014122 h 2494266"/>
                    <a:gd name="connsiteX16" fmla="*/ 1930636 w 2453560"/>
                    <a:gd name="connsiteY16" fmla="*/ 2252247 h 2494266"/>
                    <a:gd name="connsiteX17" fmla="*/ 1549636 w 2453560"/>
                    <a:gd name="connsiteY17" fmla="*/ 2461797 h 2494266"/>
                    <a:gd name="connsiteX18" fmla="*/ 1111486 w 2453560"/>
                    <a:gd name="connsiteY18" fmla="*/ 2490372 h 2494266"/>
                    <a:gd name="connsiteX19" fmla="*/ 882886 w 2453560"/>
                    <a:gd name="connsiteY19" fmla="*/ 2442747 h 2494266"/>
                    <a:gd name="connsiteX0" fmla="*/ 888477 w 2459151"/>
                    <a:gd name="connsiteY0" fmla="*/ 2442747 h 2494266"/>
                    <a:gd name="connsiteX1" fmla="*/ 440802 w 2459151"/>
                    <a:gd name="connsiteY1" fmla="*/ 2204622 h 2494266"/>
                    <a:gd name="connsiteX2" fmla="*/ 126477 w 2459151"/>
                    <a:gd name="connsiteY2" fmla="*/ 1775997 h 2494266"/>
                    <a:gd name="connsiteX3" fmla="*/ 12177 w 2459151"/>
                    <a:gd name="connsiteY3" fmla="*/ 1194972 h 2494266"/>
                    <a:gd name="connsiteX4" fmla="*/ 31227 w 2459151"/>
                    <a:gd name="connsiteY4" fmla="*/ 585372 h 2494266"/>
                    <a:gd name="connsiteX5" fmla="*/ 259827 w 2459151"/>
                    <a:gd name="connsiteY5" fmla="*/ 318672 h 2494266"/>
                    <a:gd name="connsiteX6" fmla="*/ 650352 w 2459151"/>
                    <a:gd name="connsiteY6" fmla="*/ 128172 h 2494266"/>
                    <a:gd name="connsiteX7" fmla="*/ 1031352 w 2459151"/>
                    <a:gd name="connsiteY7" fmla="*/ 23397 h 2494266"/>
                    <a:gd name="connsiteX8" fmla="*/ 1450452 w 2459151"/>
                    <a:gd name="connsiteY8" fmla="*/ 13872 h 2494266"/>
                    <a:gd name="connsiteX9" fmla="*/ 1850502 w 2459151"/>
                    <a:gd name="connsiteY9" fmla="*/ 185322 h 2494266"/>
                    <a:gd name="connsiteX10" fmla="*/ 2031477 w 2459151"/>
                    <a:gd name="connsiteY10" fmla="*/ 299622 h 2494266"/>
                    <a:gd name="connsiteX11" fmla="*/ 2241027 w 2459151"/>
                    <a:gd name="connsiteY11" fmla="*/ 423447 h 2494266"/>
                    <a:gd name="connsiteX12" fmla="*/ 2345802 w 2459151"/>
                    <a:gd name="connsiteY12" fmla="*/ 585372 h 2494266"/>
                    <a:gd name="connsiteX13" fmla="*/ 2441052 w 2459151"/>
                    <a:gd name="connsiteY13" fmla="*/ 918747 h 2494266"/>
                    <a:gd name="connsiteX14" fmla="*/ 2431527 w 2459151"/>
                    <a:gd name="connsiteY14" fmla="*/ 1480722 h 2494266"/>
                    <a:gd name="connsiteX15" fmla="*/ 2164827 w 2459151"/>
                    <a:gd name="connsiteY15" fmla="*/ 2014122 h 2494266"/>
                    <a:gd name="connsiteX16" fmla="*/ 1936227 w 2459151"/>
                    <a:gd name="connsiteY16" fmla="*/ 2252247 h 2494266"/>
                    <a:gd name="connsiteX17" fmla="*/ 1555227 w 2459151"/>
                    <a:gd name="connsiteY17" fmla="*/ 2461797 h 2494266"/>
                    <a:gd name="connsiteX18" fmla="*/ 1117077 w 2459151"/>
                    <a:gd name="connsiteY18" fmla="*/ 2490372 h 2494266"/>
                    <a:gd name="connsiteX19" fmla="*/ 888477 w 2459151"/>
                    <a:gd name="connsiteY19" fmla="*/ 2442747 h 2494266"/>
                    <a:gd name="connsiteX0" fmla="*/ 946002 w 2516676"/>
                    <a:gd name="connsiteY0" fmla="*/ 2442747 h 2494266"/>
                    <a:gd name="connsiteX1" fmla="*/ 498327 w 2516676"/>
                    <a:gd name="connsiteY1" fmla="*/ 2204622 h 2494266"/>
                    <a:gd name="connsiteX2" fmla="*/ 184002 w 2516676"/>
                    <a:gd name="connsiteY2" fmla="*/ 1775997 h 2494266"/>
                    <a:gd name="connsiteX3" fmla="*/ 3027 w 2516676"/>
                    <a:gd name="connsiteY3" fmla="*/ 1194972 h 2494266"/>
                    <a:gd name="connsiteX4" fmla="*/ 88752 w 2516676"/>
                    <a:gd name="connsiteY4" fmla="*/ 585372 h 2494266"/>
                    <a:gd name="connsiteX5" fmla="*/ 317352 w 2516676"/>
                    <a:gd name="connsiteY5" fmla="*/ 318672 h 2494266"/>
                    <a:gd name="connsiteX6" fmla="*/ 707877 w 2516676"/>
                    <a:gd name="connsiteY6" fmla="*/ 128172 h 2494266"/>
                    <a:gd name="connsiteX7" fmla="*/ 1088877 w 2516676"/>
                    <a:gd name="connsiteY7" fmla="*/ 23397 h 2494266"/>
                    <a:gd name="connsiteX8" fmla="*/ 1507977 w 2516676"/>
                    <a:gd name="connsiteY8" fmla="*/ 13872 h 2494266"/>
                    <a:gd name="connsiteX9" fmla="*/ 1908027 w 2516676"/>
                    <a:gd name="connsiteY9" fmla="*/ 185322 h 2494266"/>
                    <a:gd name="connsiteX10" fmla="*/ 2089002 w 2516676"/>
                    <a:gd name="connsiteY10" fmla="*/ 299622 h 2494266"/>
                    <a:gd name="connsiteX11" fmla="*/ 2298552 w 2516676"/>
                    <a:gd name="connsiteY11" fmla="*/ 423447 h 2494266"/>
                    <a:gd name="connsiteX12" fmla="*/ 2403327 w 2516676"/>
                    <a:gd name="connsiteY12" fmla="*/ 585372 h 2494266"/>
                    <a:gd name="connsiteX13" fmla="*/ 2498577 w 2516676"/>
                    <a:gd name="connsiteY13" fmla="*/ 918747 h 2494266"/>
                    <a:gd name="connsiteX14" fmla="*/ 2489052 w 2516676"/>
                    <a:gd name="connsiteY14" fmla="*/ 1480722 h 2494266"/>
                    <a:gd name="connsiteX15" fmla="*/ 2222352 w 2516676"/>
                    <a:gd name="connsiteY15" fmla="*/ 2014122 h 2494266"/>
                    <a:gd name="connsiteX16" fmla="*/ 1993752 w 2516676"/>
                    <a:gd name="connsiteY16" fmla="*/ 2252247 h 2494266"/>
                    <a:gd name="connsiteX17" fmla="*/ 1612752 w 2516676"/>
                    <a:gd name="connsiteY17" fmla="*/ 2461797 h 2494266"/>
                    <a:gd name="connsiteX18" fmla="*/ 1174602 w 2516676"/>
                    <a:gd name="connsiteY18" fmla="*/ 2490372 h 2494266"/>
                    <a:gd name="connsiteX19" fmla="*/ 946002 w 2516676"/>
                    <a:gd name="connsiteY19" fmla="*/ 2442747 h 2494266"/>
                    <a:gd name="connsiteX0" fmla="*/ 944693 w 2515367"/>
                    <a:gd name="connsiteY0" fmla="*/ 2442747 h 2494266"/>
                    <a:gd name="connsiteX1" fmla="*/ 497018 w 2515367"/>
                    <a:gd name="connsiteY1" fmla="*/ 2204622 h 2494266"/>
                    <a:gd name="connsiteX2" fmla="*/ 154118 w 2515367"/>
                    <a:gd name="connsiteY2" fmla="*/ 1804572 h 2494266"/>
                    <a:gd name="connsiteX3" fmla="*/ 1718 w 2515367"/>
                    <a:gd name="connsiteY3" fmla="*/ 1194972 h 2494266"/>
                    <a:gd name="connsiteX4" fmla="*/ 87443 w 2515367"/>
                    <a:gd name="connsiteY4" fmla="*/ 585372 h 2494266"/>
                    <a:gd name="connsiteX5" fmla="*/ 316043 w 2515367"/>
                    <a:gd name="connsiteY5" fmla="*/ 318672 h 2494266"/>
                    <a:gd name="connsiteX6" fmla="*/ 706568 w 2515367"/>
                    <a:gd name="connsiteY6" fmla="*/ 128172 h 2494266"/>
                    <a:gd name="connsiteX7" fmla="*/ 1087568 w 2515367"/>
                    <a:gd name="connsiteY7" fmla="*/ 23397 h 2494266"/>
                    <a:gd name="connsiteX8" fmla="*/ 1506668 w 2515367"/>
                    <a:gd name="connsiteY8" fmla="*/ 13872 h 2494266"/>
                    <a:gd name="connsiteX9" fmla="*/ 1906718 w 2515367"/>
                    <a:gd name="connsiteY9" fmla="*/ 185322 h 2494266"/>
                    <a:gd name="connsiteX10" fmla="*/ 2087693 w 2515367"/>
                    <a:gd name="connsiteY10" fmla="*/ 299622 h 2494266"/>
                    <a:gd name="connsiteX11" fmla="*/ 2297243 w 2515367"/>
                    <a:gd name="connsiteY11" fmla="*/ 423447 h 2494266"/>
                    <a:gd name="connsiteX12" fmla="*/ 2402018 w 2515367"/>
                    <a:gd name="connsiteY12" fmla="*/ 585372 h 2494266"/>
                    <a:gd name="connsiteX13" fmla="*/ 2497268 w 2515367"/>
                    <a:gd name="connsiteY13" fmla="*/ 918747 h 2494266"/>
                    <a:gd name="connsiteX14" fmla="*/ 2487743 w 2515367"/>
                    <a:gd name="connsiteY14" fmla="*/ 1480722 h 2494266"/>
                    <a:gd name="connsiteX15" fmla="*/ 2221043 w 2515367"/>
                    <a:gd name="connsiteY15" fmla="*/ 2014122 h 2494266"/>
                    <a:gd name="connsiteX16" fmla="*/ 1992443 w 2515367"/>
                    <a:gd name="connsiteY16" fmla="*/ 2252247 h 2494266"/>
                    <a:gd name="connsiteX17" fmla="*/ 1611443 w 2515367"/>
                    <a:gd name="connsiteY17" fmla="*/ 2461797 h 2494266"/>
                    <a:gd name="connsiteX18" fmla="*/ 1173293 w 2515367"/>
                    <a:gd name="connsiteY18" fmla="*/ 2490372 h 2494266"/>
                    <a:gd name="connsiteX19" fmla="*/ 944693 w 2515367"/>
                    <a:gd name="connsiteY19" fmla="*/ 2442747 h 2494266"/>
                    <a:gd name="connsiteX0" fmla="*/ 944693 w 2515367"/>
                    <a:gd name="connsiteY0" fmla="*/ 2439955 h 2491474"/>
                    <a:gd name="connsiteX1" fmla="*/ 497018 w 2515367"/>
                    <a:gd name="connsiteY1" fmla="*/ 2201830 h 2491474"/>
                    <a:gd name="connsiteX2" fmla="*/ 154118 w 2515367"/>
                    <a:gd name="connsiteY2" fmla="*/ 1801780 h 2491474"/>
                    <a:gd name="connsiteX3" fmla="*/ 1718 w 2515367"/>
                    <a:gd name="connsiteY3" fmla="*/ 1192180 h 2491474"/>
                    <a:gd name="connsiteX4" fmla="*/ 87443 w 2515367"/>
                    <a:gd name="connsiteY4" fmla="*/ 582580 h 2491474"/>
                    <a:gd name="connsiteX5" fmla="*/ 316043 w 2515367"/>
                    <a:gd name="connsiteY5" fmla="*/ 315880 h 2491474"/>
                    <a:gd name="connsiteX6" fmla="*/ 706568 w 2515367"/>
                    <a:gd name="connsiteY6" fmla="*/ 125380 h 2491474"/>
                    <a:gd name="connsiteX7" fmla="*/ 1087568 w 2515367"/>
                    <a:gd name="connsiteY7" fmla="*/ 20605 h 2491474"/>
                    <a:gd name="connsiteX8" fmla="*/ 1506668 w 2515367"/>
                    <a:gd name="connsiteY8" fmla="*/ 11080 h 2491474"/>
                    <a:gd name="connsiteX9" fmla="*/ 1973393 w 2515367"/>
                    <a:gd name="connsiteY9" fmla="*/ 144430 h 2491474"/>
                    <a:gd name="connsiteX10" fmla="*/ 2087693 w 2515367"/>
                    <a:gd name="connsiteY10" fmla="*/ 296830 h 2491474"/>
                    <a:gd name="connsiteX11" fmla="*/ 2297243 w 2515367"/>
                    <a:gd name="connsiteY11" fmla="*/ 420655 h 2491474"/>
                    <a:gd name="connsiteX12" fmla="*/ 2402018 w 2515367"/>
                    <a:gd name="connsiteY12" fmla="*/ 582580 h 2491474"/>
                    <a:gd name="connsiteX13" fmla="*/ 2497268 w 2515367"/>
                    <a:gd name="connsiteY13" fmla="*/ 915955 h 2491474"/>
                    <a:gd name="connsiteX14" fmla="*/ 2487743 w 2515367"/>
                    <a:gd name="connsiteY14" fmla="*/ 1477930 h 2491474"/>
                    <a:gd name="connsiteX15" fmla="*/ 2221043 w 2515367"/>
                    <a:gd name="connsiteY15" fmla="*/ 2011330 h 2491474"/>
                    <a:gd name="connsiteX16" fmla="*/ 1992443 w 2515367"/>
                    <a:gd name="connsiteY16" fmla="*/ 2249455 h 2491474"/>
                    <a:gd name="connsiteX17" fmla="*/ 1611443 w 2515367"/>
                    <a:gd name="connsiteY17" fmla="*/ 2459005 h 2491474"/>
                    <a:gd name="connsiteX18" fmla="*/ 1173293 w 2515367"/>
                    <a:gd name="connsiteY18" fmla="*/ 2487580 h 2491474"/>
                    <a:gd name="connsiteX19" fmla="*/ 944693 w 2515367"/>
                    <a:gd name="connsiteY19" fmla="*/ 2439955 h 2491474"/>
                    <a:gd name="connsiteX0" fmla="*/ 944693 w 2515367"/>
                    <a:gd name="connsiteY0" fmla="*/ 2439955 h 2491474"/>
                    <a:gd name="connsiteX1" fmla="*/ 497018 w 2515367"/>
                    <a:gd name="connsiteY1" fmla="*/ 2201830 h 2491474"/>
                    <a:gd name="connsiteX2" fmla="*/ 154118 w 2515367"/>
                    <a:gd name="connsiteY2" fmla="*/ 1801780 h 2491474"/>
                    <a:gd name="connsiteX3" fmla="*/ 1718 w 2515367"/>
                    <a:gd name="connsiteY3" fmla="*/ 1192180 h 2491474"/>
                    <a:gd name="connsiteX4" fmla="*/ 87443 w 2515367"/>
                    <a:gd name="connsiteY4" fmla="*/ 582580 h 2491474"/>
                    <a:gd name="connsiteX5" fmla="*/ 316043 w 2515367"/>
                    <a:gd name="connsiteY5" fmla="*/ 315880 h 2491474"/>
                    <a:gd name="connsiteX6" fmla="*/ 706568 w 2515367"/>
                    <a:gd name="connsiteY6" fmla="*/ 125380 h 2491474"/>
                    <a:gd name="connsiteX7" fmla="*/ 1087568 w 2515367"/>
                    <a:gd name="connsiteY7" fmla="*/ 20605 h 2491474"/>
                    <a:gd name="connsiteX8" fmla="*/ 1506668 w 2515367"/>
                    <a:gd name="connsiteY8" fmla="*/ 11080 h 2491474"/>
                    <a:gd name="connsiteX9" fmla="*/ 1973393 w 2515367"/>
                    <a:gd name="connsiteY9" fmla="*/ 144430 h 2491474"/>
                    <a:gd name="connsiteX10" fmla="*/ 2297243 w 2515367"/>
                    <a:gd name="connsiteY10" fmla="*/ 420655 h 2491474"/>
                    <a:gd name="connsiteX11" fmla="*/ 2402018 w 2515367"/>
                    <a:gd name="connsiteY11" fmla="*/ 582580 h 2491474"/>
                    <a:gd name="connsiteX12" fmla="*/ 2497268 w 2515367"/>
                    <a:gd name="connsiteY12" fmla="*/ 915955 h 2491474"/>
                    <a:gd name="connsiteX13" fmla="*/ 2487743 w 2515367"/>
                    <a:gd name="connsiteY13" fmla="*/ 1477930 h 2491474"/>
                    <a:gd name="connsiteX14" fmla="*/ 2221043 w 2515367"/>
                    <a:gd name="connsiteY14" fmla="*/ 2011330 h 2491474"/>
                    <a:gd name="connsiteX15" fmla="*/ 1992443 w 2515367"/>
                    <a:gd name="connsiteY15" fmla="*/ 2249455 h 2491474"/>
                    <a:gd name="connsiteX16" fmla="*/ 1611443 w 2515367"/>
                    <a:gd name="connsiteY16" fmla="*/ 2459005 h 2491474"/>
                    <a:gd name="connsiteX17" fmla="*/ 1173293 w 2515367"/>
                    <a:gd name="connsiteY17" fmla="*/ 2487580 h 2491474"/>
                    <a:gd name="connsiteX18" fmla="*/ 944693 w 2515367"/>
                    <a:gd name="connsiteY18" fmla="*/ 2439955 h 2491474"/>
                    <a:gd name="connsiteX0" fmla="*/ 944693 w 2515367"/>
                    <a:gd name="connsiteY0" fmla="*/ 2439955 h 2491474"/>
                    <a:gd name="connsiteX1" fmla="*/ 497018 w 2515367"/>
                    <a:gd name="connsiteY1" fmla="*/ 2201830 h 2491474"/>
                    <a:gd name="connsiteX2" fmla="*/ 154118 w 2515367"/>
                    <a:gd name="connsiteY2" fmla="*/ 1801780 h 2491474"/>
                    <a:gd name="connsiteX3" fmla="*/ 1718 w 2515367"/>
                    <a:gd name="connsiteY3" fmla="*/ 1192180 h 2491474"/>
                    <a:gd name="connsiteX4" fmla="*/ 87443 w 2515367"/>
                    <a:gd name="connsiteY4" fmla="*/ 582580 h 2491474"/>
                    <a:gd name="connsiteX5" fmla="*/ 316043 w 2515367"/>
                    <a:gd name="connsiteY5" fmla="*/ 315880 h 2491474"/>
                    <a:gd name="connsiteX6" fmla="*/ 706568 w 2515367"/>
                    <a:gd name="connsiteY6" fmla="*/ 125380 h 2491474"/>
                    <a:gd name="connsiteX7" fmla="*/ 1087568 w 2515367"/>
                    <a:gd name="connsiteY7" fmla="*/ 20605 h 2491474"/>
                    <a:gd name="connsiteX8" fmla="*/ 1506668 w 2515367"/>
                    <a:gd name="connsiteY8" fmla="*/ 11080 h 2491474"/>
                    <a:gd name="connsiteX9" fmla="*/ 1973393 w 2515367"/>
                    <a:gd name="connsiteY9" fmla="*/ 144430 h 2491474"/>
                    <a:gd name="connsiteX10" fmla="*/ 2421068 w 2515367"/>
                    <a:gd name="connsiteY10" fmla="*/ 363505 h 2491474"/>
                    <a:gd name="connsiteX11" fmla="*/ 2402018 w 2515367"/>
                    <a:gd name="connsiteY11" fmla="*/ 582580 h 2491474"/>
                    <a:gd name="connsiteX12" fmla="*/ 2497268 w 2515367"/>
                    <a:gd name="connsiteY12" fmla="*/ 915955 h 2491474"/>
                    <a:gd name="connsiteX13" fmla="*/ 2487743 w 2515367"/>
                    <a:gd name="connsiteY13" fmla="*/ 1477930 h 2491474"/>
                    <a:gd name="connsiteX14" fmla="*/ 2221043 w 2515367"/>
                    <a:gd name="connsiteY14" fmla="*/ 2011330 h 2491474"/>
                    <a:gd name="connsiteX15" fmla="*/ 1992443 w 2515367"/>
                    <a:gd name="connsiteY15" fmla="*/ 2249455 h 2491474"/>
                    <a:gd name="connsiteX16" fmla="*/ 1611443 w 2515367"/>
                    <a:gd name="connsiteY16" fmla="*/ 2459005 h 2491474"/>
                    <a:gd name="connsiteX17" fmla="*/ 1173293 w 2515367"/>
                    <a:gd name="connsiteY17" fmla="*/ 2487580 h 2491474"/>
                    <a:gd name="connsiteX18" fmla="*/ 944693 w 2515367"/>
                    <a:gd name="connsiteY18" fmla="*/ 2439955 h 2491474"/>
                    <a:gd name="connsiteX0" fmla="*/ 944693 w 2514325"/>
                    <a:gd name="connsiteY0" fmla="*/ 2439955 h 2491474"/>
                    <a:gd name="connsiteX1" fmla="*/ 497018 w 2514325"/>
                    <a:gd name="connsiteY1" fmla="*/ 2201830 h 2491474"/>
                    <a:gd name="connsiteX2" fmla="*/ 154118 w 2514325"/>
                    <a:gd name="connsiteY2" fmla="*/ 1801780 h 2491474"/>
                    <a:gd name="connsiteX3" fmla="*/ 1718 w 2514325"/>
                    <a:gd name="connsiteY3" fmla="*/ 1192180 h 2491474"/>
                    <a:gd name="connsiteX4" fmla="*/ 87443 w 2514325"/>
                    <a:gd name="connsiteY4" fmla="*/ 582580 h 2491474"/>
                    <a:gd name="connsiteX5" fmla="*/ 316043 w 2514325"/>
                    <a:gd name="connsiteY5" fmla="*/ 315880 h 2491474"/>
                    <a:gd name="connsiteX6" fmla="*/ 706568 w 2514325"/>
                    <a:gd name="connsiteY6" fmla="*/ 125380 h 2491474"/>
                    <a:gd name="connsiteX7" fmla="*/ 1087568 w 2514325"/>
                    <a:gd name="connsiteY7" fmla="*/ 20605 h 2491474"/>
                    <a:gd name="connsiteX8" fmla="*/ 1506668 w 2514325"/>
                    <a:gd name="connsiteY8" fmla="*/ 11080 h 2491474"/>
                    <a:gd name="connsiteX9" fmla="*/ 1973393 w 2514325"/>
                    <a:gd name="connsiteY9" fmla="*/ 144430 h 2491474"/>
                    <a:gd name="connsiteX10" fmla="*/ 2421068 w 2514325"/>
                    <a:gd name="connsiteY10" fmla="*/ 363505 h 2491474"/>
                    <a:gd name="connsiteX11" fmla="*/ 2497268 w 2514325"/>
                    <a:gd name="connsiteY11" fmla="*/ 915955 h 2491474"/>
                    <a:gd name="connsiteX12" fmla="*/ 2487743 w 2514325"/>
                    <a:gd name="connsiteY12" fmla="*/ 1477930 h 2491474"/>
                    <a:gd name="connsiteX13" fmla="*/ 2221043 w 2514325"/>
                    <a:gd name="connsiteY13" fmla="*/ 2011330 h 2491474"/>
                    <a:gd name="connsiteX14" fmla="*/ 1992443 w 2514325"/>
                    <a:gd name="connsiteY14" fmla="*/ 2249455 h 2491474"/>
                    <a:gd name="connsiteX15" fmla="*/ 1611443 w 2514325"/>
                    <a:gd name="connsiteY15" fmla="*/ 2459005 h 2491474"/>
                    <a:gd name="connsiteX16" fmla="*/ 1173293 w 2514325"/>
                    <a:gd name="connsiteY16" fmla="*/ 2487580 h 2491474"/>
                    <a:gd name="connsiteX17" fmla="*/ 944693 w 2514325"/>
                    <a:gd name="connsiteY17" fmla="*/ 2439955 h 2491474"/>
                    <a:gd name="connsiteX0" fmla="*/ 944693 w 2678934"/>
                    <a:gd name="connsiteY0" fmla="*/ 2439955 h 2491474"/>
                    <a:gd name="connsiteX1" fmla="*/ 497018 w 2678934"/>
                    <a:gd name="connsiteY1" fmla="*/ 2201830 h 2491474"/>
                    <a:gd name="connsiteX2" fmla="*/ 154118 w 2678934"/>
                    <a:gd name="connsiteY2" fmla="*/ 1801780 h 2491474"/>
                    <a:gd name="connsiteX3" fmla="*/ 1718 w 2678934"/>
                    <a:gd name="connsiteY3" fmla="*/ 1192180 h 2491474"/>
                    <a:gd name="connsiteX4" fmla="*/ 87443 w 2678934"/>
                    <a:gd name="connsiteY4" fmla="*/ 582580 h 2491474"/>
                    <a:gd name="connsiteX5" fmla="*/ 316043 w 2678934"/>
                    <a:gd name="connsiteY5" fmla="*/ 315880 h 2491474"/>
                    <a:gd name="connsiteX6" fmla="*/ 706568 w 2678934"/>
                    <a:gd name="connsiteY6" fmla="*/ 125380 h 2491474"/>
                    <a:gd name="connsiteX7" fmla="*/ 1087568 w 2678934"/>
                    <a:gd name="connsiteY7" fmla="*/ 20605 h 2491474"/>
                    <a:gd name="connsiteX8" fmla="*/ 1506668 w 2678934"/>
                    <a:gd name="connsiteY8" fmla="*/ 11080 h 2491474"/>
                    <a:gd name="connsiteX9" fmla="*/ 1973393 w 2678934"/>
                    <a:gd name="connsiteY9" fmla="*/ 144430 h 2491474"/>
                    <a:gd name="connsiteX10" fmla="*/ 2421068 w 2678934"/>
                    <a:gd name="connsiteY10" fmla="*/ 363505 h 2491474"/>
                    <a:gd name="connsiteX11" fmla="*/ 2678243 w 2678934"/>
                    <a:gd name="connsiteY11" fmla="*/ 887380 h 2491474"/>
                    <a:gd name="connsiteX12" fmla="*/ 2487743 w 2678934"/>
                    <a:gd name="connsiteY12" fmla="*/ 1477930 h 2491474"/>
                    <a:gd name="connsiteX13" fmla="*/ 2221043 w 2678934"/>
                    <a:gd name="connsiteY13" fmla="*/ 2011330 h 2491474"/>
                    <a:gd name="connsiteX14" fmla="*/ 1992443 w 2678934"/>
                    <a:gd name="connsiteY14" fmla="*/ 2249455 h 2491474"/>
                    <a:gd name="connsiteX15" fmla="*/ 1611443 w 2678934"/>
                    <a:gd name="connsiteY15" fmla="*/ 2459005 h 2491474"/>
                    <a:gd name="connsiteX16" fmla="*/ 1173293 w 2678934"/>
                    <a:gd name="connsiteY16" fmla="*/ 2487580 h 2491474"/>
                    <a:gd name="connsiteX17" fmla="*/ 944693 w 2678934"/>
                    <a:gd name="connsiteY17" fmla="*/ 2439955 h 2491474"/>
                    <a:gd name="connsiteX0" fmla="*/ 944693 w 2678761"/>
                    <a:gd name="connsiteY0" fmla="*/ 2439955 h 2491474"/>
                    <a:gd name="connsiteX1" fmla="*/ 497018 w 2678761"/>
                    <a:gd name="connsiteY1" fmla="*/ 2201830 h 2491474"/>
                    <a:gd name="connsiteX2" fmla="*/ 154118 w 2678761"/>
                    <a:gd name="connsiteY2" fmla="*/ 1801780 h 2491474"/>
                    <a:gd name="connsiteX3" fmla="*/ 1718 w 2678761"/>
                    <a:gd name="connsiteY3" fmla="*/ 1192180 h 2491474"/>
                    <a:gd name="connsiteX4" fmla="*/ 87443 w 2678761"/>
                    <a:gd name="connsiteY4" fmla="*/ 582580 h 2491474"/>
                    <a:gd name="connsiteX5" fmla="*/ 316043 w 2678761"/>
                    <a:gd name="connsiteY5" fmla="*/ 315880 h 2491474"/>
                    <a:gd name="connsiteX6" fmla="*/ 706568 w 2678761"/>
                    <a:gd name="connsiteY6" fmla="*/ 125380 h 2491474"/>
                    <a:gd name="connsiteX7" fmla="*/ 1087568 w 2678761"/>
                    <a:gd name="connsiteY7" fmla="*/ 20605 h 2491474"/>
                    <a:gd name="connsiteX8" fmla="*/ 1506668 w 2678761"/>
                    <a:gd name="connsiteY8" fmla="*/ 11080 h 2491474"/>
                    <a:gd name="connsiteX9" fmla="*/ 1973393 w 2678761"/>
                    <a:gd name="connsiteY9" fmla="*/ 144430 h 2491474"/>
                    <a:gd name="connsiteX10" fmla="*/ 2430593 w 2678761"/>
                    <a:gd name="connsiteY10" fmla="*/ 325405 h 2491474"/>
                    <a:gd name="connsiteX11" fmla="*/ 2678243 w 2678761"/>
                    <a:gd name="connsiteY11" fmla="*/ 887380 h 2491474"/>
                    <a:gd name="connsiteX12" fmla="*/ 2487743 w 2678761"/>
                    <a:gd name="connsiteY12" fmla="*/ 1477930 h 2491474"/>
                    <a:gd name="connsiteX13" fmla="*/ 2221043 w 2678761"/>
                    <a:gd name="connsiteY13" fmla="*/ 2011330 h 2491474"/>
                    <a:gd name="connsiteX14" fmla="*/ 1992443 w 2678761"/>
                    <a:gd name="connsiteY14" fmla="*/ 2249455 h 2491474"/>
                    <a:gd name="connsiteX15" fmla="*/ 1611443 w 2678761"/>
                    <a:gd name="connsiteY15" fmla="*/ 2459005 h 2491474"/>
                    <a:gd name="connsiteX16" fmla="*/ 1173293 w 2678761"/>
                    <a:gd name="connsiteY16" fmla="*/ 2487580 h 2491474"/>
                    <a:gd name="connsiteX17" fmla="*/ 944693 w 2678761"/>
                    <a:gd name="connsiteY17" fmla="*/ 2439955 h 2491474"/>
                    <a:gd name="connsiteX0" fmla="*/ 944693 w 2783329"/>
                    <a:gd name="connsiteY0" fmla="*/ 2439955 h 2491474"/>
                    <a:gd name="connsiteX1" fmla="*/ 497018 w 2783329"/>
                    <a:gd name="connsiteY1" fmla="*/ 2201830 h 2491474"/>
                    <a:gd name="connsiteX2" fmla="*/ 154118 w 2783329"/>
                    <a:gd name="connsiteY2" fmla="*/ 1801780 h 2491474"/>
                    <a:gd name="connsiteX3" fmla="*/ 1718 w 2783329"/>
                    <a:gd name="connsiteY3" fmla="*/ 1192180 h 2491474"/>
                    <a:gd name="connsiteX4" fmla="*/ 87443 w 2783329"/>
                    <a:gd name="connsiteY4" fmla="*/ 582580 h 2491474"/>
                    <a:gd name="connsiteX5" fmla="*/ 316043 w 2783329"/>
                    <a:gd name="connsiteY5" fmla="*/ 315880 h 2491474"/>
                    <a:gd name="connsiteX6" fmla="*/ 706568 w 2783329"/>
                    <a:gd name="connsiteY6" fmla="*/ 125380 h 2491474"/>
                    <a:gd name="connsiteX7" fmla="*/ 1087568 w 2783329"/>
                    <a:gd name="connsiteY7" fmla="*/ 20605 h 2491474"/>
                    <a:gd name="connsiteX8" fmla="*/ 1506668 w 2783329"/>
                    <a:gd name="connsiteY8" fmla="*/ 11080 h 2491474"/>
                    <a:gd name="connsiteX9" fmla="*/ 1973393 w 2783329"/>
                    <a:gd name="connsiteY9" fmla="*/ 144430 h 2491474"/>
                    <a:gd name="connsiteX10" fmla="*/ 2430593 w 2783329"/>
                    <a:gd name="connsiteY10" fmla="*/ 325405 h 2491474"/>
                    <a:gd name="connsiteX11" fmla="*/ 2783018 w 2783329"/>
                    <a:gd name="connsiteY11" fmla="*/ 744505 h 2491474"/>
                    <a:gd name="connsiteX12" fmla="*/ 2487743 w 2783329"/>
                    <a:gd name="connsiteY12" fmla="*/ 1477930 h 2491474"/>
                    <a:gd name="connsiteX13" fmla="*/ 2221043 w 2783329"/>
                    <a:gd name="connsiteY13" fmla="*/ 2011330 h 2491474"/>
                    <a:gd name="connsiteX14" fmla="*/ 1992443 w 2783329"/>
                    <a:gd name="connsiteY14" fmla="*/ 2249455 h 2491474"/>
                    <a:gd name="connsiteX15" fmla="*/ 1611443 w 2783329"/>
                    <a:gd name="connsiteY15" fmla="*/ 2459005 h 2491474"/>
                    <a:gd name="connsiteX16" fmla="*/ 1173293 w 2783329"/>
                    <a:gd name="connsiteY16" fmla="*/ 2487580 h 2491474"/>
                    <a:gd name="connsiteX17" fmla="*/ 944693 w 2783329"/>
                    <a:gd name="connsiteY17" fmla="*/ 2439955 h 2491474"/>
                    <a:gd name="connsiteX0" fmla="*/ 944693 w 2824290"/>
                    <a:gd name="connsiteY0" fmla="*/ 2439955 h 2491474"/>
                    <a:gd name="connsiteX1" fmla="*/ 497018 w 2824290"/>
                    <a:gd name="connsiteY1" fmla="*/ 2201830 h 2491474"/>
                    <a:gd name="connsiteX2" fmla="*/ 154118 w 2824290"/>
                    <a:gd name="connsiteY2" fmla="*/ 1801780 h 2491474"/>
                    <a:gd name="connsiteX3" fmla="*/ 1718 w 2824290"/>
                    <a:gd name="connsiteY3" fmla="*/ 1192180 h 2491474"/>
                    <a:gd name="connsiteX4" fmla="*/ 87443 w 2824290"/>
                    <a:gd name="connsiteY4" fmla="*/ 582580 h 2491474"/>
                    <a:gd name="connsiteX5" fmla="*/ 316043 w 2824290"/>
                    <a:gd name="connsiteY5" fmla="*/ 315880 h 2491474"/>
                    <a:gd name="connsiteX6" fmla="*/ 706568 w 2824290"/>
                    <a:gd name="connsiteY6" fmla="*/ 125380 h 2491474"/>
                    <a:gd name="connsiteX7" fmla="*/ 1087568 w 2824290"/>
                    <a:gd name="connsiteY7" fmla="*/ 20605 h 2491474"/>
                    <a:gd name="connsiteX8" fmla="*/ 1506668 w 2824290"/>
                    <a:gd name="connsiteY8" fmla="*/ 11080 h 2491474"/>
                    <a:gd name="connsiteX9" fmla="*/ 1973393 w 2824290"/>
                    <a:gd name="connsiteY9" fmla="*/ 144430 h 2491474"/>
                    <a:gd name="connsiteX10" fmla="*/ 2430593 w 2824290"/>
                    <a:gd name="connsiteY10" fmla="*/ 325405 h 2491474"/>
                    <a:gd name="connsiteX11" fmla="*/ 2783018 w 2824290"/>
                    <a:gd name="connsiteY11" fmla="*/ 744505 h 2491474"/>
                    <a:gd name="connsiteX12" fmla="*/ 2754443 w 2824290"/>
                    <a:gd name="connsiteY12" fmla="*/ 1477930 h 2491474"/>
                    <a:gd name="connsiteX13" fmla="*/ 2221043 w 2824290"/>
                    <a:gd name="connsiteY13" fmla="*/ 2011330 h 2491474"/>
                    <a:gd name="connsiteX14" fmla="*/ 1992443 w 2824290"/>
                    <a:gd name="connsiteY14" fmla="*/ 2249455 h 2491474"/>
                    <a:gd name="connsiteX15" fmla="*/ 1611443 w 2824290"/>
                    <a:gd name="connsiteY15" fmla="*/ 2459005 h 2491474"/>
                    <a:gd name="connsiteX16" fmla="*/ 1173293 w 2824290"/>
                    <a:gd name="connsiteY16" fmla="*/ 2487580 h 2491474"/>
                    <a:gd name="connsiteX17" fmla="*/ 944693 w 2824290"/>
                    <a:gd name="connsiteY17" fmla="*/ 2439955 h 2491474"/>
                    <a:gd name="connsiteX0" fmla="*/ 944693 w 2830228"/>
                    <a:gd name="connsiteY0" fmla="*/ 2439955 h 2491474"/>
                    <a:gd name="connsiteX1" fmla="*/ 497018 w 2830228"/>
                    <a:gd name="connsiteY1" fmla="*/ 2201830 h 2491474"/>
                    <a:gd name="connsiteX2" fmla="*/ 154118 w 2830228"/>
                    <a:gd name="connsiteY2" fmla="*/ 1801780 h 2491474"/>
                    <a:gd name="connsiteX3" fmla="*/ 1718 w 2830228"/>
                    <a:gd name="connsiteY3" fmla="*/ 1192180 h 2491474"/>
                    <a:gd name="connsiteX4" fmla="*/ 87443 w 2830228"/>
                    <a:gd name="connsiteY4" fmla="*/ 582580 h 2491474"/>
                    <a:gd name="connsiteX5" fmla="*/ 316043 w 2830228"/>
                    <a:gd name="connsiteY5" fmla="*/ 315880 h 2491474"/>
                    <a:gd name="connsiteX6" fmla="*/ 706568 w 2830228"/>
                    <a:gd name="connsiteY6" fmla="*/ 125380 h 2491474"/>
                    <a:gd name="connsiteX7" fmla="*/ 1087568 w 2830228"/>
                    <a:gd name="connsiteY7" fmla="*/ 20605 h 2491474"/>
                    <a:gd name="connsiteX8" fmla="*/ 1506668 w 2830228"/>
                    <a:gd name="connsiteY8" fmla="*/ 11080 h 2491474"/>
                    <a:gd name="connsiteX9" fmla="*/ 1973393 w 2830228"/>
                    <a:gd name="connsiteY9" fmla="*/ 144430 h 2491474"/>
                    <a:gd name="connsiteX10" fmla="*/ 2430593 w 2830228"/>
                    <a:gd name="connsiteY10" fmla="*/ 325405 h 2491474"/>
                    <a:gd name="connsiteX11" fmla="*/ 2792543 w 2830228"/>
                    <a:gd name="connsiteY11" fmla="*/ 649255 h 2491474"/>
                    <a:gd name="connsiteX12" fmla="*/ 2754443 w 2830228"/>
                    <a:gd name="connsiteY12" fmla="*/ 1477930 h 2491474"/>
                    <a:gd name="connsiteX13" fmla="*/ 2221043 w 2830228"/>
                    <a:gd name="connsiteY13" fmla="*/ 2011330 h 2491474"/>
                    <a:gd name="connsiteX14" fmla="*/ 1992443 w 2830228"/>
                    <a:gd name="connsiteY14" fmla="*/ 2249455 h 2491474"/>
                    <a:gd name="connsiteX15" fmla="*/ 1611443 w 2830228"/>
                    <a:gd name="connsiteY15" fmla="*/ 2459005 h 2491474"/>
                    <a:gd name="connsiteX16" fmla="*/ 1173293 w 2830228"/>
                    <a:gd name="connsiteY16" fmla="*/ 2487580 h 2491474"/>
                    <a:gd name="connsiteX17" fmla="*/ 944693 w 2830228"/>
                    <a:gd name="connsiteY17" fmla="*/ 2439955 h 2491474"/>
                    <a:gd name="connsiteX0" fmla="*/ 944693 w 2833532"/>
                    <a:gd name="connsiteY0" fmla="*/ 2439955 h 2491474"/>
                    <a:gd name="connsiteX1" fmla="*/ 497018 w 2833532"/>
                    <a:gd name="connsiteY1" fmla="*/ 2201830 h 2491474"/>
                    <a:gd name="connsiteX2" fmla="*/ 154118 w 2833532"/>
                    <a:gd name="connsiteY2" fmla="*/ 1801780 h 2491474"/>
                    <a:gd name="connsiteX3" fmla="*/ 1718 w 2833532"/>
                    <a:gd name="connsiteY3" fmla="*/ 1192180 h 2491474"/>
                    <a:gd name="connsiteX4" fmla="*/ 87443 w 2833532"/>
                    <a:gd name="connsiteY4" fmla="*/ 582580 h 2491474"/>
                    <a:gd name="connsiteX5" fmla="*/ 316043 w 2833532"/>
                    <a:gd name="connsiteY5" fmla="*/ 315880 h 2491474"/>
                    <a:gd name="connsiteX6" fmla="*/ 706568 w 2833532"/>
                    <a:gd name="connsiteY6" fmla="*/ 125380 h 2491474"/>
                    <a:gd name="connsiteX7" fmla="*/ 1087568 w 2833532"/>
                    <a:gd name="connsiteY7" fmla="*/ 20605 h 2491474"/>
                    <a:gd name="connsiteX8" fmla="*/ 1506668 w 2833532"/>
                    <a:gd name="connsiteY8" fmla="*/ 11080 h 2491474"/>
                    <a:gd name="connsiteX9" fmla="*/ 1973393 w 2833532"/>
                    <a:gd name="connsiteY9" fmla="*/ 144430 h 2491474"/>
                    <a:gd name="connsiteX10" fmla="*/ 2382968 w 2833532"/>
                    <a:gd name="connsiteY10" fmla="*/ 277780 h 2491474"/>
                    <a:gd name="connsiteX11" fmla="*/ 2792543 w 2833532"/>
                    <a:gd name="connsiteY11" fmla="*/ 649255 h 2491474"/>
                    <a:gd name="connsiteX12" fmla="*/ 2754443 w 2833532"/>
                    <a:gd name="connsiteY12" fmla="*/ 1477930 h 2491474"/>
                    <a:gd name="connsiteX13" fmla="*/ 2221043 w 2833532"/>
                    <a:gd name="connsiteY13" fmla="*/ 2011330 h 2491474"/>
                    <a:gd name="connsiteX14" fmla="*/ 1992443 w 2833532"/>
                    <a:gd name="connsiteY14" fmla="*/ 2249455 h 2491474"/>
                    <a:gd name="connsiteX15" fmla="*/ 1611443 w 2833532"/>
                    <a:gd name="connsiteY15" fmla="*/ 2459005 h 2491474"/>
                    <a:gd name="connsiteX16" fmla="*/ 1173293 w 2833532"/>
                    <a:gd name="connsiteY16" fmla="*/ 2487580 h 2491474"/>
                    <a:gd name="connsiteX17" fmla="*/ 944693 w 2833532"/>
                    <a:gd name="connsiteY17" fmla="*/ 2439955 h 2491474"/>
                    <a:gd name="connsiteX0" fmla="*/ 944693 w 2811443"/>
                    <a:gd name="connsiteY0" fmla="*/ 2439955 h 2491474"/>
                    <a:gd name="connsiteX1" fmla="*/ 497018 w 2811443"/>
                    <a:gd name="connsiteY1" fmla="*/ 2201830 h 2491474"/>
                    <a:gd name="connsiteX2" fmla="*/ 154118 w 2811443"/>
                    <a:gd name="connsiteY2" fmla="*/ 1801780 h 2491474"/>
                    <a:gd name="connsiteX3" fmla="*/ 1718 w 2811443"/>
                    <a:gd name="connsiteY3" fmla="*/ 1192180 h 2491474"/>
                    <a:gd name="connsiteX4" fmla="*/ 87443 w 2811443"/>
                    <a:gd name="connsiteY4" fmla="*/ 582580 h 2491474"/>
                    <a:gd name="connsiteX5" fmla="*/ 316043 w 2811443"/>
                    <a:gd name="connsiteY5" fmla="*/ 315880 h 2491474"/>
                    <a:gd name="connsiteX6" fmla="*/ 706568 w 2811443"/>
                    <a:gd name="connsiteY6" fmla="*/ 125380 h 2491474"/>
                    <a:gd name="connsiteX7" fmla="*/ 1087568 w 2811443"/>
                    <a:gd name="connsiteY7" fmla="*/ 20605 h 2491474"/>
                    <a:gd name="connsiteX8" fmla="*/ 1506668 w 2811443"/>
                    <a:gd name="connsiteY8" fmla="*/ 11080 h 2491474"/>
                    <a:gd name="connsiteX9" fmla="*/ 1973393 w 2811443"/>
                    <a:gd name="connsiteY9" fmla="*/ 144430 h 2491474"/>
                    <a:gd name="connsiteX10" fmla="*/ 2382968 w 2811443"/>
                    <a:gd name="connsiteY10" fmla="*/ 277780 h 2491474"/>
                    <a:gd name="connsiteX11" fmla="*/ 2754443 w 2811443"/>
                    <a:gd name="connsiteY11" fmla="*/ 734980 h 2491474"/>
                    <a:gd name="connsiteX12" fmla="*/ 2754443 w 2811443"/>
                    <a:gd name="connsiteY12" fmla="*/ 1477930 h 2491474"/>
                    <a:gd name="connsiteX13" fmla="*/ 2221043 w 2811443"/>
                    <a:gd name="connsiteY13" fmla="*/ 2011330 h 2491474"/>
                    <a:gd name="connsiteX14" fmla="*/ 1992443 w 2811443"/>
                    <a:gd name="connsiteY14" fmla="*/ 2249455 h 2491474"/>
                    <a:gd name="connsiteX15" fmla="*/ 1611443 w 2811443"/>
                    <a:gd name="connsiteY15" fmla="*/ 2459005 h 2491474"/>
                    <a:gd name="connsiteX16" fmla="*/ 1173293 w 2811443"/>
                    <a:gd name="connsiteY16" fmla="*/ 2487580 h 2491474"/>
                    <a:gd name="connsiteX17" fmla="*/ 944693 w 2811443"/>
                    <a:gd name="connsiteY17" fmla="*/ 2439955 h 2491474"/>
                    <a:gd name="connsiteX0" fmla="*/ 944693 w 2790434"/>
                    <a:gd name="connsiteY0" fmla="*/ 2439955 h 2491474"/>
                    <a:gd name="connsiteX1" fmla="*/ 497018 w 2790434"/>
                    <a:gd name="connsiteY1" fmla="*/ 2201830 h 2491474"/>
                    <a:gd name="connsiteX2" fmla="*/ 154118 w 2790434"/>
                    <a:gd name="connsiteY2" fmla="*/ 1801780 h 2491474"/>
                    <a:gd name="connsiteX3" fmla="*/ 1718 w 2790434"/>
                    <a:gd name="connsiteY3" fmla="*/ 1192180 h 2491474"/>
                    <a:gd name="connsiteX4" fmla="*/ 87443 w 2790434"/>
                    <a:gd name="connsiteY4" fmla="*/ 582580 h 2491474"/>
                    <a:gd name="connsiteX5" fmla="*/ 316043 w 2790434"/>
                    <a:gd name="connsiteY5" fmla="*/ 315880 h 2491474"/>
                    <a:gd name="connsiteX6" fmla="*/ 706568 w 2790434"/>
                    <a:gd name="connsiteY6" fmla="*/ 125380 h 2491474"/>
                    <a:gd name="connsiteX7" fmla="*/ 1087568 w 2790434"/>
                    <a:gd name="connsiteY7" fmla="*/ 20605 h 2491474"/>
                    <a:gd name="connsiteX8" fmla="*/ 1506668 w 2790434"/>
                    <a:gd name="connsiteY8" fmla="*/ 11080 h 2491474"/>
                    <a:gd name="connsiteX9" fmla="*/ 1973393 w 2790434"/>
                    <a:gd name="connsiteY9" fmla="*/ 144430 h 2491474"/>
                    <a:gd name="connsiteX10" fmla="*/ 2382968 w 2790434"/>
                    <a:gd name="connsiteY10" fmla="*/ 277780 h 2491474"/>
                    <a:gd name="connsiteX11" fmla="*/ 2754443 w 2790434"/>
                    <a:gd name="connsiteY11" fmla="*/ 734980 h 2491474"/>
                    <a:gd name="connsiteX12" fmla="*/ 2754443 w 2790434"/>
                    <a:gd name="connsiteY12" fmla="*/ 1477930 h 2491474"/>
                    <a:gd name="connsiteX13" fmla="*/ 2563943 w 2790434"/>
                    <a:gd name="connsiteY13" fmla="*/ 2087530 h 2491474"/>
                    <a:gd name="connsiteX14" fmla="*/ 1992443 w 2790434"/>
                    <a:gd name="connsiteY14" fmla="*/ 2249455 h 2491474"/>
                    <a:gd name="connsiteX15" fmla="*/ 1611443 w 2790434"/>
                    <a:gd name="connsiteY15" fmla="*/ 2459005 h 2491474"/>
                    <a:gd name="connsiteX16" fmla="*/ 1173293 w 2790434"/>
                    <a:gd name="connsiteY16" fmla="*/ 2487580 h 2491474"/>
                    <a:gd name="connsiteX17" fmla="*/ 944693 w 2790434"/>
                    <a:gd name="connsiteY17" fmla="*/ 2439955 h 2491474"/>
                    <a:gd name="connsiteX0" fmla="*/ 944693 w 2790434"/>
                    <a:gd name="connsiteY0" fmla="*/ 2439955 h 2491474"/>
                    <a:gd name="connsiteX1" fmla="*/ 497018 w 2790434"/>
                    <a:gd name="connsiteY1" fmla="*/ 2201830 h 2491474"/>
                    <a:gd name="connsiteX2" fmla="*/ 154118 w 2790434"/>
                    <a:gd name="connsiteY2" fmla="*/ 1801780 h 2491474"/>
                    <a:gd name="connsiteX3" fmla="*/ 1718 w 2790434"/>
                    <a:gd name="connsiteY3" fmla="*/ 1192180 h 2491474"/>
                    <a:gd name="connsiteX4" fmla="*/ 87443 w 2790434"/>
                    <a:gd name="connsiteY4" fmla="*/ 582580 h 2491474"/>
                    <a:gd name="connsiteX5" fmla="*/ 316043 w 2790434"/>
                    <a:gd name="connsiteY5" fmla="*/ 315880 h 2491474"/>
                    <a:gd name="connsiteX6" fmla="*/ 706568 w 2790434"/>
                    <a:gd name="connsiteY6" fmla="*/ 125380 h 2491474"/>
                    <a:gd name="connsiteX7" fmla="*/ 1087568 w 2790434"/>
                    <a:gd name="connsiteY7" fmla="*/ 20605 h 2491474"/>
                    <a:gd name="connsiteX8" fmla="*/ 1506668 w 2790434"/>
                    <a:gd name="connsiteY8" fmla="*/ 11080 h 2491474"/>
                    <a:gd name="connsiteX9" fmla="*/ 1973393 w 2790434"/>
                    <a:gd name="connsiteY9" fmla="*/ 144430 h 2491474"/>
                    <a:gd name="connsiteX10" fmla="*/ 2382968 w 2790434"/>
                    <a:gd name="connsiteY10" fmla="*/ 277780 h 2491474"/>
                    <a:gd name="connsiteX11" fmla="*/ 2754443 w 2790434"/>
                    <a:gd name="connsiteY11" fmla="*/ 734980 h 2491474"/>
                    <a:gd name="connsiteX12" fmla="*/ 2754443 w 2790434"/>
                    <a:gd name="connsiteY12" fmla="*/ 1477930 h 2491474"/>
                    <a:gd name="connsiteX13" fmla="*/ 2563943 w 2790434"/>
                    <a:gd name="connsiteY13" fmla="*/ 2087530 h 2491474"/>
                    <a:gd name="connsiteX14" fmla="*/ 2278193 w 2790434"/>
                    <a:gd name="connsiteY14" fmla="*/ 2430430 h 2491474"/>
                    <a:gd name="connsiteX15" fmla="*/ 1611443 w 2790434"/>
                    <a:gd name="connsiteY15" fmla="*/ 2459005 h 2491474"/>
                    <a:gd name="connsiteX16" fmla="*/ 1173293 w 2790434"/>
                    <a:gd name="connsiteY16" fmla="*/ 2487580 h 2491474"/>
                    <a:gd name="connsiteX17" fmla="*/ 944693 w 2790434"/>
                    <a:gd name="connsiteY17" fmla="*/ 2439955 h 2491474"/>
                    <a:gd name="connsiteX0" fmla="*/ 944693 w 2790434"/>
                    <a:gd name="connsiteY0" fmla="*/ 2439955 h 2537533"/>
                    <a:gd name="connsiteX1" fmla="*/ 497018 w 2790434"/>
                    <a:gd name="connsiteY1" fmla="*/ 2201830 h 2537533"/>
                    <a:gd name="connsiteX2" fmla="*/ 154118 w 2790434"/>
                    <a:gd name="connsiteY2" fmla="*/ 1801780 h 2537533"/>
                    <a:gd name="connsiteX3" fmla="*/ 1718 w 2790434"/>
                    <a:gd name="connsiteY3" fmla="*/ 1192180 h 2537533"/>
                    <a:gd name="connsiteX4" fmla="*/ 87443 w 2790434"/>
                    <a:gd name="connsiteY4" fmla="*/ 582580 h 2537533"/>
                    <a:gd name="connsiteX5" fmla="*/ 316043 w 2790434"/>
                    <a:gd name="connsiteY5" fmla="*/ 315880 h 2537533"/>
                    <a:gd name="connsiteX6" fmla="*/ 706568 w 2790434"/>
                    <a:gd name="connsiteY6" fmla="*/ 125380 h 2537533"/>
                    <a:gd name="connsiteX7" fmla="*/ 1087568 w 2790434"/>
                    <a:gd name="connsiteY7" fmla="*/ 20605 h 2537533"/>
                    <a:gd name="connsiteX8" fmla="*/ 1506668 w 2790434"/>
                    <a:gd name="connsiteY8" fmla="*/ 11080 h 2537533"/>
                    <a:gd name="connsiteX9" fmla="*/ 1973393 w 2790434"/>
                    <a:gd name="connsiteY9" fmla="*/ 144430 h 2537533"/>
                    <a:gd name="connsiteX10" fmla="*/ 2382968 w 2790434"/>
                    <a:gd name="connsiteY10" fmla="*/ 277780 h 2537533"/>
                    <a:gd name="connsiteX11" fmla="*/ 2754443 w 2790434"/>
                    <a:gd name="connsiteY11" fmla="*/ 734980 h 2537533"/>
                    <a:gd name="connsiteX12" fmla="*/ 2754443 w 2790434"/>
                    <a:gd name="connsiteY12" fmla="*/ 1477930 h 2537533"/>
                    <a:gd name="connsiteX13" fmla="*/ 2563943 w 2790434"/>
                    <a:gd name="connsiteY13" fmla="*/ 2087530 h 2537533"/>
                    <a:gd name="connsiteX14" fmla="*/ 2278193 w 2790434"/>
                    <a:gd name="connsiteY14" fmla="*/ 2430430 h 2537533"/>
                    <a:gd name="connsiteX15" fmla="*/ 1592393 w 2790434"/>
                    <a:gd name="connsiteY15" fmla="*/ 2525680 h 2537533"/>
                    <a:gd name="connsiteX16" fmla="*/ 1173293 w 2790434"/>
                    <a:gd name="connsiteY16" fmla="*/ 2487580 h 2537533"/>
                    <a:gd name="connsiteX17" fmla="*/ 944693 w 2790434"/>
                    <a:gd name="connsiteY17" fmla="*/ 2439955 h 2537533"/>
                    <a:gd name="connsiteX0" fmla="*/ 944693 w 2790434"/>
                    <a:gd name="connsiteY0" fmla="*/ 2437873 h 2535451"/>
                    <a:gd name="connsiteX1" fmla="*/ 497018 w 2790434"/>
                    <a:gd name="connsiteY1" fmla="*/ 2199748 h 2535451"/>
                    <a:gd name="connsiteX2" fmla="*/ 154118 w 2790434"/>
                    <a:gd name="connsiteY2" fmla="*/ 1799698 h 2535451"/>
                    <a:gd name="connsiteX3" fmla="*/ 1718 w 2790434"/>
                    <a:gd name="connsiteY3" fmla="*/ 1190098 h 2535451"/>
                    <a:gd name="connsiteX4" fmla="*/ 87443 w 2790434"/>
                    <a:gd name="connsiteY4" fmla="*/ 580498 h 2535451"/>
                    <a:gd name="connsiteX5" fmla="*/ 316043 w 2790434"/>
                    <a:gd name="connsiteY5" fmla="*/ 313798 h 2535451"/>
                    <a:gd name="connsiteX6" fmla="*/ 706568 w 2790434"/>
                    <a:gd name="connsiteY6" fmla="*/ 123298 h 2535451"/>
                    <a:gd name="connsiteX7" fmla="*/ 1087568 w 2790434"/>
                    <a:gd name="connsiteY7" fmla="*/ 18523 h 2535451"/>
                    <a:gd name="connsiteX8" fmla="*/ 1506668 w 2790434"/>
                    <a:gd name="connsiteY8" fmla="*/ 8998 h 2535451"/>
                    <a:gd name="connsiteX9" fmla="*/ 1935293 w 2790434"/>
                    <a:gd name="connsiteY9" fmla="*/ 113773 h 2535451"/>
                    <a:gd name="connsiteX10" fmla="*/ 2382968 w 2790434"/>
                    <a:gd name="connsiteY10" fmla="*/ 275698 h 2535451"/>
                    <a:gd name="connsiteX11" fmla="*/ 2754443 w 2790434"/>
                    <a:gd name="connsiteY11" fmla="*/ 732898 h 2535451"/>
                    <a:gd name="connsiteX12" fmla="*/ 2754443 w 2790434"/>
                    <a:gd name="connsiteY12" fmla="*/ 1475848 h 2535451"/>
                    <a:gd name="connsiteX13" fmla="*/ 2563943 w 2790434"/>
                    <a:gd name="connsiteY13" fmla="*/ 2085448 h 2535451"/>
                    <a:gd name="connsiteX14" fmla="*/ 2278193 w 2790434"/>
                    <a:gd name="connsiteY14" fmla="*/ 2428348 h 2535451"/>
                    <a:gd name="connsiteX15" fmla="*/ 1592393 w 2790434"/>
                    <a:gd name="connsiteY15" fmla="*/ 2523598 h 2535451"/>
                    <a:gd name="connsiteX16" fmla="*/ 1173293 w 2790434"/>
                    <a:gd name="connsiteY16" fmla="*/ 2485498 h 2535451"/>
                    <a:gd name="connsiteX17" fmla="*/ 944693 w 2790434"/>
                    <a:gd name="connsiteY17" fmla="*/ 2437873 h 2535451"/>
                    <a:gd name="connsiteX0" fmla="*/ 944693 w 2790434"/>
                    <a:gd name="connsiteY0" fmla="*/ 2437873 h 2535451"/>
                    <a:gd name="connsiteX1" fmla="*/ 497018 w 2790434"/>
                    <a:gd name="connsiteY1" fmla="*/ 2199748 h 2535451"/>
                    <a:gd name="connsiteX2" fmla="*/ 154118 w 2790434"/>
                    <a:gd name="connsiteY2" fmla="*/ 1799698 h 2535451"/>
                    <a:gd name="connsiteX3" fmla="*/ 1718 w 2790434"/>
                    <a:gd name="connsiteY3" fmla="*/ 1190098 h 2535451"/>
                    <a:gd name="connsiteX4" fmla="*/ 87443 w 2790434"/>
                    <a:gd name="connsiteY4" fmla="*/ 580498 h 2535451"/>
                    <a:gd name="connsiteX5" fmla="*/ 316043 w 2790434"/>
                    <a:gd name="connsiteY5" fmla="*/ 313798 h 2535451"/>
                    <a:gd name="connsiteX6" fmla="*/ 706568 w 2790434"/>
                    <a:gd name="connsiteY6" fmla="*/ 123298 h 2535451"/>
                    <a:gd name="connsiteX7" fmla="*/ 1087568 w 2790434"/>
                    <a:gd name="connsiteY7" fmla="*/ 18523 h 2535451"/>
                    <a:gd name="connsiteX8" fmla="*/ 1506668 w 2790434"/>
                    <a:gd name="connsiteY8" fmla="*/ 8998 h 2535451"/>
                    <a:gd name="connsiteX9" fmla="*/ 1897193 w 2790434"/>
                    <a:gd name="connsiteY9" fmla="*/ 113773 h 2535451"/>
                    <a:gd name="connsiteX10" fmla="*/ 2382968 w 2790434"/>
                    <a:gd name="connsiteY10" fmla="*/ 275698 h 2535451"/>
                    <a:gd name="connsiteX11" fmla="*/ 2754443 w 2790434"/>
                    <a:gd name="connsiteY11" fmla="*/ 732898 h 2535451"/>
                    <a:gd name="connsiteX12" fmla="*/ 2754443 w 2790434"/>
                    <a:gd name="connsiteY12" fmla="*/ 1475848 h 2535451"/>
                    <a:gd name="connsiteX13" fmla="*/ 2563943 w 2790434"/>
                    <a:gd name="connsiteY13" fmla="*/ 2085448 h 2535451"/>
                    <a:gd name="connsiteX14" fmla="*/ 2278193 w 2790434"/>
                    <a:gd name="connsiteY14" fmla="*/ 2428348 h 2535451"/>
                    <a:gd name="connsiteX15" fmla="*/ 1592393 w 2790434"/>
                    <a:gd name="connsiteY15" fmla="*/ 2523598 h 2535451"/>
                    <a:gd name="connsiteX16" fmla="*/ 1173293 w 2790434"/>
                    <a:gd name="connsiteY16" fmla="*/ 2485498 h 2535451"/>
                    <a:gd name="connsiteX17" fmla="*/ 944693 w 2790434"/>
                    <a:gd name="connsiteY17" fmla="*/ 2437873 h 2535451"/>
                    <a:gd name="connsiteX0" fmla="*/ 944693 w 2789766"/>
                    <a:gd name="connsiteY0" fmla="*/ 2437873 h 2535451"/>
                    <a:gd name="connsiteX1" fmla="*/ 497018 w 2789766"/>
                    <a:gd name="connsiteY1" fmla="*/ 2199748 h 2535451"/>
                    <a:gd name="connsiteX2" fmla="*/ 154118 w 2789766"/>
                    <a:gd name="connsiteY2" fmla="*/ 1799698 h 2535451"/>
                    <a:gd name="connsiteX3" fmla="*/ 1718 w 2789766"/>
                    <a:gd name="connsiteY3" fmla="*/ 1190098 h 2535451"/>
                    <a:gd name="connsiteX4" fmla="*/ 87443 w 2789766"/>
                    <a:gd name="connsiteY4" fmla="*/ 580498 h 2535451"/>
                    <a:gd name="connsiteX5" fmla="*/ 316043 w 2789766"/>
                    <a:gd name="connsiteY5" fmla="*/ 313798 h 2535451"/>
                    <a:gd name="connsiteX6" fmla="*/ 706568 w 2789766"/>
                    <a:gd name="connsiteY6" fmla="*/ 123298 h 2535451"/>
                    <a:gd name="connsiteX7" fmla="*/ 1087568 w 2789766"/>
                    <a:gd name="connsiteY7" fmla="*/ 18523 h 2535451"/>
                    <a:gd name="connsiteX8" fmla="*/ 1506668 w 2789766"/>
                    <a:gd name="connsiteY8" fmla="*/ 8998 h 2535451"/>
                    <a:gd name="connsiteX9" fmla="*/ 1897193 w 2789766"/>
                    <a:gd name="connsiteY9" fmla="*/ 113773 h 2535451"/>
                    <a:gd name="connsiteX10" fmla="*/ 2392493 w 2789766"/>
                    <a:gd name="connsiteY10" fmla="*/ 304273 h 2535451"/>
                    <a:gd name="connsiteX11" fmla="*/ 2754443 w 2789766"/>
                    <a:gd name="connsiteY11" fmla="*/ 732898 h 2535451"/>
                    <a:gd name="connsiteX12" fmla="*/ 2754443 w 2789766"/>
                    <a:gd name="connsiteY12" fmla="*/ 1475848 h 2535451"/>
                    <a:gd name="connsiteX13" fmla="*/ 2563943 w 2789766"/>
                    <a:gd name="connsiteY13" fmla="*/ 2085448 h 2535451"/>
                    <a:gd name="connsiteX14" fmla="*/ 2278193 w 2789766"/>
                    <a:gd name="connsiteY14" fmla="*/ 2428348 h 2535451"/>
                    <a:gd name="connsiteX15" fmla="*/ 1592393 w 2789766"/>
                    <a:gd name="connsiteY15" fmla="*/ 2523598 h 2535451"/>
                    <a:gd name="connsiteX16" fmla="*/ 1173293 w 2789766"/>
                    <a:gd name="connsiteY16" fmla="*/ 2485498 h 2535451"/>
                    <a:gd name="connsiteX17" fmla="*/ 944693 w 2789766"/>
                    <a:gd name="connsiteY17" fmla="*/ 2437873 h 2535451"/>
                    <a:gd name="connsiteX0" fmla="*/ 944693 w 2789766"/>
                    <a:gd name="connsiteY0" fmla="*/ 2437183 h 2534761"/>
                    <a:gd name="connsiteX1" fmla="*/ 497018 w 2789766"/>
                    <a:gd name="connsiteY1" fmla="*/ 2199058 h 2534761"/>
                    <a:gd name="connsiteX2" fmla="*/ 154118 w 2789766"/>
                    <a:gd name="connsiteY2" fmla="*/ 1799008 h 2534761"/>
                    <a:gd name="connsiteX3" fmla="*/ 1718 w 2789766"/>
                    <a:gd name="connsiteY3" fmla="*/ 1189408 h 2534761"/>
                    <a:gd name="connsiteX4" fmla="*/ 87443 w 2789766"/>
                    <a:gd name="connsiteY4" fmla="*/ 579808 h 2534761"/>
                    <a:gd name="connsiteX5" fmla="*/ 316043 w 2789766"/>
                    <a:gd name="connsiteY5" fmla="*/ 313108 h 2534761"/>
                    <a:gd name="connsiteX6" fmla="*/ 706568 w 2789766"/>
                    <a:gd name="connsiteY6" fmla="*/ 122608 h 2534761"/>
                    <a:gd name="connsiteX7" fmla="*/ 1087568 w 2789766"/>
                    <a:gd name="connsiteY7" fmla="*/ 17833 h 2534761"/>
                    <a:gd name="connsiteX8" fmla="*/ 1506668 w 2789766"/>
                    <a:gd name="connsiteY8" fmla="*/ 8308 h 2534761"/>
                    <a:gd name="connsiteX9" fmla="*/ 1897193 w 2789766"/>
                    <a:gd name="connsiteY9" fmla="*/ 103558 h 2534761"/>
                    <a:gd name="connsiteX10" fmla="*/ 2392493 w 2789766"/>
                    <a:gd name="connsiteY10" fmla="*/ 303583 h 2534761"/>
                    <a:gd name="connsiteX11" fmla="*/ 2754443 w 2789766"/>
                    <a:gd name="connsiteY11" fmla="*/ 732208 h 2534761"/>
                    <a:gd name="connsiteX12" fmla="*/ 2754443 w 2789766"/>
                    <a:gd name="connsiteY12" fmla="*/ 1475158 h 2534761"/>
                    <a:gd name="connsiteX13" fmla="*/ 2563943 w 2789766"/>
                    <a:gd name="connsiteY13" fmla="*/ 2084758 h 2534761"/>
                    <a:gd name="connsiteX14" fmla="*/ 2278193 w 2789766"/>
                    <a:gd name="connsiteY14" fmla="*/ 2427658 h 2534761"/>
                    <a:gd name="connsiteX15" fmla="*/ 1592393 w 2789766"/>
                    <a:gd name="connsiteY15" fmla="*/ 2522908 h 2534761"/>
                    <a:gd name="connsiteX16" fmla="*/ 1173293 w 2789766"/>
                    <a:gd name="connsiteY16" fmla="*/ 2484808 h 2534761"/>
                    <a:gd name="connsiteX17" fmla="*/ 944693 w 2789766"/>
                    <a:gd name="connsiteY17" fmla="*/ 2437183 h 2534761"/>
                    <a:gd name="connsiteX0" fmla="*/ 944693 w 2789099"/>
                    <a:gd name="connsiteY0" fmla="*/ 2437183 h 2534761"/>
                    <a:gd name="connsiteX1" fmla="*/ 497018 w 2789099"/>
                    <a:gd name="connsiteY1" fmla="*/ 2199058 h 2534761"/>
                    <a:gd name="connsiteX2" fmla="*/ 154118 w 2789099"/>
                    <a:gd name="connsiteY2" fmla="*/ 1799008 h 2534761"/>
                    <a:gd name="connsiteX3" fmla="*/ 1718 w 2789099"/>
                    <a:gd name="connsiteY3" fmla="*/ 1189408 h 2534761"/>
                    <a:gd name="connsiteX4" fmla="*/ 87443 w 2789099"/>
                    <a:gd name="connsiteY4" fmla="*/ 579808 h 2534761"/>
                    <a:gd name="connsiteX5" fmla="*/ 316043 w 2789099"/>
                    <a:gd name="connsiteY5" fmla="*/ 313108 h 2534761"/>
                    <a:gd name="connsiteX6" fmla="*/ 706568 w 2789099"/>
                    <a:gd name="connsiteY6" fmla="*/ 122608 h 2534761"/>
                    <a:gd name="connsiteX7" fmla="*/ 1087568 w 2789099"/>
                    <a:gd name="connsiteY7" fmla="*/ 17833 h 2534761"/>
                    <a:gd name="connsiteX8" fmla="*/ 1506668 w 2789099"/>
                    <a:gd name="connsiteY8" fmla="*/ 8308 h 2534761"/>
                    <a:gd name="connsiteX9" fmla="*/ 1897193 w 2789099"/>
                    <a:gd name="connsiteY9" fmla="*/ 103558 h 2534761"/>
                    <a:gd name="connsiteX10" fmla="*/ 2402018 w 2789099"/>
                    <a:gd name="connsiteY10" fmla="*/ 294058 h 2534761"/>
                    <a:gd name="connsiteX11" fmla="*/ 2754443 w 2789099"/>
                    <a:gd name="connsiteY11" fmla="*/ 732208 h 2534761"/>
                    <a:gd name="connsiteX12" fmla="*/ 2754443 w 2789099"/>
                    <a:gd name="connsiteY12" fmla="*/ 1475158 h 2534761"/>
                    <a:gd name="connsiteX13" fmla="*/ 2563943 w 2789099"/>
                    <a:gd name="connsiteY13" fmla="*/ 2084758 h 2534761"/>
                    <a:gd name="connsiteX14" fmla="*/ 2278193 w 2789099"/>
                    <a:gd name="connsiteY14" fmla="*/ 2427658 h 2534761"/>
                    <a:gd name="connsiteX15" fmla="*/ 1592393 w 2789099"/>
                    <a:gd name="connsiteY15" fmla="*/ 2522908 h 2534761"/>
                    <a:gd name="connsiteX16" fmla="*/ 1173293 w 2789099"/>
                    <a:gd name="connsiteY16" fmla="*/ 2484808 h 2534761"/>
                    <a:gd name="connsiteX17" fmla="*/ 944693 w 2789099"/>
                    <a:gd name="connsiteY17" fmla="*/ 2437183 h 2534761"/>
                    <a:gd name="connsiteX0" fmla="*/ 944693 w 2765779"/>
                    <a:gd name="connsiteY0" fmla="*/ 2437183 h 2534761"/>
                    <a:gd name="connsiteX1" fmla="*/ 497018 w 2765779"/>
                    <a:gd name="connsiteY1" fmla="*/ 2199058 h 2534761"/>
                    <a:gd name="connsiteX2" fmla="*/ 154118 w 2765779"/>
                    <a:gd name="connsiteY2" fmla="*/ 1799008 h 2534761"/>
                    <a:gd name="connsiteX3" fmla="*/ 1718 w 2765779"/>
                    <a:gd name="connsiteY3" fmla="*/ 1189408 h 2534761"/>
                    <a:gd name="connsiteX4" fmla="*/ 87443 w 2765779"/>
                    <a:gd name="connsiteY4" fmla="*/ 579808 h 2534761"/>
                    <a:gd name="connsiteX5" fmla="*/ 316043 w 2765779"/>
                    <a:gd name="connsiteY5" fmla="*/ 313108 h 2534761"/>
                    <a:gd name="connsiteX6" fmla="*/ 706568 w 2765779"/>
                    <a:gd name="connsiteY6" fmla="*/ 122608 h 2534761"/>
                    <a:gd name="connsiteX7" fmla="*/ 1087568 w 2765779"/>
                    <a:gd name="connsiteY7" fmla="*/ 17833 h 2534761"/>
                    <a:gd name="connsiteX8" fmla="*/ 1506668 w 2765779"/>
                    <a:gd name="connsiteY8" fmla="*/ 8308 h 2534761"/>
                    <a:gd name="connsiteX9" fmla="*/ 1897193 w 2765779"/>
                    <a:gd name="connsiteY9" fmla="*/ 103558 h 2534761"/>
                    <a:gd name="connsiteX10" fmla="*/ 2402018 w 2765779"/>
                    <a:gd name="connsiteY10" fmla="*/ 294058 h 2534761"/>
                    <a:gd name="connsiteX11" fmla="*/ 2706818 w 2765779"/>
                    <a:gd name="connsiteY11" fmla="*/ 551233 h 2534761"/>
                    <a:gd name="connsiteX12" fmla="*/ 2754443 w 2765779"/>
                    <a:gd name="connsiteY12" fmla="*/ 1475158 h 2534761"/>
                    <a:gd name="connsiteX13" fmla="*/ 2563943 w 2765779"/>
                    <a:gd name="connsiteY13" fmla="*/ 2084758 h 2534761"/>
                    <a:gd name="connsiteX14" fmla="*/ 2278193 w 2765779"/>
                    <a:gd name="connsiteY14" fmla="*/ 2427658 h 2534761"/>
                    <a:gd name="connsiteX15" fmla="*/ 1592393 w 2765779"/>
                    <a:gd name="connsiteY15" fmla="*/ 2522908 h 2534761"/>
                    <a:gd name="connsiteX16" fmla="*/ 1173293 w 2765779"/>
                    <a:gd name="connsiteY16" fmla="*/ 2484808 h 2534761"/>
                    <a:gd name="connsiteX17" fmla="*/ 944693 w 2765779"/>
                    <a:gd name="connsiteY17" fmla="*/ 2437183 h 2534761"/>
                    <a:gd name="connsiteX0" fmla="*/ 944693 w 2765779"/>
                    <a:gd name="connsiteY0" fmla="*/ 2437183 h 2534761"/>
                    <a:gd name="connsiteX1" fmla="*/ 497018 w 2765779"/>
                    <a:gd name="connsiteY1" fmla="*/ 2199058 h 2534761"/>
                    <a:gd name="connsiteX2" fmla="*/ 154118 w 2765779"/>
                    <a:gd name="connsiteY2" fmla="*/ 1799008 h 2534761"/>
                    <a:gd name="connsiteX3" fmla="*/ 1718 w 2765779"/>
                    <a:gd name="connsiteY3" fmla="*/ 1189408 h 2534761"/>
                    <a:gd name="connsiteX4" fmla="*/ 87443 w 2765779"/>
                    <a:gd name="connsiteY4" fmla="*/ 579808 h 2534761"/>
                    <a:gd name="connsiteX5" fmla="*/ 316043 w 2765779"/>
                    <a:gd name="connsiteY5" fmla="*/ 313108 h 2534761"/>
                    <a:gd name="connsiteX6" fmla="*/ 706568 w 2765779"/>
                    <a:gd name="connsiteY6" fmla="*/ 122608 h 2534761"/>
                    <a:gd name="connsiteX7" fmla="*/ 1087568 w 2765779"/>
                    <a:gd name="connsiteY7" fmla="*/ 17833 h 2534761"/>
                    <a:gd name="connsiteX8" fmla="*/ 1506668 w 2765779"/>
                    <a:gd name="connsiteY8" fmla="*/ 8308 h 2534761"/>
                    <a:gd name="connsiteX9" fmla="*/ 1897193 w 2765779"/>
                    <a:gd name="connsiteY9" fmla="*/ 103558 h 2534761"/>
                    <a:gd name="connsiteX10" fmla="*/ 2402018 w 2765779"/>
                    <a:gd name="connsiteY10" fmla="*/ 294058 h 2534761"/>
                    <a:gd name="connsiteX11" fmla="*/ 2706818 w 2765779"/>
                    <a:gd name="connsiteY11" fmla="*/ 551233 h 2534761"/>
                    <a:gd name="connsiteX12" fmla="*/ 2754443 w 2765779"/>
                    <a:gd name="connsiteY12" fmla="*/ 1475158 h 2534761"/>
                    <a:gd name="connsiteX13" fmla="*/ 2563943 w 2765779"/>
                    <a:gd name="connsiteY13" fmla="*/ 2084758 h 2534761"/>
                    <a:gd name="connsiteX14" fmla="*/ 2278193 w 2765779"/>
                    <a:gd name="connsiteY14" fmla="*/ 2427658 h 2534761"/>
                    <a:gd name="connsiteX15" fmla="*/ 1592393 w 2765779"/>
                    <a:gd name="connsiteY15" fmla="*/ 2522908 h 2534761"/>
                    <a:gd name="connsiteX16" fmla="*/ 1173293 w 2765779"/>
                    <a:gd name="connsiteY16" fmla="*/ 2484808 h 2534761"/>
                    <a:gd name="connsiteX17" fmla="*/ 944693 w 2765779"/>
                    <a:gd name="connsiteY17" fmla="*/ 2437183 h 2534761"/>
                    <a:gd name="connsiteX0" fmla="*/ 944693 w 2765779"/>
                    <a:gd name="connsiteY0" fmla="*/ 2437183 h 2534761"/>
                    <a:gd name="connsiteX1" fmla="*/ 497018 w 2765779"/>
                    <a:gd name="connsiteY1" fmla="*/ 2199058 h 2534761"/>
                    <a:gd name="connsiteX2" fmla="*/ 154118 w 2765779"/>
                    <a:gd name="connsiteY2" fmla="*/ 1799008 h 2534761"/>
                    <a:gd name="connsiteX3" fmla="*/ 1718 w 2765779"/>
                    <a:gd name="connsiteY3" fmla="*/ 1189408 h 2534761"/>
                    <a:gd name="connsiteX4" fmla="*/ 87443 w 2765779"/>
                    <a:gd name="connsiteY4" fmla="*/ 579808 h 2534761"/>
                    <a:gd name="connsiteX5" fmla="*/ 316043 w 2765779"/>
                    <a:gd name="connsiteY5" fmla="*/ 313108 h 2534761"/>
                    <a:gd name="connsiteX6" fmla="*/ 706568 w 2765779"/>
                    <a:gd name="connsiteY6" fmla="*/ 122608 h 2534761"/>
                    <a:gd name="connsiteX7" fmla="*/ 1087568 w 2765779"/>
                    <a:gd name="connsiteY7" fmla="*/ 17833 h 2534761"/>
                    <a:gd name="connsiteX8" fmla="*/ 1506668 w 2765779"/>
                    <a:gd name="connsiteY8" fmla="*/ 8308 h 2534761"/>
                    <a:gd name="connsiteX9" fmla="*/ 1897193 w 2765779"/>
                    <a:gd name="connsiteY9" fmla="*/ 103558 h 2534761"/>
                    <a:gd name="connsiteX10" fmla="*/ 2402018 w 2765779"/>
                    <a:gd name="connsiteY10" fmla="*/ 284533 h 2534761"/>
                    <a:gd name="connsiteX11" fmla="*/ 2706818 w 2765779"/>
                    <a:gd name="connsiteY11" fmla="*/ 551233 h 2534761"/>
                    <a:gd name="connsiteX12" fmla="*/ 2754443 w 2765779"/>
                    <a:gd name="connsiteY12" fmla="*/ 1475158 h 2534761"/>
                    <a:gd name="connsiteX13" fmla="*/ 2563943 w 2765779"/>
                    <a:gd name="connsiteY13" fmla="*/ 2084758 h 2534761"/>
                    <a:gd name="connsiteX14" fmla="*/ 2278193 w 2765779"/>
                    <a:gd name="connsiteY14" fmla="*/ 2427658 h 2534761"/>
                    <a:gd name="connsiteX15" fmla="*/ 1592393 w 2765779"/>
                    <a:gd name="connsiteY15" fmla="*/ 2522908 h 2534761"/>
                    <a:gd name="connsiteX16" fmla="*/ 1173293 w 2765779"/>
                    <a:gd name="connsiteY16" fmla="*/ 2484808 h 2534761"/>
                    <a:gd name="connsiteX17" fmla="*/ 944693 w 2765779"/>
                    <a:gd name="connsiteY17" fmla="*/ 2437183 h 2534761"/>
                    <a:gd name="connsiteX0" fmla="*/ 944693 w 2759524"/>
                    <a:gd name="connsiteY0" fmla="*/ 2437183 h 2534761"/>
                    <a:gd name="connsiteX1" fmla="*/ 497018 w 2759524"/>
                    <a:gd name="connsiteY1" fmla="*/ 2199058 h 2534761"/>
                    <a:gd name="connsiteX2" fmla="*/ 154118 w 2759524"/>
                    <a:gd name="connsiteY2" fmla="*/ 1799008 h 2534761"/>
                    <a:gd name="connsiteX3" fmla="*/ 1718 w 2759524"/>
                    <a:gd name="connsiteY3" fmla="*/ 1189408 h 2534761"/>
                    <a:gd name="connsiteX4" fmla="*/ 87443 w 2759524"/>
                    <a:gd name="connsiteY4" fmla="*/ 579808 h 2534761"/>
                    <a:gd name="connsiteX5" fmla="*/ 316043 w 2759524"/>
                    <a:gd name="connsiteY5" fmla="*/ 313108 h 2534761"/>
                    <a:gd name="connsiteX6" fmla="*/ 706568 w 2759524"/>
                    <a:gd name="connsiteY6" fmla="*/ 122608 h 2534761"/>
                    <a:gd name="connsiteX7" fmla="*/ 1087568 w 2759524"/>
                    <a:gd name="connsiteY7" fmla="*/ 17833 h 2534761"/>
                    <a:gd name="connsiteX8" fmla="*/ 1506668 w 2759524"/>
                    <a:gd name="connsiteY8" fmla="*/ 8308 h 2534761"/>
                    <a:gd name="connsiteX9" fmla="*/ 1897193 w 2759524"/>
                    <a:gd name="connsiteY9" fmla="*/ 103558 h 2534761"/>
                    <a:gd name="connsiteX10" fmla="*/ 2402018 w 2759524"/>
                    <a:gd name="connsiteY10" fmla="*/ 284533 h 2534761"/>
                    <a:gd name="connsiteX11" fmla="*/ 2678243 w 2759524"/>
                    <a:gd name="connsiteY11" fmla="*/ 598858 h 2534761"/>
                    <a:gd name="connsiteX12" fmla="*/ 2754443 w 2759524"/>
                    <a:gd name="connsiteY12" fmla="*/ 1475158 h 2534761"/>
                    <a:gd name="connsiteX13" fmla="*/ 2563943 w 2759524"/>
                    <a:gd name="connsiteY13" fmla="*/ 2084758 h 2534761"/>
                    <a:gd name="connsiteX14" fmla="*/ 2278193 w 2759524"/>
                    <a:gd name="connsiteY14" fmla="*/ 2427658 h 2534761"/>
                    <a:gd name="connsiteX15" fmla="*/ 1592393 w 2759524"/>
                    <a:gd name="connsiteY15" fmla="*/ 2522908 h 2534761"/>
                    <a:gd name="connsiteX16" fmla="*/ 1173293 w 2759524"/>
                    <a:gd name="connsiteY16" fmla="*/ 2484808 h 2534761"/>
                    <a:gd name="connsiteX17" fmla="*/ 944693 w 2759524"/>
                    <a:gd name="connsiteY17" fmla="*/ 2437183 h 2534761"/>
                    <a:gd name="connsiteX0" fmla="*/ 944693 w 2777464"/>
                    <a:gd name="connsiteY0" fmla="*/ 2437183 h 2534761"/>
                    <a:gd name="connsiteX1" fmla="*/ 497018 w 2777464"/>
                    <a:gd name="connsiteY1" fmla="*/ 2199058 h 2534761"/>
                    <a:gd name="connsiteX2" fmla="*/ 154118 w 2777464"/>
                    <a:gd name="connsiteY2" fmla="*/ 1799008 h 2534761"/>
                    <a:gd name="connsiteX3" fmla="*/ 1718 w 2777464"/>
                    <a:gd name="connsiteY3" fmla="*/ 1189408 h 2534761"/>
                    <a:gd name="connsiteX4" fmla="*/ 87443 w 2777464"/>
                    <a:gd name="connsiteY4" fmla="*/ 579808 h 2534761"/>
                    <a:gd name="connsiteX5" fmla="*/ 316043 w 2777464"/>
                    <a:gd name="connsiteY5" fmla="*/ 313108 h 2534761"/>
                    <a:gd name="connsiteX6" fmla="*/ 706568 w 2777464"/>
                    <a:gd name="connsiteY6" fmla="*/ 122608 h 2534761"/>
                    <a:gd name="connsiteX7" fmla="*/ 1087568 w 2777464"/>
                    <a:gd name="connsiteY7" fmla="*/ 17833 h 2534761"/>
                    <a:gd name="connsiteX8" fmla="*/ 1506668 w 2777464"/>
                    <a:gd name="connsiteY8" fmla="*/ 8308 h 2534761"/>
                    <a:gd name="connsiteX9" fmla="*/ 1897193 w 2777464"/>
                    <a:gd name="connsiteY9" fmla="*/ 103558 h 2534761"/>
                    <a:gd name="connsiteX10" fmla="*/ 2402018 w 2777464"/>
                    <a:gd name="connsiteY10" fmla="*/ 284533 h 2534761"/>
                    <a:gd name="connsiteX11" fmla="*/ 2678243 w 2777464"/>
                    <a:gd name="connsiteY11" fmla="*/ 598858 h 2534761"/>
                    <a:gd name="connsiteX12" fmla="*/ 2773493 w 2777464"/>
                    <a:gd name="connsiteY12" fmla="*/ 1379908 h 2534761"/>
                    <a:gd name="connsiteX13" fmla="*/ 2563943 w 2777464"/>
                    <a:gd name="connsiteY13" fmla="*/ 2084758 h 2534761"/>
                    <a:gd name="connsiteX14" fmla="*/ 2278193 w 2777464"/>
                    <a:gd name="connsiteY14" fmla="*/ 2427658 h 2534761"/>
                    <a:gd name="connsiteX15" fmla="*/ 1592393 w 2777464"/>
                    <a:gd name="connsiteY15" fmla="*/ 2522908 h 2534761"/>
                    <a:gd name="connsiteX16" fmla="*/ 1173293 w 2777464"/>
                    <a:gd name="connsiteY16" fmla="*/ 2484808 h 2534761"/>
                    <a:gd name="connsiteX17" fmla="*/ 944693 w 2777464"/>
                    <a:gd name="connsiteY17" fmla="*/ 2437183 h 2534761"/>
                    <a:gd name="connsiteX0" fmla="*/ 944693 w 2775610"/>
                    <a:gd name="connsiteY0" fmla="*/ 2437183 h 2534761"/>
                    <a:gd name="connsiteX1" fmla="*/ 497018 w 2775610"/>
                    <a:gd name="connsiteY1" fmla="*/ 2199058 h 2534761"/>
                    <a:gd name="connsiteX2" fmla="*/ 154118 w 2775610"/>
                    <a:gd name="connsiteY2" fmla="*/ 1799008 h 2534761"/>
                    <a:gd name="connsiteX3" fmla="*/ 1718 w 2775610"/>
                    <a:gd name="connsiteY3" fmla="*/ 1189408 h 2534761"/>
                    <a:gd name="connsiteX4" fmla="*/ 87443 w 2775610"/>
                    <a:gd name="connsiteY4" fmla="*/ 579808 h 2534761"/>
                    <a:gd name="connsiteX5" fmla="*/ 316043 w 2775610"/>
                    <a:gd name="connsiteY5" fmla="*/ 313108 h 2534761"/>
                    <a:gd name="connsiteX6" fmla="*/ 706568 w 2775610"/>
                    <a:gd name="connsiteY6" fmla="*/ 122608 h 2534761"/>
                    <a:gd name="connsiteX7" fmla="*/ 1087568 w 2775610"/>
                    <a:gd name="connsiteY7" fmla="*/ 17833 h 2534761"/>
                    <a:gd name="connsiteX8" fmla="*/ 1506668 w 2775610"/>
                    <a:gd name="connsiteY8" fmla="*/ 8308 h 2534761"/>
                    <a:gd name="connsiteX9" fmla="*/ 1897193 w 2775610"/>
                    <a:gd name="connsiteY9" fmla="*/ 103558 h 2534761"/>
                    <a:gd name="connsiteX10" fmla="*/ 2402018 w 2775610"/>
                    <a:gd name="connsiteY10" fmla="*/ 284533 h 2534761"/>
                    <a:gd name="connsiteX11" fmla="*/ 2678243 w 2775610"/>
                    <a:gd name="connsiteY11" fmla="*/ 598858 h 2534761"/>
                    <a:gd name="connsiteX12" fmla="*/ 2773493 w 2775610"/>
                    <a:gd name="connsiteY12" fmla="*/ 1379908 h 2534761"/>
                    <a:gd name="connsiteX13" fmla="*/ 2602043 w 2775610"/>
                    <a:gd name="connsiteY13" fmla="*/ 2084758 h 2534761"/>
                    <a:gd name="connsiteX14" fmla="*/ 2278193 w 2775610"/>
                    <a:gd name="connsiteY14" fmla="*/ 2427658 h 2534761"/>
                    <a:gd name="connsiteX15" fmla="*/ 1592393 w 2775610"/>
                    <a:gd name="connsiteY15" fmla="*/ 2522908 h 2534761"/>
                    <a:gd name="connsiteX16" fmla="*/ 1173293 w 2775610"/>
                    <a:gd name="connsiteY16" fmla="*/ 2484808 h 2534761"/>
                    <a:gd name="connsiteX17" fmla="*/ 944693 w 2775610"/>
                    <a:gd name="connsiteY17" fmla="*/ 2437183 h 2534761"/>
                    <a:gd name="connsiteX0" fmla="*/ 87351 w 2775518"/>
                    <a:gd name="connsiteY0" fmla="*/ 579808 h 2534761"/>
                    <a:gd name="connsiteX1" fmla="*/ 315951 w 2775518"/>
                    <a:gd name="connsiteY1" fmla="*/ 313108 h 2534761"/>
                    <a:gd name="connsiteX2" fmla="*/ 706476 w 2775518"/>
                    <a:gd name="connsiteY2" fmla="*/ 122608 h 2534761"/>
                    <a:gd name="connsiteX3" fmla="*/ 1087476 w 2775518"/>
                    <a:gd name="connsiteY3" fmla="*/ 17833 h 2534761"/>
                    <a:gd name="connsiteX4" fmla="*/ 1506576 w 2775518"/>
                    <a:gd name="connsiteY4" fmla="*/ 8308 h 2534761"/>
                    <a:gd name="connsiteX5" fmla="*/ 1897101 w 2775518"/>
                    <a:gd name="connsiteY5" fmla="*/ 103558 h 2534761"/>
                    <a:gd name="connsiteX6" fmla="*/ 2401926 w 2775518"/>
                    <a:gd name="connsiteY6" fmla="*/ 284533 h 2534761"/>
                    <a:gd name="connsiteX7" fmla="*/ 2678151 w 2775518"/>
                    <a:gd name="connsiteY7" fmla="*/ 598858 h 2534761"/>
                    <a:gd name="connsiteX8" fmla="*/ 2773401 w 2775518"/>
                    <a:gd name="connsiteY8" fmla="*/ 1379908 h 2534761"/>
                    <a:gd name="connsiteX9" fmla="*/ 2601951 w 2775518"/>
                    <a:gd name="connsiteY9" fmla="*/ 2084758 h 2534761"/>
                    <a:gd name="connsiteX10" fmla="*/ 2278101 w 2775518"/>
                    <a:gd name="connsiteY10" fmla="*/ 2427658 h 2534761"/>
                    <a:gd name="connsiteX11" fmla="*/ 1592301 w 2775518"/>
                    <a:gd name="connsiteY11" fmla="*/ 2522908 h 2534761"/>
                    <a:gd name="connsiteX12" fmla="*/ 1173201 w 2775518"/>
                    <a:gd name="connsiteY12" fmla="*/ 2484808 h 2534761"/>
                    <a:gd name="connsiteX13" fmla="*/ 944601 w 2775518"/>
                    <a:gd name="connsiteY13" fmla="*/ 2437183 h 2534761"/>
                    <a:gd name="connsiteX14" fmla="*/ 496926 w 2775518"/>
                    <a:gd name="connsiteY14" fmla="*/ 2199058 h 2534761"/>
                    <a:gd name="connsiteX15" fmla="*/ 154026 w 2775518"/>
                    <a:gd name="connsiteY15" fmla="*/ 1799008 h 2534761"/>
                    <a:gd name="connsiteX16" fmla="*/ 1626 w 2775518"/>
                    <a:gd name="connsiteY16" fmla="*/ 1189408 h 2534761"/>
                    <a:gd name="connsiteX17" fmla="*/ 178791 w 2775518"/>
                    <a:gd name="connsiteY17" fmla="*/ 671248 h 2534761"/>
                    <a:gd name="connsiteX0" fmla="*/ 85725 w 2773892"/>
                    <a:gd name="connsiteY0" fmla="*/ 579808 h 2534761"/>
                    <a:gd name="connsiteX1" fmla="*/ 314325 w 2773892"/>
                    <a:gd name="connsiteY1" fmla="*/ 313108 h 2534761"/>
                    <a:gd name="connsiteX2" fmla="*/ 704850 w 2773892"/>
                    <a:gd name="connsiteY2" fmla="*/ 122608 h 2534761"/>
                    <a:gd name="connsiteX3" fmla="*/ 1085850 w 2773892"/>
                    <a:gd name="connsiteY3" fmla="*/ 17833 h 2534761"/>
                    <a:gd name="connsiteX4" fmla="*/ 1504950 w 2773892"/>
                    <a:gd name="connsiteY4" fmla="*/ 8308 h 2534761"/>
                    <a:gd name="connsiteX5" fmla="*/ 1895475 w 2773892"/>
                    <a:gd name="connsiteY5" fmla="*/ 103558 h 2534761"/>
                    <a:gd name="connsiteX6" fmla="*/ 2400300 w 2773892"/>
                    <a:gd name="connsiteY6" fmla="*/ 284533 h 2534761"/>
                    <a:gd name="connsiteX7" fmla="*/ 2676525 w 2773892"/>
                    <a:gd name="connsiteY7" fmla="*/ 598858 h 2534761"/>
                    <a:gd name="connsiteX8" fmla="*/ 2771775 w 2773892"/>
                    <a:gd name="connsiteY8" fmla="*/ 1379908 h 2534761"/>
                    <a:gd name="connsiteX9" fmla="*/ 2600325 w 2773892"/>
                    <a:gd name="connsiteY9" fmla="*/ 2084758 h 2534761"/>
                    <a:gd name="connsiteX10" fmla="*/ 2276475 w 2773892"/>
                    <a:gd name="connsiteY10" fmla="*/ 2427658 h 2534761"/>
                    <a:gd name="connsiteX11" fmla="*/ 1590675 w 2773892"/>
                    <a:gd name="connsiteY11" fmla="*/ 2522908 h 2534761"/>
                    <a:gd name="connsiteX12" fmla="*/ 1171575 w 2773892"/>
                    <a:gd name="connsiteY12" fmla="*/ 2484808 h 2534761"/>
                    <a:gd name="connsiteX13" fmla="*/ 942975 w 2773892"/>
                    <a:gd name="connsiteY13" fmla="*/ 2437183 h 2534761"/>
                    <a:gd name="connsiteX14" fmla="*/ 495300 w 2773892"/>
                    <a:gd name="connsiteY14" fmla="*/ 2199058 h 2534761"/>
                    <a:gd name="connsiteX15" fmla="*/ 152400 w 2773892"/>
                    <a:gd name="connsiteY15" fmla="*/ 1799008 h 2534761"/>
                    <a:gd name="connsiteX16" fmla="*/ 0 w 2773892"/>
                    <a:gd name="connsiteY16" fmla="*/ 1189408 h 2534761"/>
                    <a:gd name="connsiteX0" fmla="*/ 0 w 2688167"/>
                    <a:gd name="connsiteY0" fmla="*/ 579808 h 2534761"/>
                    <a:gd name="connsiteX1" fmla="*/ 228600 w 2688167"/>
                    <a:gd name="connsiteY1" fmla="*/ 313108 h 2534761"/>
                    <a:gd name="connsiteX2" fmla="*/ 619125 w 2688167"/>
                    <a:gd name="connsiteY2" fmla="*/ 122608 h 2534761"/>
                    <a:gd name="connsiteX3" fmla="*/ 1000125 w 2688167"/>
                    <a:gd name="connsiteY3" fmla="*/ 17833 h 2534761"/>
                    <a:gd name="connsiteX4" fmla="*/ 1419225 w 2688167"/>
                    <a:gd name="connsiteY4" fmla="*/ 8308 h 2534761"/>
                    <a:gd name="connsiteX5" fmla="*/ 1809750 w 2688167"/>
                    <a:gd name="connsiteY5" fmla="*/ 103558 h 2534761"/>
                    <a:gd name="connsiteX6" fmla="*/ 2314575 w 2688167"/>
                    <a:gd name="connsiteY6" fmla="*/ 284533 h 2534761"/>
                    <a:gd name="connsiteX7" fmla="*/ 2590800 w 2688167"/>
                    <a:gd name="connsiteY7" fmla="*/ 598858 h 2534761"/>
                    <a:gd name="connsiteX8" fmla="*/ 2686050 w 2688167"/>
                    <a:gd name="connsiteY8" fmla="*/ 1379908 h 2534761"/>
                    <a:gd name="connsiteX9" fmla="*/ 2514600 w 2688167"/>
                    <a:gd name="connsiteY9" fmla="*/ 2084758 h 2534761"/>
                    <a:gd name="connsiteX10" fmla="*/ 2190750 w 2688167"/>
                    <a:gd name="connsiteY10" fmla="*/ 2427658 h 2534761"/>
                    <a:gd name="connsiteX11" fmla="*/ 1504950 w 2688167"/>
                    <a:gd name="connsiteY11" fmla="*/ 2522908 h 2534761"/>
                    <a:gd name="connsiteX12" fmla="*/ 1085850 w 2688167"/>
                    <a:gd name="connsiteY12" fmla="*/ 2484808 h 2534761"/>
                    <a:gd name="connsiteX13" fmla="*/ 857250 w 2688167"/>
                    <a:gd name="connsiteY13" fmla="*/ 2437183 h 2534761"/>
                    <a:gd name="connsiteX14" fmla="*/ 409575 w 2688167"/>
                    <a:gd name="connsiteY14" fmla="*/ 2199058 h 2534761"/>
                    <a:gd name="connsiteX15" fmla="*/ 66675 w 2688167"/>
                    <a:gd name="connsiteY15" fmla="*/ 1799008 h 2534761"/>
                    <a:gd name="connsiteX0" fmla="*/ 0 w 2688167"/>
                    <a:gd name="connsiteY0" fmla="*/ 579808 h 2534761"/>
                    <a:gd name="connsiteX1" fmla="*/ 228600 w 2688167"/>
                    <a:gd name="connsiteY1" fmla="*/ 313108 h 2534761"/>
                    <a:gd name="connsiteX2" fmla="*/ 619125 w 2688167"/>
                    <a:gd name="connsiteY2" fmla="*/ 122608 h 2534761"/>
                    <a:gd name="connsiteX3" fmla="*/ 1000125 w 2688167"/>
                    <a:gd name="connsiteY3" fmla="*/ 17833 h 2534761"/>
                    <a:gd name="connsiteX4" fmla="*/ 1419225 w 2688167"/>
                    <a:gd name="connsiteY4" fmla="*/ 8308 h 2534761"/>
                    <a:gd name="connsiteX5" fmla="*/ 1809750 w 2688167"/>
                    <a:gd name="connsiteY5" fmla="*/ 103558 h 2534761"/>
                    <a:gd name="connsiteX6" fmla="*/ 2314575 w 2688167"/>
                    <a:gd name="connsiteY6" fmla="*/ 284533 h 2534761"/>
                    <a:gd name="connsiteX7" fmla="*/ 2590800 w 2688167"/>
                    <a:gd name="connsiteY7" fmla="*/ 598858 h 2534761"/>
                    <a:gd name="connsiteX8" fmla="*/ 2686050 w 2688167"/>
                    <a:gd name="connsiteY8" fmla="*/ 1379908 h 2534761"/>
                    <a:gd name="connsiteX9" fmla="*/ 2514600 w 2688167"/>
                    <a:gd name="connsiteY9" fmla="*/ 2084758 h 2534761"/>
                    <a:gd name="connsiteX10" fmla="*/ 2190750 w 2688167"/>
                    <a:gd name="connsiteY10" fmla="*/ 2427658 h 2534761"/>
                    <a:gd name="connsiteX11" fmla="*/ 1504950 w 2688167"/>
                    <a:gd name="connsiteY11" fmla="*/ 2522908 h 2534761"/>
                    <a:gd name="connsiteX12" fmla="*/ 1085850 w 2688167"/>
                    <a:gd name="connsiteY12" fmla="*/ 2484808 h 2534761"/>
                    <a:gd name="connsiteX13" fmla="*/ 857250 w 2688167"/>
                    <a:gd name="connsiteY13" fmla="*/ 2437183 h 2534761"/>
                    <a:gd name="connsiteX14" fmla="*/ 409575 w 2688167"/>
                    <a:gd name="connsiteY14" fmla="*/ 2199058 h 2534761"/>
                    <a:gd name="connsiteX0" fmla="*/ 0 w 2688167"/>
                    <a:gd name="connsiteY0" fmla="*/ 579808 h 2534761"/>
                    <a:gd name="connsiteX1" fmla="*/ 228600 w 2688167"/>
                    <a:gd name="connsiteY1" fmla="*/ 313108 h 2534761"/>
                    <a:gd name="connsiteX2" fmla="*/ 619125 w 2688167"/>
                    <a:gd name="connsiteY2" fmla="*/ 122608 h 2534761"/>
                    <a:gd name="connsiteX3" fmla="*/ 1000125 w 2688167"/>
                    <a:gd name="connsiteY3" fmla="*/ 17833 h 2534761"/>
                    <a:gd name="connsiteX4" fmla="*/ 1419225 w 2688167"/>
                    <a:gd name="connsiteY4" fmla="*/ 8308 h 2534761"/>
                    <a:gd name="connsiteX5" fmla="*/ 1809750 w 2688167"/>
                    <a:gd name="connsiteY5" fmla="*/ 103558 h 2534761"/>
                    <a:gd name="connsiteX6" fmla="*/ 2314575 w 2688167"/>
                    <a:gd name="connsiteY6" fmla="*/ 284533 h 2534761"/>
                    <a:gd name="connsiteX7" fmla="*/ 2590800 w 2688167"/>
                    <a:gd name="connsiteY7" fmla="*/ 598858 h 2534761"/>
                    <a:gd name="connsiteX8" fmla="*/ 2686050 w 2688167"/>
                    <a:gd name="connsiteY8" fmla="*/ 1379908 h 2534761"/>
                    <a:gd name="connsiteX9" fmla="*/ 2514600 w 2688167"/>
                    <a:gd name="connsiteY9" fmla="*/ 2084758 h 2534761"/>
                    <a:gd name="connsiteX10" fmla="*/ 2190750 w 2688167"/>
                    <a:gd name="connsiteY10" fmla="*/ 2427658 h 2534761"/>
                    <a:gd name="connsiteX11" fmla="*/ 1504950 w 2688167"/>
                    <a:gd name="connsiteY11" fmla="*/ 2522908 h 2534761"/>
                    <a:gd name="connsiteX12" fmla="*/ 1085850 w 2688167"/>
                    <a:gd name="connsiteY12" fmla="*/ 2484808 h 2534761"/>
                    <a:gd name="connsiteX13" fmla="*/ 857250 w 2688167"/>
                    <a:gd name="connsiteY13" fmla="*/ 2437183 h 2534761"/>
                    <a:gd name="connsiteX0" fmla="*/ 0 w 2688167"/>
                    <a:gd name="connsiteY0" fmla="*/ 579808 h 2534761"/>
                    <a:gd name="connsiteX1" fmla="*/ 228600 w 2688167"/>
                    <a:gd name="connsiteY1" fmla="*/ 313108 h 2534761"/>
                    <a:gd name="connsiteX2" fmla="*/ 619125 w 2688167"/>
                    <a:gd name="connsiteY2" fmla="*/ 122608 h 2534761"/>
                    <a:gd name="connsiteX3" fmla="*/ 1000125 w 2688167"/>
                    <a:gd name="connsiteY3" fmla="*/ 17833 h 2534761"/>
                    <a:gd name="connsiteX4" fmla="*/ 1419225 w 2688167"/>
                    <a:gd name="connsiteY4" fmla="*/ 8308 h 2534761"/>
                    <a:gd name="connsiteX5" fmla="*/ 1809750 w 2688167"/>
                    <a:gd name="connsiteY5" fmla="*/ 103558 h 2534761"/>
                    <a:gd name="connsiteX6" fmla="*/ 2314575 w 2688167"/>
                    <a:gd name="connsiteY6" fmla="*/ 284533 h 2534761"/>
                    <a:gd name="connsiteX7" fmla="*/ 2590800 w 2688167"/>
                    <a:gd name="connsiteY7" fmla="*/ 598858 h 2534761"/>
                    <a:gd name="connsiteX8" fmla="*/ 2686050 w 2688167"/>
                    <a:gd name="connsiteY8" fmla="*/ 1379908 h 2534761"/>
                    <a:gd name="connsiteX9" fmla="*/ 2514600 w 2688167"/>
                    <a:gd name="connsiteY9" fmla="*/ 2084758 h 2534761"/>
                    <a:gd name="connsiteX10" fmla="*/ 2190750 w 2688167"/>
                    <a:gd name="connsiteY10" fmla="*/ 2427658 h 2534761"/>
                    <a:gd name="connsiteX11" fmla="*/ 1504950 w 2688167"/>
                    <a:gd name="connsiteY11" fmla="*/ 2522908 h 2534761"/>
                    <a:gd name="connsiteX12" fmla="*/ 1085850 w 2688167"/>
                    <a:gd name="connsiteY12" fmla="*/ 2484808 h 2534761"/>
                    <a:gd name="connsiteX0" fmla="*/ 0 w 2688167"/>
                    <a:gd name="connsiteY0" fmla="*/ 579808 h 2522908"/>
                    <a:gd name="connsiteX1" fmla="*/ 228600 w 2688167"/>
                    <a:gd name="connsiteY1" fmla="*/ 313108 h 2522908"/>
                    <a:gd name="connsiteX2" fmla="*/ 619125 w 2688167"/>
                    <a:gd name="connsiteY2" fmla="*/ 122608 h 2522908"/>
                    <a:gd name="connsiteX3" fmla="*/ 1000125 w 2688167"/>
                    <a:gd name="connsiteY3" fmla="*/ 17833 h 2522908"/>
                    <a:gd name="connsiteX4" fmla="*/ 1419225 w 2688167"/>
                    <a:gd name="connsiteY4" fmla="*/ 8308 h 2522908"/>
                    <a:gd name="connsiteX5" fmla="*/ 1809750 w 2688167"/>
                    <a:gd name="connsiteY5" fmla="*/ 103558 h 2522908"/>
                    <a:gd name="connsiteX6" fmla="*/ 2314575 w 2688167"/>
                    <a:gd name="connsiteY6" fmla="*/ 284533 h 2522908"/>
                    <a:gd name="connsiteX7" fmla="*/ 2590800 w 2688167"/>
                    <a:gd name="connsiteY7" fmla="*/ 598858 h 2522908"/>
                    <a:gd name="connsiteX8" fmla="*/ 2686050 w 2688167"/>
                    <a:gd name="connsiteY8" fmla="*/ 1379908 h 2522908"/>
                    <a:gd name="connsiteX9" fmla="*/ 2514600 w 2688167"/>
                    <a:gd name="connsiteY9" fmla="*/ 2084758 h 2522908"/>
                    <a:gd name="connsiteX10" fmla="*/ 2190750 w 2688167"/>
                    <a:gd name="connsiteY10" fmla="*/ 2427658 h 2522908"/>
                    <a:gd name="connsiteX11" fmla="*/ 1504950 w 2688167"/>
                    <a:gd name="connsiteY11" fmla="*/ 2522908 h 2522908"/>
                    <a:gd name="connsiteX0" fmla="*/ 0 w 2688167"/>
                    <a:gd name="connsiteY0" fmla="*/ 579808 h 2427658"/>
                    <a:gd name="connsiteX1" fmla="*/ 228600 w 2688167"/>
                    <a:gd name="connsiteY1" fmla="*/ 313108 h 2427658"/>
                    <a:gd name="connsiteX2" fmla="*/ 619125 w 2688167"/>
                    <a:gd name="connsiteY2" fmla="*/ 122608 h 2427658"/>
                    <a:gd name="connsiteX3" fmla="*/ 1000125 w 2688167"/>
                    <a:gd name="connsiteY3" fmla="*/ 17833 h 2427658"/>
                    <a:gd name="connsiteX4" fmla="*/ 1419225 w 2688167"/>
                    <a:gd name="connsiteY4" fmla="*/ 8308 h 2427658"/>
                    <a:gd name="connsiteX5" fmla="*/ 1809750 w 2688167"/>
                    <a:gd name="connsiteY5" fmla="*/ 103558 h 2427658"/>
                    <a:gd name="connsiteX6" fmla="*/ 2314575 w 2688167"/>
                    <a:gd name="connsiteY6" fmla="*/ 284533 h 2427658"/>
                    <a:gd name="connsiteX7" fmla="*/ 2590800 w 2688167"/>
                    <a:gd name="connsiteY7" fmla="*/ 598858 h 2427658"/>
                    <a:gd name="connsiteX8" fmla="*/ 2686050 w 2688167"/>
                    <a:gd name="connsiteY8" fmla="*/ 1379908 h 2427658"/>
                    <a:gd name="connsiteX9" fmla="*/ 2514600 w 2688167"/>
                    <a:gd name="connsiteY9" fmla="*/ 2084758 h 2427658"/>
                    <a:gd name="connsiteX10" fmla="*/ 2190750 w 2688167"/>
                    <a:gd name="connsiteY10" fmla="*/ 2427658 h 2427658"/>
                    <a:gd name="connsiteX0" fmla="*/ 0 w 2688167"/>
                    <a:gd name="connsiteY0" fmla="*/ 579808 h 2084758"/>
                    <a:gd name="connsiteX1" fmla="*/ 228600 w 2688167"/>
                    <a:gd name="connsiteY1" fmla="*/ 313108 h 2084758"/>
                    <a:gd name="connsiteX2" fmla="*/ 619125 w 2688167"/>
                    <a:gd name="connsiteY2" fmla="*/ 122608 h 2084758"/>
                    <a:gd name="connsiteX3" fmla="*/ 1000125 w 2688167"/>
                    <a:gd name="connsiteY3" fmla="*/ 17833 h 2084758"/>
                    <a:gd name="connsiteX4" fmla="*/ 1419225 w 2688167"/>
                    <a:gd name="connsiteY4" fmla="*/ 8308 h 2084758"/>
                    <a:gd name="connsiteX5" fmla="*/ 1809750 w 2688167"/>
                    <a:gd name="connsiteY5" fmla="*/ 103558 h 2084758"/>
                    <a:gd name="connsiteX6" fmla="*/ 2314575 w 2688167"/>
                    <a:gd name="connsiteY6" fmla="*/ 284533 h 2084758"/>
                    <a:gd name="connsiteX7" fmla="*/ 2590800 w 2688167"/>
                    <a:gd name="connsiteY7" fmla="*/ 598858 h 2084758"/>
                    <a:gd name="connsiteX8" fmla="*/ 2686050 w 2688167"/>
                    <a:gd name="connsiteY8" fmla="*/ 1379908 h 2084758"/>
                    <a:gd name="connsiteX9" fmla="*/ 2514600 w 2688167"/>
                    <a:gd name="connsiteY9" fmla="*/ 2084758 h 2084758"/>
                    <a:gd name="connsiteX0" fmla="*/ 0 w 2688167"/>
                    <a:gd name="connsiteY0" fmla="*/ 579808 h 1379908"/>
                    <a:gd name="connsiteX1" fmla="*/ 228600 w 2688167"/>
                    <a:gd name="connsiteY1" fmla="*/ 313108 h 1379908"/>
                    <a:gd name="connsiteX2" fmla="*/ 619125 w 2688167"/>
                    <a:gd name="connsiteY2" fmla="*/ 122608 h 1379908"/>
                    <a:gd name="connsiteX3" fmla="*/ 1000125 w 2688167"/>
                    <a:gd name="connsiteY3" fmla="*/ 17833 h 1379908"/>
                    <a:gd name="connsiteX4" fmla="*/ 1419225 w 2688167"/>
                    <a:gd name="connsiteY4" fmla="*/ 8308 h 1379908"/>
                    <a:gd name="connsiteX5" fmla="*/ 1809750 w 2688167"/>
                    <a:gd name="connsiteY5" fmla="*/ 103558 h 1379908"/>
                    <a:gd name="connsiteX6" fmla="*/ 2314575 w 2688167"/>
                    <a:gd name="connsiteY6" fmla="*/ 284533 h 1379908"/>
                    <a:gd name="connsiteX7" fmla="*/ 2590800 w 2688167"/>
                    <a:gd name="connsiteY7" fmla="*/ 598858 h 1379908"/>
                    <a:gd name="connsiteX8" fmla="*/ 2686050 w 2688167"/>
                    <a:gd name="connsiteY8" fmla="*/ 1379908 h 1379908"/>
                    <a:gd name="connsiteX0" fmla="*/ 0 w 2590800"/>
                    <a:gd name="connsiteY0" fmla="*/ 579808 h 598858"/>
                    <a:gd name="connsiteX1" fmla="*/ 228600 w 2590800"/>
                    <a:gd name="connsiteY1" fmla="*/ 313108 h 598858"/>
                    <a:gd name="connsiteX2" fmla="*/ 619125 w 2590800"/>
                    <a:gd name="connsiteY2" fmla="*/ 122608 h 598858"/>
                    <a:gd name="connsiteX3" fmla="*/ 1000125 w 2590800"/>
                    <a:gd name="connsiteY3" fmla="*/ 17833 h 598858"/>
                    <a:gd name="connsiteX4" fmla="*/ 1419225 w 2590800"/>
                    <a:gd name="connsiteY4" fmla="*/ 8308 h 598858"/>
                    <a:gd name="connsiteX5" fmla="*/ 1809750 w 2590800"/>
                    <a:gd name="connsiteY5" fmla="*/ 103558 h 598858"/>
                    <a:gd name="connsiteX6" fmla="*/ 2314575 w 2590800"/>
                    <a:gd name="connsiteY6" fmla="*/ 284533 h 598858"/>
                    <a:gd name="connsiteX7" fmla="*/ 2590800 w 2590800"/>
                    <a:gd name="connsiteY7" fmla="*/ 598858 h 598858"/>
                    <a:gd name="connsiteX0" fmla="*/ 0 w 2762250"/>
                    <a:gd name="connsiteY0" fmla="*/ 579808 h 694108"/>
                    <a:gd name="connsiteX1" fmla="*/ 228600 w 2762250"/>
                    <a:gd name="connsiteY1" fmla="*/ 313108 h 694108"/>
                    <a:gd name="connsiteX2" fmla="*/ 619125 w 2762250"/>
                    <a:gd name="connsiteY2" fmla="*/ 122608 h 694108"/>
                    <a:gd name="connsiteX3" fmla="*/ 1000125 w 2762250"/>
                    <a:gd name="connsiteY3" fmla="*/ 17833 h 694108"/>
                    <a:gd name="connsiteX4" fmla="*/ 1419225 w 2762250"/>
                    <a:gd name="connsiteY4" fmla="*/ 8308 h 694108"/>
                    <a:gd name="connsiteX5" fmla="*/ 1809750 w 2762250"/>
                    <a:gd name="connsiteY5" fmla="*/ 103558 h 694108"/>
                    <a:gd name="connsiteX6" fmla="*/ 2314575 w 2762250"/>
                    <a:gd name="connsiteY6" fmla="*/ 284533 h 694108"/>
                    <a:gd name="connsiteX7" fmla="*/ 2762250 w 2762250"/>
                    <a:gd name="connsiteY7" fmla="*/ 694108 h 694108"/>
                    <a:gd name="connsiteX0" fmla="*/ 0 w 2762250"/>
                    <a:gd name="connsiteY0" fmla="*/ 579808 h 694108"/>
                    <a:gd name="connsiteX1" fmla="*/ 228600 w 2762250"/>
                    <a:gd name="connsiteY1" fmla="*/ 313108 h 694108"/>
                    <a:gd name="connsiteX2" fmla="*/ 619125 w 2762250"/>
                    <a:gd name="connsiteY2" fmla="*/ 122608 h 694108"/>
                    <a:gd name="connsiteX3" fmla="*/ 1000125 w 2762250"/>
                    <a:gd name="connsiteY3" fmla="*/ 17833 h 694108"/>
                    <a:gd name="connsiteX4" fmla="*/ 1419225 w 2762250"/>
                    <a:gd name="connsiteY4" fmla="*/ 8308 h 694108"/>
                    <a:gd name="connsiteX5" fmla="*/ 1809750 w 2762250"/>
                    <a:gd name="connsiteY5" fmla="*/ 103558 h 694108"/>
                    <a:gd name="connsiteX6" fmla="*/ 2314575 w 2762250"/>
                    <a:gd name="connsiteY6" fmla="*/ 284533 h 694108"/>
                    <a:gd name="connsiteX7" fmla="*/ 2762250 w 2762250"/>
                    <a:gd name="connsiteY7" fmla="*/ 694108 h 694108"/>
                    <a:gd name="connsiteX0" fmla="*/ 0 w 2543175"/>
                    <a:gd name="connsiteY0" fmla="*/ 579808 h 579808"/>
                    <a:gd name="connsiteX1" fmla="*/ 228600 w 2543175"/>
                    <a:gd name="connsiteY1" fmla="*/ 313108 h 579808"/>
                    <a:gd name="connsiteX2" fmla="*/ 619125 w 2543175"/>
                    <a:gd name="connsiteY2" fmla="*/ 122608 h 579808"/>
                    <a:gd name="connsiteX3" fmla="*/ 1000125 w 2543175"/>
                    <a:gd name="connsiteY3" fmla="*/ 17833 h 579808"/>
                    <a:gd name="connsiteX4" fmla="*/ 1419225 w 2543175"/>
                    <a:gd name="connsiteY4" fmla="*/ 8308 h 579808"/>
                    <a:gd name="connsiteX5" fmla="*/ 1809750 w 2543175"/>
                    <a:gd name="connsiteY5" fmla="*/ 103558 h 579808"/>
                    <a:gd name="connsiteX6" fmla="*/ 2314575 w 2543175"/>
                    <a:gd name="connsiteY6" fmla="*/ 284533 h 579808"/>
                    <a:gd name="connsiteX7" fmla="*/ 2543175 w 2543175"/>
                    <a:gd name="connsiteY7" fmla="*/ 408358 h 579808"/>
                    <a:gd name="connsiteX0" fmla="*/ 0 w 2543175"/>
                    <a:gd name="connsiteY0" fmla="*/ 579808 h 579808"/>
                    <a:gd name="connsiteX1" fmla="*/ 228600 w 2543175"/>
                    <a:gd name="connsiteY1" fmla="*/ 313108 h 579808"/>
                    <a:gd name="connsiteX2" fmla="*/ 619125 w 2543175"/>
                    <a:gd name="connsiteY2" fmla="*/ 122608 h 579808"/>
                    <a:gd name="connsiteX3" fmla="*/ 1000125 w 2543175"/>
                    <a:gd name="connsiteY3" fmla="*/ 17833 h 579808"/>
                    <a:gd name="connsiteX4" fmla="*/ 1419225 w 2543175"/>
                    <a:gd name="connsiteY4" fmla="*/ 8308 h 579808"/>
                    <a:gd name="connsiteX5" fmla="*/ 1809750 w 2543175"/>
                    <a:gd name="connsiteY5" fmla="*/ 103558 h 579808"/>
                    <a:gd name="connsiteX6" fmla="*/ 2314575 w 2543175"/>
                    <a:gd name="connsiteY6" fmla="*/ 284533 h 579808"/>
                    <a:gd name="connsiteX7" fmla="*/ 2543175 w 2543175"/>
                    <a:gd name="connsiteY7" fmla="*/ 408358 h 579808"/>
                    <a:gd name="connsiteX0" fmla="*/ 0 w 2543175"/>
                    <a:gd name="connsiteY0" fmla="*/ 579808 h 579808"/>
                    <a:gd name="connsiteX1" fmla="*/ 228600 w 2543175"/>
                    <a:gd name="connsiteY1" fmla="*/ 313108 h 579808"/>
                    <a:gd name="connsiteX2" fmla="*/ 619125 w 2543175"/>
                    <a:gd name="connsiteY2" fmla="*/ 122608 h 579808"/>
                    <a:gd name="connsiteX3" fmla="*/ 1000125 w 2543175"/>
                    <a:gd name="connsiteY3" fmla="*/ 17833 h 579808"/>
                    <a:gd name="connsiteX4" fmla="*/ 1419225 w 2543175"/>
                    <a:gd name="connsiteY4" fmla="*/ 8308 h 579808"/>
                    <a:gd name="connsiteX5" fmla="*/ 1809750 w 2543175"/>
                    <a:gd name="connsiteY5" fmla="*/ 103558 h 579808"/>
                    <a:gd name="connsiteX6" fmla="*/ 2314575 w 2543175"/>
                    <a:gd name="connsiteY6" fmla="*/ 284533 h 579808"/>
                    <a:gd name="connsiteX7" fmla="*/ 2543175 w 2543175"/>
                    <a:gd name="connsiteY7" fmla="*/ 408358 h 579808"/>
                    <a:gd name="connsiteX0" fmla="*/ 0 w 2495550"/>
                    <a:gd name="connsiteY0" fmla="*/ 579808 h 579808"/>
                    <a:gd name="connsiteX1" fmla="*/ 228600 w 2495550"/>
                    <a:gd name="connsiteY1" fmla="*/ 313108 h 579808"/>
                    <a:gd name="connsiteX2" fmla="*/ 619125 w 2495550"/>
                    <a:gd name="connsiteY2" fmla="*/ 122608 h 579808"/>
                    <a:gd name="connsiteX3" fmla="*/ 1000125 w 2495550"/>
                    <a:gd name="connsiteY3" fmla="*/ 17833 h 579808"/>
                    <a:gd name="connsiteX4" fmla="*/ 1419225 w 2495550"/>
                    <a:gd name="connsiteY4" fmla="*/ 8308 h 579808"/>
                    <a:gd name="connsiteX5" fmla="*/ 1809750 w 2495550"/>
                    <a:gd name="connsiteY5" fmla="*/ 103558 h 579808"/>
                    <a:gd name="connsiteX6" fmla="*/ 2314575 w 2495550"/>
                    <a:gd name="connsiteY6" fmla="*/ 284533 h 579808"/>
                    <a:gd name="connsiteX7" fmla="*/ 2495550 w 2495550"/>
                    <a:gd name="connsiteY7" fmla="*/ 436933 h 579808"/>
                    <a:gd name="connsiteX0" fmla="*/ 0 w 2495550"/>
                    <a:gd name="connsiteY0" fmla="*/ 579808 h 579808"/>
                    <a:gd name="connsiteX1" fmla="*/ 228600 w 2495550"/>
                    <a:gd name="connsiteY1" fmla="*/ 313108 h 579808"/>
                    <a:gd name="connsiteX2" fmla="*/ 619125 w 2495550"/>
                    <a:gd name="connsiteY2" fmla="*/ 122608 h 579808"/>
                    <a:gd name="connsiteX3" fmla="*/ 1000125 w 2495550"/>
                    <a:gd name="connsiteY3" fmla="*/ 17833 h 579808"/>
                    <a:gd name="connsiteX4" fmla="*/ 1419225 w 2495550"/>
                    <a:gd name="connsiteY4" fmla="*/ 8308 h 579808"/>
                    <a:gd name="connsiteX5" fmla="*/ 1809750 w 2495550"/>
                    <a:gd name="connsiteY5" fmla="*/ 103558 h 579808"/>
                    <a:gd name="connsiteX6" fmla="*/ 2314575 w 2495550"/>
                    <a:gd name="connsiteY6" fmla="*/ 284533 h 579808"/>
                    <a:gd name="connsiteX7" fmla="*/ 2495550 w 2495550"/>
                    <a:gd name="connsiteY7" fmla="*/ 436933 h 579808"/>
                    <a:gd name="connsiteX0" fmla="*/ 0 w 2505075"/>
                    <a:gd name="connsiteY0" fmla="*/ 579808 h 579808"/>
                    <a:gd name="connsiteX1" fmla="*/ 228600 w 2505075"/>
                    <a:gd name="connsiteY1" fmla="*/ 313108 h 579808"/>
                    <a:gd name="connsiteX2" fmla="*/ 619125 w 2505075"/>
                    <a:gd name="connsiteY2" fmla="*/ 122608 h 579808"/>
                    <a:gd name="connsiteX3" fmla="*/ 1000125 w 2505075"/>
                    <a:gd name="connsiteY3" fmla="*/ 17833 h 579808"/>
                    <a:gd name="connsiteX4" fmla="*/ 1419225 w 2505075"/>
                    <a:gd name="connsiteY4" fmla="*/ 8308 h 579808"/>
                    <a:gd name="connsiteX5" fmla="*/ 1809750 w 2505075"/>
                    <a:gd name="connsiteY5" fmla="*/ 103558 h 579808"/>
                    <a:gd name="connsiteX6" fmla="*/ 2314575 w 2505075"/>
                    <a:gd name="connsiteY6" fmla="*/ 284533 h 579808"/>
                    <a:gd name="connsiteX7" fmla="*/ 2505075 w 2505075"/>
                    <a:gd name="connsiteY7" fmla="*/ 436933 h 579808"/>
                    <a:gd name="connsiteX0" fmla="*/ 0 w 2505075"/>
                    <a:gd name="connsiteY0" fmla="*/ 579808 h 579808"/>
                    <a:gd name="connsiteX1" fmla="*/ 219075 w 2505075"/>
                    <a:gd name="connsiteY1" fmla="*/ 294058 h 579808"/>
                    <a:gd name="connsiteX2" fmla="*/ 619125 w 2505075"/>
                    <a:gd name="connsiteY2" fmla="*/ 122608 h 579808"/>
                    <a:gd name="connsiteX3" fmla="*/ 1000125 w 2505075"/>
                    <a:gd name="connsiteY3" fmla="*/ 17833 h 579808"/>
                    <a:gd name="connsiteX4" fmla="*/ 1419225 w 2505075"/>
                    <a:gd name="connsiteY4" fmla="*/ 8308 h 579808"/>
                    <a:gd name="connsiteX5" fmla="*/ 1809750 w 2505075"/>
                    <a:gd name="connsiteY5" fmla="*/ 103558 h 579808"/>
                    <a:gd name="connsiteX6" fmla="*/ 2314575 w 2505075"/>
                    <a:gd name="connsiteY6" fmla="*/ 284533 h 579808"/>
                    <a:gd name="connsiteX7" fmla="*/ 2505075 w 2505075"/>
                    <a:gd name="connsiteY7" fmla="*/ 436933 h 579808"/>
                    <a:gd name="connsiteX0" fmla="*/ 0 w 2505075"/>
                    <a:gd name="connsiteY0" fmla="*/ 579808 h 579808"/>
                    <a:gd name="connsiteX1" fmla="*/ 219075 w 2505075"/>
                    <a:gd name="connsiteY1" fmla="*/ 294058 h 579808"/>
                    <a:gd name="connsiteX2" fmla="*/ 581025 w 2505075"/>
                    <a:gd name="connsiteY2" fmla="*/ 122608 h 579808"/>
                    <a:gd name="connsiteX3" fmla="*/ 1000125 w 2505075"/>
                    <a:gd name="connsiteY3" fmla="*/ 17833 h 579808"/>
                    <a:gd name="connsiteX4" fmla="*/ 1419225 w 2505075"/>
                    <a:gd name="connsiteY4" fmla="*/ 8308 h 579808"/>
                    <a:gd name="connsiteX5" fmla="*/ 1809750 w 2505075"/>
                    <a:gd name="connsiteY5" fmla="*/ 103558 h 579808"/>
                    <a:gd name="connsiteX6" fmla="*/ 2314575 w 2505075"/>
                    <a:gd name="connsiteY6" fmla="*/ 284533 h 579808"/>
                    <a:gd name="connsiteX7" fmla="*/ 2505075 w 2505075"/>
                    <a:gd name="connsiteY7" fmla="*/ 436933 h 579808"/>
                    <a:gd name="connsiteX0" fmla="*/ 0 w 2447925"/>
                    <a:gd name="connsiteY0" fmla="*/ 465508 h 465508"/>
                    <a:gd name="connsiteX1" fmla="*/ 161925 w 2447925"/>
                    <a:gd name="connsiteY1" fmla="*/ 294058 h 465508"/>
                    <a:gd name="connsiteX2" fmla="*/ 523875 w 2447925"/>
                    <a:gd name="connsiteY2" fmla="*/ 122608 h 465508"/>
                    <a:gd name="connsiteX3" fmla="*/ 942975 w 2447925"/>
                    <a:gd name="connsiteY3" fmla="*/ 17833 h 465508"/>
                    <a:gd name="connsiteX4" fmla="*/ 1362075 w 2447925"/>
                    <a:gd name="connsiteY4" fmla="*/ 8308 h 465508"/>
                    <a:gd name="connsiteX5" fmla="*/ 1752600 w 2447925"/>
                    <a:gd name="connsiteY5" fmla="*/ 103558 h 465508"/>
                    <a:gd name="connsiteX6" fmla="*/ 2257425 w 2447925"/>
                    <a:gd name="connsiteY6" fmla="*/ 284533 h 465508"/>
                    <a:gd name="connsiteX7" fmla="*/ 2447925 w 2447925"/>
                    <a:gd name="connsiteY7" fmla="*/ 436933 h 465508"/>
                    <a:gd name="connsiteX0" fmla="*/ 0 w 2447925"/>
                    <a:gd name="connsiteY0" fmla="*/ 465508 h 465508"/>
                    <a:gd name="connsiteX1" fmla="*/ 161925 w 2447925"/>
                    <a:gd name="connsiteY1" fmla="*/ 294058 h 465508"/>
                    <a:gd name="connsiteX2" fmla="*/ 523875 w 2447925"/>
                    <a:gd name="connsiteY2" fmla="*/ 122608 h 465508"/>
                    <a:gd name="connsiteX3" fmla="*/ 942975 w 2447925"/>
                    <a:gd name="connsiteY3" fmla="*/ 17833 h 465508"/>
                    <a:gd name="connsiteX4" fmla="*/ 1362075 w 2447925"/>
                    <a:gd name="connsiteY4" fmla="*/ 8308 h 465508"/>
                    <a:gd name="connsiteX5" fmla="*/ 1752600 w 2447925"/>
                    <a:gd name="connsiteY5" fmla="*/ 103558 h 465508"/>
                    <a:gd name="connsiteX6" fmla="*/ 2257425 w 2447925"/>
                    <a:gd name="connsiteY6" fmla="*/ 284533 h 465508"/>
                    <a:gd name="connsiteX7" fmla="*/ 2447925 w 2447925"/>
                    <a:gd name="connsiteY7" fmla="*/ 436933 h 465508"/>
                    <a:gd name="connsiteX0" fmla="*/ 0 w 2447925"/>
                    <a:gd name="connsiteY0" fmla="*/ 467583 h 467583"/>
                    <a:gd name="connsiteX1" fmla="*/ 161925 w 2447925"/>
                    <a:gd name="connsiteY1" fmla="*/ 296133 h 467583"/>
                    <a:gd name="connsiteX2" fmla="*/ 523875 w 2447925"/>
                    <a:gd name="connsiteY2" fmla="*/ 124683 h 467583"/>
                    <a:gd name="connsiteX3" fmla="*/ 942975 w 2447925"/>
                    <a:gd name="connsiteY3" fmla="*/ 19908 h 467583"/>
                    <a:gd name="connsiteX4" fmla="*/ 1362075 w 2447925"/>
                    <a:gd name="connsiteY4" fmla="*/ 10383 h 467583"/>
                    <a:gd name="connsiteX5" fmla="*/ 1885950 w 2447925"/>
                    <a:gd name="connsiteY5" fmla="*/ 134208 h 467583"/>
                    <a:gd name="connsiteX6" fmla="*/ 2257425 w 2447925"/>
                    <a:gd name="connsiteY6" fmla="*/ 286608 h 467583"/>
                    <a:gd name="connsiteX7" fmla="*/ 2447925 w 2447925"/>
                    <a:gd name="connsiteY7" fmla="*/ 439008 h 467583"/>
                    <a:gd name="connsiteX0" fmla="*/ 0 w 2447925"/>
                    <a:gd name="connsiteY0" fmla="*/ 467583 h 467583"/>
                    <a:gd name="connsiteX1" fmla="*/ 209550 w 2447925"/>
                    <a:gd name="connsiteY1" fmla="*/ 248508 h 467583"/>
                    <a:gd name="connsiteX2" fmla="*/ 523875 w 2447925"/>
                    <a:gd name="connsiteY2" fmla="*/ 124683 h 467583"/>
                    <a:gd name="connsiteX3" fmla="*/ 942975 w 2447925"/>
                    <a:gd name="connsiteY3" fmla="*/ 19908 h 467583"/>
                    <a:gd name="connsiteX4" fmla="*/ 1362075 w 2447925"/>
                    <a:gd name="connsiteY4" fmla="*/ 10383 h 467583"/>
                    <a:gd name="connsiteX5" fmla="*/ 1885950 w 2447925"/>
                    <a:gd name="connsiteY5" fmla="*/ 134208 h 467583"/>
                    <a:gd name="connsiteX6" fmla="*/ 2257425 w 2447925"/>
                    <a:gd name="connsiteY6" fmla="*/ 286608 h 467583"/>
                    <a:gd name="connsiteX7" fmla="*/ 2447925 w 2447925"/>
                    <a:gd name="connsiteY7" fmla="*/ 439008 h 467583"/>
                    <a:gd name="connsiteX0" fmla="*/ 0 w 2447925"/>
                    <a:gd name="connsiteY0" fmla="*/ 467583 h 467583"/>
                    <a:gd name="connsiteX1" fmla="*/ 209550 w 2447925"/>
                    <a:gd name="connsiteY1" fmla="*/ 248508 h 467583"/>
                    <a:gd name="connsiteX2" fmla="*/ 523875 w 2447925"/>
                    <a:gd name="connsiteY2" fmla="*/ 124683 h 467583"/>
                    <a:gd name="connsiteX3" fmla="*/ 942975 w 2447925"/>
                    <a:gd name="connsiteY3" fmla="*/ 19908 h 467583"/>
                    <a:gd name="connsiteX4" fmla="*/ 1362075 w 2447925"/>
                    <a:gd name="connsiteY4" fmla="*/ 10383 h 467583"/>
                    <a:gd name="connsiteX5" fmla="*/ 1885950 w 2447925"/>
                    <a:gd name="connsiteY5" fmla="*/ 134208 h 467583"/>
                    <a:gd name="connsiteX6" fmla="*/ 2257425 w 2447925"/>
                    <a:gd name="connsiteY6" fmla="*/ 286608 h 467583"/>
                    <a:gd name="connsiteX7" fmla="*/ 2447925 w 2447925"/>
                    <a:gd name="connsiteY7" fmla="*/ 439008 h 467583"/>
                    <a:gd name="connsiteX0" fmla="*/ 0 w 2447925"/>
                    <a:gd name="connsiteY0" fmla="*/ 466020 h 466020"/>
                    <a:gd name="connsiteX1" fmla="*/ 209550 w 2447925"/>
                    <a:gd name="connsiteY1" fmla="*/ 246945 h 466020"/>
                    <a:gd name="connsiteX2" fmla="*/ 590550 w 2447925"/>
                    <a:gd name="connsiteY2" fmla="*/ 85020 h 466020"/>
                    <a:gd name="connsiteX3" fmla="*/ 942975 w 2447925"/>
                    <a:gd name="connsiteY3" fmla="*/ 18345 h 466020"/>
                    <a:gd name="connsiteX4" fmla="*/ 1362075 w 2447925"/>
                    <a:gd name="connsiteY4" fmla="*/ 8820 h 466020"/>
                    <a:gd name="connsiteX5" fmla="*/ 1885950 w 2447925"/>
                    <a:gd name="connsiteY5" fmla="*/ 132645 h 466020"/>
                    <a:gd name="connsiteX6" fmla="*/ 2257425 w 2447925"/>
                    <a:gd name="connsiteY6" fmla="*/ 285045 h 466020"/>
                    <a:gd name="connsiteX7" fmla="*/ 2447925 w 2447925"/>
                    <a:gd name="connsiteY7" fmla="*/ 437445 h 466020"/>
                    <a:gd name="connsiteX0" fmla="*/ 0 w 2447925"/>
                    <a:gd name="connsiteY0" fmla="*/ 469873 h 469873"/>
                    <a:gd name="connsiteX1" fmla="*/ 209550 w 2447925"/>
                    <a:gd name="connsiteY1" fmla="*/ 250798 h 469873"/>
                    <a:gd name="connsiteX2" fmla="*/ 590550 w 2447925"/>
                    <a:gd name="connsiteY2" fmla="*/ 88873 h 469873"/>
                    <a:gd name="connsiteX3" fmla="*/ 923925 w 2447925"/>
                    <a:gd name="connsiteY3" fmla="*/ 12673 h 469873"/>
                    <a:gd name="connsiteX4" fmla="*/ 1362075 w 2447925"/>
                    <a:gd name="connsiteY4" fmla="*/ 12673 h 469873"/>
                    <a:gd name="connsiteX5" fmla="*/ 1885950 w 2447925"/>
                    <a:gd name="connsiteY5" fmla="*/ 136498 h 469873"/>
                    <a:gd name="connsiteX6" fmla="*/ 2257425 w 2447925"/>
                    <a:gd name="connsiteY6" fmla="*/ 288898 h 469873"/>
                    <a:gd name="connsiteX7" fmla="*/ 2447925 w 2447925"/>
                    <a:gd name="connsiteY7" fmla="*/ 441298 h 469873"/>
                    <a:gd name="connsiteX0" fmla="*/ 0 w 2447925"/>
                    <a:gd name="connsiteY0" fmla="*/ 469873 h 469873"/>
                    <a:gd name="connsiteX1" fmla="*/ 225315 w 2447925"/>
                    <a:gd name="connsiteY1" fmla="*/ 250798 h 469873"/>
                    <a:gd name="connsiteX2" fmla="*/ 590550 w 2447925"/>
                    <a:gd name="connsiteY2" fmla="*/ 88873 h 469873"/>
                    <a:gd name="connsiteX3" fmla="*/ 923925 w 2447925"/>
                    <a:gd name="connsiteY3" fmla="*/ 12673 h 469873"/>
                    <a:gd name="connsiteX4" fmla="*/ 1362075 w 2447925"/>
                    <a:gd name="connsiteY4" fmla="*/ 12673 h 469873"/>
                    <a:gd name="connsiteX5" fmla="*/ 1885950 w 2447925"/>
                    <a:gd name="connsiteY5" fmla="*/ 136498 h 469873"/>
                    <a:gd name="connsiteX6" fmla="*/ 2257425 w 2447925"/>
                    <a:gd name="connsiteY6" fmla="*/ 288898 h 469873"/>
                    <a:gd name="connsiteX7" fmla="*/ 2447925 w 2447925"/>
                    <a:gd name="connsiteY7" fmla="*/ 441298 h 469873"/>
                    <a:gd name="connsiteX0" fmla="*/ 0 w 2447925"/>
                    <a:gd name="connsiteY0" fmla="*/ 469873 h 469873"/>
                    <a:gd name="connsiteX1" fmla="*/ 225315 w 2447925"/>
                    <a:gd name="connsiteY1" fmla="*/ 250798 h 469873"/>
                    <a:gd name="connsiteX2" fmla="*/ 590550 w 2447925"/>
                    <a:gd name="connsiteY2" fmla="*/ 88873 h 469873"/>
                    <a:gd name="connsiteX3" fmla="*/ 923925 w 2447925"/>
                    <a:gd name="connsiteY3" fmla="*/ 12673 h 469873"/>
                    <a:gd name="connsiteX4" fmla="*/ 1362075 w 2447925"/>
                    <a:gd name="connsiteY4" fmla="*/ 12673 h 469873"/>
                    <a:gd name="connsiteX5" fmla="*/ 1885950 w 2447925"/>
                    <a:gd name="connsiteY5" fmla="*/ 136498 h 469873"/>
                    <a:gd name="connsiteX6" fmla="*/ 2257425 w 2447925"/>
                    <a:gd name="connsiteY6" fmla="*/ 288898 h 469873"/>
                    <a:gd name="connsiteX7" fmla="*/ 2447925 w 2447925"/>
                    <a:gd name="connsiteY7" fmla="*/ 441298 h 469873"/>
                    <a:gd name="connsiteX0" fmla="*/ 0 w 2447925"/>
                    <a:gd name="connsiteY0" fmla="*/ 469873 h 469873"/>
                    <a:gd name="connsiteX1" fmla="*/ 225315 w 2447925"/>
                    <a:gd name="connsiteY1" fmla="*/ 250798 h 469873"/>
                    <a:gd name="connsiteX2" fmla="*/ 590550 w 2447925"/>
                    <a:gd name="connsiteY2" fmla="*/ 88873 h 469873"/>
                    <a:gd name="connsiteX3" fmla="*/ 923925 w 2447925"/>
                    <a:gd name="connsiteY3" fmla="*/ 12673 h 469873"/>
                    <a:gd name="connsiteX4" fmla="*/ 1362075 w 2447925"/>
                    <a:gd name="connsiteY4" fmla="*/ 12673 h 469873"/>
                    <a:gd name="connsiteX5" fmla="*/ 1885950 w 2447925"/>
                    <a:gd name="connsiteY5" fmla="*/ 136498 h 469873"/>
                    <a:gd name="connsiteX6" fmla="*/ 2257425 w 2447925"/>
                    <a:gd name="connsiteY6" fmla="*/ 288898 h 469873"/>
                    <a:gd name="connsiteX7" fmla="*/ 2447925 w 2447925"/>
                    <a:gd name="connsiteY7" fmla="*/ 441298 h 469873"/>
                    <a:gd name="connsiteX0" fmla="*/ 0 w 2447925"/>
                    <a:gd name="connsiteY0" fmla="*/ 470949 h 470949"/>
                    <a:gd name="connsiteX1" fmla="*/ 225315 w 2447925"/>
                    <a:gd name="connsiteY1" fmla="*/ 251874 h 470949"/>
                    <a:gd name="connsiteX2" fmla="*/ 590550 w 2447925"/>
                    <a:gd name="connsiteY2" fmla="*/ 108999 h 470949"/>
                    <a:gd name="connsiteX3" fmla="*/ 923925 w 2447925"/>
                    <a:gd name="connsiteY3" fmla="*/ 13749 h 470949"/>
                    <a:gd name="connsiteX4" fmla="*/ 1362075 w 2447925"/>
                    <a:gd name="connsiteY4" fmla="*/ 13749 h 470949"/>
                    <a:gd name="connsiteX5" fmla="*/ 1885950 w 2447925"/>
                    <a:gd name="connsiteY5" fmla="*/ 137574 h 470949"/>
                    <a:gd name="connsiteX6" fmla="*/ 2257425 w 2447925"/>
                    <a:gd name="connsiteY6" fmla="*/ 289974 h 470949"/>
                    <a:gd name="connsiteX7" fmla="*/ 2447925 w 2447925"/>
                    <a:gd name="connsiteY7" fmla="*/ 442374 h 470949"/>
                    <a:gd name="connsiteX0" fmla="*/ 0 w 2447925"/>
                    <a:gd name="connsiteY0" fmla="*/ 470949 h 470949"/>
                    <a:gd name="connsiteX1" fmla="*/ 225315 w 2447925"/>
                    <a:gd name="connsiteY1" fmla="*/ 251874 h 470949"/>
                    <a:gd name="connsiteX2" fmla="*/ 590550 w 2447925"/>
                    <a:gd name="connsiteY2" fmla="*/ 108999 h 470949"/>
                    <a:gd name="connsiteX3" fmla="*/ 1019175 w 2447925"/>
                    <a:gd name="connsiteY3" fmla="*/ 13749 h 470949"/>
                    <a:gd name="connsiteX4" fmla="*/ 1362075 w 2447925"/>
                    <a:gd name="connsiteY4" fmla="*/ 13749 h 470949"/>
                    <a:gd name="connsiteX5" fmla="*/ 1885950 w 2447925"/>
                    <a:gd name="connsiteY5" fmla="*/ 137574 h 470949"/>
                    <a:gd name="connsiteX6" fmla="*/ 2257425 w 2447925"/>
                    <a:gd name="connsiteY6" fmla="*/ 289974 h 470949"/>
                    <a:gd name="connsiteX7" fmla="*/ 2447925 w 2447925"/>
                    <a:gd name="connsiteY7" fmla="*/ 442374 h 470949"/>
                    <a:gd name="connsiteX0" fmla="*/ 0 w 2447925"/>
                    <a:gd name="connsiteY0" fmla="*/ 469874 h 469874"/>
                    <a:gd name="connsiteX1" fmla="*/ 225315 w 2447925"/>
                    <a:gd name="connsiteY1" fmla="*/ 250799 h 469874"/>
                    <a:gd name="connsiteX2" fmla="*/ 628650 w 2447925"/>
                    <a:gd name="connsiteY2" fmla="*/ 88874 h 469874"/>
                    <a:gd name="connsiteX3" fmla="*/ 1019175 w 2447925"/>
                    <a:gd name="connsiteY3" fmla="*/ 12674 h 469874"/>
                    <a:gd name="connsiteX4" fmla="*/ 1362075 w 2447925"/>
                    <a:gd name="connsiteY4" fmla="*/ 12674 h 469874"/>
                    <a:gd name="connsiteX5" fmla="*/ 1885950 w 2447925"/>
                    <a:gd name="connsiteY5" fmla="*/ 136499 h 469874"/>
                    <a:gd name="connsiteX6" fmla="*/ 2257425 w 2447925"/>
                    <a:gd name="connsiteY6" fmla="*/ 288899 h 469874"/>
                    <a:gd name="connsiteX7" fmla="*/ 2447925 w 2447925"/>
                    <a:gd name="connsiteY7" fmla="*/ 441299 h 469874"/>
                    <a:gd name="connsiteX0" fmla="*/ 0 w 2447925"/>
                    <a:gd name="connsiteY0" fmla="*/ 464616 h 464616"/>
                    <a:gd name="connsiteX1" fmla="*/ 225315 w 2447925"/>
                    <a:gd name="connsiteY1" fmla="*/ 245541 h 464616"/>
                    <a:gd name="connsiteX2" fmla="*/ 628650 w 2447925"/>
                    <a:gd name="connsiteY2" fmla="*/ 83616 h 464616"/>
                    <a:gd name="connsiteX3" fmla="*/ 1019175 w 2447925"/>
                    <a:gd name="connsiteY3" fmla="*/ 7416 h 464616"/>
                    <a:gd name="connsiteX4" fmla="*/ 1381125 w 2447925"/>
                    <a:gd name="connsiteY4" fmla="*/ 16941 h 464616"/>
                    <a:gd name="connsiteX5" fmla="*/ 1885950 w 2447925"/>
                    <a:gd name="connsiteY5" fmla="*/ 131241 h 464616"/>
                    <a:gd name="connsiteX6" fmla="*/ 2257425 w 2447925"/>
                    <a:gd name="connsiteY6" fmla="*/ 283641 h 464616"/>
                    <a:gd name="connsiteX7" fmla="*/ 2447925 w 2447925"/>
                    <a:gd name="connsiteY7" fmla="*/ 436041 h 464616"/>
                    <a:gd name="connsiteX0" fmla="*/ 0 w 2447925"/>
                    <a:gd name="connsiteY0" fmla="*/ 465644 h 465644"/>
                    <a:gd name="connsiteX1" fmla="*/ 225315 w 2447925"/>
                    <a:gd name="connsiteY1" fmla="*/ 246569 h 465644"/>
                    <a:gd name="connsiteX2" fmla="*/ 628650 w 2447925"/>
                    <a:gd name="connsiteY2" fmla="*/ 84644 h 465644"/>
                    <a:gd name="connsiteX3" fmla="*/ 1019175 w 2447925"/>
                    <a:gd name="connsiteY3" fmla="*/ 8444 h 465644"/>
                    <a:gd name="connsiteX4" fmla="*/ 1381125 w 2447925"/>
                    <a:gd name="connsiteY4" fmla="*/ 17969 h 465644"/>
                    <a:gd name="connsiteX5" fmla="*/ 1885950 w 2447925"/>
                    <a:gd name="connsiteY5" fmla="*/ 151319 h 465644"/>
                    <a:gd name="connsiteX6" fmla="*/ 2257425 w 2447925"/>
                    <a:gd name="connsiteY6" fmla="*/ 284669 h 465644"/>
                    <a:gd name="connsiteX7" fmla="*/ 2447925 w 2447925"/>
                    <a:gd name="connsiteY7" fmla="*/ 437069 h 465644"/>
                    <a:gd name="connsiteX0" fmla="*/ 0 w 2447925"/>
                    <a:gd name="connsiteY0" fmla="*/ 465644 h 465644"/>
                    <a:gd name="connsiteX1" fmla="*/ 225315 w 2447925"/>
                    <a:gd name="connsiteY1" fmla="*/ 246569 h 465644"/>
                    <a:gd name="connsiteX2" fmla="*/ 628650 w 2447925"/>
                    <a:gd name="connsiteY2" fmla="*/ 84644 h 465644"/>
                    <a:gd name="connsiteX3" fmla="*/ 1019175 w 2447925"/>
                    <a:gd name="connsiteY3" fmla="*/ 8444 h 465644"/>
                    <a:gd name="connsiteX4" fmla="*/ 1457325 w 2447925"/>
                    <a:gd name="connsiteY4" fmla="*/ 17969 h 465644"/>
                    <a:gd name="connsiteX5" fmla="*/ 1885950 w 2447925"/>
                    <a:gd name="connsiteY5" fmla="*/ 151319 h 465644"/>
                    <a:gd name="connsiteX6" fmla="*/ 2257425 w 2447925"/>
                    <a:gd name="connsiteY6" fmla="*/ 284669 h 465644"/>
                    <a:gd name="connsiteX7" fmla="*/ 2447925 w 2447925"/>
                    <a:gd name="connsiteY7" fmla="*/ 437069 h 465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447925" h="465644">
                      <a:moveTo>
                        <a:pt x="0" y="465644"/>
                      </a:moveTo>
                      <a:cubicBezTo>
                        <a:pt x="61912" y="376744"/>
                        <a:pt x="120540" y="310069"/>
                        <a:pt x="225315" y="246569"/>
                      </a:cubicBezTo>
                      <a:cubicBezTo>
                        <a:pt x="330090" y="183069"/>
                        <a:pt x="496340" y="124332"/>
                        <a:pt x="628650" y="84644"/>
                      </a:cubicBezTo>
                      <a:cubicBezTo>
                        <a:pt x="760960" y="44956"/>
                        <a:pt x="881063" y="19556"/>
                        <a:pt x="1019175" y="8444"/>
                      </a:cubicBezTo>
                      <a:cubicBezTo>
                        <a:pt x="1157287" y="-2668"/>
                        <a:pt x="1312863" y="-5843"/>
                        <a:pt x="1457325" y="17969"/>
                      </a:cubicBezTo>
                      <a:cubicBezTo>
                        <a:pt x="1601787" y="41781"/>
                        <a:pt x="1752600" y="106869"/>
                        <a:pt x="1885950" y="151319"/>
                      </a:cubicBezTo>
                      <a:cubicBezTo>
                        <a:pt x="2019300" y="195769"/>
                        <a:pt x="2163763" y="237044"/>
                        <a:pt x="2257425" y="284669"/>
                      </a:cubicBezTo>
                      <a:cubicBezTo>
                        <a:pt x="2351088" y="332294"/>
                        <a:pt x="2395538" y="359282"/>
                        <a:pt x="2447925" y="437069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rgbClr val="3094F8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/>
                  <a:endParaRPr lang="en-CA">
                    <a:latin typeface="Calibri" panose="020F0502020204030204" pitchFamily="34" charset="0"/>
                    <a:cs typeface="DIN" charset="0"/>
                  </a:endParaRPr>
                </a:p>
              </p:txBody>
            </p:sp>
            <p:sp>
              <p:nvSpPr>
                <p:cNvPr id="334" name="Block Arc 333"/>
                <p:cNvSpPr/>
                <p:nvPr/>
              </p:nvSpPr>
              <p:spPr bwMode="auto">
                <a:xfrm rot="10800000">
                  <a:off x="9315588" y="10893900"/>
                  <a:ext cx="1900806" cy="1470992"/>
                </a:xfrm>
                <a:prstGeom prst="blockArc">
                  <a:avLst/>
                </a:prstGeom>
                <a:solidFill>
                  <a:srgbClr val="FFFF00"/>
                </a:solidFill>
                <a:ln w="25400" cap="flat" cmpd="sng" algn="ctr">
                  <a:noFill/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/>
                  <a:endParaRPr lang="en-CA">
                    <a:latin typeface="Calibri" panose="020F0502020204030204" pitchFamily="34" charset="0"/>
                    <a:cs typeface="DIN" charset="0"/>
                  </a:endParaRPr>
                </a:p>
              </p:txBody>
            </p:sp>
            <p:sp>
              <p:nvSpPr>
                <p:cNvPr id="335" name="Freeform 334"/>
                <p:cNvSpPr/>
                <p:nvPr/>
              </p:nvSpPr>
              <p:spPr>
                <a:xfrm>
                  <a:off x="9494402" y="10627667"/>
                  <a:ext cx="1619250" cy="486807"/>
                </a:xfrm>
                <a:custGeom>
                  <a:avLst/>
                  <a:gdLst>
                    <a:gd name="connsiteX0" fmla="*/ 0 w 1914525"/>
                    <a:gd name="connsiteY0" fmla="*/ 467757 h 477282"/>
                    <a:gd name="connsiteX1" fmla="*/ 219075 w 1914525"/>
                    <a:gd name="connsiteY1" fmla="*/ 182007 h 477282"/>
                    <a:gd name="connsiteX2" fmla="*/ 552450 w 1914525"/>
                    <a:gd name="connsiteY2" fmla="*/ 48657 h 477282"/>
                    <a:gd name="connsiteX3" fmla="*/ 895350 w 1914525"/>
                    <a:gd name="connsiteY3" fmla="*/ 1032 h 477282"/>
                    <a:gd name="connsiteX4" fmla="*/ 1219200 w 1914525"/>
                    <a:gd name="connsiteY4" fmla="*/ 86757 h 477282"/>
                    <a:gd name="connsiteX5" fmla="*/ 1485900 w 1914525"/>
                    <a:gd name="connsiteY5" fmla="*/ 286782 h 477282"/>
                    <a:gd name="connsiteX6" fmla="*/ 1600200 w 1914525"/>
                    <a:gd name="connsiteY6" fmla="*/ 458232 h 477282"/>
                    <a:gd name="connsiteX7" fmla="*/ 1581150 w 1914525"/>
                    <a:gd name="connsiteY7" fmla="*/ 458232 h 477282"/>
                    <a:gd name="connsiteX8" fmla="*/ 1914525 w 1914525"/>
                    <a:gd name="connsiteY8" fmla="*/ 477282 h 477282"/>
                    <a:gd name="connsiteX0" fmla="*/ 0 w 1604337"/>
                    <a:gd name="connsiteY0" fmla="*/ 467757 h 470932"/>
                    <a:gd name="connsiteX1" fmla="*/ 219075 w 1604337"/>
                    <a:gd name="connsiteY1" fmla="*/ 182007 h 470932"/>
                    <a:gd name="connsiteX2" fmla="*/ 552450 w 1604337"/>
                    <a:gd name="connsiteY2" fmla="*/ 48657 h 470932"/>
                    <a:gd name="connsiteX3" fmla="*/ 895350 w 1604337"/>
                    <a:gd name="connsiteY3" fmla="*/ 1032 h 470932"/>
                    <a:gd name="connsiteX4" fmla="*/ 1219200 w 1604337"/>
                    <a:gd name="connsiteY4" fmla="*/ 86757 h 470932"/>
                    <a:gd name="connsiteX5" fmla="*/ 1485900 w 1604337"/>
                    <a:gd name="connsiteY5" fmla="*/ 286782 h 470932"/>
                    <a:gd name="connsiteX6" fmla="*/ 1600200 w 1604337"/>
                    <a:gd name="connsiteY6" fmla="*/ 458232 h 470932"/>
                    <a:gd name="connsiteX7" fmla="*/ 1581150 w 1604337"/>
                    <a:gd name="connsiteY7" fmla="*/ 458232 h 470932"/>
                    <a:gd name="connsiteX0" fmla="*/ 0 w 1600200"/>
                    <a:gd name="connsiteY0" fmla="*/ 467757 h 467757"/>
                    <a:gd name="connsiteX1" fmla="*/ 219075 w 1600200"/>
                    <a:gd name="connsiteY1" fmla="*/ 182007 h 467757"/>
                    <a:gd name="connsiteX2" fmla="*/ 552450 w 1600200"/>
                    <a:gd name="connsiteY2" fmla="*/ 48657 h 467757"/>
                    <a:gd name="connsiteX3" fmla="*/ 895350 w 1600200"/>
                    <a:gd name="connsiteY3" fmla="*/ 1032 h 467757"/>
                    <a:gd name="connsiteX4" fmla="*/ 1219200 w 1600200"/>
                    <a:gd name="connsiteY4" fmla="*/ 86757 h 467757"/>
                    <a:gd name="connsiteX5" fmla="*/ 1485900 w 1600200"/>
                    <a:gd name="connsiteY5" fmla="*/ 286782 h 467757"/>
                    <a:gd name="connsiteX6" fmla="*/ 1600200 w 1600200"/>
                    <a:gd name="connsiteY6" fmla="*/ 458232 h 467757"/>
                    <a:gd name="connsiteX0" fmla="*/ 0 w 1647825"/>
                    <a:gd name="connsiteY0" fmla="*/ 467757 h 467757"/>
                    <a:gd name="connsiteX1" fmla="*/ 219075 w 1647825"/>
                    <a:gd name="connsiteY1" fmla="*/ 182007 h 467757"/>
                    <a:gd name="connsiteX2" fmla="*/ 552450 w 1647825"/>
                    <a:gd name="connsiteY2" fmla="*/ 48657 h 467757"/>
                    <a:gd name="connsiteX3" fmla="*/ 895350 w 1647825"/>
                    <a:gd name="connsiteY3" fmla="*/ 1032 h 467757"/>
                    <a:gd name="connsiteX4" fmla="*/ 1219200 w 1647825"/>
                    <a:gd name="connsiteY4" fmla="*/ 86757 h 467757"/>
                    <a:gd name="connsiteX5" fmla="*/ 1485900 w 1647825"/>
                    <a:gd name="connsiteY5" fmla="*/ 286782 h 467757"/>
                    <a:gd name="connsiteX6" fmla="*/ 1647825 w 1647825"/>
                    <a:gd name="connsiteY6" fmla="*/ 458232 h 467757"/>
                    <a:gd name="connsiteX0" fmla="*/ 0 w 1685925"/>
                    <a:gd name="connsiteY0" fmla="*/ 458232 h 458232"/>
                    <a:gd name="connsiteX1" fmla="*/ 257175 w 1685925"/>
                    <a:gd name="connsiteY1" fmla="*/ 182007 h 458232"/>
                    <a:gd name="connsiteX2" fmla="*/ 590550 w 1685925"/>
                    <a:gd name="connsiteY2" fmla="*/ 48657 h 458232"/>
                    <a:gd name="connsiteX3" fmla="*/ 933450 w 1685925"/>
                    <a:gd name="connsiteY3" fmla="*/ 1032 h 458232"/>
                    <a:gd name="connsiteX4" fmla="*/ 1257300 w 1685925"/>
                    <a:gd name="connsiteY4" fmla="*/ 86757 h 458232"/>
                    <a:gd name="connsiteX5" fmla="*/ 1524000 w 1685925"/>
                    <a:gd name="connsiteY5" fmla="*/ 286782 h 458232"/>
                    <a:gd name="connsiteX6" fmla="*/ 1685925 w 1685925"/>
                    <a:gd name="connsiteY6" fmla="*/ 458232 h 458232"/>
                    <a:gd name="connsiteX0" fmla="*/ 0 w 1638300"/>
                    <a:gd name="connsiteY0" fmla="*/ 458232 h 458232"/>
                    <a:gd name="connsiteX1" fmla="*/ 209550 w 1638300"/>
                    <a:gd name="connsiteY1" fmla="*/ 182007 h 458232"/>
                    <a:gd name="connsiteX2" fmla="*/ 542925 w 1638300"/>
                    <a:gd name="connsiteY2" fmla="*/ 48657 h 458232"/>
                    <a:gd name="connsiteX3" fmla="*/ 885825 w 1638300"/>
                    <a:gd name="connsiteY3" fmla="*/ 1032 h 458232"/>
                    <a:gd name="connsiteX4" fmla="*/ 1209675 w 1638300"/>
                    <a:gd name="connsiteY4" fmla="*/ 86757 h 458232"/>
                    <a:gd name="connsiteX5" fmla="*/ 1476375 w 1638300"/>
                    <a:gd name="connsiteY5" fmla="*/ 286782 h 458232"/>
                    <a:gd name="connsiteX6" fmla="*/ 1638300 w 1638300"/>
                    <a:gd name="connsiteY6" fmla="*/ 458232 h 458232"/>
                    <a:gd name="connsiteX0" fmla="*/ 0 w 1619250"/>
                    <a:gd name="connsiteY0" fmla="*/ 458232 h 486807"/>
                    <a:gd name="connsiteX1" fmla="*/ 209550 w 1619250"/>
                    <a:gd name="connsiteY1" fmla="*/ 182007 h 486807"/>
                    <a:gd name="connsiteX2" fmla="*/ 542925 w 1619250"/>
                    <a:gd name="connsiteY2" fmla="*/ 48657 h 486807"/>
                    <a:gd name="connsiteX3" fmla="*/ 885825 w 1619250"/>
                    <a:gd name="connsiteY3" fmla="*/ 1032 h 486807"/>
                    <a:gd name="connsiteX4" fmla="*/ 1209675 w 1619250"/>
                    <a:gd name="connsiteY4" fmla="*/ 86757 h 486807"/>
                    <a:gd name="connsiteX5" fmla="*/ 1476375 w 1619250"/>
                    <a:gd name="connsiteY5" fmla="*/ 286782 h 486807"/>
                    <a:gd name="connsiteX6" fmla="*/ 1619250 w 1619250"/>
                    <a:gd name="connsiteY6" fmla="*/ 486807 h 486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9250" h="486807">
                      <a:moveTo>
                        <a:pt x="0" y="458232"/>
                      </a:moveTo>
                      <a:cubicBezTo>
                        <a:pt x="63500" y="350282"/>
                        <a:pt x="119063" y="250269"/>
                        <a:pt x="209550" y="182007"/>
                      </a:cubicBezTo>
                      <a:cubicBezTo>
                        <a:pt x="300037" y="113745"/>
                        <a:pt x="430213" y="78819"/>
                        <a:pt x="542925" y="48657"/>
                      </a:cubicBezTo>
                      <a:cubicBezTo>
                        <a:pt x="655637" y="18495"/>
                        <a:pt x="774700" y="-5318"/>
                        <a:pt x="885825" y="1032"/>
                      </a:cubicBezTo>
                      <a:cubicBezTo>
                        <a:pt x="996950" y="7382"/>
                        <a:pt x="1111250" y="39132"/>
                        <a:pt x="1209675" y="86757"/>
                      </a:cubicBezTo>
                      <a:cubicBezTo>
                        <a:pt x="1308100" y="134382"/>
                        <a:pt x="1408113" y="220107"/>
                        <a:pt x="1476375" y="286782"/>
                      </a:cubicBezTo>
                      <a:cubicBezTo>
                        <a:pt x="1544638" y="353457"/>
                        <a:pt x="1603375" y="458232"/>
                        <a:pt x="1619250" y="486807"/>
                      </a:cubicBezTo>
                    </a:path>
                  </a:pathLst>
                </a:custGeom>
                <a:noFill/>
                <a:ln w="57150" cap="flat" cmpd="sng" algn="ctr">
                  <a:solidFill>
                    <a:srgbClr val="3094F8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/>
                  <a:endParaRPr lang="en-CA" dirty="0">
                    <a:solidFill>
                      <a:schemeClr val="tx1"/>
                    </a:solidFill>
                    <a:latin typeface="Calibri" panose="020F0502020204030204" pitchFamily="34" charset="0"/>
                    <a:cs typeface="DIN" charset="0"/>
                  </a:endParaRPr>
                </a:p>
              </p:txBody>
            </p:sp>
            <p:sp>
              <p:nvSpPr>
                <p:cNvPr id="336" name="TextBox 335"/>
                <p:cNvSpPr txBox="1"/>
                <p:nvPr/>
              </p:nvSpPr>
              <p:spPr>
                <a:xfrm>
                  <a:off x="11541604" y="6913734"/>
                  <a:ext cx="1962241" cy="111726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EC8F14"/>
                  </a:solidFill>
                  <a:tailEnd type="arrow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wrap="square" lIns="72000" tIns="72000" rIns="72000" bIns="36000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CA" b="1" dirty="0" smtClean="0">
                      <a:latin typeface="Calibri" panose="020F0502020204030204" pitchFamily="34" charset="0"/>
                    </a:rPr>
                    <a:t>Discrete</a:t>
                  </a:r>
                  <a:br>
                    <a:rPr lang="en-CA" b="1" dirty="0" smtClean="0">
                      <a:latin typeface="Calibri" panose="020F0502020204030204" pitchFamily="34" charset="0"/>
                    </a:rPr>
                  </a:br>
                  <a:r>
                    <a:rPr lang="en-CA" b="1" dirty="0" smtClean="0">
                      <a:latin typeface="Calibri" panose="020F0502020204030204" pitchFamily="34" charset="0"/>
                    </a:rPr>
                    <a:t>Heating</a:t>
                  </a:r>
                  <a:br>
                    <a:rPr lang="en-CA" b="1" dirty="0" smtClean="0">
                      <a:latin typeface="Calibri" panose="020F0502020204030204" pitchFamily="34" charset="0"/>
                    </a:rPr>
                  </a:br>
                  <a:r>
                    <a:rPr lang="en-CA" b="1" dirty="0" smtClean="0">
                      <a:latin typeface="Calibri" panose="020F0502020204030204" pitchFamily="34" charset="0"/>
                    </a:rPr>
                    <a:t>(Outside-In)</a:t>
                  </a:r>
                  <a:endParaRPr lang="en-CA" b="1" dirty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94" name="TextBox 193"/>
              <p:cNvSpPr txBox="1"/>
              <p:nvPr/>
            </p:nvSpPr>
            <p:spPr>
              <a:xfrm>
                <a:off x="188433" y="11457250"/>
                <a:ext cx="1862394" cy="111726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EC8F14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72000" tIns="72000" rIns="72000" bIns="3600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CA" b="1" dirty="0" smtClean="0">
                    <a:latin typeface="Calibri" panose="020F0502020204030204" pitchFamily="34" charset="0"/>
                  </a:rPr>
                  <a:t>Continuous</a:t>
                </a:r>
                <a:br>
                  <a:rPr lang="en-CA" b="1" dirty="0" smtClean="0">
                    <a:latin typeface="Calibri" panose="020F0502020204030204" pitchFamily="34" charset="0"/>
                  </a:rPr>
                </a:br>
                <a:r>
                  <a:rPr lang="en-CA" b="1" dirty="0" smtClean="0">
                    <a:latin typeface="Calibri" panose="020F0502020204030204" pitchFamily="34" charset="0"/>
                  </a:rPr>
                  <a:t>Heating</a:t>
                </a:r>
                <a:br>
                  <a:rPr lang="en-CA" b="1" dirty="0" smtClean="0">
                    <a:latin typeface="Calibri" panose="020F0502020204030204" pitchFamily="34" charset="0"/>
                  </a:rPr>
                </a:br>
                <a:r>
                  <a:rPr lang="en-CA" b="1" dirty="0" smtClean="0">
                    <a:latin typeface="Calibri" panose="020F0502020204030204" pitchFamily="34" charset="0"/>
                  </a:rPr>
                  <a:t>(Inside-Out)</a:t>
                </a:r>
                <a:endParaRPr lang="en-CA" b="1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 bwMode="auto">
              <a:xfrm>
                <a:off x="10283727" y="8549248"/>
                <a:ext cx="129600" cy="82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FFFF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894" defTabSz="546088" fontAlgn="base" hangingPunct="0">
                  <a:spcBef>
                    <a:spcPts val="1400"/>
                  </a:spcBef>
                  <a:spcAft>
                    <a:spcPct val="0"/>
                  </a:spcAft>
                </a:pPr>
                <a:endParaRPr lang="en-CA">
                  <a:solidFill>
                    <a:srgbClr val="797979"/>
                  </a:solidFill>
                  <a:latin typeface="Calibri" panose="020F0502020204030204" pitchFamily="34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 bwMode="auto">
              <a:xfrm>
                <a:off x="10282902" y="9205089"/>
                <a:ext cx="129600" cy="82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FFFF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894" defTabSz="546088" fontAlgn="base" hangingPunct="0">
                  <a:spcBef>
                    <a:spcPts val="1400"/>
                  </a:spcBef>
                  <a:spcAft>
                    <a:spcPct val="0"/>
                  </a:spcAft>
                </a:pPr>
                <a:endParaRPr lang="en-CA">
                  <a:solidFill>
                    <a:srgbClr val="797979"/>
                  </a:solidFill>
                  <a:latin typeface="Calibri" panose="020F0502020204030204" pitchFamily="34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 bwMode="auto">
              <a:xfrm>
                <a:off x="10292220" y="9643568"/>
                <a:ext cx="129600" cy="82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FFFF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894" defTabSz="546088" fontAlgn="base" hangingPunct="0">
                  <a:spcBef>
                    <a:spcPts val="1400"/>
                  </a:spcBef>
                  <a:spcAft>
                    <a:spcPct val="0"/>
                  </a:spcAft>
                </a:pPr>
                <a:endParaRPr lang="en-CA">
                  <a:solidFill>
                    <a:srgbClr val="797979"/>
                  </a:solidFill>
                  <a:latin typeface="Calibri" panose="020F0502020204030204" pitchFamily="34" charset="0"/>
                  <a:cs typeface="DIN" charset="0"/>
                  <a:sym typeface="DIN" charset="0"/>
                </a:endParaRPr>
              </a:p>
            </p:txBody>
          </p:sp>
          <p:grpSp>
            <p:nvGrpSpPr>
              <p:cNvPr id="198" name="Group 197"/>
              <p:cNvGrpSpPr/>
              <p:nvPr/>
            </p:nvGrpSpPr>
            <p:grpSpPr>
              <a:xfrm>
                <a:off x="8274389" y="8536514"/>
                <a:ext cx="2206305" cy="1464608"/>
                <a:chOff x="8274389" y="8536514"/>
                <a:chExt cx="2206305" cy="1464608"/>
              </a:xfrm>
            </p:grpSpPr>
            <p:sp>
              <p:nvSpPr>
                <p:cNvPr id="307" name="Oval 306"/>
                <p:cNvSpPr/>
                <p:nvPr/>
              </p:nvSpPr>
              <p:spPr bwMode="auto">
                <a:xfrm rot="18881246">
                  <a:off x="8623589" y="9306358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8" name="Oval 307"/>
                <p:cNvSpPr/>
                <p:nvPr/>
              </p:nvSpPr>
              <p:spPr bwMode="auto">
                <a:xfrm rot="18881246">
                  <a:off x="8687446" y="923240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9" name="Oval 308"/>
                <p:cNvSpPr/>
                <p:nvPr/>
              </p:nvSpPr>
              <p:spPr bwMode="auto">
                <a:xfrm rot="18941653">
                  <a:off x="8755662" y="91731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0" name="Oval 309"/>
                <p:cNvSpPr/>
                <p:nvPr/>
              </p:nvSpPr>
              <p:spPr bwMode="auto">
                <a:xfrm rot="18941653">
                  <a:off x="8822272" y="910907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1" name="Oval 310"/>
                <p:cNvSpPr/>
                <p:nvPr/>
              </p:nvSpPr>
              <p:spPr bwMode="auto">
                <a:xfrm rot="19021791">
                  <a:off x="8893778" y="905967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2" name="Oval 311"/>
                <p:cNvSpPr/>
                <p:nvPr/>
              </p:nvSpPr>
              <p:spPr bwMode="auto">
                <a:xfrm rot="19021791">
                  <a:off x="8972812" y="899931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3" name="Oval 312"/>
                <p:cNvSpPr/>
                <p:nvPr/>
              </p:nvSpPr>
              <p:spPr bwMode="auto">
                <a:xfrm rot="19098412">
                  <a:off x="9041013" y="894560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4" name="Oval 313"/>
                <p:cNvSpPr/>
                <p:nvPr/>
              </p:nvSpPr>
              <p:spPr bwMode="auto">
                <a:xfrm rot="19382531">
                  <a:off x="9111079" y="890483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5" name="Oval 314"/>
                <p:cNvSpPr/>
                <p:nvPr/>
              </p:nvSpPr>
              <p:spPr bwMode="auto">
                <a:xfrm rot="19382531">
                  <a:off x="9192678" y="88647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6" name="Oval 315"/>
                <p:cNvSpPr/>
                <p:nvPr/>
              </p:nvSpPr>
              <p:spPr bwMode="auto">
                <a:xfrm rot="19524835">
                  <a:off x="9261165" y="882067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7" name="Oval 316"/>
                <p:cNvSpPr/>
                <p:nvPr/>
              </p:nvSpPr>
              <p:spPr bwMode="auto">
                <a:xfrm rot="19524835">
                  <a:off x="9351690" y="878600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8" name="Oval 317"/>
                <p:cNvSpPr/>
                <p:nvPr/>
              </p:nvSpPr>
              <p:spPr bwMode="auto">
                <a:xfrm rot="19741833">
                  <a:off x="9410182" y="87535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19" name="Oval 318"/>
                <p:cNvSpPr/>
                <p:nvPr/>
              </p:nvSpPr>
              <p:spPr bwMode="auto">
                <a:xfrm rot="19783466">
                  <a:off x="9489730" y="872855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0" name="Oval 319"/>
                <p:cNvSpPr/>
                <p:nvPr/>
              </p:nvSpPr>
              <p:spPr bwMode="auto">
                <a:xfrm rot="19897269">
                  <a:off x="9562158" y="869272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1" name="Oval 320"/>
                <p:cNvSpPr/>
                <p:nvPr/>
              </p:nvSpPr>
              <p:spPr bwMode="auto">
                <a:xfrm rot="20072329">
                  <a:off x="9637826" y="866455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2" name="Oval 321"/>
                <p:cNvSpPr/>
                <p:nvPr/>
              </p:nvSpPr>
              <p:spPr bwMode="auto">
                <a:xfrm rot="20144277">
                  <a:off x="9721414" y="863705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3" name="Oval 322"/>
                <p:cNvSpPr/>
                <p:nvPr/>
              </p:nvSpPr>
              <p:spPr bwMode="auto">
                <a:xfrm rot="20261556">
                  <a:off x="9812528" y="861328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4" name="Oval 323"/>
                <p:cNvSpPr/>
                <p:nvPr/>
              </p:nvSpPr>
              <p:spPr bwMode="auto">
                <a:xfrm rot="20378635">
                  <a:off x="9901990" y="859336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5" name="Oval 324"/>
                <p:cNvSpPr/>
                <p:nvPr/>
              </p:nvSpPr>
              <p:spPr bwMode="auto">
                <a:xfrm rot="20443666">
                  <a:off x="9997669" y="858229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6" name="Oval 325"/>
                <p:cNvSpPr/>
                <p:nvPr/>
              </p:nvSpPr>
              <p:spPr bwMode="auto">
                <a:xfrm rot="20693203">
                  <a:off x="10069423" y="856566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7" name="Oval 326"/>
                <p:cNvSpPr/>
                <p:nvPr/>
              </p:nvSpPr>
              <p:spPr bwMode="auto">
                <a:xfrm rot="20834700">
                  <a:off x="10154175" y="8557735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8" name="Oval 327"/>
                <p:cNvSpPr/>
                <p:nvPr/>
              </p:nvSpPr>
              <p:spPr bwMode="auto">
                <a:xfrm rot="20758661">
                  <a:off x="10252629" y="853651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29" name="Oval 328"/>
                <p:cNvSpPr/>
                <p:nvPr/>
              </p:nvSpPr>
              <p:spPr bwMode="auto">
                <a:xfrm rot="20938429">
                  <a:off x="10326283" y="854449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30" name="Oval 329"/>
                <p:cNvSpPr/>
                <p:nvPr/>
              </p:nvSpPr>
              <p:spPr bwMode="auto">
                <a:xfrm>
                  <a:off x="10351094" y="85402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</p:grpSp>
          <p:grpSp>
            <p:nvGrpSpPr>
              <p:cNvPr id="199" name="Group 198"/>
              <p:cNvGrpSpPr/>
              <p:nvPr/>
            </p:nvGrpSpPr>
            <p:grpSpPr>
              <a:xfrm>
                <a:off x="8338163" y="9143605"/>
                <a:ext cx="2142448" cy="1464608"/>
                <a:chOff x="8338246" y="8536514"/>
                <a:chExt cx="2142448" cy="1464608"/>
              </a:xfrm>
            </p:grpSpPr>
            <p:sp>
              <p:nvSpPr>
                <p:cNvPr id="284" name="Oval 283"/>
                <p:cNvSpPr/>
                <p:nvPr/>
              </p:nvSpPr>
              <p:spPr bwMode="auto">
                <a:xfrm rot="18881246">
                  <a:off x="8687446" y="923240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5" name="Oval 284"/>
                <p:cNvSpPr/>
                <p:nvPr/>
              </p:nvSpPr>
              <p:spPr bwMode="auto">
                <a:xfrm rot="18941653">
                  <a:off x="8755662" y="91731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 bwMode="auto">
                <a:xfrm rot="18941653">
                  <a:off x="8822272" y="910907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 bwMode="auto">
                <a:xfrm rot="19021791">
                  <a:off x="8893778" y="905967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8" name="Oval 287"/>
                <p:cNvSpPr/>
                <p:nvPr/>
              </p:nvSpPr>
              <p:spPr bwMode="auto">
                <a:xfrm rot="19021791">
                  <a:off x="8972812" y="899931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9" name="Oval 288"/>
                <p:cNvSpPr/>
                <p:nvPr/>
              </p:nvSpPr>
              <p:spPr bwMode="auto">
                <a:xfrm rot="19098412">
                  <a:off x="9041013" y="894560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0" name="Oval 289"/>
                <p:cNvSpPr/>
                <p:nvPr/>
              </p:nvSpPr>
              <p:spPr bwMode="auto">
                <a:xfrm rot="19382531">
                  <a:off x="9111079" y="890483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1" name="Oval 290"/>
                <p:cNvSpPr/>
                <p:nvPr/>
              </p:nvSpPr>
              <p:spPr bwMode="auto">
                <a:xfrm rot="19382531">
                  <a:off x="9192678" y="88647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2" name="Oval 291"/>
                <p:cNvSpPr/>
                <p:nvPr/>
              </p:nvSpPr>
              <p:spPr bwMode="auto">
                <a:xfrm rot="19524835">
                  <a:off x="9261165" y="882067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3" name="Oval 292"/>
                <p:cNvSpPr/>
                <p:nvPr/>
              </p:nvSpPr>
              <p:spPr bwMode="auto">
                <a:xfrm rot="19524835">
                  <a:off x="9351690" y="878600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4" name="Oval 293"/>
                <p:cNvSpPr/>
                <p:nvPr/>
              </p:nvSpPr>
              <p:spPr bwMode="auto">
                <a:xfrm rot="19741833">
                  <a:off x="9410182" y="87535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5" name="Oval 294"/>
                <p:cNvSpPr/>
                <p:nvPr/>
              </p:nvSpPr>
              <p:spPr bwMode="auto">
                <a:xfrm rot="19783466">
                  <a:off x="9489730" y="872855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6" name="Oval 295"/>
                <p:cNvSpPr/>
                <p:nvPr/>
              </p:nvSpPr>
              <p:spPr bwMode="auto">
                <a:xfrm rot="19897269">
                  <a:off x="9562158" y="869272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7" name="Oval 296"/>
                <p:cNvSpPr/>
                <p:nvPr/>
              </p:nvSpPr>
              <p:spPr bwMode="auto">
                <a:xfrm rot="20072329">
                  <a:off x="9637826" y="866455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8" name="Oval 297"/>
                <p:cNvSpPr/>
                <p:nvPr/>
              </p:nvSpPr>
              <p:spPr bwMode="auto">
                <a:xfrm rot="20144277">
                  <a:off x="9721414" y="863705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99" name="Oval 298"/>
                <p:cNvSpPr/>
                <p:nvPr/>
              </p:nvSpPr>
              <p:spPr bwMode="auto">
                <a:xfrm rot="20261556">
                  <a:off x="9812528" y="861328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0" name="Oval 299"/>
                <p:cNvSpPr/>
                <p:nvPr/>
              </p:nvSpPr>
              <p:spPr bwMode="auto">
                <a:xfrm rot="20378635">
                  <a:off x="9901990" y="859336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1" name="Oval 300"/>
                <p:cNvSpPr/>
                <p:nvPr/>
              </p:nvSpPr>
              <p:spPr bwMode="auto">
                <a:xfrm rot="20443666">
                  <a:off x="9997669" y="858229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2" name="Oval 301"/>
                <p:cNvSpPr/>
                <p:nvPr/>
              </p:nvSpPr>
              <p:spPr bwMode="auto">
                <a:xfrm rot="20693203">
                  <a:off x="10069423" y="856566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3" name="Oval 302"/>
                <p:cNvSpPr/>
                <p:nvPr/>
              </p:nvSpPr>
              <p:spPr bwMode="auto">
                <a:xfrm rot="20834700">
                  <a:off x="10154175" y="8557735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4" name="Oval 303"/>
                <p:cNvSpPr/>
                <p:nvPr/>
              </p:nvSpPr>
              <p:spPr bwMode="auto">
                <a:xfrm rot="20758661">
                  <a:off x="10252629" y="853651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5" name="Oval 304"/>
                <p:cNvSpPr/>
                <p:nvPr/>
              </p:nvSpPr>
              <p:spPr bwMode="auto">
                <a:xfrm rot="20938429">
                  <a:off x="10326283" y="854449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306" name="Oval 305"/>
                <p:cNvSpPr/>
                <p:nvPr/>
              </p:nvSpPr>
              <p:spPr bwMode="auto">
                <a:xfrm>
                  <a:off x="10351094" y="85402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</p:grpSp>
          <p:grpSp>
            <p:nvGrpSpPr>
              <p:cNvPr id="200" name="Group 199"/>
              <p:cNvGrpSpPr/>
              <p:nvPr/>
            </p:nvGrpSpPr>
            <p:grpSpPr>
              <a:xfrm rot="229217">
                <a:off x="8973909" y="9591159"/>
                <a:ext cx="1507882" cy="1290802"/>
                <a:chOff x="8972812" y="8536514"/>
                <a:chExt cx="1507882" cy="1290802"/>
              </a:xfrm>
            </p:grpSpPr>
            <p:sp>
              <p:nvSpPr>
                <p:cNvPr id="265" name="Oval 264"/>
                <p:cNvSpPr/>
                <p:nvPr/>
              </p:nvSpPr>
              <p:spPr bwMode="auto">
                <a:xfrm rot="19021791">
                  <a:off x="8972812" y="899931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6" name="Oval 265"/>
                <p:cNvSpPr/>
                <p:nvPr/>
              </p:nvSpPr>
              <p:spPr bwMode="auto">
                <a:xfrm rot="19098412">
                  <a:off x="9041013" y="894560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7" name="Oval 266"/>
                <p:cNvSpPr/>
                <p:nvPr/>
              </p:nvSpPr>
              <p:spPr bwMode="auto">
                <a:xfrm rot="19382531">
                  <a:off x="9111079" y="890483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8" name="Oval 267"/>
                <p:cNvSpPr/>
                <p:nvPr/>
              </p:nvSpPr>
              <p:spPr bwMode="auto">
                <a:xfrm rot="19382531">
                  <a:off x="9192678" y="88647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9" name="Oval 268"/>
                <p:cNvSpPr/>
                <p:nvPr/>
              </p:nvSpPr>
              <p:spPr bwMode="auto">
                <a:xfrm rot="19524835">
                  <a:off x="9261165" y="882067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0" name="Oval 269"/>
                <p:cNvSpPr/>
                <p:nvPr/>
              </p:nvSpPr>
              <p:spPr bwMode="auto">
                <a:xfrm rot="19524835">
                  <a:off x="9351690" y="878600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1" name="Oval 270"/>
                <p:cNvSpPr/>
                <p:nvPr/>
              </p:nvSpPr>
              <p:spPr bwMode="auto">
                <a:xfrm rot="19741833">
                  <a:off x="9410182" y="87535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2" name="Oval 271"/>
                <p:cNvSpPr/>
                <p:nvPr/>
              </p:nvSpPr>
              <p:spPr bwMode="auto">
                <a:xfrm rot="19783466">
                  <a:off x="9489730" y="872855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3" name="Oval 272"/>
                <p:cNvSpPr/>
                <p:nvPr/>
              </p:nvSpPr>
              <p:spPr bwMode="auto">
                <a:xfrm rot="19897269">
                  <a:off x="9562158" y="869272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4" name="Oval 273"/>
                <p:cNvSpPr/>
                <p:nvPr/>
              </p:nvSpPr>
              <p:spPr bwMode="auto">
                <a:xfrm rot="20072329">
                  <a:off x="9637826" y="866455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5" name="Oval 274"/>
                <p:cNvSpPr/>
                <p:nvPr/>
              </p:nvSpPr>
              <p:spPr bwMode="auto">
                <a:xfrm rot="20144277">
                  <a:off x="9721414" y="863705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6" name="Oval 275"/>
                <p:cNvSpPr/>
                <p:nvPr/>
              </p:nvSpPr>
              <p:spPr bwMode="auto">
                <a:xfrm rot="20261556">
                  <a:off x="9812528" y="861328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7" name="Oval 276"/>
                <p:cNvSpPr/>
                <p:nvPr/>
              </p:nvSpPr>
              <p:spPr bwMode="auto">
                <a:xfrm rot="20378635">
                  <a:off x="9901990" y="859336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8" name="Oval 277"/>
                <p:cNvSpPr/>
                <p:nvPr/>
              </p:nvSpPr>
              <p:spPr bwMode="auto">
                <a:xfrm rot="20443666">
                  <a:off x="9997669" y="858229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79" name="Oval 278"/>
                <p:cNvSpPr/>
                <p:nvPr/>
              </p:nvSpPr>
              <p:spPr bwMode="auto">
                <a:xfrm rot="20693203">
                  <a:off x="10069423" y="856566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0" name="Oval 279"/>
                <p:cNvSpPr/>
                <p:nvPr/>
              </p:nvSpPr>
              <p:spPr bwMode="auto">
                <a:xfrm rot="20834700">
                  <a:off x="10154175" y="8557735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1" name="Oval 280"/>
                <p:cNvSpPr/>
                <p:nvPr/>
              </p:nvSpPr>
              <p:spPr bwMode="auto">
                <a:xfrm rot="20758661">
                  <a:off x="10252629" y="853651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2" name="Oval 281"/>
                <p:cNvSpPr/>
                <p:nvPr/>
              </p:nvSpPr>
              <p:spPr bwMode="auto">
                <a:xfrm rot="20938429">
                  <a:off x="10326283" y="854449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83" name="Oval 282"/>
                <p:cNvSpPr/>
                <p:nvPr/>
              </p:nvSpPr>
              <p:spPr bwMode="auto">
                <a:xfrm>
                  <a:off x="10351094" y="85402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</p:grpSp>
          <p:grpSp>
            <p:nvGrpSpPr>
              <p:cNvPr id="201" name="Group 200"/>
              <p:cNvGrpSpPr/>
              <p:nvPr/>
            </p:nvGrpSpPr>
            <p:grpSpPr>
              <a:xfrm flipH="1">
                <a:off x="10378331" y="8533149"/>
                <a:ext cx="1700221" cy="1464608"/>
                <a:chOff x="8755662" y="8536514"/>
                <a:chExt cx="1700221" cy="1464608"/>
              </a:xfrm>
            </p:grpSpPr>
            <p:sp>
              <p:nvSpPr>
                <p:cNvPr id="244" name="Oval 243"/>
                <p:cNvSpPr/>
                <p:nvPr/>
              </p:nvSpPr>
              <p:spPr bwMode="auto">
                <a:xfrm rot="20938429">
                  <a:off x="10326283" y="854449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5" name="Oval 244"/>
                <p:cNvSpPr/>
                <p:nvPr/>
              </p:nvSpPr>
              <p:spPr bwMode="auto">
                <a:xfrm rot="20758661">
                  <a:off x="10252629" y="853651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6" name="Oval 245"/>
                <p:cNvSpPr/>
                <p:nvPr/>
              </p:nvSpPr>
              <p:spPr bwMode="auto">
                <a:xfrm rot="20834700">
                  <a:off x="10154175" y="8557735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7" name="Oval 246"/>
                <p:cNvSpPr/>
                <p:nvPr/>
              </p:nvSpPr>
              <p:spPr bwMode="auto">
                <a:xfrm rot="20693203">
                  <a:off x="10069423" y="856566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8" name="Oval 247"/>
                <p:cNvSpPr/>
                <p:nvPr/>
              </p:nvSpPr>
              <p:spPr bwMode="auto">
                <a:xfrm rot="20443666">
                  <a:off x="9997669" y="858229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9" name="Oval 248"/>
                <p:cNvSpPr/>
                <p:nvPr/>
              </p:nvSpPr>
              <p:spPr bwMode="auto">
                <a:xfrm rot="20378635">
                  <a:off x="9901990" y="859336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0" name="Oval 249"/>
                <p:cNvSpPr/>
                <p:nvPr/>
              </p:nvSpPr>
              <p:spPr bwMode="auto">
                <a:xfrm rot="20261556">
                  <a:off x="9812528" y="861328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1" name="Oval 250"/>
                <p:cNvSpPr/>
                <p:nvPr/>
              </p:nvSpPr>
              <p:spPr bwMode="auto">
                <a:xfrm rot="20144277">
                  <a:off x="9721414" y="863705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2" name="Oval 251"/>
                <p:cNvSpPr/>
                <p:nvPr/>
              </p:nvSpPr>
              <p:spPr bwMode="auto">
                <a:xfrm rot="20072329">
                  <a:off x="9637826" y="866455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3" name="Oval 252"/>
                <p:cNvSpPr/>
                <p:nvPr/>
              </p:nvSpPr>
              <p:spPr bwMode="auto">
                <a:xfrm rot="19897269">
                  <a:off x="9562158" y="869272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4" name="Oval 253"/>
                <p:cNvSpPr/>
                <p:nvPr/>
              </p:nvSpPr>
              <p:spPr bwMode="auto">
                <a:xfrm rot="19783466">
                  <a:off x="9489730" y="872855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5" name="Oval 254"/>
                <p:cNvSpPr/>
                <p:nvPr/>
              </p:nvSpPr>
              <p:spPr bwMode="auto">
                <a:xfrm rot="19741833">
                  <a:off x="9410182" y="87535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6" name="Oval 255"/>
                <p:cNvSpPr/>
                <p:nvPr/>
              </p:nvSpPr>
              <p:spPr bwMode="auto">
                <a:xfrm rot="19524835">
                  <a:off x="9351690" y="878600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7" name="Oval 256"/>
                <p:cNvSpPr/>
                <p:nvPr/>
              </p:nvSpPr>
              <p:spPr bwMode="auto">
                <a:xfrm rot="19524835">
                  <a:off x="9261165" y="882067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8" name="Oval 257"/>
                <p:cNvSpPr/>
                <p:nvPr/>
              </p:nvSpPr>
              <p:spPr bwMode="auto">
                <a:xfrm rot="19382531">
                  <a:off x="9192678" y="88647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59" name="Oval 258"/>
                <p:cNvSpPr/>
                <p:nvPr/>
              </p:nvSpPr>
              <p:spPr bwMode="auto">
                <a:xfrm rot="19382531">
                  <a:off x="9111079" y="890483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 bwMode="auto">
                <a:xfrm rot="19098412">
                  <a:off x="9041013" y="894560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1" name="Oval 260"/>
                <p:cNvSpPr/>
                <p:nvPr/>
              </p:nvSpPr>
              <p:spPr bwMode="auto">
                <a:xfrm rot="19021791">
                  <a:off x="8972812" y="899931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2" name="Oval 261"/>
                <p:cNvSpPr/>
                <p:nvPr/>
              </p:nvSpPr>
              <p:spPr bwMode="auto">
                <a:xfrm rot="19021791">
                  <a:off x="8893778" y="905967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3" name="Oval 262"/>
                <p:cNvSpPr/>
                <p:nvPr/>
              </p:nvSpPr>
              <p:spPr bwMode="auto">
                <a:xfrm rot="18941653">
                  <a:off x="8822272" y="910907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64" name="Oval 263"/>
                <p:cNvSpPr/>
                <p:nvPr/>
              </p:nvSpPr>
              <p:spPr bwMode="auto">
                <a:xfrm rot="18941653">
                  <a:off x="8755662" y="91731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</p:grpSp>
          <p:grpSp>
            <p:nvGrpSpPr>
              <p:cNvPr id="202" name="Group 201"/>
              <p:cNvGrpSpPr/>
              <p:nvPr/>
            </p:nvGrpSpPr>
            <p:grpSpPr>
              <a:xfrm flipH="1">
                <a:off x="10350280" y="9145466"/>
                <a:ext cx="1700221" cy="1464608"/>
                <a:chOff x="8755662" y="8536514"/>
                <a:chExt cx="1700221" cy="1464608"/>
              </a:xfrm>
            </p:grpSpPr>
            <p:sp>
              <p:nvSpPr>
                <p:cNvPr id="223" name="Oval 222"/>
                <p:cNvSpPr/>
                <p:nvPr/>
              </p:nvSpPr>
              <p:spPr bwMode="auto">
                <a:xfrm rot="20938429">
                  <a:off x="10326283" y="854449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4" name="Oval 223"/>
                <p:cNvSpPr/>
                <p:nvPr/>
              </p:nvSpPr>
              <p:spPr bwMode="auto">
                <a:xfrm rot="20758661">
                  <a:off x="10252629" y="853651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5" name="Oval 224"/>
                <p:cNvSpPr/>
                <p:nvPr/>
              </p:nvSpPr>
              <p:spPr bwMode="auto">
                <a:xfrm rot="20834700">
                  <a:off x="10154175" y="8557735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6" name="Oval 225"/>
                <p:cNvSpPr/>
                <p:nvPr/>
              </p:nvSpPr>
              <p:spPr bwMode="auto">
                <a:xfrm rot="20693203">
                  <a:off x="10069423" y="856566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7" name="Oval 226"/>
                <p:cNvSpPr/>
                <p:nvPr/>
              </p:nvSpPr>
              <p:spPr bwMode="auto">
                <a:xfrm rot="20443666">
                  <a:off x="9997669" y="858229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8" name="Oval 227"/>
                <p:cNvSpPr/>
                <p:nvPr/>
              </p:nvSpPr>
              <p:spPr bwMode="auto">
                <a:xfrm rot="20378635">
                  <a:off x="9901990" y="859336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9" name="Oval 228"/>
                <p:cNvSpPr/>
                <p:nvPr/>
              </p:nvSpPr>
              <p:spPr bwMode="auto">
                <a:xfrm rot="20261556">
                  <a:off x="9812528" y="861328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0" name="Oval 229"/>
                <p:cNvSpPr/>
                <p:nvPr/>
              </p:nvSpPr>
              <p:spPr bwMode="auto">
                <a:xfrm rot="20144277">
                  <a:off x="9721414" y="863705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1" name="Oval 230"/>
                <p:cNvSpPr/>
                <p:nvPr/>
              </p:nvSpPr>
              <p:spPr bwMode="auto">
                <a:xfrm rot="20072329">
                  <a:off x="9637826" y="866455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2" name="Oval 231"/>
                <p:cNvSpPr/>
                <p:nvPr/>
              </p:nvSpPr>
              <p:spPr bwMode="auto">
                <a:xfrm rot="19897269">
                  <a:off x="9562158" y="869272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3" name="Oval 232"/>
                <p:cNvSpPr/>
                <p:nvPr/>
              </p:nvSpPr>
              <p:spPr bwMode="auto">
                <a:xfrm rot="19783466">
                  <a:off x="9489730" y="872855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4" name="Oval 233"/>
                <p:cNvSpPr/>
                <p:nvPr/>
              </p:nvSpPr>
              <p:spPr bwMode="auto">
                <a:xfrm rot="19741833">
                  <a:off x="9410182" y="87535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5" name="Oval 234"/>
                <p:cNvSpPr/>
                <p:nvPr/>
              </p:nvSpPr>
              <p:spPr bwMode="auto">
                <a:xfrm rot="19524835">
                  <a:off x="9351690" y="878600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6" name="Oval 235"/>
                <p:cNvSpPr/>
                <p:nvPr/>
              </p:nvSpPr>
              <p:spPr bwMode="auto">
                <a:xfrm rot="19524835">
                  <a:off x="9261165" y="882067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7" name="Oval 236"/>
                <p:cNvSpPr/>
                <p:nvPr/>
              </p:nvSpPr>
              <p:spPr bwMode="auto">
                <a:xfrm rot="19382531">
                  <a:off x="9192678" y="88647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8" name="Oval 237"/>
                <p:cNvSpPr/>
                <p:nvPr/>
              </p:nvSpPr>
              <p:spPr bwMode="auto">
                <a:xfrm rot="19382531">
                  <a:off x="9111079" y="890483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39" name="Oval 238"/>
                <p:cNvSpPr/>
                <p:nvPr/>
              </p:nvSpPr>
              <p:spPr bwMode="auto">
                <a:xfrm rot="19098412">
                  <a:off x="9041013" y="894560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0" name="Oval 239"/>
                <p:cNvSpPr/>
                <p:nvPr/>
              </p:nvSpPr>
              <p:spPr bwMode="auto">
                <a:xfrm rot="19021791">
                  <a:off x="8972812" y="899931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1" name="Oval 240"/>
                <p:cNvSpPr/>
                <p:nvPr/>
              </p:nvSpPr>
              <p:spPr bwMode="auto">
                <a:xfrm rot="19021791">
                  <a:off x="8893778" y="905967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2" name="Oval 241"/>
                <p:cNvSpPr/>
                <p:nvPr/>
              </p:nvSpPr>
              <p:spPr bwMode="auto">
                <a:xfrm rot="18941653">
                  <a:off x="8822272" y="910907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43" name="Oval 242"/>
                <p:cNvSpPr/>
                <p:nvPr/>
              </p:nvSpPr>
              <p:spPr bwMode="auto">
                <a:xfrm rot="18941653">
                  <a:off x="8755662" y="91731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</p:grpSp>
          <p:grpSp>
            <p:nvGrpSpPr>
              <p:cNvPr id="203" name="Group 202"/>
              <p:cNvGrpSpPr/>
              <p:nvPr/>
            </p:nvGrpSpPr>
            <p:grpSpPr>
              <a:xfrm flipH="1">
                <a:off x="10335928" y="9652861"/>
                <a:ext cx="1414870" cy="1237095"/>
                <a:chOff x="9041013" y="8536514"/>
                <a:chExt cx="1414870" cy="1237095"/>
              </a:xfrm>
            </p:grpSpPr>
            <p:sp>
              <p:nvSpPr>
                <p:cNvPr id="206" name="Oval 205"/>
                <p:cNvSpPr/>
                <p:nvPr/>
              </p:nvSpPr>
              <p:spPr bwMode="auto">
                <a:xfrm rot="20938429">
                  <a:off x="10326283" y="854449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07" name="Oval 206"/>
                <p:cNvSpPr/>
                <p:nvPr/>
              </p:nvSpPr>
              <p:spPr bwMode="auto">
                <a:xfrm rot="20758661">
                  <a:off x="10252629" y="853651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08" name="Oval 207"/>
                <p:cNvSpPr/>
                <p:nvPr/>
              </p:nvSpPr>
              <p:spPr bwMode="auto">
                <a:xfrm rot="20834700">
                  <a:off x="10154175" y="8557735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09" name="Oval 208"/>
                <p:cNvSpPr/>
                <p:nvPr/>
              </p:nvSpPr>
              <p:spPr bwMode="auto">
                <a:xfrm rot="20693203">
                  <a:off x="10069423" y="856566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0" name="Oval 209"/>
                <p:cNvSpPr/>
                <p:nvPr/>
              </p:nvSpPr>
              <p:spPr bwMode="auto">
                <a:xfrm rot="20443666">
                  <a:off x="9997669" y="858229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1" name="Oval 210"/>
                <p:cNvSpPr/>
                <p:nvPr/>
              </p:nvSpPr>
              <p:spPr bwMode="auto">
                <a:xfrm rot="20378635">
                  <a:off x="9901990" y="859336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2" name="Oval 211"/>
                <p:cNvSpPr/>
                <p:nvPr/>
              </p:nvSpPr>
              <p:spPr bwMode="auto">
                <a:xfrm rot="20261556">
                  <a:off x="9812528" y="8613286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3" name="Oval 212"/>
                <p:cNvSpPr/>
                <p:nvPr/>
              </p:nvSpPr>
              <p:spPr bwMode="auto">
                <a:xfrm rot="20144277">
                  <a:off x="9721414" y="8637054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4" name="Oval 213"/>
                <p:cNvSpPr/>
                <p:nvPr/>
              </p:nvSpPr>
              <p:spPr bwMode="auto">
                <a:xfrm rot="20072329">
                  <a:off x="9637826" y="866455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 bwMode="auto">
                <a:xfrm rot="19897269">
                  <a:off x="9562158" y="8692720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 bwMode="auto">
                <a:xfrm rot="19783466">
                  <a:off x="9489730" y="8728557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7" name="Oval 216"/>
                <p:cNvSpPr/>
                <p:nvPr/>
              </p:nvSpPr>
              <p:spPr bwMode="auto">
                <a:xfrm rot="19741833">
                  <a:off x="9410182" y="875352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8" name="Oval 217"/>
                <p:cNvSpPr/>
                <p:nvPr/>
              </p:nvSpPr>
              <p:spPr bwMode="auto">
                <a:xfrm rot="19524835">
                  <a:off x="9351690" y="8786002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19" name="Oval 218"/>
                <p:cNvSpPr/>
                <p:nvPr/>
              </p:nvSpPr>
              <p:spPr bwMode="auto">
                <a:xfrm rot="19524835">
                  <a:off x="9261165" y="882067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0" name="Oval 219"/>
                <p:cNvSpPr/>
                <p:nvPr/>
              </p:nvSpPr>
              <p:spPr bwMode="auto">
                <a:xfrm rot="19382531">
                  <a:off x="9192678" y="886476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1" name="Oval 220"/>
                <p:cNvSpPr/>
                <p:nvPr/>
              </p:nvSpPr>
              <p:spPr bwMode="auto">
                <a:xfrm rot="19382531">
                  <a:off x="9111079" y="8904831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  <p:sp>
              <p:nvSpPr>
                <p:cNvPr id="222" name="Oval 221"/>
                <p:cNvSpPr/>
                <p:nvPr/>
              </p:nvSpPr>
              <p:spPr bwMode="auto">
                <a:xfrm rot="19098412">
                  <a:off x="9041013" y="8945609"/>
                  <a:ext cx="129600" cy="82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25400" cap="flat" cmpd="sng" algn="ctr">
                  <a:solidFill>
                    <a:srgbClr val="FFFF00"/>
                  </a:solidFill>
                  <a:prstDash val="solid"/>
                  <a:miter lim="0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50800" tIns="50800" rIns="50800" bIns="50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342894" defTabSz="546088" fontAlgn="base" hangingPunct="0">
                    <a:spcBef>
                      <a:spcPts val="1400"/>
                    </a:spcBef>
                    <a:spcAft>
                      <a:spcPct val="0"/>
                    </a:spcAft>
                  </a:pPr>
                  <a:endParaRPr lang="en-CA">
                    <a:solidFill>
                      <a:srgbClr val="797979"/>
                    </a:solidFill>
                    <a:latin typeface="Calibri" panose="020F0502020204030204" pitchFamily="34" charset="0"/>
                    <a:cs typeface="DIN" charset="0"/>
                    <a:sym typeface="DIN" charset="0"/>
                  </a:endParaRPr>
                </a:p>
              </p:txBody>
            </p:sp>
          </p:grpSp>
          <p:sp>
            <p:nvSpPr>
              <p:cNvPr id="204" name="Freeform 203"/>
              <p:cNvSpPr/>
              <p:nvPr/>
            </p:nvSpPr>
            <p:spPr>
              <a:xfrm>
                <a:off x="8672228" y="8580755"/>
                <a:ext cx="3353423" cy="2098771"/>
              </a:xfrm>
              <a:custGeom>
                <a:avLst/>
                <a:gdLst>
                  <a:gd name="connsiteX0" fmla="*/ 417316 w 3326342"/>
                  <a:gd name="connsiteY0" fmla="*/ 2019534 h 2126003"/>
                  <a:gd name="connsiteX1" fmla="*/ 45841 w 3326342"/>
                  <a:gd name="connsiteY1" fmla="*/ 1743309 h 2126003"/>
                  <a:gd name="connsiteX2" fmla="*/ 36316 w 3326342"/>
                  <a:gd name="connsiteY2" fmla="*/ 1171809 h 2126003"/>
                  <a:gd name="connsiteX3" fmla="*/ 322066 w 3326342"/>
                  <a:gd name="connsiteY3" fmla="*/ 600309 h 2126003"/>
                  <a:gd name="connsiteX4" fmla="*/ 998341 w 3326342"/>
                  <a:gd name="connsiteY4" fmla="*/ 247884 h 2126003"/>
                  <a:gd name="connsiteX5" fmla="*/ 1626991 w 3326342"/>
                  <a:gd name="connsiteY5" fmla="*/ 234 h 2126003"/>
                  <a:gd name="connsiteX6" fmla="*/ 2369941 w 3326342"/>
                  <a:gd name="connsiteY6" fmla="*/ 209784 h 2126003"/>
                  <a:gd name="connsiteX7" fmla="*/ 2893816 w 3326342"/>
                  <a:gd name="connsiteY7" fmla="*/ 552684 h 2126003"/>
                  <a:gd name="connsiteX8" fmla="*/ 3265291 w 3326342"/>
                  <a:gd name="connsiteY8" fmla="*/ 1038459 h 2126003"/>
                  <a:gd name="connsiteX9" fmla="*/ 3293866 w 3326342"/>
                  <a:gd name="connsiteY9" fmla="*/ 1676634 h 2126003"/>
                  <a:gd name="connsiteX10" fmla="*/ 2941441 w 3326342"/>
                  <a:gd name="connsiteY10" fmla="*/ 2029059 h 2126003"/>
                  <a:gd name="connsiteX11" fmla="*/ 2741416 w 3326342"/>
                  <a:gd name="connsiteY11" fmla="*/ 2124309 h 2126003"/>
                  <a:gd name="connsiteX12" fmla="*/ 2446141 w 3326342"/>
                  <a:gd name="connsiteY12" fmla="*/ 2076684 h 2126003"/>
                  <a:gd name="connsiteX13" fmla="*/ 2007991 w 3326342"/>
                  <a:gd name="connsiteY13" fmla="*/ 1914759 h 2126003"/>
                  <a:gd name="connsiteX14" fmla="*/ 1626991 w 3326342"/>
                  <a:gd name="connsiteY14" fmla="*/ 1867134 h 2126003"/>
                  <a:gd name="connsiteX15" fmla="*/ 1160266 w 3326342"/>
                  <a:gd name="connsiteY15" fmla="*/ 1905234 h 2126003"/>
                  <a:gd name="connsiteX16" fmla="*/ 674491 w 3326342"/>
                  <a:gd name="connsiteY16" fmla="*/ 2067159 h 2126003"/>
                  <a:gd name="connsiteX17" fmla="*/ 417316 w 3326342"/>
                  <a:gd name="connsiteY17" fmla="*/ 2019534 h 2126003"/>
                  <a:gd name="connsiteX0" fmla="*/ 420983 w 3330009"/>
                  <a:gd name="connsiteY0" fmla="*/ 2019534 h 2126003"/>
                  <a:gd name="connsiteX1" fmla="*/ 49508 w 3330009"/>
                  <a:gd name="connsiteY1" fmla="*/ 1743309 h 2126003"/>
                  <a:gd name="connsiteX2" fmla="*/ 39983 w 3330009"/>
                  <a:gd name="connsiteY2" fmla="*/ 1171809 h 2126003"/>
                  <a:gd name="connsiteX3" fmla="*/ 382883 w 3330009"/>
                  <a:gd name="connsiteY3" fmla="*/ 600309 h 2126003"/>
                  <a:gd name="connsiteX4" fmla="*/ 1002008 w 3330009"/>
                  <a:gd name="connsiteY4" fmla="*/ 247884 h 2126003"/>
                  <a:gd name="connsiteX5" fmla="*/ 1630658 w 3330009"/>
                  <a:gd name="connsiteY5" fmla="*/ 234 h 2126003"/>
                  <a:gd name="connsiteX6" fmla="*/ 2373608 w 3330009"/>
                  <a:gd name="connsiteY6" fmla="*/ 209784 h 2126003"/>
                  <a:gd name="connsiteX7" fmla="*/ 2897483 w 3330009"/>
                  <a:gd name="connsiteY7" fmla="*/ 552684 h 2126003"/>
                  <a:gd name="connsiteX8" fmla="*/ 3268958 w 3330009"/>
                  <a:gd name="connsiteY8" fmla="*/ 1038459 h 2126003"/>
                  <a:gd name="connsiteX9" fmla="*/ 3297533 w 3330009"/>
                  <a:gd name="connsiteY9" fmla="*/ 1676634 h 2126003"/>
                  <a:gd name="connsiteX10" fmla="*/ 2945108 w 3330009"/>
                  <a:gd name="connsiteY10" fmla="*/ 2029059 h 2126003"/>
                  <a:gd name="connsiteX11" fmla="*/ 2745083 w 3330009"/>
                  <a:gd name="connsiteY11" fmla="*/ 2124309 h 2126003"/>
                  <a:gd name="connsiteX12" fmla="*/ 2449808 w 3330009"/>
                  <a:gd name="connsiteY12" fmla="*/ 2076684 h 2126003"/>
                  <a:gd name="connsiteX13" fmla="*/ 2011658 w 3330009"/>
                  <a:gd name="connsiteY13" fmla="*/ 1914759 h 2126003"/>
                  <a:gd name="connsiteX14" fmla="*/ 1630658 w 3330009"/>
                  <a:gd name="connsiteY14" fmla="*/ 1867134 h 2126003"/>
                  <a:gd name="connsiteX15" fmla="*/ 1163933 w 3330009"/>
                  <a:gd name="connsiteY15" fmla="*/ 1905234 h 2126003"/>
                  <a:gd name="connsiteX16" fmla="*/ 678158 w 3330009"/>
                  <a:gd name="connsiteY16" fmla="*/ 2067159 h 2126003"/>
                  <a:gd name="connsiteX17" fmla="*/ 420983 w 3330009"/>
                  <a:gd name="connsiteY17" fmla="*/ 2019534 h 2126003"/>
                  <a:gd name="connsiteX0" fmla="*/ 420983 w 3330009"/>
                  <a:gd name="connsiteY0" fmla="*/ 2019534 h 2126003"/>
                  <a:gd name="connsiteX1" fmla="*/ 49508 w 3330009"/>
                  <a:gd name="connsiteY1" fmla="*/ 1743309 h 2126003"/>
                  <a:gd name="connsiteX2" fmla="*/ 39983 w 3330009"/>
                  <a:gd name="connsiteY2" fmla="*/ 1171809 h 2126003"/>
                  <a:gd name="connsiteX3" fmla="*/ 382883 w 3330009"/>
                  <a:gd name="connsiteY3" fmla="*/ 600309 h 2126003"/>
                  <a:gd name="connsiteX4" fmla="*/ 963908 w 3330009"/>
                  <a:gd name="connsiteY4" fmla="*/ 247884 h 2126003"/>
                  <a:gd name="connsiteX5" fmla="*/ 1630658 w 3330009"/>
                  <a:gd name="connsiteY5" fmla="*/ 234 h 2126003"/>
                  <a:gd name="connsiteX6" fmla="*/ 2373608 w 3330009"/>
                  <a:gd name="connsiteY6" fmla="*/ 209784 h 2126003"/>
                  <a:gd name="connsiteX7" fmla="*/ 2897483 w 3330009"/>
                  <a:gd name="connsiteY7" fmla="*/ 552684 h 2126003"/>
                  <a:gd name="connsiteX8" fmla="*/ 3268958 w 3330009"/>
                  <a:gd name="connsiteY8" fmla="*/ 1038459 h 2126003"/>
                  <a:gd name="connsiteX9" fmla="*/ 3297533 w 3330009"/>
                  <a:gd name="connsiteY9" fmla="*/ 1676634 h 2126003"/>
                  <a:gd name="connsiteX10" fmla="*/ 2945108 w 3330009"/>
                  <a:gd name="connsiteY10" fmla="*/ 2029059 h 2126003"/>
                  <a:gd name="connsiteX11" fmla="*/ 2745083 w 3330009"/>
                  <a:gd name="connsiteY11" fmla="*/ 2124309 h 2126003"/>
                  <a:gd name="connsiteX12" fmla="*/ 2449808 w 3330009"/>
                  <a:gd name="connsiteY12" fmla="*/ 2076684 h 2126003"/>
                  <a:gd name="connsiteX13" fmla="*/ 2011658 w 3330009"/>
                  <a:gd name="connsiteY13" fmla="*/ 1914759 h 2126003"/>
                  <a:gd name="connsiteX14" fmla="*/ 1630658 w 3330009"/>
                  <a:gd name="connsiteY14" fmla="*/ 1867134 h 2126003"/>
                  <a:gd name="connsiteX15" fmla="*/ 1163933 w 3330009"/>
                  <a:gd name="connsiteY15" fmla="*/ 1905234 h 2126003"/>
                  <a:gd name="connsiteX16" fmla="*/ 678158 w 3330009"/>
                  <a:gd name="connsiteY16" fmla="*/ 2067159 h 2126003"/>
                  <a:gd name="connsiteX17" fmla="*/ 420983 w 3330009"/>
                  <a:gd name="connsiteY17" fmla="*/ 2019534 h 2126003"/>
                  <a:gd name="connsiteX0" fmla="*/ 420983 w 3323941"/>
                  <a:gd name="connsiteY0" fmla="*/ 2019534 h 2128212"/>
                  <a:gd name="connsiteX1" fmla="*/ 49508 w 3323941"/>
                  <a:gd name="connsiteY1" fmla="*/ 1743309 h 2128212"/>
                  <a:gd name="connsiteX2" fmla="*/ 39983 w 3323941"/>
                  <a:gd name="connsiteY2" fmla="*/ 1171809 h 2128212"/>
                  <a:gd name="connsiteX3" fmla="*/ 382883 w 3323941"/>
                  <a:gd name="connsiteY3" fmla="*/ 600309 h 2128212"/>
                  <a:gd name="connsiteX4" fmla="*/ 963908 w 3323941"/>
                  <a:gd name="connsiteY4" fmla="*/ 247884 h 2128212"/>
                  <a:gd name="connsiteX5" fmla="*/ 1630658 w 3323941"/>
                  <a:gd name="connsiteY5" fmla="*/ 234 h 2128212"/>
                  <a:gd name="connsiteX6" fmla="*/ 2373608 w 3323941"/>
                  <a:gd name="connsiteY6" fmla="*/ 209784 h 2128212"/>
                  <a:gd name="connsiteX7" fmla="*/ 2897483 w 3323941"/>
                  <a:gd name="connsiteY7" fmla="*/ 552684 h 2128212"/>
                  <a:gd name="connsiteX8" fmla="*/ 3268958 w 3323941"/>
                  <a:gd name="connsiteY8" fmla="*/ 1038459 h 2128212"/>
                  <a:gd name="connsiteX9" fmla="*/ 3297533 w 3323941"/>
                  <a:gd name="connsiteY9" fmla="*/ 1676634 h 2128212"/>
                  <a:gd name="connsiteX10" fmla="*/ 3030833 w 3323941"/>
                  <a:gd name="connsiteY10" fmla="*/ 1990959 h 2128212"/>
                  <a:gd name="connsiteX11" fmla="*/ 2745083 w 3323941"/>
                  <a:gd name="connsiteY11" fmla="*/ 2124309 h 2128212"/>
                  <a:gd name="connsiteX12" fmla="*/ 2449808 w 3323941"/>
                  <a:gd name="connsiteY12" fmla="*/ 2076684 h 2128212"/>
                  <a:gd name="connsiteX13" fmla="*/ 2011658 w 3323941"/>
                  <a:gd name="connsiteY13" fmla="*/ 1914759 h 2128212"/>
                  <a:gd name="connsiteX14" fmla="*/ 1630658 w 3323941"/>
                  <a:gd name="connsiteY14" fmla="*/ 1867134 h 2128212"/>
                  <a:gd name="connsiteX15" fmla="*/ 1163933 w 3323941"/>
                  <a:gd name="connsiteY15" fmla="*/ 1905234 h 2128212"/>
                  <a:gd name="connsiteX16" fmla="*/ 678158 w 3323941"/>
                  <a:gd name="connsiteY16" fmla="*/ 2067159 h 2128212"/>
                  <a:gd name="connsiteX17" fmla="*/ 420983 w 3323941"/>
                  <a:gd name="connsiteY17" fmla="*/ 2019534 h 2128212"/>
                  <a:gd name="connsiteX0" fmla="*/ 420983 w 3330471"/>
                  <a:gd name="connsiteY0" fmla="*/ 2019534 h 2128212"/>
                  <a:gd name="connsiteX1" fmla="*/ 49508 w 3330471"/>
                  <a:gd name="connsiteY1" fmla="*/ 1743309 h 2128212"/>
                  <a:gd name="connsiteX2" fmla="*/ 39983 w 3330471"/>
                  <a:gd name="connsiteY2" fmla="*/ 1171809 h 2128212"/>
                  <a:gd name="connsiteX3" fmla="*/ 382883 w 3330471"/>
                  <a:gd name="connsiteY3" fmla="*/ 600309 h 2128212"/>
                  <a:gd name="connsiteX4" fmla="*/ 963908 w 3330471"/>
                  <a:gd name="connsiteY4" fmla="*/ 247884 h 2128212"/>
                  <a:gd name="connsiteX5" fmla="*/ 1630658 w 3330471"/>
                  <a:gd name="connsiteY5" fmla="*/ 234 h 2128212"/>
                  <a:gd name="connsiteX6" fmla="*/ 2373608 w 3330471"/>
                  <a:gd name="connsiteY6" fmla="*/ 209784 h 2128212"/>
                  <a:gd name="connsiteX7" fmla="*/ 2897483 w 3330471"/>
                  <a:gd name="connsiteY7" fmla="*/ 552684 h 2128212"/>
                  <a:gd name="connsiteX8" fmla="*/ 3268958 w 3330471"/>
                  <a:gd name="connsiteY8" fmla="*/ 1038459 h 2128212"/>
                  <a:gd name="connsiteX9" fmla="*/ 3307058 w 3330471"/>
                  <a:gd name="connsiteY9" fmla="*/ 1590909 h 2128212"/>
                  <a:gd name="connsiteX10" fmla="*/ 3030833 w 3330471"/>
                  <a:gd name="connsiteY10" fmla="*/ 1990959 h 2128212"/>
                  <a:gd name="connsiteX11" fmla="*/ 2745083 w 3330471"/>
                  <a:gd name="connsiteY11" fmla="*/ 2124309 h 2128212"/>
                  <a:gd name="connsiteX12" fmla="*/ 2449808 w 3330471"/>
                  <a:gd name="connsiteY12" fmla="*/ 2076684 h 2128212"/>
                  <a:gd name="connsiteX13" fmla="*/ 2011658 w 3330471"/>
                  <a:gd name="connsiteY13" fmla="*/ 1914759 h 2128212"/>
                  <a:gd name="connsiteX14" fmla="*/ 1630658 w 3330471"/>
                  <a:gd name="connsiteY14" fmla="*/ 1867134 h 2128212"/>
                  <a:gd name="connsiteX15" fmla="*/ 1163933 w 3330471"/>
                  <a:gd name="connsiteY15" fmla="*/ 1905234 h 2128212"/>
                  <a:gd name="connsiteX16" fmla="*/ 678158 w 3330471"/>
                  <a:gd name="connsiteY16" fmla="*/ 2067159 h 2128212"/>
                  <a:gd name="connsiteX17" fmla="*/ 420983 w 3330471"/>
                  <a:gd name="connsiteY17" fmla="*/ 2019534 h 2128212"/>
                  <a:gd name="connsiteX0" fmla="*/ 420983 w 3330471"/>
                  <a:gd name="connsiteY0" fmla="*/ 2019362 h 2128040"/>
                  <a:gd name="connsiteX1" fmla="*/ 49508 w 3330471"/>
                  <a:gd name="connsiteY1" fmla="*/ 1743137 h 2128040"/>
                  <a:gd name="connsiteX2" fmla="*/ 39983 w 3330471"/>
                  <a:gd name="connsiteY2" fmla="*/ 1171637 h 2128040"/>
                  <a:gd name="connsiteX3" fmla="*/ 382883 w 3330471"/>
                  <a:gd name="connsiteY3" fmla="*/ 600137 h 2128040"/>
                  <a:gd name="connsiteX4" fmla="*/ 944858 w 3330471"/>
                  <a:gd name="connsiteY4" fmla="*/ 228662 h 2128040"/>
                  <a:gd name="connsiteX5" fmla="*/ 1630658 w 3330471"/>
                  <a:gd name="connsiteY5" fmla="*/ 62 h 2128040"/>
                  <a:gd name="connsiteX6" fmla="*/ 2373608 w 3330471"/>
                  <a:gd name="connsiteY6" fmla="*/ 209612 h 2128040"/>
                  <a:gd name="connsiteX7" fmla="*/ 2897483 w 3330471"/>
                  <a:gd name="connsiteY7" fmla="*/ 552512 h 2128040"/>
                  <a:gd name="connsiteX8" fmla="*/ 3268958 w 3330471"/>
                  <a:gd name="connsiteY8" fmla="*/ 1038287 h 2128040"/>
                  <a:gd name="connsiteX9" fmla="*/ 3307058 w 3330471"/>
                  <a:gd name="connsiteY9" fmla="*/ 1590737 h 2128040"/>
                  <a:gd name="connsiteX10" fmla="*/ 3030833 w 3330471"/>
                  <a:gd name="connsiteY10" fmla="*/ 1990787 h 2128040"/>
                  <a:gd name="connsiteX11" fmla="*/ 2745083 w 3330471"/>
                  <a:gd name="connsiteY11" fmla="*/ 2124137 h 2128040"/>
                  <a:gd name="connsiteX12" fmla="*/ 2449808 w 3330471"/>
                  <a:gd name="connsiteY12" fmla="*/ 2076512 h 2128040"/>
                  <a:gd name="connsiteX13" fmla="*/ 2011658 w 3330471"/>
                  <a:gd name="connsiteY13" fmla="*/ 1914587 h 2128040"/>
                  <a:gd name="connsiteX14" fmla="*/ 1630658 w 3330471"/>
                  <a:gd name="connsiteY14" fmla="*/ 1866962 h 2128040"/>
                  <a:gd name="connsiteX15" fmla="*/ 1163933 w 3330471"/>
                  <a:gd name="connsiteY15" fmla="*/ 1905062 h 2128040"/>
                  <a:gd name="connsiteX16" fmla="*/ 678158 w 3330471"/>
                  <a:gd name="connsiteY16" fmla="*/ 2066987 h 2128040"/>
                  <a:gd name="connsiteX17" fmla="*/ 420983 w 3330471"/>
                  <a:gd name="connsiteY17" fmla="*/ 2019362 h 2128040"/>
                  <a:gd name="connsiteX0" fmla="*/ 420983 w 3330471"/>
                  <a:gd name="connsiteY0" fmla="*/ 2000321 h 2108999"/>
                  <a:gd name="connsiteX1" fmla="*/ 49508 w 3330471"/>
                  <a:gd name="connsiteY1" fmla="*/ 1724096 h 2108999"/>
                  <a:gd name="connsiteX2" fmla="*/ 39983 w 3330471"/>
                  <a:gd name="connsiteY2" fmla="*/ 1152596 h 2108999"/>
                  <a:gd name="connsiteX3" fmla="*/ 382883 w 3330471"/>
                  <a:gd name="connsiteY3" fmla="*/ 581096 h 2108999"/>
                  <a:gd name="connsiteX4" fmla="*/ 944858 w 3330471"/>
                  <a:gd name="connsiteY4" fmla="*/ 209621 h 2108999"/>
                  <a:gd name="connsiteX5" fmla="*/ 1621133 w 3330471"/>
                  <a:gd name="connsiteY5" fmla="*/ 71 h 2108999"/>
                  <a:gd name="connsiteX6" fmla="*/ 2373608 w 3330471"/>
                  <a:gd name="connsiteY6" fmla="*/ 190571 h 2108999"/>
                  <a:gd name="connsiteX7" fmla="*/ 2897483 w 3330471"/>
                  <a:gd name="connsiteY7" fmla="*/ 533471 h 2108999"/>
                  <a:gd name="connsiteX8" fmla="*/ 3268958 w 3330471"/>
                  <a:gd name="connsiteY8" fmla="*/ 1019246 h 2108999"/>
                  <a:gd name="connsiteX9" fmla="*/ 3307058 w 3330471"/>
                  <a:gd name="connsiteY9" fmla="*/ 1571696 h 2108999"/>
                  <a:gd name="connsiteX10" fmla="*/ 3030833 w 3330471"/>
                  <a:gd name="connsiteY10" fmla="*/ 1971746 h 2108999"/>
                  <a:gd name="connsiteX11" fmla="*/ 2745083 w 3330471"/>
                  <a:gd name="connsiteY11" fmla="*/ 2105096 h 2108999"/>
                  <a:gd name="connsiteX12" fmla="*/ 2449808 w 3330471"/>
                  <a:gd name="connsiteY12" fmla="*/ 2057471 h 2108999"/>
                  <a:gd name="connsiteX13" fmla="*/ 2011658 w 3330471"/>
                  <a:gd name="connsiteY13" fmla="*/ 1895546 h 2108999"/>
                  <a:gd name="connsiteX14" fmla="*/ 1630658 w 3330471"/>
                  <a:gd name="connsiteY14" fmla="*/ 1847921 h 2108999"/>
                  <a:gd name="connsiteX15" fmla="*/ 1163933 w 3330471"/>
                  <a:gd name="connsiteY15" fmla="*/ 1886021 h 2108999"/>
                  <a:gd name="connsiteX16" fmla="*/ 678158 w 3330471"/>
                  <a:gd name="connsiteY16" fmla="*/ 2047946 h 2108999"/>
                  <a:gd name="connsiteX17" fmla="*/ 420983 w 3330471"/>
                  <a:gd name="connsiteY17" fmla="*/ 2000321 h 2108999"/>
                  <a:gd name="connsiteX0" fmla="*/ 419747 w 3329235"/>
                  <a:gd name="connsiteY0" fmla="*/ 2000321 h 2108999"/>
                  <a:gd name="connsiteX1" fmla="*/ 48272 w 3329235"/>
                  <a:gd name="connsiteY1" fmla="*/ 1724096 h 2108999"/>
                  <a:gd name="connsiteX2" fmla="*/ 38747 w 3329235"/>
                  <a:gd name="connsiteY2" fmla="*/ 1152596 h 2108999"/>
                  <a:gd name="connsiteX3" fmla="*/ 362597 w 3329235"/>
                  <a:gd name="connsiteY3" fmla="*/ 609671 h 2108999"/>
                  <a:gd name="connsiteX4" fmla="*/ 943622 w 3329235"/>
                  <a:gd name="connsiteY4" fmla="*/ 209621 h 2108999"/>
                  <a:gd name="connsiteX5" fmla="*/ 1619897 w 3329235"/>
                  <a:gd name="connsiteY5" fmla="*/ 71 h 2108999"/>
                  <a:gd name="connsiteX6" fmla="*/ 2372372 w 3329235"/>
                  <a:gd name="connsiteY6" fmla="*/ 190571 h 2108999"/>
                  <a:gd name="connsiteX7" fmla="*/ 2896247 w 3329235"/>
                  <a:gd name="connsiteY7" fmla="*/ 533471 h 2108999"/>
                  <a:gd name="connsiteX8" fmla="*/ 3267722 w 3329235"/>
                  <a:gd name="connsiteY8" fmla="*/ 1019246 h 2108999"/>
                  <a:gd name="connsiteX9" fmla="*/ 3305822 w 3329235"/>
                  <a:gd name="connsiteY9" fmla="*/ 1571696 h 2108999"/>
                  <a:gd name="connsiteX10" fmla="*/ 3029597 w 3329235"/>
                  <a:gd name="connsiteY10" fmla="*/ 1971746 h 2108999"/>
                  <a:gd name="connsiteX11" fmla="*/ 2743847 w 3329235"/>
                  <a:gd name="connsiteY11" fmla="*/ 2105096 h 2108999"/>
                  <a:gd name="connsiteX12" fmla="*/ 2448572 w 3329235"/>
                  <a:gd name="connsiteY12" fmla="*/ 2057471 h 2108999"/>
                  <a:gd name="connsiteX13" fmla="*/ 2010422 w 3329235"/>
                  <a:gd name="connsiteY13" fmla="*/ 1895546 h 2108999"/>
                  <a:gd name="connsiteX14" fmla="*/ 1629422 w 3329235"/>
                  <a:gd name="connsiteY14" fmla="*/ 1847921 h 2108999"/>
                  <a:gd name="connsiteX15" fmla="*/ 1162697 w 3329235"/>
                  <a:gd name="connsiteY15" fmla="*/ 1886021 h 2108999"/>
                  <a:gd name="connsiteX16" fmla="*/ 676922 w 3329235"/>
                  <a:gd name="connsiteY16" fmla="*/ 2047946 h 2108999"/>
                  <a:gd name="connsiteX17" fmla="*/ 419747 w 3329235"/>
                  <a:gd name="connsiteY17" fmla="*/ 2000321 h 2108999"/>
                  <a:gd name="connsiteX0" fmla="*/ 443935 w 3353423"/>
                  <a:gd name="connsiteY0" fmla="*/ 2000321 h 2108999"/>
                  <a:gd name="connsiteX1" fmla="*/ 34360 w 3353423"/>
                  <a:gd name="connsiteY1" fmla="*/ 1657421 h 2108999"/>
                  <a:gd name="connsiteX2" fmla="*/ 62935 w 3353423"/>
                  <a:gd name="connsiteY2" fmla="*/ 1152596 h 2108999"/>
                  <a:gd name="connsiteX3" fmla="*/ 386785 w 3353423"/>
                  <a:gd name="connsiteY3" fmla="*/ 609671 h 2108999"/>
                  <a:gd name="connsiteX4" fmla="*/ 967810 w 3353423"/>
                  <a:gd name="connsiteY4" fmla="*/ 209621 h 2108999"/>
                  <a:gd name="connsiteX5" fmla="*/ 1644085 w 3353423"/>
                  <a:gd name="connsiteY5" fmla="*/ 71 h 2108999"/>
                  <a:gd name="connsiteX6" fmla="*/ 2396560 w 3353423"/>
                  <a:gd name="connsiteY6" fmla="*/ 190571 h 2108999"/>
                  <a:gd name="connsiteX7" fmla="*/ 2920435 w 3353423"/>
                  <a:gd name="connsiteY7" fmla="*/ 533471 h 2108999"/>
                  <a:gd name="connsiteX8" fmla="*/ 3291910 w 3353423"/>
                  <a:gd name="connsiteY8" fmla="*/ 1019246 h 2108999"/>
                  <a:gd name="connsiteX9" fmla="*/ 3330010 w 3353423"/>
                  <a:gd name="connsiteY9" fmla="*/ 1571696 h 2108999"/>
                  <a:gd name="connsiteX10" fmla="*/ 3053785 w 3353423"/>
                  <a:gd name="connsiteY10" fmla="*/ 1971746 h 2108999"/>
                  <a:gd name="connsiteX11" fmla="*/ 2768035 w 3353423"/>
                  <a:gd name="connsiteY11" fmla="*/ 2105096 h 2108999"/>
                  <a:gd name="connsiteX12" fmla="*/ 2472760 w 3353423"/>
                  <a:gd name="connsiteY12" fmla="*/ 2057471 h 2108999"/>
                  <a:gd name="connsiteX13" fmla="*/ 2034610 w 3353423"/>
                  <a:gd name="connsiteY13" fmla="*/ 1895546 h 2108999"/>
                  <a:gd name="connsiteX14" fmla="*/ 1653610 w 3353423"/>
                  <a:gd name="connsiteY14" fmla="*/ 1847921 h 2108999"/>
                  <a:gd name="connsiteX15" fmla="*/ 1186885 w 3353423"/>
                  <a:gd name="connsiteY15" fmla="*/ 1886021 h 2108999"/>
                  <a:gd name="connsiteX16" fmla="*/ 701110 w 3353423"/>
                  <a:gd name="connsiteY16" fmla="*/ 2047946 h 2108999"/>
                  <a:gd name="connsiteX17" fmla="*/ 443935 w 3353423"/>
                  <a:gd name="connsiteY17" fmla="*/ 2000321 h 2108999"/>
                  <a:gd name="connsiteX0" fmla="*/ 443935 w 3353423"/>
                  <a:gd name="connsiteY0" fmla="*/ 2000321 h 2107761"/>
                  <a:gd name="connsiteX1" fmla="*/ 34360 w 3353423"/>
                  <a:gd name="connsiteY1" fmla="*/ 1657421 h 2107761"/>
                  <a:gd name="connsiteX2" fmla="*/ 62935 w 3353423"/>
                  <a:gd name="connsiteY2" fmla="*/ 1152596 h 2107761"/>
                  <a:gd name="connsiteX3" fmla="*/ 386785 w 3353423"/>
                  <a:gd name="connsiteY3" fmla="*/ 609671 h 2107761"/>
                  <a:gd name="connsiteX4" fmla="*/ 967810 w 3353423"/>
                  <a:gd name="connsiteY4" fmla="*/ 209621 h 2107761"/>
                  <a:gd name="connsiteX5" fmla="*/ 1644085 w 3353423"/>
                  <a:gd name="connsiteY5" fmla="*/ 71 h 2107761"/>
                  <a:gd name="connsiteX6" fmla="*/ 2396560 w 3353423"/>
                  <a:gd name="connsiteY6" fmla="*/ 190571 h 2107761"/>
                  <a:gd name="connsiteX7" fmla="*/ 2920435 w 3353423"/>
                  <a:gd name="connsiteY7" fmla="*/ 533471 h 2107761"/>
                  <a:gd name="connsiteX8" fmla="*/ 3291910 w 3353423"/>
                  <a:gd name="connsiteY8" fmla="*/ 1019246 h 2107761"/>
                  <a:gd name="connsiteX9" fmla="*/ 3330010 w 3353423"/>
                  <a:gd name="connsiteY9" fmla="*/ 1571696 h 2107761"/>
                  <a:gd name="connsiteX10" fmla="*/ 3053785 w 3353423"/>
                  <a:gd name="connsiteY10" fmla="*/ 1971746 h 2107761"/>
                  <a:gd name="connsiteX11" fmla="*/ 2768035 w 3353423"/>
                  <a:gd name="connsiteY11" fmla="*/ 2105096 h 2107761"/>
                  <a:gd name="connsiteX12" fmla="*/ 2491810 w 3353423"/>
                  <a:gd name="connsiteY12" fmla="*/ 2047946 h 2107761"/>
                  <a:gd name="connsiteX13" fmla="*/ 2034610 w 3353423"/>
                  <a:gd name="connsiteY13" fmla="*/ 1895546 h 2107761"/>
                  <a:gd name="connsiteX14" fmla="*/ 1653610 w 3353423"/>
                  <a:gd name="connsiteY14" fmla="*/ 1847921 h 2107761"/>
                  <a:gd name="connsiteX15" fmla="*/ 1186885 w 3353423"/>
                  <a:gd name="connsiteY15" fmla="*/ 1886021 h 2107761"/>
                  <a:gd name="connsiteX16" fmla="*/ 701110 w 3353423"/>
                  <a:gd name="connsiteY16" fmla="*/ 2047946 h 2107761"/>
                  <a:gd name="connsiteX17" fmla="*/ 443935 w 3353423"/>
                  <a:gd name="connsiteY17" fmla="*/ 2000321 h 2107761"/>
                  <a:gd name="connsiteX0" fmla="*/ 443935 w 3353423"/>
                  <a:gd name="connsiteY0" fmla="*/ 2000321 h 2098771"/>
                  <a:gd name="connsiteX1" fmla="*/ 34360 w 3353423"/>
                  <a:gd name="connsiteY1" fmla="*/ 1657421 h 2098771"/>
                  <a:gd name="connsiteX2" fmla="*/ 62935 w 3353423"/>
                  <a:gd name="connsiteY2" fmla="*/ 1152596 h 2098771"/>
                  <a:gd name="connsiteX3" fmla="*/ 386785 w 3353423"/>
                  <a:gd name="connsiteY3" fmla="*/ 609671 h 2098771"/>
                  <a:gd name="connsiteX4" fmla="*/ 967810 w 3353423"/>
                  <a:gd name="connsiteY4" fmla="*/ 209621 h 2098771"/>
                  <a:gd name="connsiteX5" fmla="*/ 1644085 w 3353423"/>
                  <a:gd name="connsiteY5" fmla="*/ 71 h 2098771"/>
                  <a:gd name="connsiteX6" fmla="*/ 2396560 w 3353423"/>
                  <a:gd name="connsiteY6" fmla="*/ 190571 h 2098771"/>
                  <a:gd name="connsiteX7" fmla="*/ 2920435 w 3353423"/>
                  <a:gd name="connsiteY7" fmla="*/ 533471 h 2098771"/>
                  <a:gd name="connsiteX8" fmla="*/ 3291910 w 3353423"/>
                  <a:gd name="connsiteY8" fmla="*/ 1019246 h 2098771"/>
                  <a:gd name="connsiteX9" fmla="*/ 3330010 w 3353423"/>
                  <a:gd name="connsiteY9" fmla="*/ 1571696 h 2098771"/>
                  <a:gd name="connsiteX10" fmla="*/ 3053785 w 3353423"/>
                  <a:gd name="connsiteY10" fmla="*/ 1971746 h 2098771"/>
                  <a:gd name="connsiteX11" fmla="*/ 2806135 w 3353423"/>
                  <a:gd name="connsiteY11" fmla="*/ 2095571 h 2098771"/>
                  <a:gd name="connsiteX12" fmla="*/ 2491810 w 3353423"/>
                  <a:gd name="connsiteY12" fmla="*/ 2047946 h 2098771"/>
                  <a:gd name="connsiteX13" fmla="*/ 2034610 w 3353423"/>
                  <a:gd name="connsiteY13" fmla="*/ 1895546 h 2098771"/>
                  <a:gd name="connsiteX14" fmla="*/ 1653610 w 3353423"/>
                  <a:gd name="connsiteY14" fmla="*/ 1847921 h 2098771"/>
                  <a:gd name="connsiteX15" fmla="*/ 1186885 w 3353423"/>
                  <a:gd name="connsiteY15" fmla="*/ 1886021 h 2098771"/>
                  <a:gd name="connsiteX16" fmla="*/ 701110 w 3353423"/>
                  <a:gd name="connsiteY16" fmla="*/ 2047946 h 2098771"/>
                  <a:gd name="connsiteX17" fmla="*/ 443935 w 3353423"/>
                  <a:gd name="connsiteY17" fmla="*/ 2000321 h 209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53423" h="2098771">
                    <a:moveTo>
                      <a:pt x="443935" y="2000321"/>
                    </a:moveTo>
                    <a:cubicBezTo>
                      <a:pt x="332810" y="1935234"/>
                      <a:pt x="97860" y="1798708"/>
                      <a:pt x="34360" y="1657421"/>
                    </a:cubicBezTo>
                    <a:cubicBezTo>
                      <a:pt x="-29140" y="1516133"/>
                      <a:pt x="4198" y="1327221"/>
                      <a:pt x="62935" y="1152596"/>
                    </a:cubicBezTo>
                    <a:cubicBezTo>
                      <a:pt x="121672" y="977971"/>
                      <a:pt x="235973" y="766833"/>
                      <a:pt x="386785" y="609671"/>
                    </a:cubicBezTo>
                    <a:cubicBezTo>
                      <a:pt x="537597" y="452509"/>
                      <a:pt x="758260" y="311221"/>
                      <a:pt x="967810" y="209621"/>
                    </a:cubicBezTo>
                    <a:cubicBezTo>
                      <a:pt x="1177360" y="108021"/>
                      <a:pt x="1405960" y="3246"/>
                      <a:pt x="1644085" y="71"/>
                    </a:cubicBezTo>
                    <a:cubicBezTo>
                      <a:pt x="1882210" y="-3104"/>
                      <a:pt x="2183835" y="101671"/>
                      <a:pt x="2396560" y="190571"/>
                    </a:cubicBezTo>
                    <a:cubicBezTo>
                      <a:pt x="2609285" y="279471"/>
                      <a:pt x="2771210" y="395358"/>
                      <a:pt x="2920435" y="533471"/>
                    </a:cubicBezTo>
                    <a:cubicBezTo>
                      <a:pt x="3069660" y="671583"/>
                      <a:pt x="3223648" y="846209"/>
                      <a:pt x="3291910" y="1019246"/>
                    </a:cubicBezTo>
                    <a:cubicBezTo>
                      <a:pt x="3360172" y="1192283"/>
                      <a:pt x="3369697" y="1412946"/>
                      <a:pt x="3330010" y="1571696"/>
                    </a:cubicBezTo>
                    <a:cubicBezTo>
                      <a:pt x="3290323" y="1730446"/>
                      <a:pt x="3141097" y="1884434"/>
                      <a:pt x="3053785" y="1971746"/>
                    </a:cubicBezTo>
                    <a:cubicBezTo>
                      <a:pt x="2966473" y="2059058"/>
                      <a:pt x="2899797" y="2082871"/>
                      <a:pt x="2806135" y="2095571"/>
                    </a:cubicBezTo>
                    <a:cubicBezTo>
                      <a:pt x="2712473" y="2108271"/>
                      <a:pt x="2620397" y="2081283"/>
                      <a:pt x="2491810" y="2047946"/>
                    </a:cubicBezTo>
                    <a:cubicBezTo>
                      <a:pt x="2363223" y="2014609"/>
                      <a:pt x="2174310" y="1928884"/>
                      <a:pt x="2034610" y="1895546"/>
                    </a:cubicBezTo>
                    <a:cubicBezTo>
                      <a:pt x="1894910" y="1862208"/>
                      <a:pt x="1794897" y="1849508"/>
                      <a:pt x="1653610" y="1847921"/>
                    </a:cubicBezTo>
                    <a:cubicBezTo>
                      <a:pt x="1512323" y="1846334"/>
                      <a:pt x="1345635" y="1852684"/>
                      <a:pt x="1186885" y="1886021"/>
                    </a:cubicBezTo>
                    <a:cubicBezTo>
                      <a:pt x="1028135" y="1919358"/>
                      <a:pt x="823347" y="2025721"/>
                      <a:pt x="701110" y="2047946"/>
                    </a:cubicBezTo>
                    <a:cubicBezTo>
                      <a:pt x="578873" y="2070171"/>
                      <a:pt x="555060" y="2065409"/>
                      <a:pt x="443935" y="2000321"/>
                    </a:cubicBezTo>
                    <a:close/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atin typeface="Calibri" panose="020F0502020204030204" pitchFamily="34" charset="0"/>
                </a:endParaRPr>
              </a:p>
            </p:txBody>
          </p:sp>
          <p:cxnSp>
            <p:nvCxnSpPr>
              <p:cNvPr id="205" name="Straight Arrow Connector 204"/>
              <p:cNvCxnSpPr>
                <a:stCxn id="336" idx="2"/>
              </p:cNvCxnSpPr>
              <p:nvPr/>
            </p:nvCxnSpPr>
            <p:spPr>
              <a:xfrm flipH="1">
                <a:off x="11494179" y="8031000"/>
                <a:ext cx="1031310" cy="825208"/>
              </a:xfrm>
              <a:prstGeom prst="straightConnector1">
                <a:avLst/>
              </a:prstGeom>
              <a:ln w="28575">
                <a:solidFill>
                  <a:srgbClr val="EC8F14"/>
                </a:solidFill>
                <a:tailEnd type="arrow" w="lg" len="lg"/>
              </a:ln>
              <a:effectLst>
                <a:outerShdw blurRad="50800" dist="38100" dir="2700000" algn="tl" rotWithShape="0">
                  <a:prstClr val="black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9" name="Straight Arrow Connector 178"/>
            <p:cNvCxnSpPr>
              <a:stCxn id="184" idx="1"/>
            </p:cNvCxnSpPr>
            <p:nvPr/>
          </p:nvCxnSpPr>
          <p:spPr>
            <a:xfrm flipH="1" flipV="1">
              <a:off x="5520976" y="4656155"/>
              <a:ext cx="1924667" cy="152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lg" len="lg"/>
            </a:ln>
            <a:effectLst>
              <a:outerShdw blurRad="50800" dist="38100" dir="2700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/>
            <p:cNvCxnSpPr>
              <a:stCxn id="183" idx="1"/>
            </p:cNvCxnSpPr>
            <p:nvPr/>
          </p:nvCxnSpPr>
          <p:spPr>
            <a:xfrm flipH="1" flipV="1">
              <a:off x="4943358" y="6489064"/>
              <a:ext cx="2540808" cy="15297"/>
            </a:xfrm>
            <a:prstGeom prst="straightConnector1">
              <a:avLst/>
            </a:prstGeom>
            <a:ln w="28575">
              <a:solidFill>
                <a:srgbClr val="3094F8"/>
              </a:solidFill>
              <a:tailEnd type="arrow" w="lg" len="lg"/>
            </a:ln>
            <a:effectLst>
              <a:outerShdw blurRad="50800" dist="38100" dir="2700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/>
            <p:cNvCxnSpPr>
              <a:stCxn id="184" idx="3"/>
            </p:cNvCxnSpPr>
            <p:nvPr/>
          </p:nvCxnSpPr>
          <p:spPr>
            <a:xfrm flipV="1">
              <a:off x="8806189" y="4656155"/>
              <a:ext cx="1292904" cy="152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 w="lg" len="lg"/>
            </a:ln>
            <a:effectLst>
              <a:outerShdw blurRad="50800" dist="38100" dir="2700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>
              <a:stCxn id="183" idx="3"/>
            </p:cNvCxnSpPr>
            <p:nvPr/>
          </p:nvCxnSpPr>
          <p:spPr>
            <a:xfrm flipV="1">
              <a:off x="8767658" y="6118496"/>
              <a:ext cx="1601400" cy="385864"/>
            </a:xfrm>
            <a:prstGeom prst="straightConnector1">
              <a:avLst/>
            </a:prstGeom>
            <a:ln w="28575">
              <a:solidFill>
                <a:srgbClr val="3094F8"/>
              </a:solidFill>
              <a:tailEnd type="arrow" w="lg" len="lg"/>
            </a:ln>
            <a:effectLst>
              <a:outerShdw blurRad="50800" dist="38100" dir="2700000" algn="tl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7484166" y="6304398"/>
              <a:ext cx="1283492" cy="3999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094F8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72000" tIns="0" rIns="72000" bIns="0" rtlCol="0">
              <a:spAutoFit/>
            </a:bodyPr>
            <a:lstStyle/>
            <a:p>
              <a:pPr algn="ctr"/>
              <a:r>
                <a:rPr lang="en-CA" b="1" dirty="0">
                  <a:latin typeface="Calibri" panose="020F0502020204030204" pitchFamily="34" charset="0"/>
                </a:rPr>
                <a:t>Rectum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7445643" y="4471489"/>
              <a:ext cx="1360546" cy="3999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lIns="72000" tIns="0" rIns="72000" bIns="0" rtlCol="0">
              <a:spAutoFit/>
            </a:bodyPr>
            <a:lstStyle/>
            <a:p>
              <a:pPr algn="ctr"/>
              <a:r>
                <a:rPr lang="en-CA" b="1" dirty="0">
                  <a:latin typeface="Calibri" panose="020F0502020204030204" pitchFamily="34" charset="0"/>
                </a:rPr>
                <a:t>Prostate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3625675" y="1767474"/>
              <a:ext cx="2034795" cy="933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3600" b="1" kern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Calibri" panose="020F0502020204030204" pitchFamily="34" charset="0"/>
                </a:rPr>
                <a:t>TULSA</a:t>
              </a:r>
              <a:endParaRPr lang="en-CA" sz="3600" b="1" kern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10813052" y="1767474"/>
              <a:ext cx="1606635" cy="933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3600" b="1" kern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Calibri" panose="020F0502020204030204" pitchFamily="34" charset="0"/>
                </a:rPr>
                <a:t>HIFU</a:t>
              </a:r>
              <a:endParaRPr lang="en-CA" sz="3600" b="1" kern="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8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5404128" y="1752439"/>
            <a:ext cx="4590475" cy="4301233"/>
            <a:chOff x="7014049" y="6598800"/>
            <a:chExt cx="6627600" cy="6210000"/>
          </a:xfrm>
        </p:grpSpPr>
        <p:pic>
          <p:nvPicPr>
            <p:cNvPr id="205" name="Picture 204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049" y="6598800"/>
              <a:ext cx="6627600" cy="6210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6184" y="7020659"/>
              <a:ext cx="5348734" cy="4080125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 bwMode="auto">
          <a:xfrm>
            <a:off x="5707864" y="2952681"/>
            <a:ext cx="3931172" cy="2331900"/>
          </a:xfrm>
          <a:prstGeom prst="rect">
            <a:avLst/>
          </a:prstGeom>
          <a:solidFill>
            <a:srgbClr val="00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3" charset="0"/>
            </a:endParaRPr>
          </a:p>
        </p:txBody>
      </p:sp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1" y="1752439"/>
            <a:ext cx="4595240" cy="4300769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sp>
        <p:nvSpPr>
          <p:cNvPr id="216" name="Oval 215"/>
          <p:cNvSpPr>
            <a:spLocks noChangeAspect="1"/>
          </p:cNvSpPr>
          <p:nvPr/>
        </p:nvSpPr>
        <p:spPr bwMode="auto">
          <a:xfrm>
            <a:off x="2642239" y="3731527"/>
            <a:ext cx="235524" cy="235524"/>
          </a:xfrm>
          <a:prstGeom prst="ellipse">
            <a:avLst/>
          </a:prstGeom>
          <a:solidFill>
            <a:schemeClr val="tx1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894" defTabSz="546088" fontAlgn="base" hangingPunct="0">
              <a:spcBef>
                <a:spcPts val="1400"/>
              </a:spcBef>
              <a:spcAft>
                <a:spcPct val="0"/>
              </a:spcAft>
            </a:pPr>
            <a:endParaRPr lang="en-CA">
              <a:solidFill>
                <a:srgbClr val="797979"/>
              </a:solidFill>
              <a:latin typeface="Calibri" panose="020F0502020204030204" pitchFamily="34" charset="0"/>
              <a:cs typeface="DIN" charset="0"/>
              <a:sym typeface="DIN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920733" y="2952681"/>
            <a:ext cx="3931172" cy="2331900"/>
          </a:xfrm>
          <a:prstGeom prst="rect">
            <a:avLst/>
          </a:prstGeom>
          <a:solidFill>
            <a:srgbClr val="000000">
              <a:alpha val="3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63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TULSA-PRO DIFFERENCE: IMAGING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61" name="TextBox 60"/>
          <p:cNvSpPr txBox="1"/>
          <p:nvPr/>
        </p:nvSpPr>
        <p:spPr>
          <a:xfrm>
            <a:off x="1620137" y="1752352"/>
            <a:ext cx="2499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b="1" kern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TULSA</a:t>
            </a:r>
            <a:br>
              <a:rPr lang="en-CA" sz="3600" b="1" kern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</a:br>
            <a:r>
              <a:rPr lang="en-CA" sz="3600" b="1" kern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MRI-Guided</a:t>
            </a:r>
            <a:endParaRPr lang="en-CA" sz="3600" b="1" kern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07864" y="1752352"/>
            <a:ext cx="3983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3600" b="1" kern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HIFU</a:t>
            </a:r>
            <a:br>
              <a:rPr lang="en-CA" sz="3600" b="1" kern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</a:br>
            <a:r>
              <a:rPr lang="en-CA" sz="3600" b="1" kern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</a:rPr>
              <a:t>Ultrasound-Guided</a:t>
            </a:r>
            <a:endParaRPr lang="en-CA" sz="3600" b="1" kern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</a:endParaRPr>
          </a:p>
        </p:txBody>
      </p:sp>
      <p:sp>
        <p:nvSpPr>
          <p:cNvPr id="39" name="Content Placeholder 4"/>
          <p:cNvSpPr txBox="1">
            <a:spLocks/>
          </p:cNvSpPr>
          <p:nvPr/>
        </p:nvSpPr>
        <p:spPr>
          <a:xfrm>
            <a:off x="571501" y="2315933"/>
            <a:ext cx="4609126" cy="3584875"/>
          </a:xfrm>
          <a:prstGeom prst="rect">
            <a:avLst/>
          </a:prstGeom>
        </p:spPr>
        <p:txBody>
          <a:bodyPr>
            <a:normAutofit/>
          </a:bodyPr>
          <a:lstStyle>
            <a:lvl1pPr marL="468000" indent="-468000" algn="l" defTabSz="5461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Char char="•"/>
              <a:defRPr sz="3600">
                <a:solidFill>
                  <a:srgbClr val="797979"/>
                </a:solidFill>
                <a:latin typeface="Calibri" panose="020F0502020204030204" pitchFamily="34" charset="0"/>
                <a:ea typeface="+mn-ea"/>
                <a:cs typeface="+mn-cs"/>
                <a:sym typeface="ITC Franklin Gothic Std" charset="0"/>
              </a:defRPr>
            </a:lvl1pPr>
            <a:lvl2pPr marL="71437" indent="0" algn="l" defTabSz="546100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51A7F9"/>
              </a:buClr>
              <a:buSzPct val="300000"/>
              <a:buNone/>
              <a:defRPr sz="2700">
                <a:solidFill>
                  <a:srgbClr val="797979"/>
                </a:solidFill>
                <a:latin typeface="+mn-lt"/>
                <a:ea typeface="ITC Franklin Gothic Std" charset="0"/>
                <a:cs typeface="+mn-cs"/>
                <a:sym typeface="ITC Franklin Gothic Std" charset="0"/>
              </a:defRPr>
            </a:lvl2pPr>
            <a:lvl3pPr marL="0" indent="0" algn="l" defTabSz="546100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51A7F9"/>
              </a:buClr>
              <a:buSzPct val="125000"/>
              <a:buNone/>
              <a:defRPr sz="2700">
                <a:solidFill>
                  <a:srgbClr val="797979"/>
                </a:solidFill>
                <a:latin typeface="+mn-lt"/>
                <a:ea typeface="ITC Franklin Gothic Std" charset="0"/>
                <a:cs typeface="+mn-cs"/>
                <a:sym typeface="ITC Franklin Gothic Std" charset="0"/>
              </a:defRPr>
            </a:lvl3pPr>
            <a:lvl4pPr marL="0" indent="0" algn="l" defTabSz="546100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51A7F9"/>
              </a:buClr>
              <a:buSzPct val="125000"/>
              <a:buNone/>
              <a:defRPr sz="2700">
                <a:solidFill>
                  <a:srgbClr val="797979"/>
                </a:solidFill>
                <a:latin typeface="+mn-lt"/>
                <a:ea typeface="ITC Franklin Gothic Std" charset="0"/>
                <a:cs typeface="+mn-cs"/>
                <a:sym typeface="ITC Franklin Gothic Std" charset="0"/>
              </a:defRPr>
            </a:lvl4pPr>
            <a:lvl5pPr marL="0" indent="0" algn="l" defTabSz="546100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51A7F9"/>
              </a:buClr>
              <a:buSzPct val="125000"/>
              <a:buNone/>
              <a:defRPr sz="2700">
                <a:solidFill>
                  <a:srgbClr val="797979"/>
                </a:solidFill>
                <a:latin typeface="+mn-lt"/>
                <a:ea typeface="ITC Franklin Gothic Std" charset="0"/>
                <a:cs typeface="+mn-cs"/>
                <a:sym typeface="ITC Franklin Gothic Std" charset="0"/>
              </a:defRPr>
            </a:lvl5pPr>
            <a:lvl6pPr marL="852485" indent="-395287" algn="l" defTabSz="546100" rtl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Char char="◦"/>
              <a:defRPr sz="2800">
                <a:solidFill>
                  <a:srgbClr val="797979"/>
                </a:solidFill>
                <a:latin typeface="Calibri" panose="020F0502020204030204" pitchFamily="34" charset="0"/>
                <a:ea typeface="ITC Franklin Gothic Std" charset="0"/>
                <a:cs typeface="+mn-cs"/>
                <a:sym typeface="ITC Franklin Gothic Std" charset="0"/>
              </a:defRPr>
            </a:lvl6pPr>
            <a:lvl7pPr marL="1309683" indent="-395287" algn="l" defTabSz="546100" rtl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Char char="‒"/>
              <a:defRPr sz="2400">
                <a:solidFill>
                  <a:srgbClr val="797979"/>
                </a:solidFill>
                <a:latin typeface="Calibri" panose="020F0502020204030204" pitchFamily="34" charset="0"/>
                <a:ea typeface="ITC Franklin Gothic Std" charset="0"/>
                <a:cs typeface="+mn-cs"/>
                <a:sym typeface="ITC Franklin Gothic Std" charset="0"/>
              </a:defRPr>
            </a:lvl7pPr>
            <a:lvl8pPr marL="1766888" indent="-395288" algn="l" defTabSz="546100" rtl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Char char="•"/>
              <a:defRPr sz="2000">
                <a:solidFill>
                  <a:srgbClr val="797979"/>
                </a:solidFill>
                <a:latin typeface="Calibri" panose="020F0502020204030204" pitchFamily="34" charset="0"/>
                <a:ea typeface="ITC Franklin Gothic Std" charset="0"/>
                <a:cs typeface="+mn-cs"/>
                <a:sym typeface="ITC Franklin Gothic Std" charset="0"/>
              </a:defRPr>
            </a:lvl8pPr>
            <a:lvl9pPr marL="2224088" indent="-395288" algn="l" defTabSz="546100" rtl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Char char="•"/>
              <a:defRPr sz="1600">
                <a:solidFill>
                  <a:srgbClr val="797979"/>
                </a:solidFill>
                <a:latin typeface="Calibri" panose="020F0502020204030204" pitchFamily="34" charset="0"/>
                <a:ea typeface="ITC Franklin Gothic Std" charset="0"/>
                <a:cs typeface="+mn-cs"/>
                <a:sym typeface="ITC Franklin Gothic Std" charset="0"/>
              </a:defRPr>
            </a:lvl9pPr>
          </a:lstStyle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endParaRPr kumimoji="0" lang="en-CA" sz="800" b="1" i="0" u="none" strike="noStrike" kern="0" cap="none" spc="0" normalizeH="0" baseline="0" noProof="0" dirty="0" smtClean="0">
              <a:ln w="3175">
                <a:solidFill>
                  <a:srgbClr val="FFFFFF"/>
                </a:solidFill>
              </a:ln>
              <a:solidFill>
                <a:srgbClr val="797979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sym typeface="ITC Franklin Gothic Std" charset="0"/>
            </a:endParaRPr>
          </a:p>
          <a:p>
            <a:pPr marL="0" marR="0" lvl="0" indent="0" algn="l" defTabSz="40481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r>
              <a:rPr lang="en-CA" sz="2000" b="1" kern="0" dirty="0">
                <a:ln w="3175">
                  <a:solidFill>
                    <a:srgbClr val="FFFFFF"/>
                  </a:solidFill>
                </a:ln>
                <a:ea typeface="ＭＳ Ｐゴシック"/>
              </a:rPr>
              <a:t>	</a:t>
            </a:r>
            <a:r>
              <a:rPr lang="en-CA" sz="2000" b="1" kern="0" dirty="0" smtClean="0">
                <a:ln w="3175">
                  <a:solidFill>
                    <a:srgbClr val="FFFFFF"/>
                  </a:solidFill>
                </a:ln>
                <a:ea typeface="ＭＳ Ｐゴシック"/>
              </a:rPr>
              <a:t>	</a:t>
            </a:r>
            <a:endParaRPr kumimoji="0" lang="en-CA" sz="2000" b="1" i="0" u="none" strike="noStrike" kern="0" cap="none" spc="0" normalizeH="0" baseline="0" noProof="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sym typeface="ITC Franklin Gothic Std" charset="0"/>
            </a:endParaRPr>
          </a:p>
          <a:p>
            <a:pPr marL="0" marR="0" lvl="0" indent="0" algn="l" defTabSz="40481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endParaRPr kumimoji="0" lang="en-CA" sz="800" b="1" i="0" u="none" strike="noStrike" kern="0" cap="none" spc="0" normalizeH="0" baseline="0" noProof="0" dirty="0" smtClean="0">
              <a:ln w="3175">
                <a:solidFill>
                  <a:srgbClr val="FFFFFF"/>
                </a:solidFill>
              </a:ln>
              <a:solidFill>
                <a:srgbClr val="797979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sym typeface="ITC Franklin Gothic Std" charset="0"/>
            </a:endParaRPr>
          </a:p>
          <a:p>
            <a:pPr marL="0" marR="0" lvl="0" indent="0" algn="l" defTabSz="40481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rgbClr val="FFFFFF"/>
                  </a:solidFill>
                </a:ln>
                <a:solidFill>
                  <a:srgbClr val="79797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sym typeface="ITC Franklin Gothic Std" charset="0"/>
              </a:rPr>
              <a:t>		</a:t>
            </a: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sym typeface="ITC Franklin Gothic Std" charset="0"/>
              </a:rPr>
              <a:t>Soft tissue contrast</a:t>
            </a:r>
          </a:p>
          <a:p>
            <a:pPr marL="0" marR="0" lvl="0" indent="0" algn="l" defTabSz="40481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sym typeface="ITC Franklin Gothic Std" charset="0"/>
              </a:rPr>
              <a:t>		Quantitative thermometry</a:t>
            </a:r>
          </a:p>
          <a:p>
            <a:pPr marL="0" marR="0" lvl="0" indent="0" algn="l" defTabSz="40481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sym typeface="ITC Franklin Gothic Std" charset="0"/>
              </a:rPr>
              <a:t>		Temperature feedback control</a:t>
            </a:r>
          </a:p>
          <a:p>
            <a:pPr marL="0" marR="0" lvl="0" indent="0" algn="l" defTabSz="40481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sym typeface="ITC Franklin Gothic Std" charset="0"/>
              </a:rPr>
              <a:t>		Diagnostic</a:t>
            </a:r>
          </a:p>
          <a:p>
            <a:pPr marL="468000" marR="0" lvl="0" indent="-468000" algn="l" defTabSz="40481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Char char="•"/>
              <a:tabLst/>
              <a:defRPr/>
            </a:pPr>
            <a:endParaRPr kumimoji="0" lang="en-CA" sz="800" b="1" i="0" u="none" strike="noStrike" kern="0" cap="none" spc="0" normalizeH="0" baseline="0" noProof="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sym typeface="ITC Franklin Gothic Std" charset="0"/>
            </a:endParaRPr>
          </a:p>
          <a:p>
            <a:pPr marL="0" marR="0" lvl="0" indent="0" algn="l" defTabSz="404813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sym typeface="ITC Franklin Gothic Std" charset="0"/>
              </a:rPr>
              <a:t>		</a:t>
            </a: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  <a:sym typeface="ITC Franklin Gothic Std" charset="0"/>
              </a:rPr>
              <a:t>Limited accessibility</a:t>
            </a:r>
          </a:p>
        </p:txBody>
      </p:sp>
      <p:sp>
        <p:nvSpPr>
          <p:cNvPr id="40" name="Content Placeholder 6"/>
          <p:cNvSpPr txBox="1">
            <a:spLocks/>
          </p:cNvSpPr>
          <p:nvPr/>
        </p:nvSpPr>
        <p:spPr>
          <a:xfrm>
            <a:off x="5385477" y="2315933"/>
            <a:ext cx="4609126" cy="3584875"/>
          </a:xfrm>
          <a:prstGeom prst="rect">
            <a:avLst/>
          </a:prstGeom>
        </p:spPr>
        <p:txBody>
          <a:bodyPr>
            <a:normAutofit/>
          </a:bodyPr>
          <a:lstStyle>
            <a:lvl1pPr marL="468000" indent="-468000" algn="l" defTabSz="546100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Char char="•"/>
              <a:defRPr sz="3600">
                <a:solidFill>
                  <a:srgbClr val="797979"/>
                </a:solidFill>
                <a:latin typeface="Calibri" panose="020F0502020204030204" pitchFamily="34" charset="0"/>
                <a:ea typeface="+mn-ea"/>
                <a:cs typeface="+mn-cs"/>
                <a:sym typeface="ITC Franklin Gothic Std" charset="0"/>
              </a:defRPr>
            </a:lvl1pPr>
            <a:lvl2pPr marL="71437" indent="0" algn="l" defTabSz="546100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51A7F9"/>
              </a:buClr>
              <a:buSzPct val="300000"/>
              <a:buNone/>
              <a:defRPr sz="2700">
                <a:solidFill>
                  <a:srgbClr val="797979"/>
                </a:solidFill>
                <a:latin typeface="+mn-lt"/>
                <a:ea typeface="ITC Franklin Gothic Std" charset="0"/>
                <a:cs typeface="+mn-cs"/>
                <a:sym typeface="ITC Franklin Gothic Std" charset="0"/>
              </a:defRPr>
            </a:lvl2pPr>
            <a:lvl3pPr marL="0" indent="0" algn="l" defTabSz="546100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51A7F9"/>
              </a:buClr>
              <a:buSzPct val="125000"/>
              <a:buNone/>
              <a:defRPr sz="2700">
                <a:solidFill>
                  <a:srgbClr val="797979"/>
                </a:solidFill>
                <a:latin typeface="+mn-lt"/>
                <a:ea typeface="ITC Franklin Gothic Std" charset="0"/>
                <a:cs typeface="+mn-cs"/>
                <a:sym typeface="ITC Franklin Gothic Std" charset="0"/>
              </a:defRPr>
            </a:lvl3pPr>
            <a:lvl4pPr marL="0" indent="0" algn="l" defTabSz="546100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51A7F9"/>
              </a:buClr>
              <a:buSzPct val="125000"/>
              <a:buNone/>
              <a:defRPr sz="2700">
                <a:solidFill>
                  <a:srgbClr val="797979"/>
                </a:solidFill>
                <a:latin typeface="+mn-lt"/>
                <a:ea typeface="ITC Franklin Gothic Std" charset="0"/>
                <a:cs typeface="+mn-cs"/>
                <a:sym typeface="ITC Franklin Gothic Std" charset="0"/>
              </a:defRPr>
            </a:lvl4pPr>
            <a:lvl5pPr marL="0" indent="0" algn="l" defTabSz="546100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51A7F9"/>
              </a:buClr>
              <a:buSzPct val="125000"/>
              <a:buNone/>
              <a:defRPr sz="2700">
                <a:solidFill>
                  <a:srgbClr val="797979"/>
                </a:solidFill>
                <a:latin typeface="+mn-lt"/>
                <a:ea typeface="ITC Franklin Gothic Std" charset="0"/>
                <a:cs typeface="+mn-cs"/>
                <a:sym typeface="ITC Franklin Gothic Std" charset="0"/>
              </a:defRPr>
            </a:lvl5pPr>
            <a:lvl6pPr marL="852485" indent="-395287" algn="l" defTabSz="546100" rtl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Char char="◦"/>
              <a:defRPr sz="2800">
                <a:solidFill>
                  <a:srgbClr val="797979"/>
                </a:solidFill>
                <a:latin typeface="Calibri" panose="020F0502020204030204" pitchFamily="34" charset="0"/>
                <a:ea typeface="ITC Franklin Gothic Std" charset="0"/>
                <a:cs typeface="+mn-cs"/>
                <a:sym typeface="ITC Franklin Gothic Std" charset="0"/>
              </a:defRPr>
            </a:lvl6pPr>
            <a:lvl7pPr marL="1309683" indent="-395287" algn="l" defTabSz="546100" rtl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Char char="‒"/>
              <a:defRPr sz="2400">
                <a:solidFill>
                  <a:srgbClr val="797979"/>
                </a:solidFill>
                <a:latin typeface="Calibri" panose="020F0502020204030204" pitchFamily="34" charset="0"/>
                <a:ea typeface="ITC Franklin Gothic Std" charset="0"/>
                <a:cs typeface="+mn-cs"/>
                <a:sym typeface="ITC Franklin Gothic Std" charset="0"/>
              </a:defRPr>
            </a:lvl7pPr>
            <a:lvl8pPr marL="1766888" indent="-395288" algn="l" defTabSz="546100" rtl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Char char="•"/>
              <a:defRPr sz="2000">
                <a:solidFill>
                  <a:srgbClr val="797979"/>
                </a:solidFill>
                <a:latin typeface="Calibri" panose="020F0502020204030204" pitchFamily="34" charset="0"/>
                <a:ea typeface="ITC Franklin Gothic Std" charset="0"/>
                <a:cs typeface="+mn-cs"/>
                <a:sym typeface="ITC Franklin Gothic Std" charset="0"/>
              </a:defRPr>
            </a:lvl8pPr>
            <a:lvl9pPr marL="2224088" indent="-395288" algn="l" defTabSz="546100" rtl="0" fontAlgn="base" hangingPunct="0"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Char char="•"/>
              <a:defRPr sz="1600">
                <a:solidFill>
                  <a:srgbClr val="797979"/>
                </a:solidFill>
                <a:latin typeface="Calibri" panose="020F0502020204030204" pitchFamily="34" charset="0"/>
                <a:ea typeface="ITC Franklin Gothic Std" charset="0"/>
                <a:cs typeface="+mn-cs"/>
                <a:sym typeface="ITC Franklin Gothic Std" charset="0"/>
              </a:defRPr>
            </a:lvl9pPr>
          </a:lstStyle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1076325" algn="l"/>
              </a:tabLst>
              <a:defRPr/>
            </a:pPr>
            <a:endParaRPr kumimoji="0" lang="en-CA" sz="800" b="1" i="0" u="none" strike="noStrike" kern="0" cap="none" spc="0" normalizeH="0" baseline="0" noProof="0" dirty="0" smtClean="0">
              <a:ln w="3175">
                <a:solidFill>
                  <a:srgbClr val="FFFFFF"/>
                </a:solidFill>
              </a:ln>
              <a:solidFill>
                <a:srgbClr val="797979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sym typeface="ITC Franklin Gothic Std" charset="0"/>
            </a:endParaRP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r>
              <a:rPr lang="en-CA" sz="2000" b="1" kern="0" dirty="0">
                <a:ln w="3175">
                  <a:solidFill>
                    <a:srgbClr val="FFFFFF"/>
                  </a:solidFill>
                </a:ln>
                <a:ea typeface="ＭＳ Ｐゴシック"/>
              </a:rPr>
              <a:t>	</a:t>
            </a:r>
            <a:endParaRPr lang="en-CA" sz="2000" b="1" kern="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a typeface="ＭＳ Ｐゴシック"/>
            </a:endParaRP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endParaRPr kumimoji="0" lang="en-CA" sz="800" b="1" i="0" u="none" strike="noStrike" kern="0" cap="none" spc="0" normalizeH="0" baseline="0" noProof="0" dirty="0" smtClean="0">
              <a:ln w="3175">
                <a:solidFill>
                  <a:srgbClr val="FFFFFF"/>
                </a:solidFill>
              </a:ln>
              <a:solidFill>
                <a:srgbClr val="797979"/>
              </a:solidFill>
              <a:effectLst/>
              <a:uLnTx/>
              <a:uFillTx/>
              <a:ea typeface="ＭＳ Ｐゴシック"/>
              <a:sym typeface="ITC Franklin Gothic Std" charset="0"/>
            </a:endParaRP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r>
              <a:rPr lang="en-CA" sz="2000" b="1" kern="0" dirty="0">
                <a:ln w="3175">
                  <a:solidFill>
                    <a:srgbClr val="FFFFFF"/>
                  </a:solidFill>
                </a:ln>
                <a:ea typeface="ＭＳ Ｐゴシック"/>
              </a:rPr>
              <a:t>	</a:t>
            </a: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uLnTx/>
                <a:uFillTx/>
                <a:ea typeface="ＭＳ Ｐゴシック"/>
                <a:sym typeface="ITC Franklin Gothic Std" charset="0"/>
              </a:rPr>
              <a:t>Widely accessible</a:t>
            </a: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/>
                <a:uLnTx/>
                <a:uFillTx/>
                <a:ea typeface="ＭＳ Ｐゴシック"/>
                <a:sym typeface="ITC Franklin Gothic Std" charset="0"/>
              </a:rPr>
              <a:t>	Temporal resolution</a:t>
            </a: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endParaRPr kumimoji="0" lang="en-CA" sz="800" b="1" i="0" u="none" strike="noStrike" kern="0" cap="none" spc="0" normalizeH="0" baseline="0" noProof="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ea typeface="ＭＳ Ｐゴシック"/>
              <a:sym typeface="ITC Franklin Gothic Std" charset="0"/>
            </a:endParaRP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ea typeface="ＭＳ Ｐゴシック"/>
                <a:sym typeface="ITC Franklin Gothic Std" charset="0"/>
              </a:rPr>
              <a:t>	</a:t>
            </a: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ＭＳ Ｐゴシック"/>
                <a:sym typeface="ITC Franklin Gothic Std" charset="0"/>
              </a:rPr>
              <a:t>Soft tissue contrast</a:t>
            </a: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ＭＳ Ｐゴシック"/>
                <a:sym typeface="ITC Franklin Gothic Std" charset="0"/>
              </a:rPr>
              <a:t>	Diagnostic</a:t>
            </a: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endParaRPr kumimoji="0" lang="en-CA" sz="800" b="1" i="0" u="none" strike="noStrike" kern="0" cap="none" spc="0" normalizeH="0" baseline="0" noProof="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ea typeface="ＭＳ Ｐゴシック"/>
              <a:sym typeface="ITC Franklin Gothic Std" charset="0"/>
            </a:endParaRP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>
                <a:tab pos="895350" algn="l"/>
              </a:tabLst>
              <a:defRPr/>
            </a:pP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ea typeface="ＭＳ Ｐゴシック"/>
                <a:sym typeface="ITC Franklin Gothic Std" charset="0"/>
              </a:rPr>
              <a:t>	</a:t>
            </a:r>
            <a:r>
              <a:rPr kumimoji="0" lang="en-CA" sz="2000" b="1" i="0" u="none" strike="noStrike" kern="0" cap="none" spc="0" normalizeH="0" baseline="0" noProof="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ea typeface="ＭＳ Ｐゴシック"/>
                <a:sym typeface="ITC Franklin Gothic Std" charset="0"/>
              </a:rPr>
              <a:t>Qualitative feedback</a:t>
            </a:r>
          </a:p>
          <a:p>
            <a:pPr marL="0" marR="0" lvl="0" indent="0" algn="l" defTabSz="5461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1477C5"/>
              </a:buClr>
              <a:buSzPct val="125000"/>
              <a:buFontTx/>
              <a:buNone/>
              <a:tabLst/>
              <a:defRPr/>
            </a:pPr>
            <a:endParaRPr kumimoji="0" lang="en-CA" sz="2400" b="1" i="0" u="none" strike="noStrike" kern="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ＭＳ Ｐゴシック"/>
              <a:sym typeface="ITC Franklin Gothic Std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1016811" y="3065668"/>
            <a:ext cx="296408" cy="372485"/>
          </a:xfrm>
          <a:custGeom>
            <a:avLst/>
            <a:gdLst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54742 w 1161143"/>
              <a:gd name="connsiteY2" fmla="*/ 638629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1349828">
                <a:moveTo>
                  <a:pt x="0" y="841828"/>
                </a:moveTo>
                <a:cubicBezTo>
                  <a:pt x="244324" y="1151466"/>
                  <a:pt x="227391" y="1127276"/>
                  <a:pt x="449943" y="1349828"/>
                </a:cubicBezTo>
                <a:cubicBezTo>
                  <a:pt x="643467" y="1064380"/>
                  <a:pt x="1012976" y="281214"/>
                  <a:pt x="1161143" y="0"/>
                </a:cubicBezTo>
              </a:path>
            </a:pathLst>
          </a:custGeom>
          <a:noFill/>
          <a:ln w="88900" cap="flat" cmpd="sng" algn="ctr">
            <a:solidFill>
              <a:srgbClr val="00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 dirty="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1016811" y="3441927"/>
            <a:ext cx="296408" cy="372485"/>
          </a:xfrm>
          <a:custGeom>
            <a:avLst/>
            <a:gdLst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54742 w 1161143"/>
              <a:gd name="connsiteY2" fmla="*/ 638629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1349828">
                <a:moveTo>
                  <a:pt x="0" y="841828"/>
                </a:moveTo>
                <a:cubicBezTo>
                  <a:pt x="244324" y="1151466"/>
                  <a:pt x="227391" y="1127276"/>
                  <a:pt x="449943" y="1349828"/>
                </a:cubicBezTo>
                <a:cubicBezTo>
                  <a:pt x="643467" y="1064380"/>
                  <a:pt x="1012976" y="281214"/>
                  <a:pt x="1161143" y="0"/>
                </a:cubicBezTo>
              </a:path>
            </a:pathLst>
          </a:custGeom>
          <a:noFill/>
          <a:ln w="88900" cap="flat" cmpd="sng" algn="ctr">
            <a:solidFill>
              <a:srgbClr val="00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 dirty="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1016811" y="3818186"/>
            <a:ext cx="296408" cy="372485"/>
          </a:xfrm>
          <a:custGeom>
            <a:avLst/>
            <a:gdLst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54742 w 1161143"/>
              <a:gd name="connsiteY2" fmla="*/ 638629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1349828">
                <a:moveTo>
                  <a:pt x="0" y="841828"/>
                </a:moveTo>
                <a:cubicBezTo>
                  <a:pt x="244324" y="1151466"/>
                  <a:pt x="227391" y="1127276"/>
                  <a:pt x="449943" y="1349828"/>
                </a:cubicBezTo>
                <a:cubicBezTo>
                  <a:pt x="643467" y="1064380"/>
                  <a:pt x="1012976" y="281214"/>
                  <a:pt x="1161143" y="0"/>
                </a:cubicBezTo>
              </a:path>
            </a:pathLst>
          </a:custGeom>
          <a:noFill/>
          <a:ln w="88900" cap="flat" cmpd="sng" algn="ctr">
            <a:solidFill>
              <a:srgbClr val="00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 dirty="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45" name="Multiply 44"/>
          <p:cNvSpPr/>
          <p:nvPr/>
        </p:nvSpPr>
        <p:spPr bwMode="auto">
          <a:xfrm>
            <a:off x="5711270" y="4978163"/>
            <a:ext cx="550756" cy="497339"/>
          </a:xfrm>
          <a:prstGeom prst="mathMultiply">
            <a:avLst/>
          </a:prstGeom>
          <a:solidFill>
            <a:srgbClr val="FF0000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5838446" y="3075193"/>
            <a:ext cx="296408" cy="372485"/>
          </a:xfrm>
          <a:custGeom>
            <a:avLst/>
            <a:gdLst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54742 w 1161143"/>
              <a:gd name="connsiteY2" fmla="*/ 638629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1349828">
                <a:moveTo>
                  <a:pt x="0" y="841828"/>
                </a:moveTo>
                <a:cubicBezTo>
                  <a:pt x="244324" y="1151466"/>
                  <a:pt x="227391" y="1127276"/>
                  <a:pt x="449943" y="1349828"/>
                </a:cubicBezTo>
                <a:cubicBezTo>
                  <a:pt x="643467" y="1064380"/>
                  <a:pt x="1012976" y="281214"/>
                  <a:pt x="1161143" y="0"/>
                </a:cubicBezTo>
              </a:path>
            </a:pathLst>
          </a:custGeom>
          <a:noFill/>
          <a:ln w="88900" cap="flat" cmpd="sng" algn="ctr">
            <a:solidFill>
              <a:srgbClr val="00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 dirty="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5838446" y="3453137"/>
            <a:ext cx="296408" cy="372485"/>
          </a:xfrm>
          <a:custGeom>
            <a:avLst/>
            <a:gdLst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54742 w 1161143"/>
              <a:gd name="connsiteY2" fmla="*/ 638629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1349828">
                <a:moveTo>
                  <a:pt x="0" y="841828"/>
                </a:moveTo>
                <a:cubicBezTo>
                  <a:pt x="244324" y="1151466"/>
                  <a:pt x="227391" y="1127276"/>
                  <a:pt x="449943" y="1349828"/>
                </a:cubicBezTo>
                <a:cubicBezTo>
                  <a:pt x="643467" y="1064380"/>
                  <a:pt x="1012976" y="281214"/>
                  <a:pt x="1161143" y="0"/>
                </a:cubicBezTo>
              </a:path>
            </a:pathLst>
          </a:custGeom>
          <a:noFill/>
          <a:ln w="88900" cap="flat" cmpd="sng" algn="ctr">
            <a:solidFill>
              <a:srgbClr val="00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 dirty="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48" name="Minus 47"/>
          <p:cNvSpPr/>
          <p:nvPr/>
        </p:nvSpPr>
        <p:spPr bwMode="auto">
          <a:xfrm>
            <a:off x="5728073" y="3948945"/>
            <a:ext cx="517152" cy="615137"/>
          </a:xfrm>
          <a:prstGeom prst="mathMinus">
            <a:avLst/>
          </a:prstGeom>
          <a:solidFill>
            <a:srgbClr val="F0EA00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49" name="Multiply 48"/>
          <p:cNvSpPr/>
          <p:nvPr/>
        </p:nvSpPr>
        <p:spPr bwMode="auto">
          <a:xfrm>
            <a:off x="891432" y="4787242"/>
            <a:ext cx="550756" cy="497339"/>
          </a:xfrm>
          <a:prstGeom prst="mathMultiply">
            <a:avLst/>
          </a:prstGeom>
          <a:solidFill>
            <a:srgbClr val="FF0000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50" name="Freeform 49"/>
          <p:cNvSpPr/>
          <p:nvPr/>
        </p:nvSpPr>
        <p:spPr bwMode="auto">
          <a:xfrm>
            <a:off x="1016811" y="4194445"/>
            <a:ext cx="296408" cy="372485"/>
          </a:xfrm>
          <a:custGeom>
            <a:avLst/>
            <a:gdLst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83430"/>
              <a:gd name="connsiteX1" fmla="*/ 449943 w 1161143"/>
              <a:gd name="connsiteY1" fmla="*/ 1349828 h 1383430"/>
              <a:gd name="connsiteX2" fmla="*/ 1161143 w 1161143"/>
              <a:gd name="connsiteY2" fmla="*/ 0 h 1383430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11200 w 1161143"/>
              <a:gd name="connsiteY2" fmla="*/ 812800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54742 w 1161143"/>
              <a:gd name="connsiteY2" fmla="*/ 638629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798285 w 1161143"/>
              <a:gd name="connsiteY2" fmla="*/ 624115 h 1349828"/>
              <a:gd name="connsiteX3" fmla="*/ 1161143 w 1161143"/>
              <a:gd name="connsiteY3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  <a:gd name="connsiteX0" fmla="*/ 0 w 1161143"/>
              <a:gd name="connsiteY0" fmla="*/ 841828 h 1349828"/>
              <a:gd name="connsiteX1" fmla="*/ 449943 w 1161143"/>
              <a:gd name="connsiteY1" fmla="*/ 1349828 h 1349828"/>
              <a:gd name="connsiteX2" fmla="*/ 1161143 w 1161143"/>
              <a:gd name="connsiteY2" fmla="*/ 0 h 134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3" h="1349828">
                <a:moveTo>
                  <a:pt x="0" y="841828"/>
                </a:moveTo>
                <a:cubicBezTo>
                  <a:pt x="244324" y="1151466"/>
                  <a:pt x="227391" y="1127276"/>
                  <a:pt x="449943" y="1349828"/>
                </a:cubicBezTo>
                <a:cubicBezTo>
                  <a:pt x="643467" y="1064380"/>
                  <a:pt x="1012976" y="281214"/>
                  <a:pt x="1161143" y="0"/>
                </a:cubicBezTo>
              </a:path>
            </a:pathLst>
          </a:custGeom>
          <a:noFill/>
          <a:ln w="88900" cap="flat" cmpd="sng" algn="ctr">
            <a:solidFill>
              <a:srgbClr val="00FF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 dirty="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  <p:sp>
        <p:nvSpPr>
          <p:cNvPr id="51" name="Minus 50"/>
          <p:cNvSpPr/>
          <p:nvPr/>
        </p:nvSpPr>
        <p:spPr bwMode="auto">
          <a:xfrm>
            <a:off x="5726970" y="4325446"/>
            <a:ext cx="517152" cy="615137"/>
          </a:xfrm>
          <a:prstGeom prst="mathMinus">
            <a:avLst/>
          </a:prstGeom>
          <a:solidFill>
            <a:srgbClr val="F0EA00"/>
          </a:solidFill>
          <a:ln w="25400" cap="flat" cmpd="sng" algn="ctr">
            <a:noFill/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defTabSz="546100" fontAlgn="base" hangingPunct="0">
              <a:spcBef>
                <a:spcPts val="1400"/>
              </a:spcBef>
              <a:spcAft>
                <a:spcPct val="0"/>
              </a:spcAft>
            </a:pPr>
            <a:endParaRPr lang="en-CA" sz="2400">
              <a:solidFill>
                <a:srgbClr val="797979"/>
              </a:solidFill>
              <a:latin typeface="DIN" charset="0"/>
              <a:ea typeface="ＭＳ Ｐゴシック" charset="0"/>
              <a:cs typeface="DIN" charset="0"/>
              <a:sym typeface="D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39" grpId="0"/>
      <p:bldP spid="40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MRI-GUIDANCE</a:t>
            </a:r>
            <a:endParaRPr lang="en-CA" dirty="0"/>
          </a:p>
        </p:txBody>
      </p:sp>
      <p:sp>
        <p:nvSpPr>
          <p:cNvPr id="108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95352" y="6300788"/>
            <a:ext cx="9188450" cy="557212"/>
          </a:xfrm>
        </p:spPr>
        <p:txBody>
          <a:bodyPr/>
          <a:lstStyle/>
          <a:p>
            <a:r>
              <a:rPr lang="de-DE" dirty="0" smtClean="0"/>
              <a:t>DKFZ </a:t>
            </a:r>
            <a:r>
              <a:rPr lang="de-DE" dirty="0"/>
              <a:t>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grpSp>
        <p:nvGrpSpPr>
          <p:cNvPr id="13" name="Group 12"/>
          <p:cNvGrpSpPr/>
          <p:nvPr/>
        </p:nvGrpSpPr>
        <p:grpSpPr>
          <a:xfrm>
            <a:off x="184796" y="1401945"/>
            <a:ext cx="9965724" cy="4884403"/>
            <a:chOff x="184796" y="1401945"/>
            <a:chExt cx="9965724" cy="4884403"/>
          </a:xfrm>
        </p:grpSpPr>
        <p:pic>
          <p:nvPicPr>
            <p:cNvPr id="109" name="Bild 5" descr="DSC_074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3" b="2815"/>
            <a:stretch>
              <a:fillRect/>
            </a:stretch>
          </p:blipFill>
          <p:spPr bwMode="auto">
            <a:xfrm>
              <a:off x="327865" y="1550873"/>
              <a:ext cx="3314879" cy="23493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0546" y="4397055"/>
              <a:ext cx="2926796" cy="1633617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231" y="2060315"/>
              <a:ext cx="3631409" cy="2042667"/>
            </a:xfrm>
            <a:prstGeom prst="rect">
              <a:avLst/>
            </a:prstGeom>
          </p:spPr>
        </p:pic>
        <p:sp>
          <p:nvSpPr>
            <p:cNvPr id="113" name="Notched Right Arrow 112"/>
            <p:cNvSpPr/>
            <p:nvPr/>
          </p:nvSpPr>
          <p:spPr>
            <a:xfrm>
              <a:off x="184796" y="3789665"/>
              <a:ext cx="9965724" cy="703203"/>
            </a:xfrm>
            <a:prstGeom prst="notchedRightArrow">
              <a:avLst>
                <a:gd name="adj1" fmla="val 64429"/>
                <a:gd name="adj2" fmla="val 50000"/>
              </a:avLst>
            </a:prstGeom>
            <a:solidFill>
              <a:srgbClr val="51A7F9"/>
            </a:solidFill>
            <a:ln>
              <a:solidFill>
                <a:srgbClr val="51A7F9"/>
              </a:solidFill>
            </a:ln>
            <a:effectLst/>
            <a:scene3d>
              <a:camera prst="orthographicFront"/>
              <a:lightRig rig="threePt" dir="t">
                <a:rot lat="0" lon="0" rev="7500000"/>
              </a:lightRig>
            </a:scene3d>
            <a:sp3d z="-152400" extrusionH="63500" prstMaterial="matte">
              <a:bevelT w="144450" h="6350"/>
              <a:contourClr>
                <a:sysClr val="window" lastClr="FFFFFF"/>
              </a:contourClr>
            </a:sp3d>
          </p:spPr>
        </p:sp>
        <p:sp>
          <p:nvSpPr>
            <p:cNvPr id="114" name="Oval 113"/>
            <p:cNvSpPr/>
            <p:nvPr/>
          </p:nvSpPr>
          <p:spPr>
            <a:xfrm>
              <a:off x="1353358" y="3789493"/>
              <a:ext cx="703547" cy="703547"/>
            </a:xfrm>
            <a:prstGeom prst="ellipse">
              <a:avLst/>
            </a:prstGeom>
            <a:solidFill>
              <a:srgbClr val="96C9F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</p:sp>
        <p:sp>
          <p:nvSpPr>
            <p:cNvPr id="115" name="TextBox 114"/>
            <p:cNvSpPr txBox="1"/>
            <p:nvPr/>
          </p:nvSpPr>
          <p:spPr>
            <a:xfrm>
              <a:off x="1020316" y="3778611"/>
              <a:ext cx="13724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4386C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Device</a:t>
              </a:r>
              <a:br>
                <a:rPr kumimoji="0" lang="en-CA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4386C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</a:br>
              <a:r>
                <a:rPr kumimoji="0" lang="en-CA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4386C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Positioning</a:t>
              </a:r>
            </a:p>
          </p:txBody>
        </p:sp>
        <p:sp>
          <p:nvSpPr>
            <p:cNvPr id="116" name="Oval 115"/>
            <p:cNvSpPr/>
            <p:nvPr/>
          </p:nvSpPr>
          <p:spPr>
            <a:xfrm>
              <a:off x="3760638" y="3789493"/>
              <a:ext cx="703547" cy="703547"/>
            </a:xfrm>
            <a:prstGeom prst="ellipse">
              <a:avLst/>
            </a:prstGeom>
            <a:solidFill>
              <a:srgbClr val="96C9F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</p:sp>
        <p:sp>
          <p:nvSpPr>
            <p:cNvPr id="117" name="TextBox 116"/>
            <p:cNvSpPr txBox="1"/>
            <p:nvPr/>
          </p:nvSpPr>
          <p:spPr>
            <a:xfrm>
              <a:off x="3554675" y="3944233"/>
              <a:ext cx="1107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800" b="1" i="0" u="none" strike="noStrike" kern="0" cap="none" spc="0" normalizeH="0" baseline="0">
                  <a:ln>
                    <a:noFill/>
                  </a:ln>
                  <a:solidFill>
                    <a:srgbClr val="04386C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defRPr>
              </a:lvl1pPr>
            </a:lstStyle>
            <a:p>
              <a:r>
                <a:rPr lang="en-CA" sz="2000" dirty="0" smtClean="0"/>
                <a:t>Planning</a:t>
              </a:r>
              <a:endParaRPr lang="en-CA" sz="2000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020707" y="5978571"/>
              <a:ext cx="2194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Precise Treatment Planning</a:t>
              </a:r>
            </a:p>
          </p:txBody>
        </p:sp>
        <p:grpSp>
          <p:nvGrpSpPr>
            <p:cNvPr id="119" name="Group 118"/>
            <p:cNvGrpSpPr/>
            <p:nvPr/>
          </p:nvGrpSpPr>
          <p:grpSpPr>
            <a:xfrm>
              <a:off x="8115548" y="4403539"/>
              <a:ext cx="1584101" cy="1598977"/>
              <a:chOff x="9751326" y="3804354"/>
              <a:chExt cx="2695439" cy="2720752"/>
            </a:xfrm>
          </p:grpSpPr>
          <p:pic>
            <p:nvPicPr>
              <p:cNvPr id="167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0" t="13289" r="5287" b="10227"/>
              <a:stretch/>
            </p:blipFill>
            <p:spPr bwMode="auto">
              <a:xfrm>
                <a:off x="9751326" y="3804354"/>
                <a:ext cx="2415654" cy="244779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8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0" t="13289" r="5287" b="10227"/>
              <a:stretch/>
            </p:blipFill>
            <p:spPr bwMode="auto">
              <a:xfrm>
                <a:off x="9819566" y="3872594"/>
                <a:ext cx="2415654" cy="244779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9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0" t="13289" r="5287" b="10227"/>
              <a:stretch/>
            </p:blipFill>
            <p:spPr bwMode="auto">
              <a:xfrm>
                <a:off x="9887806" y="3940834"/>
                <a:ext cx="2415654" cy="244779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0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0" t="13289" r="5287" b="10227"/>
              <a:stretch/>
            </p:blipFill>
            <p:spPr bwMode="auto">
              <a:xfrm>
                <a:off x="9956046" y="4009074"/>
                <a:ext cx="2415654" cy="244779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1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80" t="13289" r="5287" b="10227"/>
              <a:stretch/>
            </p:blipFill>
            <p:spPr bwMode="auto">
              <a:xfrm>
                <a:off x="10031111" y="4077314"/>
                <a:ext cx="2415654" cy="2447792"/>
              </a:xfrm>
              <a:prstGeom prst="rect">
                <a:avLst/>
              </a:prstGeom>
              <a:noFill/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0" name="Oval 119"/>
            <p:cNvSpPr/>
            <p:nvPr/>
          </p:nvSpPr>
          <p:spPr>
            <a:xfrm>
              <a:off x="8575198" y="3789493"/>
              <a:ext cx="703547" cy="703547"/>
            </a:xfrm>
            <a:prstGeom prst="ellipse">
              <a:avLst/>
            </a:prstGeom>
            <a:solidFill>
              <a:srgbClr val="96C9F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</p:sp>
        <p:sp>
          <p:nvSpPr>
            <p:cNvPr id="121" name="TextBox 120"/>
            <p:cNvSpPr txBox="1"/>
            <p:nvPr/>
          </p:nvSpPr>
          <p:spPr>
            <a:xfrm>
              <a:off x="8204699" y="3778611"/>
              <a:ext cx="14253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kern="0">
                  <a:solidFill>
                    <a:srgbClr val="04386C"/>
                  </a:solidFill>
                  <a:latin typeface="Calibri" pitchFamily="34" charset="0"/>
                  <a:ea typeface="MS PGothic" pitchFamily="34" charset="-128"/>
                </a:defRPr>
              </a:lvl1pPr>
            </a:lstStyle>
            <a:p>
              <a:r>
                <a:rPr lang="en-CA" sz="2000" dirty="0"/>
                <a:t>CE-MRI</a:t>
              </a:r>
              <a:br>
                <a:rPr lang="en-CA" sz="2000" dirty="0"/>
              </a:br>
              <a:r>
                <a:rPr lang="en-CA" sz="2000" dirty="0"/>
                <a:t>Verification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8103533" y="5978571"/>
              <a:ext cx="16530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Visualization of NPV</a:t>
              </a:r>
            </a:p>
          </p:txBody>
        </p:sp>
        <p:sp>
          <p:nvSpPr>
            <p:cNvPr id="123" name="Circular Arrow 122"/>
            <p:cNvSpPr/>
            <p:nvPr/>
          </p:nvSpPr>
          <p:spPr>
            <a:xfrm rot="10800000" flipH="1">
              <a:off x="6168224" y="2306432"/>
              <a:ext cx="710847" cy="707517"/>
            </a:xfrm>
            <a:prstGeom prst="circularArrow">
              <a:avLst/>
            </a:prstGeom>
            <a:solidFill>
              <a:srgbClr val="96C9FC"/>
            </a:solidFill>
            <a:ln w="9525" cap="flat" cmpd="sng" algn="ctr">
              <a:solidFill>
                <a:srgbClr val="51A7F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smtClean="0">
                <a:ln>
                  <a:noFill/>
                </a:ln>
                <a:solidFill>
                  <a:srgbClr val="96C9FC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4" name="Circular Arrow 123"/>
            <p:cNvSpPr/>
            <p:nvPr/>
          </p:nvSpPr>
          <p:spPr>
            <a:xfrm rot="3600000" flipH="1">
              <a:off x="6764210" y="1949252"/>
              <a:ext cx="710847" cy="707519"/>
            </a:xfrm>
            <a:prstGeom prst="circularArrow">
              <a:avLst/>
            </a:prstGeom>
            <a:solidFill>
              <a:srgbClr val="96C9FC"/>
            </a:solidFill>
            <a:ln w="9525" cap="flat" cmpd="sng" algn="ctr">
              <a:solidFill>
                <a:srgbClr val="51A7F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5" name="Circular Arrow 124"/>
            <p:cNvSpPr/>
            <p:nvPr/>
          </p:nvSpPr>
          <p:spPr>
            <a:xfrm rot="18000000" flipH="1">
              <a:off x="5567996" y="1945714"/>
              <a:ext cx="710847" cy="707517"/>
            </a:xfrm>
            <a:prstGeom prst="circularArrow">
              <a:avLst/>
            </a:prstGeom>
            <a:solidFill>
              <a:srgbClr val="96C9FC"/>
            </a:solidFill>
            <a:ln w="9525" cap="flat" cmpd="sng" algn="ctr">
              <a:solidFill>
                <a:srgbClr val="51A7F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4989812" y="2661711"/>
              <a:ext cx="1105012" cy="1006750"/>
              <a:chOff x="5766459" y="1956004"/>
              <a:chExt cx="2215393" cy="2018396"/>
            </a:xfrm>
          </p:grpSpPr>
          <p:pic>
            <p:nvPicPr>
              <p:cNvPr id="160" name="Picture 15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6459" y="1956004"/>
                <a:ext cx="1688477" cy="1688476"/>
              </a:xfrm>
              <a:prstGeom prst="rect">
                <a:avLst/>
              </a:prstGeom>
              <a:noFill/>
              <a:ln w="12700">
                <a:solidFill>
                  <a:sysClr val="windowText" lastClr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160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8366" y="2038764"/>
                <a:ext cx="1688477" cy="168847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161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1126" y="2119818"/>
                <a:ext cx="1688477" cy="168847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16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2180" y="2202578"/>
                <a:ext cx="1688477" cy="1688476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7"/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4800" y="2286000"/>
                <a:ext cx="1688400" cy="1688400"/>
              </a:xfrm>
              <a:prstGeom prst="rect">
                <a:avLst/>
              </a:prstGeom>
              <a:noFill/>
              <a:ln w="12700">
                <a:solidFill>
                  <a:sysClr val="windowText" lastClr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5" name="Oval 164"/>
              <p:cNvSpPr>
                <a:spLocks noChangeArrowheads="1"/>
              </p:cNvSpPr>
              <p:nvPr/>
            </p:nvSpPr>
            <p:spPr bwMode="auto">
              <a:xfrm>
                <a:off x="6820157" y="3007142"/>
                <a:ext cx="228657" cy="228657"/>
              </a:xfrm>
              <a:prstGeom prst="ellipse">
                <a:avLst/>
              </a:prstGeom>
              <a:solidFill>
                <a:sysClr val="windowText" lastClr="000000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 charset="0"/>
                </a:endParaRPr>
              </a:p>
            </p:txBody>
          </p:sp>
          <p:sp>
            <p:nvSpPr>
              <p:cNvPr id="166" name="Text Box 9"/>
              <p:cNvSpPr txBox="1">
                <a:spLocks noChangeArrowheads="1"/>
              </p:cNvSpPr>
              <p:nvPr/>
            </p:nvSpPr>
            <p:spPr bwMode="auto">
              <a:xfrm>
                <a:off x="6806261" y="3459469"/>
                <a:ext cx="1175591" cy="3669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0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Arial" charset="0"/>
                  </a:rPr>
                  <a:t>1 cm</a:t>
                </a:r>
              </a:p>
            </p:txBody>
          </p:sp>
        </p:grpSp>
        <p:cxnSp>
          <p:nvCxnSpPr>
            <p:cNvPr id="127" name="Straight Connector 126"/>
            <p:cNvCxnSpPr/>
            <p:nvPr/>
          </p:nvCxnSpPr>
          <p:spPr>
            <a:xfrm flipH="1">
              <a:off x="5208174" y="3243029"/>
              <a:ext cx="418825" cy="18664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28" name="Arc 127"/>
            <p:cNvSpPr/>
            <p:nvPr/>
          </p:nvSpPr>
          <p:spPr>
            <a:xfrm rot="12151048">
              <a:off x="5437270" y="3064336"/>
              <a:ext cx="383970" cy="383969"/>
            </a:xfrm>
            <a:prstGeom prst="arc">
              <a:avLst>
                <a:gd name="adj1" fmla="val 17051987"/>
                <a:gd name="adj2" fmla="val 20365926"/>
              </a:avLst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headEnd type="arrow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6167917" y="3789493"/>
              <a:ext cx="703547" cy="703547"/>
            </a:xfrm>
            <a:prstGeom prst="ellipse">
              <a:avLst/>
            </a:prstGeom>
            <a:solidFill>
              <a:srgbClr val="96C9F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</p:sp>
        <p:sp>
          <p:nvSpPr>
            <p:cNvPr id="130" name="TextBox 129"/>
            <p:cNvSpPr txBox="1"/>
            <p:nvPr/>
          </p:nvSpPr>
          <p:spPr>
            <a:xfrm>
              <a:off x="7610716" y="1401945"/>
              <a:ext cx="5498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600">
                  <a:solidFill>
                    <a:schemeClr val="accent1">
                      <a:lumMod val="40000"/>
                      <a:lumOff val="60000"/>
                    </a:schemeClr>
                  </a:solidFill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6C9FC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3</a:t>
              </a:r>
              <a:endParaRPr kumimoji="0" lang="en-CA" sz="8800" b="0" i="0" u="none" strike="noStrike" kern="0" cap="none" spc="0" normalizeH="0" baseline="0" noProof="0" dirty="0">
                <a:ln>
                  <a:noFill/>
                </a:ln>
                <a:solidFill>
                  <a:srgbClr val="96C9FC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7287812" y="1789505"/>
              <a:ext cx="130287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Adjust</a:t>
              </a:r>
              <a:r>
                <a:rPr kumimoji="0" lang="en-CA" sz="1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 Power,</a:t>
              </a:r>
              <a:br>
                <a:rPr kumimoji="0" lang="en-CA" sz="1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</a:br>
              <a:r>
                <a:rPr kumimoji="0" lang="en-CA" sz="1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Frequency,</a:t>
              </a:r>
              <a:br>
                <a:rPr kumimoji="0" lang="en-CA" sz="1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</a:br>
              <a:r>
                <a:rPr kumimoji="0" lang="en-CA" sz="1400" b="0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Rotation Rate</a:t>
              </a:r>
              <a:endParaRPr kumimoji="0" lang="en-CA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889446" y="1412785"/>
              <a:ext cx="5498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600">
                  <a:solidFill>
                    <a:schemeClr val="accent1">
                      <a:lumMod val="40000"/>
                      <a:lumOff val="60000"/>
                    </a:schemeClr>
                  </a:solidFill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6C9FC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1</a:t>
              </a:r>
              <a:endParaRPr kumimoji="0" lang="en-CA" sz="8800" b="0" i="0" u="none" strike="noStrike" kern="0" cap="none" spc="0" normalizeH="0" baseline="0" noProof="0" dirty="0">
                <a:ln>
                  <a:noFill/>
                </a:ln>
                <a:solidFill>
                  <a:srgbClr val="96C9FC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547844" y="1800346"/>
              <a:ext cx="12251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1400" kern="0" dirty="0">
                  <a:solidFill>
                    <a:prstClr val="black"/>
                  </a:solidFill>
                  <a:latin typeface="Calibri" pitchFamily="34" charset="0"/>
                  <a:ea typeface="MS PGothic" pitchFamily="34" charset="-128"/>
                </a:rPr>
                <a:t>MRI Thermometry Acquisition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62619" y="3944233"/>
              <a:ext cx="13115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2000" b="1" kern="0" dirty="0" smtClean="0">
                  <a:solidFill>
                    <a:srgbClr val="04386C"/>
                  </a:solidFill>
                  <a:latin typeface="Calibri" pitchFamily="34" charset="0"/>
                  <a:ea typeface="MS PGothic" pitchFamily="34" charset="-128"/>
                </a:rPr>
                <a:t>Treatment</a:t>
              </a:r>
              <a:endParaRPr lang="en-CA" sz="2000" b="1" kern="0" dirty="0">
                <a:solidFill>
                  <a:srgbClr val="04386C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135130" y="4513068"/>
              <a:ext cx="7665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 kern="0">
                  <a:solidFill>
                    <a:srgbClr val="04386C"/>
                  </a:solidFill>
                  <a:latin typeface="Calibri" pitchFamily="34" charset="0"/>
                  <a:ea typeface="MS PGothic" pitchFamily="34" charset="-128"/>
                </a:defRPr>
              </a:lvl1pPr>
            </a:lstStyle>
            <a:p>
              <a:r>
                <a:rPr lang="en-CA" sz="1600" dirty="0" smtClean="0"/>
                <a:t>40 </a:t>
              </a:r>
              <a:r>
                <a:rPr lang="en-CA" sz="1600" dirty="0"/>
                <a:t>min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29575" y="2636502"/>
              <a:ext cx="54987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9600">
                  <a:solidFill>
                    <a:schemeClr val="accent1">
                      <a:lumMod val="40000"/>
                      <a:lumOff val="60000"/>
                    </a:schemeClr>
                  </a:solidFill>
                </a:defRPr>
              </a:lvl1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8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6C9FC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2</a:t>
              </a:r>
              <a:endParaRPr kumimoji="0" lang="en-CA" sz="8800" b="0" i="0" u="none" strike="noStrike" kern="0" cap="none" spc="0" normalizeH="0" baseline="0" noProof="0" dirty="0">
                <a:ln>
                  <a:noFill/>
                </a:ln>
                <a:solidFill>
                  <a:srgbClr val="96C9FC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44279" y="3010415"/>
              <a:ext cx="115035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Temperature</a:t>
              </a:r>
              <a:b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</a:b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Feedback</a:t>
              </a:r>
              <a:b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</a:b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MS PGothic" pitchFamily="34" charset="-128"/>
                </a:rPr>
                <a:t>Control</a:t>
              </a: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3613409" y="4910321"/>
              <a:ext cx="486329" cy="435814"/>
            </a:xfrm>
            <a:custGeom>
              <a:avLst/>
              <a:gdLst>
                <a:gd name="connsiteX0" fmla="*/ 69587 w 714536"/>
                <a:gd name="connsiteY0" fmla="*/ 184875 h 640337"/>
                <a:gd name="connsiteX1" fmla="*/ 173891 w 714536"/>
                <a:gd name="connsiteY1" fmla="*/ 49279 h 640337"/>
                <a:gd name="connsiteX2" fmla="*/ 385976 w 714536"/>
                <a:gd name="connsiteY2" fmla="*/ 604 h 640337"/>
                <a:gd name="connsiteX3" fmla="*/ 598062 w 714536"/>
                <a:gd name="connsiteY3" fmla="*/ 77094 h 640337"/>
                <a:gd name="connsiteX4" fmla="*/ 709319 w 714536"/>
                <a:gd name="connsiteY4" fmla="*/ 240504 h 640337"/>
                <a:gd name="connsiteX5" fmla="*/ 688459 w 714536"/>
                <a:gd name="connsiteY5" fmla="*/ 393483 h 640337"/>
                <a:gd name="connsiteX6" fmla="*/ 618922 w 714536"/>
                <a:gd name="connsiteY6" fmla="*/ 525602 h 640337"/>
                <a:gd name="connsiteX7" fmla="*/ 542433 w 714536"/>
                <a:gd name="connsiteY7" fmla="*/ 591661 h 640337"/>
                <a:gd name="connsiteX8" fmla="*/ 452036 w 714536"/>
                <a:gd name="connsiteY8" fmla="*/ 570800 h 640337"/>
                <a:gd name="connsiteX9" fmla="*/ 379023 w 714536"/>
                <a:gd name="connsiteY9" fmla="*/ 553416 h 640337"/>
                <a:gd name="connsiteX10" fmla="*/ 295579 w 714536"/>
                <a:gd name="connsiteY10" fmla="*/ 574277 h 640337"/>
                <a:gd name="connsiteX11" fmla="*/ 229520 w 714536"/>
                <a:gd name="connsiteY11" fmla="*/ 615999 h 640337"/>
                <a:gd name="connsiteX12" fmla="*/ 156507 w 714536"/>
                <a:gd name="connsiteY12" fmla="*/ 640337 h 640337"/>
                <a:gd name="connsiteX13" fmla="*/ 86971 w 714536"/>
                <a:gd name="connsiteY13" fmla="*/ 615999 h 640337"/>
                <a:gd name="connsiteX14" fmla="*/ 34819 w 714536"/>
                <a:gd name="connsiteY14" fmla="*/ 525602 h 640337"/>
                <a:gd name="connsiteX15" fmla="*/ 51 w 714536"/>
                <a:gd name="connsiteY15" fmla="*/ 372622 h 640337"/>
                <a:gd name="connsiteX16" fmla="*/ 27865 w 714536"/>
                <a:gd name="connsiteY16" fmla="*/ 237027 h 640337"/>
                <a:gd name="connsiteX17" fmla="*/ 69587 w 714536"/>
                <a:gd name="connsiteY17" fmla="*/ 184875 h 640337"/>
                <a:gd name="connsiteX0" fmla="*/ 28168 w 714839"/>
                <a:gd name="connsiteY0" fmla="*/ 237279 h 640589"/>
                <a:gd name="connsiteX1" fmla="*/ 174194 w 714839"/>
                <a:gd name="connsiteY1" fmla="*/ 49531 h 640589"/>
                <a:gd name="connsiteX2" fmla="*/ 386279 w 714839"/>
                <a:gd name="connsiteY2" fmla="*/ 856 h 640589"/>
                <a:gd name="connsiteX3" fmla="*/ 598365 w 714839"/>
                <a:gd name="connsiteY3" fmla="*/ 77346 h 640589"/>
                <a:gd name="connsiteX4" fmla="*/ 709622 w 714839"/>
                <a:gd name="connsiteY4" fmla="*/ 240756 h 640589"/>
                <a:gd name="connsiteX5" fmla="*/ 688762 w 714839"/>
                <a:gd name="connsiteY5" fmla="*/ 393735 h 640589"/>
                <a:gd name="connsiteX6" fmla="*/ 619225 w 714839"/>
                <a:gd name="connsiteY6" fmla="*/ 525854 h 640589"/>
                <a:gd name="connsiteX7" fmla="*/ 542736 w 714839"/>
                <a:gd name="connsiteY7" fmla="*/ 591913 h 640589"/>
                <a:gd name="connsiteX8" fmla="*/ 452339 w 714839"/>
                <a:gd name="connsiteY8" fmla="*/ 571052 h 640589"/>
                <a:gd name="connsiteX9" fmla="*/ 379326 w 714839"/>
                <a:gd name="connsiteY9" fmla="*/ 553668 h 640589"/>
                <a:gd name="connsiteX10" fmla="*/ 295882 w 714839"/>
                <a:gd name="connsiteY10" fmla="*/ 574529 h 640589"/>
                <a:gd name="connsiteX11" fmla="*/ 229823 w 714839"/>
                <a:gd name="connsiteY11" fmla="*/ 616251 h 640589"/>
                <a:gd name="connsiteX12" fmla="*/ 156810 w 714839"/>
                <a:gd name="connsiteY12" fmla="*/ 640589 h 640589"/>
                <a:gd name="connsiteX13" fmla="*/ 87274 w 714839"/>
                <a:gd name="connsiteY13" fmla="*/ 616251 h 640589"/>
                <a:gd name="connsiteX14" fmla="*/ 35122 w 714839"/>
                <a:gd name="connsiteY14" fmla="*/ 525854 h 640589"/>
                <a:gd name="connsiteX15" fmla="*/ 354 w 714839"/>
                <a:gd name="connsiteY15" fmla="*/ 372874 h 640589"/>
                <a:gd name="connsiteX16" fmla="*/ 28168 w 714839"/>
                <a:gd name="connsiteY16" fmla="*/ 237279 h 64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4839" h="640589">
                  <a:moveTo>
                    <a:pt x="28168" y="237279"/>
                  </a:moveTo>
                  <a:cubicBezTo>
                    <a:pt x="57141" y="183389"/>
                    <a:pt x="114509" y="88935"/>
                    <a:pt x="174194" y="49531"/>
                  </a:cubicBezTo>
                  <a:cubicBezTo>
                    <a:pt x="233879" y="10127"/>
                    <a:pt x="315584" y="-3780"/>
                    <a:pt x="386279" y="856"/>
                  </a:cubicBezTo>
                  <a:cubicBezTo>
                    <a:pt x="456974" y="5492"/>
                    <a:pt x="544475" y="37363"/>
                    <a:pt x="598365" y="77346"/>
                  </a:cubicBezTo>
                  <a:cubicBezTo>
                    <a:pt x="652255" y="117329"/>
                    <a:pt x="694556" y="188025"/>
                    <a:pt x="709622" y="240756"/>
                  </a:cubicBezTo>
                  <a:cubicBezTo>
                    <a:pt x="724688" y="293487"/>
                    <a:pt x="703828" y="346219"/>
                    <a:pt x="688762" y="393735"/>
                  </a:cubicBezTo>
                  <a:cubicBezTo>
                    <a:pt x="673696" y="441251"/>
                    <a:pt x="643563" y="492825"/>
                    <a:pt x="619225" y="525854"/>
                  </a:cubicBezTo>
                  <a:cubicBezTo>
                    <a:pt x="594887" y="558883"/>
                    <a:pt x="570550" y="584380"/>
                    <a:pt x="542736" y="591913"/>
                  </a:cubicBezTo>
                  <a:cubicBezTo>
                    <a:pt x="514922" y="599446"/>
                    <a:pt x="452339" y="571052"/>
                    <a:pt x="452339" y="571052"/>
                  </a:cubicBezTo>
                  <a:cubicBezTo>
                    <a:pt x="425104" y="564678"/>
                    <a:pt x="405402" y="553089"/>
                    <a:pt x="379326" y="553668"/>
                  </a:cubicBezTo>
                  <a:cubicBezTo>
                    <a:pt x="353250" y="554247"/>
                    <a:pt x="320799" y="564099"/>
                    <a:pt x="295882" y="574529"/>
                  </a:cubicBezTo>
                  <a:cubicBezTo>
                    <a:pt x="270965" y="584959"/>
                    <a:pt x="253002" y="605241"/>
                    <a:pt x="229823" y="616251"/>
                  </a:cubicBezTo>
                  <a:cubicBezTo>
                    <a:pt x="206644" y="627261"/>
                    <a:pt x="180568" y="640589"/>
                    <a:pt x="156810" y="640589"/>
                  </a:cubicBezTo>
                  <a:cubicBezTo>
                    <a:pt x="133052" y="640589"/>
                    <a:pt x="107555" y="635373"/>
                    <a:pt x="87274" y="616251"/>
                  </a:cubicBezTo>
                  <a:cubicBezTo>
                    <a:pt x="66993" y="597129"/>
                    <a:pt x="49609" y="566417"/>
                    <a:pt x="35122" y="525854"/>
                  </a:cubicBezTo>
                  <a:cubicBezTo>
                    <a:pt x="20635" y="485291"/>
                    <a:pt x="1513" y="420970"/>
                    <a:pt x="354" y="372874"/>
                  </a:cubicBezTo>
                  <a:cubicBezTo>
                    <a:pt x="-805" y="324778"/>
                    <a:pt x="-805" y="291169"/>
                    <a:pt x="28168" y="237279"/>
                  </a:cubicBezTo>
                  <a:close/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0" algn="l" defTabSz="546100" rtl="0" eaLnBrk="1" fontAlgn="base" latinLnBrk="0" hangingPunct="0">
                <a:lnSpc>
                  <a:spcPct val="100000"/>
                </a:lnSpc>
                <a:spcBef>
                  <a:spcPts val="1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797979"/>
                </a:solidFill>
                <a:effectLst/>
                <a:latin typeface="DIN" charset="0"/>
                <a:ea typeface="ＭＳ Ｐゴシック" charset="0"/>
                <a:cs typeface="DIN" charset="0"/>
                <a:sym typeface="DIN" charset="0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2909944" y="4711805"/>
              <a:ext cx="221526" cy="198516"/>
            </a:xfrm>
            <a:custGeom>
              <a:avLst/>
              <a:gdLst>
                <a:gd name="connsiteX0" fmla="*/ 69587 w 714536"/>
                <a:gd name="connsiteY0" fmla="*/ 184875 h 640337"/>
                <a:gd name="connsiteX1" fmla="*/ 173891 w 714536"/>
                <a:gd name="connsiteY1" fmla="*/ 49279 h 640337"/>
                <a:gd name="connsiteX2" fmla="*/ 385976 w 714536"/>
                <a:gd name="connsiteY2" fmla="*/ 604 h 640337"/>
                <a:gd name="connsiteX3" fmla="*/ 598062 w 714536"/>
                <a:gd name="connsiteY3" fmla="*/ 77094 h 640337"/>
                <a:gd name="connsiteX4" fmla="*/ 709319 w 714536"/>
                <a:gd name="connsiteY4" fmla="*/ 240504 h 640337"/>
                <a:gd name="connsiteX5" fmla="*/ 688459 w 714536"/>
                <a:gd name="connsiteY5" fmla="*/ 393483 h 640337"/>
                <a:gd name="connsiteX6" fmla="*/ 618922 w 714536"/>
                <a:gd name="connsiteY6" fmla="*/ 525602 h 640337"/>
                <a:gd name="connsiteX7" fmla="*/ 542433 w 714536"/>
                <a:gd name="connsiteY7" fmla="*/ 591661 h 640337"/>
                <a:gd name="connsiteX8" fmla="*/ 452036 w 714536"/>
                <a:gd name="connsiteY8" fmla="*/ 570800 h 640337"/>
                <a:gd name="connsiteX9" fmla="*/ 379023 w 714536"/>
                <a:gd name="connsiteY9" fmla="*/ 553416 h 640337"/>
                <a:gd name="connsiteX10" fmla="*/ 295579 w 714536"/>
                <a:gd name="connsiteY10" fmla="*/ 574277 h 640337"/>
                <a:gd name="connsiteX11" fmla="*/ 229520 w 714536"/>
                <a:gd name="connsiteY11" fmla="*/ 615999 h 640337"/>
                <a:gd name="connsiteX12" fmla="*/ 156507 w 714536"/>
                <a:gd name="connsiteY12" fmla="*/ 640337 h 640337"/>
                <a:gd name="connsiteX13" fmla="*/ 86971 w 714536"/>
                <a:gd name="connsiteY13" fmla="*/ 615999 h 640337"/>
                <a:gd name="connsiteX14" fmla="*/ 34819 w 714536"/>
                <a:gd name="connsiteY14" fmla="*/ 525602 h 640337"/>
                <a:gd name="connsiteX15" fmla="*/ 51 w 714536"/>
                <a:gd name="connsiteY15" fmla="*/ 372622 h 640337"/>
                <a:gd name="connsiteX16" fmla="*/ 27865 w 714536"/>
                <a:gd name="connsiteY16" fmla="*/ 237027 h 640337"/>
                <a:gd name="connsiteX17" fmla="*/ 69587 w 714536"/>
                <a:gd name="connsiteY17" fmla="*/ 184875 h 640337"/>
                <a:gd name="connsiteX0" fmla="*/ 28168 w 714839"/>
                <a:gd name="connsiteY0" fmla="*/ 237279 h 640589"/>
                <a:gd name="connsiteX1" fmla="*/ 174194 w 714839"/>
                <a:gd name="connsiteY1" fmla="*/ 49531 h 640589"/>
                <a:gd name="connsiteX2" fmla="*/ 386279 w 714839"/>
                <a:gd name="connsiteY2" fmla="*/ 856 h 640589"/>
                <a:gd name="connsiteX3" fmla="*/ 598365 w 714839"/>
                <a:gd name="connsiteY3" fmla="*/ 77346 h 640589"/>
                <a:gd name="connsiteX4" fmla="*/ 709622 w 714839"/>
                <a:gd name="connsiteY4" fmla="*/ 240756 h 640589"/>
                <a:gd name="connsiteX5" fmla="*/ 688762 w 714839"/>
                <a:gd name="connsiteY5" fmla="*/ 393735 h 640589"/>
                <a:gd name="connsiteX6" fmla="*/ 619225 w 714839"/>
                <a:gd name="connsiteY6" fmla="*/ 525854 h 640589"/>
                <a:gd name="connsiteX7" fmla="*/ 542736 w 714839"/>
                <a:gd name="connsiteY7" fmla="*/ 591913 h 640589"/>
                <a:gd name="connsiteX8" fmla="*/ 452339 w 714839"/>
                <a:gd name="connsiteY8" fmla="*/ 571052 h 640589"/>
                <a:gd name="connsiteX9" fmla="*/ 379326 w 714839"/>
                <a:gd name="connsiteY9" fmla="*/ 553668 h 640589"/>
                <a:gd name="connsiteX10" fmla="*/ 295882 w 714839"/>
                <a:gd name="connsiteY10" fmla="*/ 574529 h 640589"/>
                <a:gd name="connsiteX11" fmla="*/ 229823 w 714839"/>
                <a:gd name="connsiteY11" fmla="*/ 616251 h 640589"/>
                <a:gd name="connsiteX12" fmla="*/ 156810 w 714839"/>
                <a:gd name="connsiteY12" fmla="*/ 640589 h 640589"/>
                <a:gd name="connsiteX13" fmla="*/ 87274 w 714839"/>
                <a:gd name="connsiteY13" fmla="*/ 616251 h 640589"/>
                <a:gd name="connsiteX14" fmla="*/ 35122 w 714839"/>
                <a:gd name="connsiteY14" fmla="*/ 525854 h 640589"/>
                <a:gd name="connsiteX15" fmla="*/ 354 w 714839"/>
                <a:gd name="connsiteY15" fmla="*/ 372874 h 640589"/>
                <a:gd name="connsiteX16" fmla="*/ 28168 w 714839"/>
                <a:gd name="connsiteY16" fmla="*/ 237279 h 64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4839" h="640589">
                  <a:moveTo>
                    <a:pt x="28168" y="237279"/>
                  </a:moveTo>
                  <a:cubicBezTo>
                    <a:pt x="57141" y="183389"/>
                    <a:pt x="114509" y="88935"/>
                    <a:pt x="174194" y="49531"/>
                  </a:cubicBezTo>
                  <a:cubicBezTo>
                    <a:pt x="233879" y="10127"/>
                    <a:pt x="315584" y="-3780"/>
                    <a:pt x="386279" y="856"/>
                  </a:cubicBezTo>
                  <a:cubicBezTo>
                    <a:pt x="456974" y="5492"/>
                    <a:pt x="544475" y="37363"/>
                    <a:pt x="598365" y="77346"/>
                  </a:cubicBezTo>
                  <a:cubicBezTo>
                    <a:pt x="652255" y="117329"/>
                    <a:pt x="694556" y="188025"/>
                    <a:pt x="709622" y="240756"/>
                  </a:cubicBezTo>
                  <a:cubicBezTo>
                    <a:pt x="724688" y="293487"/>
                    <a:pt x="703828" y="346219"/>
                    <a:pt x="688762" y="393735"/>
                  </a:cubicBezTo>
                  <a:cubicBezTo>
                    <a:pt x="673696" y="441251"/>
                    <a:pt x="643563" y="492825"/>
                    <a:pt x="619225" y="525854"/>
                  </a:cubicBezTo>
                  <a:cubicBezTo>
                    <a:pt x="594887" y="558883"/>
                    <a:pt x="570550" y="584380"/>
                    <a:pt x="542736" y="591913"/>
                  </a:cubicBezTo>
                  <a:cubicBezTo>
                    <a:pt x="514922" y="599446"/>
                    <a:pt x="452339" y="571052"/>
                    <a:pt x="452339" y="571052"/>
                  </a:cubicBezTo>
                  <a:cubicBezTo>
                    <a:pt x="425104" y="564678"/>
                    <a:pt x="405402" y="553089"/>
                    <a:pt x="379326" y="553668"/>
                  </a:cubicBezTo>
                  <a:cubicBezTo>
                    <a:pt x="353250" y="554247"/>
                    <a:pt x="320799" y="564099"/>
                    <a:pt x="295882" y="574529"/>
                  </a:cubicBezTo>
                  <a:cubicBezTo>
                    <a:pt x="270965" y="584959"/>
                    <a:pt x="253002" y="605241"/>
                    <a:pt x="229823" y="616251"/>
                  </a:cubicBezTo>
                  <a:cubicBezTo>
                    <a:pt x="206644" y="627261"/>
                    <a:pt x="180568" y="640589"/>
                    <a:pt x="156810" y="640589"/>
                  </a:cubicBezTo>
                  <a:cubicBezTo>
                    <a:pt x="133052" y="640589"/>
                    <a:pt x="107555" y="635373"/>
                    <a:pt x="87274" y="616251"/>
                  </a:cubicBezTo>
                  <a:cubicBezTo>
                    <a:pt x="66993" y="597129"/>
                    <a:pt x="49609" y="566417"/>
                    <a:pt x="35122" y="525854"/>
                  </a:cubicBezTo>
                  <a:cubicBezTo>
                    <a:pt x="20635" y="485291"/>
                    <a:pt x="1513" y="420970"/>
                    <a:pt x="354" y="372874"/>
                  </a:cubicBezTo>
                  <a:cubicBezTo>
                    <a:pt x="-805" y="324778"/>
                    <a:pt x="-805" y="291169"/>
                    <a:pt x="28168" y="237279"/>
                  </a:cubicBezTo>
                  <a:close/>
                </a:path>
              </a:pathLst>
            </a:custGeom>
            <a:noFill/>
            <a:ln w="3175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0" algn="l" defTabSz="546100" rtl="0" eaLnBrk="1" fontAlgn="base" latinLnBrk="0" hangingPunct="0">
                <a:lnSpc>
                  <a:spcPct val="100000"/>
                </a:lnSpc>
                <a:spcBef>
                  <a:spcPts val="1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797979"/>
                </a:solidFill>
                <a:effectLst/>
                <a:latin typeface="DIN" charset="0"/>
                <a:ea typeface="ＭＳ Ｐゴシック" charset="0"/>
                <a:cs typeface="DIN" charset="0"/>
                <a:sym typeface="DIN" charset="0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2909944" y="5395578"/>
              <a:ext cx="221526" cy="198516"/>
            </a:xfrm>
            <a:custGeom>
              <a:avLst/>
              <a:gdLst>
                <a:gd name="connsiteX0" fmla="*/ 69587 w 714536"/>
                <a:gd name="connsiteY0" fmla="*/ 184875 h 640337"/>
                <a:gd name="connsiteX1" fmla="*/ 173891 w 714536"/>
                <a:gd name="connsiteY1" fmla="*/ 49279 h 640337"/>
                <a:gd name="connsiteX2" fmla="*/ 385976 w 714536"/>
                <a:gd name="connsiteY2" fmla="*/ 604 h 640337"/>
                <a:gd name="connsiteX3" fmla="*/ 598062 w 714536"/>
                <a:gd name="connsiteY3" fmla="*/ 77094 h 640337"/>
                <a:gd name="connsiteX4" fmla="*/ 709319 w 714536"/>
                <a:gd name="connsiteY4" fmla="*/ 240504 h 640337"/>
                <a:gd name="connsiteX5" fmla="*/ 688459 w 714536"/>
                <a:gd name="connsiteY5" fmla="*/ 393483 h 640337"/>
                <a:gd name="connsiteX6" fmla="*/ 618922 w 714536"/>
                <a:gd name="connsiteY6" fmla="*/ 525602 h 640337"/>
                <a:gd name="connsiteX7" fmla="*/ 542433 w 714536"/>
                <a:gd name="connsiteY7" fmla="*/ 591661 h 640337"/>
                <a:gd name="connsiteX8" fmla="*/ 452036 w 714536"/>
                <a:gd name="connsiteY8" fmla="*/ 570800 h 640337"/>
                <a:gd name="connsiteX9" fmla="*/ 379023 w 714536"/>
                <a:gd name="connsiteY9" fmla="*/ 553416 h 640337"/>
                <a:gd name="connsiteX10" fmla="*/ 295579 w 714536"/>
                <a:gd name="connsiteY10" fmla="*/ 574277 h 640337"/>
                <a:gd name="connsiteX11" fmla="*/ 229520 w 714536"/>
                <a:gd name="connsiteY11" fmla="*/ 615999 h 640337"/>
                <a:gd name="connsiteX12" fmla="*/ 156507 w 714536"/>
                <a:gd name="connsiteY12" fmla="*/ 640337 h 640337"/>
                <a:gd name="connsiteX13" fmla="*/ 86971 w 714536"/>
                <a:gd name="connsiteY13" fmla="*/ 615999 h 640337"/>
                <a:gd name="connsiteX14" fmla="*/ 34819 w 714536"/>
                <a:gd name="connsiteY14" fmla="*/ 525602 h 640337"/>
                <a:gd name="connsiteX15" fmla="*/ 51 w 714536"/>
                <a:gd name="connsiteY15" fmla="*/ 372622 h 640337"/>
                <a:gd name="connsiteX16" fmla="*/ 27865 w 714536"/>
                <a:gd name="connsiteY16" fmla="*/ 237027 h 640337"/>
                <a:gd name="connsiteX17" fmla="*/ 69587 w 714536"/>
                <a:gd name="connsiteY17" fmla="*/ 184875 h 640337"/>
                <a:gd name="connsiteX0" fmla="*/ 28168 w 714839"/>
                <a:gd name="connsiteY0" fmla="*/ 237279 h 640589"/>
                <a:gd name="connsiteX1" fmla="*/ 174194 w 714839"/>
                <a:gd name="connsiteY1" fmla="*/ 49531 h 640589"/>
                <a:gd name="connsiteX2" fmla="*/ 386279 w 714839"/>
                <a:gd name="connsiteY2" fmla="*/ 856 h 640589"/>
                <a:gd name="connsiteX3" fmla="*/ 598365 w 714839"/>
                <a:gd name="connsiteY3" fmla="*/ 77346 h 640589"/>
                <a:gd name="connsiteX4" fmla="*/ 709622 w 714839"/>
                <a:gd name="connsiteY4" fmla="*/ 240756 h 640589"/>
                <a:gd name="connsiteX5" fmla="*/ 688762 w 714839"/>
                <a:gd name="connsiteY5" fmla="*/ 393735 h 640589"/>
                <a:gd name="connsiteX6" fmla="*/ 619225 w 714839"/>
                <a:gd name="connsiteY6" fmla="*/ 525854 h 640589"/>
                <a:gd name="connsiteX7" fmla="*/ 542736 w 714839"/>
                <a:gd name="connsiteY7" fmla="*/ 591913 h 640589"/>
                <a:gd name="connsiteX8" fmla="*/ 452339 w 714839"/>
                <a:gd name="connsiteY8" fmla="*/ 571052 h 640589"/>
                <a:gd name="connsiteX9" fmla="*/ 379326 w 714839"/>
                <a:gd name="connsiteY9" fmla="*/ 553668 h 640589"/>
                <a:gd name="connsiteX10" fmla="*/ 295882 w 714839"/>
                <a:gd name="connsiteY10" fmla="*/ 574529 h 640589"/>
                <a:gd name="connsiteX11" fmla="*/ 229823 w 714839"/>
                <a:gd name="connsiteY11" fmla="*/ 616251 h 640589"/>
                <a:gd name="connsiteX12" fmla="*/ 156810 w 714839"/>
                <a:gd name="connsiteY12" fmla="*/ 640589 h 640589"/>
                <a:gd name="connsiteX13" fmla="*/ 87274 w 714839"/>
                <a:gd name="connsiteY13" fmla="*/ 616251 h 640589"/>
                <a:gd name="connsiteX14" fmla="*/ 35122 w 714839"/>
                <a:gd name="connsiteY14" fmla="*/ 525854 h 640589"/>
                <a:gd name="connsiteX15" fmla="*/ 354 w 714839"/>
                <a:gd name="connsiteY15" fmla="*/ 372874 h 640589"/>
                <a:gd name="connsiteX16" fmla="*/ 28168 w 714839"/>
                <a:gd name="connsiteY16" fmla="*/ 237279 h 64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14839" h="640589">
                  <a:moveTo>
                    <a:pt x="28168" y="237279"/>
                  </a:moveTo>
                  <a:cubicBezTo>
                    <a:pt x="57141" y="183389"/>
                    <a:pt x="114509" y="88935"/>
                    <a:pt x="174194" y="49531"/>
                  </a:cubicBezTo>
                  <a:cubicBezTo>
                    <a:pt x="233879" y="10127"/>
                    <a:pt x="315584" y="-3780"/>
                    <a:pt x="386279" y="856"/>
                  </a:cubicBezTo>
                  <a:cubicBezTo>
                    <a:pt x="456974" y="5492"/>
                    <a:pt x="544475" y="37363"/>
                    <a:pt x="598365" y="77346"/>
                  </a:cubicBezTo>
                  <a:cubicBezTo>
                    <a:pt x="652255" y="117329"/>
                    <a:pt x="694556" y="188025"/>
                    <a:pt x="709622" y="240756"/>
                  </a:cubicBezTo>
                  <a:cubicBezTo>
                    <a:pt x="724688" y="293487"/>
                    <a:pt x="703828" y="346219"/>
                    <a:pt x="688762" y="393735"/>
                  </a:cubicBezTo>
                  <a:cubicBezTo>
                    <a:pt x="673696" y="441251"/>
                    <a:pt x="643563" y="492825"/>
                    <a:pt x="619225" y="525854"/>
                  </a:cubicBezTo>
                  <a:cubicBezTo>
                    <a:pt x="594887" y="558883"/>
                    <a:pt x="570550" y="584380"/>
                    <a:pt x="542736" y="591913"/>
                  </a:cubicBezTo>
                  <a:cubicBezTo>
                    <a:pt x="514922" y="599446"/>
                    <a:pt x="452339" y="571052"/>
                    <a:pt x="452339" y="571052"/>
                  </a:cubicBezTo>
                  <a:cubicBezTo>
                    <a:pt x="425104" y="564678"/>
                    <a:pt x="405402" y="553089"/>
                    <a:pt x="379326" y="553668"/>
                  </a:cubicBezTo>
                  <a:cubicBezTo>
                    <a:pt x="353250" y="554247"/>
                    <a:pt x="320799" y="564099"/>
                    <a:pt x="295882" y="574529"/>
                  </a:cubicBezTo>
                  <a:cubicBezTo>
                    <a:pt x="270965" y="584959"/>
                    <a:pt x="253002" y="605241"/>
                    <a:pt x="229823" y="616251"/>
                  </a:cubicBezTo>
                  <a:cubicBezTo>
                    <a:pt x="206644" y="627261"/>
                    <a:pt x="180568" y="640589"/>
                    <a:pt x="156810" y="640589"/>
                  </a:cubicBezTo>
                  <a:cubicBezTo>
                    <a:pt x="133052" y="640589"/>
                    <a:pt x="107555" y="635373"/>
                    <a:pt x="87274" y="616251"/>
                  </a:cubicBezTo>
                  <a:cubicBezTo>
                    <a:pt x="66993" y="597129"/>
                    <a:pt x="49609" y="566417"/>
                    <a:pt x="35122" y="525854"/>
                  </a:cubicBezTo>
                  <a:cubicBezTo>
                    <a:pt x="20635" y="485291"/>
                    <a:pt x="1513" y="420970"/>
                    <a:pt x="354" y="372874"/>
                  </a:cubicBezTo>
                  <a:cubicBezTo>
                    <a:pt x="-805" y="324778"/>
                    <a:pt x="-805" y="291169"/>
                    <a:pt x="28168" y="237279"/>
                  </a:cubicBezTo>
                  <a:close/>
                </a:path>
              </a:pathLst>
            </a:custGeom>
            <a:noFill/>
            <a:ln w="3175" cap="flat" cmpd="sng" algn="ctr">
              <a:solidFill>
                <a:srgbClr val="FF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0" algn="l" defTabSz="546100" rtl="0" eaLnBrk="1" fontAlgn="base" latinLnBrk="0" hangingPunct="0">
                <a:lnSpc>
                  <a:spcPct val="100000"/>
                </a:lnSpc>
                <a:spcBef>
                  <a:spcPts val="14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800" b="0" i="0" u="none" strike="noStrike" cap="none" normalizeH="0" baseline="0">
                <a:ln>
                  <a:noFill/>
                </a:ln>
                <a:solidFill>
                  <a:srgbClr val="797979"/>
                </a:solidFill>
                <a:effectLst/>
                <a:latin typeface="DIN" charset="0"/>
                <a:ea typeface="ＭＳ Ｐゴシック" charset="0"/>
                <a:cs typeface="DIN" charset="0"/>
                <a:sym typeface="DIN" charset="0"/>
              </a:endParaRPr>
            </a:p>
          </p:txBody>
        </p:sp>
        <p:grpSp>
          <p:nvGrpSpPr>
            <p:cNvPr id="141" name="Group 140"/>
            <p:cNvGrpSpPr/>
            <p:nvPr/>
          </p:nvGrpSpPr>
          <p:grpSpPr>
            <a:xfrm>
              <a:off x="4588271" y="4782610"/>
              <a:ext cx="196688" cy="195936"/>
              <a:chOff x="6755698" y="6120000"/>
              <a:chExt cx="289105" cy="288000"/>
            </a:xfrm>
            <a:effectLst/>
          </p:grpSpPr>
          <p:sp>
            <p:nvSpPr>
              <p:cNvPr id="152" name="Rectangle 151"/>
              <p:cNvSpPr/>
              <p:nvPr/>
            </p:nvSpPr>
            <p:spPr bwMode="auto">
              <a:xfrm>
                <a:off x="6791413" y="6120000"/>
                <a:ext cx="216000" cy="36000"/>
              </a:xfrm>
              <a:prstGeom prst="rect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6772365" y="6156000"/>
                <a:ext cx="252000" cy="36000"/>
              </a:xfrm>
              <a:prstGeom prst="rect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 bwMode="auto">
              <a:xfrm>
                <a:off x="6767603" y="6192000"/>
                <a:ext cx="270000" cy="36000"/>
              </a:xfrm>
              <a:prstGeom prst="rect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6755698" y="6228000"/>
                <a:ext cx="288000" cy="36000"/>
              </a:xfrm>
              <a:prstGeom prst="rect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767603" y="6264000"/>
                <a:ext cx="277200" cy="36000"/>
              </a:xfrm>
              <a:prstGeom prst="rect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38100" dist="25400" dir="54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6777127" y="6300000"/>
                <a:ext cx="259200" cy="36000"/>
              </a:xfrm>
              <a:prstGeom prst="rect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6805703" y="6336000"/>
                <a:ext cx="226800" cy="36000"/>
              </a:xfrm>
              <a:prstGeom prst="rect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 bwMode="auto">
              <a:xfrm>
                <a:off x="6831897" y="6372000"/>
                <a:ext cx="190800" cy="36000"/>
              </a:xfrm>
              <a:prstGeom prst="rect">
                <a:avLst/>
              </a:prstGeom>
              <a:no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4584762" y="5443908"/>
              <a:ext cx="199176" cy="195936"/>
              <a:chOff x="6762841" y="6120000"/>
              <a:chExt cx="292762" cy="288000"/>
            </a:xfrm>
            <a:noFill/>
            <a:effectLst/>
          </p:grpSpPr>
          <p:sp>
            <p:nvSpPr>
              <p:cNvPr id="144" name="Rectangle 143"/>
              <p:cNvSpPr/>
              <p:nvPr/>
            </p:nvSpPr>
            <p:spPr bwMode="auto">
              <a:xfrm>
                <a:off x="6817604" y="6120000"/>
                <a:ext cx="180000" cy="36000"/>
              </a:xfrm>
              <a:prstGeom prst="rect">
                <a:avLst/>
              </a:prstGeom>
              <a:grp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 bwMode="auto">
              <a:xfrm>
                <a:off x="6779508" y="6156000"/>
                <a:ext cx="252000" cy="36000"/>
              </a:xfrm>
              <a:prstGeom prst="rect">
                <a:avLst/>
              </a:prstGeom>
              <a:grp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 bwMode="auto">
              <a:xfrm>
                <a:off x="6774746" y="6192000"/>
                <a:ext cx="270000" cy="36000"/>
              </a:xfrm>
              <a:prstGeom prst="rect">
                <a:avLst/>
              </a:prstGeom>
              <a:grp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6767603" y="6228000"/>
                <a:ext cx="288000" cy="36000"/>
              </a:xfrm>
              <a:prstGeom prst="rect">
                <a:avLst/>
              </a:prstGeom>
              <a:grp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 bwMode="auto">
              <a:xfrm>
                <a:off x="6762841" y="6264000"/>
                <a:ext cx="291600" cy="36000"/>
              </a:xfrm>
              <a:prstGeom prst="rect">
                <a:avLst/>
              </a:prstGeom>
              <a:grp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>
                <a:outerShdw blurRad="38100" dist="25400" dir="54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 bwMode="auto">
              <a:xfrm>
                <a:off x="6774746" y="6300000"/>
                <a:ext cx="266400" cy="36000"/>
              </a:xfrm>
              <a:prstGeom prst="rect">
                <a:avLst/>
              </a:prstGeom>
              <a:grp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786655" y="6336000"/>
                <a:ext cx="234000" cy="36000"/>
              </a:xfrm>
              <a:prstGeom prst="rect">
                <a:avLst/>
              </a:prstGeom>
              <a:grp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6839040" y="6372000"/>
                <a:ext cx="144000" cy="36000"/>
              </a:xfrm>
              <a:prstGeom prst="rect">
                <a:avLst/>
              </a:prstGeom>
              <a:grpFill/>
              <a:ln w="3175" cap="flat" cmpd="sng" algn="ctr">
                <a:solidFill>
                  <a:srgbClr val="FF0000"/>
                </a:solidFill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vert="horz" wrap="square" lIns="50800" tIns="50800" rIns="50800" bIns="5080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0" algn="l" defTabSz="546100" rtl="0" eaLnBrk="1" fontAlgn="base" latinLnBrk="0" hangingPunct="0">
                  <a:lnSpc>
                    <a:spcPct val="100000"/>
                  </a:lnSpc>
                  <a:spcBef>
                    <a:spcPts val="14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800" b="0" i="0" u="none" strike="noStrike" cap="none" normalizeH="0" baseline="0">
                  <a:ln>
                    <a:noFill/>
                  </a:ln>
                  <a:solidFill>
                    <a:srgbClr val="797979"/>
                  </a:solidFill>
                  <a:effectLst/>
                  <a:latin typeface="DIN" charset="0"/>
                  <a:ea typeface="ＭＳ Ｐゴシック" charset="0"/>
                  <a:cs typeface="DIN" charset="0"/>
                  <a:sym typeface="DIN" charset="0"/>
                </a:endParaRPr>
              </a:p>
            </p:txBody>
          </p:sp>
        </p:grpSp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6724" y="1497454"/>
              <a:ext cx="833281" cy="8332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68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PHASE I STUDY DESIGN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2" y="1659835"/>
            <a:ext cx="9131300" cy="4588565"/>
          </a:xfrm>
        </p:spPr>
        <p:txBody>
          <a:bodyPr/>
          <a:lstStyle/>
          <a:p>
            <a:pPr marL="0" indent="0">
              <a:buNone/>
            </a:pPr>
            <a:r>
              <a:rPr lang="en-CA" sz="2400" b="1" dirty="0" smtClean="0"/>
              <a:t>Study Design</a:t>
            </a:r>
          </a:p>
          <a:p>
            <a:r>
              <a:rPr lang="en-CA" sz="1800" dirty="0" smtClean="0"/>
              <a:t>Prospective, multi-center, single-arm</a:t>
            </a:r>
          </a:p>
          <a:p>
            <a:pPr marL="0" indent="0">
              <a:buNone/>
            </a:pPr>
            <a:endParaRPr lang="en-CA" sz="800" dirty="0"/>
          </a:p>
          <a:p>
            <a:pPr marL="0" indent="0">
              <a:buNone/>
            </a:pPr>
            <a:r>
              <a:rPr lang="en-CA" sz="2400" b="1" dirty="0" smtClean="0"/>
              <a:t>Inclusion Criteria</a:t>
            </a:r>
          </a:p>
          <a:p>
            <a:r>
              <a:rPr lang="en-CA" sz="1800" dirty="0" smtClean="0"/>
              <a:t>Age ≥ 65 years</a:t>
            </a:r>
          </a:p>
          <a:p>
            <a:r>
              <a:rPr lang="en-CA" sz="1800" dirty="0" smtClean="0"/>
              <a:t>Low-/intermediate-risk prostate cancer</a:t>
            </a:r>
          </a:p>
          <a:p>
            <a:pPr lvl="1"/>
            <a:r>
              <a:rPr lang="en-CA" sz="1400" dirty="0" smtClean="0"/>
              <a:t>Biopsy confirmed organ-confined prostate cancer: cT1c or T2a, N0, M0</a:t>
            </a:r>
          </a:p>
          <a:p>
            <a:pPr lvl="1"/>
            <a:r>
              <a:rPr lang="en-CA" sz="1400" dirty="0" smtClean="0"/>
              <a:t>PSA ≤ 10 </a:t>
            </a:r>
            <a:r>
              <a:rPr lang="en-CA" sz="1400" dirty="0" err="1" smtClean="0"/>
              <a:t>ng</a:t>
            </a:r>
            <a:r>
              <a:rPr lang="en-CA" sz="1400" dirty="0" smtClean="0"/>
              <a:t>/ml</a:t>
            </a:r>
          </a:p>
          <a:p>
            <a:pPr lvl="1"/>
            <a:r>
              <a:rPr lang="en-CA" sz="1400" dirty="0" smtClean="0"/>
              <a:t>Gleason score 3+3 (Germany/USA), ≤ 3+4 (Canada)</a:t>
            </a:r>
            <a:endParaRPr lang="en-CA" sz="1600" dirty="0" smtClean="0"/>
          </a:p>
          <a:p>
            <a:r>
              <a:rPr lang="en-CA" sz="1800" dirty="0" smtClean="0"/>
              <a:t>No prior prostate cancer treatment</a:t>
            </a:r>
          </a:p>
          <a:p>
            <a:pPr marL="0" indent="0">
              <a:buNone/>
            </a:pPr>
            <a:endParaRPr lang="en-CA" sz="800" dirty="0"/>
          </a:p>
          <a:p>
            <a:pPr marL="0" indent="0">
              <a:buNone/>
            </a:pPr>
            <a:r>
              <a:rPr lang="en-CA" sz="2400" b="1" dirty="0" smtClean="0"/>
              <a:t>Endpoints</a:t>
            </a:r>
          </a:p>
          <a:p>
            <a:r>
              <a:rPr lang="en-CA" sz="1800" b="1" dirty="0" smtClean="0"/>
              <a:t>Primary:</a:t>
            </a:r>
            <a:r>
              <a:rPr lang="en-CA" sz="1800" dirty="0" smtClean="0"/>
              <a:t> Safety (adverse events) and Feasibility (precise heating), 1-year follow-up</a:t>
            </a:r>
          </a:p>
          <a:p>
            <a:r>
              <a:rPr lang="en-CA" sz="1800" b="1" dirty="0" smtClean="0"/>
              <a:t>Exploratory:</a:t>
            </a:r>
            <a:r>
              <a:rPr lang="en-CA" sz="1800" dirty="0" smtClean="0"/>
              <a:t> Efficacy (PSA and Biopsy) and </a:t>
            </a:r>
            <a:r>
              <a:rPr lang="en-CA" sz="1800" dirty="0" err="1" smtClean="0"/>
              <a:t>QoL</a:t>
            </a:r>
            <a:r>
              <a:rPr lang="en-CA" sz="1800" dirty="0" smtClean="0"/>
              <a:t> (patient questionnaire), 5-year follow-up</a:t>
            </a:r>
          </a:p>
        </p:txBody>
      </p:sp>
    </p:spTree>
    <p:extLst>
      <p:ext uri="{BB962C8B-B14F-4D97-AF65-F5344CB8AC3E}">
        <p14:creationId xmlns:p14="http://schemas.microsoft.com/office/powerpoint/2010/main" val="22414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PATIENT RECRUITMENT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DKFZ Heidelberg, Universitätsklinik </a:t>
            </a:r>
            <a:r>
              <a:rPr lang="de-DE" dirty="0" smtClean="0"/>
              <a:t>Heidelberg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85802" y="1659835"/>
            <a:ext cx="9131300" cy="4588565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CA" sz="2400" b="1" dirty="0" smtClean="0">
                <a:cs typeface="Times New Roman"/>
              </a:rPr>
              <a:t>Recruitment: Entire Study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800" dirty="0">
                <a:cs typeface="Times New Roman"/>
              </a:rPr>
              <a:t>30 patients enrolled: March 2013 – March 2014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800" dirty="0" smtClean="0">
                <a:cs typeface="Times New Roman"/>
              </a:rPr>
              <a:t>Clinical </a:t>
            </a:r>
            <a:r>
              <a:rPr lang="en-CA" sz="1800" dirty="0">
                <a:cs typeface="Times New Roman"/>
              </a:rPr>
              <a:t>trial sites in 3 jurisdictions, all under same </a:t>
            </a:r>
            <a:r>
              <a:rPr lang="en-CA" sz="1800" dirty="0" smtClean="0">
                <a:cs typeface="Times New Roman"/>
              </a:rPr>
              <a:t>protocol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 smtClean="0">
                <a:cs typeface="Times New Roman"/>
              </a:rPr>
              <a:t>Urology / DKFZ (Heidelberg, Germany): 14 patients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 smtClean="0">
                <a:cs typeface="Times New Roman"/>
              </a:rPr>
              <a:t>Western University (London ON, Canada): 12 patients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CA" sz="1600" dirty="0" smtClean="0">
                <a:cs typeface="Times New Roman"/>
              </a:rPr>
              <a:t>William Beaumont Hospital (Royal Oak MI, United States): 4 patients</a:t>
            </a:r>
            <a:endParaRPr lang="en-CA" sz="1600" dirty="0"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CA" sz="800" dirty="0" smtClean="0">
              <a:cs typeface="Times New Roman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CA" sz="2400" b="1" dirty="0" smtClean="0">
                <a:cs typeface="Times New Roman"/>
              </a:rPr>
              <a:t>Screening: Heidelberg </a:t>
            </a:r>
            <a:r>
              <a:rPr lang="en-CA" sz="2400" b="1" dirty="0">
                <a:cs typeface="Times New Roman"/>
              </a:rPr>
              <a:t>– </a:t>
            </a:r>
            <a:r>
              <a:rPr lang="en-CA" sz="2400" b="1" dirty="0" smtClean="0">
                <a:cs typeface="Times New Roman"/>
              </a:rPr>
              <a:t>82 Patients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1800" dirty="0" smtClean="0">
                <a:cs typeface="Times New Roman"/>
              </a:rPr>
              <a:t>N = 47	Active Surveillance (57.3%)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1800" dirty="0">
                <a:cs typeface="Times New Roman"/>
              </a:rPr>
              <a:t>N = 14	TULSA-PRO (17.1</a:t>
            </a:r>
            <a:r>
              <a:rPr lang="en-CA" sz="1800" dirty="0" smtClean="0">
                <a:cs typeface="Times New Roman"/>
              </a:rPr>
              <a:t>%)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1800" dirty="0" smtClean="0">
                <a:cs typeface="Times New Roman"/>
              </a:rPr>
              <a:t>N = 11	Radical </a:t>
            </a:r>
            <a:r>
              <a:rPr lang="en-CA" sz="1800" dirty="0" err="1" smtClean="0">
                <a:cs typeface="Times New Roman"/>
              </a:rPr>
              <a:t>DaVinci</a:t>
            </a:r>
            <a:r>
              <a:rPr lang="en-CA" sz="1800" dirty="0" smtClean="0">
                <a:cs typeface="Times New Roman"/>
              </a:rPr>
              <a:t> </a:t>
            </a:r>
            <a:r>
              <a:rPr lang="en-CA" sz="1800" dirty="0" err="1" smtClean="0">
                <a:cs typeface="Times New Roman"/>
              </a:rPr>
              <a:t>Px</a:t>
            </a:r>
            <a:r>
              <a:rPr lang="en-CA" sz="1800" dirty="0" smtClean="0">
                <a:cs typeface="Times New Roman"/>
              </a:rPr>
              <a:t> (13.4%)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1800" dirty="0" smtClean="0">
                <a:cs typeface="Times New Roman"/>
              </a:rPr>
              <a:t>N = 6		Radiotherapy (7.3%)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sz="1800" dirty="0" smtClean="0">
                <a:cs typeface="Times New Roman"/>
              </a:rPr>
              <a:t>N = 4		“Wait and see” (4.9%)</a:t>
            </a:r>
            <a:endParaRPr lang="en-CA" sz="18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769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inik">
  <a:themeElements>
    <a:clrScheme name="weiss_ohne_R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weiss_ohne_R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63" charset="0"/>
          </a:defRPr>
        </a:defPPr>
      </a:lstStyle>
    </a:lnDef>
  </a:objectDefaults>
  <a:extraClrSchemeLst>
    <a:extraClrScheme>
      <a:clrScheme name="weiss_ohne_R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_ohne_R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_ohne_R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_ohne_R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_ohne_R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iss_ohne_R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ss_ohne_R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ss_ohne_R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ss_ohne_R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ss_ohne_R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ss_ohne_R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iss_ohne_R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Klinik.thmx</Template>
  <TotalTime>628</TotalTime>
  <Words>1682</Words>
  <Application>Microsoft Office PowerPoint</Application>
  <PresentationFormat>35mm Slides</PresentationFormat>
  <Paragraphs>365</Paragraphs>
  <Slides>27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 Unicode MS</vt:lpstr>
      <vt:lpstr>MS PGothic</vt:lpstr>
      <vt:lpstr>MS PGothic</vt:lpstr>
      <vt:lpstr>Arial</vt:lpstr>
      <vt:lpstr>Calibri</vt:lpstr>
      <vt:lpstr>DIN</vt:lpstr>
      <vt:lpstr>ITC Franklin Gothic Std</vt:lpstr>
      <vt:lpstr>Lucida Grande</vt:lpstr>
      <vt:lpstr>Times</vt:lpstr>
      <vt:lpstr>Times New Roman</vt:lpstr>
      <vt:lpstr>Klinik</vt:lpstr>
      <vt:lpstr>Heidelberg First Clinical Experience with Profound Medical Inc.’s MRI-Guided TULSA-PRO</vt:lpstr>
      <vt:lpstr>MRI-GUIDED TULSA-PRO</vt:lpstr>
      <vt:lpstr>TULSA-PRO DEVICE</vt:lpstr>
      <vt:lpstr>TULSA-PRO DIFFERENCE: ANATOMY</vt:lpstr>
      <vt:lpstr>TULSA-PRO DIFFERENCE: TREATMENT</vt:lpstr>
      <vt:lpstr>TULSA-PRO DIFFERENCE: IMAGING</vt:lpstr>
      <vt:lpstr>MRI-GUIDANCE</vt:lpstr>
      <vt:lpstr>PHASE I STUDY DESIGN</vt:lpstr>
      <vt:lpstr>PATIENT RECRUITMENT</vt:lpstr>
      <vt:lpstr>PATIENT PREPARATION</vt:lpstr>
      <vt:lpstr>TULSA-PRO DEVICES</vt:lpstr>
      <vt:lpstr>MRI-GUIDED DEVICE POSITIONING</vt:lpstr>
      <vt:lpstr>PHASE I TREATMENT PLANNING</vt:lpstr>
      <vt:lpstr>MRI-GUIDED TREATMENT</vt:lpstr>
      <vt:lpstr>TREATMENT ASSESSMENT</vt:lpstr>
      <vt:lpstr>TEMPERATURE CONTROL</vt:lpstr>
      <vt:lpstr>SAFETY OVERVIEW</vt:lpstr>
      <vt:lpstr>ADVERSE EVENTS*</vt:lpstr>
      <vt:lpstr>URINARY SYMPTOMS</vt:lpstr>
      <vt:lpstr>UROFLOWMETRY</vt:lpstr>
      <vt:lpstr>ERECTILE FUNCTION</vt:lpstr>
      <vt:lpstr>BOWEL HABITS</vt:lpstr>
      <vt:lpstr>ABLATION EFFICACY</vt:lpstr>
      <vt:lpstr>BIOPSY RESULTS AT 12 MONTHS</vt:lpstr>
      <vt:lpstr>WHAT’S NEXT ?</vt:lpstr>
      <vt:lpstr>CLINICAL HISTOLOGY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Heidelberg Department of Urology</dc:title>
  <dc:creator>Popeneciu, Ionel Valentin</dc:creator>
  <cp:lastModifiedBy>Rebecca von Goetz</cp:lastModifiedBy>
  <cp:revision>266</cp:revision>
  <dcterms:created xsi:type="dcterms:W3CDTF">2011-09-21T19:07:41Z</dcterms:created>
  <dcterms:modified xsi:type="dcterms:W3CDTF">2015-10-15T19:48:26Z</dcterms:modified>
</cp:coreProperties>
</file>